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1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2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3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4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5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6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8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9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20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22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3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4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5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26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27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29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30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31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32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33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34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35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notesSlides/notesSlide36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37.xml" ContentType="application/vnd.openxmlformats-officedocument.presentationml.notesSlide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38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44"/>
  </p:notesMasterIdLst>
  <p:sldIdLst>
    <p:sldId id="431" r:id="rId4"/>
    <p:sldId id="432" r:id="rId5"/>
    <p:sldId id="433" r:id="rId6"/>
    <p:sldId id="394" r:id="rId7"/>
    <p:sldId id="372" r:id="rId8"/>
    <p:sldId id="373" r:id="rId9"/>
    <p:sldId id="402" r:id="rId10"/>
    <p:sldId id="400" r:id="rId11"/>
    <p:sldId id="401" r:id="rId12"/>
    <p:sldId id="422" r:id="rId13"/>
    <p:sldId id="399" r:id="rId14"/>
    <p:sldId id="403" r:id="rId15"/>
    <p:sldId id="404" r:id="rId16"/>
    <p:sldId id="405" r:id="rId17"/>
    <p:sldId id="312" r:id="rId18"/>
    <p:sldId id="314" r:id="rId19"/>
    <p:sldId id="315" r:id="rId20"/>
    <p:sldId id="316" r:id="rId21"/>
    <p:sldId id="318" r:id="rId22"/>
    <p:sldId id="423" r:id="rId23"/>
    <p:sldId id="336" r:id="rId24"/>
    <p:sldId id="409" r:id="rId25"/>
    <p:sldId id="424" r:id="rId26"/>
    <p:sldId id="418" r:id="rId27"/>
    <p:sldId id="419" r:id="rId28"/>
    <p:sldId id="417" r:id="rId29"/>
    <p:sldId id="425" r:id="rId30"/>
    <p:sldId id="412" r:id="rId31"/>
    <p:sldId id="435" r:id="rId32"/>
    <p:sldId id="436" r:id="rId33"/>
    <p:sldId id="411" r:id="rId34"/>
    <p:sldId id="410" r:id="rId35"/>
    <p:sldId id="437" r:id="rId36"/>
    <p:sldId id="426" r:id="rId37"/>
    <p:sldId id="282" r:id="rId38"/>
    <p:sldId id="361" r:id="rId39"/>
    <p:sldId id="364" r:id="rId40"/>
    <p:sldId id="365" r:id="rId41"/>
    <p:sldId id="434" r:id="rId42"/>
    <p:sldId id="438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4" pos="4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5C5"/>
    <a:srgbClr val="FF9393"/>
    <a:srgbClr val="64BA34"/>
    <a:srgbClr val="6EC83C"/>
    <a:srgbClr val="94D66E"/>
    <a:srgbClr val="43A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001"/>
        <p:guide pos="3636"/>
        <p:guide orient="horz" pos="2205"/>
        <p:guide pos="4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F85EF5AD-0C74-4F5D-9AB4-EF07C3E5905F}" type="datetimeFigureOut">
              <a:rPr lang="zh-CN" altLang="en-US" smtClean="0"/>
              <a:pPr/>
              <a:t>2023/1/1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A54B1954-AC83-4D4B-AD0D-461B8EF6D8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3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13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590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91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612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33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="" xmlns:a16="http://schemas.microsoft.com/office/drawing/2014/main" id="{BEE3A0E6-6002-4907-9F04-9CA0CA0E9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F7BE0FD-7681-4134-BD21-1DD3AB4F9478}" type="slidenum">
              <a:rPr lang="en-US" altLang="zh-CN">
                <a:solidFill>
                  <a:srgbClr val="000000"/>
                </a:solidFill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CN" dirty="0">
              <a:solidFill>
                <a:srgbClr val="000000"/>
              </a:solidFill>
              <a:ea typeface="思源黑体 Light" panose="020B0300000000000000" pitchFamily="34" charset="-122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="" xmlns:a16="http://schemas.microsoft.com/office/drawing/2014/main" id="{B39CC7D2-914C-46F4-B63D-8006E9870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="" xmlns:a16="http://schemas.microsoft.com/office/drawing/2014/main" id="{CB6D7D2D-3850-4062-A5C1-47D78CEFF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69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11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47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25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037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5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90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561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329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920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097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648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903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27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304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="" xmlns:a16="http://schemas.microsoft.com/office/drawing/2014/main" id="{31EDBA49-B9EF-4FDA-B74C-916C3841F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="" xmlns:a16="http://schemas.microsoft.com/office/drawing/2014/main" id="{8C5002A6-99D7-423D-AD72-BFA25C32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="" xmlns:a16="http://schemas.microsoft.com/office/drawing/2014/main" id="{B649A74A-6D60-4D52-B2DF-A697ADDC8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6DBAB2C-CE5C-434A-AB3D-D3841E938C4B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28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940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23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724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837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>
            <a:extLst>
              <a:ext uri="{FF2B5EF4-FFF2-40B4-BE49-F238E27FC236}">
                <a16:creationId xmlns="" xmlns:a16="http://schemas.microsoft.com/office/drawing/2014/main" id="{5D0F8531-6686-4515-AC63-0CBF70CD0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>
            <a:extLst>
              <a:ext uri="{FF2B5EF4-FFF2-40B4-BE49-F238E27FC236}">
                <a16:creationId xmlns="" xmlns:a16="http://schemas.microsoft.com/office/drawing/2014/main" id="{71D05C24-970F-40C2-A60A-6009FE0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188" name="灯片编号占位符 3">
            <a:extLst>
              <a:ext uri="{FF2B5EF4-FFF2-40B4-BE49-F238E27FC236}">
                <a16:creationId xmlns="" xmlns:a16="http://schemas.microsoft.com/office/drawing/2014/main" id="{A2F04CEC-BCB0-478E-A0A1-D6FD5E72F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4A5E27C-78CB-48EA-847A-1219F35FB206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31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435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>
            <a:extLst>
              <a:ext uri="{FF2B5EF4-FFF2-40B4-BE49-F238E27FC236}">
                <a16:creationId xmlns="" xmlns:a16="http://schemas.microsoft.com/office/drawing/2014/main" id="{C857C2F5-6588-41F0-953E-5FDA33314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>
            <a:extLst>
              <a:ext uri="{FF2B5EF4-FFF2-40B4-BE49-F238E27FC236}">
                <a16:creationId xmlns="" xmlns:a16="http://schemas.microsoft.com/office/drawing/2014/main" id="{53E56540-A2DA-47F8-AB2D-8F96C9E29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2" name="灯片编号占位符 3">
            <a:extLst>
              <a:ext uri="{FF2B5EF4-FFF2-40B4-BE49-F238E27FC236}">
                <a16:creationId xmlns="" xmlns:a16="http://schemas.microsoft.com/office/drawing/2014/main" id="{228199AE-E4E4-4459-A7D6-901DF252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8BF5B9C-985C-4FC1-A971-A06108289B83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32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207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588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651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="" xmlns:a16="http://schemas.microsoft.com/office/drawing/2014/main" id="{0A9B84AD-E7BE-4F26-AB2D-04C8DF41B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63CB3B8-17FC-4014-BD89-F7679E8BA9DF}" type="slidenum">
              <a:rPr lang="en-US" altLang="zh-CN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zh-CN" dirty="0">
              <a:ea typeface="思源黑体 Light" panose="020B0300000000000000" pitchFamily="34" charset="-122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="" xmlns:a16="http://schemas.microsoft.com/office/drawing/2014/main" id="{55D12CB2-5C22-44C1-A26A-275D57E43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="" xmlns:a16="http://schemas.microsoft.com/office/drawing/2014/main" id="{7FEDFA87-7ECE-4907-93BD-B1CDAA970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5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="" xmlns:a16="http://schemas.microsoft.com/office/drawing/2014/main" id="{49D0E0F5-4A90-44CE-A90B-2472DDDFD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951B65D-9C9D-4011-AE8E-764536BF0F76}" type="slidenum">
              <a:rPr lang="en-US" altLang="zh-CN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zh-CN" dirty="0">
              <a:ea typeface="思源黑体 Light" panose="020B0300000000000000" pitchFamily="34" charset="-122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="" xmlns:a16="http://schemas.microsoft.com/office/drawing/2014/main" id="{4730783C-1457-4C17-9DBF-248D7A9EC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="" xmlns:a16="http://schemas.microsoft.com/office/drawing/2014/main" id="{DFB94B02-07A1-44F3-B198-29ED0883F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415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260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55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967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41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73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955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823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19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5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D7A23D-AFB3-46B6-990B-94F660EA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5FC8768-89A2-476C-8789-AA0305CD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1F6FE8C-5532-4170-8358-CC06F14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0C92CC-5C74-4D34-A3B1-F3C9068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7FF595-DA46-4D5C-B2EB-01C7A9B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878AAB-A155-449C-AD27-3B9381B7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B867CE8-A4E1-44C1-9606-A84AA9C78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76ADC45-AAEB-4B6D-8B6F-17F04983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160D027-0C19-4EE9-99A2-E7354165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50510F-860C-440B-91D7-C39E4B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973BAC0-EA3D-49FF-AB29-C42D06E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27CD46-C039-4DF7-89FA-8CC7FB6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0234E7-8EC6-4A23-AC84-3D6E7345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04E4A7B-2131-43BD-AF44-7AF50F87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D2D494-9DCA-4D21-8BF4-3CE735DD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873BB4-11CD-4CDC-B33E-31D03195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4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08BB009-8504-4F2C-88C9-73F414962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00FD88-E6EE-480E-A2B1-639B3723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1C7624-D66C-423A-9329-9988D78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B43F3B7-B811-4DD5-9F36-55DF1BD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902EBD7-E0CA-48D3-976E-BC17E87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6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5334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304800" y="19050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D004283-25CB-4AF3-A539-BD077B3C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3BC3D83-B5CC-4B67-A8F4-7B34FE2D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13ECD4B-6BE5-4581-B82E-B2E9EF88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5A9085-A42A-4BAB-93CA-0F159EA3DF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3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1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6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2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AE9D7A2-0DDA-410E-972B-4B63300C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D26C594-A225-4477-A01E-9069C712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20EC90-6459-44EA-8396-E39A37D1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47A14B-B568-4768-8506-459D531E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0BFA50-AB31-4D0E-B381-64CC739E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3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70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82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7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348C40-2DB4-43DD-BD7E-A08C6538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95A1005-8F4F-4961-ABD3-CCBC163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423C30-E692-4884-966E-BCDF2FE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463F9E-1179-487C-A159-CCF962EE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0F9868-FBF6-4719-91A7-D277B3FF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04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98F6ED-1863-4529-9FDC-E6E99B82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C7A5A8E-6BB7-4C63-A26D-3EB27C1CD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AFBF8B4-01EE-45E2-BE82-5DA5CCEA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9EAB5DB-3424-4B23-A8F0-BA04BF41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D46671D-D8B4-46A1-B3C5-B01ED70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B3B73C-C96C-40A2-A4E7-B5816AD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625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86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4038CF-F542-41D2-9773-A4903893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8460E4-3689-4676-961B-3012C6A3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B4E4F54-0F50-4E13-A2AE-34CA30ED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79F291-0190-4C96-A056-3514B8A8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55AFB78-7468-4A01-AAA6-305BCA6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C3D5301-BBE1-4890-A5B9-A47D637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272B722-CD93-4B9C-B4C8-B1B17622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6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099CC4-5CC1-47F1-ACCE-6D93C555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D648D3-0A05-422C-9DBD-B8F9514A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A44E41-AAB5-46C0-AE38-6F4A212C3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36B4D-DEE4-4A9E-BA5C-667327D0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AC73159-3154-45CE-A940-36A208CD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D32205-920C-4985-8563-BE765002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848697C-8B49-49DE-B60F-BDD9171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ECB2B5-AFFF-46E9-AC2A-3CB3F788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C3F90E-F1A5-4FA2-A8D8-9EA919EF1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801C-E7BE-4668-AEFD-5DA0D4E281A1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870259-D56F-4788-A55F-78BD0E4F9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9DB4C7-DF88-48C1-982E-DC952D7DC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21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0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7.xml"/><Relationship Id="rId7" Type="http://schemas.openxmlformats.org/officeDocument/2006/relationships/image" Target="../media/image1.jpe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8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14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tags" Target="../tags/tag230.xml"/><Relationship Id="rId47" Type="http://schemas.openxmlformats.org/officeDocument/2006/relationships/tags" Target="../tags/tag235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63" Type="http://schemas.openxmlformats.org/officeDocument/2006/relationships/slideLayout" Target="../slideLayouts/slideLayout8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9" Type="http://schemas.openxmlformats.org/officeDocument/2006/relationships/tags" Target="../tags/tag217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53" Type="http://schemas.openxmlformats.org/officeDocument/2006/relationships/tags" Target="../tags/tag241.xml"/><Relationship Id="rId58" Type="http://schemas.openxmlformats.org/officeDocument/2006/relationships/tags" Target="../tags/tag246.xml"/><Relationship Id="rId66" Type="http://schemas.openxmlformats.org/officeDocument/2006/relationships/image" Target="../media/image12.png"/><Relationship Id="rId5" Type="http://schemas.openxmlformats.org/officeDocument/2006/relationships/tags" Target="../tags/tag193.xml"/><Relationship Id="rId61" Type="http://schemas.openxmlformats.org/officeDocument/2006/relationships/tags" Target="../tags/tag249.xml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56" Type="http://schemas.openxmlformats.org/officeDocument/2006/relationships/tags" Target="../tags/tag244.xml"/><Relationship Id="rId64" Type="http://schemas.openxmlformats.org/officeDocument/2006/relationships/notesSlide" Target="../notesSlides/notesSlide11.xml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tags" Target="../tags/tag234.xml"/><Relationship Id="rId59" Type="http://schemas.openxmlformats.org/officeDocument/2006/relationships/tags" Target="../tags/tag247.xml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54" Type="http://schemas.openxmlformats.org/officeDocument/2006/relationships/tags" Target="../tags/tag242.xml"/><Relationship Id="rId62" Type="http://schemas.openxmlformats.org/officeDocument/2006/relationships/tags" Target="../tags/tag25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tags" Target="../tags/tag237.xml"/><Relationship Id="rId57" Type="http://schemas.openxmlformats.org/officeDocument/2006/relationships/tags" Target="../tags/tag245.xml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44" Type="http://schemas.openxmlformats.org/officeDocument/2006/relationships/tags" Target="../tags/tag232.xml"/><Relationship Id="rId52" Type="http://schemas.openxmlformats.org/officeDocument/2006/relationships/tags" Target="../tags/tag240.xml"/><Relationship Id="rId60" Type="http://schemas.openxmlformats.org/officeDocument/2006/relationships/tags" Target="../tags/tag248.xml"/><Relationship Id="rId65" Type="http://schemas.openxmlformats.org/officeDocument/2006/relationships/image" Target="../media/image1.jpe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9" Type="http://schemas.openxmlformats.org/officeDocument/2006/relationships/tags" Target="../tags/tag2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image" Target="../media/image1.jpe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252.xml"/><Relationship Id="rId16" Type="http://schemas.openxmlformats.org/officeDocument/2006/relationships/slideLayout" Target="../slideLayouts/slideLayout8.xml"/><Relationship Id="rId20" Type="http://schemas.openxmlformats.org/officeDocument/2006/relationships/image" Target="../media/image17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image" Target="../media/image12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tags" Target="../tags/tag312.xml"/><Relationship Id="rId50" Type="http://schemas.openxmlformats.org/officeDocument/2006/relationships/tags" Target="../tags/tag315.xml"/><Relationship Id="rId55" Type="http://schemas.openxmlformats.org/officeDocument/2006/relationships/image" Target="../media/image12.png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9" Type="http://schemas.openxmlformats.org/officeDocument/2006/relationships/tags" Target="../tags/tag294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notesSlide" Target="../notesSlides/notesSlide13.xml"/><Relationship Id="rId58" Type="http://schemas.openxmlformats.org/officeDocument/2006/relationships/image" Target="../media/image20.png"/><Relationship Id="rId5" Type="http://schemas.openxmlformats.org/officeDocument/2006/relationships/tags" Target="../tags/tag270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tags" Target="../tags/tag313.xml"/><Relationship Id="rId56" Type="http://schemas.openxmlformats.org/officeDocument/2006/relationships/image" Target="../media/image18.png"/><Relationship Id="rId8" Type="http://schemas.openxmlformats.org/officeDocument/2006/relationships/tags" Target="../tags/tag273.xml"/><Relationship Id="rId51" Type="http://schemas.openxmlformats.org/officeDocument/2006/relationships/tags" Target="../tags/tag316.xml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59" Type="http://schemas.openxmlformats.org/officeDocument/2006/relationships/image" Target="../media/image21.png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54" Type="http://schemas.openxmlformats.org/officeDocument/2006/relationships/image" Target="../media/image1.jpe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tags" Target="../tags/tag314.xml"/><Relationship Id="rId57" Type="http://schemas.openxmlformats.org/officeDocument/2006/relationships/image" Target="../media/image19.png"/><Relationship Id="rId10" Type="http://schemas.openxmlformats.org/officeDocument/2006/relationships/tags" Target="../tags/tag275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18.xml"/><Relationship Id="rId16" Type="http://schemas.openxmlformats.org/officeDocument/2006/relationships/image" Target="../media/image22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image" Target="../media/image12.png"/><Relationship Id="rId10" Type="http://schemas.openxmlformats.org/officeDocument/2006/relationships/tags" Target="../tags/tag326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image" Target="../media/image19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33" Type="http://schemas.openxmlformats.org/officeDocument/2006/relationships/image" Target="../media/image18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slideLayout" Target="../slideLayouts/slideLayout8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image" Target="../media/image12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tags" Target="../tags/tag355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image" Target="../media/image1.jpe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tags" Target="../tags/tag354.xml"/><Relationship Id="rId30" Type="http://schemas.openxmlformats.org/officeDocument/2006/relationships/notesSlide" Target="../notesSlides/notesSlide15.xml"/><Relationship Id="rId35" Type="http://schemas.openxmlformats.org/officeDocument/2006/relationships/image" Target="../media/image20.png"/><Relationship Id="rId8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image" Target="../media/image23.png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image" Target="../media/image12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1.jpeg"/><Relationship Id="rId5" Type="http://schemas.openxmlformats.org/officeDocument/2006/relationships/tags" Target="../tags/tag360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359.xml"/><Relationship Id="rId9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image" Target="../media/image18.png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image" Target="../media/image24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slideLayout" Target="../slideLayouts/slideLayout8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image" Target="../media/image12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image" Target="../media/image1.jpe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notesSlide" Target="../notesSlides/notesSlide17.xml"/><Relationship Id="rId8" Type="http://schemas.openxmlformats.org/officeDocument/2006/relationships/tags" Target="../tags/tag3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image" Target="../media/image25.jpeg"/><Relationship Id="rId3" Type="http://schemas.openxmlformats.org/officeDocument/2006/relationships/tags" Target="../tags/tag394.xml"/><Relationship Id="rId21" Type="http://schemas.openxmlformats.org/officeDocument/2006/relationships/image" Target="../media/image28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image" Target="../media/image1.jpeg"/><Relationship Id="rId2" Type="http://schemas.openxmlformats.org/officeDocument/2006/relationships/tags" Target="../tags/tag393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27.jpe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01.xml"/><Relationship Id="rId19" Type="http://schemas.openxmlformats.org/officeDocument/2006/relationships/image" Target="../media/image26.jpe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image" Target="../media/image29.jpeg"/><Relationship Id="rId3" Type="http://schemas.openxmlformats.org/officeDocument/2006/relationships/tags" Target="../tags/tag408.xml"/><Relationship Id="rId21" Type="http://schemas.openxmlformats.org/officeDocument/2006/relationships/image" Target="../media/image32.jpe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image" Target="../media/image1.jpeg"/><Relationship Id="rId2" Type="http://schemas.openxmlformats.org/officeDocument/2006/relationships/tags" Target="../tags/tag407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31.jpe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15.xml"/><Relationship Id="rId19" Type="http://schemas.openxmlformats.org/officeDocument/2006/relationships/image" Target="../media/image30.jpe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2.png"/><Relationship Id="rId3" Type="http://schemas.openxmlformats.org/officeDocument/2006/relationships/tags" Target="../tags/tag10.xml"/><Relationship Id="rId21" Type="http://schemas.openxmlformats.org/officeDocument/2006/relationships/image" Target="../media/image7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.jpeg"/><Relationship Id="rId2" Type="http://schemas.openxmlformats.org/officeDocument/2006/relationships/tags" Target="../tags/tag9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0.png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2.xml"/><Relationship Id="rId7" Type="http://schemas.openxmlformats.org/officeDocument/2006/relationships/image" Target="../media/image1.jpe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3.xml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449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tags" Target="../tags/tag465.xml"/><Relationship Id="rId47" Type="http://schemas.openxmlformats.org/officeDocument/2006/relationships/tags" Target="../tags/tag470.xml"/><Relationship Id="rId50" Type="http://schemas.openxmlformats.org/officeDocument/2006/relationships/tags" Target="../tags/tag473.xml"/><Relationship Id="rId55" Type="http://schemas.openxmlformats.org/officeDocument/2006/relationships/tags" Target="../tags/tag478.xml"/><Relationship Id="rId63" Type="http://schemas.openxmlformats.org/officeDocument/2006/relationships/image" Target="../media/image34.png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9" Type="http://schemas.openxmlformats.org/officeDocument/2006/relationships/tags" Target="../tags/tag452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45" Type="http://schemas.openxmlformats.org/officeDocument/2006/relationships/tags" Target="../tags/tag468.xml"/><Relationship Id="rId53" Type="http://schemas.openxmlformats.org/officeDocument/2006/relationships/tags" Target="../tags/tag476.xml"/><Relationship Id="rId58" Type="http://schemas.openxmlformats.org/officeDocument/2006/relationships/tags" Target="../tags/tag481.xml"/><Relationship Id="rId66" Type="http://schemas.openxmlformats.org/officeDocument/2006/relationships/image" Target="../media/image37.png"/><Relationship Id="rId5" Type="http://schemas.openxmlformats.org/officeDocument/2006/relationships/tags" Target="../tags/tag428.xml"/><Relationship Id="rId61" Type="http://schemas.openxmlformats.org/officeDocument/2006/relationships/image" Target="../media/image1.jpeg"/><Relationship Id="rId19" Type="http://schemas.openxmlformats.org/officeDocument/2006/relationships/tags" Target="../tags/tag44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tags" Target="../tags/tag466.xml"/><Relationship Id="rId48" Type="http://schemas.openxmlformats.org/officeDocument/2006/relationships/tags" Target="../tags/tag471.xml"/><Relationship Id="rId56" Type="http://schemas.openxmlformats.org/officeDocument/2006/relationships/tags" Target="../tags/tag479.xml"/><Relationship Id="rId64" Type="http://schemas.openxmlformats.org/officeDocument/2006/relationships/image" Target="../media/image35.png"/><Relationship Id="rId8" Type="http://schemas.openxmlformats.org/officeDocument/2006/relationships/tags" Target="../tags/tag431.xml"/><Relationship Id="rId51" Type="http://schemas.openxmlformats.org/officeDocument/2006/relationships/tags" Target="../tags/tag474.xml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tags" Target="../tags/tag469.xml"/><Relationship Id="rId59" Type="http://schemas.openxmlformats.org/officeDocument/2006/relationships/slideLayout" Target="../slideLayouts/slideLayout8.xml"/><Relationship Id="rId20" Type="http://schemas.openxmlformats.org/officeDocument/2006/relationships/tags" Target="../tags/tag443.xml"/><Relationship Id="rId41" Type="http://schemas.openxmlformats.org/officeDocument/2006/relationships/tags" Target="../tags/tag464.xml"/><Relationship Id="rId54" Type="http://schemas.openxmlformats.org/officeDocument/2006/relationships/tags" Target="../tags/tag477.xml"/><Relationship Id="rId62" Type="http://schemas.openxmlformats.org/officeDocument/2006/relationships/image" Target="../media/image12.png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tags" Target="../tags/tag472.xml"/><Relationship Id="rId57" Type="http://schemas.openxmlformats.org/officeDocument/2006/relationships/tags" Target="../tags/tag480.xml"/><Relationship Id="rId10" Type="http://schemas.openxmlformats.org/officeDocument/2006/relationships/tags" Target="../tags/tag433.xml"/><Relationship Id="rId31" Type="http://schemas.openxmlformats.org/officeDocument/2006/relationships/tags" Target="../tags/tag454.xml"/><Relationship Id="rId44" Type="http://schemas.openxmlformats.org/officeDocument/2006/relationships/tags" Target="../tags/tag467.xml"/><Relationship Id="rId52" Type="http://schemas.openxmlformats.org/officeDocument/2006/relationships/tags" Target="../tags/tag475.xml"/><Relationship Id="rId60" Type="http://schemas.openxmlformats.org/officeDocument/2006/relationships/notesSlide" Target="../notesSlides/notesSlide21.xml"/><Relationship Id="rId65" Type="http://schemas.openxmlformats.org/officeDocument/2006/relationships/image" Target="../media/image36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39" Type="http://schemas.openxmlformats.org/officeDocument/2006/relationships/tags" Target="../tags/tag46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image" Target="../media/image38.png"/><Relationship Id="rId2" Type="http://schemas.openxmlformats.org/officeDocument/2006/relationships/tags" Target="../tags/tag483.xml"/><Relationship Id="rId16" Type="http://schemas.openxmlformats.org/officeDocument/2006/relationships/image" Target="../media/image12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image" Target="../media/image1.jpeg"/><Relationship Id="rId10" Type="http://schemas.openxmlformats.org/officeDocument/2006/relationships/tags" Target="../tags/tag491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6.xml"/><Relationship Id="rId7" Type="http://schemas.openxmlformats.org/officeDocument/2006/relationships/image" Target="../media/image1.jpeg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7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image" Target="../media/image12.png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image" Target="../media/image1.jpeg"/><Relationship Id="rId2" Type="http://schemas.openxmlformats.org/officeDocument/2006/relationships/tags" Target="../tags/tag499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07.xml"/><Relationship Id="rId19" Type="http://schemas.openxmlformats.org/officeDocument/2006/relationships/image" Target="../media/image40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image" Target="../media/image12.png"/><Relationship Id="rId3" Type="http://schemas.openxmlformats.org/officeDocument/2006/relationships/tags" Target="../tags/tag514.xml"/><Relationship Id="rId21" Type="http://schemas.openxmlformats.org/officeDocument/2006/relationships/tags" Target="../tags/tag532.xml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image" Target="../media/image1.jpe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tags" Target="../tags/tag531.xml"/><Relationship Id="rId29" Type="http://schemas.openxmlformats.org/officeDocument/2006/relationships/image" Target="../media/image37.png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notesSlide" Target="../notesSlides/notesSlide25.xml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slideLayout" Target="../slideLayouts/slideLayout8.xml"/><Relationship Id="rId28" Type="http://schemas.openxmlformats.org/officeDocument/2006/relationships/image" Target="../media/image36.png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image" Target="../media/image12.png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1.jpe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53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45.xml"/><Relationship Id="rId7" Type="http://schemas.openxmlformats.org/officeDocument/2006/relationships/image" Target="../media/image1.jpe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6.xm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image" Target="../media/image43.png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image" Target="../media/image12.png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image" Target="../media/image1.jpeg"/><Relationship Id="rId5" Type="http://schemas.openxmlformats.org/officeDocument/2006/relationships/tags" Target="../tags/tag551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550.xml"/><Relationship Id="rId9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36.png"/><Relationship Id="rId3" Type="http://schemas.openxmlformats.org/officeDocument/2006/relationships/tags" Target="../tags/tag557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35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34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12.pn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image" Target="../media/image12.png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12" Type="http://schemas.openxmlformats.org/officeDocument/2006/relationships/image" Target="../media/image1.jpe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57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1.jpeg"/><Relationship Id="rId3" Type="http://schemas.openxmlformats.org/officeDocument/2006/relationships/tags" Target="../tags/tag585.xml"/><Relationship Id="rId21" Type="http://schemas.openxmlformats.org/officeDocument/2006/relationships/tags" Target="../tags/tag603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notesSlide" Target="../notesSlides/notesSlide31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46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image" Target="../media/image45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image" Target="../media/image12.png"/><Relationship Id="rId30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1.jpeg"/><Relationship Id="rId3" Type="http://schemas.openxmlformats.org/officeDocument/2006/relationships/tags" Target="../tags/tag608.xml"/><Relationship Id="rId21" Type="http://schemas.openxmlformats.org/officeDocument/2006/relationships/tags" Target="../tags/tag626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29" Type="http://schemas.openxmlformats.org/officeDocument/2006/relationships/image" Target="../media/image35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image" Target="../media/image34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37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image" Target="../media/image12.png"/><Relationship Id="rId30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9" Type="http://schemas.openxmlformats.org/officeDocument/2006/relationships/image" Target="../media/image48.png"/><Relationship Id="rId21" Type="http://schemas.openxmlformats.org/officeDocument/2006/relationships/tags" Target="../tags/tag649.xml"/><Relationship Id="rId34" Type="http://schemas.openxmlformats.org/officeDocument/2006/relationships/image" Target="../media/image1.jpe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notesSlide" Target="../notesSlides/notesSlide33.xml"/><Relationship Id="rId38" Type="http://schemas.openxmlformats.org/officeDocument/2006/relationships/image" Target="../media/image36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tags" Target="../tags/tag657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slideLayout" Target="../slideLayouts/slideLayout8.xml"/><Relationship Id="rId37" Type="http://schemas.openxmlformats.org/officeDocument/2006/relationships/image" Target="../media/image35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image" Target="../media/image34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tags" Target="../tags/tag659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Relationship Id="rId35" Type="http://schemas.openxmlformats.org/officeDocument/2006/relationships/image" Target="../media/image12.png"/><Relationship Id="rId8" Type="http://schemas.openxmlformats.org/officeDocument/2006/relationships/tags" Target="../tags/tag636.xml"/><Relationship Id="rId3" Type="http://schemas.openxmlformats.org/officeDocument/2006/relationships/tags" Target="../tags/tag6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2.xml"/><Relationship Id="rId7" Type="http://schemas.openxmlformats.org/officeDocument/2006/relationships/image" Target="../media/image1.jpeg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3.xml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image" Target="../media/image50.png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12" Type="http://schemas.openxmlformats.org/officeDocument/2006/relationships/image" Target="../media/image12.png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image" Target="../media/image1.jpeg"/><Relationship Id="rId5" Type="http://schemas.openxmlformats.org/officeDocument/2006/relationships/tags" Target="../tags/tag668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667.xml"/><Relationship Id="rId9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image" Target="../media/image12.png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12" Type="http://schemas.openxmlformats.org/officeDocument/2006/relationships/image" Target="../media/image1.jpeg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notesSlide" Target="../notesSlides/notesSlide36.xml"/><Relationship Id="rId5" Type="http://schemas.openxmlformats.org/officeDocument/2006/relationships/tags" Target="../tags/tag67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26" Type="http://schemas.openxmlformats.org/officeDocument/2006/relationships/tags" Target="../tags/tag706.xml"/><Relationship Id="rId39" Type="http://schemas.openxmlformats.org/officeDocument/2006/relationships/notesSlide" Target="../notesSlides/notesSlide37.xml"/><Relationship Id="rId21" Type="http://schemas.openxmlformats.org/officeDocument/2006/relationships/tags" Target="../tags/tag701.xml"/><Relationship Id="rId34" Type="http://schemas.openxmlformats.org/officeDocument/2006/relationships/tags" Target="../tags/tag714.xml"/><Relationship Id="rId42" Type="http://schemas.openxmlformats.org/officeDocument/2006/relationships/image" Target="../media/image52.png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9" Type="http://schemas.openxmlformats.org/officeDocument/2006/relationships/tags" Target="../tags/tag709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24" Type="http://schemas.openxmlformats.org/officeDocument/2006/relationships/tags" Target="../tags/tag704.xml"/><Relationship Id="rId32" Type="http://schemas.openxmlformats.org/officeDocument/2006/relationships/tags" Target="../tags/tag712.xml"/><Relationship Id="rId37" Type="http://schemas.openxmlformats.org/officeDocument/2006/relationships/tags" Target="../tags/tag717.xml"/><Relationship Id="rId40" Type="http://schemas.openxmlformats.org/officeDocument/2006/relationships/image" Target="../media/image1.jpeg"/><Relationship Id="rId45" Type="http://schemas.openxmlformats.org/officeDocument/2006/relationships/image" Target="../media/image55.png"/><Relationship Id="rId5" Type="http://schemas.openxmlformats.org/officeDocument/2006/relationships/tags" Target="../tags/tag685.xml"/><Relationship Id="rId15" Type="http://schemas.openxmlformats.org/officeDocument/2006/relationships/tags" Target="../tags/tag695.xml"/><Relationship Id="rId23" Type="http://schemas.openxmlformats.org/officeDocument/2006/relationships/tags" Target="../tags/tag703.xml"/><Relationship Id="rId28" Type="http://schemas.openxmlformats.org/officeDocument/2006/relationships/tags" Target="../tags/tag708.xml"/><Relationship Id="rId36" Type="http://schemas.openxmlformats.org/officeDocument/2006/relationships/tags" Target="../tags/tag716.xml"/><Relationship Id="rId10" Type="http://schemas.openxmlformats.org/officeDocument/2006/relationships/tags" Target="../tags/tag690.xml"/><Relationship Id="rId19" Type="http://schemas.openxmlformats.org/officeDocument/2006/relationships/tags" Target="../tags/tag699.xml"/><Relationship Id="rId31" Type="http://schemas.openxmlformats.org/officeDocument/2006/relationships/tags" Target="../tags/tag711.xml"/><Relationship Id="rId44" Type="http://schemas.openxmlformats.org/officeDocument/2006/relationships/image" Target="../media/image54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tags" Target="../tags/tag715.xml"/><Relationship Id="rId43" Type="http://schemas.openxmlformats.org/officeDocument/2006/relationships/image" Target="../media/image53.png"/><Relationship Id="rId8" Type="http://schemas.openxmlformats.org/officeDocument/2006/relationships/tags" Target="../tags/tag688.xml"/><Relationship Id="rId3" Type="http://schemas.openxmlformats.org/officeDocument/2006/relationships/tags" Target="../tags/tag683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tags" Target="../tags/tag705.xml"/><Relationship Id="rId33" Type="http://schemas.openxmlformats.org/officeDocument/2006/relationships/tags" Target="../tags/tag713.xml"/><Relationship Id="rId38" Type="http://schemas.openxmlformats.org/officeDocument/2006/relationships/slideLayout" Target="../slideLayouts/slideLayout8.xml"/><Relationship Id="rId20" Type="http://schemas.openxmlformats.org/officeDocument/2006/relationships/tags" Target="../tags/tag700.xml"/><Relationship Id="rId4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25.xml"/><Relationship Id="rId13" Type="http://schemas.openxmlformats.org/officeDocument/2006/relationships/image" Target="../media/image12.png"/><Relationship Id="rId3" Type="http://schemas.openxmlformats.org/officeDocument/2006/relationships/tags" Target="../tags/tag720.xml"/><Relationship Id="rId7" Type="http://schemas.openxmlformats.org/officeDocument/2006/relationships/tags" Target="../tags/tag724.xml"/><Relationship Id="rId12" Type="http://schemas.openxmlformats.org/officeDocument/2006/relationships/image" Target="../media/image1.jpeg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72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721.xml"/><Relationship Id="rId9" Type="http://schemas.openxmlformats.org/officeDocument/2006/relationships/tags" Target="../tags/tag726.xml"/><Relationship Id="rId1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729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image" Target="../media/image3.png"/><Relationship Id="rId5" Type="http://schemas.openxmlformats.org/officeDocument/2006/relationships/tags" Target="../tags/tag731.xml"/><Relationship Id="rId10" Type="http://schemas.openxmlformats.org/officeDocument/2006/relationships/image" Target="../media/image2.png"/><Relationship Id="rId4" Type="http://schemas.openxmlformats.org/officeDocument/2006/relationships/tags" Target="../tags/tag730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slideLayout" Target="../slideLayouts/slideLayout8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image" Target="../media/image1.jpe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1.jpe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slideLayout" Target="../slideLayouts/slideLayout8.xml"/><Relationship Id="rId3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notesSlide" Target="../notesSlides/notesSlide6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41" Type="http://schemas.openxmlformats.org/officeDocument/2006/relationships/image" Target="../media/image12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image" Target="../media/image1.jpe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6" Type="http://schemas.openxmlformats.org/officeDocument/2006/relationships/image" Target="../media/image12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14.png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1.jpe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slideLayout" Target="../slideLayouts/slideLayout8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image" Target="../media/image12.png"/><Relationship Id="rId8" Type="http://schemas.openxmlformats.org/officeDocument/2006/relationships/tags" Target="../tags/tag1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2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.jpe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8.xml"/><Relationship Id="rId8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5F54F31-6916-4A66-AAB6-FA4667590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7881" y="-1508579"/>
            <a:ext cx="17207762" cy="10065658"/>
          </a:xfrm>
          <a:prstGeom prst="rect">
            <a:avLst/>
          </a:prstGeom>
        </p:spPr>
      </p:pic>
      <p:sp>
        <p:nvSpPr>
          <p:cNvPr id="12" name="PA-标题 3">
            <a:extLst>
              <a:ext uri="{FF2B5EF4-FFF2-40B4-BE49-F238E27FC236}">
                <a16:creationId xmlns="" xmlns:a16="http://schemas.microsoft.com/office/drawing/2014/main" id="{180159B2-28EB-4D62-9C30-E2742843D08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7425" y="2053570"/>
            <a:ext cx="5803900" cy="1084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幼儿园急救知识</a:t>
            </a:r>
          </a:p>
        </p:txBody>
      </p:sp>
      <p:sp>
        <p:nvSpPr>
          <p:cNvPr id="13" name="PA-文本框 5">
            <a:extLst>
              <a:ext uri="{FF2B5EF4-FFF2-40B4-BE49-F238E27FC236}">
                <a16:creationId xmlns="" xmlns:a16="http://schemas.microsoft.com/office/drawing/2014/main" id="{493213BE-8CDC-4E8C-A828-F6F0C5F86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7425" y="3950511"/>
            <a:ext cx="5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FF9393"/>
                </a:solidFill>
                <a:cs typeface="+mn-ea"/>
                <a:sym typeface="+mn-lt"/>
              </a:rPr>
              <a:t>：</a:t>
            </a:r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rgbClr val="FF9393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FF9393"/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 smtClean="0">
                <a:solidFill>
                  <a:srgbClr val="FF9393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sp>
        <p:nvSpPr>
          <p:cNvPr id="14" name="PA-文本框 6">
            <a:extLst>
              <a:ext uri="{FF2B5EF4-FFF2-40B4-BE49-F238E27FC236}">
                <a16:creationId xmlns="" xmlns:a16="http://schemas.microsoft.com/office/drawing/2014/main" id="{F660C729-29B6-4CBB-8E8D-55EF8D193D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7425" y="3137833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9393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endParaRPr lang="zh-CN" altLang="en-US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6" name="PA-图片 7">
            <a:extLst>
              <a:ext uri="{FF2B5EF4-FFF2-40B4-BE49-F238E27FC236}">
                <a16:creationId xmlns="" xmlns:a16="http://schemas.microsoft.com/office/drawing/2014/main" id="{412FD0FD-EEB7-4E51-A27A-E5A7879B4B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97" y="1094865"/>
            <a:ext cx="6111403" cy="6111403"/>
          </a:xfrm>
          <a:prstGeom prst="rect">
            <a:avLst/>
          </a:prstGeom>
        </p:spPr>
      </p:pic>
      <p:pic>
        <p:nvPicPr>
          <p:cNvPr id="17" name="PA-图片 8">
            <a:extLst>
              <a:ext uri="{FF2B5EF4-FFF2-40B4-BE49-F238E27FC236}">
                <a16:creationId xmlns="" xmlns:a16="http://schemas.microsoft.com/office/drawing/2014/main" id="{C3E06C0A-8F16-4ADB-ABA8-F4AEA3A07C6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733" y="639226"/>
            <a:ext cx="1872916" cy="154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344654A-FE40-41A7-8677-D375364C5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7BEEE974-D75E-4D4F-8B7B-61004E425E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60517" y="258141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="" xmlns:a16="http://schemas.microsoft.com/office/drawing/2014/main" id="{85B368DF-94CA-4568-B60F-21B8E912F0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12112" y="3393575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5" name="PA-图片 14">
            <a:extLst>
              <a:ext uri="{FF2B5EF4-FFF2-40B4-BE49-F238E27FC236}">
                <a16:creationId xmlns="" xmlns:a16="http://schemas.microsoft.com/office/drawing/2014/main" id="{CFC2939D-EFB0-469C-AEFA-74803BF13D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297" y="1669300"/>
            <a:ext cx="2969788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90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PA-组合 64">
            <a:extLst>
              <a:ext uri="{FF2B5EF4-FFF2-40B4-BE49-F238E27FC236}">
                <a16:creationId xmlns="" xmlns:a16="http://schemas.microsoft.com/office/drawing/2014/main" id="{655E1E42-F381-4D0C-A81D-7C15488FCC9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66" name="PA-圆角矩形 65">
              <a:extLst>
                <a:ext uri="{FF2B5EF4-FFF2-40B4-BE49-F238E27FC236}">
                  <a16:creationId xmlns="" xmlns:a16="http://schemas.microsoft.com/office/drawing/2014/main" id="{F2EBB216-9943-4E3A-806C-31F4AE18FD9C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PA-圆角矩形 66">
              <a:extLst>
                <a:ext uri="{FF2B5EF4-FFF2-40B4-BE49-F238E27FC236}">
                  <a16:creationId xmlns="" xmlns:a16="http://schemas.microsoft.com/office/drawing/2014/main" id="{D5EDA8FA-B070-48C2-ABD5-0BEF1EBC24D8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6" name="PA-文本框 175">
            <a:extLst>
              <a:ext uri="{FF2B5EF4-FFF2-40B4-BE49-F238E27FC236}">
                <a16:creationId xmlns="" xmlns:a16="http://schemas.microsoft.com/office/drawing/2014/main" id="{258B5D87-B839-46C9-BCEF-627C6A556D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53337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pic>
        <p:nvPicPr>
          <p:cNvPr id="177" name="PA-图片 176">
            <a:extLst>
              <a:ext uri="{FF2B5EF4-FFF2-40B4-BE49-F238E27FC236}">
                <a16:creationId xmlns="" xmlns:a16="http://schemas.microsoft.com/office/drawing/2014/main" id="{87633FF6-F974-4DE8-AAA4-4F1A767887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91037"/>
            <a:ext cx="1373604" cy="1247819"/>
          </a:xfrm>
          <a:prstGeom prst="rect">
            <a:avLst/>
          </a:prstGeom>
        </p:spPr>
      </p:pic>
      <p:cxnSp>
        <p:nvCxnSpPr>
          <p:cNvPr id="178" name="PA-Google Shape;548;p26">
            <a:extLst>
              <a:ext uri="{FF2B5EF4-FFF2-40B4-BE49-F238E27FC236}">
                <a16:creationId xmlns="" xmlns:a16="http://schemas.microsoft.com/office/drawing/2014/main" id="{56CFD626-C224-4D13-8EEC-E8B9B073596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995452" y="3721924"/>
            <a:ext cx="8201100" cy="0"/>
          </a:xfrm>
          <a:prstGeom prst="straightConnector1">
            <a:avLst/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79" name="PA-Google Shape;549;p26">
            <a:extLst>
              <a:ext uri="{FF2B5EF4-FFF2-40B4-BE49-F238E27FC236}">
                <a16:creationId xmlns="" xmlns:a16="http://schemas.microsoft.com/office/drawing/2014/main" id="{2D22356D-5A50-433D-B4C1-2A0A0F79E00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98196" y="3479071"/>
            <a:ext cx="485700" cy="485700"/>
            <a:chOff x="2277575" y="3224250"/>
            <a:chExt cx="485700" cy="485700"/>
          </a:xfrm>
          <a:solidFill>
            <a:srgbClr val="FFC5C5"/>
          </a:solidFill>
        </p:grpSpPr>
        <p:sp>
          <p:nvSpPr>
            <p:cNvPr id="180" name="PA-Google Shape;550;p26">
              <a:extLst>
                <a:ext uri="{FF2B5EF4-FFF2-40B4-BE49-F238E27FC236}">
                  <a16:creationId xmlns="" xmlns:a16="http://schemas.microsoft.com/office/drawing/2014/main" id="{52EAF9EF-6696-40F2-ACDF-A63823A931A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77575" y="3224250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1" name="Google Shape;551;p26">
              <a:extLst>
                <a:ext uri="{FF2B5EF4-FFF2-40B4-BE49-F238E27FC236}">
                  <a16:creationId xmlns="" xmlns:a16="http://schemas.microsoft.com/office/drawing/2014/main" id="{007850A3-93BA-4EB5-A099-8E49493BE27A}"/>
                </a:ext>
              </a:extLst>
            </p:cNvPr>
            <p:cNvGrpSpPr/>
            <p:nvPr/>
          </p:nvGrpSpPr>
          <p:grpSpPr>
            <a:xfrm>
              <a:off x="2370760" y="3318474"/>
              <a:ext cx="299335" cy="297233"/>
              <a:chOff x="-63250675" y="3744075"/>
              <a:chExt cx="320350" cy="318100"/>
            </a:xfrm>
            <a:grpFill/>
          </p:grpSpPr>
          <p:sp>
            <p:nvSpPr>
              <p:cNvPr id="182" name="PA-Google Shape;552;p26">
                <a:extLst>
                  <a:ext uri="{FF2B5EF4-FFF2-40B4-BE49-F238E27FC236}">
                    <a16:creationId xmlns="" xmlns:a16="http://schemas.microsoft.com/office/drawing/2014/main" id="{E3F7C139-3D71-445D-BB26-F4864F57E5D8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PA-Google Shape;553;p26">
                <a:extLst>
                  <a:ext uri="{FF2B5EF4-FFF2-40B4-BE49-F238E27FC236}">
                    <a16:creationId xmlns="" xmlns:a16="http://schemas.microsoft.com/office/drawing/2014/main" id="{6D7EEC5C-D7EA-4FDE-AC2F-059DA2E40D0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4" name="PA-Google Shape;554;p26">
                <a:extLst>
                  <a:ext uri="{FF2B5EF4-FFF2-40B4-BE49-F238E27FC236}">
                    <a16:creationId xmlns="" xmlns:a16="http://schemas.microsoft.com/office/drawing/2014/main" id="{27E4C6E7-C8FF-416F-8B3A-82800D9F3AFC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5" name="PA-Google Shape;555;p26">
            <a:extLst>
              <a:ext uri="{FF2B5EF4-FFF2-40B4-BE49-F238E27FC236}">
                <a16:creationId xmlns="" xmlns:a16="http://schemas.microsoft.com/office/drawing/2014/main" id="{980D6EDA-3F6C-4735-B095-97ADEA0F970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743240" y="3479074"/>
            <a:ext cx="485700" cy="485700"/>
            <a:chOff x="1620350" y="3224250"/>
            <a:chExt cx="485700" cy="485700"/>
          </a:xfrm>
          <a:solidFill>
            <a:srgbClr val="FFC5C5"/>
          </a:solidFill>
        </p:grpSpPr>
        <p:sp>
          <p:nvSpPr>
            <p:cNvPr id="186" name="PA-Google Shape;556;p26">
              <a:extLst>
                <a:ext uri="{FF2B5EF4-FFF2-40B4-BE49-F238E27FC236}">
                  <a16:creationId xmlns="" xmlns:a16="http://schemas.microsoft.com/office/drawing/2014/main" id="{F92A816A-A662-4025-AC82-2EA2CFF45D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20350" y="3224250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7" name="Google Shape;557;p26">
              <a:extLst>
                <a:ext uri="{FF2B5EF4-FFF2-40B4-BE49-F238E27FC236}">
                  <a16:creationId xmlns="" xmlns:a16="http://schemas.microsoft.com/office/drawing/2014/main" id="{85821ABC-50EB-4E5E-98D6-D7E10E40A9E9}"/>
                </a:ext>
              </a:extLst>
            </p:cNvPr>
            <p:cNvGrpSpPr/>
            <p:nvPr/>
          </p:nvGrpSpPr>
          <p:grpSpPr>
            <a:xfrm>
              <a:off x="1714899" y="3319834"/>
              <a:ext cx="296602" cy="294523"/>
              <a:chOff x="-64781025" y="3361050"/>
              <a:chExt cx="317425" cy="315200"/>
            </a:xfrm>
            <a:grpFill/>
          </p:grpSpPr>
          <p:sp>
            <p:nvSpPr>
              <p:cNvPr id="188" name="PA-Google Shape;558;p26">
                <a:extLst>
                  <a:ext uri="{FF2B5EF4-FFF2-40B4-BE49-F238E27FC236}">
                    <a16:creationId xmlns="" xmlns:a16="http://schemas.microsoft.com/office/drawing/2014/main" id="{C443EC6A-DDC6-4E94-AA16-10E7CB31A83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-64764500" y="3388725"/>
                <a:ext cx="272550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10902" h="10902" extrusionOk="0">
                    <a:moveTo>
                      <a:pt x="6554" y="2647"/>
                    </a:moveTo>
                    <a:cubicBezTo>
                      <a:pt x="6979" y="2647"/>
                      <a:pt x="7404" y="2805"/>
                      <a:pt x="7719" y="3120"/>
                    </a:cubicBezTo>
                    <a:cubicBezTo>
                      <a:pt x="8381" y="3782"/>
                      <a:pt x="8381" y="4821"/>
                      <a:pt x="7751" y="5483"/>
                    </a:cubicBezTo>
                    <a:cubicBezTo>
                      <a:pt x="7436" y="5798"/>
                      <a:pt x="7058" y="5955"/>
                      <a:pt x="6585" y="5955"/>
                    </a:cubicBezTo>
                    <a:cubicBezTo>
                      <a:pt x="6144" y="5955"/>
                      <a:pt x="5703" y="5798"/>
                      <a:pt x="5388" y="5483"/>
                    </a:cubicBezTo>
                    <a:cubicBezTo>
                      <a:pt x="5073" y="5168"/>
                      <a:pt x="4915" y="4758"/>
                      <a:pt x="4915" y="4286"/>
                    </a:cubicBezTo>
                    <a:cubicBezTo>
                      <a:pt x="4915" y="3813"/>
                      <a:pt x="5073" y="3435"/>
                      <a:pt x="5388" y="3120"/>
                    </a:cubicBezTo>
                    <a:cubicBezTo>
                      <a:pt x="5703" y="2805"/>
                      <a:pt x="6128" y="2647"/>
                      <a:pt x="6554" y="2647"/>
                    </a:cubicBezTo>
                    <a:close/>
                    <a:moveTo>
                      <a:pt x="2175" y="6901"/>
                    </a:moveTo>
                    <a:lnTo>
                      <a:pt x="4065" y="8791"/>
                    </a:lnTo>
                    <a:lnTo>
                      <a:pt x="3592" y="9484"/>
                    </a:lnTo>
                    <a:lnTo>
                      <a:pt x="1418" y="7342"/>
                    </a:lnTo>
                    <a:lnTo>
                      <a:pt x="2175" y="6901"/>
                    </a:lnTo>
                    <a:close/>
                    <a:moveTo>
                      <a:pt x="6907" y="1"/>
                    </a:moveTo>
                    <a:cubicBezTo>
                      <a:pt x="6851" y="1"/>
                      <a:pt x="6795" y="11"/>
                      <a:pt x="6743" y="33"/>
                    </a:cubicBezTo>
                    <a:cubicBezTo>
                      <a:pt x="5546" y="663"/>
                      <a:pt x="4474" y="1576"/>
                      <a:pt x="3655" y="2616"/>
                    </a:cubicBezTo>
                    <a:cubicBezTo>
                      <a:pt x="3025" y="3341"/>
                      <a:pt x="2553" y="4223"/>
                      <a:pt x="2175" y="5136"/>
                    </a:cubicBezTo>
                    <a:cubicBezTo>
                      <a:pt x="2048" y="5451"/>
                      <a:pt x="1922" y="5766"/>
                      <a:pt x="1859" y="6050"/>
                    </a:cubicBezTo>
                    <a:lnTo>
                      <a:pt x="505" y="6838"/>
                    </a:lnTo>
                    <a:cubicBezTo>
                      <a:pt x="379" y="6932"/>
                      <a:pt x="316" y="7058"/>
                      <a:pt x="316" y="7184"/>
                    </a:cubicBezTo>
                    <a:cubicBezTo>
                      <a:pt x="316" y="7279"/>
                      <a:pt x="347" y="7405"/>
                      <a:pt x="442" y="7531"/>
                    </a:cubicBezTo>
                    <a:lnTo>
                      <a:pt x="1072" y="8161"/>
                    </a:lnTo>
                    <a:cubicBezTo>
                      <a:pt x="631" y="8696"/>
                      <a:pt x="1" y="9673"/>
                      <a:pt x="1" y="10272"/>
                    </a:cubicBezTo>
                    <a:cubicBezTo>
                      <a:pt x="1" y="10524"/>
                      <a:pt x="64" y="10681"/>
                      <a:pt x="158" y="10744"/>
                    </a:cubicBezTo>
                    <a:cubicBezTo>
                      <a:pt x="221" y="10839"/>
                      <a:pt x="379" y="10902"/>
                      <a:pt x="631" y="10902"/>
                    </a:cubicBezTo>
                    <a:cubicBezTo>
                      <a:pt x="1229" y="10902"/>
                      <a:pt x="2238" y="10240"/>
                      <a:pt x="2742" y="9830"/>
                    </a:cubicBezTo>
                    <a:lnTo>
                      <a:pt x="3372" y="10461"/>
                    </a:lnTo>
                    <a:cubicBezTo>
                      <a:pt x="3466" y="10555"/>
                      <a:pt x="3592" y="10587"/>
                      <a:pt x="3655" y="10587"/>
                    </a:cubicBezTo>
                    <a:lnTo>
                      <a:pt x="3687" y="10587"/>
                    </a:lnTo>
                    <a:cubicBezTo>
                      <a:pt x="3813" y="10587"/>
                      <a:pt x="3939" y="10524"/>
                      <a:pt x="4002" y="10398"/>
                    </a:cubicBezTo>
                    <a:lnTo>
                      <a:pt x="4789" y="9074"/>
                    </a:lnTo>
                    <a:cubicBezTo>
                      <a:pt x="5104" y="8980"/>
                      <a:pt x="5420" y="8854"/>
                      <a:pt x="5735" y="8759"/>
                    </a:cubicBezTo>
                    <a:cubicBezTo>
                      <a:pt x="6648" y="8381"/>
                      <a:pt x="7530" y="7877"/>
                      <a:pt x="8255" y="7279"/>
                    </a:cubicBezTo>
                    <a:cubicBezTo>
                      <a:pt x="9295" y="6459"/>
                      <a:pt x="10208" y="5388"/>
                      <a:pt x="10838" y="4223"/>
                    </a:cubicBezTo>
                    <a:cubicBezTo>
                      <a:pt x="10901" y="4065"/>
                      <a:pt x="10870" y="3876"/>
                      <a:pt x="10744" y="3750"/>
                    </a:cubicBezTo>
                    <a:lnTo>
                      <a:pt x="7215" y="127"/>
                    </a:lnTo>
                    <a:cubicBezTo>
                      <a:pt x="7131" y="43"/>
                      <a:pt x="7019" y="1"/>
                      <a:pt x="69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9" name="PA-Google Shape;559;p26">
                <a:extLst>
                  <a:ext uri="{FF2B5EF4-FFF2-40B4-BE49-F238E27FC236}">
                    <a16:creationId xmlns="" xmlns:a16="http://schemas.microsoft.com/office/drawing/2014/main" id="{CA9162F0-6617-4256-B16D-5FA91192F89C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-64568375" y="3361050"/>
                <a:ext cx="104775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227" extrusionOk="0">
                    <a:moveTo>
                      <a:pt x="2941" y="1"/>
                    </a:moveTo>
                    <a:cubicBezTo>
                      <a:pt x="2906" y="1"/>
                      <a:pt x="2871" y="2"/>
                      <a:pt x="2836" y="5"/>
                    </a:cubicBezTo>
                    <a:cubicBezTo>
                      <a:pt x="1828" y="100"/>
                      <a:pt x="883" y="320"/>
                      <a:pt x="0" y="667"/>
                    </a:cubicBezTo>
                    <a:lnTo>
                      <a:pt x="3529" y="4227"/>
                    </a:lnTo>
                    <a:cubicBezTo>
                      <a:pt x="3876" y="3313"/>
                      <a:pt x="4128" y="2368"/>
                      <a:pt x="4191" y="1392"/>
                    </a:cubicBezTo>
                    <a:cubicBezTo>
                      <a:pt x="4191" y="982"/>
                      <a:pt x="4033" y="635"/>
                      <a:pt x="3812" y="352"/>
                    </a:cubicBezTo>
                    <a:cubicBezTo>
                      <a:pt x="3558" y="125"/>
                      <a:pt x="3252" y="1"/>
                      <a:pt x="29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0" name="PA-Google Shape;560;p26">
                <a:extLst>
                  <a:ext uri="{FF2B5EF4-FFF2-40B4-BE49-F238E27FC236}">
                    <a16:creationId xmlns="" xmlns:a16="http://schemas.microsoft.com/office/drawing/2014/main" id="{26026D7E-4870-42F1-A8D9-DEF831823E1C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-64645575" y="3596675"/>
                <a:ext cx="851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83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710" y="473"/>
                      <a:pt x="2017" y="819"/>
                      <a:pt x="1261" y="1134"/>
                    </a:cubicBezTo>
                    <a:cubicBezTo>
                      <a:pt x="1041" y="1292"/>
                      <a:pt x="726" y="1386"/>
                      <a:pt x="442" y="1449"/>
                    </a:cubicBezTo>
                    <a:cubicBezTo>
                      <a:pt x="347" y="1859"/>
                      <a:pt x="253" y="2237"/>
                      <a:pt x="95" y="2584"/>
                    </a:cubicBezTo>
                    <a:cubicBezTo>
                      <a:pt x="1" y="2741"/>
                      <a:pt x="32" y="2930"/>
                      <a:pt x="158" y="3056"/>
                    </a:cubicBezTo>
                    <a:cubicBezTo>
                      <a:pt x="253" y="3151"/>
                      <a:pt x="347" y="3182"/>
                      <a:pt x="442" y="3182"/>
                    </a:cubicBezTo>
                    <a:cubicBezTo>
                      <a:pt x="505" y="3182"/>
                      <a:pt x="568" y="3182"/>
                      <a:pt x="600" y="3151"/>
                    </a:cubicBezTo>
                    <a:cubicBezTo>
                      <a:pt x="1135" y="2867"/>
                      <a:pt x="1671" y="2521"/>
                      <a:pt x="2080" y="2080"/>
                    </a:cubicBezTo>
                    <a:cubicBezTo>
                      <a:pt x="2679" y="1481"/>
                      <a:pt x="3151" y="756"/>
                      <a:pt x="3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1" name="PA-Google Shape;561;p26">
                <a:extLst>
                  <a:ext uri="{FF2B5EF4-FFF2-40B4-BE49-F238E27FC236}">
                    <a16:creationId xmlns="" xmlns:a16="http://schemas.microsoft.com/office/drawing/2014/main" id="{28FDDBE3-E567-491E-A6B9-409CEB5882C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-64781025" y="3456475"/>
                <a:ext cx="80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403" extrusionOk="0">
                    <a:moveTo>
                      <a:pt x="3214" y="0"/>
                    </a:moveTo>
                    <a:cubicBezTo>
                      <a:pt x="2426" y="252"/>
                      <a:pt x="1733" y="725"/>
                      <a:pt x="1134" y="1324"/>
                    </a:cubicBezTo>
                    <a:cubicBezTo>
                      <a:pt x="693" y="1733"/>
                      <a:pt x="347" y="2269"/>
                      <a:pt x="63" y="2804"/>
                    </a:cubicBezTo>
                    <a:cubicBezTo>
                      <a:pt x="0" y="2962"/>
                      <a:pt x="32" y="3151"/>
                      <a:pt x="158" y="3277"/>
                    </a:cubicBezTo>
                    <a:cubicBezTo>
                      <a:pt x="221" y="3371"/>
                      <a:pt x="347" y="3403"/>
                      <a:pt x="410" y="3403"/>
                    </a:cubicBezTo>
                    <a:cubicBezTo>
                      <a:pt x="504" y="3403"/>
                      <a:pt x="536" y="3403"/>
                      <a:pt x="630" y="3371"/>
                    </a:cubicBezTo>
                    <a:cubicBezTo>
                      <a:pt x="977" y="3214"/>
                      <a:pt x="1355" y="3088"/>
                      <a:pt x="1764" y="2993"/>
                    </a:cubicBezTo>
                    <a:cubicBezTo>
                      <a:pt x="1827" y="2678"/>
                      <a:pt x="1953" y="2426"/>
                      <a:pt x="2079" y="2143"/>
                    </a:cubicBezTo>
                    <a:cubicBezTo>
                      <a:pt x="2394" y="1387"/>
                      <a:pt x="2741" y="694"/>
                      <a:pt x="3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2" name="PA-Google Shape;562;p26">
            <a:extLst>
              <a:ext uri="{FF2B5EF4-FFF2-40B4-BE49-F238E27FC236}">
                <a16:creationId xmlns="" xmlns:a16="http://schemas.microsoft.com/office/drawing/2014/main" id="{1FB87208-FC8F-4EE3-9846-8F25E91DCB7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853152" y="3479062"/>
            <a:ext cx="485700" cy="485700"/>
            <a:chOff x="3544400" y="3224238"/>
            <a:chExt cx="485700" cy="485700"/>
          </a:xfrm>
          <a:solidFill>
            <a:srgbClr val="FFC5C5"/>
          </a:solidFill>
        </p:grpSpPr>
        <p:sp>
          <p:nvSpPr>
            <p:cNvPr id="193" name="PA-Google Shape;563;p26">
              <a:extLst>
                <a:ext uri="{FF2B5EF4-FFF2-40B4-BE49-F238E27FC236}">
                  <a16:creationId xmlns="" xmlns:a16="http://schemas.microsoft.com/office/drawing/2014/main" id="{A0B22D93-E219-4823-97B7-0FBB230D507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4440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4" name="Google Shape;564;p26">
              <a:extLst>
                <a:ext uri="{FF2B5EF4-FFF2-40B4-BE49-F238E27FC236}">
                  <a16:creationId xmlns="" xmlns:a16="http://schemas.microsoft.com/office/drawing/2014/main" id="{6D20E2A7-B538-4648-83F9-326D591F37B5}"/>
                </a:ext>
              </a:extLst>
            </p:cNvPr>
            <p:cNvGrpSpPr/>
            <p:nvPr/>
          </p:nvGrpSpPr>
          <p:grpSpPr>
            <a:xfrm>
              <a:off x="3641892" y="3319112"/>
              <a:ext cx="290715" cy="295971"/>
              <a:chOff x="-62148800" y="3377700"/>
              <a:chExt cx="311125" cy="316750"/>
            </a:xfrm>
            <a:grpFill/>
          </p:grpSpPr>
          <p:sp>
            <p:nvSpPr>
              <p:cNvPr id="195" name="PA-Google Shape;565;p26">
                <a:extLst>
                  <a:ext uri="{FF2B5EF4-FFF2-40B4-BE49-F238E27FC236}">
                    <a16:creationId xmlns="" xmlns:a16="http://schemas.microsoft.com/office/drawing/2014/main" id="{4579F2D7-9104-4CA7-8C0B-908EE4390A2F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-62085775" y="3653375"/>
                <a:ext cx="18587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1643" extrusionOk="0">
                    <a:moveTo>
                      <a:pt x="819" y="1"/>
                    </a:moveTo>
                    <a:cubicBezTo>
                      <a:pt x="347" y="1"/>
                      <a:pt x="0" y="347"/>
                      <a:pt x="0" y="851"/>
                    </a:cubicBezTo>
                    <a:lnTo>
                      <a:pt x="0" y="1229"/>
                    </a:lnTo>
                    <a:cubicBezTo>
                      <a:pt x="0" y="1481"/>
                      <a:pt x="189" y="1639"/>
                      <a:pt x="410" y="1639"/>
                    </a:cubicBezTo>
                    <a:lnTo>
                      <a:pt x="7026" y="1639"/>
                    </a:lnTo>
                    <a:cubicBezTo>
                      <a:pt x="7044" y="1641"/>
                      <a:pt x="7062" y="1642"/>
                      <a:pt x="7080" y="1642"/>
                    </a:cubicBezTo>
                    <a:cubicBezTo>
                      <a:pt x="7300" y="1642"/>
                      <a:pt x="7435" y="1463"/>
                      <a:pt x="7435" y="1229"/>
                    </a:cubicBezTo>
                    <a:lnTo>
                      <a:pt x="7435" y="851"/>
                    </a:lnTo>
                    <a:cubicBezTo>
                      <a:pt x="7435" y="379"/>
                      <a:pt x="7089" y="1"/>
                      <a:pt x="66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6" name="PA-Google Shape;566;p26">
                <a:extLst>
                  <a:ext uri="{FF2B5EF4-FFF2-40B4-BE49-F238E27FC236}">
                    <a16:creationId xmlns="" xmlns:a16="http://schemas.microsoft.com/office/drawing/2014/main" id="{523D6732-F992-4FC8-9753-91085917F3E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-62148800" y="3377700"/>
                <a:ext cx="311125" cy="2544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0177" extrusionOk="0">
                    <a:moveTo>
                      <a:pt x="11626" y="1608"/>
                    </a:moveTo>
                    <a:lnTo>
                      <a:pt x="11626" y="2899"/>
                    </a:lnTo>
                    <a:cubicBezTo>
                      <a:pt x="11626" y="3939"/>
                      <a:pt x="10807" y="4853"/>
                      <a:pt x="9767" y="4916"/>
                    </a:cubicBezTo>
                    <a:cubicBezTo>
                      <a:pt x="9893" y="4538"/>
                      <a:pt x="9956" y="4128"/>
                      <a:pt x="9956" y="3718"/>
                    </a:cubicBezTo>
                    <a:lnTo>
                      <a:pt x="9956" y="1608"/>
                    </a:lnTo>
                    <a:close/>
                    <a:moveTo>
                      <a:pt x="2521" y="1639"/>
                    </a:moveTo>
                    <a:lnTo>
                      <a:pt x="2521" y="3718"/>
                    </a:lnTo>
                    <a:cubicBezTo>
                      <a:pt x="2521" y="4160"/>
                      <a:pt x="2616" y="4538"/>
                      <a:pt x="2710" y="4947"/>
                    </a:cubicBezTo>
                    <a:cubicBezTo>
                      <a:pt x="1702" y="4853"/>
                      <a:pt x="883" y="4002"/>
                      <a:pt x="883" y="2899"/>
                    </a:cubicBezTo>
                    <a:lnTo>
                      <a:pt x="883" y="1639"/>
                    </a:lnTo>
                    <a:close/>
                    <a:moveTo>
                      <a:pt x="6176" y="1576"/>
                    </a:moveTo>
                    <a:cubicBezTo>
                      <a:pt x="6333" y="1576"/>
                      <a:pt x="6491" y="1671"/>
                      <a:pt x="6554" y="1828"/>
                    </a:cubicBezTo>
                    <a:lnTo>
                      <a:pt x="6932" y="2647"/>
                    </a:lnTo>
                    <a:lnTo>
                      <a:pt x="7845" y="2773"/>
                    </a:lnTo>
                    <a:cubicBezTo>
                      <a:pt x="8003" y="2805"/>
                      <a:pt x="8129" y="2899"/>
                      <a:pt x="8160" y="3025"/>
                    </a:cubicBezTo>
                    <a:cubicBezTo>
                      <a:pt x="8349" y="3214"/>
                      <a:pt x="8318" y="3403"/>
                      <a:pt x="8192" y="3466"/>
                    </a:cubicBezTo>
                    <a:lnTo>
                      <a:pt x="7530" y="4097"/>
                    </a:lnTo>
                    <a:lnTo>
                      <a:pt x="7688" y="5010"/>
                    </a:lnTo>
                    <a:cubicBezTo>
                      <a:pt x="7719" y="5168"/>
                      <a:pt x="7656" y="5325"/>
                      <a:pt x="7530" y="5420"/>
                    </a:cubicBezTo>
                    <a:cubicBezTo>
                      <a:pt x="7452" y="5459"/>
                      <a:pt x="7363" y="5486"/>
                      <a:pt x="7268" y="5486"/>
                    </a:cubicBezTo>
                    <a:cubicBezTo>
                      <a:pt x="7210" y="5486"/>
                      <a:pt x="7149" y="5475"/>
                      <a:pt x="7089" y="5451"/>
                    </a:cubicBezTo>
                    <a:lnTo>
                      <a:pt x="6270" y="5010"/>
                    </a:lnTo>
                    <a:lnTo>
                      <a:pt x="5451" y="5451"/>
                    </a:lnTo>
                    <a:cubicBezTo>
                      <a:pt x="5380" y="5480"/>
                      <a:pt x="5309" y="5495"/>
                      <a:pt x="5241" y="5495"/>
                    </a:cubicBezTo>
                    <a:cubicBezTo>
                      <a:pt x="5158" y="5495"/>
                      <a:pt x="5079" y="5472"/>
                      <a:pt x="5010" y="5420"/>
                    </a:cubicBezTo>
                    <a:cubicBezTo>
                      <a:pt x="4884" y="5325"/>
                      <a:pt x="4821" y="5168"/>
                      <a:pt x="4852" y="5010"/>
                    </a:cubicBezTo>
                    <a:lnTo>
                      <a:pt x="5010" y="4097"/>
                    </a:lnTo>
                    <a:lnTo>
                      <a:pt x="4348" y="3466"/>
                    </a:lnTo>
                    <a:cubicBezTo>
                      <a:pt x="4222" y="3340"/>
                      <a:pt x="4191" y="3214"/>
                      <a:pt x="4222" y="3025"/>
                    </a:cubicBezTo>
                    <a:cubicBezTo>
                      <a:pt x="4254" y="2899"/>
                      <a:pt x="4411" y="2773"/>
                      <a:pt x="4537" y="2773"/>
                    </a:cubicBezTo>
                    <a:lnTo>
                      <a:pt x="5451" y="2647"/>
                    </a:lnTo>
                    <a:lnTo>
                      <a:pt x="5829" y="1828"/>
                    </a:lnTo>
                    <a:cubicBezTo>
                      <a:pt x="5924" y="1671"/>
                      <a:pt x="6018" y="1576"/>
                      <a:pt x="6176" y="1576"/>
                    </a:cubicBezTo>
                    <a:close/>
                    <a:moveTo>
                      <a:pt x="2931" y="1"/>
                    </a:moveTo>
                    <a:cubicBezTo>
                      <a:pt x="2679" y="1"/>
                      <a:pt x="2521" y="190"/>
                      <a:pt x="2521" y="410"/>
                    </a:cubicBezTo>
                    <a:lnTo>
                      <a:pt x="2521" y="852"/>
                    </a:lnTo>
                    <a:lnTo>
                      <a:pt x="442" y="852"/>
                    </a:lnTo>
                    <a:cubicBezTo>
                      <a:pt x="190" y="852"/>
                      <a:pt x="1" y="1041"/>
                      <a:pt x="1" y="1230"/>
                    </a:cubicBezTo>
                    <a:lnTo>
                      <a:pt x="1" y="2899"/>
                    </a:lnTo>
                    <a:cubicBezTo>
                      <a:pt x="1" y="4506"/>
                      <a:pt x="1292" y="5766"/>
                      <a:pt x="2931" y="5766"/>
                    </a:cubicBezTo>
                    <a:lnTo>
                      <a:pt x="3120" y="5766"/>
                    </a:lnTo>
                    <a:cubicBezTo>
                      <a:pt x="3561" y="6428"/>
                      <a:pt x="4222" y="6932"/>
                      <a:pt x="4978" y="7216"/>
                    </a:cubicBezTo>
                    <a:lnTo>
                      <a:pt x="4978" y="8507"/>
                    </a:lnTo>
                    <a:cubicBezTo>
                      <a:pt x="4506" y="8507"/>
                      <a:pt x="4128" y="8854"/>
                      <a:pt x="4128" y="9358"/>
                    </a:cubicBezTo>
                    <a:lnTo>
                      <a:pt x="4128" y="10177"/>
                    </a:lnTo>
                    <a:lnTo>
                      <a:pt x="8286" y="10177"/>
                    </a:lnTo>
                    <a:lnTo>
                      <a:pt x="8286" y="9358"/>
                    </a:lnTo>
                    <a:cubicBezTo>
                      <a:pt x="8286" y="8885"/>
                      <a:pt x="7908" y="8507"/>
                      <a:pt x="7436" y="8507"/>
                    </a:cubicBezTo>
                    <a:lnTo>
                      <a:pt x="7436" y="7216"/>
                    </a:lnTo>
                    <a:cubicBezTo>
                      <a:pt x="8192" y="6932"/>
                      <a:pt x="8854" y="6428"/>
                      <a:pt x="9295" y="5766"/>
                    </a:cubicBezTo>
                    <a:lnTo>
                      <a:pt x="9484" y="5766"/>
                    </a:lnTo>
                    <a:cubicBezTo>
                      <a:pt x="11122" y="5766"/>
                      <a:pt x="12414" y="4475"/>
                      <a:pt x="12414" y="2899"/>
                    </a:cubicBezTo>
                    <a:lnTo>
                      <a:pt x="12414" y="1230"/>
                    </a:lnTo>
                    <a:cubicBezTo>
                      <a:pt x="12445" y="978"/>
                      <a:pt x="12288" y="852"/>
                      <a:pt x="12067" y="852"/>
                    </a:cubicBezTo>
                    <a:lnTo>
                      <a:pt x="9956" y="852"/>
                    </a:lnTo>
                    <a:lnTo>
                      <a:pt x="9956" y="410"/>
                    </a:lnTo>
                    <a:cubicBezTo>
                      <a:pt x="9956" y="158"/>
                      <a:pt x="9767" y="1"/>
                      <a:pt x="95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7" name="PA-Google Shape;567;p26">
            <a:extLst>
              <a:ext uri="{FF2B5EF4-FFF2-40B4-BE49-F238E27FC236}">
                <a16:creationId xmlns="" xmlns:a16="http://schemas.microsoft.com/office/drawing/2014/main" id="{6CFB23FD-82B9-4835-9C02-6E27AF20D02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408108" y="3479065"/>
            <a:ext cx="485700" cy="485700"/>
            <a:chOff x="4249250" y="3224238"/>
            <a:chExt cx="485700" cy="485700"/>
          </a:xfrm>
          <a:solidFill>
            <a:srgbClr val="FFC5C5"/>
          </a:solidFill>
        </p:grpSpPr>
        <p:sp>
          <p:nvSpPr>
            <p:cNvPr id="198" name="PA-Google Shape;568;p26">
              <a:extLst>
                <a:ext uri="{FF2B5EF4-FFF2-40B4-BE49-F238E27FC236}">
                  <a16:creationId xmlns="" xmlns:a16="http://schemas.microsoft.com/office/drawing/2014/main" id="{BD9B2112-5324-4CA0-93F1-F21657E97BC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4925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9" name="Google Shape;569;p26">
              <a:extLst>
                <a:ext uri="{FF2B5EF4-FFF2-40B4-BE49-F238E27FC236}">
                  <a16:creationId xmlns="" xmlns:a16="http://schemas.microsoft.com/office/drawing/2014/main" id="{2939697E-90FA-415C-A50D-47948600DEC2}"/>
                </a:ext>
              </a:extLst>
            </p:cNvPr>
            <p:cNvGrpSpPr/>
            <p:nvPr/>
          </p:nvGrpSpPr>
          <p:grpSpPr>
            <a:xfrm>
              <a:off x="4343425" y="3319166"/>
              <a:ext cx="297349" cy="295878"/>
              <a:chOff x="-62151950" y="4111775"/>
              <a:chExt cx="318225" cy="316650"/>
            </a:xfrm>
            <a:grpFill/>
          </p:grpSpPr>
          <p:sp>
            <p:nvSpPr>
              <p:cNvPr id="200" name="PA-Google Shape;570;p26">
                <a:extLst>
                  <a:ext uri="{FF2B5EF4-FFF2-40B4-BE49-F238E27FC236}">
                    <a16:creationId xmlns="" xmlns:a16="http://schemas.microsoft.com/office/drawing/2014/main" id="{1EFE712D-8B51-4966-994C-2C559482B924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-62151950" y="4407925"/>
                <a:ext cx="3182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441"/>
                    </a:cubicBezTo>
                    <a:cubicBezTo>
                      <a:pt x="1" y="662"/>
                      <a:pt x="221" y="819"/>
                      <a:pt x="442" y="819"/>
                    </a:cubicBezTo>
                    <a:lnTo>
                      <a:pt x="12288" y="819"/>
                    </a:lnTo>
                    <a:cubicBezTo>
                      <a:pt x="12540" y="819"/>
                      <a:pt x="12697" y="630"/>
                      <a:pt x="12697" y="441"/>
                    </a:cubicBezTo>
                    <a:cubicBezTo>
                      <a:pt x="12729" y="158"/>
                      <a:pt x="12540" y="0"/>
                      <a:pt x="122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1" name="PA-Google Shape;571;p26">
                <a:extLst>
                  <a:ext uri="{FF2B5EF4-FFF2-40B4-BE49-F238E27FC236}">
                    <a16:creationId xmlns="" xmlns:a16="http://schemas.microsoft.com/office/drawing/2014/main" id="{922123F6-68FB-469C-9637-F39BE070F575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-62151950" y="4283475"/>
                <a:ext cx="843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160" extrusionOk="0">
                    <a:moveTo>
                      <a:pt x="1009" y="0"/>
                    </a:moveTo>
                    <a:cubicBezTo>
                      <a:pt x="442" y="0"/>
                      <a:pt x="1" y="442"/>
                      <a:pt x="1" y="1009"/>
                    </a:cubicBezTo>
                    <a:lnTo>
                      <a:pt x="1" y="3214"/>
                    </a:lnTo>
                    <a:cubicBezTo>
                      <a:pt x="64" y="3718"/>
                      <a:pt x="473" y="4159"/>
                      <a:pt x="1009" y="4159"/>
                    </a:cubicBezTo>
                    <a:lnTo>
                      <a:pt x="2363" y="4159"/>
                    </a:lnTo>
                    <a:cubicBezTo>
                      <a:pt x="2931" y="4159"/>
                      <a:pt x="3372" y="3718"/>
                      <a:pt x="3372" y="3214"/>
                    </a:cubicBezTo>
                    <a:lnTo>
                      <a:pt x="3372" y="1009"/>
                    </a:lnTo>
                    <a:cubicBezTo>
                      <a:pt x="3372" y="442"/>
                      <a:pt x="2931" y="0"/>
                      <a:pt x="2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2" name="PA-Google Shape;572;p26">
                <a:extLst>
                  <a:ext uri="{FF2B5EF4-FFF2-40B4-BE49-F238E27FC236}">
                    <a16:creationId xmlns="" xmlns:a16="http://schemas.microsoft.com/office/drawing/2014/main" id="{8BE16ED3-BDC5-40AF-927F-3256211D5CEF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-62033800" y="4111775"/>
                <a:ext cx="8272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1028" extrusionOk="0">
                    <a:moveTo>
                      <a:pt x="946" y="0"/>
                    </a:moveTo>
                    <a:cubicBezTo>
                      <a:pt x="410" y="0"/>
                      <a:pt x="0" y="410"/>
                      <a:pt x="0" y="977"/>
                    </a:cubicBezTo>
                    <a:lnTo>
                      <a:pt x="0" y="10082"/>
                    </a:lnTo>
                    <a:cubicBezTo>
                      <a:pt x="0" y="10618"/>
                      <a:pt x="441" y="11027"/>
                      <a:pt x="946" y="11027"/>
                    </a:cubicBezTo>
                    <a:lnTo>
                      <a:pt x="2332" y="11027"/>
                    </a:lnTo>
                    <a:cubicBezTo>
                      <a:pt x="2899" y="11027"/>
                      <a:pt x="3308" y="10586"/>
                      <a:pt x="3308" y="10082"/>
                    </a:cubicBezTo>
                    <a:lnTo>
                      <a:pt x="3308" y="977"/>
                    </a:lnTo>
                    <a:cubicBezTo>
                      <a:pt x="3308" y="410"/>
                      <a:pt x="2899" y="0"/>
                      <a:pt x="2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3" name="PA-Google Shape;573;p26">
                <a:extLst>
                  <a:ext uri="{FF2B5EF4-FFF2-40B4-BE49-F238E27FC236}">
                    <a16:creationId xmlns="" xmlns:a16="http://schemas.microsoft.com/office/drawing/2014/main" id="{70DAF354-29F8-4CB9-8C08-2E493975035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-61916450" y="4200775"/>
                <a:ext cx="8272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7468" extrusionOk="0">
                    <a:moveTo>
                      <a:pt x="946" y="0"/>
                    </a:moveTo>
                    <a:cubicBezTo>
                      <a:pt x="410" y="0"/>
                      <a:pt x="1" y="442"/>
                      <a:pt x="1" y="1009"/>
                    </a:cubicBezTo>
                    <a:lnTo>
                      <a:pt x="1" y="6522"/>
                    </a:lnTo>
                    <a:cubicBezTo>
                      <a:pt x="1" y="7058"/>
                      <a:pt x="442" y="7467"/>
                      <a:pt x="946" y="7467"/>
                    </a:cubicBezTo>
                    <a:lnTo>
                      <a:pt x="2332" y="7467"/>
                    </a:lnTo>
                    <a:cubicBezTo>
                      <a:pt x="2868" y="7467"/>
                      <a:pt x="3309" y="7026"/>
                      <a:pt x="3309" y="6522"/>
                    </a:cubicBezTo>
                    <a:lnTo>
                      <a:pt x="3309" y="1009"/>
                    </a:lnTo>
                    <a:cubicBezTo>
                      <a:pt x="3309" y="442"/>
                      <a:pt x="2868" y="0"/>
                      <a:pt x="2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4" name="PA-Google Shape;574;p26">
            <a:extLst>
              <a:ext uri="{FF2B5EF4-FFF2-40B4-BE49-F238E27FC236}">
                <a16:creationId xmlns="" xmlns:a16="http://schemas.microsoft.com/office/drawing/2014/main" id="{E6E6D052-24D9-495B-BA14-B1C2722B2C5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963065" y="3479068"/>
            <a:ext cx="485700" cy="485700"/>
            <a:chOff x="2934800" y="3224238"/>
            <a:chExt cx="485700" cy="485700"/>
          </a:xfrm>
          <a:solidFill>
            <a:srgbClr val="FFC5C5"/>
          </a:solidFill>
        </p:grpSpPr>
        <p:sp>
          <p:nvSpPr>
            <p:cNvPr id="205" name="PA-Google Shape;575;p26">
              <a:extLst>
                <a:ext uri="{FF2B5EF4-FFF2-40B4-BE49-F238E27FC236}">
                  <a16:creationId xmlns="" xmlns:a16="http://schemas.microsoft.com/office/drawing/2014/main" id="{4D59D7E0-EFAF-4CE0-BD29-A58BBD01D96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3480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06" name="Google Shape;576;p26">
              <a:extLst>
                <a:ext uri="{FF2B5EF4-FFF2-40B4-BE49-F238E27FC236}">
                  <a16:creationId xmlns="" xmlns:a16="http://schemas.microsoft.com/office/drawing/2014/main" id="{54084945-0348-4782-BDB8-0AA0169D2F63}"/>
                </a:ext>
              </a:extLst>
            </p:cNvPr>
            <p:cNvGrpSpPr/>
            <p:nvPr/>
          </p:nvGrpSpPr>
          <p:grpSpPr>
            <a:xfrm>
              <a:off x="3018486" y="3307979"/>
              <a:ext cx="318328" cy="318228"/>
              <a:chOff x="-60255350" y="3733825"/>
              <a:chExt cx="316650" cy="316550"/>
            </a:xfrm>
            <a:grpFill/>
          </p:grpSpPr>
          <p:sp>
            <p:nvSpPr>
              <p:cNvPr id="207" name="PA-Google Shape;577;p26">
                <a:extLst>
                  <a:ext uri="{FF2B5EF4-FFF2-40B4-BE49-F238E27FC236}">
                    <a16:creationId xmlns="" xmlns:a16="http://schemas.microsoft.com/office/drawing/2014/main" id="{06FD4D06-3BD7-457F-AFDF-20B2BE44B5F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8" name="PA-Google Shape;578;p26">
                <a:extLst>
                  <a:ext uri="{FF2B5EF4-FFF2-40B4-BE49-F238E27FC236}">
                    <a16:creationId xmlns="" xmlns:a16="http://schemas.microsoft.com/office/drawing/2014/main" id="{33E1890E-30BA-4B9E-AA49-CACB2DA1568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9" name="PA-Google Shape;579;p26">
                <a:extLst>
                  <a:ext uri="{FF2B5EF4-FFF2-40B4-BE49-F238E27FC236}">
                    <a16:creationId xmlns="" xmlns:a16="http://schemas.microsoft.com/office/drawing/2014/main" id="{8155BEF0-8FAE-4907-A42D-67755F3D66C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0" name="PA-Google Shape;580;p26">
                <a:extLst>
                  <a:ext uri="{FF2B5EF4-FFF2-40B4-BE49-F238E27FC236}">
                    <a16:creationId xmlns="" xmlns:a16="http://schemas.microsoft.com/office/drawing/2014/main" id="{C394F13B-5FD6-4A3C-BDD8-A11E903012A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1" name="PA-Google Shape;581;p26">
                <a:extLst>
                  <a:ext uri="{FF2B5EF4-FFF2-40B4-BE49-F238E27FC236}">
                    <a16:creationId xmlns="" xmlns:a16="http://schemas.microsoft.com/office/drawing/2014/main" id="{99A1AEEE-A2BC-4CF5-8047-75AA35361252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2" name="PA-Google Shape;582;p26">
                <a:extLst>
                  <a:ext uri="{FF2B5EF4-FFF2-40B4-BE49-F238E27FC236}">
                    <a16:creationId xmlns="" xmlns:a16="http://schemas.microsoft.com/office/drawing/2014/main" id="{9787E1ED-8A61-4FFD-95F6-2FE45C7EEBB9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3" name="PA-Google Shape;583;p26">
                <a:extLst>
                  <a:ext uri="{FF2B5EF4-FFF2-40B4-BE49-F238E27FC236}">
                    <a16:creationId xmlns="" xmlns:a16="http://schemas.microsoft.com/office/drawing/2014/main" id="{B54D6500-6812-4C92-BAF7-9E25505E032B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4" name="PA-Google Shape;584;p26">
            <a:extLst>
              <a:ext uri="{FF2B5EF4-FFF2-40B4-BE49-F238E27FC236}">
                <a16:creationId xmlns="" xmlns:a16="http://schemas.microsoft.com/office/drawing/2014/main" id="{89046E6F-324D-4E6A-A84A-EFAAC34A457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410050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</a:p>
        </p:txBody>
      </p:sp>
      <p:sp>
        <p:nvSpPr>
          <p:cNvPr id="215" name="PA-Google Shape;585;p26">
            <a:extLst>
              <a:ext uri="{FF2B5EF4-FFF2-40B4-BE49-F238E27FC236}">
                <a16:creationId xmlns="" xmlns:a16="http://schemas.microsoft.com/office/drawing/2014/main" id="{57713B0B-E49B-4684-AA26-075BDF67772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300140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>
                <a:cs typeface="+mn-ea"/>
                <a:sym typeface="+mn-lt"/>
              </a:rPr>
              <a:t>STEP</a:t>
            </a:r>
          </a:p>
        </p:txBody>
      </p:sp>
      <p:sp>
        <p:nvSpPr>
          <p:cNvPr id="216" name="PA-Google Shape;586;p26">
            <a:extLst>
              <a:ext uri="{FF2B5EF4-FFF2-40B4-BE49-F238E27FC236}">
                <a16:creationId xmlns="" xmlns:a16="http://schemas.microsoft.com/office/drawing/2014/main" id="{75DF66C2-44F9-4782-A1F7-8B69B81FA17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55097" y="4104661"/>
            <a:ext cx="13719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7" name="PA-Google Shape;587;p26">
            <a:extLst>
              <a:ext uri="{FF2B5EF4-FFF2-40B4-BE49-F238E27FC236}">
                <a16:creationId xmlns="" xmlns:a16="http://schemas.microsoft.com/office/drawing/2014/main" id="{57B49CF1-DAF9-4A47-A1B5-85A96E3F7A5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519944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8" name="PA-Google Shape;588;p26">
            <a:extLst>
              <a:ext uri="{FF2B5EF4-FFF2-40B4-BE49-F238E27FC236}">
                <a16:creationId xmlns="" xmlns:a16="http://schemas.microsoft.com/office/drawing/2014/main" id="{F5115992-6837-4D0F-97C3-5B259C4BB62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65003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9" name="PA-Google Shape;589;p26">
            <a:extLst>
              <a:ext uri="{FF2B5EF4-FFF2-40B4-BE49-F238E27FC236}">
                <a16:creationId xmlns="" xmlns:a16="http://schemas.microsoft.com/office/drawing/2014/main" id="{F404BBBC-3CA6-4F40-B73B-41C8AE7E09D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300152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0" name="PA-Google Shape;590;p26">
            <a:extLst>
              <a:ext uri="{FF2B5EF4-FFF2-40B4-BE49-F238E27FC236}">
                <a16:creationId xmlns="" xmlns:a16="http://schemas.microsoft.com/office/drawing/2014/main" id="{1256620E-BBB0-47EC-B1A0-44835A2992C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395727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1" name="PA-Google Shape;591;p26">
            <a:extLst>
              <a:ext uri="{FF2B5EF4-FFF2-40B4-BE49-F238E27FC236}">
                <a16:creationId xmlns="" xmlns:a16="http://schemas.microsoft.com/office/drawing/2014/main" id="{C99EFD78-1665-43A8-A464-8DDA1DDC3D3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19977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2" name="PA-Google Shape;592;p26">
            <a:extLst>
              <a:ext uri="{FF2B5EF4-FFF2-40B4-BE49-F238E27FC236}">
                <a16:creationId xmlns="" xmlns:a16="http://schemas.microsoft.com/office/drawing/2014/main" id="{4E032048-9A9C-489D-B65F-2104E163BBD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855102" y="20836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3" name="PA-Google Shape;593;p26">
            <a:extLst>
              <a:ext uri="{FF2B5EF4-FFF2-40B4-BE49-F238E27FC236}">
                <a16:creationId xmlns="" xmlns:a16="http://schemas.microsoft.com/office/drawing/2014/main" id="{3009D496-7975-4AE2-972D-74C98ABDF93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965002" y="20836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cxnSp>
        <p:nvCxnSpPr>
          <p:cNvPr id="224" name="PA-Google Shape;599;p26">
            <a:extLst>
              <a:ext uri="{FF2B5EF4-FFF2-40B4-BE49-F238E27FC236}">
                <a16:creationId xmlns="" xmlns:a16="http://schemas.microsoft.com/office/drawing/2014/main" id="{88C75A48-B879-48C0-BD31-3FD6E1F55285}"/>
              </a:ext>
            </a:extLst>
          </p:cNvPr>
          <p:cNvCxnSpPr>
            <a:stCxn id="219" idx="0"/>
          </p:cNvCxnSpPr>
          <p:nvPr>
            <p:custDataLst>
              <p:tags r:id="rId21"/>
            </p:custDataLst>
          </p:nvPr>
        </p:nvCxnSpPr>
        <p:spPr>
          <a:xfrm rot="10800000">
            <a:off x="2986102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PA-Google Shape;600;p26">
            <a:extLst>
              <a:ext uri="{FF2B5EF4-FFF2-40B4-BE49-F238E27FC236}">
                <a16:creationId xmlns="" xmlns:a16="http://schemas.microsoft.com/office/drawing/2014/main" id="{34D5EBED-9DE7-4661-AB5D-3EDB051EAEED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rot="10800000">
            <a:off x="6081677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PA-Google Shape;601;p26">
            <a:extLst>
              <a:ext uri="{FF2B5EF4-FFF2-40B4-BE49-F238E27FC236}">
                <a16:creationId xmlns="" xmlns:a16="http://schemas.microsoft.com/office/drawing/2014/main" id="{706071CA-7D20-4B6A-818B-97ACC015AB2B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rot="10800000">
            <a:off x="9208452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PA-Google Shape;602;p26">
            <a:extLst>
              <a:ext uri="{FF2B5EF4-FFF2-40B4-BE49-F238E27FC236}">
                <a16:creationId xmlns="" xmlns:a16="http://schemas.microsoft.com/office/drawing/2014/main" id="{21E8805A-792D-4ADF-8562-528AAB98C0F6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rot="10800000">
            <a:off x="7650952" y="290967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PA-Google Shape;603;p26">
            <a:extLst>
              <a:ext uri="{FF2B5EF4-FFF2-40B4-BE49-F238E27FC236}">
                <a16:creationId xmlns="" xmlns:a16="http://schemas.microsoft.com/office/drawing/2014/main" id="{DE2887F2-0A5C-4CBB-8546-ED74DA1C6737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rot="10800000">
            <a:off x="4541052" y="290967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PA-Google Shape;604;p26">
            <a:extLst>
              <a:ext uri="{FF2B5EF4-FFF2-40B4-BE49-F238E27FC236}">
                <a16:creationId xmlns="" xmlns:a16="http://schemas.microsoft.com/office/drawing/2014/main" id="{CDA91518-F409-4827-8609-8C80E6EE31E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2418477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0" name="PA-Google Shape;605;p26">
            <a:extLst>
              <a:ext uri="{FF2B5EF4-FFF2-40B4-BE49-F238E27FC236}">
                <a16:creationId xmlns="" xmlns:a16="http://schemas.microsoft.com/office/drawing/2014/main" id="{8158C96B-825B-4B71-9A24-FA382198B18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27202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1" name="PA-Google Shape;606;p26">
            <a:extLst>
              <a:ext uri="{FF2B5EF4-FFF2-40B4-BE49-F238E27FC236}">
                <a16:creationId xmlns="" xmlns:a16="http://schemas.microsoft.com/office/drawing/2014/main" id="{77881C22-D582-4A38-AB67-AF9DAA3E9781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637102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05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2" name="PA-Google Shape;607;p26">
            <a:extLst>
              <a:ext uri="{FF2B5EF4-FFF2-40B4-BE49-F238E27FC236}">
                <a16:creationId xmlns="" xmlns:a16="http://schemas.microsoft.com/office/drawing/2014/main" id="{AD03F665-1771-4215-8CBA-EAD1EA118FD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972827" y="4258624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3" name="PA-Google Shape;608;p26">
            <a:extLst>
              <a:ext uri="{FF2B5EF4-FFF2-40B4-BE49-F238E27FC236}">
                <a16:creationId xmlns="" xmlns:a16="http://schemas.microsoft.com/office/drawing/2014/main" id="{B6460EE5-2F88-4D2F-A806-62051FB5AED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075002" y="4258624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04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4" name="PA-文本框 184">
            <a:extLst>
              <a:ext uri="{FF2B5EF4-FFF2-40B4-BE49-F238E27FC236}">
                <a16:creationId xmlns="" xmlns:a16="http://schemas.microsoft.com/office/drawing/2014/main" id="{D85780B4-6756-438C-B779-24DFB964838D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30954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跌伤</a:t>
            </a:r>
          </a:p>
        </p:txBody>
      </p:sp>
      <p:sp>
        <p:nvSpPr>
          <p:cNvPr id="235" name="PA-文本框 185">
            <a:extLst>
              <a:ext uri="{FF2B5EF4-FFF2-40B4-BE49-F238E27FC236}">
                <a16:creationId xmlns="" xmlns:a16="http://schemas.microsoft.com/office/drawing/2014/main" id="{5FAA22AC-63BD-4211-9F87-7493B3A384E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8227" y="232752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扎刺</a:t>
            </a:r>
          </a:p>
        </p:txBody>
      </p:sp>
      <p:sp>
        <p:nvSpPr>
          <p:cNvPr id="236" name="PA-文本框 186">
            <a:extLst>
              <a:ext uri="{FF2B5EF4-FFF2-40B4-BE49-F238E27FC236}">
                <a16:creationId xmlns="" xmlns:a16="http://schemas.microsoft.com/office/drawing/2014/main" id="{AEADE25F-3281-49E9-895A-7E94F6FA6B0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10402" y="232752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 割伤</a:t>
            </a:r>
          </a:p>
        </p:txBody>
      </p:sp>
      <p:sp>
        <p:nvSpPr>
          <p:cNvPr id="237" name="PA-文本框 187">
            <a:extLst>
              <a:ext uri="{FF2B5EF4-FFF2-40B4-BE49-F238E27FC236}">
                <a16:creationId xmlns="" xmlns:a16="http://schemas.microsoft.com/office/drawing/2014/main" id="{CA1FF2B7-D36E-442D-BFDC-62D1FBF623BC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668958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挤伤</a:t>
            </a:r>
          </a:p>
        </p:txBody>
      </p:sp>
      <p:sp>
        <p:nvSpPr>
          <p:cNvPr id="238" name="PA-文本框 188">
            <a:extLst>
              <a:ext uri="{FF2B5EF4-FFF2-40B4-BE49-F238E27FC236}">
                <a16:creationId xmlns="" xmlns:a16="http://schemas.microsoft.com/office/drawing/2014/main" id="{AAA2086C-E71B-4B00-952F-49105665E73B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48276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骨折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214" grpId="0"/>
      <p:bldP spid="215" grpId="0"/>
      <p:bldP spid="216" grpId="0"/>
      <p:bldP spid="217" grpId="0"/>
      <p:bldP spid="218" grpId="0"/>
      <p:bldP spid="219" grpId="0" animBg="1"/>
      <p:bldP spid="220" grpId="0" animBg="1"/>
      <p:bldP spid="221" grpId="0" animBg="1"/>
      <p:bldP spid="222" grpId="0" animBg="1"/>
      <p:bldP spid="223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="" xmlns:a16="http://schemas.microsoft.com/office/drawing/2014/main" id="{357C3F11-9B1D-4CE2-95A4-2C411867A9D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="" xmlns:a16="http://schemas.microsoft.com/office/drawing/2014/main" id="{6AAF3368-2437-4DEF-AE14-3298D9C40A65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="" xmlns:a16="http://schemas.microsoft.com/office/drawing/2014/main" id="{0D628B7B-878B-4589-8388-889570A700E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197" name="PA-矩形 5">
            <a:extLst>
              <a:ext uri="{FF2B5EF4-FFF2-40B4-BE49-F238E27FC236}">
                <a16:creationId xmlns="" xmlns:a16="http://schemas.microsoft.com/office/drawing/2014/main" id="{3912A003-1C88-4AC0-A831-EAFDD5640F3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1455" y="2016813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跌伤</a:t>
            </a:r>
          </a:p>
        </p:txBody>
      </p:sp>
      <p:sp>
        <p:nvSpPr>
          <p:cNvPr id="8200" name="PA-矩形 8">
            <a:extLst>
              <a:ext uri="{FF2B5EF4-FFF2-40B4-BE49-F238E27FC236}">
                <a16:creationId xmlns="" xmlns:a16="http://schemas.microsoft.com/office/drawing/2014/main" id="{4217AB31-1DE7-49DD-85F2-3F0D19B6A5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57516" y="2016813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扎刺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</p:txBody>
      </p:sp>
      <p:sp>
        <p:nvSpPr>
          <p:cNvPr id="8203" name="PA-矩形 11">
            <a:extLst>
              <a:ext uri="{FF2B5EF4-FFF2-40B4-BE49-F238E27FC236}">
                <a16:creationId xmlns="" xmlns:a16="http://schemas.microsoft.com/office/drawing/2014/main" id="{561DACAA-D81F-4602-AAB7-CDE7CF5F523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1455" y="4142148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割伤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</p:txBody>
      </p:sp>
      <p:sp>
        <p:nvSpPr>
          <p:cNvPr id="8206" name="PA-矩形 14">
            <a:extLst>
              <a:ext uri="{FF2B5EF4-FFF2-40B4-BE49-F238E27FC236}">
                <a16:creationId xmlns="" xmlns:a16="http://schemas.microsoft.com/office/drawing/2014/main" id="{740B1C91-EDF1-4C8B-A383-7A77D56F1A0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7516" y="4142148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挤伤</a:t>
            </a:r>
          </a:p>
        </p:txBody>
      </p:sp>
      <p:sp>
        <p:nvSpPr>
          <p:cNvPr id="8210" name="PA-文本框 18">
            <a:extLst>
              <a:ext uri="{FF2B5EF4-FFF2-40B4-BE49-F238E27FC236}">
                <a16:creationId xmlns="" xmlns:a16="http://schemas.microsoft.com/office/drawing/2014/main" id="{38E4B5BD-07B8-4933-A87B-06C7DCB4D4F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46154" y="2427465"/>
            <a:ext cx="2736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先清洁伤口周围，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如伤口较深，用自来水或生理盐水清洁伤口，并用</a:t>
            </a: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碘伏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消毒。若伤势较严重，</a:t>
            </a: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立即送往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医院治疗。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6091" name="PA-文本框 19">
            <a:extLst>
              <a:ext uri="{FF2B5EF4-FFF2-40B4-BE49-F238E27FC236}">
                <a16:creationId xmlns="" xmlns:a16="http://schemas.microsoft.com/office/drawing/2014/main" id="{124D6A29-52A7-462E-A811-57AFB114A63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89730" y="2427465"/>
            <a:ext cx="28899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200" dirty="0">
                <a:latin typeface="+mn-lt"/>
                <a:ea typeface="+mn-ea"/>
                <a:cs typeface="+mn-ea"/>
                <a:sym typeface="+mn-lt"/>
              </a:rPr>
              <a:t>先将伤口用自来水或生理盐水清洗，用消毒过的针或镊子顺着刺的方向把刺全部挑、拔出来，并挤出淤血，再用酒精消毒。如果刺扎在了指甲里或难以拔除，应送医院处理。</a:t>
            </a:r>
            <a:endParaRPr lang="zh-CN" altLang="en-US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92" name="PA-文本框 20">
            <a:extLst>
              <a:ext uri="{FF2B5EF4-FFF2-40B4-BE49-F238E27FC236}">
                <a16:creationId xmlns="" xmlns:a16="http://schemas.microsoft.com/office/drawing/2014/main" id="{0E6AB7D2-7CB9-4513-8614-7CB3E654141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46154" y="4565500"/>
            <a:ext cx="27368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用干净的纱布按压伤口止血后，在伤口周围用酒精由里向外消毒，敷上消毒纱布，用绷带包扎。如果是玻璃器皿扎伤，应先用清水清理伤口，用镊子清除碎玻璃片，消毒后进行包扎。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3" name="PA-文本框 21">
            <a:extLst>
              <a:ext uri="{FF2B5EF4-FFF2-40B4-BE49-F238E27FC236}">
                <a16:creationId xmlns="" xmlns:a16="http://schemas.microsoft.com/office/drawing/2014/main" id="{B8D959C4-8034-4091-93DE-677D2DD1029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84751" y="4565500"/>
            <a:ext cx="28899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若无破损，可用水冲洗，进行冷敷，以便减轻痛苦疼痛难忍时，可将受伤的手指高举过心脏，缓解痛苦。若有出血，应消毒、包扎、冷敷。若指甲掀开或脱落，应立即去医院。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3" name="PA-文本框 22">
            <a:extLst>
              <a:ext uri="{FF2B5EF4-FFF2-40B4-BE49-F238E27FC236}">
                <a16:creationId xmlns="" xmlns:a16="http://schemas.microsoft.com/office/drawing/2014/main" id="{DA3D192E-AA53-49A7-BED5-225A642C0E6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075010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小外伤</a:t>
            </a:r>
            <a:r>
              <a:rPr lang="en-US" altLang="zh-CN" sz="2800" b="1" dirty="0">
                <a:solidFill>
                  <a:srgbClr val="FF9393"/>
                </a:solidFill>
                <a:cs typeface="+mn-ea"/>
                <a:sym typeface="+mn-lt"/>
              </a:rPr>
              <a:t>---</a:t>
            </a:r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紧急救助方法</a:t>
            </a:r>
          </a:p>
        </p:txBody>
      </p:sp>
      <p:pic>
        <p:nvPicPr>
          <p:cNvPr id="24" name="PA-图片 23">
            <a:extLst>
              <a:ext uri="{FF2B5EF4-FFF2-40B4-BE49-F238E27FC236}">
                <a16:creationId xmlns="" xmlns:a16="http://schemas.microsoft.com/office/drawing/2014/main" id="{C8367DC8-3F9F-4D88-A371-D7C0BA37347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12710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A4CDB0C9-151D-485B-840C-E6B87762A4C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61" y="1773381"/>
            <a:ext cx="4556973" cy="41012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/>
      <p:bldP spid="8203" grpId="0"/>
      <p:bldP spid="8206" grpId="0"/>
      <p:bldP spid="8210" grpId="0"/>
      <p:bldP spid="46091" grpId="0"/>
      <p:bldP spid="46092" grpId="0"/>
      <p:bldP spid="8213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A-组合 58">
            <a:extLst>
              <a:ext uri="{FF2B5EF4-FFF2-40B4-BE49-F238E27FC236}">
                <a16:creationId xmlns="" xmlns:a16="http://schemas.microsoft.com/office/drawing/2014/main" id="{4F77F49E-4634-4BB2-AB4F-0848501207F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60" name="PA-圆角矩形 59">
              <a:extLst>
                <a:ext uri="{FF2B5EF4-FFF2-40B4-BE49-F238E27FC236}">
                  <a16:creationId xmlns="" xmlns:a16="http://schemas.microsoft.com/office/drawing/2014/main" id="{9CC1EB19-7E56-492C-9D8D-49B81BEDFBBB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PA-圆角矩形 60">
              <a:extLst>
                <a:ext uri="{FF2B5EF4-FFF2-40B4-BE49-F238E27FC236}">
                  <a16:creationId xmlns="" xmlns:a16="http://schemas.microsoft.com/office/drawing/2014/main" id="{17E5667A-D29D-4B46-AF49-F990FE16D87C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14CB259E-97E0-4417-9E17-3DA0E48FD2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40256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外伤之</a:t>
            </a:r>
            <a:r>
              <a:rPr lang="en-US" altLang="zh-CN" sz="2800" b="1" dirty="0">
                <a:solidFill>
                  <a:srgbClr val="FF9393"/>
                </a:solidFill>
                <a:cs typeface="+mn-ea"/>
                <a:sym typeface="+mn-lt"/>
              </a:rPr>
              <a:t>---</a:t>
            </a:r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骨折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82A83C84-510B-46DA-B203-E5A6196AC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7795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B8CBB4E4-2748-42FA-A6AE-411A2896C1F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95673" y="1816354"/>
            <a:ext cx="1600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000" b="1" dirty="0">
                <a:cs typeface="+mn-ea"/>
                <a:sym typeface="+mn-lt"/>
              </a:rPr>
              <a:t>骨折的判断</a:t>
            </a:r>
          </a:p>
        </p:txBody>
      </p:sp>
      <p:grpSp>
        <p:nvGrpSpPr>
          <p:cNvPr id="55" name="PA-组合 54">
            <a:extLst>
              <a:ext uri="{FF2B5EF4-FFF2-40B4-BE49-F238E27FC236}">
                <a16:creationId xmlns="" xmlns:a16="http://schemas.microsoft.com/office/drawing/2014/main" id="{ECF7BADF-8267-4E09-B137-47C4616AC5D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524985" y="4575430"/>
            <a:ext cx="861134" cy="1682090"/>
            <a:chOff x="2524985" y="4575430"/>
            <a:chExt cx="861134" cy="1682090"/>
          </a:xfrm>
        </p:grpSpPr>
        <p:sp>
          <p:nvSpPr>
            <p:cNvPr id="14" name="PA-文本框 13">
              <a:extLst>
                <a:ext uri="{FF2B5EF4-FFF2-40B4-BE49-F238E27FC236}">
                  <a16:creationId xmlns="" xmlns:a16="http://schemas.microsoft.com/office/drawing/2014/main" id="{AD05B888-9915-4E0F-9D2A-7E6C60518260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2524985" y="4575430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PA-直接连接符 28">
              <a:extLst>
                <a:ext uri="{FF2B5EF4-FFF2-40B4-BE49-F238E27FC236}">
                  <a16:creationId xmlns="" xmlns:a16="http://schemas.microsoft.com/office/drawing/2014/main" id="{7A29F489-B1B2-4DAB-8F3E-DF429CFDBF26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>
            <a:xfrm>
              <a:off x="2916631" y="5235964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A-直接连接符 29">
              <a:extLst>
                <a:ext uri="{FF2B5EF4-FFF2-40B4-BE49-F238E27FC236}">
                  <a16:creationId xmlns="" xmlns:a16="http://schemas.microsoft.com/office/drawing/2014/main" id="{DE4A5E55-CF50-44BA-A6EB-537735BEE089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>
            <a:xfrm>
              <a:off x="3021406" y="5485995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A-直接连接符 30">
              <a:extLst>
                <a:ext uri="{FF2B5EF4-FFF2-40B4-BE49-F238E27FC236}">
                  <a16:creationId xmlns="" xmlns:a16="http://schemas.microsoft.com/office/drawing/2014/main" id="{564F6A92-A55D-4762-A157-F276C165DD69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>
            <a:xfrm>
              <a:off x="2807093" y="5485995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PA-组合 55">
            <a:extLst>
              <a:ext uri="{FF2B5EF4-FFF2-40B4-BE49-F238E27FC236}">
                <a16:creationId xmlns="" xmlns:a16="http://schemas.microsoft.com/office/drawing/2014/main" id="{6B402B06-569D-4EBE-BF57-10B3499E42B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642163" y="4282786"/>
            <a:ext cx="861134" cy="1482727"/>
            <a:chOff x="4642163" y="4282786"/>
            <a:chExt cx="861134" cy="1482727"/>
          </a:xfrm>
        </p:grpSpPr>
        <p:sp>
          <p:nvSpPr>
            <p:cNvPr id="15" name="PA-文本框 14">
              <a:extLst>
                <a:ext uri="{FF2B5EF4-FFF2-40B4-BE49-F238E27FC236}">
                  <a16:creationId xmlns="" xmlns:a16="http://schemas.microsoft.com/office/drawing/2014/main" id="{554AA9E6-DCF9-491D-A48E-7C5B02D5E154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4642163" y="4282786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2" name="PA-直接连接符 31">
              <a:extLst>
                <a:ext uri="{FF2B5EF4-FFF2-40B4-BE49-F238E27FC236}">
                  <a16:creationId xmlns="" xmlns:a16="http://schemas.microsoft.com/office/drawing/2014/main" id="{BE160035-ECC9-49D0-8F12-42A98A3B090C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>
            <a:xfrm>
              <a:off x="5053405" y="4934014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-直接连接符 32">
              <a:extLst>
                <a:ext uri="{FF2B5EF4-FFF2-40B4-BE49-F238E27FC236}">
                  <a16:creationId xmlns="" xmlns:a16="http://schemas.microsoft.com/office/drawing/2014/main" id="{E9FBCA44-FCF3-47AE-9B9A-1C767898BDAC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>
            <a:xfrm>
              <a:off x="4958155" y="5112451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A-直接连接符 33">
              <a:extLst>
                <a:ext uri="{FF2B5EF4-FFF2-40B4-BE49-F238E27FC236}">
                  <a16:creationId xmlns="" xmlns:a16="http://schemas.microsoft.com/office/drawing/2014/main" id="{5653DE2E-BD2C-49BF-B42D-6582D017CC9E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>
            <a:xfrm>
              <a:off x="5158180" y="4993988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PA-组合 56">
            <a:extLst>
              <a:ext uri="{FF2B5EF4-FFF2-40B4-BE49-F238E27FC236}">
                <a16:creationId xmlns="" xmlns:a16="http://schemas.microsoft.com/office/drawing/2014/main" id="{69391C83-9F83-4273-814F-14775AA5655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740292" y="4707610"/>
            <a:ext cx="861134" cy="1549911"/>
            <a:chOff x="6740292" y="4707610"/>
            <a:chExt cx="861134" cy="1549911"/>
          </a:xfrm>
        </p:grpSpPr>
        <p:sp>
          <p:nvSpPr>
            <p:cNvPr id="16" name="PA-文本框 15">
              <a:extLst>
                <a:ext uri="{FF2B5EF4-FFF2-40B4-BE49-F238E27FC236}">
                  <a16:creationId xmlns="" xmlns:a16="http://schemas.microsoft.com/office/drawing/2014/main" id="{A2E97F52-40BF-4779-B59F-5F101103DA24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740292" y="4707610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5" name="PA-直接连接符 34">
              <a:extLst>
                <a:ext uri="{FF2B5EF4-FFF2-40B4-BE49-F238E27FC236}">
                  <a16:creationId xmlns="" xmlns:a16="http://schemas.microsoft.com/office/drawing/2014/main" id="{48DE3B5F-CD5E-49CA-8A50-6E23C34A3F57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 flipH="1">
              <a:off x="7132417" y="5371244"/>
              <a:ext cx="0" cy="53507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35">
              <a:extLst>
                <a:ext uri="{FF2B5EF4-FFF2-40B4-BE49-F238E27FC236}">
                  <a16:creationId xmlns="" xmlns:a16="http://schemas.microsoft.com/office/drawing/2014/main" id="{969A2342-C291-4C78-A16D-75C8EB775408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>
            <a:xfrm flipH="1">
              <a:off x="7027642" y="5588165"/>
              <a:ext cx="0" cy="446237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A-旁门左道PPT出品">
              <a:extLst>
                <a:ext uri="{FF2B5EF4-FFF2-40B4-BE49-F238E27FC236}">
                  <a16:creationId xmlns="" xmlns:a16="http://schemas.microsoft.com/office/drawing/2014/main" id="{9506A423-75BE-45FA-85AA-C958E24297C3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>
            <a:xfrm flipH="1">
              <a:off x="7241955" y="5588166"/>
              <a:ext cx="0" cy="66935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PA-组合 57">
            <a:extLst>
              <a:ext uri="{FF2B5EF4-FFF2-40B4-BE49-F238E27FC236}">
                <a16:creationId xmlns="" xmlns:a16="http://schemas.microsoft.com/office/drawing/2014/main" id="{D71262AF-098F-49A2-AC02-6C8B35AEC3B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851119" y="4130386"/>
            <a:ext cx="861133" cy="1884799"/>
            <a:chOff x="8851119" y="4130386"/>
            <a:chExt cx="861133" cy="1884799"/>
          </a:xfrm>
        </p:grpSpPr>
        <p:sp>
          <p:nvSpPr>
            <p:cNvPr id="17" name="PA-文本框 16">
              <a:extLst>
                <a:ext uri="{FF2B5EF4-FFF2-40B4-BE49-F238E27FC236}">
                  <a16:creationId xmlns="" xmlns:a16="http://schemas.microsoft.com/office/drawing/2014/main" id="{01E1DC25-C67C-4BAE-967E-BF5027DC5555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8851119" y="4130386"/>
              <a:ext cx="861133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PA-直接连接符 37">
              <a:extLst>
                <a:ext uri="{FF2B5EF4-FFF2-40B4-BE49-F238E27FC236}">
                  <a16:creationId xmlns="" xmlns:a16="http://schemas.microsoft.com/office/drawing/2014/main" id="{94AA7B5B-8EBC-4A94-A175-640B6D82083B}"/>
                </a:ext>
              </a:extLst>
            </p:cNvPr>
            <p:cNvCxnSpPr>
              <a:cxnSpLocks/>
            </p:cNvCxnSpPr>
            <p:nvPr>
              <p:custDataLst>
                <p:tags r:id="rId35"/>
              </p:custDataLst>
            </p:nvPr>
          </p:nvCxnSpPr>
          <p:spPr>
            <a:xfrm>
              <a:off x="9268218" y="4792848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A-直接连接符 38">
              <a:extLst>
                <a:ext uri="{FF2B5EF4-FFF2-40B4-BE49-F238E27FC236}">
                  <a16:creationId xmlns="" xmlns:a16="http://schemas.microsoft.com/office/drawing/2014/main" id="{9150BFF7-931D-4DF9-BE48-89492F84EA19}"/>
                </a:ext>
              </a:extLst>
            </p:cNvPr>
            <p:cNvCxnSpPr>
              <a:cxnSpLocks/>
            </p:cNvCxnSpPr>
            <p:nvPr>
              <p:custDataLst>
                <p:tags r:id="rId36"/>
              </p:custDataLst>
            </p:nvPr>
          </p:nvCxnSpPr>
          <p:spPr>
            <a:xfrm>
              <a:off x="9172968" y="4971285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-直接连接符 39">
              <a:extLst>
                <a:ext uri="{FF2B5EF4-FFF2-40B4-BE49-F238E27FC236}">
                  <a16:creationId xmlns="" xmlns:a16="http://schemas.microsoft.com/office/drawing/2014/main" id="{EA9249DC-8AAC-4255-BC8D-CE5F3A04DA67}"/>
                </a:ext>
              </a:extLst>
            </p:cNvPr>
            <p:cNvCxnSpPr>
              <a:cxnSpLocks/>
            </p:cNvCxnSpPr>
            <p:nvPr>
              <p:custDataLst>
                <p:tags r:id="rId37"/>
              </p:custDataLst>
            </p:nvPr>
          </p:nvCxnSpPr>
          <p:spPr>
            <a:xfrm>
              <a:off x="9372993" y="5243660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PA-组合 50">
            <a:extLst>
              <a:ext uri="{FF2B5EF4-FFF2-40B4-BE49-F238E27FC236}">
                <a16:creationId xmlns="" xmlns:a16="http://schemas.microsoft.com/office/drawing/2014/main" id="{359CC396-2889-40FC-9674-9B10AF263CB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208661" y="2836594"/>
            <a:ext cx="1493778" cy="1681147"/>
            <a:chOff x="2208661" y="2836594"/>
            <a:chExt cx="1493778" cy="1681147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4934D2D0-20A3-4D2E-AD78-B4D244EC92C1}"/>
                </a:ext>
              </a:extLst>
            </p:cNvPr>
            <p:cNvGrpSpPr/>
            <p:nvPr/>
          </p:nvGrpSpPr>
          <p:grpSpPr>
            <a:xfrm>
              <a:off x="2208661" y="2836594"/>
              <a:ext cx="1493778" cy="1493778"/>
              <a:chOff x="2208661" y="2836594"/>
              <a:chExt cx="1493778" cy="1493778"/>
            </a:xfrm>
          </p:grpSpPr>
          <p:sp>
            <p:nvSpPr>
              <p:cNvPr id="13" name="PA-椭圆 12">
                <a:extLst>
                  <a:ext uri="{FF2B5EF4-FFF2-40B4-BE49-F238E27FC236}">
                    <a16:creationId xmlns="" xmlns:a16="http://schemas.microsoft.com/office/drawing/2014/main" id="{F2A7F80D-3B24-416D-959D-D2BE06B561E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2399254" y="3027187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18" name="PA-弧形 17">
                <a:extLst>
                  <a:ext uri="{FF2B5EF4-FFF2-40B4-BE49-F238E27FC236}">
                    <a16:creationId xmlns="" xmlns:a16="http://schemas.microsoft.com/office/drawing/2014/main" id="{4C105BE9-1DAE-41D2-9D84-F89B976BC83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2291211" y="2919144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19" name="PA-椭圆 18">
                <a:extLst>
                  <a:ext uri="{FF2B5EF4-FFF2-40B4-BE49-F238E27FC236}">
                    <a16:creationId xmlns="" xmlns:a16="http://schemas.microsoft.com/office/drawing/2014/main" id="{63C413EE-2091-4FB8-992B-83E84034A8A0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2208661" y="2836594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4" name="PA-图片 43">
                <a:extLst>
                  <a:ext uri="{FF2B5EF4-FFF2-40B4-BE49-F238E27FC236}">
                    <a16:creationId xmlns="" xmlns:a16="http://schemas.microsoft.com/office/drawing/2014/main" id="{9FC73468-2894-4824-8FD1-DCD0546378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9597" y="3253092"/>
                <a:ext cx="665912" cy="662600"/>
              </a:xfrm>
              <a:prstGeom prst="rect">
                <a:avLst/>
              </a:prstGeom>
            </p:spPr>
          </p:pic>
        </p:grpSp>
        <p:sp>
          <p:nvSpPr>
            <p:cNvPr id="45" name="PA-文本框 44">
              <a:extLst>
                <a:ext uri="{FF2B5EF4-FFF2-40B4-BE49-F238E27FC236}">
                  <a16:creationId xmlns="" xmlns:a16="http://schemas.microsoft.com/office/drawing/2014/main" id="{FCAE17E3-4AF7-4034-9975-60038F395F82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2408555" y="4259209"/>
              <a:ext cx="1107996" cy="2585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患肢停止活动</a:t>
              </a:r>
            </a:p>
          </p:txBody>
        </p:sp>
      </p:grpSp>
      <p:grpSp>
        <p:nvGrpSpPr>
          <p:cNvPr id="52" name="PA-组合 51">
            <a:extLst>
              <a:ext uri="{FF2B5EF4-FFF2-40B4-BE49-F238E27FC236}">
                <a16:creationId xmlns="" xmlns:a16="http://schemas.microsoft.com/office/drawing/2014/main" id="{E026A165-9528-45E1-B41A-044404141FC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325840" y="2543950"/>
            <a:ext cx="1535053" cy="1883302"/>
            <a:chOff x="4325840" y="2543950"/>
            <a:chExt cx="1535053" cy="1883302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2BD3A8C7-95B0-410B-91D7-1DE5DFF52001}"/>
                </a:ext>
              </a:extLst>
            </p:cNvPr>
            <p:cNvGrpSpPr/>
            <p:nvPr/>
          </p:nvGrpSpPr>
          <p:grpSpPr>
            <a:xfrm>
              <a:off x="4325840" y="2543950"/>
              <a:ext cx="1493778" cy="1493778"/>
              <a:chOff x="4325840" y="2543950"/>
              <a:chExt cx="1493778" cy="1493778"/>
            </a:xfrm>
          </p:grpSpPr>
          <p:sp>
            <p:nvSpPr>
              <p:cNvPr id="20" name="PA-椭圆 19">
                <a:extLst>
                  <a:ext uri="{FF2B5EF4-FFF2-40B4-BE49-F238E27FC236}">
                    <a16:creationId xmlns="" xmlns:a16="http://schemas.microsoft.com/office/drawing/2014/main" id="{362A9237-774D-4502-B5A4-FFEAA884DF4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4516433" y="2734543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1" name="PA-弧形 20">
                <a:extLst>
                  <a:ext uri="{FF2B5EF4-FFF2-40B4-BE49-F238E27FC236}">
                    <a16:creationId xmlns="" xmlns:a16="http://schemas.microsoft.com/office/drawing/2014/main" id="{630E323B-5088-4FA1-BDD6-9AA7A80623E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4408390" y="2626500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2" name="PA-椭圆 21">
                <a:extLst>
                  <a:ext uri="{FF2B5EF4-FFF2-40B4-BE49-F238E27FC236}">
                    <a16:creationId xmlns="" xmlns:a16="http://schemas.microsoft.com/office/drawing/2014/main" id="{D3519A21-FE62-4FDF-94BD-FDCCDDDB2A0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4325840" y="2543950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3" name="PA-图片 42">
                <a:extLst>
                  <a:ext uri="{FF2B5EF4-FFF2-40B4-BE49-F238E27FC236}">
                    <a16:creationId xmlns="" xmlns:a16="http://schemas.microsoft.com/office/drawing/2014/main" id="{F53F7666-7F9C-4774-8718-EC9DFB2E999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5079" y="2983696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6" name="PA-文本框 45">
              <a:extLst>
                <a:ext uri="{FF2B5EF4-FFF2-40B4-BE49-F238E27FC236}">
                  <a16:creationId xmlns="" xmlns:a16="http://schemas.microsoft.com/office/drawing/2014/main" id="{D742EBAE-4852-4937-AAB7-5F42DA40F01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371962" y="3813558"/>
              <a:ext cx="1488931" cy="6136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患处肿胀、隆起、青紫、折角</a:t>
              </a:r>
            </a:p>
          </p:txBody>
        </p:sp>
      </p:grpSp>
      <p:grpSp>
        <p:nvGrpSpPr>
          <p:cNvPr id="53" name="PA-组合 52">
            <a:extLst>
              <a:ext uri="{FF2B5EF4-FFF2-40B4-BE49-F238E27FC236}">
                <a16:creationId xmlns="" xmlns:a16="http://schemas.microsoft.com/office/drawing/2014/main" id="{BC3A2E11-3D7C-43D5-8396-065ED023F0DF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423968" y="2968773"/>
            <a:ext cx="1493778" cy="1627213"/>
            <a:chOff x="6423968" y="2968773"/>
            <a:chExt cx="1493778" cy="1627213"/>
          </a:xfrm>
        </p:grpSpPr>
        <p:sp>
          <p:nvSpPr>
            <p:cNvPr id="25" name="PA-椭圆 24">
              <a:extLst>
                <a:ext uri="{FF2B5EF4-FFF2-40B4-BE49-F238E27FC236}">
                  <a16:creationId xmlns="" xmlns:a16="http://schemas.microsoft.com/office/drawing/2014/main" id="{4D59405E-570F-457C-A7FC-A1D80A322F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23968" y="2968773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12B83431-2ACF-4CFC-92EA-DDDC1D0B4750}"/>
                </a:ext>
              </a:extLst>
            </p:cNvPr>
            <p:cNvGrpSpPr/>
            <p:nvPr/>
          </p:nvGrpSpPr>
          <p:grpSpPr>
            <a:xfrm>
              <a:off x="6506518" y="3051323"/>
              <a:ext cx="1328678" cy="1328678"/>
              <a:chOff x="6506518" y="3051323"/>
              <a:chExt cx="1328678" cy="1328678"/>
            </a:xfrm>
          </p:grpSpPr>
          <p:sp>
            <p:nvSpPr>
              <p:cNvPr id="23" name="PA-椭圆 22">
                <a:extLst>
                  <a:ext uri="{FF2B5EF4-FFF2-40B4-BE49-F238E27FC236}">
                    <a16:creationId xmlns="" xmlns:a16="http://schemas.microsoft.com/office/drawing/2014/main" id="{F0D6D600-62AD-4633-9FE9-12EA4CEAE28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614561" y="3159366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4" name="PA-弧形 23">
                <a:extLst>
                  <a:ext uri="{FF2B5EF4-FFF2-40B4-BE49-F238E27FC236}">
                    <a16:creationId xmlns="" xmlns:a16="http://schemas.microsoft.com/office/drawing/2014/main" id="{0B9648E9-38B8-4BE8-9EBF-D2F201DE164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506518" y="3051323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2" name="PA-图片 41">
                <a:extLst>
                  <a:ext uri="{FF2B5EF4-FFF2-40B4-BE49-F238E27FC236}">
                    <a16:creationId xmlns="" xmlns:a16="http://schemas.microsoft.com/office/drawing/2014/main" id="{86DA2921-E40D-409E-8387-0F029C09A79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9557" y="3403051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7" name="PA-文本框 46">
              <a:extLst>
                <a:ext uri="{FF2B5EF4-FFF2-40B4-BE49-F238E27FC236}">
                  <a16:creationId xmlns="" xmlns:a16="http://schemas.microsoft.com/office/drawing/2014/main" id="{73C5C57A-B3FA-4A4F-9B46-18A4FECA4C5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07360" y="4337454"/>
              <a:ext cx="1107996" cy="2585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患处拒绝触摸</a:t>
              </a:r>
            </a:p>
          </p:txBody>
        </p:sp>
      </p:grpSp>
      <p:grpSp>
        <p:nvGrpSpPr>
          <p:cNvPr id="54" name="PA-组合 53">
            <a:extLst>
              <a:ext uri="{FF2B5EF4-FFF2-40B4-BE49-F238E27FC236}">
                <a16:creationId xmlns="" xmlns:a16="http://schemas.microsoft.com/office/drawing/2014/main" id="{C338961E-17F4-462E-B2AA-9EBB482BA47D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412433" y="2391549"/>
            <a:ext cx="1767756" cy="1918550"/>
            <a:chOff x="8412433" y="2391549"/>
            <a:chExt cx="1767756" cy="1918550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92936868-CCFF-4AE8-A2A0-5E8A32364FA1}"/>
                </a:ext>
              </a:extLst>
            </p:cNvPr>
            <p:cNvGrpSpPr/>
            <p:nvPr/>
          </p:nvGrpSpPr>
          <p:grpSpPr>
            <a:xfrm>
              <a:off x="8534797" y="2391549"/>
              <a:ext cx="1493778" cy="1493778"/>
              <a:chOff x="8534797" y="2391549"/>
              <a:chExt cx="1493778" cy="1493778"/>
            </a:xfrm>
          </p:grpSpPr>
          <p:sp>
            <p:nvSpPr>
              <p:cNvPr id="26" name="PA-椭圆 25">
                <a:extLst>
                  <a:ext uri="{FF2B5EF4-FFF2-40B4-BE49-F238E27FC236}">
                    <a16:creationId xmlns="" xmlns:a16="http://schemas.microsoft.com/office/drawing/2014/main" id="{8A8C6B55-C44E-4207-A080-B40A0613A96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8725390" y="2582142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7" name="PA-弧形 26">
                <a:extLst>
                  <a:ext uri="{FF2B5EF4-FFF2-40B4-BE49-F238E27FC236}">
                    <a16:creationId xmlns="" xmlns:a16="http://schemas.microsoft.com/office/drawing/2014/main" id="{CC731C1B-1B04-4A26-AF46-039F0BB9A53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8631972" y="2503575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8" name="PA-椭圆 27">
                <a:extLst>
                  <a:ext uri="{FF2B5EF4-FFF2-40B4-BE49-F238E27FC236}">
                    <a16:creationId xmlns="" xmlns:a16="http://schemas.microsoft.com/office/drawing/2014/main" id="{0C4CC4FC-1B9E-41A3-897D-9E56D2F6910C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8534797" y="2391549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1" name="PA-图片 40">
                <a:extLst>
                  <a:ext uri="{FF2B5EF4-FFF2-40B4-BE49-F238E27FC236}">
                    <a16:creationId xmlns="" xmlns:a16="http://schemas.microsoft.com/office/drawing/2014/main" id="{6C7E4F09-0413-4333-83D4-D429532481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9803" y="2796156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8" name="PA-文本框 47">
              <a:extLst>
                <a:ext uri="{FF2B5EF4-FFF2-40B4-BE49-F238E27FC236}">
                  <a16:creationId xmlns="" xmlns:a16="http://schemas.microsoft.com/office/drawing/2014/main" id="{4E61B683-C33E-489D-8CA9-5B94803A5A16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412433" y="3696405"/>
              <a:ext cx="1767756" cy="6136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熟睡时触摸患处，小儿惊醒或哭闹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="" xmlns:a16="http://schemas.microsoft.com/office/drawing/2014/main" id="{00162E0A-8476-4DE7-A2FC-30ABDDE83B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="" xmlns:a16="http://schemas.microsoft.com/office/drawing/2014/main" id="{25B15950-7CAE-42DF-A390-78F860E61A5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="" xmlns:a16="http://schemas.microsoft.com/office/drawing/2014/main" id="{0EE39F2C-FDE1-4493-8D64-9F942C1ABE1A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PA-文本框 4">
            <a:extLst>
              <a:ext uri="{FF2B5EF4-FFF2-40B4-BE49-F238E27FC236}">
                <a16:creationId xmlns="" xmlns:a16="http://schemas.microsoft.com/office/drawing/2014/main" id="{FF3D4B12-3932-4ADF-9333-F6745C5BAE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69075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骨折的现场急救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E676E337-6EE2-4C2B-8517-46D0EF54E1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06775"/>
            <a:ext cx="1373604" cy="1247819"/>
          </a:xfrm>
          <a:prstGeom prst="rect">
            <a:avLst/>
          </a:prstGeom>
        </p:spPr>
      </p:pic>
      <p:grpSp>
        <p:nvGrpSpPr>
          <p:cNvPr id="9" name="PA-组合 8">
            <a:extLst>
              <a:ext uri="{FF2B5EF4-FFF2-40B4-BE49-F238E27FC236}">
                <a16:creationId xmlns="" xmlns:a16="http://schemas.microsoft.com/office/drawing/2014/main" id="{19AA7147-13E0-465A-B40B-DC788476C6C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83589" y="2880602"/>
            <a:ext cx="6096000" cy="1881981"/>
            <a:chOff x="6583589" y="3228945"/>
            <a:chExt cx="6096000" cy="1881981"/>
          </a:xfrm>
        </p:grpSpPr>
        <p:sp>
          <p:nvSpPr>
            <p:cNvPr id="48134" name="PA-矩形 1">
              <a:extLst>
                <a:ext uri="{FF2B5EF4-FFF2-40B4-BE49-F238E27FC236}">
                  <a16:creationId xmlns="" xmlns:a16="http://schemas.microsoft.com/office/drawing/2014/main" id="{28A22730-C596-4EDC-90B8-385C10F8781C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83589" y="3228945"/>
              <a:ext cx="3327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救治原则：先固定后转运</a:t>
              </a:r>
            </a:p>
          </p:txBody>
        </p:sp>
        <p:sp>
          <p:nvSpPr>
            <p:cNvPr id="8" name="PA-文本框 7">
              <a:extLst>
                <a:ext uri="{FF2B5EF4-FFF2-40B4-BE49-F238E27FC236}">
                  <a16:creationId xmlns="" xmlns:a16="http://schemas.microsoft.com/office/drawing/2014/main" id="{0708CE0E-74D1-46BC-8EF3-82C2F075E64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583589" y="474159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dirty="0">
                  <a:cs typeface="+mn-ea"/>
                  <a:sym typeface="+mn-lt"/>
                </a:rPr>
                <a:t>搬运</a:t>
              </a:r>
              <a:r>
                <a:rPr lang="zh-CN" altLang="en-US" sz="1800" dirty="0">
                  <a:cs typeface="+mn-ea"/>
                  <a:sym typeface="+mn-lt"/>
                </a:rPr>
                <a:t> （尽量少、专业人员、不要追求速度）</a:t>
              </a: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="" xmlns:a16="http://schemas.microsoft.com/office/drawing/2014/main" id="{5FFC1810-D89C-4C83-9565-2270A6EA3AE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583589" y="400065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dirty="0">
                  <a:cs typeface="+mn-ea"/>
                  <a:sym typeface="+mn-lt"/>
                </a:rPr>
                <a:t>固定 </a:t>
              </a:r>
              <a:r>
                <a:rPr lang="en-US" altLang="zh-CN" sz="1800" dirty="0">
                  <a:cs typeface="+mn-ea"/>
                  <a:sym typeface="+mn-lt"/>
                </a:rPr>
                <a:t>(</a:t>
              </a:r>
              <a:r>
                <a:rPr lang="zh-CN" altLang="en-US" sz="1800" dirty="0">
                  <a:cs typeface="+mn-ea"/>
                  <a:sym typeface="+mn-lt"/>
                </a:rPr>
                <a:t>包扎、木板、多关节、平卧）</a:t>
              </a:r>
            </a:p>
          </p:txBody>
        </p:sp>
      </p:grpSp>
      <p:pic>
        <p:nvPicPr>
          <p:cNvPr id="7" name="PA-图片 6">
            <a:extLst>
              <a:ext uri="{FF2B5EF4-FFF2-40B4-BE49-F238E27FC236}">
                <a16:creationId xmlns="" xmlns:a16="http://schemas.microsoft.com/office/drawing/2014/main" id="{80A2110B-945C-436A-8709-AAD63CB0B7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35" y="2197858"/>
            <a:ext cx="4674665" cy="38072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525" name="PA-文本框 37">
            <a:extLst>
              <a:ext uri="{FF2B5EF4-FFF2-40B4-BE49-F238E27FC236}">
                <a16:creationId xmlns="" xmlns:a16="http://schemas.microsoft.com/office/drawing/2014/main" id="{408E72C0-F184-474E-80D3-19A6AC906C9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4932" y="2083624"/>
            <a:ext cx="2109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出血处理方法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="" xmlns:a16="http://schemas.microsoft.com/office/drawing/2014/main" id="{1D132824-B01F-4F91-B70E-3DC4C2D963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129298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外伤急救技术</a:t>
            </a:r>
          </a:p>
        </p:txBody>
      </p: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2" name="PA-文本框 1">
            <a:extLst>
              <a:ext uri="{FF2B5EF4-FFF2-40B4-BE49-F238E27FC236}">
                <a16:creationId xmlns="" xmlns:a16="http://schemas.microsoft.com/office/drawing/2014/main" id="{2934616A-81B5-4ED1-BF18-70980968439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37406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一般止血法</a:t>
            </a:r>
          </a:p>
        </p:txBody>
      </p:sp>
      <p:sp>
        <p:nvSpPr>
          <p:cNvPr id="18" name="PA-文本框 17">
            <a:extLst>
              <a:ext uri="{FF2B5EF4-FFF2-40B4-BE49-F238E27FC236}">
                <a16:creationId xmlns="" xmlns:a16="http://schemas.microsoft.com/office/drawing/2014/main" id="{F7FEA7AF-8952-47D4-8D52-9892F792A20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33755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止血带止血法</a:t>
            </a:r>
          </a:p>
        </p:txBody>
      </p:sp>
      <p:sp>
        <p:nvSpPr>
          <p:cNvPr id="19" name="PA-文本框 18">
            <a:extLst>
              <a:ext uri="{FF2B5EF4-FFF2-40B4-BE49-F238E27FC236}">
                <a16:creationId xmlns="" xmlns:a16="http://schemas.microsoft.com/office/drawing/2014/main" id="{6F7E6528-3BAA-4CBA-B788-ADC985FD2AD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86308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手指压迫止血法</a:t>
            </a:r>
          </a:p>
        </p:txBody>
      </p:sp>
      <p:cxnSp>
        <p:nvCxnSpPr>
          <p:cNvPr id="4" name="PA-ElbowConnector 3">
            <a:extLst>
              <a:ext uri="{FF2B5EF4-FFF2-40B4-BE49-F238E27FC236}">
                <a16:creationId xmlns="" xmlns:a16="http://schemas.microsoft.com/office/drawing/2014/main" id="{97524F05-E65F-473E-9AB7-F5A7BCE80F65}"/>
              </a:ext>
            </a:extLst>
          </p:cNvPr>
          <p:cNvCxnSpPr>
            <a:stCxn id="64525" idx="1"/>
            <a:endCxn id="2" idx="0"/>
          </p:cNvCxnSpPr>
          <p:nvPr>
            <p:custDataLst>
              <p:tags r:id="rId9"/>
            </p:custDataLst>
          </p:nvPr>
        </p:nvCxnSpPr>
        <p:spPr>
          <a:xfrm rot="10800000" flipV="1">
            <a:off x="2771550" y="2283678"/>
            <a:ext cx="2143383" cy="1455253"/>
          </a:xfrm>
          <a:prstGeom prst="bentConnector2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-ElbowConnector 5">
            <a:extLst>
              <a:ext uri="{FF2B5EF4-FFF2-40B4-BE49-F238E27FC236}">
                <a16:creationId xmlns="" xmlns:a16="http://schemas.microsoft.com/office/drawing/2014/main" id="{C06EEFDC-8CCC-4E08-95E3-3D14D7752269}"/>
              </a:ext>
            </a:extLst>
          </p:cNvPr>
          <p:cNvCxnSpPr>
            <a:stCxn id="64525" idx="3"/>
            <a:endCxn id="19" idx="0"/>
          </p:cNvCxnSpPr>
          <p:nvPr>
            <p:custDataLst>
              <p:tags r:id="rId10"/>
            </p:custDataLst>
          </p:nvPr>
        </p:nvCxnSpPr>
        <p:spPr>
          <a:xfrm>
            <a:off x="7024914" y="2283679"/>
            <a:ext cx="2395537" cy="1455253"/>
          </a:xfrm>
          <a:prstGeom prst="bentConnector2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-直接连接符 7">
            <a:extLst>
              <a:ext uri="{FF2B5EF4-FFF2-40B4-BE49-F238E27FC236}">
                <a16:creationId xmlns="" xmlns:a16="http://schemas.microsoft.com/office/drawing/2014/main" id="{9BD9E343-029E-42BD-B002-F307826EF7B4}"/>
              </a:ext>
            </a:extLst>
          </p:cNvPr>
          <p:cNvCxnSpPr>
            <a:stCxn id="64525" idx="2"/>
            <a:endCxn id="18" idx="0"/>
          </p:cNvCxnSpPr>
          <p:nvPr>
            <p:custDataLst>
              <p:tags r:id="rId11"/>
            </p:custDataLst>
          </p:nvPr>
        </p:nvCxnSpPr>
        <p:spPr>
          <a:xfrm flipH="1">
            <a:off x="5967898" y="2483734"/>
            <a:ext cx="2025" cy="1255198"/>
          </a:xfrm>
          <a:prstGeom prst="line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PA-组合 27">
            <a:extLst>
              <a:ext uri="{FF2B5EF4-FFF2-40B4-BE49-F238E27FC236}">
                <a16:creationId xmlns="" xmlns:a16="http://schemas.microsoft.com/office/drawing/2014/main" id="{8D8EA7C3-B99F-469D-BC19-D705EEECC48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221009" y="4364746"/>
            <a:ext cx="1493778" cy="1493778"/>
            <a:chOff x="2208661" y="2836594"/>
            <a:chExt cx="1493778" cy="1493778"/>
          </a:xfrm>
        </p:grpSpPr>
        <p:sp>
          <p:nvSpPr>
            <p:cNvPr id="30" name="PA-椭圆 29">
              <a:extLst>
                <a:ext uri="{FF2B5EF4-FFF2-40B4-BE49-F238E27FC236}">
                  <a16:creationId xmlns="" xmlns:a16="http://schemas.microsoft.com/office/drawing/2014/main" id="{990B1641-8940-4966-AEF4-8249E82694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399254" y="3027187"/>
              <a:ext cx="1112592" cy="1112592"/>
            </a:xfrm>
            <a:prstGeom prst="ellipse">
              <a:avLst/>
            </a:prstGeom>
            <a:noFill/>
            <a:ln w="1905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1" name="PA-弧形 30">
              <a:extLst>
                <a:ext uri="{FF2B5EF4-FFF2-40B4-BE49-F238E27FC236}">
                  <a16:creationId xmlns="" xmlns:a16="http://schemas.microsoft.com/office/drawing/2014/main" id="{0DE22707-3FA3-4E19-8AB4-DFC32242E81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91211" y="2919144"/>
              <a:ext cx="1328678" cy="1328678"/>
            </a:xfrm>
            <a:prstGeom prst="arc">
              <a:avLst>
                <a:gd name="adj1" fmla="val 16200000"/>
                <a:gd name="adj2" fmla="val 4380896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2" name="PA-椭圆 31">
              <a:extLst>
                <a:ext uri="{FF2B5EF4-FFF2-40B4-BE49-F238E27FC236}">
                  <a16:creationId xmlns="" xmlns:a16="http://schemas.microsoft.com/office/drawing/2014/main" id="{19FE22C5-B360-4B56-80AA-8F18C1C17A2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08661" y="2836594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pic>
          <p:nvPicPr>
            <p:cNvPr id="33" name="PA-图片 32">
              <a:extLst>
                <a:ext uri="{FF2B5EF4-FFF2-40B4-BE49-F238E27FC236}">
                  <a16:creationId xmlns="" xmlns:a16="http://schemas.microsoft.com/office/drawing/2014/main" id="{FF681446-61BA-4C6A-B1B0-6FDAA6CA286E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597" y="3253092"/>
              <a:ext cx="665912" cy="662600"/>
            </a:xfrm>
            <a:prstGeom prst="rect">
              <a:avLst/>
            </a:prstGeom>
          </p:spPr>
        </p:pic>
      </p:grpSp>
      <p:grpSp>
        <p:nvGrpSpPr>
          <p:cNvPr id="35" name="PA-组合 34">
            <a:extLst>
              <a:ext uri="{FF2B5EF4-FFF2-40B4-BE49-F238E27FC236}">
                <a16:creationId xmlns="" xmlns:a16="http://schemas.microsoft.com/office/drawing/2014/main" id="{80FF4478-7A1B-4B11-B109-87E9BBE0900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004291" y="4364746"/>
            <a:ext cx="1493778" cy="1493778"/>
            <a:chOff x="4325840" y="2543950"/>
            <a:chExt cx="1493778" cy="1493778"/>
          </a:xfrm>
        </p:grpSpPr>
        <p:sp>
          <p:nvSpPr>
            <p:cNvPr id="37" name="PA-椭圆 36">
              <a:extLst>
                <a:ext uri="{FF2B5EF4-FFF2-40B4-BE49-F238E27FC236}">
                  <a16:creationId xmlns="" xmlns:a16="http://schemas.microsoft.com/office/drawing/2014/main" id="{37BB3034-264A-4E68-AE8C-28D2015DB33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16433" y="2734543"/>
              <a:ext cx="1112592" cy="1112592"/>
            </a:xfrm>
            <a:prstGeom prst="ellipse">
              <a:avLst/>
            </a:prstGeom>
            <a:noFill/>
            <a:ln w="1905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8" name="PA-弧形 37">
              <a:extLst>
                <a:ext uri="{FF2B5EF4-FFF2-40B4-BE49-F238E27FC236}">
                  <a16:creationId xmlns="" xmlns:a16="http://schemas.microsoft.com/office/drawing/2014/main" id="{009941FB-1F72-4E3F-9E30-6B7C532A2D9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08390" y="2626500"/>
              <a:ext cx="1328678" cy="1328678"/>
            </a:xfrm>
            <a:prstGeom prst="arc">
              <a:avLst>
                <a:gd name="adj1" fmla="val 16200000"/>
                <a:gd name="adj2" fmla="val 4380896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9" name="PA-椭圆 38">
              <a:extLst>
                <a:ext uri="{FF2B5EF4-FFF2-40B4-BE49-F238E27FC236}">
                  <a16:creationId xmlns="" xmlns:a16="http://schemas.microsoft.com/office/drawing/2014/main" id="{F0A7D6D3-E045-4250-B3B7-5FCE32AC37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25840" y="2543950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pic>
          <p:nvPicPr>
            <p:cNvPr id="40" name="PA-图片 39">
              <a:extLst>
                <a:ext uri="{FF2B5EF4-FFF2-40B4-BE49-F238E27FC236}">
                  <a16:creationId xmlns="" xmlns:a16="http://schemas.microsoft.com/office/drawing/2014/main" id="{825B8AD1-9ED1-485C-B619-79465B04AF0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079" y="2983696"/>
              <a:ext cx="662600" cy="662600"/>
            </a:xfrm>
            <a:prstGeom prst="rect">
              <a:avLst/>
            </a:prstGeom>
          </p:spPr>
        </p:pic>
      </p:grpSp>
      <p:grpSp>
        <p:nvGrpSpPr>
          <p:cNvPr id="11" name="PA-组合 10">
            <a:extLst>
              <a:ext uri="{FF2B5EF4-FFF2-40B4-BE49-F238E27FC236}">
                <a16:creationId xmlns="" xmlns:a16="http://schemas.microsoft.com/office/drawing/2014/main" id="{DC5CFB9A-B2E7-406A-A048-5BBE85C433AC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666889" y="4364746"/>
            <a:ext cx="1493778" cy="1493778"/>
            <a:chOff x="6589753" y="5022453"/>
            <a:chExt cx="1493778" cy="1493778"/>
          </a:xfrm>
        </p:grpSpPr>
        <p:sp>
          <p:nvSpPr>
            <p:cNvPr id="42" name="PA-椭圆 41">
              <a:extLst>
                <a:ext uri="{FF2B5EF4-FFF2-40B4-BE49-F238E27FC236}">
                  <a16:creationId xmlns="" xmlns:a16="http://schemas.microsoft.com/office/drawing/2014/main" id="{73B105A7-6BC0-408E-8165-CD42E4A9AB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89753" y="5022453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202C7A09-E31B-41B6-AD80-DCC731723D9E}"/>
                </a:ext>
              </a:extLst>
            </p:cNvPr>
            <p:cNvGrpSpPr/>
            <p:nvPr/>
          </p:nvGrpSpPr>
          <p:grpSpPr>
            <a:xfrm>
              <a:off x="6672303" y="5105003"/>
              <a:ext cx="1328678" cy="1328678"/>
              <a:chOff x="6506518" y="3051323"/>
              <a:chExt cx="1328678" cy="1328678"/>
            </a:xfrm>
          </p:grpSpPr>
          <p:sp>
            <p:nvSpPr>
              <p:cNvPr id="45" name="PA-椭圆 44">
                <a:extLst>
                  <a:ext uri="{FF2B5EF4-FFF2-40B4-BE49-F238E27FC236}">
                    <a16:creationId xmlns="" xmlns:a16="http://schemas.microsoft.com/office/drawing/2014/main" id="{B1653B6F-C80E-4E56-8B31-74EE7EE6AAB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614561" y="3159366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46" name="PA-弧形 45">
                <a:extLst>
                  <a:ext uri="{FF2B5EF4-FFF2-40B4-BE49-F238E27FC236}">
                    <a16:creationId xmlns="" xmlns:a16="http://schemas.microsoft.com/office/drawing/2014/main" id="{F2CB2353-E47D-488D-86E5-9A1B46A8D76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6506518" y="3051323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7" name="PA-图片 46">
                <a:extLst>
                  <a:ext uri="{FF2B5EF4-FFF2-40B4-BE49-F238E27FC236}">
                    <a16:creationId xmlns="" xmlns:a16="http://schemas.microsoft.com/office/drawing/2014/main" id="{E41F1F99-380F-4F96-A2DA-17A47BC7C6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9557" y="3403051"/>
                <a:ext cx="662600" cy="6626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001653862 -1.869289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14" grpId="0"/>
      <p:bldP spid="2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>
            <a:extLst>
              <a:ext uri="{FF2B5EF4-FFF2-40B4-BE49-F238E27FC236}">
                <a16:creationId xmlns="" xmlns:a16="http://schemas.microsoft.com/office/drawing/2014/main" id="{9C093384-F293-4B5A-A436-52680E579E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8" name="PA-圆角矩形 7">
              <a:extLst>
                <a:ext uri="{FF2B5EF4-FFF2-40B4-BE49-F238E27FC236}">
                  <a16:creationId xmlns="" xmlns:a16="http://schemas.microsoft.com/office/drawing/2014/main" id="{5958618D-E5B3-429F-9F44-D495D4EE1E8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圆角矩形 8">
              <a:extLst>
                <a:ext uri="{FF2B5EF4-FFF2-40B4-BE49-F238E27FC236}">
                  <a16:creationId xmlns="" xmlns:a16="http://schemas.microsoft.com/office/drawing/2014/main" id="{434331C1-78FB-4CA8-9C3A-FB0DC29145C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566" name="PA-矩形 1">
            <a:extLst>
              <a:ext uri="{FF2B5EF4-FFF2-40B4-BE49-F238E27FC236}">
                <a16:creationId xmlns="" xmlns:a16="http://schemas.microsoft.com/office/drawing/2014/main" id="{33D223D5-D7BF-4A2E-8FD3-FCA0C128FFF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74446" y="2957285"/>
            <a:ext cx="417829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把止血带放在肢体适当的部位，如上肢要放在上臂中上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1/3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处；下肢放在大腿的中下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1/3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处。先在上止血带的部位垫一层软布，如毛巾、口罩等以保护皮肤。每隔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分钟放松止血带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分钟，松带时动作要缓慢，同时需要指压伤口以减少出血。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C43FC0BF-0656-4B2B-BF4A-DDFB9FEDC6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204105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止血带止血法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1B0C7E2D-8C6A-420D-936C-AAFC21A4A4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41805"/>
            <a:ext cx="1373604" cy="1247819"/>
          </a:xfrm>
          <a:prstGeom prst="rect">
            <a:avLst/>
          </a:prstGeom>
        </p:spPr>
      </p:pic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8E857439-A43A-45E1-9D36-39383DA30C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63" y="-330198"/>
            <a:ext cx="4757818" cy="71373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PA-组合 27">
            <a:extLst>
              <a:ext uri="{FF2B5EF4-FFF2-40B4-BE49-F238E27FC236}">
                <a16:creationId xmlns="" xmlns:a16="http://schemas.microsoft.com/office/drawing/2014/main" id="{9C563CCB-87D5-403F-98C1-E873A0A5771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3D6A2ECF-4C5A-4C30-9F3E-E6A5AB0AD4DA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圆角矩形 29">
              <a:extLst>
                <a:ext uri="{FF2B5EF4-FFF2-40B4-BE49-F238E27FC236}">
                  <a16:creationId xmlns="" xmlns:a16="http://schemas.microsoft.com/office/drawing/2014/main" id="{41AE08DD-DF31-451F-AA26-172CF737A288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8BE7D431-2DEE-4CF0-9F53-312FBD4354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89099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手指压迫止血法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BEF0F7A3-2816-4573-9CEF-736F9C36AD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26799"/>
            <a:ext cx="1373604" cy="1247819"/>
          </a:xfrm>
          <a:prstGeom prst="rect">
            <a:avLst/>
          </a:prstGeom>
        </p:spPr>
      </p:pic>
      <p:sp>
        <p:nvSpPr>
          <p:cNvPr id="7" name="PA-矩形 2">
            <a:extLst>
              <a:ext uri="{FF2B5EF4-FFF2-40B4-BE49-F238E27FC236}">
                <a16:creationId xmlns="" xmlns:a16="http://schemas.microsoft.com/office/drawing/2014/main" id="{D5868AE6-A399-4AAC-8FC8-DDFD5B7B637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34354" y="2505431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头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顶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矩形 2">
            <a:extLst>
              <a:ext uri="{FF2B5EF4-FFF2-40B4-BE49-F238E27FC236}">
                <a16:creationId xmlns="" xmlns:a16="http://schemas.microsoft.com/office/drawing/2014/main" id="{E731BA0F-3C32-4781-A1C9-9CC74AFC4CE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83822" y="2979642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颜面部出血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PA-矩形 2">
            <a:extLst>
              <a:ext uri="{FF2B5EF4-FFF2-40B4-BE49-F238E27FC236}">
                <a16:creationId xmlns="" xmlns:a16="http://schemas.microsoft.com/office/drawing/2014/main" id="{8BB99BD5-0132-4BB8-9232-53348BA6E3F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78537" y="3430382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头颈部出血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矩形 2">
            <a:extLst>
              <a:ext uri="{FF2B5EF4-FFF2-40B4-BE49-F238E27FC236}">
                <a16:creationId xmlns="" xmlns:a16="http://schemas.microsoft.com/office/drawing/2014/main" id="{DD17EDE1-C2E8-425D-8240-D124593D435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64936" y="3892029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肩部出血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矩形 2">
            <a:extLst>
              <a:ext uri="{FF2B5EF4-FFF2-40B4-BE49-F238E27FC236}">
                <a16:creationId xmlns="" xmlns:a16="http://schemas.microsoft.com/office/drawing/2014/main" id="{A0D7CF1A-054E-436C-B344-90926500D0C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378537" y="4353676"/>
            <a:ext cx="1935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前臂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与上臂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矩形 2">
            <a:extLst>
              <a:ext uri="{FF2B5EF4-FFF2-40B4-BE49-F238E27FC236}">
                <a16:creationId xmlns="" xmlns:a16="http://schemas.microsoft.com/office/drawing/2014/main" id="{DEC6227E-ABF2-42A6-95A2-618B16C19AA4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83822" y="4842744"/>
            <a:ext cx="1935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手掌、手背出血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矩形 2">
            <a:extLst>
              <a:ext uri="{FF2B5EF4-FFF2-40B4-BE49-F238E27FC236}">
                <a16:creationId xmlns="" xmlns:a16="http://schemas.microsoft.com/office/drawing/2014/main" id="{13833016-F42B-471E-A928-A7C178AFBE7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34354" y="5266113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下肢出血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MH_Other_1">
            <a:extLst>
              <a:ext uri="{FF2B5EF4-FFF2-40B4-BE49-F238E27FC236}">
                <a16:creationId xmlns="" xmlns:a16="http://schemas.microsoft.com/office/drawing/2014/main" id="{30FD6DB0-635C-4857-BF5D-2FE220BC125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1481" y="2464399"/>
            <a:ext cx="3153554" cy="3182906"/>
          </a:xfrm>
          <a:prstGeom prst="ellipse">
            <a:avLst/>
          </a:prstGeom>
          <a:noFill/>
          <a:ln w="19050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PA-MH_Other_2">
            <a:extLst>
              <a:ext uri="{FF2B5EF4-FFF2-40B4-BE49-F238E27FC236}">
                <a16:creationId xmlns="" xmlns:a16="http://schemas.microsoft.com/office/drawing/2014/main" id="{2C955BD9-EA5D-4072-8827-E1A7CD50D8B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254643" y="2560112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PA-MH_Other_3">
            <a:extLst>
              <a:ext uri="{FF2B5EF4-FFF2-40B4-BE49-F238E27FC236}">
                <a16:creationId xmlns="" xmlns:a16="http://schemas.microsoft.com/office/drawing/2014/main" id="{9D2A6F48-93C5-4EE3-BAED-27BDFB43F2B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5798700" y="4062857"/>
            <a:ext cx="3483541" cy="0"/>
          </a:xfrm>
          <a:prstGeom prst="line">
            <a:avLst/>
          </a:prstGeom>
          <a:noFill/>
          <a:ln w="2857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PA-MH_Other_4">
            <a:extLst>
              <a:ext uri="{FF2B5EF4-FFF2-40B4-BE49-F238E27FC236}">
                <a16:creationId xmlns="" xmlns:a16="http://schemas.microsoft.com/office/drawing/2014/main" id="{4B4EBB02-221B-474B-82D5-F4973AC41D35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>
            <a:off x="7540470" y="2229384"/>
            <a:ext cx="0" cy="3663845"/>
          </a:xfrm>
          <a:prstGeom prst="line">
            <a:avLst/>
          </a:prstGeom>
          <a:noFill/>
          <a:ln w="2857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PA-MH_Other_5">
            <a:extLst>
              <a:ext uri="{FF2B5EF4-FFF2-40B4-BE49-F238E27FC236}">
                <a16:creationId xmlns="" xmlns:a16="http://schemas.microsoft.com/office/drawing/2014/main" id="{5BAAFA24-E57D-4A2E-9A7C-B7C7046A1CC2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144253" y="2644951"/>
            <a:ext cx="2789323" cy="2810920"/>
          </a:xfrm>
          <a:prstGeom prst="ellipse">
            <a:avLst/>
          </a:prstGeom>
          <a:noFill/>
          <a:ln w="952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PA-MH_Other_6">
            <a:extLst>
              <a:ext uri="{FF2B5EF4-FFF2-40B4-BE49-F238E27FC236}">
                <a16:creationId xmlns="" xmlns:a16="http://schemas.microsoft.com/office/drawing/2014/main" id="{6C401973-A1D8-44BB-BDB9-363B026EDEAE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462990" y="2982126"/>
            <a:ext cx="2137679" cy="2182087"/>
          </a:xfrm>
          <a:prstGeom prst="ellipse">
            <a:avLst/>
          </a:prstGeom>
          <a:solidFill>
            <a:srgbClr val="FFC5C5"/>
          </a:solidFill>
          <a:ln w="0"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PA-MH_Title_1">
            <a:extLst>
              <a:ext uri="{FF2B5EF4-FFF2-40B4-BE49-F238E27FC236}">
                <a16:creationId xmlns="" xmlns:a16="http://schemas.microsoft.com/office/drawing/2014/main" id="{84965C2D-C608-4BAD-9FD1-FDA2B7746E8B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847606" y="3374417"/>
            <a:ext cx="1368457" cy="1397517"/>
          </a:xfrm>
          <a:prstGeom prst="ellipse">
            <a:avLst/>
          </a:prstGeom>
          <a:solidFill>
            <a:srgbClr val="FF9393"/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PA-MH_Other_7">
            <a:extLst>
              <a:ext uri="{FF2B5EF4-FFF2-40B4-BE49-F238E27FC236}">
                <a16:creationId xmlns="" xmlns:a16="http://schemas.microsoft.com/office/drawing/2014/main" id="{EFAE845B-CC63-4010-9E84-B3704F15E9B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8708624" y="3017024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PA-MH_Other_8">
            <a:extLst>
              <a:ext uri="{FF2B5EF4-FFF2-40B4-BE49-F238E27FC236}">
                <a16:creationId xmlns="" xmlns:a16="http://schemas.microsoft.com/office/drawing/2014/main" id="{852F80D7-D462-4DD7-8AAA-85EE9E4941ED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8938963" y="3473937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PA-MH_Other_9">
            <a:extLst>
              <a:ext uri="{FF2B5EF4-FFF2-40B4-BE49-F238E27FC236}">
                <a16:creationId xmlns="" xmlns:a16="http://schemas.microsoft.com/office/drawing/2014/main" id="{AF13D239-5E3E-404B-A09B-0E23600BDAF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9017083" y="3930849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PA-MH_Other_10">
            <a:extLst>
              <a:ext uri="{FF2B5EF4-FFF2-40B4-BE49-F238E27FC236}">
                <a16:creationId xmlns="" xmlns:a16="http://schemas.microsoft.com/office/drawing/2014/main" id="{05041684-6F9E-4A1E-B5B9-1949D628B343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938963" y="4387761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PA-MH_Other_11">
            <a:extLst>
              <a:ext uri="{FF2B5EF4-FFF2-40B4-BE49-F238E27FC236}">
                <a16:creationId xmlns="" xmlns:a16="http://schemas.microsoft.com/office/drawing/2014/main" id="{298962E7-8A5E-419B-94E3-096E766C0B2D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708624" y="4844673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PA-MH_Other_12">
            <a:extLst>
              <a:ext uri="{FF2B5EF4-FFF2-40B4-BE49-F238E27FC236}">
                <a16:creationId xmlns="" xmlns:a16="http://schemas.microsoft.com/office/drawing/2014/main" id="{6C87A66F-2E36-4D30-996A-BA6A9110462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249880" y="5292061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4AE5475D-D01E-4F51-8A0F-594F4094E2DA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89" y="1975297"/>
            <a:ext cx="5111284" cy="3833463"/>
          </a:xfrm>
          <a:prstGeom prst="rect">
            <a:avLst/>
          </a:prstGeom>
        </p:spPr>
      </p:pic>
      <p:pic>
        <p:nvPicPr>
          <p:cNvPr id="35" name="PA-图片 34">
            <a:extLst>
              <a:ext uri="{FF2B5EF4-FFF2-40B4-BE49-F238E27FC236}">
                <a16:creationId xmlns="" xmlns:a16="http://schemas.microsoft.com/office/drawing/2014/main" id="{189FD6B8-D5F5-4B83-8907-B80C2E5A4864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873" y="3722288"/>
            <a:ext cx="665912" cy="66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142862 0 L 0 0 E" pathEditMode="relative">
                                      <p:cBhvr from="" to=""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2.0449 L 0 0 E" pathEditMode="relative">
                                      <p:cBhvr from="" to=""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="" xmlns:a16="http://schemas.microsoft.com/office/drawing/2014/main" id="{C13C1440-4989-4C73-9ECD-EF8F7CA322F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="" xmlns:a16="http://schemas.microsoft.com/office/drawing/2014/main" id="{AFA4D83B-6594-4F22-AE67-F404A44ABFF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="" xmlns:a16="http://schemas.microsoft.com/office/drawing/2014/main" id="{856A24B4-1303-44A4-8FEB-7C8CE1613CB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9634" name="PA-图片 11" descr="17101237414">
            <a:extLst>
              <a:ext uri="{FF2B5EF4-FFF2-40B4-BE49-F238E27FC236}">
                <a16:creationId xmlns="" xmlns:a16="http://schemas.microsoft.com/office/drawing/2014/main" id="{AB252957-36EB-407E-BC60-8CB3F1826CA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905" y="1504951"/>
            <a:ext cx="1220109" cy="15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PA-图片 14" descr="17101237897">
            <a:extLst>
              <a:ext uri="{FF2B5EF4-FFF2-40B4-BE49-F238E27FC236}">
                <a16:creationId xmlns="" xmlns:a16="http://schemas.microsoft.com/office/drawing/2014/main" id="{01CE88BA-297E-43E8-B7DB-CB530C9659C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793" y="1524002"/>
            <a:ext cx="1278826" cy="1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PA-矩形 1">
            <a:extLst>
              <a:ext uri="{FF2B5EF4-FFF2-40B4-BE49-F238E27FC236}">
                <a16:creationId xmlns="" xmlns:a16="http://schemas.microsoft.com/office/drawing/2014/main" id="{CDBE3967-CF29-4110-A1C3-F0A1352E2DF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5191" y="3314700"/>
            <a:ext cx="188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）头顶部出血</a:t>
            </a:r>
          </a:p>
        </p:txBody>
      </p:sp>
      <p:sp>
        <p:nvSpPr>
          <p:cNvPr id="57349" name="PA-矩形 2">
            <a:extLst>
              <a:ext uri="{FF2B5EF4-FFF2-40B4-BE49-F238E27FC236}">
                <a16:creationId xmlns="" xmlns:a16="http://schemas.microsoft.com/office/drawing/2014/main" id="{95F09FA2-A66A-4607-B5DA-55982E415FE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32987" y="3324224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）颜面部出血</a:t>
            </a:r>
          </a:p>
        </p:txBody>
      </p:sp>
      <p:pic>
        <p:nvPicPr>
          <p:cNvPr id="7" name="PA-图片 14" descr="17101238770">
            <a:extLst>
              <a:ext uri="{FF2B5EF4-FFF2-40B4-BE49-F238E27FC236}">
                <a16:creationId xmlns="" xmlns:a16="http://schemas.microsoft.com/office/drawing/2014/main" id="{14F00B9B-9CEF-47EA-8F39-5C5B40DA621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527" y="4187217"/>
            <a:ext cx="1284946" cy="14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-矩形 1">
            <a:extLst>
              <a:ext uri="{FF2B5EF4-FFF2-40B4-BE49-F238E27FC236}">
                <a16:creationId xmlns="" xmlns:a16="http://schemas.microsoft.com/office/drawing/2014/main" id="{87E33F10-036D-4DAD-9CAE-9180583259B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6291" y="5742967"/>
            <a:ext cx="197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）头面部出血</a:t>
            </a:r>
          </a:p>
        </p:txBody>
      </p:sp>
      <p:sp>
        <p:nvSpPr>
          <p:cNvPr id="9" name="PA-矩形 2">
            <a:extLst>
              <a:ext uri="{FF2B5EF4-FFF2-40B4-BE49-F238E27FC236}">
                <a16:creationId xmlns="" xmlns:a16="http://schemas.microsoft.com/office/drawing/2014/main" id="{48CD3B16-F479-4285-B1F7-BCD7B395095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88575" y="5831867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）肩部出血</a:t>
            </a:r>
          </a:p>
        </p:txBody>
      </p:sp>
      <p:pic>
        <p:nvPicPr>
          <p:cNvPr id="10" name="PA-图片 2">
            <a:extLst>
              <a:ext uri="{FF2B5EF4-FFF2-40B4-BE49-F238E27FC236}">
                <a16:creationId xmlns="" xmlns:a16="http://schemas.microsoft.com/office/drawing/2014/main" id="{64796A55-0F97-4F82-9CB8-97E9DF311DAF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141" y="3876390"/>
            <a:ext cx="1260737" cy="171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1" name="PA-文本框 10">
            <a:extLst>
              <a:ext uri="{FF2B5EF4-FFF2-40B4-BE49-F238E27FC236}">
                <a16:creationId xmlns="" xmlns:a16="http://schemas.microsoft.com/office/drawing/2014/main" id="{BDB772C2-877C-4840-A3E5-BC325A89DC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024873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指压止血法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A937F72C-8B72-414E-864F-53A53BDFB8A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62573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="" xmlns:a16="http://schemas.microsoft.com/office/drawing/2014/main" id="{D9D044AB-E1A6-4115-92B5-550260503E2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="" xmlns:a16="http://schemas.microsoft.com/office/drawing/2014/main" id="{D8E0BDD6-01EA-4DFD-A53B-A5612137DBE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="" xmlns:a16="http://schemas.microsoft.com/office/drawing/2014/main" id="{87BA0CEA-C2C2-45B0-98E8-FA0E5C74ADA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4459" name="PA-图片 11" descr="17101238598">
            <a:extLst>
              <a:ext uri="{FF2B5EF4-FFF2-40B4-BE49-F238E27FC236}">
                <a16:creationId xmlns="" xmlns:a16="http://schemas.microsoft.com/office/drawing/2014/main" id="{0C9D6960-85F5-4237-A2C4-80E71970D48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423" y="1641164"/>
            <a:ext cx="1535509" cy="15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A-图片 14" descr="17101239244">
            <a:extLst>
              <a:ext uri="{FF2B5EF4-FFF2-40B4-BE49-F238E27FC236}">
                <a16:creationId xmlns="" xmlns:a16="http://schemas.microsoft.com/office/drawing/2014/main" id="{29180F7B-3207-4FB6-ADAC-2EE991F22C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865" y="1548432"/>
            <a:ext cx="1009650" cy="16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PA-矩形 1">
            <a:extLst>
              <a:ext uri="{FF2B5EF4-FFF2-40B4-BE49-F238E27FC236}">
                <a16:creationId xmlns="" xmlns:a16="http://schemas.microsoft.com/office/drawing/2014/main" id="{CC76598C-9600-4B4D-A0F0-F2A7132EF68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1511" y="3223650"/>
            <a:ext cx="257333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）前臂与上臂出血</a:t>
            </a:r>
          </a:p>
        </p:txBody>
      </p:sp>
      <p:sp>
        <p:nvSpPr>
          <p:cNvPr id="71685" name="PA-矩形 2">
            <a:extLst>
              <a:ext uri="{FF2B5EF4-FFF2-40B4-BE49-F238E27FC236}">
                <a16:creationId xmlns="" xmlns:a16="http://schemas.microsoft.com/office/drawing/2014/main" id="{920B7D01-1017-4343-BB1F-EC0B0DB9564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67159" y="3223650"/>
            <a:ext cx="291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）手部手掌、手背出血</a:t>
            </a:r>
          </a:p>
        </p:txBody>
      </p:sp>
      <p:pic>
        <p:nvPicPr>
          <p:cNvPr id="7" name="PA-图片 13" descr="17101239819">
            <a:extLst>
              <a:ext uri="{FF2B5EF4-FFF2-40B4-BE49-F238E27FC236}">
                <a16:creationId xmlns="" xmlns:a16="http://schemas.microsoft.com/office/drawing/2014/main" id="{6B54852E-CB60-457E-88C3-113C461B972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396" y="4122228"/>
            <a:ext cx="1807761" cy="15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-图片 14" descr="17101239700">
            <a:extLst>
              <a:ext uri="{FF2B5EF4-FFF2-40B4-BE49-F238E27FC236}">
                <a16:creationId xmlns="" xmlns:a16="http://schemas.microsoft.com/office/drawing/2014/main" id="{B5421802-2316-4AE3-91D9-1BAF7AF8041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89" y="3982475"/>
            <a:ext cx="1447800" cy="192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-矩形 1">
            <a:extLst>
              <a:ext uri="{FF2B5EF4-FFF2-40B4-BE49-F238E27FC236}">
                <a16:creationId xmlns="" xmlns:a16="http://schemas.microsoft.com/office/drawing/2014/main" id="{DC90C115-9D7D-4116-B9B7-9F65EAE51C8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99105" y="5906579"/>
            <a:ext cx="1720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）下肢出血</a:t>
            </a:r>
          </a:p>
        </p:txBody>
      </p:sp>
      <p:sp>
        <p:nvSpPr>
          <p:cNvPr id="10" name="PA-矩形 2">
            <a:extLst>
              <a:ext uri="{FF2B5EF4-FFF2-40B4-BE49-F238E27FC236}">
                <a16:creationId xmlns="" xmlns:a16="http://schemas.microsoft.com/office/drawing/2014/main" id="{D5230602-229A-43A0-B1C6-1024A83ADFA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08402" y="5906578"/>
            <a:ext cx="163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）足部出血</a:t>
            </a:r>
          </a:p>
        </p:txBody>
      </p:sp>
      <p:sp>
        <p:nvSpPr>
          <p:cNvPr id="11" name="PA-文本框 10">
            <a:extLst>
              <a:ext uri="{FF2B5EF4-FFF2-40B4-BE49-F238E27FC236}">
                <a16:creationId xmlns="" xmlns:a16="http://schemas.microsoft.com/office/drawing/2014/main" id="{239A84FA-F502-4F6D-B5E5-39E9A1C2C43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130291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指压止血法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F098070C-D04C-4892-B19C-D538E0509A1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7991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B48F304-5759-449F-9ABA-8030F02DA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771650"/>
            <a:ext cx="16706850" cy="10572749"/>
          </a:xfrm>
          <a:prstGeom prst="rect">
            <a:avLst/>
          </a:prstGeom>
        </p:spPr>
      </p:pic>
      <p:sp>
        <p:nvSpPr>
          <p:cNvPr id="19" name="PA-标题 1">
            <a:extLst>
              <a:ext uri="{FF2B5EF4-FFF2-40B4-BE49-F238E27FC236}">
                <a16:creationId xmlns="" xmlns:a16="http://schemas.microsoft.com/office/drawing/2014/main" id="{603277E5-476C-4A6A-9AE3-9D08DEF293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68779" y="1229878"/>
            <a:ext cx="2454443" cy="9464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目  录</a:t>
            </a:r>
          </a:p>
        </p:txBody>
      </p:sp>
      <p:sp>
        <p:nvSpPr>
          <p:cNvPr id="14" name="PA-文本框 20">
            <a:extLst>
              <a:ext uri="{FF2B5EF4-FFF2-40B4-BE49-F238E27FC236}">
                <a16:creationId xmlns="" xmlns:a16="http://schemas.microsoft.com/office/drawing/2014/main" id="{9C1B5967-08C6-4B82-BC88-5ED50F7417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50434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sp>
        <p:nvSpPr>
          <p:cNvPr id="16" name="PA-文本框 22">
            <a:extLst>
              <a:ext uri="{FF2B5EF4-FFF2-40B4-BE49-F238E27FC236}">
                <a16:creationId xmlns="" xmlns:a16="http://schemas.microsoft.com/office/drawing/2014/main" id="{9E8F0293-5A78-4372-9C9C-3F7EF0003D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4869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突发疾病</a:t>
            </a:r>
          </a:p>
        </p:txBody>
      </p:sp>
      <p:sp>
        <p:nvSpPr>
          <p:cNvPr id="18" name="PA-文本框 24">
            <a:extLst>
              <a:ext uri="{FF2B5EF4-FFF2-40B4-BE49-F238E27FC236}">
                <a16:creationId xmlns="" xmlns:a16="http://schemas.microsoft.com/office/drawing/2014/main" id="{0668D017-F709-4BB7-AE1E-4E9DBAB184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54874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心肺复苏</a:t>
            </a:r>
          </a:p>
        </p:txBody>
      </p:sp>
      <p:pic>
        <p:nvPicPr>
          <p:cNvPr id="25" name="PA-图片 24">
            <a:extLst>
              <a:ext uri="{FF2B5EF4-FFF2-40B4-BE49-F238E27FC236}">
                <a16:creationId xmlns="" xmlns:a16="http://schemas.microsoft.com/office/drawing/2014/main" id="{85A3BF04-AB00-4A70-BD96-93B0D8833F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70" y="4192701"/>
            <a:ext cx="800085" cy="879407"/>
          </a:xfrm>
          <a:prstGeom prst="rect">
            <a:avLst/>
          </a:prstGeom>
        </p:spPr>
      </p:pic>
      <p:pic>
        <p:nvPicPr>
          <p:cNvPr id="27" name="PA-图片 26">
            <a:extLst>
              <a:ext uri="{FF2B5EF4-FFF2-40B4-BE49-F238E27FC236}">
                <a16:creationId xmlns="" xmlns:a16="http://schemas.microsoft.com/office/drawing/2014/main" id="{B6617CA1-72CF-455B-A6AD-2ED29B04C0C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45" y="4076744"/>
            <a:ext cx="845462" cy="995364"/>
          </a:xfrm>
          <a:prstGeom prst="rect">
            <a:avLst/>
          </a:prstGeom>
        </p:spPr>
      </p:pic>
      <p:pic>
        <p:nvPicPr>
          <p:cNvPr id="29" name="PA-图片 28">
            <a:extLst>
              <a:ext uri="{FF2B5EF4-FFF2-40B4-BE49-F238E27FC236}">
                <a16:creationId xmlns="" xmlns:a16="http://schemas.microsoft.com/office/drawing/2014/main" id="{AB2FE259-D23A-4605-A2D7-FD241F74042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80" y="4147702"/>
            <a:ext cx="845462" cy="924406"/>
          </a:xfrm>
          <a:prstGeom prst="rect">
            <a:avLst/>
          </a:prstGeom>
        </p:spPr>
      </p:pic>
      <p:sp>
        <p:nvSpPr>
          <p:cNvPr id="8" name="PA-文本框 14">
            <a:extLst>
              <a:ext uri="{FF2B5EF4-FFF2-40B4-BE49-F238E27FC236}">
                <a16:creationId xmlns="" xmlns:a16="http://schemas.microsoft.com/office/drawing/2014/main" id="{450238EF-1756-45F3-B04B-09337C1D9DE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50434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sp>
        <p:nvSpPr>
          <p:cNvPr id="10" name="PA-文本框 16">
            <a:extLst>
              <a:ext uri="{FF2B5EF4-FFF2-40B4-BE49-F238E27FC236}">
                <a16:creationId xmlns="" xmlns:a16="http://schemas.microsoft.com/office/drawing/2014/main" id="{6FDDFBE0-2674-401F-BEF4-7EAD93815BD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54869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sp>
        <p:nvSpPr>
          <p:cNvPr id="12" name="PA-文本框 18">
            <a:extLst>
              <a:ext uri="{FF2B5EF4-FFF2-40B4-BE49-F238E27FC236}">
                <a16:creationId xmlns="" xmlns:a16="http://schemas.microsoft.com/office/drawing/2014/main" id="{51638613-7E12-4254-A7DE-67CA15BE87C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54874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="" xmlns:a16="http://schemas.microsoft.com/office/drawing/2014/main" id="{3CA6F8D1-C119-4913-A55C-BC67B6426E3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077" y="2250337"/>
            <a:ext cx="845462" cy="922388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="" xmlns:a16="http://schemas.microsoft.com/office/drawing/2014/main" id="{068B21A7-A2A4-46A0-8063-961E8C7F8B1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80" y="2293318"/>
            <a:ext cx="845462" cy="879407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="" xmlns:a16="http://schemas.microsoft.com/office/drawing/2014/main" id="{7B63A346-6261-4A16-B3B7-A6F98D5FC6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627" y="2250337"/>
            <a:ext cx="765028" cy="9223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6986" y="1394234"/>
            <a:ext cx="1937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9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7820EF5-06D8-4C27-A7AE-B56414AD6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1DE0BA4F-E4D7-4371-BF4D-530BFC06E3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29062" y="257942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sp>
        <p:nvSpPr>
          <p:cNvPr id="11" name="PA-矩形 10">
            <a:extLst>
              <a:ext uri="{FF2B5EF4-FFF2-40B4-BE49-F238E27FC236}">
                <a16:creationId xmlns="" xmlns:a16="http://schemas.microsoft.com/office/drawing/2014/main" id="{B7A0AFA8-E2A4-4F5F-B01F-1E9D1267E5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80657" y="3391583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BEB7C556-C269-4593-8176-43E203B2C9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891" y="1725364"/>
            <a:ext cx="311494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7616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PA-组合 126">
            <a:extLst>
              <a:ext uri="{FF2B5EF4-FFF2-40B4-BE49-F238E27FC236}">
                <a16:creationId xmlns="" xmlns:a16="http://schemas.microsoft.com/office/drawing/2014/main" id="{EAC7DE63-E813-4CCF-B5CF-8862C43F1DF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8" name="PA-圆角矩形 127">
              <a:extLst>
                <a:ext uri="{FF2B5EF4-FFF2-40B4-BE49-F238E27FC236}">
                  <a16:creationId xmlns="" xmlns:a16="http://schemas.microsoft.com/office/drawing/2014/main" id="{57B061EB-F5E1-45C3-8A19-33FAFE8F47B8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PA-圆角矩形 128">
              <a:extLst>
                <a:ext uri="{FF2B5EF4-FFF2-40B4-BE49-F238E27FC236}">
                  <a16:creationId xmlns="" xmlns:a16="http://schemas.microsoft.com/office/drawing/2014/main" id="{F438AFA2-8480-43E0-A787-25D42735F3D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PA-文本框 24">
            <a:extLst>
              <a:ext uri="{FF2B5EF4-FFF2-40B4-BE49-F238E27FC236}">
                <a16:creationId xmlns="" xmlns:a16="http://schemas.microsoft.com/office/drawing/2014/main" id="{5764B07F-60E0-4982-AF48-AE50728D19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37216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pic>
        <p:nvPicPr>
          <p:cNvPr id="26" name="PA-图片 25">
            <a:extLst>
              <a:ext uri="{FF2B5EF4-FFF2-40B4-BE49-F238E27FC236}">
                <a16:creationId xmlns="" xmlns:a16="http://schemas.microsoft.com/office/drawing/2014/main" id="{E854AA70-6160-4B9D-9340-893A76848E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75" name="PA-Google Shape;624;p28">
            <a:extLst>
              <a:ext uri="{FF2B5EF4-FFF2-40B4-BE49-F238E27FC236}">
                <a16:creationId xmlns="" xmlns:a16="http://schemas.microsoft.com/office/drawing/2014/main" id="{D9F201A2-C762-4E6C-A74E-2A5C690A46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1390" y="4480336"/>
            <a:ext cx="154" cy="15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6" name="PA-Google Shape;625;p28">
            <a:extLst>
              <a:ext uri="{FF2B5EF4-FFF2-40B4-BE49-F238E27FC236}">
                <a16:creationId xmlns="" xmlns:a16="http://schemas.microsoft.com/office/drawing/2014/main" id="{09E9373C-441A-4348-AF2E-050D8538AB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84966" y="4480336"/>
            <a:ext cx="154" cy="15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7" name="PA-Google Shape;626;p28">
            <a:extLst>
              <a:ext uri="{FF2B5EF4-FFF2-40B4-BE49-F238E27FC236}">
                <a16:creationId xmlns="" xmlns:a16="http://schemas.microsoft.com/office/drawing/2014/main" id="{2572900F-205E-4553-AAB9-EAA11711B4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176813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1" y="0"/>
                </a:moveTo>
                <a:lnTo>
                  <a:pt x="3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8" name="PA-Google Shape;627;p28">
            <a:extLst>
              <a:ext uri="{FF2B5EF4-FFF2-40B4-BE49-F238E27FC236}">
                <a16:creationId xmlns="" xmlns:a16="http://schemas.microsoft.com/office/drawing/2014/main" id="{E568DD77-4077-4675-BD5D-C00A9B4EF02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9" name="PA-Google Shape;628;p28">
            <a:extLst>
              <a:ext uri="{FF2B5EF4-FFF2-40B4-BE49-F238E27FC236}">
                <a16:creationId xmlns="" xmlns:a16="http://schemas.microsoft.com/office/drawing/2014/main" id="{94CD7819-156D-4557-B814-4F4824EBA9B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0" name="PA-Google Shape;629;p28">
            <a:extLst>
              <a:ext uri="{FF2B5EF4-FFF2-40B4-BE49-F238E27FC236}">
                <a16:creationId xmlns="" xmlns:a16="http://schemas.microsoft.com/office/drawing/2014/main" id="{AD9059B3-ABBB-47C3-AF77-D1AE68A9E6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1" name="PA-Google Shape;630;p28">
            <a:extLst>
              <a:ext uri="{FF2B5EF4-FFF2-40B4-BE49-F238E27FC236}">
                <a16:creationId xmlns="" xmlns:a16="http://schemas.microsoft.com/office/drawing/2014/main" id="{CDC85769-51D1-4BA0-830A-04B60D12376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2" name="PA-Google Shape;631;p28">
            <a:extLst>
              <a:ext uri="{FF2B5EF4-FFF2-40B4-BE49-F238E27FC236}">
                <a16:creationId xmlns="" xmlns:a16="http://schemas.microsoft.com/office/drawing/2014/main" id="{21A7DC09-3EE2-49FC-AC07-DA1037ADA17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176813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1" y="0"/>
                </a:moveTo>
                <a:lnTo>
                  <a:pt x="3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3" name="PA-Google Shape;632;p28">
            <a:extLst>
              <a:ext uri="{FF2B5EF4-FFF2-40B4-BE49-F238E27FC236}">
                <a16:creationId xmlns="" xmlns:a16="http://schemas.microsoft.com/office/drawing/2014/main" id="{28E13C20-FA7D-426A-9908-4D864F6B3FE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4" name="PA-Google Shape;633;p28">
            <a:extLst>
              <a:ext uri="{FF2B5EF4-FFF2-40B4-BE49-F238E27FC236}">
                <a16:creationId xmlns="" xmlns:a16="http://schemas.microsoft.com/office/drawing/2014/main" id="{927387B7-C60C-413C-9F7E-856FEEE7253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5" name="PA-Google Shape;636;p28">
            <a:extLst>
              <a:ext uri="{FF2B5EF4-FFF2-40B4-BE49-F238E27FC236}">
                <a16:creationId xmlns="" xmlns:a16="http://schemas.microsoft.com/office/drawing/2014/main" id="{6F8CC70C-A03C-4DB3-9211-2BCA162BE37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710028" y="3000805"/>
            <a:ext cx="6315372" cy="1410462"/>
          </a:xfrm>
          <a:custGeom>
            <a:avLst/>
            <a:gdLst/>
            <a:ahLst/>
            <a:cxnLst/>
            <a:rect l="l" t="t" r="r" b="b"/>
            <a:pathLst>
              <a:path w="48402" h="10810" extrusionOk="0">
                <a:moveTo>
                  <a:pt x="7237" y="0"/>
                </a:moveTo>
                <a:cubicBezTo>
                  <a:pt x="4874" y="0"/>
                  <a:pt x="2948" y="1903"/>
                  <a:pt x="2913" y="4261"/>
                </a:cubicBezTo>
                <a:lnTo>
                  <a:pt x="601" y="4243"/>
                </a:lnTo>
                <a:cubicBezTo>
                  <a:pt x="566" y="4115"/>
                  <a:pt x="450" y="4021"/>
                  <a:pt x="316" y="4021"/>
                </a:cubicBezTo>
                <a:cubicBezTo>
                  <a:pt x="312" y="4021"/>
                  <a:pt x="308" y="4021"/>
                  <a:pt x="305" y="4021"/>
                </a:cubicBezTo>
                <a:cubicBezTo>
                  <a:pt x="135" y="4021"/>
                  <a:pt x="0" y="4159"/>
                  <a:pt x="0" y="4325"/>
                </a:cubicBezTo>
                <a:cubicBezTo>
                  <a:pt x="0" y="4494"/>
                  <a:pt x="135" y="4634"/>
                  <a:pt x="304" y="4634"/>
                </a:cubicBezTo>
                <a:cubicBezTo>
                  <a:pt x="308" y="4634"/>
                  <a:pt x="312" y="4634"/>
                  <a:pt x="316" y="4634"/>
                </a:cubicBezTo>
                <a:cubicBezTo>
                  <a:pt x="451" y="4634"/>
                  <a:pt x="562" y="4543"/>
                  <a:pt x="601" y="4424"/>
                </a:cubicBezTo>
                <a:lnTo>
                  <a:pt x="3000" y="4441"/>
                </a:lnTo>
                <a:cubicBezTo>
                  <a:pt x="3047" y="4441"/>
                  <a:pt x="3088" y="4401"/>
                  <a:pt x="3088" y="4348"/>
                </a:cubicBezTo>
                <a:cubicBezTo>
                  <a:pt x="3088" y="4348"/>
                  <a:pt x="3088" y="4342"/>
                  <a:pt x="3088" y="4342"/>
                </a:cubicBezTo>
                <a:cubicBezTo>
                  <a:pt x="3088" y="4336"/>
                  <a:pt x="3088" y="4336"/>
                  <a:pt x="3088" y="4331"/>
                </a:cubicBezTo>
                <a:cubicBezTo>
                  <a:pt x="3088" y="2043"/>
                  <a:pt x="4950" y="181"/>
                  <a:pt x="7237" y="181"/>
                </a:cubicBezTo>
                <a:cubicBezTo>
                  <a:pt x="9525" y="181"/>
                  <a:pt x="11387" y="2043"/>
                  <a:pt x="11387" y="4331"/>
                </a:cubicBezTo>
                <a:lnTo>
                  <a:pt x="11387" y="6478"/>
                </a:lnTo>
                <a:cubicBezTo>
                  <a:pt x="11387" y="8865"/>
                  <a:pt x="13331" y="10809"/>
                  <a:pt x="15718" y="10809"/>
                </a:cubicBezTo>
                <a:cubicBezTo>
                  <a:pt x="18111" y="10809"/>
                  <a:pt x="20048" y="8865"/>
                  <a:pt x="20048" y="6478"/>
                </a:cubicBezTo>
                <a:lnTo>
                  <a:pt x="20048" y="4331"/>
                </a:lnTo>
                <a:cubicBezTo>
                  <a:pt x="20048" y="2043"/>
                  <a:pt x="21910" y="181"/>
                  <a:pt x="24198" y="181"/>
                </a:cubicBezTo>
                <a:cubicBezTo>
                  <a:pt x="26486" y="181"/>
                  <a:pt x="28348" y="2043"/>
                  <a:pt x="28348" y="4331"/>
                </a:cubicBezTo>
                <a:lnTo>
                  <a:pt x="28348" y="6478"/>
                </a:lnTo>
                <a:cubicBezTo>
                  <a:pt x="28348" y="8865"/>
                  <a:pt x="30291" y="10809"/>
                  <a:pt x="32678" y="10809"/>
                </a:cubicBezTo>
                <a:cubicBezTo>
                  <a:pt x="35071" y="10809"/>
                  <a:pt x="37009" y="8865"/>
                  <a:pt x="37009" y="6478"/>
                </a:cubicBezTo>
                <a:lnTo>
                  <a:pt x="37009" y="4331"/>
                </a:lnTo>
                <a:cubicBezTo>
                  <a:pt x="37009" y="2043"/>
                  <a:pt x="38870" y="181"/>
                  <a:pt x="41158" y="181"/>
                </a:cubicBezTo>
                <a:cubicBezTo>
                  <a:pt x="43446" y="181"/>
                  <a:pt x="45308" y="2043"/>
                  <a:pt x="45308" y="4331"/>
                </a:cubicBezTo>
                <a:cubicBezTo>
                  <a:pt x="45308" y="4336"/>
                  <a:pt x="45308" y="4342"/>
                  <a:pt x="45314" y="4354"/>
                </a:cubicBezTo>
                <a:cubicBezTo>
                  <a:pt x="45314" y="4360"/>
                  <a:pt x="45308" y="4366"/>
                  <a:pt x="45308" y="4371"/>
                </a:cubicBezTo>
                <a:cubicBezTo>
                  <a:pt x="45308" y="4424"/>
                  <a:pt x="45349" y="4465"/>
                  <a:pt x="45401" y="4465"/>
                </a:cubicBezTo>
                <a:lnTo>
                  <a:pt x="47800" y="4447"/>
                </a:lnTo>
                <a:cubicBezTo>
                  <a:pt x="47835" y="4570"/>
                  <a:pt x="47958" y="4657"/>
                  <a:pt x="48092" y="4657"/>
                </a:cubicBezTo>
                <a:cubicBezTo>
                  <a:pt x="48261" y="4657"/>
                  <a:pt x="48401" y="4517"/>
                  <a:pt x="48395" y="4348"/>
                </a:cubicBezTo>
                <a:cubicBezTo>
                  <a:pt x="48395" y="4173"/>
                  <a:pt x="48255" y="4039"/>
                  <a:pt x="48086" y="4039"/>
                </a:cubicBezTo>
                <a:cubicBezTo>
                  <a:pt x="47946" y="4045"/>
                  <a:pt x="47829" y="4138"/>
                  <a:pt x="47794" y="4261"/>
                </a:cubicBezTo>
                <a:lnTo>
                  <a:pt x="45489" y="4278"/>
                </a:lnTo>
                <a:cubicBezTo>
                  <a:pt x="45460" y="1914"/>
                  <a:pt x="43528" y="0"/>
                  <a:pt x="41158" y="0"/>
                </a:cubicBezTo>
                <a:cubicBezTo>
                  <a:pt x="38771" y="0"/>
                  <a:pt x="36828" y="1944"/>
                  <a:pt x="36828" y="4331"/>
                </a:cubicBezTo>
                <a:lnTo>
                  <a:pt x="36828" y="6478"/>
                </a:lnTo>
                <a:cubicBezTo>
                  <a:pt x="36828" y="8766"/>
                  <a:pt x="34966" y="10628"/>
                  <a:pt x="32678" y="10628"/>
                </a:cubicBezTo>
                <a:cubicBezTo>
                  <a:pt x="30390" y="10628"/>
                  <a:pt x="28528" y="8766"/>
                  <a:pt x="28528" y="6478"/>
                </a:cubicBezTo>
                <a:lnTo>
                  <a:pt x="28528" y="4331"/>
                </a:lnTo>
                <a:cubicBezTo>
                  <a:pt x="28528" y="1944"/>
                  <a:pt x="26585" y="0"/>
                  <a:pt x="24198" y="0"/>
                </a:cubicBezTo>
                <a:cubicBezTo>
                  <a:pt x="21811" y="0"/>
                  <a:pt x="19867" y="1944"/>
                  <a:pt x="19867" y="4331"/>
                </a:cubicBezTo>
                <a:lnTo>
                  <a:pt x="19867" y="6478"/>
                </a:lnTo>
                <a:cubicBezTo>
                  <a:pt x="19867" y="8766"/>
                  <a:pt x="18006" y="10628"/>
                  <a:pt x="15718" y="10628"/>
                </a:cubicBezTo>
                <a:cubicBezTo>
                  <a:pt x="13430" y="10628"/>
                  <a:pt x="11568" y="8766"/>
                  <a:pt x="11568" y="6478"/>
                </a:cubicBezTo>
                <a:lnTo>
                  <a:pt x="11568" y="4331"/>
                </a:lnTo>
                <a:cubicBezTo>
                  <a:pt x="11568" y="1944"/>
                  <a:pt x="9625" y="0"/>
                  <a:pt x="7237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6" name="PA-Google Shape;638;p28">
            <a:extLst>
              <a:ext uri="{FF2B5EF4-FFF2-40B4-BE49-F238E27FC236}">
                <a16:creationId xmlns="" xmlns:a16="http://schemas.microsoft.com/office/drawing/2014/main" id="{103A0BA0-D7F4-4025-8B43-CB5A67EC2B8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215764" y="3145792"/>
            <a:ext cx="887385" cy="808967"/>
          </a:xfrm>
          <a:custGeom>
            <a:avLst/>
            <a:gdLst/>
            <a:ahLst/>
            <a:cxnLst/>
            <a:rect l="l" t="t" r="r" b="b"/>
            <a:pathLst>
              <a:path w="6801" h="6200" extrusionOk="0">
                <a:moveTo>
                  <a:pt x="3398" y="1"/>
                </a:moveTo>
                <a:cubicBezTo>
                  <a:pt x="2605" y="1"/>
                  <a:pt x="1813" y="304"/>
                  <a:pt x="1209" y="911"/>
                </a:cubicBezTo>
                <a:cubicBezTo>
                  <a:pt x="1" y="2119"/>
                  <a:pt x="1" y="4081"/>
                  <a:pt x="1209" y="5289"/>
                </a:cubicBezTo>
                <a:cubicBezTo>
                  <a:pt x="1813" y="5896"/>
                  <a:pt x="2605" y="6199"/>
                  <a:pt x="3398" y="6199"/>
                </a:cubicBezTo>
                <a:cubicBezTo>
                  <a:pt x="4191" y="6199"/>
                  <a:pt x="4985" y="5896"/>
                  <a:pt x="5592" y="5289"/>
                </a:cubicBezTo>
                <a:cubicBezTo>
                  <a:pt x="6800" y="4081"/>
                  <a:pt x="6800" y="2119"/>
                  <a:pt x="5592" y="911"/>
                </a:cubicBezTo>
                <a:cubicBezTo>
                  <a:pt x="4985" y="304"/>
                  <a:pt x="4191" y="1"/>
                  <a:pt x="3398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7" name="PA-Google Shape;641;p28">
            <a:extLst>
              <a:ext uri="{FF2B5EF4-FFF2-40B4-BE49-F238E27FC236}">
                <a16:creationId xmlns="" xmlns:a16="http://schemas.microsoft.com/office/drawing/2014/main" id="{5566A09F-1EDA-4DEA-BD5A-4CCC45187CE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679835" y="3145792"/>
            <a:ext cx="808837" cy="808967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100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100" y="6199"/>
                </a:cubicBezTo>
                <a:cubicBezTo>
                  <a:pt x="4810" y="6199"/>
                  <a:pt x="6199" y="4810"/>
                  <a:pt x="6199" y="3100"/>
                </a:cubicBezTo>
                <a:cubicBezTo>
                  <a:pt x="6199" y="1390"/>
                  <a:pt x="4810" y="1"/>
                  <a:pt x="3100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PA-Google Shape;646;p28">
            <a:extLst>
              <a:ext uri="{FF2B5EF4-FFF2-40B4-BE49-F238E27FC236}">
                <a16:creationId xmlns="" xmlns:a16="http://schemas.microsoft.com/office/drawing/2014/main" id="{E16CD1C5-D0DA-4238-AE24-1E5510C61F1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472134" y="3145792"/>
            <a:ext cx="808967" cy="808967"/>
          </a:xfrm>
          <a:custGeom>
            <a:avLst/>
            <a:gdLst/>
            <a:ahLst/>
            <a:cxnLst/>
            <a:rect l="l" t="t" r="r" b="b"/>
            <a:pathLst>
              <a:path w="6200" h="6200" extrusionOk="0">
                <a:moveTo>
                  <a:pt x="3100" y="1"/>
                </a:moveTo>
                <a:cubicBezTo>
                  <a:pt x="1390" y="1"/>
                  <a:pt x="1" y="1390"/>
                  <a:pt x="1" y="3100"/>
                </a:cubicBezTo>
                <a:cubicBezTo>
                  <a:pt x="1" y="4810"/>
                  <a:pt x="1390" y="6199"/>
                  <a:pt x="3100" y="6199"/>
                </a:cubicBezTo>
                <a:cubicBezTo>
                  <a:pt x="4810" y="6199"/>
                  <a:pt x="6199" y="4810"/>
                  <a:pt x="6199" y="3100"/>
                </a:cubicBezTo>
                <a:cubicBezTo>
                  <a:pt x="6199" y="1390"/>
                  <a:pt x="4810" y="1"/>
                  <a:pt x="3100" y="1"/>
                </a:cubicBezTo>
                <a:close/>
              </a:path>
            </a:pathLst>
          </a:custGeom>
          <a:solidFill>
            <a:srgbClr val="FFC5C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9" name="PA-Google Shape;653;p28">
            <a:extLst>
              <a:ext uri="{FF2B5EF4-FFF2-40B4-BE49-F238E27FC236}">
                <a16:creationId xmlns="" xmlns:a16="http://schemas.microsoft.com/office/drawing/2014/main" id="{5A992827-5FC5-4195-BC83-4481D59EBB0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363455" y="3434912"/>
            <a:ext cx="808837" cy="808967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099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099" y="6199"/>
                </a:cubicBezTo>
                <a:cubicBezTo>
                  <a:pt x="4809" y="6199"/>
                  <a:pt x="6198" y="4810"/>
                  <a:pt x="6198" y="3100"/>
                </a:cubicBezTo>
                <a:cubicBezTo>
                  <a:pt x="6198" y="1390"/>
                  <a:pt x="4809" y="1"/>
                  <a:pt x="3099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0" name="PA-Google Shape;655;p28">
            <a:extLst>
              <a:ext uri="{FF2B5EF4-FFF2-40B4-BE49-F238E27FC236}">
                <a16:creationId xmlns="" xmlns:a16="http://schemas.microsoft.com/office/drawing/2014/main" id="{FDE05464-F3FC-4D46-A334-9F4AEB74C5E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583006" y="3194302"/>
            <a:ext cx="335066" cy="408264"/>
          </a:xfrm>
          <a:custGeom>
            <a:avLst/>
            <a:gdLst/>
            <a:ahLst/>
            <a:cxnLst/>
            <a:rect l="l" t="t" r="r" b="b"/>
            <a:pathLst>
              <a:path w="2568" h="3129" extrusionOk="0">
                <a:moveTo>
                  <a:pt x="1220" y="438"/>
                </a:moveTo>
                <a:lnTo>
                  <a:pt x="1220" y="1471"/>
                </a:lnTo>
                <a:lnTo>
                  <a:pt x="181" y="1471"/>
                </a:lnTo>
                <a:lnTo>
                  <a:pt x="181" y="438"/>
                </a:lnTo>
                <a:close/>
                <a:moveTo>
                  <a:pt x="2340" y="742"/>
                </a:moveTo>
                <a:lnTo>
                  <a:pt x="2148" y="1226"/>
                </a:lnTo>
                <a:cubicBezTo>
                  <a:pt x="2136" y="1250"/>
                  <a:pt x="2136" y="1273"/>
                  <a:pt x="2148" y="1296"/>
                </a:cubicBezTo>
                <a:lnTo>
                  <a:pt x="2340" y="1781"/>
                </a:lnTo>
                <a:lnTo>
                  <a:pt x="1231" y="1781"/>
                </a:lnTo>
                <a:lnTo>
                  <a:pt x="1377" y="1629"/>
                </a:lnTo>
                <a:cubicBezTo>
                  <a:pt x="1395" y="1611"/>
                  <a:pt x="1407" y="1588"/>
                  <a:pt x="1407" y="1565"/>
                </a:cubicBezTo>
                <a:lnTo>
                  <a:pt x="1407" y="742"/>
                </a:lnTo>
                <a:close/>
                <a:moveTo>
                  <a:pt x="93" y="1"/>
                </a:moveTo>
                <a:cubicBezTo>
                  <a:pt x="41" y="1"/>
                  <a:pt x="0" y="41"/>
                  <a:pt x="0" y="94"/>
                </a:cubicBezTo>
                <a:lnTo>
                  <a:pt x="0" y="3036"/>
                </a:lnTo>
                <a:cubicBezTo>
                  <a:pt x="0" y="3088"/>
                  <a:pt x="41" y="3129"/>
                  <a:pt x="93" y="3129"/>
                </a:cubicBezTo>
                <a:cubicBezTo>
                  <a:pt x="140" y="3129"/>
                  <a:pt x="187" y="3088"/>
                  <a:pt x="187" y="3036"/>
                </a:cubicBezTo>
                <a:lnTo>
                  <a:pt x="187" y="1658"/>
                </a:lnTo>
                <a:lnTo>
                  <a:pt x="916" y="1658"/>
                </a:lnTo>
                <a:lnTo>
                  <a:pt x="916" y="1868"/>
                </a:lnTo>
                <a:cubicBezTo>
                  <a:pt x="916" y="1921"/>
                  <a:pt x="957" y="1962"/>
                  <a:pt x="1010" y="1962"/>
                </a:cubicBezTo>
                <a:lnTo>
                  <a:pt x="2475" y="1962"/>
                </a:lnTo>
                <a:cubicBezTo>
                  <a:pt x="2504" y="1962"/>
                  <a:pt x="2533" y="1944"/>
                  <a:pt x="2550" y="1921"/>
                </a:cubicBezTo>
                <a:cubicBezTo>
                  <a:pt x="2568" y="1897"/>
                  <a:pt x="2568" y="1862"/>
                  <a:pt x="2556" y="1839"/>
                </a:cubicBezTo>
                <a:lnTo>
                  <a:pt x="2329" y="1261"/>
                </a:lnTo>
                <a:lnTo>
                  <a:pt x="2556" y="683"/>
                </a:lnTo>
                <a:cubicBezTo>
                  <a:pt x="2568" y="654"/>
                  <a:pt x="2568" y="625"/>
                  <a:pt x="2550" y="596"/>
                </a:cubicBezTo>
                <a:cubicBezTo>
                  <a:pt x="2533" y="573"/>
                  <a:pt x="2504" y="555"/>
                  <a:pt x="2475" y="555"/>
                </a:cubicBezTo>
                <a:lnTo>
                  <a:pt x="1407" y="555"/>
                </a:lnTo>
                <a:lnTo>
                  <a:pt x="1407" y="345"/>
                </a:lnTo>
                <a:cubicBezTo>
                  <a:pt x="1407" y="292"/>
                  <a:pt x="1366" y="252"/>
                  <a:pt x="1313" y="252"/>
                </a:cubicBezTo>
                <a:lnTo>
                  <a:pt x="181" y="252"/>
                </a:lnTo>
                <a:lnTo>
                  <a:pt x="181" y="94"/>
                </a:lnTo>
                <a:cubicBezTo>
                  <a:pt x="181" y="41"/>
                  <a:pt x="140" y="1"/>
                  <a:pt x="93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grpSp>
        <p:nvGrpSpPr>
          <p:cNvPr id="91" name="PA-Google Shape;656;p28">
            <a:extLst>
              <a:ext uri="{FF2B5EF4-FFF2-40B4-BE49-F238E27FC236}">
                <a16:creationId xmlns="" xmlns:a16="http://schemas.microsoft.com/office/drawing/2014/main" id="{0B4D80BF-A113-4F08-AA54-387C83D65FF9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025532" y="3194686"/>
            <a:ext cx="287181" cy="407481"/>
            <a:chOff x="7541382" y="2240392"/>
            <a:chExt cx="287181" cy="407481"/>
          </a:xfrm>
          <a:solidFill>
            <a:srgbClr val="FF9393"/>
          </a:solidFill>
        </p:grpSpPr>
        <p:sp>
          <p:nvSpPr>
            <p:cNvPr id="92" name="PA-Google Shape;657;p28">
              <a:extLst>
                <a:ext uri="{FF2B5EF4-FFF2-40B4-BE49-F238E27FC236}">
                  <a16:creationId xmlns="" xmlns:a16="http://schemas.microsoft.com/office/drawing/2014/main" id="{7B6C0DBF-A667-4964-8CAE-7C397497DC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41382" y="2240392"/>
              <a:ext cx="287181" cy="407481"/>
            </a:xfrm>
            <a:custGeom>
              <a:avLst/>
              <a:gdLst/>
              <a:ahLst/>
              <a:cxnLst/>
              <a:rect l="l" t="t" r="r" b="b"/>
              <a:pathLst>
                <a:path w="2201" h="3123" extrusionOk="0">
                  <a:moveTo>
                    <a:pt x="1097" y="181"/>
                  </a:moveTo>
                  <a:cubicBezTo>
                    <a:pt x="1605" y="181"/>
                    <a:pt x="2019" y="590"/>
                    <a:pt x="2019" y="1097"/>
                  </a:cubicBezTo>
                  <a:cubicBezTo>
                    <a:pt x="2019" y="1261"/>
                    <a:pt x="1973" y="1424"/>
                    <a:pt x="1885" y="1564"/>
                  </a:cubicBezTo>
                  <a:lnTo>
                    <a:pt x="1115" y="2860"/>
                  </a:lnTo>
                  <a:lnTo>
                    <a:pt x="321" y="1582"/>
                  </a:lnTo>
                  <a:cubicBezTo>
                    <a:pt x="234" y="1436"/>
                    <a:pt x="181" y="1267"/>
                    <a:pt x="181" y="1097"/>
                  </a:cubicBezTo>
                  <a:cubicBezTo>
                    <a:pt x="181" y="590"/>
                    <a:pt x="595" y="181"/>
                    <a:pt x="1097" y="181"/>
                  </a:cubicBezTo>
                  <a:close/>
                  <a:moveTo>
                    <a:pt x="1103" y="0"/>
                  </a:moveTo>
                  <a:cubicBezTo>
                    <a:pt x="496" y="0"/>
                    <a:pt x="0" y="490"/>
                    <a:pt x="0" y="1097"/>
                  </a:cubicBezTo>
                  <a:cubicBezTo>
                    <a:pt x="0" y="1302"/>
                    <a:pt x="58" y="1500"/>
                    <a:pt x="163" y="1675"/>
                  </a:cubicBezTo>
                  <a:lnTo>
                    <a:pt x="1039" y="3082"/>
                  </a:lnTo>
                  <a:cubicBezTo>
                    <a:pt x="1056" y="3111"/>
                    <a:pt x="1086" y="3123"/>
                    <a:pt x="1115" y="3123"/>
                  </a:cubicBezTo>
                  <a:cubicBezTo>
                    <a:pt x="1150" y="3123"/>
                    <a:pt x="1179" y="3105"/>
                    <a:pt x="1197" y="3082"/>
                  </a:cubicBezTo>
                  <a:lnTo>
                    <a:pt x="2043" y="1658"/>
                  </a:lnTo>
                  <a:cubicBezTo>
                    <a:pt x="2148" y="1488"/>
                    <a:pt x="2200" y="1296"/>
                    <a:pt x="2200" y="1097"/>
                  </a:cubicBezTo>
                  <a:cubicBezTo>
                    <a:pt x="2200" y="490"/>
                    <a:pt x="1704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PA-Google Shape;658;p28">
              <a:extLst>
                <a:ext uri="{FF2B5EF4-FFF2-40B4-BE49-F238E27FC236}">
                  <a16:creationId xmlns="" xmlns:a16="http://schemas.microsoft.com/office/drawing/2014/main" id="{D8F572DE-AB8D-42F4-9FB0-EAF8E779FB5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12883" y="2311893"/>
              <a:ext cx="144047" cy="143395"/>
            </a:xfrm>
            <a:custGeom>
              <a:avLst/>
              <a:gdLst/>
              <a:ahLst/>
              <a:cxnLst/>
              <a:rect l="l" t="t" r="r" b="b"/>
              <a:pathLst>
                <a:path w="1104" h="1099" extrusionOk="0">
                  <a:moveTo>
                    <a:pt x="555" y="182"/>
                  </a:moveTo>
                  <a:cubicBezTo>
                    <a:pt x="754" y="182"/>
                    <a:pt x="917" y="345"/>
                    <a:pt x="917" y="549"/>
                  </a:cubicBezTo>
                  <a:cubicBezTo>
                    <a:pt x="917" y="748"/>
                    <a:pt x="759" y="917"/>
                    <a:pt x="555" y="917"/>
                  </a:cubicBezTo>
                  <a:cubicBezTo>
                    <a:pt x="351" y="917"/>
                    <a:pt x="187" y="754"/>
                    <a:pt x="187" y="549"/>
                  </a:cubicBezTo>
                  <a:cubicBezTo>
                    <a:pt x="187" y="345"/>
                    <a:pt x="351" y="182"/>
                    <a:pt x="555" y="182"/>
                  </a:cubicBezTo>
                  <a:close/>
                  <a:moveTo>
                    <a:pt x="555" y="1"/>
                  </a:moveTo>
                  <a:cubicBezTo>
                    <a:pt x="252" y="1"/>
                    <a:pt x="1" y="246"/>
                    <a:pt x="1" y="549"/>
                  </a:cubicBezTo>
                  <a:cubicBezTo>
                    <a:pt x="1" y="853"/>
                    <a:pt x="246" y="1098"/>
                    <a:pt x="555" y="1098"/>
                  </a:cubicBezTo>
                  <a:cubicBezTo>
                    <a:pt x="864" y="1098"/>
                    <a:pt x="1104" y="847"/>
                    <a:pt x="1104" y="549"/>
                  </a:cubicBezTo>
                  <a:cubicBezTo>
                    <a:pt x="1104" y="246"/>
                    <a:pt x="853" y="1"/>
                    <a:pt x="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94" name="PA-Google Shape;659;p28">
            <a:extLst>
              <a:ext uri="{FF2B5EF4-FFF2-40B4-BE49-F238E27FC236}">
                <a16:creationId xmlns="" xmlns:a16="http://schemas.microsoft.com/office/drawing/2014/main" id="{4422B8FE-700D-4455-8C96-1B8A67813B5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662761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5" name="PA-Google Shape;660;p28">
            <a:extLst>
              <a:ext uri="{FF2B5EF4-FFF2-40B4-BE49-F238E27FC236}">
                <a16:creationId xmlns="" xmlns:a16="http://schemas.microsoft.com/office/drawing/2014/main" id="{74E84775-23A2-4AB7-AD59-AA8AAAB26B8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891699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6" name="PA-Google Shape;661;p28">
            <a:extLst>
              <a:ext uri="{FF2B5EF4-FFF2-40B4-BE49-F238E27FC236}">
                <a16:creationId xmlns="" xmlns:a16="http://schemas.microsoft.com/office/drawing/2014/main" id="{5C2D50B8-216B-412E-B9E9-BA95974452A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093237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7" name="PA-Google Shape;662;p28">
            <a:extLst>
              <a:ext uri="{FF2B5EF4-FFF2-40B4-BE49-F238E27FC236}">
                <a16:creationId xmlns="" xmlns:a16="http://schemas.microsoft.com/office/drawing/2014/main" id="{38B96DB3-3F72-4E68-B1BE-ABCE8D0FD1B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8" name="PA-Google Shape;663;p28">
            <a:extLst>
              <a:ext uri="{FF2B5EF4-FFF2-40B4-BE49-F238E27FC236}">
                <a16:creationId xmlns="" xmlns:a16="http://schemas.microsoft.com/office/drawing/2014/main" id="{E5AAE025-FF33-49F6-82FB-1CA13C5FA8A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9" name="PA-Google Shape;664;p28">
            <a:extLst>
              <a:ext uri="{FF2B5EF4-FFF2-40B4-BE49-F238E27FC236}">
                <a16:creationId xmlns="" xmlns:a16="http://schemas.microsoft.com/office/drawing/2014/main" id="{5B217843-3F79-4368-9179-449E89D92B4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0" name="PA-Google Shape;665;p28">
            <a:extLst>
              <a:ext uri="{FF2B5EF4-FFF2-40B4-BE49-F238E27FC236}">
                <a16:creationId xmlns="" xmlns:a16="http://schemas.microsoft.com/office/drawing/2014/main" id="{E28BD7A0-30E0-4EFC-9C1C-61DE94D0135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1" name="PA-Google Shape;666;p28">
            <a:extLst>
              <a:ext uri="{FF2B5EF4-FFF2-40B4-BE49-F238E27FC236}">
                <a16:creationId xmlns="" xmlns:a16="http://schemas.microsoft.com/office/drawing/2014/main" id="{997387A0-CA54-49C7-B76C-F5DB0E9328A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2" name="PA-Google Shape;667;p28">
            <a:extLst>
              <a:ext uri="{FF2B5EF4-FFF2-40B4-BE49-F238E27FC236}">
                <a16:creationId xmlns="" xmlns:a16="http://schemas.microsoft.com/office/drawing/2014/main" id="{25CCF7F0-90DC-4F87-8990-FB0338A2A51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3" name="PA-Google Shape;668;p28">
            <a:extLst>
              <a:ext uri="{FF2B5EF4-FFF2-40B4-BE49-F238E27FC236}">
                <a16:creationId xmlns="" xmlns:a16="http://schemas.microsoft.com/office/drawing/2014/main" id="{B96BBF8C-9E61-4F6B-BD0E-1E3F536EF43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4" name="PA-Google Shape;669;p28">
            <a:extLst>
              <a:ext uri="{FF2B5EF4-FFF2-40B4-BE49-F238E27FC236}">
                <a16:creationId xmlns="" xmlns:a16="http://schemas.microsoft.com/office/drawing/2014/main" id="{7CD59D36-AF74-4283-83CC-2F9F91523D7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5" name="PA-Google Shape;670;p28">
            <a:extLst>
              <a:ext uri="{FF2B5EF4-FFF2-40B4-BE49-F238E27FC236}">
                <a16:creationId xmlns="" xmlns:a16="http://schemas.microsoft.com/office/drawing/2014/main" id="{8C984DD1-07D7-460B-9F7A-7D03373DFE8D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6" name="PA-Google Shape;671;p28">
            <a:extLst>
              <a:ext uri="{FF2B5EF4-FFF2-40B4-BE49-F238E27FC236}">
                <a16:creationId xmlns="" xmlns:a16="http://schemas.microsoft.com/office/drawing/2014/main" id="{AC44BA31-BADE-48C9-AC8F-9BA9C795EFD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7" name="PA-Google Shape;672;p28">
            <a:extLst>
              <a:ext uri="{FF2B5EF4-FFF2-40B4-BE49-F238E27FC236}">
                <a16:creationId xmlns="" xmlns:a16="http://schemas.microsoft.com/office/drawing/2014/main" id="{1393113C-E5C8-4F93-B0AB-4AE8983726C6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8" name="PA-Google Shape;673;p28">
            <a:extLst>
              <a:ext uri="{FF2B5EF4-FFF2-40B4-BE49-F238E27FC236}">
                <a16:creationId xmlns="" xmlns:a16="http://schemas.microsoft.com/office/drawing/2014/main" id="{EF52532F-144F-4A0C-B0D7-470943C9936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9" name="PA-Google Shape;674;p28">
            <a:extLst>
              <a:ext uri="{FF2B5EF4-FFF2-40B4-BE49-F238E27FC236}">
                <a16:creationId xmlns="" xmlns:a16="http://schemas.microsoft.com/office/drawing/2014/main" id="{25066F01-067B-4EBF-9B46-F5B08082145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499853" y="3408414"/>
            <a:ext cx="934480" cy="867284"/>
          </a:xfrm>
          <a:custGeom>
            <a:avLst/>
            <a:gdLst/>
            <a:ahLst/>
            <a:cxnLst/>
            <a:rect l="l" t="t" r="r" b="b"/>
            <a:pathLst>
              <a:path w="7162" h="6647" extrusionOk="0">
                <a:moveTo>
                  <a:pt x="3579" y="0"/>
                </a:moveTo>
                <a:cubicBezTo>
                  <a:pt x="1986" y="0"/>
                  <a:pt x="581" y="1149"/>
                  <a:pt x="304" y="2772"/>
                </a:cubicBezTo>
                <a:cubicBezTo>
                  <a:pt x="0" y="4581"/>
                  <a:pt x="1220" y="6297"/>
                  <a:pt x="3029" y="6601"/>
                </a:cubicBezTo>
                <a:cubicBezTo>
                  <a:pt x="3215" y="6632"/>
                  <a:pt x="3401" y="6647"/>
                  <a:pt x="3583" y="6647"/>
                </a:cubicBezTo>
                <a:cubicBezTo>
                  <a:pt x="5177" y="6647"/>
                  <a:pt x="6586" y="5498"/>
                  <a:pt x="6858" y="3875"/>
                </a:cubicBezTo>
                <a:cubicBezTo>
                  <a:pt x="7162" y="2066"/>
                  <a:pt x="5942" y="356"/>
                  <a:pt x="4132" y="46"/>
                </a:cubicBezTo>
                <a:cubicBezTo>
                  <a:pt x="3946" y="15"/>
                  <a:pt x="3761" y="0"/>
                  <a:pt x="357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0" name="PA-Google Shape;675;p28">
            <a:extLst>
              <a:ext uri="{FF2B5EF4-FFF2-40B4-BE49-F238E27FC236}">
                <a16:creationId xmlns="" xmlns:a16="http://schemas.microsoft.com/office/drawing/2014/main" id="{A00B93B1-EA8D-408E-82C2-3E97F15AB68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6474671" y="3387277"/>
            <a:ext cx="991629" cy="904209"/>
          </a:xfrm>
          <a:custGeom>
            <a:avLst/>
            <a:gdLst/>
            <a:ahLst/>
            <a:cxnLst/>
            <a:rect l="l" t="t" r="r" b="b"/>
            <a:pathLst>
              <a:path w="7600" h="6930" extrusionOk="0">
                <a:moveTo>
                  <a:pt x="3797" y="0"/>
                </a:moveTo>
                <a:cubicBezTo>
                  <a:pt x="2215" y="0"/>
                  <a:pt x="784" y="1095"/>
                  <a:pt x="421" y="2706"/>
                </a:cubicBezTo>
                <a:cubicBezTo>
                  <a:pt x="1" y="4568"/>
                  <a:pt x="1174" y="6424"/>
                  <a:pt x="3041" y="6844"/>
                </a:cubicBezTo>
                <a:cubicBezTo>
                  <a:pt x="3298" y="6902"/>
                  <a:pt x="3554" y="6930"/>
                  <a:pt x="3805" y="6930"/>
                </a:cubicBezTo>
                <a:cubicBezTo>
                  <a:pt x="5390" y="6930"/>
                  <a:pt x="6817" y="5835"/>
                  <a:pt x="7179" y="4224"/>
                </a:cubicBezTo>
                <a:cubicBezTo>
                  <a:pt x="7600" y="2356"/>
                  <a:pt x="6427" y="506"/>
                  <a:pt x="4559" y="86"/>
                </a:cubicBezTo>
                <a:cubicBezTo>
                  <a:pt x="4304" y="28"/>
                  <a:pt x="4048" y="0"/>
                  <a:pt x="37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1" name="PA-Google Shape;676;p28">
            <a:extLst>
              <a:ext uri="{FF2B5EF4-FFF2-40B4-BE49-F238E27FC236}">
                <a16:creationId xmlns="" xmlns:a16="http://schemas.microsoft.com/office/drawing/2014/main" id="{B76465B1-EB78-4166-BAAC-ECCF31802B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566135" y="3437652"/>
            <a:ext cx="840310" cy="806210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099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099" y="6199"/>
                </a:cubicBezTo>
                <a:cubicBezTo>
                  <a:pt x="4809" y="6199"/>
                  <a:pt x="6198" y="4810"/>
                  <a:pt x="6198" y="3100"/>
                </a:cubicBezTo>
                <a:cubicBezTo>
                  <a:pt x="6198" y="1390"/>
                  <a:pt x="4809" y="1"/>
                  <a:pt x="3099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cxnSp>
        <p:nvCxnSpPr>
          <p:cNvPr id="112" name="PA-Google Shape;693;p28">
            <a:extLst>
              <a:ext uri="{FF2B5EF4-FFF2-40B4-BE49-F238E27FC236}">
                <a16:creationId xmlns="" xmlns:a16="http://schemas.microsoft.com/office/drawing/2014/main" id="{CDA616FE-CD61-4E0A-9554-0E03F8B8F54D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 flipH="1">
            <a:off x="587903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3" name="PA-Google Shape;694;p28">
            <a:extLst>
              <a:ext uri="{FF2B5EF4-FFF2-40B4-BE49-F238E27FC236}">
                <a16:creationId xmlns="" xmlns:a16="http://schemas.microsoft.com/office/drawing/2014/main" id="{DEE0BA88-B42A-4026-807E-D5BCD017AA05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810303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4" name="PA-Google Shape;695;p28">
            <a:extLst>
              <a:ext uri="{FF2B5EF4-FFF2-40B4-BE49-F238E27FC236}">
                <a16:creationId xmlns="" xmlns:a16="http://schemas.microsoft.com/office/drawing/2014/main" id="{F1FB4364-F3C2-4B60-93CA-26E1F23FDE9A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 rot="10800000">
            <a:off x="6991638" y="2847769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5" name="PA-Google Shape;696;p28">
            <a:extLst>
              <a:ext uri="{FF2B5EF4-FFF2-40B4-BE49-F238E27FC236}">
                <a16:creationId xmlns="" xmlns:a16="http://schemas.microsoft.com/office/drawing/2014/main" id="{A6322F4F-BA1B-4CCE-B75F-4ED07FB8CF7A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rot="10800000">
            <a:off x="4766438" y="2847769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6" name="PA-Google Shape;697;p28">
            <a:extLst>
              <a:ext uri="{FF2B5EF4-FFF2-40B4-BE49-F238E27FC236}">
                <a16:creationId xmlns="" xmlns:a16="http://schemas.microsoft.com/office/drawing/2014/main" id="{CD8736BC-5299-4D6C-98E7-5C3975173C85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 flipH="1">
            <a:off x="365488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17" name="PA-文本框 10">
            <a:extLst>
              <a:ext uri="{FF2B5EF4-FFF2-40B4-BE49-F238E27FC236}">
                <a16:creationId xmlns="" xmlns:a16="http://schemas.microsoft.com/office/drawing/2014/main" id="{E27D1BB9-4929-479C-92F4-19BD692272B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10028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鼻腔异物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PA-文本框 15">
            <a:extLst>
              <a:ext uri="{FF2B5EF4-FFF2-40B4-BE49-F238E27FC236}">
                <a16:creationId xmlns="" xmlns:a16="http://schemas.microsoft.com/office/drawing/2014/main" id="{2330FB39-995D-44E5-B7E1-DC887EE8F45C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01238" y="2375020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眼内异物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PA-文本框 20">
            <a:extLst>
              <a:ext uri="{FF2B5EF4-FFF2-40B4-BE49-F238E27FC236}">
                <a16:creationId xmlns="" xmlns:a16="http://schemas.microsoft.com/office/drawing/2014/main" id="{17CAC9E1-4EC4-4F17-8D02-AC2087CAB4D2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02514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外耳道异物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PA-文本框 25">
            <a:extLst>
              <a:ext uri="{FF2B5EF4-FFF2-40B4-BE49-F238E27FC236}">
                <a16:creationId xmlns="" xmlns:a16="http://schemas.microsoft.com/office/drawing/2014/main" id="{F76FF220-22D9-4462-B5A9-CE016D817ADA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35083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气管、支气管异物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PA-文本框 1">
            <a:extLst>
              <a:ext uri="{FF2B5EF4-FFF2-40B4-BE49-F238E27FC236}">
                <a16:creationId xmlns="" xmlns:a16="http://schemas.microsoft.com/office/drawing/2014/main" id="{3B20C0EA-5917-4DB9-9672-5FC7A0D2968A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99853" y="237502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咽部异物</a:t>
            </a:r>
          </a:p>
        </p:txBody>
      </p:sp>
      <p:pic>
        <p:nvPicPr>
          <p:cNvPr id="122" name="PA-图片 121">
            <a:extLst>
              <a:ext uri="{FF2B5EF4-FFF2-40B4-BE49-F238E27FC236}">
                <a16:creationId xmlns="" xmlns:a16="http://schemas.microsoft.com/office/drawing/2014/main" id="{43A2ADD1-9C24-4C91-B866-0BF70F07BBD9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6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595" y="3337884"/>
            <a:ext cx="415048" cy="415048"/>
          </a:xfrm>
          <a:prstGeom prst="rect">
            <a:avLst/>
          </a:prstGeom>
        </p:spPr>
      </p:pic>
      <p:pic>
        <p:nvPicPr>
          <p:cNvPr id="123" name="PA-图片 122">
            <a:extLst>
              <a:ext uri="{FF2B5EF4-FFF2-40B4-BE49-F238E27FC236}">
                <a16:creationId xmlns="" xmlns:a16="http://schemas.microsoft.com/office/drawing/2014/main" id="{06E441BD-C2B8-4EF6-B372-CEF599ABD458}"/>
              </a:ext>
            </a:extLst>
          </p:cNvPr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6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77" y="3316517"/>
            <a:ext cx="478970" cy="476588"/>
          </a:xfrm>
          <a:prstGeom prst="rect">
            <a:avLst/>
          </a:prstGeom>
        </p:spPr>
      </p:pic>
      <p:pic>
        <p:nvPicPr>
          <p:cNvPr id="124" name="PA-图片 123">
            <a:extLst>
              <a:ext uri="{FF2B5EF4-FFF2-40B4-BE49-F238E27FC236}">
                <a16:creationId xmlns="" xmlns:a16="http://schemas.microsoft.com/office/drawing/2014/main" id="{CF58ACCC-E851-4CDD-8696-F13ED603ECA1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6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65" y="3572749"/>
            <a:ext cx="539232" cy="539232"/>
          </a:xfrm>
          <a:prstGeom prst="rect">
            <a:avLst/>
          </a:prstGeom>
        </p:spPr>
      </p:pic>
      <p:pic>
        <p:nvPicPr>
          <p:cNvPr id="125" name="PA-图片 124">
            <a:extLst>
              <a:ext uri="{FF2B5EF4-FFF2-40B4-BE49-F238E27FC236}">
                <a16:creationId xmlns="" xmlns:a16="http://schemas.microsoft.com/office/drawing/2014/main" id="{F34BA6D0-6D38-4620-B2A2-0F187AFC0379}"/>
              </a:ext>
            </a:extLst>
          </p:cNvPr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6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54" y="3536704"/>
            <a:ext cx="619200" cy="619200"/>
          </a:xfrm>
          <a:prstGeom prst="rect">
            <a:avLst/>
          </a:prstGeom>
        </p:spPr>
      </p:pic>
      <p:pic>
        <p:nvPicPr>
          <p:cNvPr id="126" name="PA-图片 125">
            <a:extLst>
              <a:ext uri="{FF2B5EF4-FFF2-40B4-BE49-F238E27FC236}">
                <a16:creationId xmlns="" xmlns:a16="http://schemas.microsoft.com/office/drawing/2014/main" id="{F3A390AD-C272-4FF4-8FFE-4BFBF5241F04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6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768" y="3316517"/>
            <a:ext cx="478970" cy="4765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>
            <a:extLst>
              <a:ext uri="{FF2B5EF4-FFF2-40B4-BE49-F238E27FC236}">
                <a16:creationId xmlns="" xmlns:a16="http://schemas.microsoft.com/office/drawing/2014/main" id="{11822565-81F1-4AE8-BEB8-2EAF338560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8" name="PA-圆角矩形 17">
              <a:extLst>
                <a:ext uri="{FF2B5EF4-FFF2-40B4-BE49-F238E27FC236}">
                  <a16:creationId xmlns="" xmlns:a16="http://schemas.microsoft.com/office/drawing/2014/main" id="{6649C97C-B679-44F2-A8C4-DE13C8F4C3B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圆角矩形 18">
              <a:extLst>
                <a:ext uri="{FF2B5EF4-FFF2-40B4-BE49-F238E27FC236}">
                  <a16:creationId xmlns="" xmlns:a16="http://schemas.microsoft.com/office/drawing/2014/main" id="{1847D69D-DC7F-49ED-A52D-3ED7F2A0382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545" name="PA-文本框 1">
            <a:extLst>
              <a:ext uri="{FF2B5EF4-FFF2-40B4-BE49-F238E27FC236}">
                <a16:creationId xmlns="" xmlns:a16="http://schemas.microsoft.com/office/drawing/2014/main" id="{0E617502-A10A-48F4-AB18-CF6A7B6C9ED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7882" y="1822680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急救手法</a:t>
            </a:r>
          </a:p>
        </p:txBody>
      </p:sp>
      <p:sp>
        <p:nvSpPr>
          <p:cNvPr id="5" name="PA-文本框 4">
            <a:extLst>
              <a:ext uri="{FF2B5EF4-FFF2-40B4-BE49-F238E27FC236}">
                <a16:creationId xmlns="" xmlns:a16="http://schemas.microsoft.com/office/drawing/2014/main" id="{AABE1599-1D00-4382-9CC7-C41B808921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气道异物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D1D741C8-8318-4104-AF5D-2BEDD2D6C2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8" name="PA-文本框 7">
            <a:extLst>
              <a:ext uri="{FF2B5EF4-FFF2-40B4-BE49-F238E27FC236}">
                <a16:creationId xmlns="" xmlns:a16="http://schemas.microsoft.com/office/drawing/2014/main" id="{5ACD13E4-ABB2-4876-BF9E-93F0F0B334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7501" y="4263142"/>
            <a:ext cx="31369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催吐法</a:t>
            </a:r>
            <a:endParaRPr lang="en-US" altLang="zh-CN" b="1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用手指伸进口腔，刺激舌根催吐，适用于较靠近喉部的气管异物。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="" xmlns:a16="http://schemas.microsoft.com/office/drawing/2014/main" id="{C0B04AEA-B7C2-4160-81A2-0D5D4A191EC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67601" y="4263142"/>
            <a:ext cx="3708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鼓励孩子咳嗽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上述方法未奏效时，应分秒必争尽快送医院耳鼻喉科，呼吸停止给予口对口人工呼吸。</a:t>
            </a:r>
          </a:p>
        </p:txBody>
      </p:sp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312FD365-BE3D-4E6C-B505-53E43BF257C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19983" y="2667000"/>
            <a:ext cx="290441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拍背法</a:t>
            </a:r>
            <a:endParaRPr lang="en-US" altLang="zh-CN" b="1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cs typeface="+mn-ea"/>
                <a:sym typeface="+mn-lt"/>
              </a:rPr>
              <a:t>让小儿趴在救护者膝盖上，头朝下，托其胸，拍其背部，使小儿咯出异物。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="" xmlns:a16="http://schemas.microsoft.com/office/drawing/2014/main" id="{F67AD448-38E6-4DD6-9505-F086E2DE60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467601" y="2602879"/>
            <a:ext cx="42799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迫挤胃部法</a:t>
            </a:r>
            <a:endParaRPr lang="en-US" altLang="zh-CN" b="1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救护者抱住患儿腰部，用双手食指、中指、无名指顶压其上腹部，用力向后上方挤压，压后放松，重复而有节奏进行，以形成冲击气流，把异物冲出。</a:t>
            </a:r>
          </a:p>
        </p:txBody>
      </p:sp>
      <p:pic>
        <p:nvPicPr>
          <p:cNvPr id="11" name="PA-图片 10">
            <a:extLst>
              <a:ext uri="{FF2B5EF4-FFF2-40B4-BE49-F238E27FC236}">
                <a16:creationId xmlns="" xmlns:a16="http://schemas.microsoft.com/office/drawing/2014/main" id="{42EDF169-E33B-4726-8100-488394AD84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98" y="2667000"/>
            <a:ext cx="2355005" cy="2706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5" grpId="0"/>
      <p:bldP spid="8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75A84B8-E6C0-4014-B89A-2F4A0FF13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D8412700-0FE8-493C-8DCA-75F2450337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52304" y="26168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="" xmlns:a16="http://schemas.microsoft.com/office/drawing/2014/main" id="{B5BC5755-67E5-4314-8A62-14FCB580FE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03899" y="3429000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783134FF-AB02-42D9-8B64-2BACDC5AB3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66" y="1809000"/>
            <a:ext cx="2947762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935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17">
            <a:extLst>
              <a:ext uri="{FF2B5EF4-FFF2-40B4-BE49-F238E27FC236}">
                <a16:creationId xmlns="" xmlns:a16="http://schemas.microsoft.com/office/drawing/2014/main" id="{FDAF5C9E-A774-4E63-8D48-9934AE3597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19" name="PA-圆角矩形 18">
              <a:extLst>
                <a:ext uri="{FF2B5EF4-FFF2-40B4-BE49-F238E27FC236}">
                  <a16:creationId xmlns="" xmlns:a16="http://schemas.microsoft.com/office/drawing/2014/main" id="{A650E1D3-EFE1-4CDB-8B1F-7ABA519891C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圆角矩形 19">
              <a:extLst>
                <a:ext uri="{FF2B5EF4-FFF2-40B4-BE49-F238E27FC236}">
                  <a16:creationId xmlns="" xmlns:a16="http://schemas.microsoft.com/office/drawing/2014/main" id="{6B2CC4B9-7AAF-4835-A366-097891CE2D6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="" xmlns:a16="http://schemas.microsoft.com/office/drawing/2014/main" id="{961FE6DE-BC18-4C2E-BADD-E845776EBA9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8AC6D3A0-8B2D-454D-A3B6-11D0B75795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="" xmlns:a16="http://schemas.microsoft.com/office/drawing/2014/main" id="{EEEB6CF3-E313-4BF9-9678-892D8498825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40643" y="2080366"/>
            <a:ext cx="467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食物中毒分为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="" xmlns:a16="http://schemas.microsoft.com/office/drawing/2014/main" id="{5655714D-35B4-4371-9D79-8D9BA4A66C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40643" y="3313104"/>
            <a:ext cx="135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zh-CN" altLang="en-US" sz="2000" b="1" dirty="0">
                <a:cs typeface="+mn-ea"/>
                <a:sym typeface="+mn-lt"/>
              </a:rPr>
              <a:t>其特点是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="" xmlns:a16="http://schemas.microsoft.com/office/drawing/2014/main" id="{9A155970-61E6-41EF-8D02-88B8612F8BE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40643" y="2542031"/>
            <a:ext cx="4679497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细菌性食物中毒、化学性食物中毒、动植物性食物中毒。</a:t>
            </a:r>
          </a:p>
        </p:txBody>
      </p:sp>
      <p:sp>
        <p:nvSpPr>
          <p:cNvPr id="11" name="PA-矩形 12">
            <a:extLst>
              <a:ext uri="{FF2B5EF4-FFF2-40B4-BE49-F238E27FC236}">
                <a16:creationId xmlns="" xmlns:a16="http://schemas.microsoft.com/office/drawing/2014/main" id="{E72ABAD1-A798-4DA8-9F58-F67860494AA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40643" y="3955950"/>
            <a:ext cx="166642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、中毒者在相近时间内均食用过某种相同的可疑中毒食物，未食用者不发生中毒，停止食用该食物后，发病很快停止。 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矩形 12">
            <a:extLst>
              <a:ext uri="{FF2B5EF4-FFF2-40B4-BE49-F238E27FC236}">
                <a16:creationId xmlns="" xmlns:a16="http://schemas.microsoft.com/office/drawing/2014/main" id="{05C650E3-D950-4DA8-A5B5-B2B4800BF6FA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31094" y="3963858"/>
            <a:ext cx="1456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、潜伏期短，发病急剧，病程亦较短。 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矩形 12">
            <a:extLst>
              <a:ext uri="{FF2B5EF4-FFF2-40B4-BE49-F238E27FC236}">
                <a16:creationId xmlns="" xmlns:a16="http://schemas.microsoft.com/office/drawing/2014/main" id="{21E70158-55F3-4EA5-B80C-1B551CB01C2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2065" y="3963858"/>
            <a:ext cx="1498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、所有中毒者的临床表现基本相似，一般表现为急性胃肠炎症状，如腹痛、腹泻、呕吐等。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PA-直接连接符 13">
            <a:extLst>
              <a:ext uri="{FF2B5EF4-FFF2-40B4-BE49-F238E27FC236}">
                <a16:creationId xmlns="" xmlns:a16="http://schemas.microsoft.com/office/drawing/2014/main" id="{D6F0B68A-F762-434A-8139-2C35EF9590F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240643" y="3797300"/>
            <a:ext cx="5070023" cy="0"/>
          </a:xfrm>
          <a:prstGeom prst="line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A-图片 15">
            <a:extLst>
              <a:ext uri="{FF2B5EF4-FFF2-40B4-BE49-F238E27FC236}">
                <a16:creationId xmlns="" xmlns:a16="http://schemas.microsoft.com/office/drawing/2014/main" id="{17964F18-1526-4C55-8C39-85CC2654BA5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36" y="1622336"/>
            <a:ext cx="4348350" cy="434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207924 0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PA-组合 48">
            <a:extLst>
              <a:ext uri="{FF2B5EF4-FFF2-40B4-BE49-F238E27FC236}">
                <a16:creationId xmlns="" xmlns:a16="http://schemas.microsoft.com/office/drawing/2014/main" id="{A9416B3B-92DA-4E18-9B22-19AD80FAC71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50" name="PA-圆角矩形 49">
              <a:extLst>
                <a:ext uri="{FF2B5EF4-FFF2-40B4-BE49-F238E27FC236}">
                  <a16:creationId xmlns="" xmlns:a16="http://schemas.microsoft.com/office/drawing/2014/main" id="{8F6356D3-7617-42EA-BBFC-86E25764C096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PA-圆角矩形 50">
              <a:extLst>
                <a:ext uri="{FF2B5EF4-FFF2-40B4-BE49-F238E27FC236}">
                  <a16:creationId xmlns="" xmlns:a16="http://schemas.microsoft.com/office/drawing/2014/main" id="{5D4B45EB-1224-464D-854D-A9C562546FCA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269" name="PA-矩形 5">
            <a:extLst>
              <a:ext uri="{FF2B5EF4-FFF2-40B4-BE49-F238E27FC236}">
                <a16:creationId xmlns="" xmlns:a16="http://schemas.microsoft.com/office/drawing/2014/main" id="{F98D9487-CF61-484F-B77E-3147DC9AAB99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499265" y="2046287"/>
            <a:ext cx="3193472" cy="569912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容易引起食物中毒的食物 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692" name="PA-矩形 8">
            <a:extLst>
              <a:ext uri="{FF2B5EF4-FFF2-40B4-BE49-F238E27FC236}">
                <a16:creationId xmlns="" xmlns:a16="http://schemas.microsoft.com/office/drawing/2014/main" id="{37FD3044-9616-4CA0-8E16-7D684CDCF44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7811" y="4113017"/>
            <a:ext cx="19086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容易被细菌污染的食物：肉、鱼、蛋、乳等及其制品，如烧、卤肉类；凉 菜；剩余饭菜等。 </a:t>
            </a:r>
          </a:p>
        </p:txBody>
      </p:sp>
      <p:sp>
        <p:nvSpPr>
          <p:cNvPr id="70682" name="PA-矩形 19">
            <a:extLst>
              <a:ext uri="{FF2B5EF4-FFF2-40B4-BE49-F238E27FC236}">
                <a16:creationId xmlns="" xmlns:a16="http://schemas.microsoft.com/office/drawing/2014/main" id="{73FA6C82-1ACC-4504-8BC7-FD89E69B6F7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1687" y="4113017"/>
            <a:ext cx="19086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含有天然有毒成份的食品：河豚鱼；毒蘑菇；腐烂变质的鱼类如金枪鱼、青鱼、池鱼等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672" name="PA-矩形 30">
            <a:extLst>
              <a:ext uri="{FF2B5EF4-FFF2-40B4-BE49-F238E27FC236}">
                <a16:creationId xmlns="" xmlns:a16="http://schemas.microsoft.com/office/drawing/2014/main" id="{556224A8-2749-4ED9-BA6B-00ED2AAC665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05563" y="4113017"/>
            <a:ext cx="19086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在某一特定环境下能产生有毒物质的食品：发芽的马铃薯；霉变的甘蔗；未加热煮透的豆浆、四季豆、杏仁、木薯、鲜黄花菜等。 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PA-文本框 25">
            <a:extLst>
              <a:ext uri="{FF2B5EF4-FFF2-40B4-BE49-F238E27FC236}">
                <a16:creationId xmlns="" xmlns:a16="http://schemas.microsoft.com/office/drawing/2014/main" id="{00BB34A8-DA68-4A7A-AC4C-DD10BE2863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27" name="PA-图片 26">
            <a:extLst>
              <a:ext uri="{FF2B5EF4-FFF2-40B4-BE49-F238E27FC236}">
                <a16:creationId xmlns="" xmlns:a16="http://schemas.microsoft.com/office/drawing/2014/main" id="{D5EC8C4B-1810-436A-A4A7-0AD6D052752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cxnSp>
        <p:nvCxnSpPr>
          <p:cNvPr id="3" name="PA-ElbowConnector 2">
            <a:extLst>
              <a:ext uri="{FF2B5EF4-FFF2-40B4-BE49-F238E27FC236}">
                <a16:creationId xmlns="" xmlns:a16="http://schemas.microsoft.com/office/drawing/2014/main" id="{2E210A89-FF7A-43C8-BBFD-BEC9BF555B6F}"/>
              </a:ext>
            </a:extLst>
          </p:cNvPr>
          <p:cNvCxnSpPr>
            <a:cxnSpLocks/>
            <a:stCxn id="11269" idx="1"/>
            <a:endCxn id="70692" idx="0"/>
          </p:cNvCxnSpPr>
          <p:nvPr>
            <p:custDataLst>
              <p:tags r:id="rId9"/>
            </p:custDataLst>
          </p:nvPr>
        </p:nvCxnSpPr>
        <p:spPr>
          <a:xfrm rot="10800000" flipV="1">
            <a:off x="3032125" y="2331243"/>
            <a:ext cx="1467140" cy="1781774"/>
          </a:xfrm>
          <a:prstGeom prst="bentConnector2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-ElbowConnector 4">
            <a:extLst>
              <a:ext uri="{FF2B5EF4-FFF2-40B4-BE49-F238E27FC236}">
                <a16:creationId xmlns="" xmlns:a16="http://schemas.microsoft.com/office/drawing/2014/main" id="{96CE096E-2E9A-4DC5-AC03-71D8C8D948F6}"/>
              </a:ext>
            </a:extLst>
          </p:cNvPr>
          <p:cNvCxnSpPr>
            <a:cxnSpLocks/>
            <a:stCxn id="11269" idx="3"/>
            <a:endCxn id="70672" idx="0"/>
          </p:cNvCxnSpPr>
          <p:nvPr>
            <p:custDataLst>
              <p:tags r:id="rId10"/>
            </p:custDataLst>
          </p:nvPr>
        </p:nvCxnSpPr>
        <p:spPr>
          <a:xfrm>
            <a:off x="7692737" y="2331243"/>
            <a:ext cx="1467140" cy="1781774"/>
          </a:xfrm>
          <a:prstGeom prst="bentConnector2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-直接连接符 6">
            <a:extLst>
              <a:ext uri="{FF2B5EF4-FFF2-40B4-BE49-F238E27FC236}">
                <a16:creationId xmlns="" xmlns:a16="http://schemas.microsoft.com/office/drawing/2014/main" id="{B55B2CF4-FAEF-4ACF-96D2-EF161A2852E2}"/>
              </a:ext>
            </a:extLst>
          </p:cNvPr>
          <p:cNvCxnSpPr>
            <a:cxnSpLocks/>
            <a:stCxn id="11269" idx="2"/>
            <a:endCxn id="70682" idx="0"/>
          </p:cNvCxnSpPr>
          <p:nvPr>
            <p:custDataLst>
              <p:tags r:id="rId11"/>
            </p:custDataLst>
          </p:nvPr>
        </p:nvCxnSpPr>
        <p:spPr>
          <a:xfrm>
            <a:off x="6096001" y="2616199"/>
            <a:ext cx="0" cy="1496818"/>
          </a:xfrm>
          <a:prstGeom prst="line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PA-组合 14">
            <a:extLst>
              <a:ext uri="{FF2B5EF4-FFF2-40B4-BE49-F238E27FC236}">
                <a16:creationId xmlns="" xmlns:a16="http://schemas.microsoft.com/office/drawing/2014/main" id="{2A717E68-9D1F-4C0F-9D64-D2AC789881BC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690174" y="3364608"/>
            <a:ext cx="808967" cy="808967"/>
            <a:chOff x="5472134" y="3145792"/>
            <a:chExt cx="808967" cy="808967"/>
          </a:xfrm>
        </p:grpSpPr>
        <p:sp>
          <p:nvSpPr>
            <p:cNvPr id="40" name="PA-Google Shape;646;p28">
              <a:extLst>
                <a:ext uri="{FF2B5EF4-FFF2-40B4-BE49-F238E27FC236}">
                  <a16:creationId xmlns="" xmlns:a16="http://schemas.microsoft.com/office/drawing/2014/main" id="{34E69030-145C-4FD1-A23D-1072903605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72134" y="3145792"/>
              <a:ext cx="808967" cy="808967"/>
            </a:xfrm>
            <a:custGeom>
              <a:avLst/>
              <a:gdLst/>
              <a:ahLst/>
              <a:cxnLst/>
              <a:rect l="l" t="t" r="r" b="b"/>
              <a:pathLst>
                <a:path w="6200" h="6200" extrusionOk="0">
                  <a:moveTo>
                    <a:pt x="3100" y="1"/>
                  </a:moveTo>
                  <a:cubicBezTo>
                    <a:pt x="1390" y="1"/>
                    <a:pt x="1" y="1390"/>
                    <a:pt x="1" y="3100"/>
                  </a:cubicBezTo>
                  <a:cubicBezTo>
                    <a:pt x="1" y="4810"/>
                    <a:pt x="1390" y="6199"/>
                    <a:pt x="3100" y="6199"/>
                  </a:cubicBezTo>
                  <a:cubicBezTo>
                    <a:pt x="4810" y="6199"/>
                    <a:pt x="6199" y="4810"/>
                    <a:pt x="6199" y="3100"/>
                  </a:cubicBezTo>
                  <a:cubicBezTo>
                    <a:pt x="6199" y="1390"/>
                    <a:pt x="4810" y="1"/>
                    <a:pt x="3100" y="1"/>
                  </a:cubicBezTo>
                  <a:close/>
                </a:path>
              </a:pathLst>
            </a:custGeom>
            <a:solidFill>
              <a:srgbClr val="FFC5C5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3" name="PA-图片 42">
              <a:extLst>
                <a:ext uri="{FF2B5EF4-FFF2-40B4-BE49-F238E27FC236}">
                  <a16:creationId xmlns="" xmlns:a16="http://schemas.microsoft.com/office/drawing/2014/main" id="{FEEBA05B-BBFB-4E92-888C-2AC0940F6EA7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595" y="3337884"/>
              <a:ext cx="415048" cy="415048"/>
            </a:xfrm>
            <a:prstGeom prst="rect">
              <a:avLst/>
            </a:prstGeom>
          </p:spPr>
        </p:pic>
      </p:grpSp>
      <p:grpSp>
        <p:nvGrpSpPr>
          <p:cNvPr id="14" name="PA-组合 13">
            <a:extLst>
              <a:ext uri="{FF2B5EF4-FFF2-40B4-BE49-F238E27FC236}">
                <a16:creationId xmlns="" xmlns:a16="http://schemas.microsoft.com/office/drawing/2014/main" id="{BDEBB9C7-AF3E-42E0-BE24-262EB55A5D2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616527" y="3364608"/>
            <a:ext cx="808837" cy="808967"/>
            <a:chOff x="4363455" y="3434912"/>
            <a:chExt cx="808837" cy="808967"/>
          </a:xfrm>
        </p:grpSpPr>
        <p:sp>
          <p:nvSpPr>
            <p:cNvPr id="41" name="PA-Google Shape;653;p28">
              <a:extLst>
                <a:ext uri="{FF2B5EF4-FFF2-40B4-BE49-F238E27FC236}">
                  <a16:creationId xmlns="" xmlns:a16="http://schemas.microsoft.com/office/drawing/2014/main" id="{3A3725C6-EE6C-462C-A429-7C5E57C9D08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63455" y="3434912"/>
              <a:ext cx="808837" cy="808967"/>
            </a:xfrm>
            <a:custGeom>
              <a:avLst/>
              <a:gdLst/>
              <a:ahLst/>
              <a:cxnLst/>
              <a:rect l="l" t="t" r="r" b="b"/>
              <a:pathLst>
                <a:path w="6199" h="6200" extrusionOk="0">
                  <a:moveTo>
                    <a:pt x="3099" y="1"/>
                  </a:moveTo>
                  <a:cubicBezTo>
                    <a:pt x="1389" y="1"/>
                    <a:pt x="0" y="1390"/>
                    <a:pt x="0" y="3100"/>
                  </a:cubicBezTo>
                  <a:cubicBezTo>
                    <a:pt x="0" y="4810"/>
                    <a:pt x="1389" y="6199"/>
                    <a:pt x="3099" y="6199"/>
                  </a:cubicBezTo>
                  <a:cubicBezTo>
                    <a:pt x="4809" y="6199"/>
                    <a:pt x="6198" y="4810"/>
                    <a:pt x="6198" y="3100"/>
                  </a:cubicBezTo>
                  <a:cubicBezTo>
                    <a:pt x="6198" y="1390"/>
                    <a:pt x="4809" y="1"/>
                    <a:pt x="3099" y="1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4" name="PA-图片 43">
              <a:extLst>
                <a:ext uri="{FF2B5EF4-FFF2-40B4-BE49-F238E27FC236}">
                  <a16:creationId xmlns="" xmlns:a16="http://schemas.microsoft.com/office/drawing/2014/main" id="{3298B02F-BB1D-4D23-A291-0D2A9346622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3365" y="3572749"/>
              <a:ext cx="539232" cy="539232"/>
            </a:xfrm>
            <a:prstGeom prst="rect">
              <a:avLst/>
            </a:prstGeom>
          </p:spPr>
        </p:pic>
      </p:grpSp>
      <p:grpSp>
        <p:nvGrpSpPr>
          <p:cNvPr id="16" name="PA-组合 15">
            <a:extLst>
              <a:ext uri="{FF2B5EF4-FFF2-40B4-BE49-F238E27FC236}">
                <a16:creationId xmlns="" xmlns:a16="http://schemas.microsoft.com/office/drawing/2014/main" id="{07413F57-A423-4202-A8C2-9D2AA147FA4E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754876" y="3363575"/>
            <a:ext cx="810000" cy="810000"/>
            <a:chOff x="6566135" y="3437652"/>
            <a:chExt cx="810000" cy="810000"/>
          </a:xfrm>
        </p:grpSpPr>
        <p:sp>
          <p:nvSpPr>
            <p:cNvPr id="42" name="PA-Google Shape;676;p28">
              <a:extLst>
                <a:ext uri="{FF2B5EF4-FFF2-40B4-BE49-F238E27FC236}">
                  <a16:creationId xmlns="" xmlns:a16="http://schemas.microsoft.com/office/drawing/2014/main" id="{564A2BD5-F4B1-4782-A855-3A909D5F4B3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66135" y="3437652"/>
              <a:ext cx="810000" cy="810000"/>
            </a:xfrm>
            <a:custGeom>
              <a:avLst/>
              <a:gdLst/>
              <a:ahLst/>
              <a:cxnLst/>
              <a:rect l="l" t="t" r="r" b="b"/>
              <a:pathLst>
                <a:path w="6199" h="6200" extrusionOk="0">
                  <a:moveTo>
                    <a:pt x="3099" y="1"/>
                  </a:moveTo>
                  <a:cubicBezTo>
                    <a:pt x="1389" y="1"/>
                    <a:pt x="0" y="1390"/>
                    <a:pt x="0" y="3100"/>
                  </a:cubicBezTo>
                  <a:cubicBezTo>
                    <a:pt x="0" y="4810"/>
                    <a:pt x="1389" y="6199"/>
                    <a:pt x="3099" y="6199"/>
                  </a:cubicBezTo>
                  <a:cubicBezTo>
                    <a:pt x="4809" y="6199"/>
                    <a:pt x="6198" y="4810"/>
                    <a:pt x="6198" y="3100"/>
                  </a:cubicBezTo>
                  <a:cubicBezTo>
                    <a:pt x="6198" y="1390"/>
                    <a:pt x="4809" y="1"/>
                    <a:pt x="3099" y="1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5" name="PA-图片 44">
              <a:extLst>
                <a:ext uri="{FF2B5EF4-FFF2-40B4-BE49-F238E27FC236}">
                  <a16:creationId xmlns="" xmlns:a16="http://schemas.microsoft.com/office/drawing/2014/main" id="{C44C1232-57DA-457C-A7E0-B672E99B2706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363" y="3529795"/>
              <a:ext cx="619200" cy="619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886907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70692" grpId="0"/>
      <p:bldP spid="70682" grpId="0"/>
      <p:bldP spid="7067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="" xmlns:a16="http://schemas.microsoft.com/office/drawing/2014/main" id="{94597689-4E79-4CBB-920E-078C72B4483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="" xmlns:a16="http://schemas.microsoft.com/office/drawing/2014/main" id="{4C252D0E-06FA-468A-BBAE-466B07CC40F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="" xmlns:a16="http://schemas.microsoft.com/office/drawing/2014/main" id="{BEB15A3A-EBC8-4EC2-A845-A91FF546516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="" xmlns:a16="http://schemas.microsoft.com/office/drawing/2014/main" id="{CF970F1E-54CC-4CAA-A568-CF4996AAEE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CB048DCC-8972-4A25-B794-DB4AD3A5C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="" xmlns:a16="http://schemas.microsoft.com/office/drawing/2014/main" id="{A99BF15C-EEA8-4A73-818F-9799751A10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37386" y="2429550"/>
            <a:ext cx="2435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怎样预防食物中毒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="" xmlns:a16="http://schemas.microsoft.com/office/drawing/2014/main" id="{40718453-3835-4536-BA7C-6EE90E1A84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37386" y="3017749"/>
            <a:ext cx="5500224" cy="267765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、保持厨房环境和餐用具的清洁卫生。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、选择新鲜、安全的食品和食品原料。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、彻底加热食品，特别是肉、奶、蛋及其制品，四季豆、豆浆等应烧熟煮透。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、烹调后的食品应在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小时内食用。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、妥善贮存食品。生、熟食品分开存放，新鲜食物和剩余食物不要混放。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、不光顾无证无照的流动摊档和卫生条件差的饮食店。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、养成良好的个人卫生习惯。勤洗手、不吃生食、不喝生水。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PA-图片 8">
            <a:extLst>
              <a:ext uri="{FF2B5EF4-FFF2-40B4-BE49-F238E27FC236}">
                <a16:creationId xmlns="" xmlns:a16="http://schemas.microsoft.com/office/drawing/2014/main" id="{C7E12677-4612-4BB9-B9BC-95D1D18763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7" y="2291784"/>
            <a:ext cx="4826179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4AA7401-C50D-4D9F-A95B-890D2D544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829401ED-732A-40E4-A722-10421A6AFD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3579" y="249824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突发疾病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="" xmlns:a16="http://schemas.microsoft.com/office/drawing/2014/main" id="{7D9C4FD6-ACC3-4978-B8CB-1EF149E131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95172" y="3310410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5A2BD32F-1F31-4AB2-A4B8-16715CBFBA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86" y="1528058"/>
            <a:ext cx="3027858" cy="356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706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A-组合 32">
            <a:extLst>
              <a:ext uri="{FF2B5EF4-FFF2-40B4-BE49-F238E27FC236}">
                <a16:creationId xmlns="" xmlns:a16="http://schemas.microsoft.com/office/drawing/2014/main" id="{F9FCDCCE-824C-4D0D-911E-691DDA11CA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1143A4F9-C629-42F2-962B-85E7EE3104B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>
              <a:extLst>
                <a:ext uri="{FF2B5EF4-FFF2-40B4-BE49-F238E27FC236}">
                  <a16:creationId xmlns="" xmlns:a16="http://schemas.microsoft.com/office/drawing/2014/main" id="{836EC13E-0DA3-4CB1-AE94-A77AFD5256D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739" name="PA-文本框 8">
            <a:extLst>
              <a:ext uri="{FF2B5EF4-FFF2-40B4-BE49-F238E27FC236}">
                <a16:creationId xmlns="" xmlns:a16="http://schemas.microsoft.com/office/drawing/2014/main" id="{7B6A5C05-EE2F-4DBF-953F-1B749952CCD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86471" y="2820946"/>
            <a:ext cx="37577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1600" dirty="0">
                <a:latin typeface="+mn-lt"/>
                <a:ea typeface="+mn-ea"/>
                <a:cs typeface="+mn-ea"/>
                <a:sym typeface="+mn-lt"/>
              </a:rPr>
              <a:t>幼儿惊厥的表现通常是突然发作，意识丧失，头向后仰，眼球凝视，呼吸细弱且不规则，口唇青紫，四肢和单侧或双侧面部抽动，持续的时间可由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1--2</a:t>
            </a:r>
            <a:r>
              <a:rPr lang="zh-CN" altLang="zh-CN" sz="1600" dirty="0">
                <a:latin typeface="+mn-lt"/>
                <a:ea typeface="+mn-ea"/>
                <a:cs typeface="+mn-ea"/>
                <a:sym typeface="+mn-lt"/>
              </a:rPr>
              <a:t>分钟到十几分钟甚至几十分钟不等。</a:t>
            </a:r>
          </a:p>
        </p:txBody>
      </p:sp>
      <p:sp>
        <p:nvSpPr>
          <p:cNvPr id="29" name="PA-文本框 28">
            <a:extLst>
              <a:ext uri="{FF2B5EF4-FFF2-40B4-BE49-F238E27FC236}">
                <a16:creationId xmlns="" xmlns:a16="http://schemas.microsoft.com/office/drawing/2014/main" id="{FEC836A4-8FB9-4D49-AA72-A180A7B373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30" name="PA-图片 29">
            <a:extLst>
              <a:ext uri="{FF2B5EF4-FFF2-40B4-BE49-F238E27FC236}">
                <a16:creationId xmlns="" xmlns:a16="http://schemas.microsoft.com/office/drawing/2014/main" id="{ECA444DC-87FD-4705-97D8-EE930EAFD1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386A62C8-05C2-4A4B-AA03-64A4843E1E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15945"/>
            <a:ext cx="5194300" cy="467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组合 28">
            <a:extLst>
              <a:ext uri="{FF2B5EF4-FFF2-40B4-BE49-F238E27FC236}">
                <a16:creationId xmlns="" xmlns:a16="http://schemas.microsoft.com/office/drawing/2014/main" id="{DB605EB9-4833-442D-9840-820BB108FEE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0" name="PA-圆角矩形 29">
              <a:extLst>
                <a:ext uri="{FF2B5EF4-FFF2-40B4-BE49-F238E27FC236}">
                  <a16:creationId xmlns="" xmlns:a16="http://schemas.microsoft.com/office/drawing/2014/main" id="{DACE3B47-60F7-4B32-88E6-2DE1E2EBA32F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="" xmlns:a16="http://schemas.microsoft.com/office/drawing/2014/main" id="{2747B079-1CEA-424A-9BE5-8296049AEB9A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PA-矩形 1">
            <a:extLst>
              <a:ext uri="{FF2B5EF4-FFF2-40B4-BE49-F238E27FC236}">
                <a16:creationId xmlns="" xmlns:a16="http://schemas.microsoft.com/office/drawing/2014/main" id="{11992174-3EAB-4F3C-A361-A6D04369BD4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4990" y="1892951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D16D5C5D-D38F-4E23-82FF-21B63F44014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8" name="PA-图片 7">
            <a:extLst>
              <a:ext uri="{FF2B5EF4-FFF2-40B4-BE49-F238E27FC236}">
                <a16:creationId xmlns="" xmlns:a16="http://schemas.microsoft.com/office/drawing/2014/main" id="{E0F36309-9DE8-4664-9704-C049B4EAF6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11" name="PA-椭圆 45">
            <a:extLst>
              <a:ext uri="{FF2B5EF4-FFF2-40B4-BE49-F238E27FC236}">
                <a16:creationId xmlns="" xmlns:a16="http://schemas.microsoft.com/office/drawing/2014/main" id="{562473F9-4394-44C6-A516-F0BEF7DFB2C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75462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椭圆 44">
            <a:extLst>
              <a:ext uri="{FF2B5EF4-FFF2-40B4-BE49-F238E27FC236}">
                <a16:creationId xmlns="" xmlns:a16="http://schemas.microsoft.com/office/drawing/2014/main" id="{E6A94766-FC08-4C46-8A41-15AFC83F01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66421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椭圆 4">
            <a:extLst>
              <a:ext uri="{FF2B5EF4-FFF2-40B4-BE49-F238E27FC236}">
                <a16:creationId xmlns="" xmlns:a16="http://schemas.microsoft.com/office/drawing/2014/main" id="{D6B9DC2D-63D0-41C2-870D-E836ECDE1B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89849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空心符 19">
            <a:extLst>
              <a:ext uri="{FF2B5EF4-FFF2-40B4-BE49-F238E27FC236}">
                <a16:creationId xmlns="" xmlns:a16="http://schemas.microsoft.com/office/drawing/2014/main" id="{61833DCF-C297-47A3-87BD-27CFEECB4D7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09750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9393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25">
            <a:extLst>
              <a:ext uri="{FF2B5EF4-FFF2-40B4-BE49-F238E27FC236}">
                <a16:creationId xmlns="" xmlns:a16="http://schemas.microsoft.com/office/drawing/2014/main" id="{40187B6F-6915-43BE-9A3F-5A1927D2476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86322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C5C5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空心符 28">
            <a:extLst>
              <a:ext uri="{FF2B5EF4-FFF2-40B4-BE49-F238E27FC236}">
                <a16:creationId xmlns="" xmlns:a16="http://schemas.microsoft.com/office/drawing/2014/main" id="{0359AB4D-6274-449C-B33B-298C5B7A2A0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62894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9393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PA-矩形 13">
            <a:extLst>
              <a:ext uri="{FF2B5EF4-FFF2-40B4-BE49-F238E27FC236}">
                <a16:creationId xmlns="" xmlns:a16="http://schemas.microsoft.com/office/drawing/2014/main" id="{76CB6B76-5400-4649-901C-A020B32351E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95895" y="3956988"/>
            <a:ext cx="21685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让病儿侧卧，防止分泌物进人气管。同时，松开衣领、裤带，保持血液循环的畅通。</a:t>
            </a:r>
          </a:p>
        </p:txBody>
      </p:sp>
      <p:sp>
        <p:nvSpPr>
          <p:cNvPr id="3" name="PA-矩形 20">
            <a:extLst>
              <a:ext uri="{FF2B5EF4-FFF2-40B4-BE49-F238E27FC236}">
                <a16:creationId xmlns="" xmlns:a16="http://schemas.microsoft.com/office/drawing/2014/main" id="{04A508F6-0B9B-4504-862D-968E9C14E8DF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14990" y="3818488"/>
            <a:ext cx="2017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将毛巾或手绢拧成麻花状放于上下牙之间，以免幼儿咬伤舌头。如牙关紧闭，无法塞人毛巾，不可硬撬。</a:t>
            </a:r>
          </a:p>
        </p:txBody>
      </p:sp>
      <p:sp>
        <p:nvSpPr>
          <p:cNvPr id="4" name="PA-矩形 27">
            <a:extLst>
              <a:ext uri="{FF2B5EF4-FFF2-40B4-BE49-F238E27FC236}">
                <a16:creationId xmlns="" xmlns:a16="http://schemas.microsoft.com/office/drawing/2014/main" id="{D70C3CE6-B34B-4CBE-8730-E7B315E1D44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32563" y="3956988"/>
            <a:ext cx="1530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用针刺或重压人中穴，即唇沟的上三分之一处。</a:t>
            </a:r>
          </a:p>
        </p:txBody>
      </p:sp>
      <p:pic>
        <p:nvPicPr>
          <p:cNvPr id="26" name="PA-图片 25">
            <a:extLst>
              <a:ext uri="{FF2B5EF4-FFF2-40B4-BE49-F238E27FC236}">
                <a16:creationId xmlns="" xmlns:a16="http://schemas.microsoft.com/office/drawing/2014/main" id="{4B14CBE5-D5B5-444A-96F3-2161F0467E2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476" y="3352052"/>
            <a:ext cx="415048" cy="415048"/>
          </a:xfrm>
          <a:prstGeom prst="rect">
            <a:avLst/>
          </a:prstGeom>
        </p:spPr>
      </p:pic>
      <p:pic>
        <p:nvPicPr>
          <p:cNvPr id="27" name="PA-图片 26">
            <a:extLst>
              <a:ext uri="{FF2B5EF4-FFF2-40B4-BE49-F238E27FC236}">
                <a16:creationId xmlns="" xmlns:a16="http://schemas.microsoft.com/office/drawing/2014/main" id="{189B0DA4-3B5F-436F-AFA5-7742FA14078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44" y="3414696"/>
            <a:ext cx="478970" cy="476588"/>
          </a:xfrm>
          <a:prstGeom prst="rect">
            <a:avLst/>
          </a:prstGeom>
        </p:spPr>
      </p:pic>
      <p:pic>
        <p:nvPicPr>
          <p:cNvPr id="28" name="PA-图片 27">
            <a:extLst>
              <a:ext uri="{FF2B5EF4-FFF2-40B4-BE49-F238E27FC236}">
                <a16:creationId xmlns="" xmlns:a16="http://schemas.microsoft.com/office/drawing/2014/main" id="{87C91F59-6410-44C8-B1C8-06816011C3D5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357" y="3352052"/>
            <a:ext cx="539232" cy="539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795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DABB16C-5A6E-42F6-92D9-E24424F90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538514"/>
            <a:ext cx="16706850" cy="9853839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6FABBA4E-DA81-4046-9DCF-1C6E201439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89" y="1483247"/>
            <a:ext cx="2985837" cy="3600000"/>
          </a:xfrm>
          <a:prstGeom prst="rect">
            <a:avLst/>
          </a:prstGeom>
        </p:spPr>
      </p:pic>
      <p:sp>
        <p:nvSpPr>
          <p:cNvPr id="8" name="PA-文本框 8">
            <a:extLst>
              <a:ext uri="{FF2B5EF4-FFF2-40B4-BE49-F238E27FC236}">
                <a16:creationId xmlns="" xmlns:a16="http://schemas.microsoft.com/office/drawing/2014/main" id="{B9E442CB-3C30-4F11-A978-6BBD4F34C2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00884" y="25814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sp>
        <p:nvSpPr>
          <p:cNvPr id="9" name="PA-矩形 11">
            <a:extLst>
              <a:ext uri="{FF2B5EF4-FFF2-40B4-BE49-F238E27FC236}">
                <a16:creationId xmlns="" xmlns:a16="http://schemas.microsoft.com/office/drawing/2014/main" id="{EB35AE70-8D7E-4026-B4E6-D211055F37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6000" y="3393575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0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="" xmlns:a16="http://schemas.microsoft.com/office/drawing/2014/main" id="{4BF2D364-BD56-4BF5-8D00-1944F7DB0D6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9" name="PA-圆角矩形 8">
              <a:extLst>
                <a:ext uri="{FF2B5EF4-FFF2-40B4-BE49-F238E27FC236}">
                  <a16:creationId xmlns="" xmlns:a16="http://schemas.microsoft.com/office/drawing/2014/main" id="{2A0A755E-EE35-4189-837B-740F9B443CA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圆角矩形 9">
              <a:extLst>
                <a:ext uri="{FF2B5EF4-FFF2-40B4-BE49-F238E27FC236}">
                  <a16:creationId xmlns="" xmlns:a16="http://schemas.microsoft.com/office/drawing/2014/main" id="{189E84AE-1563-432D-AE5F-0601FDB97C9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矩形 3">
            <a:extLst>
              <a:ext uri="{FF2B5EF4-FFF2-40B4-BE49-F238E27FC236}">
                <a16:creationId xmlns="" xmlns:a16="http://schemas.microsoft.com/office/drawing/2014/main" id="{66D009DC-197E-46E9-9969-F5BFC9294FC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01542" y="3427785"/>
            <a:ext cx="4160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在急救处理的同时，应做好去医院的准备工作。当幼儿发烧时，切忌包裹过严过厚，否则会使体温持续上升，导致惊厥。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="" xmlns:a16="http://schemas.microsoft.com/office/drawing/2014/main" id="{000252CA-D8FE-4F53-852D-D7ABD74CBC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01542" y="2875275"/>
            <a:ext cx="91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注意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34B4B86F-F7E9-45FF-9C34-B3BE0AB4FE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B407CC79-50EF-4F90-8FB0-36C7FDD6C3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pic>
        <p:nvPicPr>
          <p:cNvPr id="7" name="PA-图片 6">
            <a:extLst>
              <a:ext uri="{FF2B5EF4-FFF2-40B4-BE49-F238E27FC236}">
                <a16:creationId xmlns="" xmlns:a16="http://schemas.microsoft.com/office/drawing/2014/main" id="{B64CAB87-D4D2-4C14-AC9A-3490FAF34D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299" y="1619346"/>
            <a:ext cx="4715433" cy="4715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028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PA-组合 42">
            <a:extLst>
              <a:ext uri="{FF2B5EF4-FFF2-40B4-BE49-F238E27FC236}">
                <a16:creationId xmlns="" xmlns:a16="http://schemas.microsoft.com/office/drawing/2014/main" id="{ACE87B4F-84E0-478A-A9AE-73F52F3D249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44" name="PA-圆角矩形 43">
              <a:extLst>
                <a:ext uri="{FF2B5EF4-FFF2-40B4-BE49-F238E27FC236}">
                  <a16:creationId xmlns="" xmlns:a16="http://schemas.microsoft.com/office/drawing/2014/main" id="{00FB3DCA-A23B-4855-B494-66F9ABA3666B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PA-圆角矩形 44">
              <a:extLst>
                <a:ext uri="{FF2B5EF4-FFF2-40B4-BE49-F238E27FC236}">
                  <a16:creationId xmlns="" xmlns:a16="http://schemas.microsoft.com/office/drawing/2014/main" id="{B19B08B4-F593-45D0-892F-129C47E81DDB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754" name="PA-AutoShape 5">
            <a:extLst>
              <a:ext uri="{FF2B5EF4-FFF2-40B4-BE49-F238E27FC236}">
                <a16:creationId xmlns="" xmlns:a16="http://schemas.microsoft.com/office/drawing/2014/main" id="{0A3D1EDA-DC9A-4FEE-9ED7-BF66E446A27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3971" y="1873174"/>
            <a:ext cx="2705100" cy="2768602"/>
          </a:xfrm>
          <a:prstGeom prst="roundRect">
            <a:avLst>
              <a:gd name="adj" fmla="val 4963"/>
            </a:avLst>
          </a:prstGeom>
          <a:noFill/>
          <a:ln w="12700">
            <a:solidFill>
              <a:srgbClr val="FF93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755" name="PA-AutoShape 6">
            <a:extLst>
              <a:ext uri="{FF2B5EF4-FFF2-40B4-BE49-F238E27FC236}">
                <a16:creationId xmlns="" xmlns:a16="http://schemas.microsoft.com/office/drawing/2014/main" id="{4A816188-602F-4939-AAB5-78B27781C17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0822" y="1873174"/>
            <a:ext cx="5600700" cy="2768602"/>
          </a:xfrm>
          <a:prstGeom prst="roundRect">
            <a:avLst>
              <a:gd name="adj" fmla="val 2727"/>
            </a:avLst>
          </a:prstGeom>
          <a:noFill/>
          <a:ln w="12700">
            <a:solidFill>
              <a:srgbClr val="FF93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7" name="PA-矩形 34">
            <a:extLst>
              <a:ext uri="{FF2B5EF4-FFF2-40B4-BE49-F238E27FC236}">
                <a16:creationId xmlns="" xmlns:a16="http://schemas.microsoft.com/office/drawing/2014/main" id="{10EBBA7E-7431-4DB7-8A43-5D5EDFBFD3C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1211" y="4623200"/>
            <a:ext cx="36495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预防方法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炎热的夏季应避开早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30~14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。幼儿户外活动可在树荫或阴凉下游戏，避免阳光直接照射。教师应提醒幼儿多喝水。</a:t>
            </a:r>
          </a:p>
        </p:txBody>
      </p:sp>
      <p:sp>
        <p:nvSpPr>
          <p:cNvPr id="74763" name="PA-矩形 1">
            <a:extLst>
              <a:ext uri="{FF2B5EF4-FFF2-40B4-BE49-F238E27FC236}">
                <a16:creationId xmlns="" xmlns:a16="http://schemas.microsoft.com/office/drawing/2014/main" id="{4FE994DA-E7D0-4338-BBA2-38C430524F7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5164" y="1922506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4764" name="PA-文本框 8">
            <a:extLst>
              <a:ext uri="{FF2B5EF4-FFF2-40B4-BE49-F238E27FC236}">
                <a16:creationId xmlns="" xmlns:a16="http://schemas.microsoft.com/office/drawing/2014/main" id="{8513E134-5199-4153-94C1-F69879EF23D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66871" y="2166727"/>
            <a:ext cx="20193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日光长时间照射幼儿的头部或天气过于暑热，可致使中暑，从而出现</a:t>
            </a: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头疼、头晕、耳鸣、眼花、口渴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甚至昏迷。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28">
            <a:extLst>
              <a:ext uri="{FF2B5EF4-FFF2-40B4-BE49-F238E27FC236}">
                <a16:creationId xmlns="" xmlns:a16="http://schemas.microsoft.com/office/drawing/2014/main" id="{2377A7D7-CCB0-4FE8-ABE6-322ADADC875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中暑</a:t>
            </a:r>
          </a:p>
        </p:txBody>
      </p:sp>
      <p:pic>
        <p:nvPicPr>
          <p:cNvPr id="30" name="PA-图片 29">
            <a:extLst>
              <a:ext uri="{FF2B5EF4-FFF2-40B4-BE49-F238E27FC236}">
                <a16:creationId xmlns="" xmlns:a16="http://schemas.microsoft.com/office/drawing/2014/main" id="{4459DFA8-E2D6-42A7-8E22-2D1C6763C2B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="" xmlns:a16="http://schemas.microsoft.com/office/drawing/2014/main" id="{40F05BD1-33A3-4453-8FB5-F7D5E82E373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98874" y="3115338"/>
            <a:ext cx="4483454" cy="613373"/>
            <a:chOff x="5598874" y="3448683"/>
            <a:chExt cx="4483454" cy="613373"/>
          </a:xfrm>
        </p:grpSpPr>
        <p:sp>
          <p:nvSpPr>
            <p:cNvPr id="74758" name="PA-矩形 20">
              <a:extLst>
                <a:ext uri="{FF2B5EF4-FFF2-40B4-BE49-F238E27FC236}">
                  <a16:creationId xmlns="" xmlns:a16="http://schemas.microsoft.com/office/drawing/2014/main" id="{B3F46229-2C00-4CF0-8BEE-79BBEB10316D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3448683"/>
              <a:ext cx="3986328" cy="613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200" dirty="0">
                  <a:latin typeface="+mn-lt"/>
                  <a:ea typeface="+mn-ea"/>
                  <a:cs typeface="+mn-ea"/>
                  <a:sym typeface="+mn-lt"/>
                </a:rPr>
                <a:t>用凉毛巾冷敷头部，用扇子扇风，帮助散热。用凉毛巾冷敷头部，用扇子扇风，帮助散热。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1CC4DE62-6A9A-4C63-A587-CA05C39CF7DA}"/>
                </a:ext>
              </a:extLst>
            </p:cNvPr>
            <p:cNvGrpSpPr/>
            <p:nvPr/>
          </p:nvGrpSpPr>
          <p:grpSpPr>
            <a:xfrm>
              <a:off x="5598874" y="3542930"/>
              <a:ext cx="425006" cy="425006"/>
              <a:chOff x="5472134" y="3145792"/>
              <a:chExt cx="808967" cy="808967"/>
            </a:xfrm>
          </p:grpSpPr>
          <p:sp>
            <p:nvSpPr>
              <p:cNvPr id="32" name="PA-Google Shape;646;p28">
                <a:extLst>
                  <a:ext uri="{FF2B5EF4-FFF2-40B4-BE49-F238E27FC236}">
                    <a16:creationId xmlns="" xmlns:a16="http://schemas.microsoft.com/office/drawing/2014/main" id="{8AE99119-D233-42DD-AFCC-E2AD1840911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472134" y="3145792"/>
                <a:ext cx="808967" cy="808967"/>
              </a:xfrm>
              <a:custGeom>
                <a:avLst/>
                <a:gdLst/>
                <a:ahLst/>
                <a:cxnLst/>
                <a:rect l="l" t="t" r="r" b="b"/>
                <a:pathLst>
                  <a:path w="6200" h="6200" extrusionOk="0">
                    <a:moveTo>
                      <a:pt x="3100" y="1"/>
                    </a:moveTo>
                    <a:cubicBezTo>
                      <a:pt x="1390" y="1"/>
                      <a:pt x="1" y="1390"/>
                      <a:pt x="1" y="3100"/>
                    </a:cubicBezTo>
                    <a:cubicBezTo>
                      <a:pt x="1" y="4810"/>
                      <a:pt x="1390" y="6199"/>
                      <a:pt x="3100" y="6199"/>
                    </a:cubicBezTo>
                    <a:cubicBezTo>
                      <a:pt x="4810" y="6199"/>
                      <a:pt x="6199" y="4810"/>
                      <a:pt x="6199" y="3100"/>
                    </a:cubicBezTo>
                    <a:cubicBezTo>
                      <a:pt x="6199" y="1390"/>
                      <a:pt x="4810" y="1"/>
                      <a:pt x="3100" y="1"/>
                    </a:cubicBezTo>
                    <a:close/>
                  </a:path>
                </a:pathLst>
              </a:custGeom>
              <a:solidFill>
                <a:srgbClr val="FFC5C5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3" name="PA-图片 32">
                <a:extLst>
                  <a:ext uri="{FF2B5EF4-FFF2-40B4-BE49-F238E27FC236}">
                    <a16:creationId xmlns="" xmlns:a16="http://schemas.microsoft.com/office/drawing/2014/main" id="{06BB9B0F-A98B-40A8-BC3A-11B82C350F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8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8595" y="3337884"/>
                <a:ext cx="415048" cy="415048"/>
              </a:xfrm>
              <a:prstGeom prst="rect">
                <a:avLst/>
              </a:prstGeom>
            </p:spPr>
          </p:pic>
        </p:grpSp>
      </p:grpSp>
      <p:grpSp>
        <p:nvGrpSpPr>
          <p:cNvPr id="2" name="PA-组合 1">
            <a:extLst>
              <a:ext uri="{FF2B5EF4-FFF2-40B4-BE49-F238E27FC236}">
                <a16:creationId xmlns="" xmlns:a16="http://schemas.microsoft.com/office/drawing/2014/main" id="{4A0EED5D-6D44-4E87-A1C0-7D90380D20A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598874" y="2512964"/>
            <a:ext cx="4483454" cy="425006"/>
            <a:chOff x="5598874" y="2846309"/>
            <a:chExt cx="4483454" cy="425006"/>
          </a:xfrm>
        </p:grpSpPr>
        <p:sp>
          <p:nvSpPr>
            <p:cNvPr id="74756" name="PA-矩形 13">
              <a:extLst>
                <a:ext uri="{FF2B5EF4-FFF2-40B4-BE49-F238E27FC236}">
                  <a16:creationId xmlns="" xmlns:a16="http://schemas.microsoft.com/office/drawing/2014/main" id="{179915C4-93D7-4320-8A9A-A32C2A59290F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873823"/>
              <a:ext cx="3986328" cy="33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将病儿移至阴凉、通风处，解开其衣扣，让其躺下休息。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7FB67536-C6D1-4D57-AE32-8407D6939A80}"/>
                </a:ext>
              </a:extLst>
            </p:cNvPr>
            <p:cNvGrpSpPr/>
            <p:nvPr/>
          </p:nvGrpSpPr>
          <p:grpSpPr>
            <a:xfrm>
              <a:off x="5598874" y="2846309"/>
              <a:ext cx="424938" cy="425006"/>
              <a:chOff x="4363455" y="3434912"/>
              <a:chExt cx="808837" cy="808967"/>
            </a:xfrm>
          </p:grpSpPr>
          <p:sp>
            <p:nvSpPr>
              <p:cNvPr id="35" name="PA-Google Shape;653;p28">
                <a:extLst>
                  <a:ext uri="{FF2B5EF4-FFF2-40B4-BE49-F238E27FC236}">
                    <a16:creationId xmlns="" xmlns:a16="http://schemas.microsoft.com/office/drawing/2014/main" id="{E5DCC8F7-CAC6-4E92-97EC-DD3AA8DC6CC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363455" y="3434912"/>
                <a:ext cx="808837" cy="808967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6200" extrusionOk="0">
                    <a:moveTo>
                      <a:pt x="3099" y="1"/>
                    </a:moveTo>
                    <a:cubicBezTo>
                      <a:pt x="1389" y="1"/>
                      <a:pt x="0" y="1390"/>
                      <a:pt x="0" y="3100"/>
                    </a:cubicBezTo>
                    <a:cubicBezTo>
                      <a:pt x="0" y="4810"/>
                      <a:pt x="1389" y="6199"/>
                      <a:pt x="3099" y="6199"/>
                    </a:cubicBezTo>
                    <a:cubicBezTo>
                      <a:pt x="4809" y="6199"/>
                      <a:pt x="6198" y="4810"/>
                      <a:pt x="6198" y="3100"/>
                    </a:cubicBezTo>
                    <a:cubicBezTo>
                      <a:pt x="6198" y="1390"/>
                      <a:pt x="4809" y="1"/>
                      <a:pt x="3099" y="1"/>
                    </a:cubicBez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6" name="PA-图片 35">
                <a:extLst>
                  <a:ext uri="{FF2B5EF4-FFF2-40B4-BE49-F238E27FC236}">
                    <a16:creationId xmlns="" xmlns:a16="http://schemas.microsoft.com/office/drawing/2014/main" id="{080E6C84-8BC3-45CC-BD30-15EA7F966D1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9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3365" y="3572749"/>
                <a:ext cx="539232" cy="539232"/>
              </a:xfrm>
              <a:prstGeom prst="rect">
                <a:avLst/>
              </a:prstGeom>
            </p:spPr>
          </p:pic>
        </p:grpSp>
      </p:grpSp>
      <p:grpSp>
        <p:nvGrpSpPr>
          <p:cNvPr id="4" name="PA-组合 3">
            <a:extLst>
              <a:ext uri="{FF2B5EF4-FFF2-40B4-BE49-F238E27FC236}">
                <a16:creationId xmlns="" xmlns:a16="http://schemas.microsoft.com/office/drawing/2014/main" id="{3CCCDB49-FC16-40F2-BE13-AFFA9EFD024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598874" y="3922672"/>
            <a:ext cx="4483454" cy="425550"/>
            <a:chOff x="5598874" y="4256017"/>
            <a:chExt cx="4483454" cy="425550"/>
          </a:xfrm>
        </p:grpSpPr>
        <p:sp>
          <p:nvSpPr>
            <p:cNvPr id="74760" name="PA-矩形 27">
              <a:extLst>
                <a:ext uri="{FF2B5EF4-FFF2-40B4-BE49-F238E27FC236}">
                  <a16:creationId xmlns="" xmlns:a16="http://schemas.microsoft.com/office/drawing/2014/main" id="{C615C955-B891-4BF2-AE1D-B25A049A40C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96000" y="4300541"/>
              <a:ext cx="3986328" cy="33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让病儿喝一些清凉饮料，或口服十滴水、人丹等。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5F861FD6-F6E0-4F79-98F6-EA510FCDF3AE}"/>
                </a:ext>
              </a:extLst>
            </p:cNvPr>
            <p:cNvGrpSpPr/>
            <p:nvPr/>
          </p:nvGrpSpPr>
          <p:grpSpPr>
            <a:xfrm>
              <a:off x="5598874" y="4256017"/>
              <a:ext cx="425550" cy="425550"/>
              <a:chOff x="6566135" y="3437652"/>
              <a:chExt cx="810000" cy="810000"/>
            </a:xfrm>
          </p:grpSpPr>
          <p:sp>
            <p:nvSpPr>
              <p:cNvPr id="38" name="PA-Google Shape;676;p28">
                <a:extLst>
                  <a:ext uri="{FF2B5EF4-FFF2-40B4-BE49-F238E27FC236}">
                    <a16:creationId xmlns="" xmlns:a16="http://schemas.microsoft.com/office/drawing/2014/main" id="{5933FFD8-8D90-4A26-955A-B0CBBADCA16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66135" y="3437652"/>
                <a:ext cx="810000" cy="81000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6200" extrusionOk="0">
                    <a:moveTo>
                      <a:pt x="3099" y="1"/>
                    </a:moveTo>
                    <a:cubicBezTo>
                      <a:pt x="1389" y="1"/>
                      <a:pt x="0" y="1390"/>
                      <a:pt x="0" y="3100"/>
                    </a:cubicBezTo>
                    <a:cubicBezTo>
                      <a:pt x="0" y="4810"/>
                      <a:pt x="1389" y="6199"/>
                      <a:pt x="3099" y="6199"/>
                    </a:cubicBezTo>
                    <a:cubicBezTo>
                      <a:pt x="4809" y="6199"/>
                      <a:pt x="6198" y="4810"/>
                      <a:pt x="6198" y="3100"/>
                    </a:cubicBezTo>
                    <a:cubicBezTo>
                      <a:pt x="6198" y="1390"/>
                      <a:pt x="4809" y="1"/>
                      <a:pt x="3099" y="1"/>
                    </a:cubicBez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9" name="PA-图片 38">
                <a:extLst>
                  <a:ext uri="{FF2B5EF4-FFF2-40B4-BE49-F238E27FC236}">
                    <a16:creationId xmlns="" xmlns:a16="http://schemas.microsoft.com/office/drawing/2014/main" id="{F01687AF-E12E-4C12-87CC-66DF16C5468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4363" y="3529795"/>
                <a:ext cx="619200" cy="6192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5137" grpId="0"/>
      <p:bldP spid="74763" grpId="0"/>
      <p:bldP spid="74764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A-组合 82">
            <a:extLst>
              <a:ext uri="{FF2B5EF4-FFF2-40B4-BE49-F238E27FC236}">
                <a16:creationId xmlns="" xmlns:a16="http://schemas.microsoft.com/office/drawing/2014/main" id="{76A81997-BA7D-48D9-BB83-B09CBF252B5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84" name="PA-圆角矩形 83">
              <a:extLst>
                <a:ext uri="{FF2B5EF4-FFF2-40B4-BE49-F238E27FC236}">
                  <a16:creationId xmlns="" xmlns:a16="http://schemas.microsoft.com/office/drawing/2014/main" id="{7F0B8336-6F3E-405C-AB28-E0BE8F19505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PA-圆角矩形 84">
              <a:extLst>
                <a:ext uri="{FF2B5EF4-FFF2-40B4-BE49-F238E27FC236}">
                  <a16:creationId xmlns="" xmlns:a16="http://schemas.microsoft.com/office/drawing/2014/main" id="{A2D8B7A7-72A3-462A-BF53-14D6A86A773C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782" name="PA-文本框 8">
            <a:extLst>
              <a:ext uri="{FF2B5EF4-FFF2-40B4-BE49-F238E27FC236}">
                <a16:creationId xmlns="" xmlns:a16="http://schemas.microsoft.com/office/drawing/2014/main" id="{ADDBB3CA-5562-4E55-BC9A-14EA8298998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9346" y="3259723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鼻部外伤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84" name="PA-文本框 10">
            <a:extLst>
              <a:ext uri="{FF2B5EF4-FFF2-40B4-BE49-F238E27FC236}">
                <a16:creationId xmlns="" xmlns:a16="http://schemas.microsoft.com/office/drawing/2014/main" id="{AF1DF7B4-7752-4159-9202-DCF0DC34261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94153" y="3259723"/>
            <a:ext cx="14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缺乏维生素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86" name="PA-文本框 12">
            <a:extLst>
              <a:ext uri="{FF2B5EF4-FFF2-40B4-BE49-F238E27FC236}">
                <a16:creationId xmlns="" xmlns:a16="http://schemas.microsoft.com/office/drawing/2014/main" id="{01B5C31E-55B2-42DB-9E1D-2F2A15C9B4E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4153" y="5024576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气候干燥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96" name="PA-文本框 8">
            <a:extLst>
              <a:ext uri="{FF2B5EF4-FFF2-40B4-BE49-F238E27FC236}">
                <a16:creationId xmlns="" xmlns:a16="http://schemas.microsoft.com/office/drawing/2014/main" id="{A0EDBFE7-CED0-41A6-B3F4-0EEBCCD5327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6350" y="2022735"/>
            <a:ext cx="2019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常见病因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98" name="PA-文本框 12">
            <a:extLst>
              <a:ext uri="{FF2B5EF4-FFF2-40B4-BE49-F238E27FC236}">
                <a16:creationId xmlns="" xmlns:a16="http://schemas.microsoft.com/office/drawing/2014/main" id="{2D03D0A4-A4D0-483D-B4CC-A23ACBD03D3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29346" y="5024576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鼻腔异物</a:t>
            </a:r>
          </a:p>
        </p:txBody>
      </p:sp>
      <p:sp>
        <p:nvSpPr>
          <p:cNvPr id="38" name="PA-文本框 37">
            <a:extLst>
              <a:ext uri="{FF2B5EF4-FFF2-40B4-BE49-F238E27FC236}">
                <a16:creationId xmlns="" xmlns:a16="http://schemas.microsoft.com/office/drawing/2014/main" id="{BAFBFA1C-8AF8-43F3-8683-5A42B14E6DE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鼻出血</a:t>
            </a:r>
          </a:p>
        </p:txBody>
      </p:sp>
      <p:pic>
        <p:nvPicPr>
          <p:cNvPr id="39" name="PA-图片 38">
            <a:extLst>
              <a:ext uri="{FF2B5EF4-FFF2-40B4-BE49-F238E27FC236}">
                <a16:creationId xmlns="" xmlns:a16="http://schemas.microsoft.com/office/drawing/2014/main" id="{034103C2-59E3-489A-94E1-89ECDD1872F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44" name="PA-타원 31">
            <a:extLst>
              <a:ext uri="{FF2B5EF4-FFF2-40B4-BE49-F238E27FC236}">
                <a16:creationId xmlns="" xmlns:a16="http://schemas.microsoft.com/office/drawing/2014/main" id="{6E0AAE84-0D83-46C4-82AD-293960B01E8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153637" y="2849548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PA-타원 62">
            <a:extLst>
              <a:ext uri="{FF2B5EF4-FFF2-40B4-BE49-F238E27FC236}">
                <a16:creationId xmlns="" xmlns:a16="http://schemas.microsoft.com/office/drawing/2014/main" id="{8F5C42BA-9B95-496C-9E0A-B508E2CFF3B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153637" y="4435156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PA-타원 84">
            <a:extLst>
              <a:ext uri="{FF2B5EF4-FFF2-40B4-BE49-F238E27FC236}">
                <a16:creationId xmlns="" xmlns:a16="http://schemas.microsoft.com/office/drawing/2014/main" id="{7AE42002-7D37-419E-ADF2-ED88BA5B0D4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898374" y="4425522"/>
            <a:ext cx="1043392" cy="1053026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PA-타원 101">
            <a:extLst>
              <a:ext uri="{FF2B5EF4-FFF2-40B4-BE49-F238E27FC236}">
                <a16:creationId xmlns="" xmlns:a16="http://schemas.microsoft.com/office/drawing/2014/main" id="{F5689CEB-AA74-47A6-BC8A-BF828B6ACDB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898374" y="2849548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9" name="PA-직선 연결선 129">
            <a:extLst>
              <a:ext uri="{FF2B5EF4-FFF2-40B4-BE49-F238E27FC236}">
                <a16:creationId xmlns="" xmlns:a16="http://schemas.microsoft.com/office/drawing/2014/main" id="{465EAB69-2BFD-47A4-93C5-CF47385E929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7594153" y="3865508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A-직선 연결선 131">
            <a:extLst>
              <a:ext uri="{FF2B5EF4-FFF2-40B4-BE49-F238E27FC236}">
                <a16:creationId xmlns="" xmlns:a16="http://schemas.microsoft.com/office/drawing/2014/main" id="{09877BF0-23C3-4198-A453-7F04A4E54E8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7626595" y="5461085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-직선 연결선 133">
            <a:extLst>
              <a:ext uri="{FF2B5EF4-FFF2-40B4-BE49-F238E27FC236}">
                <a16:creationId xmlns="" xmlns:a16="http://schemas.microsoft.com/office/drawing/2014/main" id="{54738323-AB40-42E6-B145-765A63B165E2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2337204" y="3925143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-직선 연결선 135">
            <a:extLst>
              <a:ext uri="{FF2B5EF4-FFF2-40B4-BE49-F238E27FC236}">
                <a16:creationId xmlns="" xmlns:a16="http://schemas.microsoft.com/office/drawing/2014/main" id="{3DE14A20-A126-4A68-B4CE-FC564B6E59FE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2369646" y="5520720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A-图片 78">
            <a:extLst>
              <a:ext uri="{FF2B5EF4-FFF2-40B4-BE49-F238E27FC236}">
                <a16:creationId xmlns="" xmlns:a16="http://schemas.microsoft.com/office/drawing/2014/main" id="{5D7232E9-A548-4FF1-BC98-0BBE785457C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585" y="4744511"/>
            <a:ext cx="415048" cy="415048"/>
          </a:xfrm>
          <a:prstGeom prst="rect">
            <a:avLst/>
          </a:prstGeom>
        </p:spPr>
      </p:pic>
      <p:pic>
        <p:nvPicPr>
          <p:cNvPr id="80" name="PA-图片 79">
            <a:extLst>
              <a:ext uri="{FF2B5EF4-FFF2-40B4-BE49-F238E27FC236}">
                <a16:creationId xmlns="" xmlns:a16="http://schemas.microsoft.com/office/drawing/2014/main" id="{E2D064BC-6211-4099-9D5C-A73CFE3D5E5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585" y="3185889"/>
            <a:ext cx="478970" cy="476588"/>
          </a:xfrm>
          <a:prstGeom prst="rect">
            <a:avLst/>
          </a:prstGeom>
        </p:spPr>
      </p:pic>
      <p:pic>
        <p:nvPicPr>
          <p:cNvPr id="81" name="PA-图片 80">
            <a:extLst>
              <a:ext uri="{FF2B5EF4-FFF2-40B4-BE49-F238E27FC236}">
                <a16:creationId xmlns="" xmlns:a16="http://schemas.microsoft.com/office/drawing/2014/main" id="{B4FE9A77-4F9C-45C4-9A73-52667D116D6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717" y="3154567"/>
            <a:ext cx="539232" cy="539232"/>
          </a:xfrm>
          <a:prstGeom prst="rect">
            <a:avLst/>
          </a:prstGeom>
        </p:spPr>
      </p:pic>
      <p:pic>
        <p:nvPicPr>
          <p:cNvPr id="82" name="PA-图片 81">
            <a:extLst>
              <a:ext uri="{FF2B5EF4-FFF2-40B4-BE49-F238E27FC236}">
                <a16:creationId xmlns="" xmlns:a16="http://schemas.microsoft.com/office/drawing/2014/main" id="{2F3E6CAE-042E-456C-BAF3-AC8E03BD531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324" y="4682583"/>
            <a:ext cx="619200" cy="6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4" grpId="0"/>
      <p:bldP spid="75786" grpId="0"/>
      <p:bldP spid="75796" grpId="0"/>
      <p:bldP spid="75798" grpId="0"/>
      <p:bldP spid="38" grpId="0"/>
      <p:bldP spid="44" grpId="0" animBg="1"/>
      <p:bldP spid="45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A-组合 32">
            <a:extLst>
              <a:ext uri="{FF2B5EF4-FFF2-40B4-BE49-F238E27FC236}">
                <a16:creationId xmlns="" xmlns:a16="http://schemas.microsoft.com/office/drawing/2014/main" id="{04B296DA-EDF0-4F1F-9283-D74DC0FED98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05149CD6-0EE0-445C-A621-64A4B0F2020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>
              <a:extLst>
                <a:ext uri="{FF2B5EF4-FFF2-40B4-BE49-F238E27FC236}">
                  <a16:creationId xmlns="" xmlns:a16="http://schemas.microsoft.com/office/drawing/2014/main" id="{39C329D0-5FBC-47A9-887A-4DC40F23B95E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PA-矩形 1">
            <a:extLst>
              <a:ext uri="{FF2B5EF4-FFF2-40B4-BE49-F238E27FC236}">
                <a16:creationId xmlns="" xmlns:a16="http://schemas.microsoft.com/office/drawing/2014/main" id="{420D666F-4149-4772-BA7B-2D6C03BD3D9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4990" y="2022735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0EFF7B7E-D214-4604-BE90-9286C2C4E3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鼻出血</a:t>
            </a:r>
          </a:p>
        </p:txBody>
      </p:sp>
      <p:pic>
        <p:nvPicPr>
          <p:cNvPr id="8" name="PA-图片 7">
            <a:extLst>
              <a:ext uri="{FF2B5EF4-FFF2-40B4-BE49-F238E27FC236}">
                <a16:creationId xmlns="" xmlns:a16="http://schemas.microsoft.com/office/drawing/2014/main" id="{F44C3515-AF27-4340-A0A1-4EAE0153DA6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9" name="PA-矩形 1">
            <a:extLst>
              <a:ext uri="{FF2B5EF4-FFF2-40B4-BE49-F238E27FC236}">
                <a16:creationId xmlns="" xmlns:a16="http://schemas.microsoft.com/office/drawing/2014/main" id="{FDFD4A6D-EEEB-4727-AC25-DAA27B5577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97519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0" name="PA-矩形 2">
            <a:extLst>
              <a:ext uri="{FF2B5EF4-FFF2-40B4-BE49-F238E27FC236}">
                <a16:creationId xmlns="" xmlns:a16="http://schemas.microsoft.com/office/drawing/2014/main" id="{9FAF26B5-F03A-4BB1-85F3-2663B2B5C7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97519" y="4897241"/>
            <a:ext cx="1742606" cy="314794"/>
          </a:xfrm>
          <a:prstGeom prst="rect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1" name="PA-文本框 25">
            <a:extLst>
              <a:ext uri="{FF2B5EF4-FFF2-40B4-BE49-F238E27FC236}">
                <a16:creationId xmlns="" xmlns:a16="http://schemas.microsoft.com/office/drawing/2014/main" id="{024A7270-3CE7-4685-962F-BF53116A241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79380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2" name="PA-文本框 29">
            <a:extLst>
              <a:ext uri="{FF2B5EF4-FFF2-40B4-BE49-F238E27FC236}">
                <a16:creationId xmlns="" xmlns:a16="http://schemas.microsoft.com/office/drawing/2014/main" id="{29F37850-EFC1-4432-BC54-0262C3C4439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51689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9393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PA-矩形 3">
            <a:extLst>
              <a:ext uri="{FF2B5EF4-FFF2-40B4-BE49-F238E27FC236}">
                <a16:creationId xmlns="" xmlns:a16="http://schemas.microsoft.com/office/drawing/2014/main" id="{FADB657B-BBE3-468C-89F7-BE5A1956AB5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64287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4" name="PA-矩形 18">
            <a:extLst>
              <a:ext uri="{FF2B5EF4-FFF2-40B4-BE49-F238E27FC236}">
                <a16:creationId xmlns="" xmlns:a16="http://schemas.microsoft.com/office/drawing/2014/main" id="{06A76D2C-3D25-4208-8442-A5E9B001CC7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64287" y="4897241"/>
            <a:ext cx="1742606" cy="31479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5" name="PA-文本框 26">
            <a:extLst>
              <a:ext uri="{FF2B5EF4-FFF2-40B4-BE49-F238E27FC236}">
                <a16:creationId xmlns="" xmlns:a16="http://schemas.microsoft.com/office/drawing/2014/main" id="{ADA847AA-CC68-4324-9381-A1A89034EAB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46148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6" name="PA-文本框 30">
            <a:extLst>
              <a:ext uri="{FF2B5EF4-FFF2-40B4-BE49-F238E27FC236}">
                <a16:creationId xmlns="" xmlns:a16="http://schemas.microsoft.com/office/drawing/2014/main" id="{0CF51E7B-F5CD-4D2F-B706-3593A953D88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908602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C5C5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PA-矩形 5">
            <a:extLst>
              <a:ext uri="{FF2B5EF4-FFF2-40B4-BE49-F238E27FC236}">
                <a16:creationId xmlns="" xmlns:a16="http://schemas.microsoft.com/office/drawing/2014/main" id="{F4AB83ED-CC9A-497F-8920-7DE94514B0C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31055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8" name="PA-矩形 19">
            <a:extLst>
              <a:ext uri="{FF2B5EF4-FFF2-40B4-BE49-F238E27FC236}">
                <a16:creationId xmlns="" xmlns:a16="http://schemas.microsoft.com/office/drawing/2014/main" id="{0C1797CC-D644-4C47-BEC1-46E4ACED3D8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31055" y="4897241"/>
            <a:ext cx="1742606" cy="314794"/>
          </a:xfrm>
          <a:prstGeom prst="rect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9" name="PA-文本框 27">
            <a:extLst>
              <a:ext uri="{FF2B5EF4-FFF2-40B4-BE49-F238E27FC236}">
                <a16:creationId xmlns="" xmlns:a16="http://schemas.microsoft.com/office/drawing/2014/main" id="{1D3B317D-29D1-4506-AE2A-51C3F80CF0B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612916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0" name="PA-文本框 31">
            <a:extLst>
              <a:ext uri="{FF2B5EF4-FFF2-40B4-BE49-F238E27FC236}">
                <a16:creationId xmlns="" xmlns:a16="http://schemas.microsoft.com/office/drawing/2014/main" id="{9BD8F533-E40D-4D7E-8D24-74EF3F368F6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975374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939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1" name="PA-矩形 6">
            <a:extLst>
              <a:ext uri="{FF2B5EF4-FFF2-40B4-BE49-F238E27FC236}">
                <a16:creationId xmlns="" xmlns:a16="http://schemas.microsoft.com/office/drawing/2014/main" id="{4A61F285-4F49-48E8-A89E-F7957ED831C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397824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22" name="PA-矩形 20">
            <a:extLst>
              <a:ext uri="{FF2B5EF4-FFF2-40B4-BE49-F238E27FC236}">
                <a16:creationId xmlns="" xmlns:a16="http://schemas.microsoft.com/office/drawing/2014/main" id="{26DDCD50-93D3-42CC-B9B9-0728B8A88DD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397824" y="4897241"/>
            <a:ext cx="1742606" cy="31479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23" name="PA-文本框 28">
            <a:extLst>
              <a:ext uri="{FF2B5EF4-FFF2-40B4-BE49-F238E27FC236}">
                <a16:creationId xmlns="" xmlns:a16="http://schemas.microsoft.com/office/drawing/2014/main" id="{35162126-7B53-4BCC-98F0-74A11929FD0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642825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4" name="PA-文本框 32">
            <a:extLst>
              <a:ext uri="{FF2B5EF4-FFF2-40B4-BE49-F238E27FC236}">
                <a16:creationId xmlns="" xmlns:a16="http://schemas.microsoft.com/office/drawing/2014/main" id="{3E3DE80D-425F-4F23-8DC8-9572E91BAF9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42142" y="29238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C5C5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5" name="PA-矩形 13">
            <a:extLst>
              <a:ext uri="{FF2B5EF4-FFF2-40B4-BE49-F238E27FC236}">
                <a16:creationId xmlns="" xmlns:a16="http://schemas.microsoft.com/office/drawing/2014/main" id="{77C9F743-CF5D-45C1-B307-5CB13AA6199E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56816" y="3854813"/>
            <a:ext cx="1624012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安慰幼儿不要紧张，用口呼吸，头略低。</a:t>
            </a:r>
          </a:p>
        </p:txBody>
      </p:sp>
      <p:sp>
        <p:nvSpPr>
          <p:cNvPr id="26" name="PA-矩形 20">
            <a:extLst>
              <a:ext uri="{FF2B5EF4-FFF2-40B4-BE49-F238E27FC236}">
                <a16:creationId xmlns="" xmlns:a16="http://schemas.microsoft.com/office/drawing/2014/main" id="{9DEF9B09-A645-4352-894A-89CF20D8D3E1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23584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捏住鼻翼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5--10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分钟，同时用湿毛巾冷敷鼻部和前额。</a:t>
            </a:r>
          </a:p>
        </p:txBody>
      </p:sp>
      <p:sp>
        <p:nvSpPr>
          <p:cNvPr id="27" name="PA-矩形 27">
            <a:extLst>
              <a:ext uri="{FF2B5EF4-FFF2-40B4-BE49-F238E27FC236}">
                <a16:creationId xmlns="" xmlns:a16="http://schemas.microsoft.com/office/drawing/2014/main" id="{5E10E9BE-38E3-4982-816F-7E0A8D459283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90352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出血较多时用脱脂棉塞入鼻腔，填塞紧才能止血</a:t>
            </a:r>
          </a:p>
        </p:txBody>
      </p:sp>
      <p:sp>
        <p:nvSpPr>
          <p:cNvPr id="28" name="PA-矩形 34">
            <a:extLst>
              <a:ext uri="{FF2B5EF4-FFF2-40B4-BE49-F238E27FC236}">
                <a16:creationId xmlns="" xmlns:a16="http://schemas.microsoft.com/office/drawing/2014/main" id="{551EE79B-0303-4822-8458-8503B53C01B2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57121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若无法止血或幼儿经常出鼻血，应去医院诊治。</a:t>
            </a:r>
          </a:p>
        </p:txBody>
      </p:sp>
      <p:pic>
        <p:nvPicPr>
          <p:cNvPr id="29" name="PA-图片 28">
            <a:extLst>
              <a:ext uri="{FF2B5EF4-FFF2-40B4-BE49-F238E27FC236}">
                <a16:creationId xmlns="" xmlns:a16="http://schemas.microsoft.com/office/drawing/2014/main" id="{D08BDEC0-92B2-4295-AD8B-AE52055E4C7B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83" y="3405571"/>
            <a:ext cx="415048" cy="415048"/>
          </a:xfrm>
          <a:prstGeom prst="rect">
            <a:avLst/>
          </a:prstGeom>
        </p:spPr>
      </p:pic>
      <p:pic>
        <p:nvPicPr>
          <p:cNvPr id="30" name="PA-图片 29">
            <a:extLst>
              <a:ext uri="{FF2B5EF4-FFF2-40B4-BE49-F238E27FC236}">
                <a16:creationId xmlns="" xmlns:a16="http://schemas.microsoft.com/office/drawing/2014/main" id="{A2271C44-9945-42AE-A22D-C8BEF65838B4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189" y="3388107"/>
            <a:ext cx="478970" cy="476588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="" xmlns:a16="http://schemas.microsoft.com/office/drawing/2014/main" id="{77C72D33-4F3E-4F50-873D-34D3AFB6D30D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77" y="3368879"/>
            <a:ext cx="539232" cy="539232"/>
          </a:xfrm>
          <a:prstGeom prst="rect">
            <a:avLst/>
          </a:prstGeom>
        </p:spPr>
      </p:pic>
      <p:pic>
        <p:nvPicPr>
          <p:cNvPr id="32" name="PA-图片 31">
            <a:extLst>
              <a:ext uri="{FF2B5EF4-FFF2-40B4-BE49-F238E27FC236}">
                <a16:creationId xmlns="" xmlns:a16="http://schemas.microsoft.com/office/drawing/2014/main" id="{FD312741-2274-4447-909D-17FB77BFD1AB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303" y="3400787"/>
            <a:ext cx="471648" cy="471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843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44BAACF-89B5-49F5-9773-CE6F3303E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57FDE0A3-EA5D-4C94-B44B-ACE8BDA358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72609" y="258533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心肺复苏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="" xmlns:a16="http://schemas.microsoft.com/office/drawing/2014/main" id="{62E80295-CA7E-41B6-A3C6-F45FB60249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24200" y="3397494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C4BC7E9D-A7B1-4D41-8D55-2ACDAE3B51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138" y="1673219"/>
            <a:ext cx="2963306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646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-组合 9">
            <a:extLst>
              <a:ext uri="{FF2B5EF4-FFF2-40B4-BE49-F238E27FC236}">
                <a16:creationId xmlns="" xmlns:a16="http://schemas.microsoft.com/office/drawing/2014/main" id="{58C97074-CD5F-46D5-B25D-50A171D74C6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1" name="PA-圆角矩形 10">
              <a:extLst>
                <a:ext uri="{FF2B5EF4-FFF2-40B4-BE49-F238E27FC236}">
                  <a16:creationId xmlns="" xmlns:a16="http://schemas.microsoft.com/office/drawing/2014/main" id="{864E06D5-2A4F-4942-BCB0-2D65A8477FC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PA-圆角矩形 11">
              <a:extLst>
                <a:ext uri="{FF2B5EF4-FFF2-40B4-BE49-F238E27FC236}">
                  <a16:creationId xmlns="" xmlns:a16="http://schemas.microsoft.com/office/drawing/2014/main" id="{591A08BD-E57F-4158-9E76-9B8AACAB10A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4E06D7B7-4E3A-481D-AEC7-0278024B0D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最简单的心肺复苏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2E439A79-1B75-4F06-B124-EDC2078B06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0488A44B-E448-4C1B-81D3-D1C28E8B5B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39000" y="2966649"/>
            <a:ext cx="4356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1. </a:t>
            </a:r>
            <a:r>
              <a:rPr lang="zh-CN" altLang="en-US" sz="1400" dirty="0">
                <a:cs typeface="+mn-ea"/>
                <a:sym typeface="+mn-lt"/>
              </a:rPr>
              <a:t>判断呼吸心跳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2.</a:t>
            </a:r>
            <a:r>
              <a:rPr lang="zh-CN" altLang="en-US" sz="1400" dirty="0">
                <a:cs typeface="+mn-ea"/>
                <a:sym typeface="+mn-lt"/>
              </a:rPr>
              <a:t>呼救、</a:t>
            </a:r>
            <a:r>
              <a:rPr lang="en-US" altLang="zh-CN" sz="1400" dirty="0">
                <a:cs typeface="+mn-ea"/>
                <a:sym typeface="+mn-lt"/>
              </a:rPr>
              <a:t>120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3.</a:t>
            </a:r>
            <a:r>
              <a:rPr lang="zh-CN" altLang="en-US" sz="1400" dirty="0">
                <a:cs typeface="+mn-ea"/>
                <a:sym typeface="+mn-lt"/>
              </a:rPr>
              <a:t>心肺复苏：</a:t>
            </a:r>
            <a:r>
              <a:rPr lang="en-US" altLang="zh-CN" sz="1400" dirty="0">
                <a:cs typeface="+mn-ea"/>
                <a:sym typeface="+mn-lt"/>
              </a:rPr>
              <a:t>30</a:t>
            </a:r>
            <a:r>
              <a:rPr lang="zh-CN" altLang="en-US" sz="1400" dirty="0">
                <a:cs typeface="+mn-ea"/>
                <a:sym typeface="+mn-lt"/>
              </a:rPr>
              <a:t>比</a:t>
            </a:r>
            <a:r>
              <a:rPr lang="en-US" altLang="zh-CN" sz="1400" dirty="0">
                <a:cs typeface="+mn-ea"/>
                <a:sym typeface="+mn-lt"/>
              </a:rPr>
              <a:t>2 </a:t>
            </a:r>
            <a:r>
              <a:rPr lang="zh-CN" altLang="en-US" sz="1400" dirty="0">
                <a:cs typeface="+mn-ea"/>
                <a:sym typeface="+mn-lt"/>
              </a:rPr>
              <a:t>或</a:t>
            </a:r>
            <a:r>
              <a:rPr lang="en-US" altLang="zh-CN" sz="1400" dirty="0">
                <a:cs typeface="+mn-ea"/>
                <a:sym typeface="+mn-lt"/>
              </a:rPr>
              <a:t> 15</a:t>
            </a:r>
            <a:r>
              <a:rPr lang="zh-CN" altLang="en-US" sz="1400" dirty="0">
                <a:cs typeface="+mn-ea"/>
                <a:sym typeface="+mn-lt"/>
              </a:rPr>
              <a:t>比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（儿童、两人协同复苏）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4. 5</a:t>
            </a:r>
            <a:r>
              <a:rPr lang="zh-CN" altLang="en-US" sz="1400" dirty="0">
                <a:cs typeface="+mn-ea"/>
                <a:sym typeface="+mn-lt"/>
              </a:rPr>
              <a:t>个循环后评估</a:t>
            </a:r>
            <a:r>
              <a:rPr lang="en-US" altLang="zh-CN" sz="1400" dirty="0">
                <a:cs typeface="+mn-ea"/>
                <a:sym typeface="+mn-lt"/>
              </a:rPr>
              <a:t>—</a:t>
            </a:r>
            <a:r>
              <a:rPr lang="zh-CN" altLang="en-US" sz="1400" dirty="0">
                <a:cs typeface="+mn-ea"/>
                <a:sym typeface="+mn-lt"/>
              </a:rPr>
              <a:t>（电话联系）再重复做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5. </a:t>
            </a:r>
            <a:r>
              <a:rPr lang="zh-CN" altLang="en-US" sz="1400" dirty="0">
                <a:cs typeface="+mn-ea"/>
                <a:sym typeface="+mn-lt"/>
              </a:rPr>
              <a:t>送医院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DA6B56E1-249E-42B2-8535-B732435EDD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65" y="1936688"/>
            <a:ext cx="5057657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-组合 11">
            <a:extLst>
              <a:ext uri="{FF2B5EF4-FFF2-40B4-BE49-F238E27FC236}">
                <a16:creationId xmlns="" xmlns:a16="http://schemas.microsoft.com/office/drawing/2014/main" id="{A89B2EB1-763E-45C9-B39A-C3A72D7C9FF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3" name="PA-圆角矩形 12">
              <a:extLst>
                <a:ext uri="{FF2B5EF4-FFF2-40B4-BE49-F238E27FC236}">
                  <a16:creationId xmlns="" xmlns:a16="http://schemas.microsoft.com/office/drawing/2014/main" id="{6243733F-BB74-4F1A-829D-062D1561BBF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PA-圆角矩形 13">
              <a:extLst>
                <a:ext uri="{FF2B5EF4-FFF2-40B4-BE49-F238E27FC236}">
                  <a16:creationId xmlns="" xmlns:a16="http://schemas.microsoft.com/office/drawing/2014/main" id="{4083C55F-AFD3-4AB9-823B-005F557F4CE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矩形 1"/>
          <p:cNvSpPr/>
          <p:nvPr>
            <p:custDataLst>
              <p:tags r:id="rId3"/>
            </p:custDataLst>
          </p:nvPr>
        </p:nvSpPr>
        <p:spPr>
          <a:xfrm>
            <a:off x="2371492" y="2819818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儿童心脏按压手的定位：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1A3A0244-9BB1-48C6-BCE1-8BA2573A30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最简单的心肺复苏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4E8F0E6D-D172-4723-9F49-64AC13BCE9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E90B7E7B-B615-47D6-B4B2-011CD5F5FC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1492" y="3308828"/>
            <a:ext cx="6096000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用单手，于乳头连线水平按压胸骨</a:t>
            </a:r>
            <a:r>
              <a:rPr lang="en-US" altLang="zh-CN" sz="1400" dirty="0">
                <a:cs typeface="+mn-ea"/>
                <a:sym typeface="+mn-lt"/>
              </a:rPr>
              <a:t/>
            </a:r>
            <a:br>
              <a:rPr lang="en-US" altLang="zh-CN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儿童按压深度：</a:t>
            </a:r>
            <a:r>
              <a:rPr lang="en-US" altLang="zh-CN" sz="1400" dirty="0">
                <a:cs typeface="+mn-ea"/>
                <a:sym typeface="+mn-lt"/>
              </a:rPr>
              <a:t>2.5-3.5cm </a:t>
            </a:r>
            <a:r>
              <a:rPr lang="zh-CN" altLang="en-US" sz="1400" dirty="0">
                <a:cs typeface="+mn-ea"/>
                <a:sym typeface="+mn-lt"/>
              </a:rPr>
              <a:t>频率：至少</a:t>
            </a:r>
            <a:r>
              <a:rPr lang="en-US" altLang="zh-CN" sz="1400" dirty="0">
                <a:cs typeface="+mn-ea"/>
                <a:sym typeface="+mn-lt"/>
              </a:rPr>
              <a:t>100</a:t>
            </a:r>
            <a:r>
              <a:rPr lang="zh-CN" altLang="en-US" sz="1400" dirty="0">
                <a:cs typeface="+mn-ea"/>
                <a:sym typeface="+mn-lt"/>
              </a:rPr>
              <a:t>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分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按压与吹气之比</a:t>
            </a:r>
            <a:r>
              <a:rPr lang="en-US" altLang="zh-CN" sz="1400" dirty="0">
                <a:cs typeface="+mn-ea"/>
                <a:sym typeface="+mn-lt"/>
              </a:rPr>
              <a:t>15-30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1" name="PA-图片 10">
            <a:extLst>
              <a:ext uri="{FF2B5EF4-FFF2-40B4-BE49-F238E27FC236}">
                <a16:creationId xmlns="" xmlns:a16="http://schemas.microsoft.com/office/drawing/2014/main" id="{3711ED3D-7910-4F5D-9015-4A673A95546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3352" y="91729"/>
            <a:ext cx="4755933" cy="7134571"/>
          </a:xfrm>
          <a:custGeom>
            <a:avLst/>
            <a:gdLst>
              <a:gd name="connsiteX0" fmla="*/ 0 w 4755933"/>
              <a:gd name="connsiteY0" fmla="*/ 0 h 7134571"/>
              <a:gd name="connsiteX1" fmla="*/ 4755933 w 4755933"/>
              <a:gd name="connsiteY1" fmla="*/ 0 h 7134571"/>
              <a:gd name="connsiteX2" fmla="*/ 4755933 w 4755933"/>
              <a:gd name="connsiteY2" fmla="*/ 7134571 h 7134571"/>
              <a:gd name="connsiteX3" fmla="*/ 0 w 4755933"/>
              <a:gd name="connsiteY3" fmla="*/ 7134571 h 7134571"/>
              <a:gd name="connsiteX4" fmla="*/ 0 w 4755933"/>
              <a:gd name="connsiteY4" fmla="*/ 3650572 h 7134571"/>
              <a:gd name="connsiteX5" fmla="*/ 4519 w 4755933"/>
              <a:gd name="connsiteY5" fmla="*/ 3655719 h 7134571"/>
              <a:gd name="connsiteX6" fmla="*/ 76198 w 4755933"/>
              <a:gd name="connsiteY6" fmla="*/ 3680171 h 7134571"/>
              <a:gd name="connsiteX7" fmla="*/ 260348 w 4755933"/>
              <a:gd name="connsiteY7" fmla="*/ 3369021 h 7134571"/>
              <a:gd name="connsiteX8" fmla="*/ 76198 w 4755933"/>
              <a:gd name="connsiteY8" fmla="*/ 3057871 h 7134571"/>
              <a:gd name="connsiteX9" fmla="*/ 4519 w 4755933"/>
              <a:gd name="connsiteY9" fmla="*/ 3082323 h 7134571"/>
              <a:gd name="connsiteX10" fmla="*/ 0 w 4755933"/>
              <a:gd name="connsiteY10" fmla="*/ 3087471 h 71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5933" h="7134571">
                <a:moveTo>
                  <a:pt x="0" y="0"/>
                </a:moveTo>
                <a:lnTo>
                  <a:pt x="4755933" y="0"/>
                </a:lnTo>
                <a:lnTo>
                  <a:pt x="4755933" y="7134571"/>
                </a:lnTo>
                <a:lnTo>
                  <a:pt x="0" y="7134571"/>
                </a:lnTo>
                <a:lnTo>
                  <a:pt x="0" y="3650572"/>
                </a:lnTo>
                <a:lnTo>
                  <a:pt x="4519" y="3655719"/>
                </a:lnTo>
                <a:cubicBezTo>
                  <a:pt x="26550" y="3671464"/>
                  <a:pt x="50773" y="3680171"/>
                  <a:pt x="76198" y="3680171"/>
                </a:cubicBezTo>
                <a:cubicBezTo>
                  <a:pt x="177901" y="3680171"/>
                  <a:pt x="260348" y="3540864"/>
                  <a:pt x="260348" y="3369021"/>
                </a:cubicBezTo>
                <a:cubicBezTo>
                  <a:pt x="260348" y="3197178"/>
                  <a:pt x="177901" y="3057871"/>
                  <a:pt x="76198" y="3057871"/>
                </a:cubicBezTo>
                <a:cubicBezTo>
                  <a:pt x="50773" y="3057871"/>
                  <a:pt x="26550" y="3066578"/>
                  <a:pt x="4519" y="3082323"/>
                </a:cubicBezTo>
                <a:lnTo>
                  <a:pt x="0" y="3087471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PA-组合 74">
            <a:extLst>
              <a:ext uri="{FF2B5EF4-FFF2-40B4-BE49-F238E27FC236}">
                <a16:creationId xmlns="" xmlns:a16="http://schemas.microsoft.com/office/drawing/2014/main" id="{9AA90DCB-E01A-4032-8C8C-1B2E974C9C8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76" name="PA-圆角矩形 75">
              <a:extLst>
                <a:ext uri="{FF2B5EF4-FFF2-40B4-BE49-F238E27FC236}">
                  <a16:creationId xmlns="" xmlns:a16="http://schemas.microsoft.com/office/drawing/2014/main" id="{6792AC39-8D4D-4A74-B541-77E7C9CD65A9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PA-圆角矩形 76">
              <a:extLst>
                <a:ext uri="{FF2B5EF4-FFF2-40B4-BE49-F238E27FC236}">
                  <a16:creationId xmlns="" xmlns:a16="http://schemas.microsoft.com/office/drawing/2014/main" id="{A4F9220F-DB82-4DF7-A425-E647754AE4BF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="" xmlns:a16="http://schemas.microsoft.com/office/drawing/2014/main" id="{B3D98619-72CE-4830-AA05-6F1768D7BE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小儿心肺复苏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861F3482-C582-4532-8E0C-74E1568EF2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8072D72F-E8D0-4F93-89C5-E27B813B8E1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81496" y="1756195"/>
            <a:ext cx="1629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b="1" dirty="0">
                <a:cs typeface="+mn-ea"/>
                <a:sym typeface="+mn-lt"/>
              </a:rPr>
              <a:t>有效指标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="" xmlns:a16="http://schemas.microsoft.com/office/drawing/2014/main" id="{F858B06C-1075-466E-AA05-67BBB3FEE1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03156" y="4938273"/>
            <a:ext cx="1424335" cy="4855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、能够触及大动脉的搏动。</a:t>
            </a:r>
          </a:p>
        </p:txBody>
      </p:sp>
      <p:sp>
        <p:nvSpPr>
          <p:cNvPr id="6" name="PA-文本框 5">
            <a:extLst>
              <a:ext uri="{FF2B5EF4-FFF2-40B4-BE49-F238E27FC236}">
                <a16:creationId xmlns="" xmlns:a16="http://schemas.microsoft.com/office/drawing/2014/main" id="{ED552D85-C916-4128-A5AE-EADF31D2628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286177" y="2657911"/>
            <a:ext cx="1486994" cy="4855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、面色、口唇、甲床色泽转红。</a:t>
            </a:r>
          </a:p>
        </p:txBody>
      </p:sp>
      <p:sp>
        <p:nvSpPr>
          <p:cNvPr id="8" name="PA-文本框 7">
            <a:extLst>
              <a:ext uri="{FF2B5EF4-FFF2-40B4-BE49-F238E27FC236}">
                <a16:creationId xmlns="" xmlns:a16="http://schemas.microsoft.com/office/drawing/2014/main" id="{09DA0A14-32DF-4403-B15E-65192DD970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409579" y="4944467"/>
            <a:ext cx="1733950" cy="2916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、散大的瞳孔缩小。</a:t>
            </a:r>
          </a:p>
        </p:txBody>
      </p:sp>
      <p:sp>
        <p:nvSpPr>
          <p:cNvPr id="9" name="PA-文本框 8">
            <a:extLst>
              <a:ext uri="{FF2B5EF4-FFF2-40B4-BE49-F238E27FC236}">
                <a16:creationId xmlns="" xmlns:a16="http://schemas.microsoft.com/office/drawing/2014/main" id="{F1606FF7-B63C-4D24-AD3B-D5EE164AC8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17148" y="2851810"/>
            <a:ext cx="1726756" cy="2862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、自主呼吸恢复。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="" xmlns:a16="http://schemas.microsoft.com/office/drawing/2014/main" id="{6519F666-ACE6-43AB-B2CD-8A0D7810C8D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68943" y="4934723"/>
            <a:ext cx="1733950" cy="674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5、昏迷变浅，神经反射出现（如眨眼反射）。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Google Shape;263;p20">
            <a:extLst>
              <a:ext uri="{FF2B5EF4-FFF2-40B4-BE49-F238E27FC236}">
                <a16:creationId xmlns="" xmlns:a16="http://schemas.microsoft.com/office/drawing/2014/main" id="{5459F315-C5C8-4417-AF62-75778A00883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23761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52" y="4430"/>
                  <a:pt x="45851" y="13717"/>
                  <a:pt x="45851" y="25135"/>
                </a:cubicBezTo>
                <a:cubicBezTo>
                  <a:pt x="45851" y="36553"/>
                  <a:pt x="36552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39017"/>
                  <a:pt x="11263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4" name="PA-Google Shape;264;p20">
            <a:extLst>
              <a:ext uri="{FF2B5EF4-FFF2-40B4-BE49-F238E27FC236}">
                <a16:creationId xmlns="" xmlns:a16="http://schemas.microsoft.com/office/drawing/2014/main" id="{29A972E4-F985-4F45-9587-DEFEA044EB1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23751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41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52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68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5" name="PA-Google Shape;265;p20">
            <a:extLst>
              <a:ext uri="{FF2B5EF4-FFF2-40B4-BE49-F238E27FC236}">
                <a16:creationId xmlns="" xmlns:a16="http://schemas.microsoft.com/office/drawing/2014/main" id="{B79E380B-1EB3-43AB-8B7D-2AB3223C59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358513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5" y="1"/>
                  <a:pt x="1" y="2085"/>
                  <a:pt x="1" y="4656"/>
                </a:cubicBezTo>
                <a:cubicBezTo>
                  <a:pt x="1" y="7228"/>
                  <a:pt x="2085" y="9312"/>
                  <a:pt x="4656" y="9312"/>
                </a:cubicBezTo>
                <a:cubicBezTo>
                  <a:pt x="7228" y="9312"/>
                  <a:pt x="9312" y="7228"/>
                  <a:pt x="9312" y="4656"/>
                </a:cubicBezTo>
                <a:cubicBezTo>
                  <a:pt x="9312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PA-Google Shape;266;p20">
            <a:extLst>
              <a:ext uri="{FF2B5EF4-FFF2-40B4-BE49-F238E27FC236}">
                <a16:creationId xmlns="" xmlns:a16="http://schemas.microsoft.com/office/drawing/2014/main" id="{9159DF77-BF34-4EC2-8FD6-5ED733C9856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414518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203" y="0"/>
                  <a:pt x="0" y="1191"/>
                  <a:pt x="0" y="2679"/>
                </a:cubicBezTo>
                <a:cubicBezTo>
                  <a:pt x="0" y="4156"/>
                  <a:pt x="1203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PA-Google Shape;271;p20">
            <a:extLst>
              <a:ext uri="{FF2B5EF4-FFF2-40B4-BE49-F238E27FC236}">
                <a16:creationId xmlns="" xmlns:a16="http://schemas.microsoft.com/office/drawing/2014/main" id="{E01F35A9-3FC6-4782-A1C7-6401897C667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825222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1" y="1"/>
                  <a:pt x="0" y="11252"/>
                  <a:pt x="0" y="25135"/>
                </a:cubicBezTo>
                <a:cubicBezTo>
                  <a:pt x="0" y="39017"/>
                  <a:pt x="11251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PA-Google Shape;272;p20">
            <a:extLst>
              <a:ext uri="{FF2B5EF4-FFF2-40B4-BE49-F238E27FC236}">
                <a16:creationId xmlns="" xmlns:a16="http://schemas.microsoft.com/office/drawing/2014/main" id="{52EF8650-FBB0-48BC-BC04-9B97C70053C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825533" y="3994069"/>
            <a:ext cx="1423683" cy="700199"/>
          </a:xfrm>
          <a:custGeom>
            <a:avLst/>
            <a:gdLst/>
            <a:ahLst/>
            <a:cxnLst/>
            <a:rect l="l" t="t" r="r" b="b"/>
            <a:pathLst>
              <a:path w="50258" h="24718" extrusionOk="0">
                <a:moveTo>
                  <a:pt x="1" y="0"/>
                </a:moveTo>
                <a:cubicBezTo>
                  <a:pt x="227" y="13681"/>
                  <a:pt x="11383" y="24718"/>
                  <a:pt x="25123" y="24718"/>
                </a:cubicBezTo>
                <a:cubicBezTo>
                  <a:pt x="38875" y="24718"/>
                  <a:pt x="50031" y="13681"/>
                  <a:pt x="50257" y="0"/>
                </a:cubicBezTo>
                <a:lnTo>
                  <a:pt x="45816" y="0"/>
                </a:lnTo>
                <a:cubicBezTo>
                  <a:pt x="45590" y="11216"/>
                  <a:pt x="36398" y="20277"/>
                  <a:pt x="25123" y="20277"/>
                </a:cubicBezTo>
                <a:cubicBezTo>
                  <a:pt x="13848" y="20277"/>
                  <a:pt x="4656" y="11216"/>
                  <a:pt x="4430" y="0"/>
                </a:cubicBezTo>
                <a:close/>
              </a:path>
            </a:pathLst>
          </a:custGeom>
          <a:solidFill>
            <a:srgbClr val="FF939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3" name="PA-Google Shape;275;p20">
            <a:extLst>
              <a:ext uri="{FF2B5EF4-FFF2-40B4-BE49-F238E27FC236}">
                <a16:creationId xmlns="" xmlns:a16="http://schemas.microsoft.com/office/drawing/2014/main" id="{B0E36F4D-FA7F-4711-8AAF-F8B70639A35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057293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4" name="PA-Google Shape;276;p20">
            <a:extLst>
              <a:ext uri="{FF2B5EF4-FFF2-40B4-BE49-F238E27FC236}">
                <a16:creationId xmlns="" xmlns:a16="http://schemas.microsoft.com/office/drawing/2014/main" id="{8D0A226D-FAC8-43D8-9EC0-623B043B352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113609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2" y="0"/>
                  <a:pt x="1" y="1191"/>
                  <a:pt x="1" y="2679"/>
                </a:cubicBezTo>
                <a:cubicBezTo>
                  <a:pt x="1" y="4156"/>
                  <a:pt x="1192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5" name="PA-Google Shape;293;p20">
            <a:extLst>
              <a:ext uri="{FF2B5EF4-FFF2-40B4-BE49-F238E27FC236}">
                <a16:creationId xmlns="" xmlns:a16="http://schemas.microsoft.com/office/drawing/2014/main" id="{577AABFB-1205-4CB9-AAD2-B75A3B27E3E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524993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5" y="4430"/>
                  <a:pt x="45851" y="13717"/>
                  <a:pt x="45851" y="25135"/>
                </a:cubicBezTo>
                <a:cubicBezTo>
                  <a:pt x="45851" y="36553"/>
                  <a:pt x="36565" y="45840"/>
                  <a:pt x="25146" y="45840"/>
                </a:cubicBezTo>
                <a:cubicBezTo>
                  <a:pt x="13728" y="45840"/>
                  <a:pt x="4442" y="36553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1" y="39017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6" name="PA-Google Shape;294;p20">
            <a:extLst>
              <a:ext uri="{FF2B5EF4-FFF2-40B4-BE49-F238E27FC236}">
                <a16:creationId xmlns="" xmlns:a16="http://schemas.microsoft.com/office/drawing/2014/main" id="{2544D70A-74C1-4AB9-8DBC-405AEA05F1D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24993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2" y="25278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ubicBezTo>
                  <a:pt x="36565" y="4430"/>
                  <a:pt x="45851" y="13717"/>
                  <a:pt x="45851" y="25135"/>
                </a:cubicBezTo>
                <a:cubicBezTo>
                  <a:pt x="45851" y="25278"/>
                  <a:pt x="45840" y="25420"/>
                  <a:pt x="45840" y="25563"/>
                </a:cubicBezTo>
                <a:lnTo>
                  <a:pt x="50269" y="25563"/>
                </a:lnTo>
                <a:cubicBezTo>
                  <a:pt x="50281" y="25420"/>
                  <a:pt x="50281" y="25278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9" name="PA-Google Shape;297;p20">
            <a:extLst>
              <a:ext uri="{FF2B5EF4-FFF2-40B4-BE49-F238E27FC236}">
                <a16:creationId xmlns="" xmlns:a16="http://schemas.microsoft.com/office/drawing/2014/main" id="{5DA951B8-7539-434C-A85D-BF98828A521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56413" y="3862174"/>
            <a:ext cx="263757" cy="263786"/>
          </a:xfrm>
          <a:custGeom>
            <a:avLst/>
            <a:gdLst/>
            <a:ahLst/>
            <a:cxnLst/>
            <a:rect l="l" t="t" r="r" b="b"/>
            <a:pathLst>
              <a:path w="9311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7" y="9312"/>
                  <a:pt x="9311" y="7228"/>
                  <a:pt x="9311" y="4656"/>
                </a:cubicBezTo>
                <a:cubicBezTo>
                  <a:pt x="9311" y="2085"/>
                  <a:pt x="7227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0" name="PA-Google Shape;298;p20">
            <a:extLst>
              <a:ext uri="{FF2B5EF4-FFF2-40B4-BE49-F238E27FC236}">
                <a16:creationId xmlns="" xmlns:a16="http://schemas.microsoft.com/office/drawing/2014/main" id="{2FCC1FFF-ECA2-4137-9BEE-C3FF1F0BFDA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812389" y="3918178"/>
            <a:ext cx="151807" cy="151467"/>
          </a:xfrm>
          <a:custGeom>
            <a:avLst/>
            <a:gdLst/>
            <a:ahLst/>
            <a:cxnLst/>
            <a:rect l="l" t="t" r="r" b="b"/>
            <a:pathLst>
              <a:path w="5359" h="5347" extrusionOk="0">
                <a:moveTo>
                  <a:pt x="2680" y="0"/>
                </a:moveTo>
                <a:cubicBezTo>
                  <a:pt x="1203" y="0"/>
                  <a:pt x="1" y="1191"/>
                  <a:pt x="1" y="2679"/>
                </a:cubicBezTo>
                <a:cubicBezTo>
                  <a:pt x="1" y="4156"/>
                  <a:pt x="1203" y="5346"/>
                  <a:pt x="2680" y="5346"/>
                </a:cubicBezTo>
                <a:cubicBezTo>
                  <a:pt x="4156" y="5346"/>
                  <a:pt x="5358" y="4156"/>
                  <a:pt x="5358" y="2679"/>
                </a:cubicBezTo>
                <a:cubicBezTo>
                  <a:pt x="5358" y="1191"/>
                  <a:pt x="4156" y="0"/>
                  <a:pt x="2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1" name="PA-Google Shape;304;p20">
            <a:extLst>
              <a:ext uri="{FF2B5EF4-FFF2-40B4-BE49-F238E27FC236}">
                <a16:creationId xmlns="" xmlns:a16="http://schemas.microsoft.com/office/drawing/2014/main" id="{2C5883E4-2D5A-4F0C-BABC-749A2951AF9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223773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2" y="1"/>
                  <a:pt x="0" y="11252"/>
                  <a:pt x="0" y="25135"/>
                </a:cubicBezTo>
                <a:cubicBezTo>
                  <a:pt x="0" y="39017"/>
                  <a:pt x="11252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2" name="PA-Google Shape;305;p20">
            <a:extLst>
              <a:ext uri="{FF2B5EF4-FFF2-40B4-BE49-F238E27FC236}">
                <a16:creationId xmlns="" xmlns:a16="http://schemas.microsoft.com/office/drawing/2014/main" id="{270E8931-080A-46A8-9B66-4C3F2990B65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224113" y="3994069"/>
            <a:ext cx="1423655" cy="700199"/>
          </a:xfrm>
          <a:custGeom>
            <a:avLst/>
            <a:gdLst/>
            <a:ahLst/>
            <a:cxnLst/>
            <a:rect l="l" t="t" r="r" b="b"/>
            <a:pathLst>
              <a:path w="50257" h="24718" extrusionOk="0">
                <a:moveTo>
                  <a:pt x="0" y="0"/>
                </a:moveTo>
                <a:cubicBezTo>
                  <a:pt x="226" y="13681"/>
                  <a:pt x="11382" y="24718"/>
                  <a:pt x="25122" y="24718"/>
                </a:cubicBezTo>
                <a:cubicBezTo>
                  <a:pt x="38862" y="24718"/>
                  <a:pt x="50030" y="13681"/>
                  <a:pt x="50256" y="0"/>
                </a:cubicBezTo>
                <a:lnTo>
                  <a:pt x="45815" y="0"/>
                </a:lnTo>
                <a:cubicBezTo>
                  <a:pt x="45589" y="11216"/>
                  <a:pt x="36397" y="20277"/>
                  <a:pt x="25122" y="20277"/>
                </a:cubicBezTo>
                <a:cubicBezTo>
                  <a:pt x="13847" y="20277"/>
                  <a:pt x="4655" y="11216"/>
                  <a:pt x="4429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PA-Google Shape;306;p20">
            <a:extLst>
              <a:ext uri="{FF2B5EF4-FFF2-40B4-BE49-F238E27FC236}">
                <a16:creationId xmlns="" xmlns:a16="http://schemas.microsoft.com/office/drawing/2014/main" id="{8E0CA434-4D06-4A1B-8918-D92B13254CB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455504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4" name="PA-Google Shape;307;p20">
            <a:extLst>
              <a:ext uri="{FF2B5EF4-FFF2-40B4-BE49-F238E27FC236}">
                <a16:creationId xmlns="" xmlns:a16="http://schemas.microsoft.com/office/drawing/2014/main" id="{C4122796-78FF-49C2-A692-F42EF55805E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511509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191" y="0"/>
                  <a:pt x="0" y="1191"/>
                  <a:pt x="0" y="2679"/>
                </a:cubicBezTo>
                <a:cubicBezTo>
                  <a:pt x="0" y="4156"/>
                  <a:pt x="1191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0" name="PA-Google Shape;314;p20">
            <a:extLst>
              <a:ext uri="{FF2B5EF4-FFF2-40B4-BE49-F238E27FC236}">
                <a16:creationId xmlns="" xmlns:a16="http://schemas.microsoft.com/office/drawing/2014/main" id="{7ED85FE8-EA82-4557-8A27-89CC930482B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924904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4" y="4430"/>
                  <a:pt x="45851" y="13717"/>
                  <a:pt x="45851" y="25135"/>
                </a:cubicBezTo>
                <a:cubicBezTo>
                  <a:pt x="45851" y="36553"/>
                  <a:pt x="36564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1" name="PA-Google Shape;315;p20">
            <a:extLst>
              <a:ext uri="{FF2B5EF4-FFF2-40B4-BE49-F238E27FC236}">
                <a16:creationId xmlns="" xmlns:a16="http://schemas.microsoft.com/office/drawing/2014/main" id="{ACE43BAE-1954-48A9-B2C1-039A9D49FF1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924904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64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80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2" name="PA-Google Shape;316;p20">
            <a:extLst>
              <a:ext uri="{FF2B5EF4-FFF2-40B4-BE49-F238E27FC236}">
                <a16:creationId xmlns="" xmlns:a16="http://schemas.microsoft.com/office/drawing/2014/main" id="{BD48A775-E045-4D8B-83ED-154B13E7043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154284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3" name="PA-Google Shape;317;p20">
            <a:extLst>
              <a:ext uri="{FF2B5EF4-FFF2-40B4-BE49-F238E27FC236}">
                <a16:creationId xmlns="" xmlns:a16="http://schemas.microsoft.com/office/drawing/2014/main" id="{B38F5A6A-933F-4207-BA34-7A041071ACDE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4210600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1" y="0"/>
                  <a:pt x="1" y="1191"/>
                  <a:pt x="1" y="2679"/>
                </a:cubicBezTo>
                <a:cubicBezTo>
                  <a:pt x="1" y="4156"/>
                  <a:pt x="1191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pic>
        <p:nvPicPr>
          <p:cNvPr id="69" name="PA-图片 68">
            <a:extLst>
              <a:ext uri="{FF2B5EF4-FFF2-40B4-BE49-F238E27FC236}">
                <a16:creationId xmlns="" xmlns:a16="http://schemas.microsoft.com/office/drawing/2014/main" id="{99865B19-92A4-43C2-B4A3-9F4FEB83D76A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24" y="3657600"/>
            <a:ext cx="648972" cy="648972"/>
          </a:xfrm>
          <a:prstGeom prst="rect">
            <a:avLst/>
          </a:prstGeom>
        </p:spPr>
      </p:pic>
      <p:pic>
        <p:nvPicPr>
          <p:cNvPr id="70" name="PA-图片 69">
            <a:extLst>
              <a:ext uri="{FF2B5EF4-FFF2-40B4-BE49-F238E27FC236}">
                <a16:creationId xmlns="" xmlns:a16="http://schemas.microsoft.com/office/drawing/2014/main" id="{D698ABDB-A9FC-47BD-9D91-D254AD417E14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649" y="3657600"/>
            <a:ext cx="670586" cy="667252"/>
          </a:xfrm>
          <a:prstGeom prst="rect">
            <a:avLst/>
          </a:prstGeom>
        </p:spPr>
      </p:pic>
      <p:pic>
        <p:nvPicPr>
          <p:cNvPr id="71" name="PA-图片 70">
            <a:extLst>
              <a:ext uri="{FF2B5EF4-FFF2-40B4-BE49-F238E27FC236}">
                <a16:creationId xmlns="" xmlns:a16="http://schemas.microsoft.com/office/drawing/2014/main" id="{D80209B3-F483-4987-9394-4B3361785E56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480" y="3566161"/>
            <a:ext cx="850130" cy="850130"/>
          </a:xfrm>
          <a:prstGeom prst="rect">
            <a:avLst/>
          </a:prstGeom>
        </p:spPr>
      </p:pic>
      <p:pic>
        <p:nvPicPr>
          <p:cNvPr id="72" name="PA-图片 71">
            <a:extLst>
              <a:ext uri="{FF2B5EF4-FFF2-40B4-BE49-F238E27FC236}">
                <a16:creationId xmlns="" xmlns:a16="http://schemas.microsoft.com/office/drawing/2014/main" id="{DB48535E-839D-495C-B406-90A542D7AEB9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378" y="3624381"/>
            <a:ext cx="788902" cy="788902"/>
          </a:xfrm>
          <a:prstGeom prst="rect">
            <a:avLst/>
          </a:prstGeom>
        </p:spPr>
      </p:pic>
      <p:pic>
        <p:nvPicPr>
          <p:cNvPr id="74" name="PA-图片 73">
            <a:extLst>
              <a:ext uri="{FF2B5EF4-FFF2-40B4-BE49-F238E27FC236}">
                <a16:creationId xmlns="" xmlns:a16="http://schemas.microsoft.com/office/drawing/2014/main" id="{F0213A60-E9CE-48AF-8DB1-4A7E1F4AB159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0254" y="3657600"/>
            <a:ext cx="670586" cy="6672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6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="" xmlns:a16="http://schemas.microsoft.com/office/drawing/2014/main" id="{8ABA23AA-234C-418C-A2C2-3788EAD529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="" xmlns:a16="http://schemas.microsoft.com/office/drawing/2014/main" id="{89F7C5AD-A808-4804-86A1-C86722C0F6F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="" xmlns:a16="http://schemas.microsoft.com/office/drawing/2014/main" id="{FA282FBF-E90C-4DF5-AE2B-F31516CA1E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="" xmlns:a16="http://schemas.microsoft.com/office/drawing/2014/main" id="{91E78C1B-DB44-4733-90D1-8739B27429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小儿心肺复苏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52D0179B-0007-4AE0-AF46-4C055A967D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="" xmlns:a16="http://schemas.microsoft.com/office/drawing/2014/main" id="{72239289-CB68-4826-847E-686068E37F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0" y="2664316"/>
            <a:ext cx="136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cs typeface="+mn-ea"/>
                <a:sym typeface="+mn-lt"/>
              </a:rPr>
              <a:t>注意事项</a:t>
            </a:r>
          </a:p>
        </p:txBody>
      </p:sp>
      <p:sp>
        <p:nvSpPr>
          <p:cNvPr id="8" name="PA-文本框 7">
            <a:extLst>
              <a:ext uri="{FF2B5EF4-FFF2-40B4-BE49-F238E27FC236}">
                <a16:creationId xmlns="" xmlns:a16="http://schemas.microsoft.com/office/drawing/2014/main" id="{21F8EB65-9BAB-4542-832A-A9F7D853AA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306442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、吹气时要暂停心脏按压。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、口对鼻吹气时应保证口部闭紧。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、按压时选择部位要正确，防止按压部位不当引起的内容物反流、剑突骨折、肝破裂、大血管损伤等。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、手法要正确。</a:t>
            </a:r>
          </a:p>
        </p:txBody>
      </p:sp>
      <p:pic>
        <p:nvPicPr>
          <p:cNvPr id="9" name="PA-图片 8">
            <a:extLst>
              <a:ext uri="{FF2B5EF4-FFF2-40B4-BE49-F238E27FC236}">
                <a16:creationId xmlns="" xmlns:a16="http://schemas.microsoft.com/office/drawing/2014/main" id="{A1FBC90D-7A43-4D88-874A-B6658DE4B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69" y="2368675"/>
            <a:ext cx="4387480" cy="3573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1A0CC65-C310-4E0A-AD3F-D2D4FBD4E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7881" y="-1489529"/>
            <a:ext cx="17207762" cy="10065658"/>
          </a:xfrm>
          <a:prstGeom prst="rect">
            <a:avLst/>
          </a:prstGeom>
        </p:spPr>
      </p:pic>
      <p:sp>
        <p:nvSpPr>
          <p:cNvPr id="5" name="PA-标题 3">
            <a:extLst>
              <a:ext uri="{FF2B5EF4-FFF2-40B4-BE49-F238E27FC236}">
                <a16:creationId xmlns="" xmlns:a16="http://schemas.microsoft.com/office/drawing/2014/main" id="{AE56B3ED-AE38-435B-B09B-877C799F0C7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7425" y="2072620"/>
            <a:ext cx="5803900" cy="1084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6" name="PA-文本框 5">
            <a:extLst>
              <a:ext uri="{FF2B5EF4-FFF2-40B4-BE49-F238E27FC236}">
                <a16:creationId xmlns="" xmlns:a16="http://schemas.microsoft.com/office/drawing/2014/main" id="{5604DD54-66EA-4109-B4A4-2CD89B6085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7425" y="3969561"/>
            <a:ext cx="5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FF9393"/>
                </a:solidFill>
                <a:cs typeface="+mn-ea"/>
                <a:sym typeface="+mn-lt"/>
              </a:rPr>
              <a:t>：</a:t>
            </a:r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rgbClr val="FF9393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FF9393"/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rgbClr val="FF9393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rgbClr val="FF9393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sp>
        <p:nvSpPr>
          <p:cNvPr id="7" name="PA-文本框 6">
            <a:extLst>
              <a:ext uri="{FF2B5EF4-FFF2-40B4-BE49-F238E27FC236}">
                <a16:creationId xmlns="" xmlns:a16="http://schemas.microsoft.com/office/drawing/2014/main" id="{D0FBCDEB-135B-407E-AAC2-DB0830D478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7425" y="3156883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9393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endParaRPr lang="zh-CN" altLang="en-US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8" name="PA-图片 7">
            <a:extLst>
              <a:ext uri="{FF2B5EF4-FFF2-40B4-BE49-F238E27FC236}">
                <a16:creationId xmlns="" xmlns:a16="http://schemas.microsoft.com/office/drawing/2014/main" id="{60E3AE30-6E5A-49FC-8FCC-A16DDD85DA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97" y="1113915"/>
            <a:ext cx="6111403" cy="6111403"/>
          </a:xfrm>
          <a:prstGeom prst="rect">
            <a:avLst/>
          </a:prstGeom>
        </p:spPr>
      </p:pic>
      <p:pic>
        <p:nvPicPr>
          <p:cNvPr id="11" name="PA-图片 8">
            <a:extLst>
              <a:ext uri="{FF2B5EF4-FFF2-40B4-BE49-F238E27FC236}">
                <a16:creationId xmlns="" xmlns:a16="http://schemas.microsoft.com/office/drawing/2014/main" id="{B8E732EB-37C3-468C-9C68-AA35EE2ACCC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733" y="658276"/>
            <a:ext cx="1872916" cy="154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6341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>
            <a:extLst>
              <a:ext uri="{FF2B5EF4-FFF2-40B4-BE49-F238E27FC236}">
                <a16:creationId xmlns="" xmlns:a16="http://schemas.microsoft.com/office/drawing/2014/main" id="{3FCDBE15-8C17-4147-8877-64D7750010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4" name="PA-圆角矩形 23">
              <a:extLst>
                <a:ext uri="{FF2B5EF4-FFF2-40B4-BE49-F238E27FC236}">
                  <a16:creationId xmlns="" xmlns:a16="http://schemas.microsoft.com/office/drawing/2014/main" id="{8F1E7C18-59FB-4CF7-B804-DB60101E43F1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圆角矩形 24">
              <a:extLst>
                <a:ext uri="{FF2B5EF4-FFF2-40B4-BE49-F238E27FC236}">
                  <a16:creationId xmlns="" xmlns:a16="http://schemas.microsoft.com/office/drawing/2014/main" id="{E49A5801-B7CD-488B-A767-7ABF1F43A6CF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文本框 1">
            <a:extLst>
              <a:ext uri="{FF2B5EF4-FFF2-40B4-BE49-F238E27FC236}">
                <a16:creationId xmlns="" xmlns:a16="http://schemas.microsoft.com/office/drawing/2014/main" id="{726441E5-E485-4D49-94FB-FEFE54F520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57184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686A289D-3F20-43CD-965A-6CB9936E98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4884"/>
            <a:ext cx="1373604" cy="1247819"/>
          </a:xfrm>
          <a:prstGeom prst="rect">
            <a:avLst/>
          </a:prstGeom>
        </p:spPr>
      </p:pic>
      <p:grpSp>
        <p:nvGrpSpPr>
          <p:cNvPr id="7" name="PA-组合 6">
            <a:extLst>
              <a:ext uri="{FF2B5EF4-FFF2-40B4-BE49-F238E27FC236}">
                <a16:creationId xmlns="" xmlns:a16="http://schemas.microsoft.com/office/drawing/2014/main" id="{6C4E6FD2-E2B4-46E4-84C9-BD88D73841C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023593" y="2112841"/>
            <a:ext cx="7402386" cy="3663845"/>
            <a:chOff x="5023593" y="2112841"/>
            <a:chExt cx="7402386" cy="3663845"/>
          </a:xfrm>
        </p:grpSpPr>
        <p:sp>
          <p:nvSpPr>
            <p:cNvPr id="34883" name="PA-矩形 19">
              <a:extLst>
                <a:ext uri="{FF2B5EF4-FFF2-40B4-BE49-F238E27FC236}">
                  <a16:creationId xmlns="" xmlns:a16="http://schemas.microsoft.com/office/drawing/2014/main" id="{CB78EE64-39DD-4BBB-8313-6B3D19FEB7B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148147" y="2416571"/>
              <a:ext cx="3424937" cy="41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热粥锅</a:t>
              </a:r>
            </a:p>
          </p:txBody>
        </p:sp>
        <p:sp>
          <p:nvSpPr>
            <p:cNvPr id="34870" name="PA-矩形 33">
              <a:extLst>
                <a:ext uri="{FF2B5EF4-FFF2-40B4-BE49-F238E27FC236}">
                  <a16:creationId xmlns="" xmlns:a16="http://schemas.microsoft.com/office/drawing/2014/main" id="{A3CC1EBD-0E2A-4A00-AFEF-79BB4530404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477206" y="2986777"/>
              <a:ext cx="3487215" cy="41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热油锅</a:t>
              </a:r>
            </a:p>
          </p:txBody>
        </p:sp>
        <p:sp>
          <p:nvSpPr>
            <p:cNvPr id="34857" name="PA-矩形 47">
              <a:extLst>
                <a:ext uri="{FF2B5EF4-FFF2-40B4-BE49-F238E27FC236}">
                  <a16:creationId xmlns="" xmlns:a16="http://schemas.microsoft.com/office/drawing/2014/main" id="{B7AA2542-5081-4EFE-959D-5B60F36C4829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68665" y="3762716"/>
              <a:ext cx="3757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热水瓶</a:t>
              </a:r>
            </a:p>
          </p:txBody>
        </p:sp>
        <p:sp>
          <p:nvSpPr>
            <p:cNvPr id="34844" name="PA-矩形 61">
              <a:extLst>
                <a:ext uri="{FF2B5EF4-FFF2-40B4-BE49-F238E27FC236}">
                  <a16:creationId xmlns="" xmlns:a16="http://schemas.microsoft.com/office/drawing/2014/main" id="{A73D2A73-773D-424D-AAEE-ADBDFAB6085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477206" y="4390230"/>
              <a:ext cx="32853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热洗澡水</a:t>
              </a:r>
            </a:p>
          </p:txBody>
        </p:sp>
        <p:sp>
          <p:nvSpPr>
            <p:cNvPr id="34831" name="PA-矩形 61">
              <a:extLst>
                <a:ext uri="{FF2B5EF4-FFF2-40B4-BE49-F238E27FC236}">
                  <a16:creationId xmlns="" xmlns:a16="http://schemas.microsoft.com/office/drawing/2014/main" id="{2A29D4DD-692D-44EF-A235-82F7B3F782F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48147" y="5026494"/>
              <a:ext cx="303794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鞭炮灼伤</a:t>
              </a:r>
            </a:p>
          </p:txBody>
        </p:sp>
        <p:sp>
          <p:nvSpPr>
            <p:cNvPr id="80" name="PA-MH_Other_1">
              <a:extLst>
                <a:ext uri="{FF2B5EF4-FFF2-40B4-BE49-F238E27FC236}">
                  <a16:creationId xmlns="" xmlns:a16="http://schemas.microsoft.com/office/drawing/2014/main" id="{5D809F25-F373-4C74-8BD3-8F1FD51C0C4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96374" y="2347856"/>
              <a:ext cx="3153554" cy="3182906"/>
            </a:xfrm>
            <a:prstGeom prst="ellipse">
              <a:avLst/>
            </a:prstGeom>
            <a:noFill/>
            <a:ln w="19050">
              <a:solidFill>
                <a:srgbClr val="F89AA5">
                  <a:alpha val="4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PA-MH_Other_2">
              <a:extLst>
                <a:ext uri="{FF2B5EF4-FFF2-40B4-BE49-F238E27FC236}">
                  <a16:creationId xmlns="" xmlns:a16="http://schemas.microsoft.com/office/drawing/2014/main" id="{7DDDC3AE-9F25-4C75-9CE8-85482DA183D7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7682736" y="2570569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PA-MH_Other_3">
              <a:extLst>
                <a:ext uri="{FF2B5EF4-FFF2-40B4-BE49-F238E27FC236}">
                  <a16:creationId xmlns="" xmlns:a16="http://schemas.microsoft.com/office/drawing/2014/main" id="{94BBE514-2668-42CF-9CDD-AFB41F0670F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gray">
            <a:xfrm>
              <a:off x="5023593" y="3946314"/>
              <a:ext cx="3483541" cy="0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PA-MH_Other_4">
              <a:extLst>
                <a:ext uri="{FF2B5EF4-FFF2-40B4-BE49-F238E27FC236}">
                  <a16:creationId xmlns="" xmlns:a16="http://schemas.microsoft.com/office/drawing/2014/main" id="{B24A133C-7C1F-44E3-AC2D-85716F786BA2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gray">
            <a:xfrm>
              <a:off x="6765363" y="2112841"/>
              <a:ext cx="0" cy="3663845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-MH_Other_5">
              <a:extLst>
                <a:ext uri="{FF2B5EF4-FFF2-40B4-BE49-F238E27FC236}">
                  <a16:creationId xmlns="" xmlns:a16="http://schemas.microsoft.com/office/drawing/2014/main" id="{8E98A58F-BA23-4B34-936E-44EE3817FF36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369146" y="2528408"/>
              <a:ext cx="2789323" cy="2810920"/>
            </a:xfrm>
            <a:prstGeom prst="ellipse">
              <a:avLst/>
            </a:prstGeom>
            <a:noFill/>
            <a:ln w="952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PA-MH_Other_6">
              <a:extLst>
                <a:ext uri="{FF2B5EF4-FFF2-40B4-BE49-F238E27FC236}">
                  <a16:creationId xmlns="" xmlns:a16="http://schemas.microsoft.com/office/drawing/2014/main" id="{3B606E9C-61CA-41A3-BED5-85B939C904CF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687883" y="2865583"/>
              <a:ext cx="2137679" cy="2182087"/>
            </a:xfrm>
            <a:prstGeom prst="ellipse">
              <a:avLst/>
            </a:prstGeom>
            <a:solidFill>
              <a:srgbClr val="FABCC3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-MH_Title_1">
              <a:extLst>
                <a:ext uri="{FF2B5EF4-FFF2-40B4-BE49-F238E27FC236}">
                  <a16:creationId xmlns="" xmlns:a16="http://schemas.microsoft.com/office/drawing/2014/main" id="{88598BDF-49D7-40A0-85F0-FE0DD61A95A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072499" y="3257874"/>
              <a:ext cx="1368457" cy="1397517"/>
            </a:xfrm>
            <a:prstGeom prst="ellipse">
              <a:avLst/>
            </a:prstGeom>
            <a:solidFill>
              <a:srgbClr val="F57C89"/>
            </a:solidFill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8" name="PA-MH_Other_7">
              <a:extLst>
                <a:ext uri="{FF2B5EF4-FFF2-40B4-BE49-F238E27FC236}">
                  <a16:creationId xmlns="" xmlns:a16="http://schemas.microsoft.com/office/drawing/2014/main" id="{76A2EB1B-F861-4C9F-B20E-F514F63E63DE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8061114" y="31297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PA-MH_Other_8">
              <a:extLst>
                <a:ext uri="{FF2B5EF4-FFF2-40B4-BE49-F238E27FC236}">
                  <a16:creationId xmlns="" xmlns:a16="http://schemas.microsoft.com/office/drawing/2014/main" id="{D98187A7-A1DD-4285-AAEA-E3C620A884ED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8244803" y="3830330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PA-MH_Other_9">
              <a:extLst>
                <a:ext uri="{FF2B5EF4-FFF2-40B4-BE49-F238E27FC236}">
                  <a16:creationId xmlns="" xmlns:a16="http://schemas.microsoft.com/office/drawing/2014/main" id="{FEE625FF-F4F4-4C34-9E22-D58FA7F4B6F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8098467" y="44063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PA-MH_Other_10">
              <a:extLst>
                <a:ext uri="{FF2B5EF4-FFF2-40B4-BE49-F238E27FC236}">
                  <a16:creationId xmlns="" xmlns:a16="http://schemas.microsoft.com/office/drawing/2014/main" id="{9854FF71-E63C-432F-A790-7F084F95FB3B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7682736" y="5026494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4821" name="PA-文本框 5">
              <a:extLst>
                <a:ext uri="{FF2B5EF4-FFF2-40B4-BE49-F238E27FC236}">
                  <a16:creationId xmlns="" xmlns:a16="http://schemas.microsoft.com/office/drawing/2014/main" id="{531D0120-DA5D-4CD8-9F3D-5E2BD2D32704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50143" y="3788419"/>
              <a:ext cx="14460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致伤原因</a:t>
              </a:r>
              <a:endParaRPr lang="zh-CN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4534C470-C46A-4445-8F43-2709821AE7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43" y="1930793"/>
            <a:ext cx="3188595" cy="3663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9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16A74A0D-D874-499F-88E8-500582E406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8" name="PA-圆角矩形 27">
              <a:extLst>
                <a:ext uri="{FF2B5EF4-FFF2-40B4-BE49-F238E27FC236}">
                  <a16:creationId xmlns="" xmlns:a16="http://schemas.microsoft.com/office/drawing/2014/main" id="{54E54C74-3D37-4B6D-8D85-C054576ADA6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815D099-F2CE-420C-B3AE-D79D7EB98D3F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876" name="PA-矩形 8">
            <a:extLst>
              <a:ext uri="{FF2B5EF4-FFF2-40B4-BE49-F238E27FC236}">
                <a16:creationId xmlns="" xmlns:a16="http://schemas.microsoft.com/office/drawing/2014/main" id="{B679C551-FD3F-468C-93CE-A7AFA76474F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78233" y="3751449"/>
            <a:ext cx="19113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伤及表皮浅层。表面红斑状 、烧灼感 ，无水疱 。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天自愈。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66" name="PA-矩形 19">
            <a:extLst>
              <a:ext uri="{FF2B5EF4-FFF2-40B4-BE49-F238E27FC236}">
                <a16:creationId xmlns="" xmlns:a16="http://schemas.microsoft.com/office/drawing/2014/main" id="{F3A64810-99E3-4012-B353-0726D619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3380" y="3751449"/>
            <a:ext cx="1911348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伤及真皮，局部红肿疼痛，有大小不等的水泡，可用消毒针刺破水泡边缘放水，涂上烫伤膏后包扎，松紧要适度。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1-2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周内愈合 多数有色素沉着。</a:t>
            </a:r>
          </a:p>
        </p:txBody>
      </p:sp>
      <p:sp>
        <p:nvSpPr>
          <p:cNvPr id="35856" name="PA-矩形 30">
            <a:extLst>
              <a:ext uri="{FF2B5EF4-FFF2-40B4-BE49-F238E27FC236}">
                <a16:creationId xmlns="" xmlns:a16="http://schemas.microsoft.com/office/drawing/2014/main" id="{6EDFCD88-B580-4BE8-9C96-293AAB5420C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0867" y="3751449"/>
            <a:ext cx="20426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全皮层烧伤甚至达到皮下、肌肉或骨骼。创面焦痂，此时应用干净布包住创面，及时送往医院。</a:t>
            </a:r>
          </a:p>
        </p:txBody>
      </p:sp>
      <p:sp>
        <p:nvSpPr>
          <p:cNvPr id="30" name="PA-文本框 29">
            <a:extLst>
              <a:ext uri="{FF2B5EF4-FFF2-40B4-BE49-F238E27FC236}">
                <a16:creationId xmlns="" xmlns:a16="http://schemas.microsoft.com/office/drawing/2014/main" id="{CD279E9B-9AFE-4810-95A7-97E8ECD2C5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4446" y="1142041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烧伤程度</a:t>
            </a:r>
          </a:p>
        </p:txBody>
      </p:sp>
      <p:pic>
        <p:nvPicPr>
          <p:cNvPr id="31" name="PA-图片 30">
            <a:extLst>
              <a:ext uri="{FF2B5EF4-FFF2-40B4-BE49-F238E27FC236}">
                <a16:creationId xmlns="" xmlns:a16="http://schemas.microsoft.com/office/drawing/2014/main" id="{41A00440-5EE5-4575-8120-48E6EF1B95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9741"/>
            <a:ext cx="1373604" cy="1247819"/>
          </a:xfrm>
          <a:prstGeom prst="rect">
            <a:avLst/>
          </a:prstGeom>
        </p:spPr>
      </p:pic>
      <p:sp>
        <p:nvSpPr>
          <p:cNvPr id="38" name="PA-MH_Other_1">
            <a:extLst>
              <a:ext uri="{FF2B5EF4-FFF2-40B4-BE49-F238E27FC236}">
                <a16:creationId xmlns="" xmlns:a16="http://schemas.microsoft.com/office/drawing/2014/main" id="{5155DE4A-FAC3-4972-BA7B-E8EB8C949F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414907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-MH_SubTitle_3">
            <a:extLst>
              <a:ext uri="{FF2B5EF4-FFF2-40B4-BE49-F238E27FC236}">
                <a16:creationId xmlns="" xmlns:a16="http://schemas.microsoft.com/office/drawing/2014/main" id="{9622E3EB-5F37-45A4-8899-F713B4620091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470643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-MH_Other_2">
            <a:extLst>
              <a:ext uri="{FF2B5EF4-FFF2-40B4-BE49-F238E27FC236}">
                <a16:creationId xmlns="" xmlns:a16="http://schemas.microsoft.com/office/drawing/2014/main" id="{E07CA522-6695-4A06-88EC-5FE58309A9B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404924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-MH_Other_3">
            <a:extLst>
              <a:ext uri="{FF2B5EF4-FFF2-40B4-BE49-F238E27FC236}">
                <a16:creationId xmlns="" xmlns:a16="http://schemas.microsoft.com/office/drawing/2014/main" id="{06A48AEE-8604-481B-8B64-614B2ED25B7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10955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</a:p>
        </p:txBody>
      </p:sp>
      <p:cxnSp>
        <p:nvCxnSpPr>
          <p:cNvPr id="42" name="PA-MH_Other_4">
            <a:extLst>
              <a:ext uri="{FF2B5EF4-FFF2-40B4-BE49-F238E27FC236}">
                <a16:creationId xmlns="" xmlns:a16="http://schemas.microsoft.com/office/drawing/2014/main" id="{8A0E5A9A-3E6A-4D47-8874-EF8FCBB01710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874295" y="1785366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A-MH_Other_5">
            <a:extLst>
              <a:ext uri="{FF2B5EF4-FFF2-40B4-BE49-F238E27FC236}">
                <a16:creationId xmlns="" xmlns:a16="http://schemas.microsoft.com/office/drawing/2014/main" id="{BFA8F2D9-9E78-400A-BE5B-12C54F1C198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173659" y="1785366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-MH_Other_6">
            <a:extLst>
              <a:ext uri="{FF2B5EF4-FFF2-40B4-BE49-F238E27FC236}">
                <a16:creationId xmlns="" xmlns:a16="http://schemas.microsoft.com/office/drawing/2014/main" id="{9B3E223F-3863-41F3-A960-E799D405445F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816178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-MH_SubTitle_1">
            <a:extLst>
              <a:ext uri="{FF2B5EF4-FFF2-40B4-BE49-F238E27FC236}">
                <a16:creationId xmlns="" xmlns:a16="http://schemas.microsoft.com/office/drawing/2014/main" id="{EC810D21-54FD-4517-866C-47104775DDFA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871914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PA-MH_Other_7">
            <a:extLst>
              <a:ext uri="{FF2B5EF4-FFF2-40B4-BE49-F238E27FC236}">
                <a16:creationId xmlns="" xmlns:a16="http://schemas.microsoft.com/office/drawing/2014/main" id="{AAE4513C-D6AA-4DCB-A94F-17283842473D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806195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PA-MH_Other_8">
            <a:extLst>
              <a:ext uri="{FF2B5EF4-FFF2-40B4-BE49-F238E27FC236}">
                <a16:creationId xmlns="" xmlns:a16="http://schemas.microsoft.com/office/drawing/2014/main" id="{AB9FE4F8-BB67-4330-8C4B-58BD111280B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612226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51" name="PA-MH_Other_9">
            <a:extLst>
              <a:ext uri="{FF2B5EF4-FFF2-40B4-BE49-F238E27FC236}">
                <a16:creationId xmlns="" xmlns:a16="http://schemas.microsoft.com/office/drawing/2014/main" id="{01784F69-445C-4C6C-9AF1-8FFB925DEDFA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115542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PA-MH_SubTitle_2">
            <a:extLst>
              <a:ext uri="{FF2B5EF4-FFF2-40B4-BE49-F238E27FC236}">
                <a16:creationId xmlns="" xmlns:a16="http://schemas.microsoft.com/office/drawing/2014/main" id="{D71F3691-D48A-4EFF-902E-E8400BA5D5D7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171278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C5C5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PA-MH_Other_10">
            <a:extLst>
              <a:ext uri="{FF2B5EF4-FFF2-40B4-BE49-F238E27FC236}">
                <a16:creationId xmlns="" xmlns:a16="http://schemas.microsoft.com/office/drawing/2014/main" id="{72ED6CE7-8B0F-42EB-A4AF-DC7F39BE9D1C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105559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" name="PA-MH_Other_11">
            <a:extLst>
              <a:ext uri="{FF2B5EF4-FFF2-40B4-BE49-F238E27FC236}">
                <a16:creationId xmlns="" xmlns:a16="http://schemas.microsoft.com/office/drawing/2014/main" id="{142E3848-954C-4991-AA22-A3A77FEC1DE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911590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33" name="PA-文本框 32">
            <a:extLst>
              <a:ext uri="{FF2B5EF4-FFF2-40B4-BE49-F238E27FC236}">
                <a16:creationId xmlns="" xmlns:a16="http://schemas.microsoft.com/office/drawing/2014/main" id="{23964B35-2040-4337-A37E-410A99F0AD2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111834" y="2848063"/>
            <a:ext cx="1244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Ⅰ°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PA-文本框 34">
            <a:extLst>
              <a:ext uri="{FF2B5EF4-FFF2-40B4-BE49-F238E27FC236}">
                <a16:creationId xmlns="" xmlns:a16="http://schemas.microsoft.com/office/drawing/2014/main" id="{FD2C1064-7B22-4606-A169-4B091AE967A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518147" y="2850530"/>
            <a:ext cx="1080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Ⅱ°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PA-文本框 36">
            <a:extLst>
              <a:ext uri="{FF2B5EF4-FFF2-40B4-BE49-F238E27FC236}">
                <a16:creationId xmlns="" xmlns:a16="http://schemas.microsoft.com/office/drawing/2014/main" id="{8F0B6541-1B8D-4ED0-A7EB-AC42CB733A7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845416" y="2848063"/>
            <a:ext cx="107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Ⅲ°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/>
      <p:bldP spid="35866" grpId="0"/>
      <p:bldP spid="35856" grpId="0"/>
      <p:bldP spid="30" grpId="0"/>
      <p:bldP spid="38" grpId="0" animBg="1"/>
      <p:bldP spid="39" grpId="0" animBg="1"/>
      <p:bldP spid="40" grpId="0" animBg="1"/>
      <p:bldP spid="41" grpId="0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33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A-组合 36">
            <a:extLst>
              <a:ext uri="{FF2B5EF4-FFF2-40B4-BE49-F238E27FC236}">
                <a16:creationId xmlns="" xmlns:a16="http://schemas.microsoft.com/office/drawing/2014/main" id="{F13049F3-4A59-4FF5-A5E6-A82BC82646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9" name="PA-圆角矩形 38">
              <a:extLst>
                <a:ext uri="{FF2B5EF4-FFF2-40B4-BE49-F238E27FC236}">
                  <a16:creationId xmlns="" xmlns:a16="http://schemas.microsoft.com/office/drawing/2014/main" id="{714A4DF3-F1A7-47DD-8833-39E9017DD4A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PA-圆角矩形 51">
              <a:extLst>
                <a:ext uri="{FF2B5EF4-FFF2-40B4-BE49-F238E27FC236}">
                  <a16:creationId xmlns="" xmlns:a16="http://schemas.microsoft.com/office/drawing/2014/main" id="{376799A1-D55C-4706-871F-0A7B4918826C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942" name="PA-矩形 6">
            <a:extLst>
              <a:ext uri="{FF2B5EF4-FFF2-40B4-BE49-F238E27FC236}">
                <a16:creationId xmlns="" xmlns:a16="http://schemas.microsoft.com/office/drawing/2014/main" id="{A1B9E82F-E576-48D9-B143-D45623994D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485" y="5532899"/>
            <a:ext cx="1553030" cy="62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五大原则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PA-文本框 33">
            <a:extLst>
              <a:ext uri="{FF2B5EF4-FFF2-40B4-BE49-F238E27FC236}">
                <a16:creationId xmlns="" xmlns:a16="http://schemas.microsoft.com/office/drawing/2014/main" id="{3CE7A41A-36E5-476E-A6A2-E034DDADE83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073303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烧烫伤处理</a:t>
            </a:r>
          </a:p>
        </p:txBody>
      </p:sp>
      <p:pic>
        <p:nvPicPr>
          <p:cNvPr id="35" name="PA-图片 34">
            <a:extLst>
              <a:ext uri="{FF2B5EF4-FFF2-40B4-BE49-F238E27FC236}">
                <a16:creationId xmlns="" xmlns:a16="http://schemas.microsoft.com/office/drawing/2014/main" id="{F884D3DE-320B-4B1F-A881-3CD516485C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11003"/>
            <a:ext cx="1373604" cy="1247819"/>
          </a:xfrm>
          <a:prstGeom prst="rect">
            <a:avLst/>
          </a:prstGeom>
        </p:spPr>
      </p:pic>
      <p:sp>
        <p:nvSpPr>
          <p:cNvPr id="18" name="PA-Google Shape;263;p20">
            <a:extLst>
              <a:ext uri="{FF2B5EF4-FFF2-40B4-BE49-F238E27FC236}">
                <a16:creationId xmlns="" xmlns:a16="http://schemas.microsoft.com/office/drawing/2014/main" id="{C6D72454-A26B-4295-B2E1-9B8199EA07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46948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52" y="4430"/>
                  <a:pt x="45851" y="13717"/>
                  <a:pt x="45851" y="25135"/>
                </a:cubicBezTo>
                <a:cubicBezTo>
                  <a:pt x="45851" y="36553"/>
                  <a:pt x="36552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39017"/>
                  <a:pt x="11263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PA-Google Shape;264;p20">
            <a:extLst>
              <a:ext uri="{FF2B5EF4-FFF2-40B4-BE49-F238E27FC236}">
                <a16:creationId xmlns="" xmlns:a16="http://schemas.microsoft.com/office/drawing/2014/main" id="{958AD63D-BABE-4EF0-B775-055982FBA2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46938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41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52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68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PA-Google Shape;265;p20">
            <a:extLst>
              <a:ext uri="{FF2B5EF4-FFF2-40B4-BE49-F238E27FC236}">
                <a16:creationId xmlns="" xmlns:a16="http://schemas.microsoft.com/office/drawing/2014/main" id="{9262DDC9-B39F-4362-BE5C-DBACC27A44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81700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5" y="1"/>
                  <a:pt x="1" y="2085"/>
                  <a:pt x="1" y="4656"/>
                </a:cubicBezTo>
                <a:cubicBezTo>
                  <a:pt x="1" y="7228"/>
                  <a:pt x="2085" y="9312"/>
                  <a:pt x="4656" y="9312"/>
                </a:cubicBezTo>
                <a:cubicBezTo>
                  <a:pt x="7228" y="9312"/>
                  <a:pt x="9312" y="7228"/>
                  <a:pt x="9312" y="4656"/>
                </a:cubicBezTo>
                <a:cubicBezTo>
                  <a:pt x="9312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1" name="PA-Google Shape;266;p20">
            <a:extLst>
              <a:ext uri="{FF2B5EF4-FFF2-40B4-BE49-F238E27FC236}">
                <a16:creationId xmlns="" xmlns:a16="http://schemas.microsoft.com/office/drawing/2014/main" id="{A683DA64-FF73-430C-8315-A5ACACC5094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7705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203" y="0"/>
                  <a:pt x="0" y="1191"/>
                  <a:pt x="0" y="2679"/>
                </a:cubicBezTo>
                <a:cubicBezTo>
                  <a:pt x="0" y="4156"/>
                  <a:pt x="1203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" name="PA-Google Shape;271;p20">
            <a:extLst>
              <a:ext uri="{FF2B5EF4-FFF2-40B4-BE49-F238E27FC236}">
                <a16:creationId xmlns="" xmlns:a16="http://schemas.microsoft.com/office/drawing/2014/main" id="{ADD78E33-EC12-4534-B892-31F49304CB6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48409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1" y="1"/>
                  <a:pt x="0" y="11252"/>
                  <a:pt x="0" y="25135"/>
                </a:cubicBezTo>
                <a:cubicBezTo>
                  <a:pt x="0" y="39017"/>
                  <a:pt x="11251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3" name="PA-Google Shape;272;p20">
            <a:extLst>
              <a:ext uri="{FF2B5EF4-FFF2-40B4-BE49-F238E27FC236}">
                <a16:creationId xmlns="" xmlns:a16="http://schemas.microsoft.com/office/drawing/2014/main" id="{A64CEF51-2873-4997-A458-895F775FBAF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48720" y="3785314"/>
            <a:ext cx="1423683" cy="700199"/>
          </a:xfrm>
          <a:custGeom>
            <a:avLst/>
            <a:gdLst/>
            <a:ahLst/>
            <a:cxnLst/>
            <a:rect l="l" t="t" r="r" b="b"/>
            <a:pathLst>
              <a:path w="50258" h="24718" extrusionOk="0">
                <a:moveTo>
                  <a:pt x="1" y="0"/>
                </a:moveTo>
                <a:cubicBezTo>
                  <a:pt x="227" y="13681"/>
                  <a:pt x="11383" y="24718"/>
                  <a:pt x="25123" y="24718"/>
                </a:cubicBezTo>
                <a:cubicBezTo>
                  <a:pt x="38875" y="24718"/>
                  <a:pt x="50031" y="13681"/>
                  <a:pt x="50257" y="0"/>
                </a:cubicBezTo>
                <a:lnTo>
                  <a:pt x="45816" y="0"/>
                </a:lnTo>
                <a:cubicBezTo>
                  <a:pt x="45590" y="11216"/>
                  <a:pt x="36398" y="20277"/>
                  <a:pt x="25123" y="20277"/>
                </a:cubicBezTo>
                <a:cubicBezTo>
                  <a:pt x="13848" y="20277"/>
                  <a:pt x="4656" y="11216"/>
                  <a:pt x="4430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4" name="PA-Google Shape;275;p20">
            <a:extLst>
              <a:ext uri="{FF2B5EF4-FFF2-40B4-BE49-F238E27FC236}">
                <a16:creationId xmlns="" xmlns:a16="http://schemas.microsoft.com/office/drawing/2014/main" id="{42C9CD9C-9AFE-4CA8-947C-340B2D4A1D6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980480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5" name="PA-Google Shape;276;p20">
            <a:extLst>
              <a:ext uri="{FF2B5EF4-FFF2-40B4-BE49-F238E27FC236}">
                <a16:creationId xmlns="" xmlns:a16="http://schemas.microsoft.com/office/drawing/2014/main" id="{9B654B58-E97D-45D5-A4A1-2FA834B486F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036796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2" y="0"/>
                  <a:pt x="1" y="1191"/>
                  <a:pt x="1" y="2679"/>
                </a:cubicBezTo>
                <a:cubicBezTo>
                  <a:pt x="1" y="4156"/>
                  <a:pt x="1192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6" name="PA-Google Shape;293;p20">
            <a:extLst>
              <a:ext uri="{FF2B5EF4-FFF2-40B4-BE49-F238E27FC236}">
                <a16:creationId xmlns="" xmlns:a16="http://schemas.microsoft.com/office/drawing/2014/main" id="{2645CCD0-3EE4-452F-AEA8-CF5B9400D51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448180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5" y="4430"/>
                  <a:pt x="45851" y="13717"/>
                  <a:pt x="45851" y="25135"/>
                </a:cubicBezTo>
                <a:cubicBezTo>
                  <a:pt x="45851" y="36553"/>
                  <a:pt x="36565" y="45840"/>
                  <a:pt x="25146" y="45840"/>
                </a:cubicBezTo>
                <a:cubicBezTo>
                  <a:pt x="13728" y="45840"/>
                  <a:pt x="4442" y="36553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1" y="39017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7" name="PA-Google Shape;294;p20">
            <a:extLst>
              <a:ext uri="{FF2B5EF4-FFF2-40B4-BE49-F238E27FC236}">
                <a16:creationId xmlns="" xmlns:a16="http://schemas.microsoft.com/office/drawing/2014/main" id="{3B87A45D-F0C1-4DBF-9C9A-59F2BFDE197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448180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2" y="25278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ubicBezTo>
                  <a:pt x="36565" y="4430"/>
                  <a:pt x="45851" y="13717"/>
                  <a:pt x="45851" y="25135"/>
                </a:cubicBezTo>
                <a:cubicBezTo>
                  <a:pt x="45851" y="25278"/>
                  <a:pt x="45840" y="25420"/>
                  <a:pt x="45840" y="25563"/>
                </a:cubicBezTo>
                <a:lnTo>
                  <a:pt x="50269" y="25563"/>
                </a:lnTo>
                <a:cubicBezTo>
                  <a:pt x="50281" y="25420"/>
                  <a:pt x="50281" y="25278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8" name="PA-Google Shape;297;p20">
            <a:extLst>
              <a:ext uri="{FF2B5EF4-FFF2-40B4-BE49-F238E27FC236}">
                <a16:creationId xmlns="" xmlns:a16="http://schemas.microsoft.com/office/drawing/2014/main" id="{429F527D-1172-4470-9190-B87D9A9DB8D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79600" y="3653419"/>
            <a:ext cx="263757" cy="263786"/>
          </a:xfrm>
          <a:custGeom>
            <a:avLst/>
            <a:gdLst/>
            <a:ahLst/>
            <a:cxnLst/>
            <a:rect l="l" t="t" r="r" b="b"/>
            <a:pathLst>
              <a:path w="9311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7" y="9312"/>
                  <a:pt x="9311" y="7228"/>
                  <a:pt x="9311" y="4656"/>
                </a:cubicBezTo>
                <a:cubicBezTo>
                  <a:pt x="9311" y="2085"/>
                  <a:pt x="7227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9" name="PA-Google Shape;298;p20">
            <a:extLst>
              <a:ext uri="{FF2B5EF4-FFF2-40B4-BE49-F238E27FC236}">
                <a16:creationId xmlns="" xmlns:a16="http://schemas.microsoft.com/office/drawing/2014/main" id="{BFCC4F9D-5186-4601-BE38-8B67A727803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735576" y="3709423"/>
            <a:ext cx="151807" cy="151467"/>
          </a:xfrm>
          <a:custGeom>
            <a:avLst/>
            <a:gdLst/>
            <a:ahLst/>
            <a:cxnLst/>
            <a:rect l="l" t="t" r="r" b="b"/>
            <a:pathLst>
              <a:path w="5359" h="5347" extrusionOk="0">
                <a:moveTo>
                  <a:pt x="2680" y="0"/>
                </a:moveTo>
                <a:cubicBezTo>
                  <a:pt x="1203" y="0"/>
                  <a:pt x="1" y="1191"/>
                  <a:pt x="1" y="2679"/>
                </a:cubicBezTo>
                <a:cubicBezTo>
                  <a:pt x="1" y="4156"/>
                  <a:pt x="1203" y="5346"/>
                  <a:pt x="2680" y="5346"/>
                </a:cubicBezTo>
                <a:cubicBezTo>
                  <a:pt x="4156" y="5346"/>
                  <a:pt x="5358" y="4156"/>
                  <a:pt x="5358" y="2679"/>
                </a:cubicBezTo>
                <a:cubicBezTo>
                  <a:pt x="5358" y="1191"/>
                  <a:pt x="4156" y="0"/>
                  <a:pt x="2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0" name="PA-Google Shape;304;p20">
            <a:extLst>
              <a:ext uri="{FF2B5EF4-FFF2-40B4-BE49-F238E27FC236}">
                <a16:creationId xmlns="" xmlns:a16="http://schemas.microsoft.com/office/drawing/2014/main" id="{E3718B10-F52B-40C4-B638-81CA11FED3B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146960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2" y="1"/>
                  <a:pt x="0" y="11252"/>
                  <a:pt x="0" y="25135"/>
                </a:cubicBezTo>
                <a:cubicBezTo>
                  <a:pt x="0" y="39017"/>
                  <a:pt x="11252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1" name="PA-Google Shape;305;p20">
            <a:extLst>
              <a:ext uri="{FF2B5EF4-FFF2-40B4-BE49-F238E27FC236}">
                <a16:creationId xmlns="" xmlns:a16="http://schemas.microsoft.com/office/drawing/2014/main" id="{E64E2E77-EDCF-407F-BE04-8199993ABD6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147300" y="3785314"/>
            <a:ext cx="1423655" cy="700199"/>
          </a:xfrm>
          <a:custGeom>
            <a:avLst/>
            <a:gdLst/>
            <a:ahLst/>
            <a:cxnLst/>
            <a:rect l="l" t="t" r="r" b="b"/>
            <a:pathLst>
              <a:path w="50257" h="24718" extrusionOk="0">
                <a:moveTo>
                  <a:pt x="0" y="0"/>
                </a:moveTo>
                <a:cubicBezTo>
                  <a:pt x="226" y="13681"/>
                  <a:pt x="11382" y="24718"/>
                  <a:pt x="25122" y="24718"/>
                </a:cubicBezTo>
                <a:cubicBezTo>
                  <a:pt x="38862" y="24718"/>
                  <a:pt x="50030" y="13681"/>
                  <a:pt x="50256" y="0"/>
                </a:cubicBezTo>
                <a:lnTo>
                  <a:pt x="45815" y="0"/>
                </a:lnTo>
                <a:cubicBezTo>
                  <a:pt x="45589" y="11216"/>
                  <a:pt x="36397" y="20277"/>
                  <a:pt x="25122" y="20277"/>
                </a:cubicBezTo>
                <a:cubicBezTo>
                  <a:pt x="13847" y="20277"/>
                  <a:pt x="4655" y="11216"/>
                  <a:pt x="4429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2" name="PA-Google Shape;306;p20">
            <a:extLst>
              <a:ext uri="{FF2B5EF4-FFF2-40B4-BE49-F238E27FC236}">
                <a16:creationId xmlns="" xmlns:a16="http://schemas.microsoft.com/office/drawing/2014/main" id="{743526B2-4DA5-4BC8-90F0-D2CEB456DA2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378691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PA-Google Shape;307;p20">
            <a:extLst>
              <a:ext uri="{FF2B5EF4-FFF2-40B4-BE49-F238E27FC236}">
                <a16:creationId xmlns="" xmlns:a16="http://schemas.microsoft.com/office/drawing/2014/main" id="{87FF87CD-7618-4C76-84AE-9E6CD354FB0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434696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191" y="0"/>
                  <a:pt x="0" y="1191"/>
                  <a:pt x="0" y="2679"/>
                </a:cubicBezTo>
                <a:cubicBezTo>
                  <a:pt x="0" y="4156"/>
                  <a:pt x="1191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PA-Google Shape;314;p20">
            <a:extLst>
              <a:ext uri="{FF2B5EF4-FFF2-40B4-BE49-F238E27FC236}">
                <a16:creationId xmlns="" xmlns:a16="http://schemas.microsoft.com/office/drawing/2014/main" id="{CA08A539-5FBE-4E94-B508-CB8759DA657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848091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4" y="4430"/>
                  <a:pt x="45851" y="13717"/>
                  <a:pt x="45851" y="25135"/>
                </a:cubicBezTo>
                <a:cubicBezTo>
                  <a:pt x="45851" y="36553"/>
                  <a:pt x="36564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8" name="PA-Google Shape;315;p20">
            <a:extLst>
              <a:ext uri="{FF2B5EF4-FFF2-40B4-BE49-F238E27FC236}">
                <a16:creationId xmlns="" xmlns:a16="http://schemas.microsoft.com/office/drawing/2014/main" id="{50181BCF-5CAF-4C04-A56E-782745EDEE1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848091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64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80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0" name="PA-Google Shape;316;p20">
            <a:extLst>
              <a:ext uri="{FF2B5EF4-FFF2-40B4-BE49-F238E27FC236}">
                <a16:creationId xmlns="" xmlns:a16="http://schemas.microsoft.com/office/drawing/2014/main" id="{1A0371F6-923A-4B01-BEA1-22ABA568883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077471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1" name="PA-Google Shape;317;p20">
            <a:extLst>
              <a:ext uri="{FF2B5EF4-FFF2-40B4-BE49-F238E27FC236}">
                <a16:creationId xmlns="" xmlns:a16="http://schemas.microsoft.com/office/drawing/2014/main" id="{BD3C2CE9-6FE8-4875-AF33-A300372E2DED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133787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1" y="0"/>
                  <a:pt x="1" y="1191"/>
                  <a:pt x="1" y="2679"/>
                </a:cubicBezTo>
                <a:cubicBezTo>
                  <a:pt x="1" y="4156"/>
                  <a:pt x="1191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2" name="PA-矩形 12">
            <a:extLst>
              <a:ext uri="{FF2B5EF4-FFF2-40B4-BE49-F238E27FC236}">
                <a16:creationId xmlns="" xmlns:a16="http://schemas.microsoft.com/office/drawing/2014/main" id="{3873A5A0-F665-49FA-8F3D-E7313F78E5F3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16592" y="4617394"/>
            <a:ext cx="1865313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冷水冲，时间要越早越好，冲半小时。</a:t>
            </a:r>
          </a:p>
        </p:txBody>
      </p:sp>
      <p:sp>
        <p:nvSpPr>
          <p:cNvPr id="43" name="PA-矩形 18">
            <a:extLst>
              <a:ext uri="{FF2B5EF4-FFF2-40B4-BE49-F238E27FC236}">
                <a16:creationId xmlns="" xmlns:a16="http://schemas.microsoft.com/office/drawing/2014/main" id="{A2781ADA-E81D-4706-AB5C-50FDBC6B2E46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20755" y="1940926"/>
            <a:ext cx="16974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充分泡湿后小心除去衣物，用剪刀剪开衣物。</a:t>
            </a:r>
          </a:p>
        </p:txBody>
      </p:sp>
      <p:sp>
        <p:nvSpPr>
          <p:cNvPr id="44" name="PA-矩形 24">
            <a:extLst>
              <a:ext uri="{FF2B5EF4-FFF2-40B4-BE49-F238E27FC236}">
                <a16:creationId xmlns="" xmlns:a16="http://schemas.microsoft.com/office/drawing/2014/main" id="{37321DC0-448E-40BA-AE8F-A47D7008081C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77442" y="1939354"/>
            <a:ext cx="126682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浸泡自来水中。不是酱油不是冰水！</a:t>
            </a:r>
          </a:p>
        </p:txBody>
      </p:sp>
      <p:sp>
        <p:nvSpPr>
          <p:cNvPr id="45" name="PA-矩形 30">
            <a:extLst>
              <a:ext uri="{FF2B5EF4-FFF2-40B4-BE49-F238E27FC236}">
                <a16:creationId xmlns="" xmlns:a16="http://schemas.microsoft.com/office/drawing/2014/main" id="{C2971AE2-4AFC-45D3-9CD4-91BC3EE19C3D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61951" y="4617394"/>
            <a:ext cx="2396792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用干净或无菌纱布覆盖在伤处，并加以固定。</a:t>
            </a:r>
          </a:p>
        </p:txBody>
      </p:sp>
      <p:sp>
        <p:nvSpPr>
          <p:cNvPr id="46" name="PA-矩形 30">
            <a:extLst>
              <a:ext uri="{FF2B5EF4-FFF2-40B4-BE49-F238E27FC236}">
                <a16:creationId xmlns="" xmlns:a16="http://schemas.microsoft.com/office/drawing/2014/main" id="{D9CF5762-AFAA-4192-9A29-83EE1BA697B9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747166" y="4682147"/>
            <a:ext cx="2023878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送到有烧伤病房或烧伤中心的医院。</a:t>
            </a:r>
          </a:p>
        </p:txBody>
      </p:sp>
      <p:sp>
        <p:nvSpPr>
          <p:cNvPr id="47" name="PA-文本框 46">
            <a:extLst>
              <a:ext uri="{FF2B5EF4-FFF2-40B4-BE49-F238E27FC236}">
                <a16:creationId xmlns="" xmlns:a16="http://schemas.microsoft.com/office/drawing/2014/main" id="{3CD25E51-8265-4A23-9523-5DB0561C4392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299217" y="3581415"/>
            <a:ext cx="5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冲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PA-文本框 47">
            <a:extLst>
              <a:ext uri="{FF2B5EF4-FFF2-40B4-BE49-F238E27FC236}">
                <a16:creationId xmlns="" xmlns:a16="http://schemas.microsoft.com/office/drawing/2014/main" id="{AB0CD2FB-7B27-448D-BB75-9F5CAAE91B3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619447" y="3581415"/>
            <a:ext cx="5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脱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PA-文本框 48">
            <a:extLst>
              <a:ext uri="{FF2B5EF4-FFF2-40B4-BE49-F238E27FC236}">
                <a16:creationId xmlns="" xmlns:a16="http://schemas.microsoft.com/office/drawing/2014/main" id="{5072D9F6-6BB5-4788-BD09-6A6A38D0043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087121" y="3581415"/>
            <a:ext cx="72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泡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PA-文本框 49">
            <a:extLst>
              <a:ext uri="{FF2B5EF4-FFF2-40B4-BE49-F238E27FC236}">
                <a16:creationId xmlns="" xmlns:a16="http://schemas.microsoft.com/office/drawing/2014/main" id="{570F5F03-4BA9-44A4-950E-7DD5B0F46A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774461" y="3581415"/>
            <a:ext cx="75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PA-文本框 50">
            <a:extLst>
              <a:ext uri="{FF2B5EF4-FFF2-40B4-BE49-F238E27FC236}">
                <a16:creationId xmlns="" xmlns:a16="http://schemas.microsoft.com/office/drawing/2014/main" id="{418FE5B5-706A-474C-9F18-4D4606BD6BE8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8381280" y="3581415"/>
            <a:ext cx="75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送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3508" y="668035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-组合 8">
            <a:extLst>
              <a:ext uri="{FF2B5EF4-FFF2-40B4-BE49-F238E27FC236}">
                <a16:creationId xmlns="" xmlns:a16="http://schemas.microsoft.com/office/drawing/2014/main" id="{B3F311C0-FA65-457A-AC70-574902D5625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0" name="PA-圆角矩形 9">
              <a:extLst>
                <a:ext uri="{FF2B5EF4-FFF2-40B4-BE49-F238E27FC236}">
                  <a16:creationId xmlns="" xmlns:a16="http://schemas.microsoft.com/office/drawing/2014/main" id="{CA363168-67D2-4474-A39D-E3B4297BD59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="" xmlns:a16="http://schemas.microsoft.com/office/drawing/2014/main" id="{336403BB-50C8-46E5-9FCC-9032D77F85F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0F4C118F-ACE2-442C-AD8F-C3A6BE0EC4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945" y="1543388"/>
            <a:ext cx="4705012" cy="4705012"/>
          </a:xfrm>
          <a:prstGeom prst="rect">
            <a:avLst/>
          </a:prstGeom>
        </p:spPr>
      </p:pic>
      <p:sp>
        <p:nvSpPr>
          <p:cNvPr id="40973" name="PA-矩形 15">
            <a:extLst>
              <a:ext uri="{FF2B5EF4-FFF2-40B4-BE49-F238E27FC236}">
                <a16:creationId xmlns="" xmlns:a16="http://schemas.microsoft.com/office/drawing/2014/main" id="{7D6A66B2-B77E-4F72-BB4F-2717DF1384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1589" y="2858150"/>
            <a:ext cx="3757810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出于无知或好奇玩弄电灯插头、插座、电线或其他电器等。</a:t>
            </a:r>
          </a:p>
        </p:txBody>
      </p:sp>
      <p:sp>
        <p:nvSpPr>
          <p:cNvPr id="40974" name="PA-矩形 16">
            <a:extLst>
              <a:ext uri="{FF2B5EF4-FFF2-40B4-BE49-F238E27FC236}">
                <a16:creationId xmlns="" xmlns:a16="http://schemas.microsoft.com/office/drawing/2014/main" id="{C08FF3B1-F5A1-4349-A80D-9512C00388B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1588" y="4065759"/>
            <a:ext cx="363446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室内电器插座安装过低，易被小儿触摸到，或用手指、钥匙、硬币、金属别针等掏挖。</a:t>
            </a:r>
          </a:p>
        </p:txBody>
      </p:sp>
      <p:sp>
        <p:nvSpPr>
          <p:cNvPr id="40975" name="PA-矩形 17">
            <a:extLst>
              <a:ext uri="{FF2B5EF4-FFF2-40B4-BE49-F238E27FC236}">
                <a16:creationId xmlns="" xmlns:a16="http://schemas.microsoft.com/office/drawing/2014/main" id="{CC229740-896E-4ACE-9583-D70824B1001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1588" y="5273368"/>
            <a:ext cx="3634469" cy="3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3)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电线断落时，不知躲避，甚至用手触摸。</a:t>
            </a:r>
          </a:p>
        </p:txBody>
      </p:sp>
      <p:sp>
        <p:nvSpPr>
          <p:cNvPr id="40976" name="PA-文本框 19">
            <a:extLst>
              <a:ext uri="{FF2B5EF4-FFF2-40B4-BE49-F238E27FC236}">
                <a16:creationId xmlns="" xmlns:a16="http://schemas.microsoft.com/office/drawing/2014/main" id="{46A3A9C3-C89A-4FCF-A738-B9C01AA0126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1588" y="2207823"/>
            <a:ext cx="137360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常见原因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10">
            <a:extLst>
              <a:ext uri="{FF2B5EF4-FFF2-40B4-BE49-F238E27FC236}">
                <a16:creationId xmlns="" xmlns:a16="http://schemas.microsoft.com/office/drawing/2014/main" id="{CD76C3E1-53CB-4279-A3DB-6D4AA922C21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4446" y="1167890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BE21D5AF-EB17-4BA7-AF34-715970053EF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05590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75" grpId="0"/>
      <p:bldP spid="4097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组合 28">
            <a:extLst>
              <a:ext uri="{FF2B5EF4-FFF2-40B4-BE49-F238E27FC236}">
                <a16:creationId xmlns="" xmlns:a16="http://schemas.microsoft.com/office/drawing/2014/main" id="{5D622261-E832-4077-A9F7-DF737F9E1E7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54" name="PA-圆角矩形 53">
              <a:extLst>
                <a:ext uri="{FF2B5EF4-FFF2-40B4-BE49-F238E27FC236}">
                  <a16:creationId xmlns="" xmlns:a16="http://schemas.microsoft.com/office/drawing/2014/main" id="{5B065891-B6C6-4E4C-82BB-ADC584DE33D3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圆角矩形 54">
              <a:extLst>
                <a:ext uri="{FF2B5EF4-FFF2-40B4-BE49-F238E27FC236}">
                  <a16:creationId xmlns="" xmlns:a16="http://schemas.microsoft.com/office/drawing/2014/main" id="{96249813-43CE-44DB-AA83-A9805B6BEB81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PA-文本框 26">
            <a:extLst>
              <a:ext uri="{FF2B5EF4-FFF2-40B4-BE49-F238E27FC236}">
                <a16:creationId xmlns="" xmlns:a16="http://schemas.microsoft.com/office/drawing/2014/main" id="{46B77754-F46C-4C20-82E8-D0A48830CA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84979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28" name="PA-图片 27">
            <a:extLst>
              <a:ext uri="{FF2B5EF4-FFF2-40B4-BE49-F238E27FC236}">
                <a16:creationId xmlns="" xmlns:a16="http://schemas.microsoft.com/office/drawing/2014/main" id="{E3CA0EDD-889C-4852-8F71-11335F0E0A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22679"/>
            <a:ext cx="1373604" cy="1247819"/>
          </a:xfrm>
          <a:prstGeom prst="rect">
            <a:avLst/>
          </a:prstGeom>
        </p:spPr>
      </p:pic>
      <p:sp>
        <p:nvSpPr>
          <p:cNvPr id="2" name="PA-文本框 1">
            <a:extLst>
              <a:ext uri="{FF2B5EF4-FFF2-40B4-BE49-F238E27FC236}">
                <a16:creationId xmlns="" xmlns:a16="http://schemas.microsoft.com/office/drawing/2014/main" id="{4BA1EA67-BC4A-4187-AF99-2A79FB1CC6C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53074" y="1548617"/>
            <a:ext cx="131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紧急救助</a:t>
            </a:r>
          </a:p>
        </p:txBody>
      </p:sp>
      <p:grpSp>
        <p:nvGrpSpPr>
          <p:cNvPr id="30" name="PA-Google Shape;652;p27">
            <a:extLst>
              <a:ext uri="{FF2B5EF4-FFF2-40B4-BE49-F238E27FC236}">
                <a16:creationId xmlns="" xmlns:a16="http://schemas.microsoft.com/office/drawing/2014/main" id="{968D56F9-31B7-465F-9FF6-A7C05770F41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943637" y="4003625"/>
            <a:ext cx="6350375" cy="273600"/>
            <a:chOff x="1385125" y="2342000"/>
            <a:chExt cx="6350375" cy="273600"/>
          </a:xfrm>
          <a:solidFill>
            <a:srgbClr val="FFC5C5"/>
          </a:solidFill>
        </p:grpSpPr>
        <p:sp>
          <p:nvSpPr>
            <p:cNvPr id="31" name="PA-Google Shape;653;p27">
              <a:extLst>
                <a:ext uri="{FF2B5EF4-FFF2-40B4-BE49-F238E27FC236}">
                  <a16:creationId xmlns="" xmlns:a16="http://schemas.microsoft.com/office/drawing/2014/main" id="{50E13C70-0078-4F54-A39B-575D825F889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90525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PA-Google Shape;654;p27">
              <a:extLst>
                <a:ext uri="{FF2B5EF4-FFF2-40B4-BE49-F238E27FC236}">
                  <a16:creationId xmlns="" xmlns:a16="http://schemas.microsoft.com/office/drawing/2014/main" id="{E94461BF-D998-4D4B-932E-B314B4F3CCE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95064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PA-Google Shape;655;p27">
              <a:extLst>
                <a:ext uri="{FF2B5EF4-FFF2-40B4-BE49-F238E27FC236}">
                  <a16:creationId xmlns="" xmlns:a16="http://schemas.microsoft.com/office/drawing/2014/main" id="{30DBC8BD-026A-4E54-A8CA-40EBD3725D4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99602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PA-Google Shape;656;p27">
              <a:extLst>
                <a:ext uri="{FF2B5EF4-FFF2-40B4-BE49-F238E27FC236}">
                  <a16:creationId xmlns="" xmlns:a16="http://schemas.microsoft.com/office/drawing/2014/main" id="{1AE62928-779D-424F-B21F-592DF9A31B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85125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PA-Google Shape;657;p27">
              <a:extLst>
                <a:ext uri="{FF2B5EF4-FFF2-40B4-BE49-F238E27FC236}">
                  <a16:creationId xmlns="" xmlns:a16="http://schemas.microsoft.com/office/drawing/2014/main" id="{AA7815C1-8176-4A6A-82C2-9048E17D44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10717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PA-Google Shape;658;p27">
              <a:extLst>
                <a:ext uri="{FF2B5EF4-FFF2-40B4-BE49-F238E27FC236}">
                  <a16:creationId xmlns="" xmlns:a16="http://schemas.microsoft.com/office/drawing/2014/main" id="{FD438DD1-9514-48C5-8978-600E33C0720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25783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PA-Google Shape;659;p27">
              <a:extLst>
                <a:ext uri="{FF2B5EF4-FFF2-40B4-BE49-F238E27FC236}">
                  <a16:creationId xmlns="" xmlns:a16="http://schemas.microsoft.com/office/drawing/2014/main" id="{372B5C4A-24BB-4C36-A0C8-DCFDB0FE7A6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61900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PA-Google Shape;660;p27">
              <a:extLst>
                <a:ext uri="{FF2B5EF4-FFF2-40B4-BE49-F238E27FC236}">
                  <a16:creationId xmlns="" xmlns:a16="http://schemas.microsoft.com/office/drawing/2014/main" id="{4F74F420-EDB0-4EB4-BD0A-175DA37772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50025" y="2406875"/>
              <a:ext cx="144000" cy="144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PA-Google Shape;661;p27">
              <a:extLst>
                <a:ext uri="{FF2B5EF4-FFF2-40B4-BE49-F238E27FC236}">
                  <a16:creationId xmlns="" xmlns:a16="http://schemas.microsoft.com/office/drawing/2014/main" id="{9B0F5D51-0089-4DE0-ADB7-0D8285B5DE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75513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PA-Google Shape;662;p27">
              <a:extLst>
                <a:ext uri="{FF2B5EF4-FFF2-40B4-BE49-F238E27FC236}">
                  <a16:creationId xmlns="" xmlns:a16="http://schemas.microsoft.com/office/drawing/2014/main" id="{19158B72-796E-4E49-A015-73D014B765A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92038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PA-Google Shape;663;p27">
              <a:extLst>
                <a:ext uri="{FF2B5EF4-FFF2-40B4-BE49-F238E27FC236}">
                  <a16:creationId xmlns="" xmlns:a16="http://schemas.microsoft.com/office/drawing/2014/main" id="{E5E040D1-58E4-43A2-9666-E91D781FEF1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29638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2" name="PA-Google Shape;664;p27">
            <a:extLst>
              <a:ext uri="{FF2B5EF4-FFF2-40B4-BE49-F238E27FC236}">
                <a16:creationId xmlns="" xmlns:a16="http://schemas.microsoft.com/office/drawing/2014/main" id="{B26E7903-5850-4112-A275-E2FB8E0035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80449" y="29052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3" name="PA-Google Shape;665;p27">
            <a:extLst>
              <a:ext uri="{FF2B5EF4-FFF2-40B4-BE49-F238E27FC236}">
                <a16:creationId xmlns="" xmlns:a16="http://schemas.microsoft.com/office/drawing/2014/main" id="{5D8F0377-47A5-407A-A001-017D77397F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11028" y="29052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4" name="PA-Google Shape;666;p27">
            <a:extLst>
              <a:ext uri="{FF2B5EF4-FFF2-40B4-BE49-F238E27FC236}">
                <a16:creationId xmlns="" xmlns:a16="http://schemas.microsoft.com/office/drawing/2014/main" id="{CDA10837-1CCC-4622-A873-7060CF9FF30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 flipH="1">
            <a:off x="4712132" y="45984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5" name="PA-Google Shape;667;p27">
            <a:extLst>
              <a:ext uri="{FF2B5EF4-FFF2-40B4-BE49-F238E27FC236}">
                <a16:creationId xmlns="" xmlns:a16="http://schemas.microsoft.com/office/drawing/2014/main" id="{32D38B20-7222-4557-A166-FB091E8C343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 flipH="1">
            <a:off x="8763324" y="45984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6" name="PA-Google Shape;668;p27">
            <a:extLst>
              <a:ext uri="{FF2B5EF4-FFF2-40B4-BE49-F238E27FC236}">
                <a16:creationId xmlns="" xmlns:a16="http://schemas.microsoft.com/office/drawing/2014/main" id="{24C5F71C-28EB-434A-A260-2A93B9A7A7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886849" y="30904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7" name="PA-Google Shape;669;p27">
            <a:extLst>
              <a:ext uri="{FF2B5EF4-FFF2-40B4-BE49-F238E27FC236}">
                <a16:creationId xmlns="" xmlns:a16="http://schemas.microsoft.com/office/drawing/2014/main" id="{45141151-92C7-468E-873E-23E008A3801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18532" y="47836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PA-Google Shape;670;p27">
            <a:extLst>
              <a:ext uri="{FF2B5EF4-FFF2-40B4-BE49-F238E27FC236}">
                <a16:creationId xmlns="" xmlns:a16="http://schemas.microsoft.com/office/drawing/2014/main" id="{10632998-100B-4A19-8266-7B83DB28593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17428" y="30904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PA-Google Shape;671;p27">
            <a:extLst>
              <a:ext uri="{FF2B5EF4-FFF2-40B4-BE49-F238E27FC236}">
                <a16:creationId xmlns="" xmlns:a16="http://schemas.microsoft.com/office/drawing/2014/main" id="{CC0732FF-B771-4E00-8DC4-9E5EE2BA621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993591" y="47836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" name="PA-矩形 12">
            <a:extLst>
              <a:ext uri="{FF2B5EF4-FFF2-40B4-BE49-F238E27FC236}">
                <a16:creationId xmlns="" xmlns:a16="http://schemas.microsoft.com/office/drawing/2014/main" id="{DCCB9E69-515B-4803-821F-A9885163B5AA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77121" y="4351995"/>
            <a:ext cx="1839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立即切断电源。关闭电源开关或用干燥的木棒、塑料棒等拨开电线，同时拨打</a:t>
            </a: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120.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PA-矩形 18">
            <a:extLst>
              <a:ext uri="{FF2B5EF4-FFF2-40B4-BE49-F238E27FC236}">
                <a16:creationId xmlns="" xmlns:a16="http://schemas.microsoft.com/office/drawing/2014/main" id="{7C93EC9F-6DC2-4577-8500-FE92920A7CE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03761" y="2443580"/>
            <a:ext cx="1839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迅速将儿童移至通风处，对呼吸心跳停止者立即在现场进行人工呼吸和心脏按压。</a:t>
            </a:r>
          </a:p>
        </p:txBody>
      </p:sp>
      <p:sp>
        <p:nvSpPr>
          <p:cNvPr id="52" name="PA-矩形 24">
            <a:extLst>
              <a:ext uri="{FF2B5EF4-FFF2-40B4-BE49-F238E27FC236}">
                <a16:creationId xmlns="" xmlns:a16="http://schemas.microsoft.com/office/drawing/2014/main" id="{6F004543-2582-4775-A5C1-592D3DB26EA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7025" y="4351995"/>
            <a:ext cx="176813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出现神志不清者可针刺人中穴位。</a:t>
            </a:r>
          </a:p>
        </p:txBody>
      </p:sp>
      <p:sp>
        <p:nvSpPr>
          <p:cNvPr id="53" name="PA-矩形 30">
            <a:extLst>
              <a:ext uri="{FF2B5EF4-FFF2-40B4-BE49-F238E27FC236}">
                <a16:creationId xmlns="" xmlns:a16="http://schemas.microsoft.com/office/drawing/2014/main" id="{78E6A0C2-724F-486D-9103-34532821F545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48080" y="3089910"/>
            <a:ext cx="176813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呼吸心跳恢复后立即送往医院。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315FDA2E-C803-4A26-8C3A-2761173F160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0" name="PA-圆角矩形 29">
              <a:extLst>
                <a:ext uri="{FF2B5EF4-FFF2-40B4-BE49-F238E27FC236}">
                  <a16:creationId xmlns="" xmlns:a16="http://schemas.microsoft.com/office/drawing/2014/main" id="{371AC409-CE95-4BB4-8570-CAB619674871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="" xmlns:a16="http://schemas.microsoft.com/office/drawing/2014/main" id="{1B25CFE9-AE17-40D7-A148-2176C67E8AC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034" name="PA-组合 10">
            <a:extLst>
              <a:ext uri="{FF2B5EF4-FFF2-40B4-BE49-F238E27FC236}">
                <a16:creationId xmlns="" xmlns:a16="http://schemas.microsoft.com/office/drawing/2014/main" id="{3C28BDDE-A5BC-4D12-A158-2BA76EFA929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74446" y="2831912"/>
            <a:ext cx="481012" cy="404813"/>
            <a:chOff x="0" y="0"/>
            <a:chExt cx="627" cy="527"/>
          </a:xfrm>
          <a:solidFill>
            <a:srgbClr val="FFC5C5"/>
          </a:solidFill>
        </p:grpSpPr>
        <p:sp>
          <p:nvSpPr>
            <p:cNvPr id="43036" name="PA-椭圆 11">
              <a:extLst>
                <a:ext uri="{FF2B5EF4-FFF2-40B4-BE49-F238E27FC236}">
                  <a16:creationId xmlns="" xmlns:a16="http://schemas.microsoft.com/office/drawing/2014/main" id="{5FBA262E-696F-48CA-AD23-06E3C7897BF8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6" y="275"/>
              <a:ext cx="290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7" name="PA-椭圆 12">
              <a:extLst>
                <a:ext uri="{FF2B5EF4-FFF2-40B4-BE49-F238E27FC236}">
                  <a16:creationId xmlns="" xmlns:a16="http://schemas.microsoft.com/office/drawing/2014/main" id="{9B7AD002-114C-49A3-82B0-5EA34431C57F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440243">
              <a:off x="0" y="173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8" name="PA-椭圆 13">
              <a:extLst>
                <a:ext uri="{FF2B5EF4-FFF2-40B4-BE49-F238E27FC236}">
                  <a16:creationId xmlns="" xmlns:a16="http://schemas.microsoft.com/office/drawing/2014/main" id="{C24B82C1-4A61-4E16-8439-0D40EB94717A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1402449">
              <a:off x="124" y="7"/>
              <a:ext cx="137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9" name="PA-椭圆 14">
              <a:extLst>
                <a:ext uri="{FF2B5EF4-FFF2-40B4-BE49-F238E27FC236}">
                  <a16:creationId xmlns="" xmlns:a16="http://schemas.microsoft.com/office/drawing/2014/main" id="{FDEA0848-A8F9-46AB-8B36-2480FEC644D3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320000">
              <a:off x="342" y="0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40" name="PA-椭圆 15">
              <a:extLst>
                <a:ext uri="{FF2B5EF4-FFF2-40B4-BE49-F238E27FC236}">
                  <a16:creationId xmlns="" xmlns:a16="http://schemas.microsoft.com/office/drawing/2014/main" id="{6929738F-0BB7-4A33-AE23-FA90ED107569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7860000">
              <a:off x="463" y="16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35" name="PA-矩形 16">
            <a:extLst>
              <a:ext uri="{FF2B5EF4-FFF2-40B4-BE49-F238E27FC236}">
                <a16:creationId xmlns="" xmlns:a16="http://schemas.microsoft.com/office/drawing/2014/main" id="{5ED4F136-A608-4D07-8EF7-5653047ABC3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2177" y="2660292"/>
            <a:ext cx="2832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宣传安全用电常识，提高对电的性能及其危险性的认识，掌握日常用电的知识和安全的使用方法。</a:t>
            </a:r>
          </a:p>
        </p:txBody>
      </p:sp>
      <p:grpSp>
        <p:nvGrpSpPr>
          <p:cNvPr id="43027" name="PA-组合 18">
            <a:extLst>
              <a:ext uri="{FF2B5EF4-FFF2-40B4-BE49-F238E27FC236}">
                <a16:creationId xmlns="" xmlns:a16="http://schemas.microsoft.com/office/drawing/2014/main" id="{F05557F1-606C-43DF-8C63-A45E362996C5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4446" y="4000337"/>
            <a:ext cx="481013" cy="404813"/>
            <a:chOff x="0" y="0"/>
            <a:chExt cx="627" cy="527"/>
          </a:xfrm>
          <a:solidFill>
            <a:srgbClr val="FFC5C5"/>
          </a:solidFill>
        </p:grpSpPr>
        <p:sp>
          <p:nvSpPr>
            <p:cNvPr id="20502" name="PA-椭圆 19">
              <a:extLst>
                <a:ext uri="{FF2B5EF4-FFF2-40B4-BE49-F238E27FC236}">
                  <a16:creationId xmlns="" xmlns:a16="http://schemas.microsoft.com/office/drawing/2014/main" id="{539A7168-246B-410C-9ABE-EE6985008926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5" y="275"/>
              <a:ext cx="292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3" name="PA-椭圆 20">
              <a:extLst>
                <a:ext uri="{FF2B5EF4-FFF2-40B4-BE49-F238E27FC236}">
                  <a16:creationId xmlns="" xmlns:a16="http://schemas.microsoft.com/office/drawing/2014/main" id="{C238F87D-1FBB-4DDD-83FC-964B39432F2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440243">
              <a:off x="0" y="17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4" name="PA-椭圆 21">
              <a:extLst>
                <a:ext uri="{FF2B5EF4-FFF2-40B4-BE49-F238E27FC236}">
                  <a16:creationId xmlns="" xmlns:a16="http://schemas.microsoft.com/office/drawing/2014/main" id="{89DAD07E-E6A3-49E8-80B4-0248A2D0969E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1402449">
              <a:off x="124" y="6"/>
              <a:ext cx="137" cy="213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5" name="PA-椭圆 22">
              <a:extLst>
                <a:ext uri="{FF2B5EF4-FFF2-40B4-BE49-F238E27FC236}">
                  <a16:creationId xmlns="" xmlns:a16="http://schemas.microsoft.com/office/drawing/2014/main" id="{78EAE394-40FF-4D20-BDAD-9E1408481F2B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320000">
              <a:off x="341" y="0"/>
              <a:ext cx="137" cy="213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6" name="PA-椭圆 23">
              <a:extLst>
                <a:ext uri="{FF2B5EF4-FFF2-40B4-BE49-F238E27FC236}">
                  <a16:creationId xmlns="" xmlns:a16="http://schemas.microsoft.com/office/drawing/2014/main" id="{4E3CE86C-354F-4E7C-96DC-9565862FCCA0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7860000">
              <a:off x="467" y="166"/>
              <a:ext cx="141" cy="180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28" name="PA-矩形 24">
            <a:extLst>
              <a:ext uri="{FF2B5EF4-FFF2-40B4-BE49-F238E27FC236}">
                <a16:creationId xmlns="" xmlns:a16="http://schemas.microsoft.com/office/drawing/2014/main" id="{96B0DC57-DA4B-416E-9283-0B52500A612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2177" y="3757334"/>
            <a:ext cx="2832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经常检修各种电器安装是否合平安全标准，电线、电器是否漏电，及时发现和排除隐患。</a:t>
            </a:r>
          </a:p>
        </p:txBody>
      </p:sp>
      <p:grpSp>
        <p:nvGrpSpPr>
          <p:cNvPr id="43020" name="PA-组合 26">
            <a:extLst>
              <a:ext uri="{FF2B5EF4-FFF2-40B4-BE49-F238E27FC236}">
                <a16:creationId xmlns="" xmlns:a16="http://schemas.microsoft.com/office/drawing/2014/main" id="{50D178D1-AE89-4B7B-A13D-CD10EE46DF12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74446" y="5185186"/>
            <a:ext cx="481012" cy="404812"/>
            <a:chOff x="0" y="2"/>
            <a:chExt cx="625" cy="525"/>
          </a:xfrm>
          <a:solidFill>
            <a:srgbClr val="FFC5C5"/>
          </a:solidFill>
        </p:grpSpPr>
        <p:sp>
          <p:nvSpPr>
            <p:cNvPr id="20495" name="PA-椭圆 27">
              <a:extLst>
                <a:ext uri="{FF2B5EF4-FFF2-40B4-BE49-F238E27FC236}">
                  <a16:creationId xmlns="" xmlns:a16="http://schemas.microsoft.com/office/drawing/2014/main" id="{A455DFEB-F9A0-4065-B6D2-A2B8132A907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7" y="276"/>
              <a:ext cx="289" cy="251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6" name="PA-椭圆 28">
              <a:extLst>
                <a:ext uri="{FF2B5EF4-FFF2-40B4-BE49-F238E27FC236}">
                  <a16:creationId xmlns="" xmlns:a16="http://schemas.microsoft.com/office/drawing/2014/main" id="{AA1DDDAD-ACD1-46AB-B5A7-4769A804D879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440243">
              <a:off x="0" y="173"/>
              <a:ext cx="138" cy="185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7" name="PA-椭圆 29">
              <a:extLst>
                <a:ext uri="{FF2B5EF4-FFF2-40B4-BE49-F238E27FC236}">
                  <a16:creationId xmlns="" xmlns:a16="http://schemas.microsoft.com/office/drawing/2014/main" id="{4618AB01-BA0B-46D9-B056-AF68BE0CF622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0197551">
              <a:off x="124" y="8"/>
              <a:ext cx="138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8" name="PA-椭圆 30">
              <a:extLst>
                <a:ext uri="{FF2B5EF4-FFF2-40B4-BE49-F238E27FC236}">
                  <a16:creationId xmlns="" xmlns:a16="http://schemas.microsoft.com/office/drawing/2014/main" id="{BA8F1EC0-7A5B-420E-9B32-B9412E02D55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1320000">
              <a:off x="340" y="2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9" name="PA-椭圆 31">
              <a:extLst>
                <a:ext uri="{FF2B5EF4-FFF2-40B4-BE49-F238E27FC236}">
                  <a16:creationId xmlns="" xmlns:a16="http://schemas.microsoft.com/office/drawing/2014/main" id="{43C5C6E7-A859-4855-B42E-30BDAFE0FAE2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13740000">
              <a:off x="463" y="163"/>
              <a:ext cx="138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21" name="PA-矩形 32">
            <a:extLst>
              <a:ext uri="{FF2B5EF4-FFF2-40B4-BE49-F238E27FC236}">
                <a16:creationId xmlns="" xmlns:a16="http://schemas.microsoft.com/office/drawing/2014/main" id="{742F5DE4-9C1B-4AAF-9430-2473D851032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2177" y="4854375"/>
            <a:ext cx="2832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教育儿童不要玩弄和拆、装灯头、插座、电线和电器等，室内插座应安装在儿童接触不到的地方；在没有断开电源之前，不要用湿手或湿抹布擦电器</a:t>
            </a:r>
            <a:r>
              <a:rPr lang="zh-CN" altLang="en-US" sz="1200" b="1" dirty="0">
                <a:solidFill>
                  <a:srgbClr val="E46C0A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43019" name="PA-文本框 1">
            <a:extLst>
              <a:ext uri="{FF2B5EF4-FFF2-40B4-BE49-F238E27FC236}">
                <a16:creationId xmlns="" xmlns:a16="http://schemas.microsoft.com/office/drawing/2014/main" id="{B9E5EC43-79DB-40DB-9817-90116EACABD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02177" y="204949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预防方法</a:t>
            </a:r>
          </a:p>
        </p:txBody>
      </p:sp>
      <p:sp>
        <p:nvSpPr>
          <p:cNvPr id="28" name="PA-文本框 27">
            <a:extLst>
              <a:ext uri="{FF2B5EF4-FFF2-40B4-BE49-F238E27FC236}">
                <a16:creationId xmlns="" xmlns:a16="http://schemas.microsoft.com/office/drawing/2014/main" id="{755B091D-2CA5-44AE-A8DA-758FAF11D5C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374446" y="1153655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29" name="PA-图片 28">
            <a:extLst>
              <a:ext uri="{FF2B5EF4-FFF2-40B4-BE49-F238E27FC236}">
                <a16:creationId xmlns="" xmlns:a16="http://schemas.microsoft.com/office/drawing/2014/main" id="{44FEDCDC-4571-4083-A685-689E4FE688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1355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36443CF1-98FB-456F-B0CE-D6CA3617B0C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00" y="2449602"/>
            <a:ext cx="4346226" cy="30879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/>
      <p:bldP spid="43028" grpId="0"/>
      <p:bldP spid="43021" grpId="0"/>
      <p:bldP spid="4301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3088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  <p:tag name="WHOLESPTYPE" val="Shape_Lin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  <p:tag name="WHOLESPTYPE" val="Shape_Lin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Oth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  <p:tag name="WHOLESPTYPE" val="Shape_Oth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  <p:tag name="WHOLESPTYPE" val="Shape_Oth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  <p:tag name="WHOLESPTYPE" val="Shape_Oth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  <p:tag name="WHOLESPTYPE" val="Shape_Oth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  <p:tag name="WHOLESPTYPE" val="Shape_Oth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  <p:tag name="WHOLESPTYPE" val="Shape_Oth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1"/>
  <p:tag name="PA" val="v5.2.11"/>
  <p:tag name="WHOLESPTYPE" val="Shape_Oth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2"/>
  <p:tag name="PA" val="v5.2.11"/>
  <p:tag name="WHOLESPTYPE" val="Shape_Oth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3"/>
  <p:tag name="PA" val="v5.2.11"/>
  <p:tag name="WHOLESPTYPE" val="Shape_Oth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  <p:tag name="WHOLESPTYPE" val="Shape_SubTitl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  <p:tag name="WHOLESPTYPE" val="Shape_Lin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Lin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  <p:tag name="WHOLESPTYPE" val="Shape_Oth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1"/>
  <p:tag name="PA" val="v5.2.11"/>
  <p:tag name="WHOLESPTYPE" val="Shape_Oth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  <p:tag name="WHOLESPTYPE" val="Shape_Oth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  <p:tag name="WHOLESPTYPE" val="Shape_SubTitl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  <p:tag name="WHOLESPTYPE" val="Shape_Othe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2"/>
  <p:tag name="PA" val="v5.2.11"/>
  <p:tag name="WHOLESPTYPE" val="Shape_Oth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  <p:tag name="WHOLESPTYPE" val="Shape_Oth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1"/>
  <p:tag name="PA" val="v5.2.11"/>
  <p:tag name="WHOLESPTYPE" val="Shape_Sub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End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Ca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gcdes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2133</Words>
  <Application>Microsoft Office PowerPoint</Application>
  <PresentationFormat>宽屏</PresentationFormat>
  <Paragraphs>312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Meiryo</vt:lpstr>
      <vt:lpstr>思源黑体 Light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容易引起食物中毒的食物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23</cp:revision>
  <dcterms:created xsi:type="dcterms:W3CDTF">2021-08-24T10:01:33Z</dcterms:created>
  <dcterms:modified xsi:type="dcterms:W3CDTF">2023-01-01T11:11:01Z</dcterms:modified>
</cp:coreProperties>
</file>