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7" r:id="rId4"/>
    <p:sldId id="261" r:id="rId5"/>
    <p:sldId id="258" r:id="rId6"/>
    <p:sldId id="264" r:id="rId7"/>
    <p:sldId id="3645" r:id="rId8"/>
    <p:sldId id="3646" r:id="rId9"/>
    <p:sldId id="3647" r:id="rId10"/>
    <p:sldId id="3649" r:id="rId11"/>
    <p:sldId id="3648" r:id="rId12"/>
    <p:sldId id="3652" r:id="rId13"/>
    <p:sldId id="3653" r:id="rId14"/>
    <p:sldId id="3654" r:id="rId15"/>
    <p:sldId id="3658" r:id="rId16"/>
    <p:sldId id="3650" r:id="rId17"/>
    <p:sldId id="3655" r:id="rId18"/>
    <p:sldId id="3656" r:id="rId19"/>
    <p:sldId id="3657" r:id="rId20"/>
    <p:sldId id="3659" r:id="rId21"/>
    <p:sldId id="3651" r:id="rId22"/>
    <p:sldId id="3660" r:id="rId23"/>
    <p:sldId id="3661" r:id="rId24"/>
    <p:sldId id="3662" r:id="rId25"/>
    <p:sldId id="3663" r:id="rId26"/>
    <p:sldId id="3664" r:id="rId27"/>
    <p:sldId id="3665" r:id="rId28"/>
    <p:sldId id="3666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A"/>
    <a:srgbClr val="C8363D"/>
    <a:srgbClr val="262626"/>
    <a:srgbClr val="FAFAFB"/>
    <a:srgbClr val="3F6E91"/>
    <a:srgbClr val="4578BC"/>
    <a:srgbClr val="45789E"/>
    <a:srgbClr val="CC4348"/>
    <a:srgbClr val="A74348"/>
    <a:srgbClr val="B94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5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CDFA1-3E90-4F60-B7FF-39DB6D0373FB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05BB-5033-4D4B-93CB-0DA214F7CB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57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6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91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78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83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0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7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2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33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35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47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862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29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0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52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94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46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1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3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60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4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7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F05BB-5033-4D4B-93CB-0DA214F7CB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8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907C0E3-E275-4EC4-BE89-55A9D1EE6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A4AB79A-CB9B-4AD3-9B2B-16CE05F0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4580D05-F281-460D-82AD-DBB8F4448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0F44745-DA46-4B44-BECB-DD393826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22BDC49-A4CC-4DD3-942A-FCFAA50B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47E5AC3-DC0F-4BD7-9E20-EF2F709D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9AA47D3-F5A3-45F4-B6B0-95891A46B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8B36C32-A0B0-4D3F-A62F-A40D5059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0A93C0C-BC25-41A0-8AB2-72226783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6B8279D-935E-4908-9EBE-E3019140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328112B-3043-4B8A-8155-FEDF3F23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9E7CEAC-AC91-4CD4-9B48-CFE3F8D0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01E449C-BAE7-4411-8A3A-D4086DFB6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DA72035-A3B0-40F2-8650-25C0CD6A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0611D0E-D41D-404A-8939-7FC478CA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DC04809-301B-42F7-89FF-67CD72C2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A3758A3-E62B-4748-A76D-2A3AD64BE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837F2EA-23AC-4B41-A58C-424DF6430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DBB9ECB-197E-4F3F-BCA2-EF29BC8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9E1356F-89B0-42B0-BFBF-1A6E7E26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6499124-D421-4E69-875F-4DD866B2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7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8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31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5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2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99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0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BB57A5-E222-448A-AC48-FF74DE7F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4E2B90B-119C-44F3-9155-D97968405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B6C53DB-892D-4694-AC07-06A882E9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F645A42-3D82-4A3F-93A7-44713EFB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37F6BED-E182-44A1-A47D-D49854F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7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2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35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58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27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1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6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B9F2596-628A-465F-A463-DAE8C1B8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B9FB847-B457-4045-8EE2-80E73B44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5E626A7-761C-4BDC-A2CE-C152BBB1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563DE69-9B85-40A9-8F40-56A76F89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AF4F62A-1493-4CF3-8296-EDA527AD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9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987B824-4109-4278-8437-67E66062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5F08B21-F3A4-4791-82B7-9C3EA091D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2C6A5FE-64FD-4F91-A110-011460C2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ADAB186-48EE-46A5-BF9A-E8F7EA27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C648F47E-0DAF-4ACF-B2EF-062BD081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FB1039F-4191-4A8E-ADDE-D965142A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4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9B196E8-9083-4815-96F2-D0729CF0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7E7D53B-F0EE-475F-A9D1-9A0EABC2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F60FDB3-12A9-4282-861C-D959E0117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2AC4C69-38B1-43CC-9A9C-3A492C51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2E94337-9B76-4B66-BCE0-0C45BC769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6A0E0BF-0A18-4248-BE0B-BCCD79F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70C623C-149A-4BD5-B541-29B24F90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421CA64-5C77-42ED-BB17-9F169639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9B196E8-9083-4815-96F2-D0729CF0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7E7D53B-F0EE-475F-A9D1-9A0EABC25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F60FDB3-12A9-4282-861C-D959E0117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2AC4C69-38B1-43CC-9A9C-3A492C51C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2E94337-9B76-4B66-BCE0-0C45BC769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6A0E0BF-0A18-4248-BE0B-BCCD79F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70C623C-149A-4BD5-B541-29B24F90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421CA64-5C77-42ED-BB17-9F169639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20733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4311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04E9E10-3791-4FD4-AB76-7319D5CF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FF72E25-8DA7-472C-B1C5-F986013A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6324650-F2C8-4A49-A6D7-789D3509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9811454-2CD8-4DFD-9511-2D336543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4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AC20F64-AA77-41F4-8B15-4F6AE716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EC9FCF2-4581-4537-8D90-D7CE1225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B33F340A-EBF5-4944-9B75-85FD5754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2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9C0110D5-5781-4222-87B2-39E13D38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DE0370CA-6F94-45BC-A0BB-C4BA582A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66E67C5-D482-401A-9523-39A579663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E08CE419-0384-4129-94B0-93656DA8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766BACE-AF34-4E7F-9BEA-9DDA95B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A8D30B58-C7EC-4195-849C-5485AF5C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8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207CE921-6857-448C-B8D0-9B1CF025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6AA6B5EA-8CBB-411A-AB89-2314FFA5F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F41AE20C-B79F-4955-A809-E245B8C03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9C8C-CD75-41B4-B693-0D3EF7014F4F}" type="datetimeFigureOut">
              <a:rPr lang="zh-CN" altLang="en-US" smtClean="0"/>
              <a:t>2023/1/1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1B213A5-B237-4C35-9BB8-E39521FEE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0A2722F-3EFA-4435-AF49-4EE7B968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F505-4AA8-4EE9-9E98-4C383CEF35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2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8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8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2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564B1A-08B6-4483-82D6-0B47294A1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28" name="组合 2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363C76-3791-4C77-9C8D-D327C5235755}"/>
              </a:ext>
            </a:extLst>
          </p:cNvPr>
          <p:cNvGrpSpPr/>
          <p:nvPr/>
        </p:nvGrpSpPr>
        <p:grpSpPr>
          <a:xfrm>
            <a:off x="7804150" y="288925"/>
            <a:ext cx="4387850" cy="574675"/>
            <a:chOff x="7804150" y="288925"/>
            <a:chExt cx="4387850" cy="574675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5DF63B-C185-4332-BED5-0E3FF7B79023}"/>
                </a:ext>
              </a:extLst>
            </p:cNvPr>
            <p:cNvSpPr/>
            <p:nvPr/>
          </p:nvSpPr>
          <p:spPr>
            <a:xfrm>
              <a:off x="7804150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2E28E1-D0B5-4594-89CE-EDD6AAD14B28}"/>
                </a:ext>
              </a:extLst>
            </p:cNvPr>
            <p:cNvSpPr/>
            <p:nvPr/>
          </p:nvSpPr>
          <p:spPr>
            <a:xfrm>
              <a:off x="8556624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DA4716-7F1F-46D8-B54E-F4F7FF1301BA}"/>
                </a:ext>
              </a:extLst>
            </p:cNvPr>
            <p:cNvSpPr/>
            <p:nvPr/>
          </p:nvSpPr>
          <p:spPr>
            <a:xfrm>
              <a:off x="8926512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FF633C-DC5C-40B1-BA16-2032D9035143}"/>
                </a:ext>
              </a:extLst>
            </p:cNvPr>
            <p:cNvSpPr/>
            <p:nvPr/>
          </p:nvSpPr>
          <p:spPr>
            <a:xfrm>
              <a:off x="9305925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5990A-3064-42D2-82E9-C863DD786C24}"/>
                </a:ext>
              </a:extLst>
            </p:cNvPr>
            <p:cNvSpPr/>
            <p:nvPr/>
          </p:nvSpPr>
          <p:spPr>
            <a:xfrm>
              <a:off x="8185943" y="455613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0B60E8-7537-46A2-A792-DFB8D7FA5BED}"/>
                </a:ext>
              </a:extLst>
            </p:cNvPr>
            <p:cNvSpPr/>
            <p:nvPr/>
          </p:nvSpPr>
          <p:spPr>
            <a:xfrm>
              <a:off x="9658350" y="288925"/>
              <a:ext cx="2533650" cy="574675"/>
            </a:xfrm>
            <a:custGeom>
              <a:avLst/>
              <a:gdLst>
                <a:gd name="connsiteX0" fmla="*/ 0 w 2533650"/>
                <a:gd name="connsiteY0" fmla="*/ 555625 h 574675"/>
                <a:gd name="connsiteX1" fmla="*/ 393700 w 2533650"/>
                <a:gd name="connsiteY1" fmla="*/ 6350 h 574675"/>
                <a:gd name="connsiteX2" fmla="*/ 2533650 w 2533650"/>
                <a:gd name="connsiteY2" fmla="*/ 0 h 574675"/>
                <a:gd name="connsiteX3" fmla="*/ 2533650 w 2533650"/>
                <a:gd name="connsiteY3" fmla="*/ 574675 h 574675"/>
                <a:gd name="connsiteX4" fmla="*/ 0 w 2533650"/>
                <a:gd name="connsiteY4" fmla="*/ 5556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574675">
                  <a:moveTo>
                    <a:pt x="0" y="555625"/>
                  </a:moveTo>
                  <a:lnTo>
                    <a:pt x="393700" y="6350"/>
                  </a:lnTo>
                  <a:lnTo>
                    <a:pt x="2533650" y="0"/>
                  </a:lnTo>
                  <a:lnTo>
                    <a:pt x="2533650" y="57467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39385C-6F6C-45A3-B90A-0B1BE8B21F85}"/>
              </a:ext>
            </a:extLst>
          </p:cNvPr>
          <p:cNvSpPr/>
          <p:nvPr/>
        </p:nvSpPr>
        <p:spPr>
          <a:xfrm>
            <a:off x="2523778" y="800100"/>
            <a:ext cx="9693621" cy="4023359"/>
          </a:xfrm>
          <a:custGeom>
            <a:avLst/>
            <a:gdLst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7620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3048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22860 w 9639300"/>
              <a:gd name="connsiteY3" fmla="*/ 401828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400812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384810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23360"/>
              <a:gd name="connsiteX1" fmla="*/ 9639300 w 9639300"/>
              <a:gd name="connsiteY1" fmla="*/ 12700 h 4023360"/>
              <a:gd name="connsiteX2" fmla="*/ 9631680 w 9639300"/>
              <a:gd name="connsiteY2" fmla="*/ 4023360 h 4023360"/>
              <a:gd name="connsiteX3" fmla="*/ 22860 w 9639300"/>
              <a:gd name="connsiteY3" fmla="*/ 4018280 h 4023360"/>
              <a:gd name="connsiteX4" fmla="*/ 1384300 w 9639300"/>
              <a:gd name="connsiteY4" fmla="*/ 2044700 h 4023360"/>
              <a:gd name="connsiteX5" fmla="*/ 0 w 9639300"/>
              <a:gd name="connsiteY5" fmla="*/ 0 h 4023360"/>
              <a:gd name="connsiteX0" fmla="*/ 493188 w 9616440"/>
              <a:gd name="connsiteY0" fmla="*/ 476188 h 4010660"/>
              <a:gd name="connsiteX1" fmla="*/ 9616440 w 9616440"/>
              <a:gd name="connsiteY1" fmla="*/ 0 h 4010660"/>
              <a:gd name="connsiteX2" fmla="*/ 9608820 w 9616440"/>
              <a:gd name="connsiteY2" fmla="*/ 4010660 h 4010660"/>
              <a:gd name="connsiteX3" fmla="*/ 0 w 9616440"/>
              <a:gd name="connsiteY3" fmla="*/ 4005580 h 4010660"/>
              <a:gd name="connsiteX4" fmla="*/ 1361440 w 9616440"/>
              <a:gd name="connsiteY4" fmla="*/ 2032000 h 4010660"/>
              <a:gd name="connsiteX5" fmla="*/ 493188 w 9616440"/>
              <a:gd name="connsiteY5" fmla="*/ 476188 h 4010660"/>
              <a:gd name="connsiteX0" fmla="*/ 0 w 9693621"/>
              <a:gd name="connsiteY0" fmla="*/ 0 h 4023359"/>
              <a:gd name="connsiteX1" fmla="*/ 9693621 w 9693621"/>
              <a:gd name="connsiteY1" fmla="*/ 12699 h 4023359"/>
              <a:gd name="connsiteX2" fmla="*/ 9686001 w 9693621"/>
              <a:gd name="connsiteY2" fmla="*/ 4023359 h 4023359"/>
              <a:gd name="connsiteX3" fmla="*/ 77181 w 9693621"/>
              <a:gd name="connsiteY3" fmla="*/ 4018279 h 4023359"/>
              <a:gd name="connsiteX4" fmla="*/ 1438621 w 9693621"/>
              <a:gd name="connsiteY4" fmla="*/ 2044699 h 4023359"/>
              <a:gd name="connsiteX5" fmla="*/ 0 w 9693621"/>
              <a:gd name="connsiteY5" fmla="*/ 0 h 40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621" h="4023359">
                <a:moveTo>
                  <a:pt x="0" y="0"/>
                </a:moveTo>
                <a:lnTo>
                  <a:pt x="9693621" y="12699"/>
                </a:lnTo>
                <a:lnTo>
                  <a:pt x="9686001" y="4023359"/>
                </a:lnTo>
                <a:lnTo>
                  <a:pt x="77181" y="4018279"/>
                </a:lnTo>
                <a:lnTo>
                  <a:pt x="1438621" y="204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111D3-FD3E-4DE5-96BE-9F16C6794AE2}"/>
              </a:ext>
            </a:extLst>
          </p:cNvPr>
          <p:cNvSpPr/>
          <p:nvPr/>
        </p:nvSpPr>
        <p:spPr>
          <a:xfrm>
            <a:off x="2031623" y="639948"/>
            <a:ext cx="1946495" cy="4406180"/>
          </a:xfrm>
          <a:custGeom>
            <a:avLst/>
            <a:gdLst>
              <a:gd name="connsiteX0" fmla="*/ 18107 w 1946495"/>
              <a:gd name="connsiteY0" fmla="*/ 0 h 4399984"/>
              <a:gd name="connsiteX1" fmla="*/ 434566 w 1946495"/>
              <a:gd name="connsiteY1" fmla="*/ 18107 h 4399984"/>
              <a:gd name="connsiteX2" fmla="*/ 1946495 w 1946495"/>
              <a:gd name="connsiteY2" fmla="*/ 2199992 h 4399984"/>
              <a:gd name="connsiteX3" fmla="*/ 407406 w 1946495"/>
              <a:gd name="connsiteY3" fmla="*/ 4399984 h 4399984"/>
              <a:gd name="connsiteX4" fmla="*/ 0 w 1946495"/>
              <a:gd name="connsiteY4" fmla="*/ 4390931 h 4399984"/>
              <a:gd name="connsiteX5" fmla="*/ 1539089 w 1946495"/>
              <a:gd name="connsiteY5" fmla="*/ 2181885 h 4399984"/>
              <a:gd name="connsiteX6" fmla="*/ 18107 w 1946495"/>
              <a:gd name="connsiteY6" fmla="*/ 0 h 4399984"/>
              <a:gd name="connsiteX0" fmla="*/ 18107 w 1946495"/>
              <a:gd name="connsiteY0" fmla="*/ 0 h 4427144"/>
              <a:gd name="connsiteX1" fmla="*/ 434566 w 1946495"/>
              <a:gd name="connsiteY1" fmla="*/ 18107 h 4427144"/>
              <a:gd name="connsiteX2" fmla="*/ 1946495 w 1946495"/>
              <a:gd name="connsiteY2" fmla="*/ 2199992 h 4427144"/>
              <a:gd name="connsiteX3" fmla="*/ 407406 w 1946495"/>
              <a:gd name="connsiteY3" fmla="*/ 4427144 h 4427144"/>
              <a:gd name="connsiteX4" fmla="*/ 0 w 1946495"/>
              <a:gd name="connsiteY4" fmla="*/ 4390931 h 4427144"/>
              <a:gd name="connsiteX5" fmla="*/ 1539089 w 1946495"/>
              <a:gd name="connsiteY5" fmla="*/ 2181885 h 4427144"/>
              <a:gd name="connsiteX6" fmla="*/ 18107 w 1946495"/>
              <a:gd name="connsiteY6" fmla="*/ 0 h 4427144"/>
              <a:gd name="connsiteX0" fmla="*/ 18107 w 1946495"/>
              <a:gd name="connsiteY0" fmla="*/ 0 h 4403332"/>
              <a:gd name="connsiteX1" fmla="*/ 434566 w 1946495"/>
              <a:gd name="connsiteY1" fmla="*/ 18107 h 4403332"/>
              <a:gd name="connsiteX2" fmla="*/ 1946495 w 1946495"/>
              <a:gd name="connsiteY2" fmla="*/ 2199992 h 4403332"/>
              <a:gd name="connsiteX3" fmla="*/ 414549 w 1946495"/>
              <a:gd name="connsiteY3" fmla="*/ 4403332 h 4403332"/>
              <a:gd name="connsiteX4" fmla="*/ 0 w 1946495"/>
              <a:gd name="connsiteY4" fmla="*/ 4390931 h 4403332"/>
              <a:gd name="connsiteX5" fmla="*/ 1539089 w 1946495"/>
              <a:gd name="connsiteY5" fmla="*/ 2181885 h 4403332"/>
              <a:gd name="connsiteX6" fmla="*/ 18107 w 1946495"/>
              <a:gd name="connsiteY6" fmla="*/ 0 h 4403332"/>
              <a:gd name="connsiteX0" fmla="*/ 18107 w 1946495"/>
              <a:gd name="connsiteY0" fmla="*/ 12373 h 4415705"/>
              <a:gd name="connsiteX1" fmla="*/ 411706 w 1946495"/>
              <a:gd name="connsiteY1" fmla="*/ 0 h 4415705"/>
              <a:gd name="connsiteX2" fmla="*/ 1946495 w 1946495"/>
              <a:gd name="connsiteY2" fmla="*/ 2212365 h 4415705"/>
              <a:gd name="connsiteX3" fmla="*/ 414549 w 1946495"/>
              <a:gd name="connsiteY3" fmla="*/ 4415705 h 4415705"/>
              <a:gd name="connsiteX4" fmla="*/ 0 w 1946495"/>
              <a:gd name="connsiteY4" fmla="*/ 4403304 h 4415705"/>
              <a:gd name="connsiteX5" fmla="*/ 1539089 w 1946495"/>
              <a:gd name="connsiteY5" fmla="*/ 2194258 h 4415705"/>
              <a:gd name="connsiteX6" fmla="*/ 18107 w 1946495"/>
              <a:gd name="connsiteY6" fmla="*/ 12373 h 4415705"/>
              <a:gd name="connsiteX0" fmla="*/ 18107 w 1946495"/>
              <a:gd name="connsiteY0" fmla="*/ 2848 h 4406180"/>
              <a:gd name="connsiteX1" fmla="*/ 411706 w 1946495"/>
              <a:gd name="connsiteY1" fmla="*/ 0 h 4406180"/>
              <a:gd name="connsiteX2" fmla="*/ 1946495 w 1946495"/>
              <a:gd name="connsiteY2" fmla="*/ 2202840 h 4406180"/>
              <a:gd name="connsiteX3" fmla="*/ 414549 w 1946495"/>
              <a:gd name="connsiteY3" fmla="*/ 4406180 h 4406180"/>
              <a:gd name="connsiteX4" fmla="*/ 0 w 1946495"/>
              <a:gd name="connsiteY4" fmla="*/ 4393779 h 4406180"/>
              <a:gd name="connsiteX5" fmla="*/ 1539089 w 1946495"/>
              <a:gd name="connsiteY5" fmla="*/ 2184733 h 4406180"/>
              <a:gd name="connsiteX6" fmla="*/ 18107 w 1946495"/>
              <a:gd name="connsiteY6" fmla="*/ 2848 h 440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495" h="4406180">
                <a:moveTo>
                  <a:pt x="18107" y="2848"/>
                </a:moveTo>
                <a:lnTo>
                  <a:pt x="411706" y="0"/>
                </a:lnTo>
                <a:lnTo>
                  <a:pt x="1946495" y="2202840"/>
                </a:lnTo>
                <a:lnTo>
                  <a:pt x="414549" y="4406180"/>
                </a:lnTo>
                <a:lnTo>
                  <a:pt x="0" y="4393779"/>
                </a:lnTo>
                <a:lnTo>
                  <a:pt x="1539089" y="2184733"/>
                </a:lnTo>
                <a:lnTo>
                  <a:pt x="18107" y="28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7" name="组合 2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83D4B9-817F-4459-96CF-45B621EEF328}"/>
              </a:ext>
            </a:extLst>
          </p:cNvPr>
          <p:cNvGrpSpPr/>
          <p:nvPr/>
        </p:nvGrpSpPr>
        <p:grpSpPr>
          <a:xfrm>
            <a:off x="-110670" y="-29579"/>
            <a:ext cx="3539670" cy="5639572"/>
            <a:chOff x="-110670" y="-29579"/>
            <a:chExt cx="3539670" cy="5639572"/>
          </a:xfrm>
        </p:grpSpPr>
        <p:sp>
          <p:nvSpPr>
            <p:cNvPr id="8" name="任意多边形: 形状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B5E0C9-5723-4B7C-875D-1C55080AF211}"/>
                </a:ext>
              </a:extLst>
            </p:cNvPr>
            <p:cNvSpPr/>
            <p:nvPr/>
          </p:nvSpPr>
          <p:spPr>
            <a:xfrm>
              <a:off x="-9525" y="-14288"/>
              <a:ext cx="3438525" cy="5548313"/>
            </a:xfrm>
            <a:custGeom>
              <a:avLst/>
              <a:gdLst>
                <a:gd name="connsiteX0" fmla="*/ 0 w 3438525"/>
                <a:gd name="connsiteY0" fmla="*/ 0 h 5534025"/>
                <a:gd name="connsiteX1" fmla="*/ 1495425 w 3438525"/>
                <a:gd name="connsiteY1" fmla="*/ 9525 h 5534025"/>
                <a:gd name="connsiteX2" fmla="*/ 3438525 w 3438525"/>
                <a:gd name="connsiteY2" fmla="*/ 2857500 h 5534025"/>
                <a:gd name="connsiteX3" fmla="*/ 1562100 w 3438525"/>
                <a:gd name="connsiteY3" fmla="*/ 5534025 h 5534025"/>
                <a:gd name="connsiteX4" fmla="*/ 0 w 3438525"/>
                <a:gd name="connsiteY4" fmla="*/ 5534025 h 5534025"/>
                <a:gd name="connsiteX5" fmla="*/ 0 w 3438525"/>
                <a:gd name="connsiteY5" fmla="*/ 0 h 5534025"/>
                <a:gd name="connsiteX0" fmla="*/ 0 w 3438525"/>
                <a:gd name="connsiteY0" fmla="*/ 14288 h 5548313"/>
                <a:gd name="connsiteX1" fmla="*/ 1481137 w 3438525"/>
                <a:gd name="connsiteY1" fmla="*/ 0 h 5548313"/>
                <a:gd name="connsiteX2" fmla="*/ 3438525 w 3438525"/>
                <a:gd name="connsiteY2" fmla="*/ 2871788 h 5548313"/>
                <a:gd name="connsiteX3" fmla="*/ 1562100 w 3438525"/>
                <a:gd name="connsiteY3" fmla="*/ 5548313 h 5548313"/>
                <a:gd name="connsiteX4" fmla="*/ 0 w 3438525"/>
                <a:gd name="connsiteY4" fmla="*/ 5548313 h 5548313"/>
                <a:gd name="connsiteX5" fmla="*/ 0 w 3438525"/>
                <a:gd name="connsiteY5" fmla="*/ 14288 h 554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8525" h="5548313">
                  <a:moveTo>
                    <a:pt x="0" y="14288"/>
                  </a:moveTo>
                  <a:lnTo>
                    <a:pt x="1481137" y="0"/>
                  </a:lnTo>
                  <a:lnTo>
                    <a:pt x="3438525" y="2871788"/>
                  </a:lnTo>
                  <a:lnTo>
                    <a:pt x="1562100" y="5548313"/>
                  </a:lnTo>
                  <a:lnTo>
                    <a:pt x="0" y="5548313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38AE09-F34B-4673-8DE0-00C684C9AFF1}"/>
                </a:ext>
              </a:extLst>
            </p:cNvPr>
            <p:cNvCxnSpPr>
              <a:cxnSpLocks/>
            </p:cNvCxnSpPr>
            <p:nvPr/>
          </p:nvCxnSpPr>
          <p:spPr>
            <a:xfrm>
              <a:off x="1358079" y="-14288"/>
              <a:ext cx="2018534" cy="29860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698CB1-C338-42E7-98B9-E842FE8B6BA0}"/>
                </a:ext>
              </a:extLst>
            </p:cNvPr>
            <p:cNvCxnSpPr>
              <a:cxnSpLocks/>
            </p:cNvCxnSpPr>
            <p:nvPr/>
          </p:nvCxnSpPr>
          <p:spPr>
            <a:xfrm>
              <a:off x="1223963" y="-14288"/>
              <a:ext cx="2085804" cy="30974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C9311E-F31F-48C0-A626-92354D0985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00" y="-18467"/>
              <a:ext cx="2163010" cy="31998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3C1DCC-5039-4717-A9DF-07E8AEA978E5}"/>
                </a:ext>
              </a:extLst>
            </p:cNvPr>
            <p:cNvCxnSpPr>
              <a:cxnSpLocks/>
            </p:cNvCxnSpPr>
            <p:nvPr/>
          </p:nvCxnSpPr>
          <p:spPr>
            <a:xfrm>
              <a:off x="921784" y="-18467"/>
              <a:ext cx="2218897" cy="32950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A04099-3BD4-4BBC-8143-BBA020C6AC09}"/>
                </a:ext>
              </a:extLst>
            </p:cNvPr>
            <p:cNvCxnSpPr>
              <a:cxnSpLocks/>
            </p:cNvCxnSpPr>
            <p:nvPr/>
          </p:nvCxnSpPr>
          <p:spPr>
            <a:xfrm>
              <a:off x="789283" y="-7938"/>
              <a:ext cx="2289209" cy="33865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3A7558-5214-4BBC-AA63-CB7AF2FA7173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7" y="-7938"/>
              <a:ext cx="2365746" cy="35131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4ED0D-DEE2-4C60-8060-F7589CB004D1}"/>
                </a:ext>
              </a:extLst>
            </p:cNvPr>
            <p:cNvCxnSpPr>
              <a:cxnSpLocks/>
            </p:cNvCxnSpPr>
            <p:nvPr/>
          </p:nvCxnSpPr>
          <p:spPr>
            <a:xfrm>
              <a:off x="487104" y="-12117"/>
              <a:ext cx="2429144" cy="3593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39C16-008E-49E8-B931-93BB0F8CC6FB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8" y="-12117"/>
              <a:ext cx="2494987" cy="37050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9B29C8-6E79-4350-AE3D-133E87166203}"/>
                </a:ext>
              </a:extLst>
            </p:cNvPr>
            <p:cNvCxnSpPr>
              <a:cxnSpLocks/>
            </p:cNvCxnSpPr>
            <p:nvPr/>
          </p:nvCxnSpPr>
          <p:spPr>
            <a:xfrm>
              <a:off x="191509" y="0"/>
              <a:ext cx="2602585" cy="38500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DA0C3E-9555-4BD3-910B-9BD09DE3C24A}"/>
                </a:ext>
              </a:extLst>
            </p:cNvPr>
            <p:cNvCxnSpPr>
              <a:cxnSpLocks/>
            </p:cNvCxnSpPr>
            <p:nvPr/>
          </p:nvCxnSpPr>
          <p:spPr>
            <a:xfrm>
              <a:off x="57393" y="0"/>
              <a:ext cx="2652470" cy="39389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ED456B-E7FB-4EEF-BBF6-2ABBBD0C6EF9}"/>
                </a:ext>
              </a:extLst>
            </p:cNvPr>
            <p:cNvCxnSpPr>
              <a:cxnSpLocks/>
            </p:cNvCxnSpPr>
            <p:nvPr/>
          </p:nvCxnSpPr>
          <p:spPr>
            <a:xfrm>
              <a:off x="-110670" y="-29579"/>
              <a:ext cx="2728918" cy="40369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314068-2291-4A57-B5FF-353AB33AD907}"/>
                </a:ext>
              </a:extLst>
            </p:cNvPr>
            <p:cNvCxnSpPr>
              <a:cxnSpLocks/>
            </p:cNvCxnSpPr>
            <p:nvPr/>
          </p:nvCxnSpPr>
          <p:spPr>
            <a:xfrm>
              <a:off x="-90171" y="225425"/>
              <a:ext cx="2633759" cy="391113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12AC01-8EE9-4510-BE9F-0811AD71F215}"/>
                </a:ext>
              </a:extLst>
            </p:cNvPr>
            <p:cNvCxnSpPr>
              <a:cxnSpLocks/>
            </p:cNvCxnSpPr>
            <p:nvPr/>
          </p:nvCxnSpPr>
          <p:spPr>
            <a:xfrm>
              <a:off x="-107934" y="404813"/>
              <a:ext cx="2610002" cy="386106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5CFA8B-2B62-4605-9EC7-47AFE05E2FE3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685248"/>
              <a:ext cx="2465944" cy="36619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C77028-F83E-4754-A16A-3BFBAB5EBCFD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927100"/>
              <a:ext cx="2384683" cy="3527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B843B9-DBA9-469B-84C2-8CF62A739FBE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1143000"/>
              <a:ext cx="2295035" cy="3408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1324E1-8C2F-45C3-92A8-6D49DD4925E1}"/>
                </a:ext>
              </a:extLst>
            </p:cNvPr>
            <p:cNvCxnSpPr>
              <a:cxnSpLocks/>
            </p:cNvCxnSpPr>
            <p:nvPr/>
          </p:nvCxnSpPr>
          <p:spPr>
            <a:xfrm>
              <a:off x="-22937" y="1412270"/>
              <a:ext cx="2217030" cy="32922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19180F-6D28-48C9-AFAB-11BF3D88F7ED}"/>
                </a:ext>
              </a:extLst>
            </p:cNvPr>
            <p:cNvCxnSpPr>
              <a:cxnSpLocks/>
            </p:cNvCxnSpPr>
            <p:nvPr/>
          </p:nvCxnSpPr>
          <p:spPr>
            <a:xfrm>
              <a:off x="-60981" y="1599590"/>
              <a:ext cx="2150409" cy="31811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75D77A-38CA-4EB1-9554-6D5B8E468F8C}"/>
                </a:ext>
              </a:extLst>
            </p:cNvPr>
            <p:cNvCxnSpPr>
              <a:cxnSpLocks/>
            </p:cNvCxnSpPr>
            <p:nvPr/>
          </p:nvCxnSpPr>
          <p:spPr>
            <a:xfrm>
              <a:off x="-58783" y="1803597"/>
              <a:ext cx="2079938" cy="30887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16281D-7DA4-40AE-BB40-20909C24DE92}"/>
                </a:ext>
              </a:extLst>
            </p:cNvPr>
            <p:cNvCxnSpPr>
              <a:cxnSpLocks/>
            </p:cNvCxnSpPr>
            <p:nvPr/>
          </p:nvCxnSpPr>
          <p:spPr>
            <a:xfrm>
              <a:off x="-57240" y="2054525"/>
              <a:ext cx="2024514" cy="29949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657440-54BF-4E87-8B97-3B147BE72BA8}"/>
                </a:ext>
              </a:extLst>
            </p:cNvPr>
            <p:cNvCxnSpPr>
              <a:cxnSpLocks/>
            </p:cNvCxnSpPr>
            <p:nvPr/>
          </p:nvCxnSpPr>
          <p:spPr>
            <a:xfrm>
              <a:off x="-54130" y="2261583"/>
              <a:ext cx="1937173" cy="287670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40369F-EF2D-4B5F-8472-C25472EE330E}"/>
                </a:ext>
              </a:extLst>
            </p:cNvPr>
            <p:cNvCxnSpPr>
              <a:cxnSpLocks/>
            </p:cNvCxnSpPr>
            <p:nvPr/>
          </p:nvCxnSpPr>
          <p:spPr>
            <a:xfrm>
              <a:off x="-41866" y="2520114"/>
              <a:ext cx="1833294" cy="27120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67DF64-3C8E-43DA-8F15-671F944EEF93}"/>
                </a:ext>
              </a:extLst>
            </p:cNvPr>
            <p:cNvCxnSpPr>
              <a:cxnSpLocks/>
            </p:cNvCxnSpPr>
            <p:nvPr/>
          </p:nvCxnSpPr>
          <p:spPr>
            <a:xfrm>
              <a:off x="-30597" y="2741086"/>
              <a:ext cx="1747365" cy="25948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B4DA38-B8AB-477A-B824-88CCD726A82E}"/>
                </a:ext>
              </a:extLst>
            </p:cNvPr>
            <p:cNvCxnSpPr>
              <a:cxnSpLocks/>
            </p:cNvCxnSpPr>
            <p:nvPr/>
          </p:nvCxnSpPr>
          <p:spPr>
            <a:xfrm>
              <a:off x="-54747" y="2906004"/>
              <a:ext cx="1729995" cy="25592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CCABEF-4B8B-463B-9BC4-F4B5FB6BC999}"/>
                </a:ext>
              </a:extLst>
            </p:cNvPr>
            <p:cNvCxnSpPr>
              <a:cxnSpLocks/>
            </p:cNvCxnSpPr>
            <p:nvPr/>
          </p:nvCxnSpPr>
          <p:spPr>
            <a:xfrm>
              <a:off x="-56223" y="3109487"/>
              <a:ext cx="1641114" cy="24370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345BAF-7520-47D4-9C29-EB7C697B6F21}"/>
                </a:ext>
              </a:extLst>
            </p:cNvPr>
            <p:cNvCxnSpPr>
              <a:cxnSpLocks/>
            </p:cNvCxnSpPr>
            <p:nvPr/>
          </p:nvCxnSpPr>
          <p:spPr>
            <a:xfrm>
              <a:off x="-81981" y="3308560"/>
              <a:ext cx="1534990" cy="22707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0506E5-907C-4FDF-8F52-E3F463D5A288}"/>
                </a:ext>
              </a:extLst>
            </p:cNvPr>
            <p:cNvCxnSpPr>
              <a:cxnSpLocks/>
            </p:cNvCxnSpPr>
            <p:nvPr/>
          </p:nvCxnSpPr>
          <p:spPr>
            <a:xfrm>
              <a:off x="-29002" y="3594469"/>
              <a:ext cx="1332273" cy="197842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160BD4-8836-43EB-BAA7-AA7BD15038DB}"/>
                </a:ext>
              </a:extLst>
            </p:cNvPr>
            <p:cNvCxnSpPr>
              <a:cxnSpLocks/>
            </p:cNvCxnSpPr>
            <p:nvPr/>
          </p:nvCxnSpPr>
          <p:spPr>
            <a:xfrm>
              <a:off x="-99445" y="3723852"/>
              <a:ext cx="1260196" cy="18713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235D22-77BC-408F-9B3D-B8591526153B}"/>
                </a:ext>
              </a:extLst>
            </p:cNvPr>
            <p:cNvCxnSpPr>
              <a:cxnSpLocks/>
            </p:cNvCxnSpPr>
            <p:nvPr/>
          </p:nvCxnSpPr>
          <p:spPr>
            <a:xfrm>
              <a:off x="-82460" y="3946861"/>
              <a:ext cx="1089586" cy="161186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03B51C-F8D7-45E1-93D7-F5BC89DA2313}"/>
                </a:ext>
              </a:extLst>
            </p:cNvPr>
            <p:cNvCxnSpPr>
              <a:cxnSpLocks/>
            </p:cNvCxnSpPr>
            <p:nvPr/>
          </p:nvCxnSpPr>
          <p:spPr>
            <a:xfrm>
              <a:off x="-59349" y="4189851"/>
              <a:ext cx="926689" cy="137613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7C810A-9D7C-4390-99DF-417C126926CB}"/>
                </a:ext>
              </a:extLst>
            </p:cNvPr>
            <p:cNvCxnSpPr>
              <a:cxnSpLocks/>
            </p:cNvCxnSpPr>
            <p:nvPr/>
          </p:nvCxnSpPr>
          <p:spPr>
            <a:xfrm>
              <a:off x="-53275" y="4432880"/>
              <a:ext cx="774973" cy="11464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FA3448-07B9-474C-B00E-FBAE6BB14A6C}"/>
                </a:ext>
              </a:extLst>
            </p:cNvPr>
            <p:cNvCxnSpPr>
              <a:cxnSpLocks/>
            </p:cNvCxnSpPr>
            <p:nvPr/>
          </p:nvCxnSpPr>
          <p:spPr>
            <a:xfrm>
              <a:off x="-28929" y="4679582"/>
              <a:ext cx="596903" cy="8864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014CB3-D3CA-4DDF-9966-379D693CCDD8}"/>
                </a:ext>
              </a:extLst>
            </p:cNvPr>
            <p:cNvCxnSpPr>
              <a:cxnSpLocks/>
            </p:cNvCxnSpPr>
            <p:nvPr/>
          </p:nvCxnSpPr>
          <p:spPr>
            <a:xfrm>
              <a:off x="-40747" y="4902417"/>
              <a:ext cx="462065" cy="6835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E5EED2-C33C-48E6-90E8-61C0406E8020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5106518"/>
              <a:ext cx="277940" cy="4127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B6B856-F505-45B5-AA98-76C921D3D3F4}"/>
                </a:ext>
              </a:extLst>
            </p:cNvPr>
            <p:cNvCxnSpPr>
              <a:cxnSpLocks/>
            </p:cNvCxnSpPr>
            <p:nvPr/>
          </p:nvCxnSpPr>
          <p:spPr>
            <a:xfrm>
              <a:off x="-59263" y="5317870"/>
              <a:ext cx="197469" cy="2921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D83BFD-99C3-4A89-9EC3-5C9F926D1A30}"/>
              </a:ext>
            </a:extLst>
          </p:cNvPr>
          <p:cNvSpPr txBox="1">
            <a:spLocks/>
          </p:cNvSpPr>
          <p:nvPr/>
        </p:nvSpPr>
        <p:spPr>
          <a:xfrm>
            <a:off x="3965418" y="4823459"/>
            <a:ext cx="80054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7200" spc="600" dirty="0">
                <a:latin typeface="+mn-lt"/>
                <a:ea typeface="+mn-ea"/>
                <a:cs typeface="+mn-ea"/>
                <a:sym typeface="+mn-lt"/>
              </a:rPr>
              <a:t>家居设计作品集</a:t>
            </a:r>
          </a:p>
        </p:txBody>
      </p:sp>
      <p:grpSp>
        <p:nvGrpSpPr>
          <p:cNvPr id="226" name="组合 2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1CA115-61FD-4B11-9EE8-A321E9D1DEA8}"/>
              </a:ext>
            </a:extLst>
          </p:cNvPr>
          <p:cNvGrpSpPr/>
          <p:nvPr/>
        </p:nvGrpSpPr>
        <p:grpSpPr>
          <a:xfrm>
            <a:off x="9566979" y="1176900"/>
            <a:ext cx="2447664" cy="1339314"/>
            <a:chOff x="9802427" y="1351658"/>
            <a:chExt cx="2447664" cy="1339314"/>
          </a:xfrm>
        </p:grpSpPr>
        <p:sp>
          <p:nvSpPr>
            <p:cNvPr id="225" name="矩形 2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A28D40-E34B-4D5C-87C8-C771907A50F1}"/>
                </a:ext>
              </a:extLst>
            </p:cNvPr>
            <p:cNvSpPr/>
            <p:nvPr/>
          </p:nvSpPr>
          <p:spPr>
            <a:xfrm>
              <a:off x="9827633" y="1367533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3990E0-2403-411B-B72D-0953B44B5145}"/>
                </a:ext>
              </a:extLst>
            </p:cNvPr>
            <p:cNvSpPr/>
            <p:nvPr/>
          </p:nvSpPr>
          <p:spPr>
            <a:xfrm>
              <a:off x="9802427" y="1351658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bg1"/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7" name="矩形 2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95F357-F6A6-477B-8431-97574DA71B00}"/>
              </a:ext>
            </a:extLst>
          </p:cNvPr>
          <p:cNvSpPr/>
          <p:nvPr/>
        </p:nvSpPr>
        <p:spPr>
          <a:xfrm>
            <a:off x="3654878" y="6052952"/>
            <a:ext cx="8298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5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3" grpId="0"/>
      <p:bldP spid="2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8B392E-FAF2-4C77-85D9-D421D2BB897B}"/>
              </a:ext>
            </a:extLst>
          </p:cNvPr>
          <p:cNvSpPr/>
          <p:nvPr/>
        </p:nvSpPr>
        <p:spPr>
          <a:xfrm>
            <a:off x="4798695" y="1207770"/>
            <a:ext cx="6903720" cy="444246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273F28-F91A-46A4-80AE-ED4727997D99}"/>
              </a:ext>
            </a:extLst>
          </p:cNvPr>
          <p:cNvSpPr txBox="1"/>
          <p:nvPr/>
        </p:nvSpPr>
        <p:spPr>
          <a:xfrm>
            <a:off x="-268216" y="1486666"/>
            <a:ext cx="160421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7C3798-1B56-4751-A296-F9E32A82FB73}"/>
              </a:ext>
            </a:extLst>
          </p:cNvPr>
          <p:cNvSpPr txBox="1"/>
          <p:nvPr/>
        </p:nvSpPr>
        <p:spPr>
          <a:xfrm>
            <a:off x="1037210" y="2196686"/>
            <a:ext cx="198691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DAA5F6-A3D0-430A-983B-D3B377223A2A}"/>
              </a:ext>
            </a:extLst>
          </p:cNvPr>
          <p:cNvSpPr txBox="1"/>
          <p:nvPr/>
        </p:nvSpPr>
        <p:spPr>
          <a:xfrm>
            <a:off x="1037210" y="2691986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01107E-F5BC-4AF7-8D75-F0A003DABDAD}"/>
              </a:ext>
            </a:extLst>
          </p:cNvPr>
          <p:cNvSpPr txBox="1"/>
          <p:nvPr/>
        </p:nvSpPr>
        <p:spPr>
          <a:xfrm>
            <a:off x="1037210" y="4100662"/>
            <a:ext cx="198691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DB58EC-7647-422A-A5A2-1233E3396869}"/>
              </a:ext>
            </a:extLst>
          </p:cNvPr>
          <p:cNvSpPr txBox="1"/>
          <p:nvPr/>
        </p:nvSpPr>
        <p:spPr>
          <a:xfrm>
            <a:off x="1037210" y="4595962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9306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5" grpId="0" animBg="1"/>
      <p:bldP spid="55" grpId="1" bldLvl="0" animBg="1"/>
      <p:bldP spid="56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占位符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FCEE04-13C8-4292-AD09-B6CB01EA45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44245" y="1306396"/>
            <a:ext cx="3313702" cy="4971955"/>
          </a:xfrm>
          <a:prstGeom prst="rect">
            <a:avLst/>
          </a:prstGeom>
        </p:spPr>
      </p:pic>
      <p:pic>
        <p:nvPicPr>
          <p:cNvPr id="46" name="图片占位符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159636-A040-4201-8B69-650BA3944E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30434" y="1324633"/>
            <a:ext cx="3313702" cy="4971955"/>
          </a:xfrm>
          <a:prstGeom prst="rect">
            <a:avLst/>
          </a:prstGeom>
        </p:spPr>
      </p:pic>
      <p:sp>
        <p:nvSpPr>
          <p:cNvPr id="48" name="PA_库_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D85F42-17A4-4B50-AA6C-4727B2B849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0811" y="2776974"/>
            <a:ext cx="2305186" cy="3275484"/>
          </a:xfrm>
          <a:prstGeom prst="rect">
            <a:avLst/>
          </a:prstGeom>
          <a:solidFill>
            <a:srgbClr val="C8363D"/>
          </a:solidFill>
          <a:ln>
            <a:noFill/>
          </a:ln>
          <a:effectLst>
            <a:outerShdw blurRad="596900" dist="2159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60" name="Rectangle: Rounded Corners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FABD98-0A77-42BE-B639-43C45D7A7DF1}"/>
              </a:ext>
            </a:extLst>
          </p:cNvPr>
          <p:cNvSpPr/>
          <p:nvPr/>
        </p:nvSpPr>
        <p:spPr>
          <a:xfrm>
            <a:off x="784095" y="5491906"/>
            <a:ext cx="1103086" cy="315090"/>
          </a:xfrm>
          <a:prstGeom prst="roundRect">
            <a:avLst>
              <a:gd name="adj" fmla="val 50000"/>
            </a:avLst>
          </a:prstGeom>
          <a:solidFill>
            <a:srgbClr val="26262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More text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582E0C-03F5-468B-BDD9-CC2C3A931D65}"/>
              </a:ext>
            </a:extLst>
          </p:cNvPr>
          <p:cNvSpPr/>
          <p:nvPr/>
        </p:nvSpPr>
        <p:spPr>
          <a:xfrm>
            <a:off x="3670612" y="3469673"/>
            <a:ext cx="18412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5919F4-33F9-4A81-A5CF-B243B713E7A4}"/>
              </a:ext>
            </a:extLst>
          </p:cNvPr>
          <p:cNvSpPr txBox="1"/>
          <p:nvPr/>
        </p:nvSpPr>
        <p:spPr>
          <a:xfrm>
            <a:off x="718060" y="3275194"/>
            <a:ext cx="198691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A4500F-DAE1-49C7-BB9B-769DFC7693BA}"/>
              </a:ext>
            </a:extLst>
          </p:cNvPr>
          <p:cNvSpPr txBox="1"/>
          <p:nvPr/>
        </p:nvSpPr>
        <p:spPr>
          <a:xfrm>
            <a:off x="718061" y="3770494"/>
            <a:ext cx="216942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2406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 animBg="1"/>
      <p:bldP spid="60" grpId="0" animBg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30AF80-B391-4A86-9783-90B239E998C9}"/>
              </a:ext>
            </a:extLst>
          </p:cNvPr>
          <p:cNvSpPr/>
          <p:nvPr/>
        </p:nvSpPr>
        <p:spPr>
          <a:xfrm>
            <a:off x="462481" y="1314551"/>
            <a:ext cx="7674219" cy="5077963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A5D4D0-250A-4E8B-B0EB-6669F264CAE1}"/>
              </a:ext>
            </a:extLst>
          </p:cNvPr>
          <p:cNvSpPr/>
          <p:nvPr/>
        </p:nvSpPr>
        <p:spPr>
          <a:xfrm>
            <a:off x="722596" y="1556048"/>
            <a:ext cx="2138398" cy="21383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A53194-5EFF-4B0B-A68C-96B280777348}"/>
              </a:ext>
            </a:extLst>
          </p:cNvPr>
          <p:cNvSpPr/>
          <p:nvPr/>
        </p:nvSpPr>
        <p:spPr>
          <a:xfrm>
            <a:off x="3218362" y="1556048"/>
            <a:ext cx="2138398" cy="213839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C8D10F-20C6-4F5E-88B7-776B8D6EA988}"/>
              </a:ext>
            </a:extLst>
          </p:cNvPr>
          <p:cNvSpPr/>
          <p:nvPr/>
        </p:nvSpPr>
        <p:spPr>
          <a:xfrm>
            <a:off x="5714128" y="1556048"/>
            <a:ext cx="2138398" cy="213839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AFA605-E34F-4B93-96BB-579264A80411}"/>
              </a:ext>
            </a:extLst>
          </p:cNvPr>
          <p:cNvSpPr/>
          <p:nvPr/>
        </p:nvSpPr>
        <p:spPr>
          <a:xfrm>
            <a:off x="722596" y="4008962"/>
            <a:ext cx="2138398" cy="213839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98FD9C-091F-4CAE-B0AD-145302BDCD09}"/>
              </a:ext>
            </a:extLst>
          </p:cNvPr>
          <p:cNvSpPr/>
          <p:nvPr/>
        </p:nvSpPr>
        <p:spPr>
          <a:xfrm>
            <a:off x="3218362" y="4008962"/>
            <a:ext cx="2138398" cy="213839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1C0A7C-E243-4DFB-A60E-64EBBB5FC230}"/>
              </a:ext>
            </a:extLst>
          </p:cNvPr>
          <p:cNvSpPr/>
          <p:nvPr/>
        </p:nvSpPr>
        <p:spPr>
          <a:xfrm>
            <a:off x="5714128" y="4008962"/>
            <a:ext cx="2138398" cy="2138398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0D9E73-C7D0-4665-9534-B5CFA8EACBC0}"/>
              </a:ext>
            </a:extLst>
          </p:cNvPr>
          <p:cNvGrpSpPr/>
          <p:nvPr/>
        </p:nvGrpSpPr>
        <p:grpSpPr>
          <a:xfrm>
            <a:off x="8939616" y="1481547"/>
            <a:ext cx="2529789" cy="4911714"/>
            <a:chOff x="2355532" y="1668069"/>
            <a:chExt cx="2529789" cy="4911714"/>
          </a:xfrm>
        </p:grpSpPr>
        <p:sp>
          <p:nvSpPr>
            <p:cNvPr id="54" name="TextBox 27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8B02D74-349C-419D-B6CA-2456EE218BED}"/>
                </a:ext>
              </a:extLst>
            </p:cNvPr>
            <p:cNvSpPr txBox="1"/>
            <p:nvPr/>
          </p:nvSpPr>
          <p:spPr>
            <a:xfrm>
              <a:off x="2458316" y="1668069"/>
              <a:ext cx="2427004" cy="10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</a:t>
              </a:r>
              <a:endPara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此处文字内容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26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9D28FB-88AE-4220-93C1-D81C38E07AEE}"/>
                </a:ext>
              </a:extLst>
            </p:cNvPr>
            <p:cNvSpPr txBox="1"/>
            <p:nvPr/>
          </p:nvSpPr>
          <p:spPr>
            <a:xfrm>
              <a:off x="2355532" y="2887246"/>
              <a:ext cx="2529788" cy="119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fontAlgn="auto">
                <a:lnSpc>
                  <a:spcPts val="30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输入此处具体内容，文字尽量言简意赅，简单说明即可，不必过于繁琐。</a:t>
              </a:r>
            </a:p>
          </p:txBody>
        </p:sp>
        <p:sp>
          <p:nvSpPr>
            <p:cNvPr id="56" name="TextBox 26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B7C2B1-2902-4FEC-8789-8B47DB302D90}"/>
                </a:ext>
              </a:extLst>
            </p:cNvPr>
            <p:cNvSpPr txBox="1"/>
            <p:nvPr/>
          </p:nvSpPr>
          <p:spPr>
            <a:xfrm>
              <a:off x="2355532" y="4948567"/>
              <a:ext cx="252978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ts val="3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7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37A11B-290A-4B4F-8B01-554AFEE23EF0}"/>
              </a:ext>
            </a:extLst>
          </p:cNvPr>
          <p:cNvSpPr/>
          <p:nvPr/>
        </p:nvSpPr>
        <p:spPr bwMode="auto">
          <a:xfrm>
            <a:off x="5343525" y="5192395"/>
            <a:ext cx="725170" cy="725170"/>
          </a:xfrm>
          <a:prstGeom prst="ellipse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9D2322-71A0-431C-8617-0D5214D24F8A}"/>
              </a:ext>
            </a:extLst>
          </p:cNvPr>
          <p:cNvSpPr/>
          <p:nvPr/>
        </p:nvSpPr>
        <p:spPr bwMode="auto">
          <a:xfrm>
            <a:off x="5339715" y="1549400"/>
            <a:ext cx="725170" cy="725170"/>
          </a:xfrm>
          <a:prstGeom prst="ellipse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B9243D-1CCD-43C2-9D0F-EDC9FAF4CC41}"/>
              </a:ext>
            </a:extLst>
          </p:cNvPr>
          <p:cNvSpPr/>
          <p:nvPr/>
        </p:nvSpPr>
        <p:spPr bwMode="auto">
          <a:xfrm>
            <a:off x="5354320" y="3394075"/>
            <a:ext cx="725170" cy="725170"/>
          </a:xfrm>
          <a:prstGeom prst="ellipse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EBF47D-38B4-4964-A843-A9B54DFA78E1}"/>
              </a:ext>
            </a:extLst>
          </p:cNvPr>
          <p:cNvGrpSpPr/>
          <p:nvPr/>
        </p:nvGrpSpPr>
        <p:grpSpPr>
          <a:xfrm>
            <a:off x="6252289" y="1404763"/>
            <a:ext cx="4660265" cy="1131072"/>
            <a:chOff x="395684" y="3175143"/>
            <a:chExt cx="4660265" cy="1131072"/>
          </a:xfrm>
        </p:grpSpPr>
        <p:sp>
          <p:nvSpPr>
            <p:cNvPr id="55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5B2185-A38A-4313-8526-CD0B9215EB80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点此替换文本</a:t>
              </a:r>
              <a:endParaRPr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2891F5-3A2B-4C94-8964-4D6F8902B9B7}"/>
                </a:ext>
              </a:extLst>
            </p:cNvPr>
            <p:cNvSpPr/>
            <p:nvPr/>
          </p:nvSpPr>
          <p:spPr>
            <a:xfrm>
              <a:off x="395684" y="3610127"/>
              <a:ext cx="4660265" cy="69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5B6C28-B01B-416F-9354-E7CF844C00A3}"/>
              </a:ext>
            </a:extLst>
          </p:cNvPr>
          <p:cNvGrpSpPr/>
          <p:nvPr/>
        </p:nvGrpSpPr>
        <p:grpSpPr>
          <a:xfrm>
            <a:off x="6252289" y="3226578"/>
            <a:ext cx="4660265" cy="1080908"/>
            <a:chOff x="395684" y="3175143"/>
            <a:chExt cx="4660265" cy="1080908"/>
          </a:xfrm>
        </p:grpSpPr>
        <p:sp>
          <p:nvSpPr>
            <p:cNvPr id="58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C9D1B6-D9AD-4991-B901-DD0DE3A8A978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点此替换文本</a:t>
              </a:r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2CA4A9-678E-4F1E-93AA-6EF70864FEE6}"/>
                </a:ext>
              </a:extLst>
            </p:cNvPr>
            <p:cNvSpPr/>
            <p:nvPr/>
          </p:nvSpPr>
          <p:spPr>
            <a:xfrm>
              <a:off x="395684" y="3559963"/>
              <a:ext cx="4660265" cy="69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3ED84-5004-4445-87D9-39146BE196AF}"/>
              </a:ext>
            </a:extLst>
          </p:cNvPr>
          <p:cNvGrpSpPr/>
          <p:nvPr/>
        </p:nvGrpSpPr>
        <p:grpSpPr>
          <a:xfrm>
            <a:off x="6252289" y="5048393"/>
            <a:ext cx="4660265" cy="1100932"/>
            <a:chOff x="395684" y="3175143"/>
            <a:chExt cx="4660265" cy="1100932"/>
          </a:xfrm>
        </p:grpSpPr>
        <p:sp>
          <p:nvSpPr>
            <p:cNvPr id="61" name="TextBox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538A75-EA77-4A39-A09D-65124C88A6C6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玄三M W05" panose="02020400000000000000" pitchFamily="18" charset="-122"/>
                  <a:ea typeface="仓耳玄三M W05" panose="02020400000000000000" pitchFamily="18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点此替换文本</a:t>
              </a:r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F0F411-9322-4672-890D-F04546B12D8F}"/>
                </a:ext>
              </a:extLst>
            </p:cNvPr>
            <p:cNvSpPr/>
            <p:nvPr/>
          </p:nvSpPr>
          <p:spPr>
            <a:xfrm>
              <a:off x="395684" y="3579987"/>
              <a:ext cx="4660265" cy="696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</a:t>
              </a:r>
            </a:p>
          </p:txBody>
        </p:sp>
      </p:grpSp>
      <p:sp>
        <p:nvSpPr>
          <p:cNvPr id="63" name="Freeform 4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2149B5-EBD5-493A-86D5-C88B3BAC2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76" y="1281580"/>
            <a:ext cx="3585708" cy="4950159"/>
          </a:xfrm>
          <a:custGeom>
            <a:avLst/>
            <a:gdLst>
              <a:gd name="T0" fmla="*/ 8555 w 8562"/>
              <a:gd name="T1" fmla="*/ 10734 h 10747"/>
              <a:gd name="T2" fmla="*/ 8555 w 8562"/>
              <a:gd name="T3" fmla="*/ 10734 h 10747"/>
              <a:gd name="T4" fmla="*/ 8543 w 8562"/>
              <a:gd name="T5" fmla="*/ 10746 h 10747"/>
              <a:gd name="T6" fmla="*/ 12 w 8562"/>
              <a:gd name="T7" fmla="*/ 10746 h 10747"/>
              <a:gd name="T8" fmla="*/ 0 w 8562"/>
              <a:gd name="T9" fmla="*/ 10734 h 10747"/>
              <a:gd name="T10" fmla="*/ 6 w 8562"/>
              <a:gd name="T11" fmla="*/ 12 h 10747"/>
              <a:gd name="T12" fmla="*/ 18 w 8562"/>
              <a:gd name="T13" fmla="*/ 0 h 10747"/>
              <a:gd name="T14" fmla="*/ 8549 w 8562"/>
              <a:gd name="T15" fmla="*/ 0 h 10747"/>
              <a:gd name="T16" fmla="*/ 8561 w 8562"/>
              <a:gd name="T17" fmla="*/ 12 h 10747"/>
              <a:gd name="T18" fmla="*/ 8555 w 8562"/>
              <a:gd name="T19" fmla="*/ 10734 h 10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62" h="10747">
                <a:moveTo>
                  <a:pt x="8555" y="10734"/>
                </a:moveTo>
                <a:lnTo>
                  <a:pt x="8555" y="10734"/>
                </a:lnTo>
                <a:cubicBezTo>
                  <a:pt x="8555" y="10740"/>
                  <a:pt x="8549" y="10746"/>
                  <a:pt x="8543" y="10746"/>
                </a:cubicBezTo>
                <a:cubicBezTo>
                  <a:pt x="12" y="10746"/>
                  <a:pt x="12" y="10746"/>
                  <a:pt x="12" y="10746"/>
                </a:cubicBezTo>
                <a:cubicBezTo>
                  <a:pt x="6" y="10746"/>
                  <a:pt x="0" y="10740"/>
                  <a:pt x="0" y="10734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6"/>
                  <a:pt x="12" y="0"/>
                  <a:pt x="18" y="0"/>
                </a:cubicBezTo>
                <a:cubicBezTo>
                  <a:pt x="8549" y="0"/>
                  <a:pt x="8549" y="0"/>
                  <a:pt x="8549" y="0"/>
                </a:cubicBezTo>
                <a:cubicBezTo>
                  <a:pt x="8555" y="0"/>
                  <a:pt x="8561" y="6"/>
                  <a:pt x="8561" y="12"/>
                </a:cubicBezTo>
                <a:lnTo>
                  <a:pt x="8555" y="10734"/>
                </a:lnTo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9" grpId="0" animBg="1"/>
      <p:bldP spid="5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595253" y="1915832"/>
            <a:ext cx="17748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THREE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5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768095-2CB3-45C6-AD36-83AB899BBD4C}"/>
              </a:ext>
            </a:extLst>
          </p:cNvPr>
          <p:cNvSpPr txBox="1"/>
          <p:nvPr/>
        </p:nvSpPr>
        <p:spPr>
          <a:xfrm>
            <a:off x="8245285" y="3040152"/>
            <a:ext cx="195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CC7DAB-73AE-46BF-AE48-97CE740029DA}"/>
              </a:ext>
            </a:extLst>
          </p:cNvPr>
          <p:cNvSpPr txBox="1"/>
          <p:nvPr/>
        </p:nvSpPr>
        <p:spPr>
          <a:xfrm>
            <a:off x="8245285" y="3670175"/>
            <a:ext cx="3342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56FF8B-9831-440C-9A29-7531480EB454}"/>
              </a:ext>
            </a:extLst>
          </p:cNvPr>
          <p:cNvGrpSpPr/>
          <p:nvPr/>
        </p:nvGrpSpPr>
        <p:grpSpPr>
          <a:xfrm>
            <a:off x="731812" y="1537771"/>
            <a:ext cx="7043690" cy="4716334"/>
            <a:chOff x="4421101" y="57925"/>
            <a:chExt cx="10242198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9ABE13-6E35-481E-9B34-1BC6DD9A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1101" y="57925"/>
              <a:ext cx="3262874" cy="685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704C6D-87EE-40E3-98FE-8AC886365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5808" y="57925"/>
              <a:ext cx="3275080" cy="6858000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C3A13C-569E-491C-99E2-C380D7A1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9306" y="57925"/>
              <a:ext cx="3283993" cy="6858000"/>
            </a:xfrm>
            <a:prstGeom prst="rect">
              <a:avLst/>
            </a:prstGeom>
          </p:spPr>
        </p:pic>
      </p:grpSp>
      <p:sp>
        <p:nvSpPr>
          <p:cNvPr id="64" name="文本框 6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D0FB0D-73B5-4E2B-9BFA-1D6EF0E52A9C}"/>
              </a:ext>
            </a:extLst>
          </p:cNvPr>
          <p:cNvSpPr txBox="1"/>
          <p:nvPr/>
        </p:nvSpPr>
        <p:spPr>
          <a:xfrm>
            <a:off x="8245285" y="5093755"/>
            <a:ext cx="33425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15553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BB7E32-9579-49C9-92A6-7D6908C74C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355" y="3929082"/>
            <a:ext cx="5619748" cy="218928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99A5F8-27A1-4478-AD89-0A6D8A9E0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530" y="1391541"/>
            <a:ext cx="5984872" cy="2272887"/>
          </a:xfrm>
          <a:prstGeom prst="rect">
            <a:avLst/>
          </a:prstGeom>
        </p:spPr>
      </p:pic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8E840A-1EBD-4C28-9F2C-E98DD5DCCE7C}"/>
              </a:ext>
            </a:extLst>
          </p:cNvPr>
          <p:cNvSpPr/>
          <p:nvPr/>
        </p:nvSpPr>
        <p:spPr>
          <a:xfrm>
            <a:off x="1132055" y="1806779"/>
            <a:ext cx="1618671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BDA25F-C9DE-4062-9DF5-D081FAC0C051}"/>
              </a:ext>
            </a:extLst>
          </p:cNvPr>
          <p:cNvSpPr txBox="1"/>
          <p:nvPr/>
        </p:nvSpPr>
        <p:spPr>
          <a:xfrm>
            <a:off x="1132056" y="2170988"/>
            <a:ext cx="3373270" cy="119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5" name="PA_库_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EB2E6-06CB-486F-93C4-9680BBDFFF4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39642" y="3929082"/>
            <a:ext cx="3772760" cy="2189281"/>
          </a:xfrm>
          <a:prstGeom prst="rect">
            <a:avLst/>
          </a:prstGeom>
          <a:solidFill>
            <a:srgbClr val="C8363D"/>
          </a:solidFill>
          <a:ln>
            <a:noFill/>
          </a:ln>
          <a:effectLst>
            <a:outerShdw blurRad="596900" dist="2159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E3CBC6-AF9D-4B4B-B644-221D152F3753}"/>
              </a:ext>
            </a:extLst>
          </p:cNvPr>
          <p:cNvSpPr/>
          <p:nvPr/>
        </p:nvSpPr>
        <p:spPr>
          <a:xfrm>
            <a:off x="7449952" y="4613534"/>
            <a:ext cx="3152140" cy="119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73DCD8-2E7F-4E25-AECC-6B35C3983EB5}"/>
              </a:ext>
            </a:extLst>
          </p:cNvPr>
          <p:cNvSpPr/>
          <p:nvPr/>
        </p:nvSpPr>
        <p:spPr>
          <a:xfrm>
            <a:off x="7449952" y="4176181"/>
            <a:ext cx="2075048" cy="454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标题文字内容</a:t>
            </a:r>
          </a:p>
        </p:txBody>
      </p:sp>
    </p:spTree>
    <p:extLst>
      <p:ext uri="{BB962C8B-B14F-4D97-AF65-F5344CB8AC3E}">
        <p14:creationId xmlns:p14="http://schemas.microsoft.com/office/powerpoint/2010/main" val="25474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/>
      <p:bldP spid="52" grpId="0"/>
      <p:bldP spid="55" grpId="0" animBg="1"/>
      <p:bldP spid="56" grpId="0"/>
      <p:bldP spid="56" grpId="1"/>
      <p:bldP spid="57" grpId="0"/>
      <p:bldP spid="5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9FF672-085C-4CBA-87B6-79C48A749C83}"/>
              </a:ext>
            </a:extLst>
          </p:cNvPr>
          <p:cNvSpPr/>
          <p:nvPr/>
        </p:nvSpPr>
        <p:spPr>
          <a:xfrm>
            <a:off x="6096000" y="3429635"/>
            <a:ext cx="5328285" cy="342963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AEC375-4382-455D-B23B-98F34FB717A6}"/>
              </a:ext>
            </a:extLst>
          </p:cNvPr>
          <p:cNvSpPr/>
          <p:nvPr/>
        </p:nvSpPr>
        <p:spPr>
          <a:xfrm>
            <a:off x="794735" y="4304955"/>
            <a:ext cx="54219" cy="13721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189EAF-A473-4CAE-AC4D-1745C6E02E59}"/>
              </a:ext>
            </a:extLst>
          </p:cNvPr>
          <p:cNvGrpSpPr/>
          <p:nvPr/>
        </p:nvGrpSpPr>
        <p:grpSpPr>
          <a:xfrm>
            <a:off x="4660900" y="4775200"/>
            <a:ext cx="1778000" cy="736600"/>
            <a:chOff x="7340" y="7520"/>
            <a:chExt cx="2800" cy="1160"/>
          </a:xfrm>
          <a:solidFill>
            <a:srgbClr val="C8363D"/>
          </a:solidFill>
        </p:grpSpPr>
        <p:sp>
          <p:nvSpPr>
            <p:cNvPr id="49" name="L 形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841A6F-E2E4-4991-A1A2-C2A2C50FF4F9}"/>
                </a:ext>
              </a:extLst>
            </p:cNvPr>
            <p:cNvSpPr/>
            <p:nvPr/>
          </p:nvSpPr>
          <p:spPr>
            <a:xfrm rot="2700000">
              <a:off x="8980" y="7520"/>
              <a:ext cx="1160" cy="1160"/>
            </a:xfrm>
            <a:prstGeom prst="corner">
              <a:avLst>
                <a:gd name="adj1" fmla="val 41466"/>
                <a:gd name="adj2" fmla="val 414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L 形 4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314D17-0A6C-4A78-A8B0-8E803D6B69E1}"/>
                </a:ext>
              </a:extLst>
            </p:cNvPr>
            <p:cNvSpPr/>
            <p:nvPr/>
          </p:nvSpPr>
          <p:spPr>
            <a:xfrm rot="2700000">
              <a:off x="8160" y="7520"/>
              <a:ext cx="1160" cy="1160"/>
            </a:xfrm>
            <a:prstGeom prst="corner">
              <a:avLst>
                <a:gd name="adj1" fmla="val 41466"/>
                <a:gd name="adj2" fmla="val 414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L 形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E09F50-20AA-4543-A013-416971C89CF2}"/>
                </a:ext>
              </a:extLst>
            </p:cNvPr>
            <p:cNvSpPr/>
            <p:nvPr/>
          </p:nvSpPr>
          <p:spPr>
            <a:xfrm rot="2700000">
              <a:off x="7340" y="7520"/>
              <a:ext cx="1160" cy="1160"/>
            </a:xfrm>
            <a:prstGeom prst="corner">
              <a:avLst>
                <a:gd name="adj1" fmla="val 41466"/>
                <a:gd name="adj2" fmla="val 414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3D94B1-C302-4D26-BA5E-D66E48E659BC}"/>
              </a:ext>
            </a:extLst>
          </p:cNvPr>
          <p:cNvSpPr txBox="1"/>
          <p:nvPr/>
        </p:nvSpPr>
        <p:spPr>
          <a:xfrm>
            <a:off x="1066800" y="4304665"/>
            <a:ext cx="302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7BE0C2-4276-4506-9C66-FC57D9E4F25A}"/>
              </a:ext>
            </a:extLst>
          </p:cNvPr>
          <p:cNvSpPr txBox="1"/>
          <p:nvPr/>
        </p:nvSpPr>
        <p:spPr>
          <a:xfrm>
            <a:off x="1066800" y="4641850"/>
            <a:ext cx="3196590" cy="11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37A6D3-ACCC-4371-80F9-8AD1D6B63B8C}"/>
              </a:ext>
            </a:extLst>
          </p:cNvPr>
          <p:cNvSpPr/>
          <p:nvPr/>
        </p:nvSpPr>
        <p:spPr>
          <a:xfrm>
            <a:off x="11401425" y="1653675"/>
            <a:ext cx="45719" cy="142528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0C46A5-4A97-4225-BF27-7ED01DF9895F}"/>
              </a:ext>
            </a:extLst>
          </p:cNvPr>
          <p:cNvSpPr txBox="1"/>
          <p:nvPr/>
        </p:nvSpPr>
        <p:spPr>
          <a:xfrm>
            <a:off x="9380578" y="1841013"/>
            <a:ext cx="171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46C933-6FC7-46A1-B600-38F3C83042DA}"/>
              </a:ext>
            </a:extLst>
          </p:cNvPr>
          <p:cNvSpPr txBox="1"/>
          <p:nvPr/>
        </p:nvSpPr>
        <p:spPr>
          <a:xfrm>
            <a:off x="6591455" y="2346550"/>
            <a:ext cx="4704080" cy="8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1683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bldLvl="0" animBg="1"/>
      <p:bldP spid="47" grpId="0" bldLvl="0" animBg="1"/>
      <p:bldP spid="53" grpId="0"/>
      <p:bldP spid="53" grpId="1"/>
      <p:bldP spid="54" grpId="0"/>
      <p:bldP spid="54" grpId="1"/>
      <p:bldP spid="55" grpId="0" bldLvl="0" animBg="1"/>
      <p:bldP spid="56" grpId="0"/>
      <p:bldP spid="56" grpId="1"/>
      <p:bldP spid="57" grpId="0"/>
      <p:bldP spid="5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B1356B-8D43-47AE-907E-F02DBB0F5DBA}"/>
              </a:ext>
            </a:extLst>
          </p:cNvPr>
          <p:cNvSpPr/>
          <p:nvPr/>
        </p:nvSpPr>
        <p:spPr>
          <a:xfrm>
            <a:off x="6431975" y="1548130"/>
            <a:ext cx="2901315" cy="3761740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EF3B6A-1908-4491-B163-5B14417CC76A}"/>
              </a:ext>
            </a:extLst>
          </p:cNvPr>
          <p:cNvSpPr txBox="1"/>
          <p:nvPr/>
        </p:nvSpPr>
        <p:spPr>
          <a:xfrm>
            <a:off x="696813" y="3429000"/>
            <a:ext cx="268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BD1C80-91B5-4D0B-9878-2D072A6F88D1}"/>
              </a:ext>
            </a:extLst>
          </p:cNvPr>
          <p:cNvSpPr txBox="1"/>
          <p:nvPr/>
        </p:nvSpPr>
        <p:spPr>
          <a:xfrm>
            <a:off x="696813" y="3961765"/>
            <a:ext cx="469773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7BEF4B-71A0-49AE-AAD5-B70AE8692965}"/>
              </a:ext>
            </a:extLst>
          </p:cNvPr>
          <p:cNvSpPr/>
          <p:nvPr/>
        </p:nvSpPr>
        <p:spPr>
          <a:xfrm>
            <a:off x="8506839" y="3807460"/>
            <a:ext cx="3059430" cy="305054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7" grpId="1" animBg="1"/>
      <p:bldP spid="48" grpId="0"/>
      <p:bldP spid="49" grpId="0"/>
      <p:bldP spid="49" grpId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776392" y="1915832"/>
            <a:ext cx="1593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FOUR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85AFBE-F23F-4336-990C-BDEB797A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7A58F-FE1B-4B45-8B6E-58EEF64910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0710" cy="6858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A49CBC-4485-4899-A09A-2290E2280AE1}"/>
              </a:ext>
            </a:extLst>
          </p:cNvPr>
          <p:cNvGrpSpPr/>
          <p:nvPr/>
        </p:nvGrpSpPr>
        <p:grpSpPr>
          <a:xfrm>
            <a:off x="4188004" y="530225"/>
            <a:ext cx="3265488" cy="574675"/>
            <a:chOff x="4188004" y="530225"/>
            <a:chExt cx="3265488" cy="574675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2B870A-BE7E-4029-9562-5C253DC827C3}"/>
                </a:ext>
              </a:extLst>
            </p:cNvPr>
            <p:cNvSpPr/>
            <p:nvPr/>
          </p:nvSpPr>
          <p:spPr>
            <a:xfrm>
              <a:off x="4188004" y="7016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B4527B-3A4B-49DA-8191-465DACF653B8}"/>
                </a:ext>
              </a:extLst>
            </p:cNvPr>
            <p:cNvSpPr/>
            <p:nvPr/>
          </p:nvSpPr>
          <p:spPr>
            <a:xfrm>
              <a:off x="4567417" y="7016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627FBA-B100-49B7-A416-DEEDCC37196C}"/>
                </a:ext>
              </a:extLst>
            </p:cNvPr>
            <p:cNvSpPr/>
            <p:nvPr/>
          </p:nvSpPr>
          <p:spPr>
            <a:xfrm>
              <a:off x="4919842" y="530225"/>
              <a:ext cx="2533650" cy="574675"/>
            </a:xfrm>
            <a:custGeom>
              <a:avLst/>
              <a:gdLst>
                <a:gd name="connsiteX0" fmla="*/ 0 w 2533650"/>
                <a:gd name="connsiteY0" fmla="*/ 555625 h 574675"/>
                <a:gd name="connsiteX1" fmla="*/ 393700 w 2533650"/>
                <a:gd name="connsiteY1" fmla="*/ 6350 h 574675"/>
                <a:gd name="connsiteX2" fmla="*/ 2533650 w 2533650"/>
                <a:gd name="connsiteY2" fmla="*/ 0 h 574675"/>
                <a:gd name="connsiteX3" fmla="*/ 2533650 w 2533650"/>
                <a:gd name="connsiteY3" fmla="*/ 574675 h 574675"/>
                <a:gd name="connsiteX4" fmla="*/ 0 w 2533650"/>
                <a:gd name="connsiteY4" fmla="*/ 5556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574675">
                  <a:moveTo>
                    <a:pt x="0" y="555625"/>
                  </a:moveTo>
                  <a:lnTo>
                    <a:pt x="393700" y="6350"/>
                  </a:lnTo>
                  <a:lnTo>
                    <a:pt x="2533650" y="0"/>
                  </a:lnTo>
                  <a:lnTo>
                    <a:pt x="2533650" y="57467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sz="28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839F44-0254-4775-A156-CC64F2B6C42F}"/>
              </a:ext>
            </a:extLst>
          </p:cNvPr>
          <p:cNvSpPr txBox="1"/>
          <p:nvPr/>
        </p:nvSpPr>
        <p:spPr>
          <a:xfrm>
            <a:off x="5649685" y="192753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9704C6-20D4-4415-B6DC-2318E79960E1}"/>
              </a:ext>
            </a:extLst>
          </p:cNvPr>
          <p:cNvSpPr txBox="1"/>
          <p:nvPr/>
        </p:nvSpPr>
        <p:spPr>
          <a:xfrm>
            <a:off x="6692355" y="191546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D92020-36B7-4201-84F5-382E0EE62169}"/>
              </a:ext>
            </a:extLst>
          </p:cNvPr>
          <p:cNvSpPr txBox="1"/>
          <p:nvPr/>
        </p:nvSpPr>
        <p:spPr>
          <a:xfrm>
            <a:off x="5649685" y="306164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186F55-648A-4B5B-ABFA-505A693577F7}"/>
              </a:ext>
            </a:extLst>
          </p:cNvPr>
          <p:cNvSpPr txBox="1"/>
          <p:nvPr/>
        </p:nvSpPr>
        <p:spPr>
          <a:xfrm>
            <a:off x="6692355" y="304957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4FABC8-84CF-4528-8BF3-0503EF5EF991}"/>
              </a:ext>
            </a:extLst>
          </p:cNvPr>
          <p:cNvSpPr txBox="1"/>
          <p:nvPr/>
        </p:nvSpPr>
        <p:spPr>
          <a:xfrm>
            <a:off x="5649685" y="422115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57C05A-FD09-4061-8102-1E0161333CF0}"/>
              </a:ext>
            </a:extLst>
          </p:cNvPr>
          <p:cNvSpPr txBox="1"/>
          <p:nvPr/>
        </p:nvSpPr>
        <p:spPr>
          <a:xfrm>
            <a:off x="6692355" y="420908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0E76B4-3792-4388-B9BA-C29B9A1D69FA}"/>
              </a:ext>
            </a:extLst>
          </p:cNvPr>
          <p:cNvSpPr txBox="1"/>
          <p:nvPr/>
        </p:nvSpPr>
        <p:spPr>
          <a:xfrm>
            <a:off x="5649685" y="5418760"/>
            <a:ext cx="85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AE95F7-1F9E-4392-A184-CD146C8C4086}"/>
              </a:ext>
            </a:extLst>
          </p:cNvPr>
          <p:cNvSpPr txBox="1"/>
          <p:nvPr/>
        </p:nvSpPr>
        <p:spPr>
          <a:xfrm>
            <a:off x="6692355" y="5406695"/>
            <a:ext cx="39611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</a:p>
          <a:p>
            <a:pPr lvl="0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To the world you may be one person, but to one person you may be the world.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38804" y="701675"/>
            <a:ext cx="1420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9F9FA"/>
                </a:solidFill>
              </a:rPr>
              <a:t>https://www.ypppt.com/</a:t>
            </a:r>
            <a:endParaRPr lang="zh-CN" altLang="en-US" sz="1100" dirty="0">
              <a:solidFill>
                <a:srgbClr val="F9F9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DFF1B8-C64F-43D5-BABC-DE6424BC95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279" y="3745012"/>
            <a:ext cx="3862811" cy="2577388"/>
          </a:xfrm>
          <a:prstGeom prst="rect">
            <a:avLst/>
          </a:prstGeom>
          <a:effectLst/>
        </p:spPr>
      </p:pic>
      <p:pic>
        <p:nvPicPr>
          <p:cNvPr id="46" name="图片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ECD13F-7CAD-4860-86A7-B0C3B39973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813" y="924227"/>
            <a:ext cx="3987224" cy="2660401"/>
          </a:xfrm>
          <a:prstGeom prst="rect">
            <a:avLst/>
          </a:prstGeom>
          <a:effectLst/>
        </p:spPr>
      </p:pic>
      <p:pic>
        <p:nvPicPr>
          <p:cNvPr id="47" name="图片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DEC2EF-3D8C-4F82-919D-5CB5F0CE5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813" y="3745012"/>
            <a:ext cx="3987224" cy="2575996"/>
          </a:xfrm>
          <a:prstGeom prst="rect">
            <a:avLst/>
          </a:prstGeom>
          <a:effectLst/>
        </p:spPr>
      </p:pic>
      <p:sp>
        <p:nvSpPr>
          <p:cNvPr id="48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AD8849-727E-4BAA-9D5F-2B048FDF2587}"/>
              </a:ext>
            </a:extLst>
          </p:cNvPr>
          <p:cNvSpPr/>
          <p:nvPr/>
        </p:nvSpPr>
        <p:spPr>
          <a:xfrm>
            <a:off x="817312" y="3745012"/>
            <a:ext cx="2522121" cy="2593973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2A729B-139B-4009-B3D0-D13112AE1878}"/>
              </a:ext>
            </a:extLst>
          </p:cNvPr>
          <p:cNvSpPr txBox="1"/>
          <p:nvPr/>
        </p:nvSpPr>
        <p:spPr>
          <a:xfrm>
            <a:off x="817310" y="1966270"/>
            <a:ext cx="5862889" cy="42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输入此处具体内容，文字尽量言简意赅，简单说明即可。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B37DC6-77CF-4345-9B99-1CC3D1F24C2C}"/>
              </a:ext>
            </a:extLst>
          </p:cNvPr>
          <p:cNvSpPr txBox="1"/>
          <p:nvPr/>
        </p:nvSpPr>
        <p:spPr>
          <a:xfrm>
            <a:off x="817311" y="2511800"/>
            <a:ext cx="5862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输入此处具体内容，文字尽量言简意赅，简单说明即可，不必过于繁琐，注意版面美观度。输入此处具体内容，文字尽量言简意赅，简单说明即。</a:t>
            </a: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09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 animBg="1"/>
      <p:bldP spid="49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9F9C0D-F3ED-4463-942F-1953463BF796}"/>
              </a:ext>
            </a:extLst>
          </p:cNvPr>
          <p:cNvSpPr/>
          <p:nvPr/>
        </p:nvSpPr>
        <p:spPr>
          <a:xfrm>
            <a:off x="1139638" y="1753235"/>
            <a:ext cx="4450080" cy="257746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0802A4-F30D-4DB5-9EE3-3677BF37FC55}"/>
              </a:ext>
            </a:extLst>
          </p:cNvPr>
          <p:cNvSpPr/>
          <p:nvPr/>
        </p:nvSpPr>
        <p:spPr>
          <a:xfrm>
            <a:off x="5706558" y="1753235"/>
            <a:ext cx="4450080" cy="257746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E28363-B782-40C4-AB8B-1BF921F0ADB9}"/>
              </a:ext>
            </a:extLst>
          </p:cNvPr>
          <p:cNvSpPr/>
          <p:nvPr/>
        </p:nvSpPr>
        <p:spPr>
          <a:xfrm>
            <a:off x="10264588" y="3771265"/>
            <a:ext cx="1950085" cy="559435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6B24A7-7ED9-46CF-969E-97AFC01BFEF8}"/>
              </a:ext>
            </a:extLst>
          </p:cNvPr>
          <p:cNvSpPr txBox="1"/>
          <p:nvPr/>
        </p:nvSpPr>
        <p:spPr>
          <a:xfrm>
            <a:off x="1008828" y="4620295"/>
            <a:ext cx="268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461E71-9522-4BFE-B60E-856B3905F0CE}"/>
              </a:ext>
            </a:extLst>
          </p:cNvPr>
          <p:cNvSpPr txBox="1"/>
          <p:nvPr/>
        </p:nvSpPr>
        <p:spPr>
          <a:xfrm>
            <a:off x="1008828" y="5153060"/>
            <a:ext cx="4185472" cy="81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4C04DA-19B0-488D-AAF0-51B4D8D2EFFC}"/>
              </a:ext>
            </a:extLst>
          </p:cNvPr>
          <p:cNvSpPr txBox="1"/>
          <p:nvPr/>
        </p:nvSpPr>
        <p:spPr>
          <a:xfrm>
            <a:off x="5701081" y="4620295"/>
            <a:ext cx="268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3876BE-27DA-4758-B9C8-5E10E6C740C5}"/>
              </a:ext>
            </a:extLst>
          </p:cNvPr>
          <p:cNvSpPr txBox="1"/>
          <p:nvPr/>
        </p:nvSpPr>
        <p:spPr>
          <a:xfrm>
            <a:off x="5701081" y="5153060"/>
            <a:ext cx="4185472" cy="81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8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 bldLvl="0" animBg="1"/>
      <p:bldP spid="54" grpId="0" bldLvl="0" animBg="1"/>
      <p:bldP spid="55" grpId="0" bldLvl="0" animBg="1"/>
      <p:bldP spid="64" grpId="0"/>
      <p:bldP spid="65" grpId="0"/>
      <p:bldP spid="65" grpId="1"/>
      <p:bldP spid="66" grpId="0"/>
      <p:bldP spid="67" grpId="0"/>
      <p:bldP spid="6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5E08A-4258-4B2B-9AEA-7A66B092CD6C}"/>
              </a:ext>
            </a:extLst>
          </p:cNvPr>
          <p:cNvSpPr/>
          <p:nvPr/>
        </p:nvSpPr>
        <p:spPr>
          <a:xfrm>
            <a:off x="829641" y="5478898"/>
            <a:ext cx="5692777" cy="785495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7986CF-3EA2-4654-8E26-D6CCB558FB5B}"/>
              </a:ext>
            </a:extLst>
          </p:cNvPr>
          <p:cNvSpPr/>
          <p:nvPr/>
        </p:nvSpPr>
        <p:spPr>
          <a:xfrm>
            <a:off x="829641" y="3940219"/>
            <a:ext cx="5202209" cy="119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输入此处具体内容，文字尽量言简意赅，简单说明即可，不必过于繁琐，注意版面美观度。输入此处具体内容，文字尽量言简意赅，简单说明即可，不必过于繁琐，注意版面美观度。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475757-51C0-4241-93F3-2A50F7BE5416}"/>
              </a:ext>
            </a:extLst>
          </p:cNvPr>
          <p:cNvSpPr txBox="1"/>
          <p:nvPr/>
        </p:nvSpPr>
        <p:spPr>
          <a:xfrm>
            <a:off x="977966" y="5633118"/>
            <a:ext cx="2969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点此替换文本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45D1CED-100E-4952-B121-5F6728D65A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418" y="1168400"/>
            <a:ext cx="2312367" cy="528788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BAD0F1-C6CC-459E-A6B5-24122DA04F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3677" y="1168400"/>
            <a:ext cx="2286652" cy="52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/>
      <p:bldP spid="46" grpId="1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0DC1DF-34DC-4F71-B060-5C22FFF4B656}"/>
              </a:ext>
            </a:extLst>
          </p:cNvPr>
          <p:cNvGrpSpPr/>
          <p:nvPr/>
        </p:nvGrpSpPr>
        <p:grpSpPr>
          <a:xfrm>
            <a:off x="998682" y="1497818"/>
            <a:ext cx="4332747" cy="4853021"/>
            <a:chOff x="782782" y="1183400"/>
            <a:chExt cx="4636134" cy="5192839"/>
          </a:xfrm>
          <a:blipFill>
            <a:blip r:embed="rId4"/>
            <a:stretch>
              <a:fillRect/>
            </a:stretch>
          </a:blipFill>
        </p:grpSpPr>
        <p:sp>
          <p:nvSpPr>
            <p:cNvPr id="45" name="矩形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2B093C6-B273-4FC4-8F67-375D1AA11684}"/>
                </a:ext>
              </a:extLst>
            </p:cNvPr>
            <p:cNvSpPr/>
            <p:nvPr/>
          </p:nvSpPr>
          <p:spPr>
            <a:xfrm>
              <a:off x="3184634" y="1183401"/>
              <a:ext cx="2234282" cy="5189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F36755-D19A-433C-8E44-813E9B6F32AE}"/>
                </a:ext>
              </a:extLst>
            </p:cNvPr>
            <p:cNvSpPr/>
            <p:nvPr/>
          </p:nvSpPr>
          <p:spPr>
            <a:xfrm>
              <a:off x="782782" y="1183400"/>
              <a:ext cx="2234282" cy="2792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20B1C9-D86D-4F8A-A515-743136099234}"/>
                </a:ext>
              </a:extLst>
            </p:cNvPr>
            <p:cNvSpPr/>
            <p:nvPr/>
          </p:nvSpPr>
          <p:spPr>
            <a:xfrm>
              <a:off x="782782" y="4141961"/>
              <a:ext cx="2234282" cy="22342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135E08-8F72-48E7-AB2D-E962B036BC55}"/>
              </a:ext>
            </a:extLst>
          </p:cNvPr>
          <p:cNvGrpSpPr/>
          <p:nvPr/>
        </p:nvGrpSpPr>
        <p:grpSpPr>
          <a:xfrm>
            <a:off x="5937248" y="3425825"/>
            <a:ext cx="5431508" cy="2473882"/>
            <a:chOff x="800016" y="1668069"/>
            <a:chExt cx="4085304" cy="2473882"/>
          </a:xfrm>
        </p:grpSpPr>
        <p:sp>
          <p:nvSpPr>
            <p:cNvPr id="51" name="TextBox 27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698A6A-EDFC-4825-8486-F2F0C1B9F237}"/>
                </a:ext>
              </a:extLst>
            </p:cNvPr>
            <p:cNvSpPr txBox="1"/>
            <p:nvPr/>
          </p:nvSpPr>
          <p:spPr>
            <a:xfrm>
              <a:off x="800016" y="1668069"/>
              <a:ext cx="4085304" cy="108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请在</a:t>
              </a:r>
              <a:endParaRPr lang="en-US" altLang="zh-CN" sz="2800" dirty="0"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此处输入标题文字</a:t>
              </a:r>
              <a:endParaRPr lang="en-US" sz="2800" dirty="0">
                <a:cs typeface="+mn-ea"/>
                <a:sym typeface="+mn-lt"/>
              </a:endParaRPr>
            </a:p>
          </p:txBody>
        </p:sp>
        <p:sp>
          <p:nvSpPr>
            <p:cNvPr id="52" name="TextBox 26" descr="e7d195523061f1c029d8a470330beef7eecbf578a74c67be34E755975358C32C42B60046E65E5AB2B817CFACDA70963A03272FA99D31C85E250EFEC4061BFB07F05F931B289192FCB8E0285A555C1F239A934144CFA85B456C7AEA6D055F6DE0A3EA169030E584F7AE9DE69F7915064BA882BC5A4BBF40450C000FFC89A3750C80D92FD9D6D16B9547518F36B0AF650A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142F60-37D8-403C-B04B-8E08FCA865CB}"/>
                </a:ext>
              </a:extLst>
            </p:cNvPr>
            <p:cNvSpPr txBox="1"/>
            <p:nvPr/>
          </p:nvSpPr>
          <p:spPr>
            <a:xfrm>
              <a:off x="800016" y="2948932"/>
              <a:ext cx="4085304" cy="119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输入此处具体内容，文字尽量言简意赅，简单说明即可，不必过于繁琐，注意版面美观度。输入此处具体内容，文字尽量言简意赅，简单说明即可，不必过于繁琐，注意版面美观度。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7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602699" y="116865"/>
            <a:ext cx="2307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4C819E-5F22-4EEC-A455-9B4B7221A892}"/>
              </a:ext>
            </a:extLst>
          </p:cNvPr>
          <p:cNvSpPr/>
          <p:nvPr/>
        </p:nvSpPr>
        <p:spPr>
          <a:xfrm>
            <a:off x="4689078" y="1421130"/>
            <a:ext cx="6921500" cy="440182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8D5D23-7659-4217-8E14-4F966AC9C2D5}"/>
              </a:ext>
            </a:extLst>
          </p:cNvPr>
          <p:cNvSpPr/>
          <p:nvPr/>
        </p:nvSpPr>
        <p:spPr>
          <a:xfrm>
            <a:off x="609600" y="4861560"/>
            <a:ext cx="5357495" cy="1216660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58DBC7-5A13-4BE3-906A-CE822EB5E1DC}"/>
              </a:ext>
            </a:extLst>
          </p:cNvPr>
          <p:cNvSpPr txBox="1"/>
          <p:nvPr/>
        </p:nvSpPr>
        <p:spPr>
          <a:xfrm>
            <a:off x="880745" y="4861560"/>
            <a:ext cx="3801110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此处标题内容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B946B7-4015-4455-B503-15412A94EB17}"/>
              </a:ext>
            </a:extLst>
          </p:cNvPr>
          <p:cNvSpPr txBox="1"/>
          <p:nvPr/>
        </p:nvSpPr>
        <p:spPr>
          <a:xfrm>
            <a:off x="534011" y="2100580"/>
            <a:ext cx="39808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输入此处具体内容，文字尽量言简意赅，简单说明即可，不必过于繁琐，注意版面美观度。输入此处具体内容，文字尽量言简意赅。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5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 bldLvl="0" animBg="1"/>
      <p:bldP spid="47" grpId="0"/>
      <p:bldP spid="47" grpId="1"/>
      <p:bldP spid="47" grpId="2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2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564B1A-08B6-4483-82D6-0B47294A1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228" name="组合 2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363C76-3791-4C77-9C8D-D327C5235755}"/>
              </a:ext>
            </a:extLst>
          </p:cNvPr>
          <p:cNvGrpSpPr/>
          <p:nvPr/>
        </p:nvGrpSpPr>
        <p:grpSpPr>
          <a:xfrm>
            <a:off x="7804150" y="288925"/>
            <a:ext cx="4387850" cy="574675"/>
            <a:chOff x="7804150" y="288925"/>
            <a:chExt cx="4387850" cy="574675"/>
          </a:xfrm>
        </p:grpSpPr>
        <p:sp>
          <p:nvSpPr>
            <p:cNvPr id="9" name="任意多边形: 形状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5DF63B-C185-4332-BED5-0E3FF7B79023}"/>
                </a:ext>
              </a:extLst>
            </p:cNvPr>
            <p:cNvSpPr/>
            <p:nvPr/>
          </p:nvSpPr>
          <p:spPr>
            <a:xfrm>
              <a:off x="7804150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2E28E1-D0B5-4594-89CE-EDD6AAD14B28}"/>
                </a:ext>
              </a:extLst>
            </p:cNvPr>
            <p:cNvSpPr/>
            <p:nvPr/>
          </p:nvSpPr>
          <p:spPr>
            <a:xfrm>
              <a:off x="8556624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DA4716-7F1F-46D8-B54E-F4F7FF1301BA}"/>
                </a:ext>
              </a:extLst>
            </p:cNvPr>
            <p:cNvSpPr/>
            <p:nvPr/>
          </p:nvSpPr>
          <p:spPr>
            <a:xfrm>
              <a:off x="8926512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FF633C-DC5C-40B1-BA16-2032D9035143}"/>
                </a:ext>
              </a:extLst>
            </p:cNvPr>
            <p:cNvSpPr/>
            <p:nvPr/>
          </p:nvSpPr>
          <p:spPr>
            <a:xfrm>
              <a:off x="9305925" y="460375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C5990A-3064-42D2-82E9-C863DD786C24}"/>
                </a:ext>
              </a:extLst>
            </p:cNvPr>
            <p:cNvSpPr/>
            <p:nvPr/>
          </p:nvSpPr>
          <p:spPr>
            <a:xfrm>
              <a:off x="8185943" y="455613"/>
              <a:ext cx="555625" cy="384175"/>
            </a:xfrm>
            <a:custGeom>
              <a:avLst/>
              <a:gdLst>
                <a:gd name="connsiteX0" fmla="*/ 0 w 555625"/>
                <a:gd name="connsiteY0" fmla="*/ 374650 h 384175"/>
                <a:gd name="connsiteX1" fmla="*/ 263525 w 555625"/>
                <a:gd name="connsiteY1" fmla="*/ 0 h 384175"/>
                <a:gd name="connsiteX2" fmla="*/ 555625 w 555625"/>
                <a:gd name="connsiteY2" fmla="*/ 0 h 384175"/>
                <a:gd name="connsiteX3" fmla="*/ 279400 w 555625"/>
                <a:gd name="connsiteY3" fmla="*/ 384175 h 384175"/>
                <a:gd name="connsiteX4" fmla="*/ 0 w 555625"/>
                <a:gd name="connsiteY4" fmla="*/ 374650 h 38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625" h="384175">
                  <a:moveTo>
                    <a:pt x="0" y="374650"/>
                  </a:moveTo>
                  <a:lnTo>
                    <a:pt x="263525" y="0"/>
                  </a:lnTo>
                  <a:lnTo>
                    <a:pt x="555625" y="0"/>
                  </a:lnTo>
                  <a:lnTo>
                    <a:pt x="279400" y="384175"/>
                  </a:lnTo>
                  <a:lnTo>
                    <a:pt x="0" y="374650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0B60E8-7537-46A2-A792-DFB8D7FA5BED}"/>
                </a:ext>
              </a:extLst>
            </p:cNvPr>
            <p:cNvSpPr/>
            <p:nvPr/>
          </p:nvSpPr>
          <p:spPr>
            <a:xfrm>
              <a:off x="9658350" y="288925"/>
              <a:ext cx="2533650" cy="574675"/>
            </a:xfrm>
            <a:custGeom>
              <a:avLst/>
              <a:gdLst>
                <a:gd name="connsiteX0" fmla="*/ 0 w 2533650"/>
                <a:gd name="connsiteY0" fmla="*/ 555625 h 574675"/>
                <a:gd name="connsiteX1" fmla="*/ 393700 w 2533650"/>
                <a:gd name="connsiteY1" fmla="*/ 6350 h 574675"/>
                <a:gd name="connsiteX2" fmla="*/ 2533650 w 2533650"/>
                <a:gd name="connsiteY2" fmla="*/ 0 h 574675"/>
                <a:gd name="connsiteX3" fmla="*/ 2533650 w 2533650"/>
                <a:gd name="connsiteY3" fmla="*/ 574675 h 574675"/>
                <a:gd name="connsiteX4" fmla="*/ 0 w 2533650"/>
                <a:gd name="connsiteY4" fmla="*/ 55562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650" h="574675">
                  <a:moveTo>
                    <a:pt x="0" y="555625"/>
                  </a:moveTo>
                  <a:lnTo>
                    <a:pt x="393700" y="6350"/>
                  </a:lnTo>
                  <a:lnTo>
                    <a:pt x="2533650" y="0"/>
                  </a:lnTo>
                  <a:lnTo>
                    <a:pt x="2533650" y="574675"/>
                  </a:lnTo>
                  <a:lnTo>
                    <a:pt x="0" y="55562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任意多边形: 形状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39385C-6F6C-45A3-B90A-0B1BE8B21F85}"/>
              </a:ext>
            </a:extLst>
          </p:cNvPr>
          <p:cNvSpPr/>
          <p:nvPr/>
        </p:nvSpPr>
        <p:spPr>
          <a:xfrm>
            <a:off x="2523778" y="800100"/>
            <a:ext cx="9693621" cy="4023359"/>
          </a:xfrm>
          <a:custGeom>
            <a:avLst/>
            <a:gdLst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7620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30480 w 9639300"/>
              <a:gd name="connsiteY3" fmla="*/ 402590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76700"/>
              <a:gd name="connsiteX1" fmla="*/ 9639300 w 9639300"/>
              <a:gd name="connsiteY1" fmla="*/ 12700 h 4076700"/>
              <a:gd name="connsiteX2" fmla="*/ 9601200 w 9639300"/>
              <a:gd name="connsiteY2" fmla="*/ 4076700 h 4076700"/>
              <a:gd name="connsiteX3" fmla="*/ 22860 w 9639300"/>
              <a:gd name="connsiteY3" fmla="*/ 4018280 h 4076700"/>
              <a:gd name="connsiteX4" fmla="*/ 1384300 w 9639300"/>
              <a:gd name="connsiteY4" fmla="*/ 2044700 h 4076700"/>
              <a:gd name="connsiteX5" fmla="*/ 0 w 9639300"/>
              <a:gd name="connsiteY5" fmla="*/ 0 h 407670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400812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18280"/>
              <a:gd name="connsiteX1" fmla="*/ 9639300 w 9639300"/>
              <a:gd name="connsiteY1" fmla="*/ 12700 h 4018280"/>
              <a:gd name="connsiteX2" fmla="*/ 9601200 w 9639300"/>
              <a:gd name="connsiteY2" fmla="*/ 3848100 h 4018280"/>
              <a:gd name="connsiteX3" fmla="*/ 22860 w 9639300"/>
              <a:gd name="connsiteY3" fmla="*/ 4018280 h 4018280"/>
              <a:gd name="connsiteX4" fmla="*/ 1384300 w 9639300"/>
              <a:gd name="connsiteY4" fmla="*/ 2044700 h 4018280"/>
              <a:gd name="connsiteX5" fmla="*/ 0 w 9639300"/>
              <a:gd name="connsiteY5" fmla="*/ 0 h 4018280"/>
              <a:gd name="connsiteX0" fmla="*/ 0 w 9639300"/>
              <a:gd name="connsiteY0" fmla="*/ 0 h 4023360"/>
              <a:gd name="connsiteX1" fmla="*/ 9639300 w 9639300"/>
              <a:gd name="connsiteY1" fmla="*/ 12700 h 4023360"/>
              <a:gd name="connsiteX2" fmla="*/ 9631680 w 9639300"/>
              <a:gd name="connsiteY2" fmla="*/ 4023360 h 4023360"/>
              <a:gd name="connsiteX3" fmla="*/ 22860 w 9639300"/>
              <a:gd name="connsiteY3" fmla="*/ 4018280 h 4023360"/>
              <a:gd name="connsiteX4" fmla="*/ 1384300 w 9639300"/>
              <a:gd name="connsiteY4" fmla="*/ 2044700 h 4023360"/>
              <a:gd name="connsiteX5" fmla="*/ 0 w 9639300"/>
              <a:gd name="connsiteY5" fmla="*/ 0 h 4023360"/>
              <a:gd name="connsiteX0" fmla="*/ 493188 w 9616440"/>
              <a:gd name="connsiteY0" fmla="*/ 476188 h 4010660"/>
              <a:gd name="connsiteX1" fmla="*/ 9616440 w 9616440"/>
              <a:gd name="connsiteY1" fmla="*/ 0 h 4010660"/>
              <a:gd name="connsiteX2" fmla="*/ 9608820 w 9616440"/>
              <a:gd name="connsiteY2" fmla="*/ 4010660 h 4010660"/>
              <a:gd name="connsiteX3" fmla="*/ 0 w 9616440"/>
              <a:gd name="connsiteY3" fmla="*/ 4005580 h 4010660"/>
              <a:gd name="connsiteX4" fmla="*/ 1361440 w 9616440"/>
              <a:gd name="connsiteY4" fmla="*/ 2032000 h 4010660"/>
              <a:gd name="connsiteX5" fmla="*/ 493188 w 9616440"/>
              <a:gd name="connsiteY5" fmla="*/ 476188 h 4010660"/>
              <a:gd name="connsiteX0" fmla="*/ 0 w 9693621"/>
              <a:gd name="connsiteY0" fmla="*/ 0 h 4023359"/>
              <a:gd name="connsiteX1" fmla="*/ 9693621 w 9693621"/>
              <a:gd name="connsiteY1" fmla="*/ 12699 h 4023359"/>
              <a:gd name="connsiteX2" fmla="*/ 9686001 w 9693621"/>
              <a:gd name="connsiteY2" fmla="*/ 4023359 h 4023359"/>
              <a:gd name="connsiteX3" fmla="*/ 77181 w 9693621"/>
              <a:gd name="connsiteY3" fmla="*/ 4018279 h 4023359"/>
              <a:gd name="connsiteX4" fmla="*/ 1438621 w 9693621"/>
              <a:gd name="connsiteY4" fmla="*/ 2044699 h 4023359"/>
              <a:gd name="connsiteX5" fmla="*/ 0 w 9693621"/>
              <a:gd name="connsiteY5" fmla="*/ 0 h 402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93621" h="4023359">
                <a:moveTo>
                  <a:pt x="0" y="0"/>
                </a:moveTo>
                <a:lnTo>
                  <a:pt x="9693621" y="12699"/>
                </a:lnTo>
                <a:lnTo>
                  <a:pt x="9686001" y="4023359"/>
                </a:lnTo>
                <a:lnTo>
                  <a:pt x="77181" y="4018279"/>
                </a:lnTo>
                <a:lnTo>
                  <a:pt x="1438621" y="204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7111D3-FD3E-4DE5-96BE-9F16C6794AE2}"/>
              </a:ext>
            </a:extLst>
          </p:cNvPr>
          <p:cNvSpPr/>
          <p:nvPr/>
        </p:nvSpPr>
        <p:spPr>
          <a:xfrm>
            <a:off x="2031623" y="639948"/>
            <a:ext cx="1946495" cy="4406180"/>
          </a:xfrm>
          <a:custGeom>
            <a:avLst/>
            <a:gdLst>
              <a:gd name="connsiteX0" fmla="*/ 18107 w 1946495"/>
              <a:gd name="connsiteY0" fmla="*/ 0 h 4399984"/>
              <a:gd name="connsiteX1" fmla="*/ 434566 w 1946495"/>
              <a:gd name="connsiteY1" fmla="*/ 18107 h 4399984"/>
              <a:gd name="connsiteX2" fmla="*/ 1946495 w 1946495"/>
              <a:gd name="connsiteY2" fmla="*/ 2199992 h 4399984"/>
              <a:gd name="connsiteX3" fmla="*/ 407406 w 1946495"/>
              <a:gd name="connsiteY3" fmla="*/ 4399984 h 4399984"/>
              <a:gd name="connsiteX4" fmla="*/ 0 w 1946495"/>
              <a:gd name="connsiteY4" fmla="*/ 4390931 h 4399984"/>
              <a:gd name="connsiteX5" fmla="*/ 1539089 w 1946495"/>
              <a:gd name="connsiteY5" fmla="*/ 2181885 h 4399984"/>
              <a:gd name="connsiteX6" fmla="*/ 18107 w 1946495"/>
              <a:gd name="connsiteY6" fmla="*/ 0 h 4399984"/>
              <a:gd name="connsiteX0" fmla="*/ 18107 w 1946495"/>
              <a:gd name="connsiteY0" fmla="*/ 0 h 4427144"/>
              <a:gd name="connsiteX1" fmla="*/ 434566 w 1946495"/>
              <a:gd name="connsiteY1" fmla="*/ 18107 h 4427144"/>
              <a:gd name="connsiteX2" fmla="*/ 1946495 w 1946495"/>
              <a:gd name="connsiteY2" fmla="*/ 2199992 h 4427144"/>
              <a:gd name="connsiteX3" fmla="*/ 407406 w 1946495"/>
              <a:gd name="connsiteY3" fmla="*/ 4427144 h 4427144"/>
              <a:gd name="connsiteX4" fmla="*/ 0 w 1946495"/>
              <a:gd name="connsiteY4" fmla="*/ 4390931 h 4427144"/>
              <a:gd name="connsiteX5" fmla="*/ 1539089 w 1946495"/>
              <a:gd name="connsiteY5" fmla="*/ 2181885 h 4427144"/>
              <a:gd name="connsiteX6" fmla="*/ 18107 w 1946495"/>
              <a:gd name="connsiteY6" fmla="*/ 0 h 4427144"/>
              <a:gd name="connsiteX0" fmla="*/ 18107 w 1946495"/>
              <a:gd name="connsiteY0" fmla="*/ 0 h 4403332"/>
              <a:gd name="connsiteX1" fmla="*/ 434566 w 1946495"/>
              <a:gd name="connsiteY1" fmla="*/ 18107 h 4403332"/>
              <a:gd name="connsiteX2" fmla="*/ 1946495 w 1946495"/>
              <a:gd name="connsiteY2" fmla="*/ 2199992 h 4403332"/>
              <a:gd name="connsiteX3" fmla="*/ 414549 w 1946495"/>
              <a:gd name="connsiteY3" fmla="*/ 4403332 h 4403332"/>
              <a:gd name="connsiteX4" fmla="*/ 0 w 1946495"/>
              <a:gd name="connsiteY4" fmla="*/ 4390931 h 4403332"/>
              <a:gd name="connsiteX5" fmla="*/ 1539089 w 1946495"/>
              <a:gd name="connsiteY5" fmla="*/ 2181885 h 4403332"/>
              <a:gd name="connsiteX6" fmla="*/ 18107 w 1946495"/>
              <a:gd name="connsiteY6" fmla="*/ 0 h 4403332"/>
              <a:gd name="connsiteX0" fmla="*/ 18107 w 1946495"/>
              <a:gd name="connsiteY0" fmla="*/ 12373 h 4415705"/>
              <a:gd name="connsiteX1" fmla="*/ 411706 w 1946495"/>
              <a:gd name="connsiteY1" fmla="*/ 0 h 4415705"/>
              <a:gd name="connsiteX2" fmla="*/ 1946495 w 1946495"/>
              <a:gd name="connsiteY2" fmla="*/ 2212365 h 4415705"/>
              <a:gd name="connsiteX3" fmla="*/ 414549 w 1946495"/>
              <a:gd name="connsiteY3" fmla="*/ 4415705 h 4415705"/>
              <a:gd name="connsiteX4" fmla="*/ 0 w 1946495"/>
              <a:gd name="connsiteY4" fmla="*/ 4403304 h 4415705"/>
              <a:gd name="connsiteX5" fmla="*/ 1539089 w 1946495"/>
              <a:gd name="connsiteY5" fmla="*/ 2194258 h 4415705"/>
              <a:gd name="connsiteX6" fmla="*/ 18107 w 1946495"/>
              <a:gd name="connsiteY6" fmla="*/ 12373 h 4415705"/>
              <a:gd name="connsiteX0" fmla="*/ 18107 w 1946495"/>
              <a:gd name="connsiteY0" fmla="*/ 2848 h 4406180"/>
              <a:gd name="connsiteX1" fmla="*/ 411706 w 1946495"/>
              <a:gd name="connsiteY1" fmla="*/ 0 h 4406180"/>
              <a:gd name="connsiteX2" fmla="*/ 1946495 w 1946495"/>
              <a:gd name="connsiteY2" fmla="*/ 2202840 h 4406180"/>
              <a:gd name="connsiteX3" fmla="*/ 414549 w 1946495"/>
              <a:gd name="connsiteY3" fmla="*/ 4406180 h 4406180"/>
              <a:gd name="connsiteX4" fmla="*/ 0 w 1946495"/>
              <a:gd name="connsiteY4" fmla="*/ 4393779 h 4406180"/>
              <a:gd name="connsiteX5" fmla="*/ 1539089 w 1946495"/>
              <a:gd name="connsiteY5" fmla="*/ 2184733 h 4406180"/>
              <a:gd name="connsiteX6" fmla="*/ 18107 w 1946495"/>
              <a:gd name="connsiteY6" fmla="*/ 2848 h 440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495" h="4406180">
                <a:moveTo>
                  <a:pt x="18107" y="2848"/>
                </a:moveTo>
                <a:lnTo>
                  <a:pt x="411706" y="0"/>
                </a:lnTo>
                <a:lnTo>
                  <a:pt x="1946495" y="2202840"/>
                </a:lnTo>
                <a:lnTo>
                  <a:pt x="414549" y="4406180"/>
                </a:lnTo>
                <a:lnTo>
                  <a:pt x="0" y="4393779"/>
                </a:lnTo>
                <a:lnTo>
                  <a:pt x="1539089" y="2184733"/>
                </a:lnTo>
                <a:lnTo>
                  <a:pt x="18107" y="28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7" name="组合 2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83D4B9-817F-4459-96CF-45B621EEF328}"/>
              </a:ext>
            </a:extLst>
          </p:cNvPr>
          <p:cNvGrpSpPr/>
          <p:nvPr/>
        </p:nvGrpSpPr>
        <p:grpSpPr>
          <a:xfrm>
            <a:off x="-110670" y="-29579"/>
            <a:ext cx="3539670" cy="5639572"/>
            <a:chOff x="-110670" y="-29579"/>
            <a:chExt cx="3539670" cy="5639572"/>
          </a:xfrm>
        </p:grpSpPr>
        <p:sp>
          <p:nvSpPr>
            <p:cNvPr id="8" name="任意多边形: 形状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B5E0C9-5723-4B7C-875D-1C55080AF211}"/>
                </a:ext>
              </a:extLst>
            </p:cNvPr>
            <p:cNvSpPr/>
            <p:nvPr/>
          </p:nvSpPr>
          <p:spPr>
            <a:xfrm>
              <a:off x="-9525" y="-14288"/>
              <a:ext cx="3438525" cy="5548313"/>
            </a:xfrm>
            <a:custGeom>
              <a:avLst/>
              <a:gdLst>
                <a:gd name="connsiteX0" fmla="*/ 0 w 3438525"/>
                <a:gd name="connsiteY0" fmla="*/ 0 h 5534025"/>
                <a:gd name="connsiteX1" fmla="*/ 1495425 w 3438525"/>
                <a:gd name="connsiteY1" fmla="*/ 9525 h 5534025"/>
                <a:gd name="connsiteX2" fmla="*/ 3438525 w 3438525"/>
                <a:gd name="connsiteY2" fmla="*/ 2857500 h 5534025"/>
                <a:gd name="connsiteX3" fmla="*/ 1562100 w 3438525"/>
                <a:gd name="connsiteY3" fmla="*/ 5534025 h 5534025"/>
                <a:gd name="connsiteX4" fmla="*/ 0 w 3438525"/>
                <a:gd name="connsiteY4" fmla="*/ 5534025 h 5534025"/>
                <a:gd name="connsiteX5" fmla="*/ 0 w 3438525"/>
                <a:gd name="connsiteY5" fmla="*/ 0 h 5534025"/>
                <a:gd name="connsiteX0" fmla="*/ 0 w 3438525"/>
                <a:gd name="connsiteY0" fmla="*/ 14288 h 5548313"/>
                <a:gd name="connsiteX1" fmla="*/ 1481137 w 3438525"/>
                <a:gd name="connsiteY1" fmla="*/ 0 h 5548313"/>
                <a:gd name="connsiteX2" fmla="*/ 3438525 w 3438525"/>
                <a:gd name="connsiteY2" fmla="*/ 2871788 h 5548313"/>
                <a:gd name="connsiteX3" fmla="*/ 1562100 w 3438525"/>
                <a:gd name="connsiteY3" fmla="*/ 5548313 h 5548313"/>
                <a:gd name="connsiteX4" fmla="*/ 0 w 3438525"/>
                <a:gd name="connsiteY4" fmla="*/ 5548313 h 5548313"/>
                <a:gd name="connsiteX5" fmla="*/ 0 w 3438525"/>
                <a:gd name="connsiteY5" fmla="*/ 14288 h 554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8525" h="5548313">
                  <a:moveTo>
                    <a:pt x="0" y="14288"/>
                  </a:moveTo>
                  <a:lnTo>
                    <a:pt x="1481137" y="0"/>
                  </a:lnTo>
                  <a:lnTo>
                    <a:pt x="3438525" y="2871788"/>
                  </a:lnTo>
                  <a:lnTo>
                    <a:pt x="1562100" y="5548313"/>
                  </a:lnTo>
                  <a:lnTo>
                    <a:pt x="0" y="5548313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C83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38AE09-F34B-4673-8DE0-00C684C9AFF1}"/>
                </a:ext>
              </a:extLst>
            </p:cNvPr>
            <p:cNvCxnSpPr>
              <a:cxnSpLocks/>
            </p:cNvCxnSpPr>
            <p:nvPr/>
          </p:nvCxnSpPr>
          <p:spPr>
            <a:xfrm>
              <a:off x="1358079" y="-14288"/>
              <a:ext cx="2018534" cy="29860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698CB1-C338-42E7-98B9-E842FE8B6BA0}"/>
                </a:ext>
              </a:extLst>
            </p:cNvPr>
            <p:cNvCxnSpPr>
              <a:cxnSpLocks/>
            </p:cNvCxnSpPr>
            <p:nvPr/>
          </p:nvCxnSpPr>
          <p:spPr>
            <a:xfrm>
              <a:off x="1223963" y="-14288"/>
              <a:ext cx="2085804" cy="30974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C9311E-F31F-48C0-A626-92354D0985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5900" y="-18467"/>
              <a:ext cx="2163010" cy="319981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3C1DCC-5039-4717-A9DF-07E8AEA978E5}"/>
                </a:ext>
              </a:extLst>
            </p:cNvPr>
            <p:cNvCxnSpPr>
              <a:cxnSpLocks/>
            </p:cNvCxnSpPr>
            <p:nvPr/>
          </p:nvCxnSpPr>
          <p:spPr>
            <a:xfrm>
              <a:off x="921784" y="-18467"/>
              <a:ext cx="2218897" cy="32950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A04099-3BD4-4BBC-8143-BBA020C6AC09}"/>
                </a:ext>
              </a:extLst>
            </p:cNvPr>
            <p:cNvCxnSpPr>
              <a:cxnSpLocks/>
            </p:cNvCxnSpPr>
            <p:nvPr/>
          </p:nvCxnSpPr>
          <p:spPr>
            <a:xfrm>
              <a:off x="789283" y="-7938"/>
              <a:ext cx="2289209" cy="33865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3A7558-5214-4BBC-AA63-CB7AF2FA7173}"/>
                </a:ext>
              </a:extLst>
            </p:cNvPr>
            <p:cNvCxnSpPr>
              <a:cxnSpLocks/>
            </p:cNvCxnSpPr>
            <p:nvPr/>
          </p:nvCxnSpPr>
          <p:spPr>
            <a:xfrm>
              <a:off x="655167" y="-7938"/>
              <a:ext cx="2365746" cy="35131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4ED0D-DEE2-4C60-8060-F7589CB004D1}"/>
                </a:ext>
              </a:extLst>
            </p:cNvPr>
            <p:cNvCxnSpPr>
              <a:cxnSpLocks/>
            </p:cNvCxnSpPr>
            <p:nvPr/>
          </p:nvCxnSpPr>
          <p:spPr>
            <a:xfrm>
              <a:off x="487104" y="-12117"/>
              <a:ext cx="2429144" cy="359351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839C16-008E-49E8-B931-93BB0F8CC6FB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8" y="-12117"/>
              <a:ext cx="2494987" cy="370506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9B29C8-6E79-4350-AE3D-133E87166203}"/>
                </a:ext>
              </a:extLst>
            </p:cNvPr>
            <p:cNvCxnSpPr>
              <a:cxnSpLocks/>
            </p:cNvCxnSpPr>
            <p:nvPr/>
          </p:nvCxnSpPr>
          <p:spPr>
            <a:xfrm>
              <a:off x="191509" y="0"/>
              <a:ext cx="2602585" cy="38500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DA0C3E-9555-4BD3-910B-9BD09DE3C24A}"/>
                </a:ext>
              </a:extLst>
            </p:cNvPr>
            <p:cNvCxnSpPr>
              <a:cxnSpLocks/>
            </p:cNvCxnSpPr>
            <p:nvPr/>
          </p:nvCxnSpPr>
          <p:spPr>
            <a:xfrm>
              <a:off x="57393" y="0"/>
              <a:ext cx="2652470" cy="39389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ED456B-E7FB-4EEF-BBF6-2ABBBD0C6EF9}"/>
                </a:ext>
              </a:extLst>
            </p:cNvPr>
            <p:cNvCxnSpPr>
              <a:cxnSpLocks/>
            </p:cNvCxnSpPr>
            <p:nvPr/>
          </p:nvCxnSpPr>
          <p:spPr>
            <a:xfrm>
              <a:off x="-110670" y="-29579"/>
              <a:ext cx="2728918" cy="40369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314068-2291-4A57-B5FF-353AB33AD907}"/>
                </a:ext>
              </a:extLst>
            </p:cNvPr>
            <p:cNvCxnSpPr>
              <a:cxnSpLocks/>
            </p:cNvCxnSpPr>
            <p:nvPr/>
          </p:nvCxnSpPr>
          <p:spPr>
            <a:xfrm>
              <a:off x="-90171" y="225425"/>
              <a:ext cx="2633759" cy="391113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12AC01-8EE9-4510-BE9F-0811AD71F215}"/>
                </a:ext>
              </a:extLst>
            </p:cNvPr>
            <p:cNvCxnSpPr>
              <a:cxnSpLocks/>
            </p:cNvCxnSpPr>
            <p:nvPr/>
          </p:nvCxnSpPr>
          <p:spPr>
            <a:xfrm>
              <a:off x="-107934" y="404813"/>
              <a:ext cx="2610002" cy="386106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5CFA8B-2B62-4605-9EC7-47AFE05E2FE3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685248"/>
              <a:ext cx="2465944" cy="36619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C77028-F83E-4754-A16A-3BFBAB5EBCFD}"/>
                </a:ext>
              </a:extLst>
            </p:cNvPr>
            <p:cNvCxnSpPr>
              <a:cxnSpLocks/>
            </p:cNvCxnSpPr>
            <p:nvPr/>
          </p:nvCxnSpPr>
          <p:spPr>
            <a:xfrm>
              <a:off x="-54233" y="927100"/>
              <a:ext cx="2384683" cy="35277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B843B9-DBA9-469B-84C2-8CF62A739FBE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1143000"/>
              <a:ext cx="2295035" cy="3408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1324E1-8C2F-45C3-92A8-6D49DD4925E1}"/>
                </a:ext>
              </a:extLst>
            </p:cNvPr>
            <p:cNvCxnSpPr>
              <a:cxnSpLocks/>
            </p:cNvCxnSpPr>
            <p:nvPr/>
          </p:nvCxnSpPr>
          <p:spPr>
            <a:xfrm>
              <a:off x="-22937" y="1412270"/>
              <a:ext cx="2217030" cy="329229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19180F-6D28-48C9-AFAB-11BF3D88F7ED}"/>
                </a:ext>
              </a:extLst>
            </p:cNvPr>
            <p:cNvCxnSpPr>
              <a:cxnSpLocks/>
            </p:cNvCxnSpPr>
            <p:nvPr/>
          </p:nvCxnSpPr>
          <p:spPr>
            <a:xfrm>
              <a:off x="-60981" y="1599590"/>
              <a:ext cx="2150409" cy="318117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75D77A-38CA-4EB1-9554-6D5B8E468F8C}"/>
                </a:ext>
              </a:extLst>
            </p:cNvPr>
            <p:cNvCxnSpPr>
              <a:cxnSpLocks/>
            </p:cNvCxnSpPr>
            <p:nvPr/>
          </p:nvCxnSpPr>
          <p:spPr>
            <a:xfrm>
              <a:off x="-58783" y="1803597"/>
              <a:ext cx="2079938" cy="30887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16281D-7DA4-40AE-BB40-20909C24DE92}"/>
                </a:ext>
              </a:extLst>
            </p:cNvPr>
            <p:cNvCxnSpPr>
              <a:cxnSpLocks/>
            </p:cNvCxnSpPr>
            <p:nvPr/>
          </p:nvCxnSpPr>
          <p:spPr>
            <a:xfrm>
              <a:off x="-57240" y="2054525"/>
              <a:ext cx="2024514" cy="299493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657440-54BF-4E87-8B97-3B147BE72BA8}"/>
                </a:ext>
              </a:extLst>
            </p:cNvPr>
            <p:cNvCxnSpPr>
              <a:cxnSpLocks/>
            </p:cNvCxnSpPr>
            <p:nvPr/>
          </p:nvCxnSpPr>
          <p:spPr>
            <a:xfrm>
              <a:off x="-54130" y="2261583"/>
              <a:ext cx="1937173" cy="287670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40369F-EF2D-4B5F-8472-C25472EE330E}"/>
                </a:ext>
              </a:extLst>
            </p:cNvPr>
            <p:cNvCxnSpPr>
              <a:cxnSpLocks/>
            </p:cNvCxnSpPr>
            <p:nvPr/>
          </p:nvCxnSpPr>
          <p:spPr>
            <a:xfrm>
              <a:off x="-41866" y="2520114"/>
              <a:ext cx="1833294" cy="271205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67DF64-3C8E-43DA-8F15-671F944EEF93}"/>
                </a:ext>
              </a:extLst>
            </p:cNvPr>
            <p:cNvCxnSpPr>
              <a:cxnSpLocks/>
            </p:cNvCxnSpPr>
            <p:nvPr/>
          </p:nvCxnSpPr>
          <p:spPr>
            <a:xfrm>
              <a:off x="-30597" y="2741086"/>
              <a:ext cx="1747365" cy="25948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B4DA38-B8AB-477A-B824-88CCD726A82E}"/>
                </a:ext>
              </a:extLst>
            </p:cNvPr>
            <p:cNvCxnSpPr>
              <a:cxnSpLocks/>
            </p:cNvCxnSpPr>
            <p:nvPr/>
          </p:nvCxnSpPr>
          <p:spPr>
            <a:xfrm>
              <a:off x="-54747" y="2906004"/>
              <a:ext cx="1729995" cy="25592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CCABEF-4B8B-463B-9BC4-F4B5FB6BC999}"/>
                </a:ext>
              </a:extLst>
            </p:cNvPr>
            <p:cNvCxnSpPr>
              <a:cxnSpLocks/>
            </p:cNvCxnSpPr>
            <p:nvPr/>
          </p:nvCxnSpPr>
          <p:spPr>
            <a:xfrm>
              <a:off x="-56223" y="3109487"/>
              <a:ext cx="1641114" cy="243705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345BAF-7520-47D4-9C29-EB7C697B6F21}"/>
                </a:ext>
              </a:extLst>
            </p:cNvPr>
            <p:cNvCxnSpPr>
              <a:cxnSpLocks/>
            </p:cNvCxnSpPr>
            <p:nvPr/>
          </p:nvCxnSpPr>
          <p:spPr>
            <a:xfrm>
              <a:off x="-81981" y="3308560"/>
              <a:ext cx="1534990" cy="22707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0506E5-907C-4FDF-8F52-E3F463D5A288}"/>
                </a:ext>
              </a:extLst>
            </p:cNvPr>
            <p:cNvCxnSpPr>
              <a:cxnSpLocks/>
            </p:cNvCxnSpPr>
            <p:nvPr/>
          </p:nvCxnSpPr>
          <p:spPr>
            <a:xfrm>
              <a:off x="-29002" y="3594469"/>
              <a:ext cx="1332273" cy="197842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160BD4-8836-43EB-BAA7-AA7BD15038DB}"/>
                </a:ext>
              </a:extLst>
            </p:cNvPr>
            <p:cNvCxnSpPr>
              <a:cxnSpLocks/>
            </p:cNvCxnSpPr>
            <p:nvPr/>
          </p:nvCxnSpPr>
          <p:spPr>
            <a:xfrm>
              <a:off x="-99445" y="3723852"/>
              <a:ext cx="1260196" cy="18713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235D22-77BC-408F-9B3D-B8591526153B}"/>
                </a:ext>
              </a:extLst>
            </p:cNvPr>
            <p:cNvCxnSpPr>
              <a:cxnSpLocks/>
            </p:cNvCxnSpPr>
            <p:nvPr/>
          </p:nvCxnSpPr>
          <p:spPr>
            <a:xfrm>
              <a:off x="-82460" y="3946861"/>
              <a:ext cx="1089586" cy="161186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03B51C-F8D7-45E1-93D7-F5BC89DA2313}"/>
                </a:ext>
              </a:extLst>
            </p:cNvPr>
            <p:cNvCxnSpPr>
              <a:cxnSpLocks/>
            </p:cNvCxnSpPr>
            <p:nvPr/>
          </p:nvCxnSpPr>
          <p:spPr>
            <a:xfrm>
              <a:off x="-59349" y="4189851"/>
              <a:ext cx="926689" cy="137613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7C810A-9D7C-4390-99DF-417C126926CB}"/>
                </a:ext>
              </a:extLst>
            </p:cNvPr>
            <p:cNvCxnSpPr>
              <a:cxnSpLocks/>
            </p:cNvCxnSpPr>
            <p:nvPr/>
          </p:nvCxnSpPr>
          <p:spPr>
            <a:xfrm>
              <a:off x="-53275" y="4432880"/>
              <a:ext cx="774973" cy="114644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FA3448-07B9-474C-B00E-FBAE6BB14A6C}"/>
                </a:ext>
              </a:extLst>
            </p:cNvPr>
            <p:cNvCxnSpPr>
              <a:cxnSpLocks/>
            </p:cNvCxnSpPr>
            <p:nvPr/>
          </p:nvCxnSpPr>
          <p:spPr>
            <a:xfrm>
              <a:off x="-28929" y="4679582"/>
              <a:ext cx="596903" cy="88640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014CB3-D3CA-4DDF-9966-379D693CCDD8}"/>
                </a:ext>
              </a:extLst>
            </p:cNvPr>
            <p:cNvCxnSpPr>
              <a:cxnSpLocks/>
            </p:cNvCxnSpPr>
            <p:nvPr/>
          </p:nvCxnSpPr>
          <p:spPr>
            <a:xfrm>
              <a:off x="-40747" y="4902417"/>
              <a:ext cx="462065" cy="68354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E5EED2-C33C-48E6-90E8-61C0406E8020}"/>
                </a:ext>
              </a:extLst>
            </p:cNvPr>
            <p:cNvCxnSpPr>
              <a:cxnSpLocks/>
            </p:cNvCxnSpPr>
            <p:nvPr/>
          </p:nvCxnSpPr>
          <p:spPr>
            <a:xfrm>
              <a:off x="-45348" y="5106518"/>
              <a:ext cx="277940" cy="41274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B6B856-F505-45B5-AA98-76C921D3D3F4}"/>
                </a:ext>
              </a:extLst>
            </p:cNvPr>
            <p:cNvCxnSpPr>
              <a:cxnSpLocks/>
            </p:cNvCxnSpPr>
            <p:nvPr/>
          </p:nvCxnSpPr>
          <p:spPr>
            <a:xfrm>
              <a:off x="-59263" y="5317870"/>
              <a:ext cx="197469" cy="29212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D83BFD-99C3-4A89-9EC3-5C9F926D1A30}"/>
              </a:ext>
            </a:extLst>
          </p:cNvPr>
          <p:cNvSpPr txBox="1">
            <a:spLocks/>
          </p:cNvSpPr>
          <p:nvPr/>
        </p:nvSpPr>
        <p:spPr>
          <a:xfrm>
            <a:off x="3988586" y="4983611"/>
            <a:ext cx="800548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7200" spc="600" dirty="0"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grpSp>
        <p:nvGrpSpPr>
          <p:cNvPr id="226" name="组合 2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1CA115-61FD-4B11-9EE8-A321E9D1DEA8}"/>
              </a:ext>
            </a:extLst>
          </p:cNvPr>
          <p:cNvGrpSpPr/>
          <p:nvPr/>
        </p:nvGrpSpPr>
        <p:grpSpPr>
          <a:xfrm>
            <a:off x="9566979" y="1176900"/>
            <a:ext cx="2447664" cy="1339314"/>
            <a:chOff x="9802427" y="1351658"/>
            <a:chExt cx="2447664" cy="1339314"/>
          </a:xfrm>
        </p:grpSpPr>
        <p:sp>
          <p:nvSpPr>
            <p:cNvPr id="225" name="矩形 2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A28D40-E34B-4D5C-87C8-C771907A50F1}"/>
                </a:ext>
              </a:extLst>
            </p:cNvPr>
            <p:cNvSpPr/>
            <p:nvPr/>
          </p:nvSpPr>
          <p:spPr>
            <a:xfrm>
              <a:off x="9827633" y="1367533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3990E0-2403-411B-B72D-0953B44B5145}"/>
                </a:ext>
              </a:extLst>
            </p:cNvPr>
            <p:cNvSpPr/>
            <p:nvPr/>
          </p:nvSpPr>
          <p:spPr>
            <a:xfrm>
              <a:off x="9802427" y="1351658"/>
              <a:ext cx="242245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4000" spc="300" dirty="0">
                  <a:solidFill>
                    <a:schemeClr val="bg1"/>
                  </a:solidFill>
                  <a:cs typeface="+mn-ea"/>
                  <a:sym typeface="+mn-lt"/>
                </a:rPr>
                <a:t>H</a:t>
              </a:r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OME</a:t>
              </a:r>
            </a:p>
            <a:p>
              <a:pPr algn="r"/>
              <a:r>
                <a:rPr lang="en-US" altLang="zh-CN" sz="4000" spc="300" dirty="0">
                  <a:solidFill>
                    <a:schemeClr val="bg1"/>
                  </a:solidFill>
                  <a:cs typeface="+mn-ea"/>
                  <a:sym typeface="+mn-lt"/>
                </a:rPr>
                <a:t>DESIGN</a:t>
              </a:r>
              <a:endParaRPr lang="zh-CN" altLang="en-US" sz="40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1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931884" y="1915832"/>
            <a:ext cx="143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688D08-7902-446B-AD40-71D5298E7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8" y="1162309"/>
            <a:ext cx="7539524" cy="5036990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1F11E7-C655-4941-AFE7-A5029802A78B}"/>
              </a:ext>
            </a:extLst>
          </p:cNvPr>
          <p:cNvSpPr/>
          <p:nvPr/>
        </p:nvSpPr>
        <p:spPr>
          <a:xfrm>
            <a:off x="475182" y="1162309"/>
            <a:ext cx="3238204" cy="5036990"/>
          </a:xfrm>
          <a:prstGeom prst="rect">
            <a:avLst/>
          </a:prstGeom>
          <a:solidFill>
            <a:srgbClr val="C8363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0B32E5-11F6-40FC-811D-0EABF1C5BBFC}"/>
              </a:ext>
            </a:extLst>
          </p:cNvPr>
          <p:cNvSpPr/>
          <p:nvPr/>
        </p:nvSpPr>
        <p:spPr>
          <a:xfrm>
            <a:off x="11090482" y="5769363"/>
            <a:ext cx="1094938" cy="1088637"/>
          </a:xfrm>
          <a:prstGeom prst="rect">
            <a:avLst/>
          </a:prstGeom>
          <a:solidFill>
            <a:srgbClr val="26262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27384E-60F8-4140-AD79-7B8983327751}"/>
              </a:ext>
            </a:extLst>
          </p:cNvPr>
          <p:cNvSpPr txBox="1"/>
          <p:nvPr/>
        </p:nvSpPr>
        <p:spPr>
          <a:xfrm>
            <a:off x="670179" y="2757021"/>
            <a:ext cx="1792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输入标题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19A68A-0243-42C4-9589-45BAC2611AC9}"/>
              </a:ext>
            </a:extLst>
          </p:cNvPr>
          <p:cNvSpPr txBox="1"/>
          <p:nvPr/>
        </p:nvSpPr>
        <p:spPr>
          <a:xfrm>
            <a:off x="673615" y="3267768"/>
            <a:ext cx="2815937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输入此处具体内容，文字尽量言简意赅，简单说明即可。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68A0F0-DE5A-4BC7-87D6-E5E8CB7740C5}"/>
              </a:ext>
            </a:extLst>
          </p:cNvPr>
          <p:cNvSpPr/>
          <p:nvPr/>
        </p:nvSpPr>
        <p:spPr>
          <a:xfrm>
            <a:off x="670179" y="1486771"/>
            <a:ext cx="22422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OME</a:t>
            </a:r>
          </a:p>
          <a:p>
            <a:pPr>
              <a:lnSpc>
                <a:spcPts val="4500"/>
              </a:lnSpc>
            </a:pP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DESIGN</a:t>
            </a:r>
            <a:endParaRPr lang="zh-CN" altLang="en-US" sz="3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B75831-3CF2-4FFB-80E8-93E585FB4457}"/>
              </a:ext>
            </a:extLst>
          </p:cNvPr>
          <p:cNvSpPr txBox="1"/>
          <p:nvPr/>
        </p:nvSpPr>
        <p:spPr>
          <a:xfrm>
            <a:off x="670179" y="4380995"/>
            <a:ext cx="2815937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16416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bldLvl="0" animBg="1"/>
      <p:bldP spid="47" grpId="0" bldLvl="0" animBg="1"/>
      <p:bldP spid="49" grpId="0"/>
      <p:bldP spid="50" grpId="0"/>
      <p:bldP spid="50" grpId="1"/>
      <p:bldP spid="51" grpId="0"/>
      <p:bldP spid="52" grpId="0"/>
      <p:bldP spid="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EA1375-DC7C-4968-A543-69E3533C73A5}"/>
              </a:ext>
            </a:extLst>
          </p:cNvPr>
          <p:cNvSpPr/>
          <p:nvPr/>
        </p:nvSpPr>
        <p:spPr>
          <a:xfrm>
            <a:off x="4753927" y="1672656"/>
            <a:ext cx="2684145" cy="4651944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CB6BB9-C6BC-4132-B4F3-8BE7BAEDBE3A}"/>
              </a:ext>
            </a:extLst>
          </p:cNvPr>
          <p:cNvSpPr/>
          <p:nvPr/>
        </p:nvSpPr>
        <p:spPr>
          <a:xfrm>
            <a:off x="7875905" y="4088765"/>
            <a:ext cx="3623310" cy="22225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DBC42F-1A54-4496-9D0B-1F3D1A471B52}"/>
              </a:ext>
            </a:extLst>
          </p:cNvPr>
          <p:cNvSpPr txBox="1"/>
          <p:nvPr/>
        </p:nvSpPr>
        <p:spPr>
          <a:xfrm>
            <a:off x="7748968" y="2769235"/>
            <a:ext cx="334391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CC9478-A826-4D67-B9DD-016587F551C1}"/>
              </a:ext>
            </a:extLst>
          </p:cNvPr>
          <p:cNvSpPr/>
          <p:nvPr/>
        </p:nvSpPr>
        <p:spPr>
          <a:xfrm>
            <a:off x="7748968" y="2223770"/>
            <a:ext cx="348170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893E90-7806-4CFF-A94C-4464A38F250A}"/>
              </a:ext>
            </a:extLst>
          </p:cNvPr>
          <p:cNvSpPr txBox="1"/>
          <p:nvPr/>
        </p:nvSpPr>
        <p:spPr>
          <a:xfrm>
            <a:off x="972185" y="1917700"/>
            <a:ext cx="1986915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zh-CN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9DA09D-0944-48D5-9C2D-206F22B1DA57}"/>
              </a:ext>
            </a:extLst>
          </p:cNvPr>
          <p:cNvSpPr txBox="1"/>
          <p:nvPr/>
        </p:nvSpPr>
        <p:spPr>
          <a:xfrm>
            <a:off x="972185" y="2413000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2E1554-B6E9-4C85-8803-5A8FC935044B}"/>
              </a:ext>
            </a:extLst>
          </p:cNvPr>
          <p:cNvSpPr txBox="1"/>
          <p:nvPr/>
        </p:nvSpPr>
        <p:spPr>
          <a:xfrm>
            <a:off x="972185" y="4356100"/>
            <a:ext cx="198691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DF6FAC-555D-4EAA-9534-EA66D2EF4FD7}"/>
              </a:ext>
            </a:extLst>
          </p:cNvPr>
          <p:cNvSpPr txBox="1"/>
          <p:nvPr/>
        </p:nvSpPr>
        <p:spPr>
          <a:xfrm>
            <a:off x="972185" y="4851400"/>
            <a:ext cx="32734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auto">
              <a:lnSpc>
                <a:spcPts val="25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E9DE49-4653-49B7-B6FC-0C18BBDB31A8}"/>
              </a:ext>
            </a:extLst>
          </p:cNvPr>
          <p:cNvSpPr txBox="1"/>
          <p:nvPr/>
        </p:nvSpPr>
        <p:spPr>
          <a:xfrm>
            <a:off x="-28591" y="1374430"/>
            <a:ext cx="160421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tx1"/>
                </a:solidFill>
                <a:cs typeface="+mn-ea"/>
                <a:sym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876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1" grpId="0" bldLvl="0" animBg="1"/>
      <p:bldP spid="52" grpId="0" bldLvl="0" animBg="1"/>
      <p:bldP spid="53" grpId="0"/>
      <p:bldP spid="54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Shape 430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15AE6037-5A17-4265-9DFB-E34BCD94A053}"/>
              </a:ext>
            </a:extLst>
          </p:cNvPr>
          <p:cNvSpPr/>
          <p:nvPr/>
        </p:nvSpPr>
        <p:spPr>
          <a:xfrm>
            <a:off x="7982593" y="2961123"/>
            <a:ext cx="3055620" cy="3055620"/>
          </a:xfrm>
          <a:prstGeom prst="rect">
            <a:avLst/>
          </a:prstGeom>
          <a:solidFill>
            <a:srgbClr val="E5E5E5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1" dirty="0">
              <a:cs typeface="+mn-ea"/>
              <a:sym typeface="+mn-lt"/>
            </a:endParaRPr>
          </a:p>
        </p:txBody>
      </p:sp>
      <p:sp>
        <p:nvSpPr>
          <p:cNvPr id="46" name="Shape 431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0535408B-F1D4-43E7-9F51-5C8C7EA65E8D}"/>
              </a:ext>
            </a:extLst>
          </p:cNvPr>
          <p:cNvSpPr/>
          <p:nvPr/>
        </p:nvSpPr>
        <p:spPr>
          <a:xfrm>
            <a:off x="4465268" y="2961123"/>
            <a:ext cx="3055620" cy="3055620"/>
          </a:xfrm>
          <a:prstGeom prst="rect">
            <a:avLst/>
          </a:prstGeom>
          <a:solidFill>
            <a:srgbClr val="E5E5E5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1" dirty="0">
              <a:cs typeface="+mn-ea"/>
              <a:sym typeface="+mn-lt"/>
            </a:endParaRPr>
          </a:p>
        </p:txBody>
      </p:sp>
      <p:sp>
        <p:nvSpPr>
          <p:cNvPr id="47" name="Shape 432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12F44E1F-8C12-4C83-94EC-10B6EDA8C24D}"/>
              </a:ext>
            </a:extLst>
          </p:cNvPr>
          <p:cNvSpPr/>
          <p:nvPr/>
        </p:nvSpPr>
        <p:spPr>
          <a:xfrm>
            <a:off x="954291" y="2961123"/>
            <a:ext cx="3055619" cy="3055620"/>
          </a:xfrm>
          <a:prstGeom prst="rect">
            <a:avLst/>
          </a:prstGeom>
          <a:solidFill>
            <a:srgbClr val="E5E5E5"/>
          </a:solidFill>
          <a:ln w="3175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1" dirty="0">
              <a:cs typeface="+mn-ea"/>
              <a:sym typeface="+mn-lt"/>
            </a:endParaRPr>
          </a:p>
        </p:txBody>
      </p:sp>
      <p:sp>
        <p:nvSpPr>
          <p:cNvPr id="48" name="Shape 435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5565196E-3204-4266-BEC5-8FE8A47E7B03}"/>
              </a:ext>
            </a:extLst>
          </p:cNvPr>
          <p:cNvSpPr/>
          <p:nvPr/>
        </p:nvSpPr>
        <p:spPr>
          <a:xfrm>
            <a:off x="2893757" y="1450857"/>
            <a:ext cx="5911005" cy="12142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val="1"/>
            </a:ext>
          </a:extLst>
        </p:spPr>
        <p:txBody>
          <a:bodyPr lIns="19050" tIns="19050" rIns="19050" bIns="19050">
            <a:normAutofit/>
          </a:bodyPr>
          <a:lstStyle>
            <a:lvl1pPr algn="ctr">
              <a:lnSpc>
                <a:spcPct val="90000"/>
              </a:lnSpc>
              <a:defRPr sz="10000" cap="all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endParaRPr sz="5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C26931C4-A9D2-45A3-8B53-A78D9D21EA1D}"/>
              </a:ext>
            </a:extLst>
          </p:cNvPr>
          <p:cNvSpPr txBox="1"/>
          <p:nvPr/>
        </p:nvSpPr>
        <p:spPr>
          <a:xfrm>
            <a:off x="3914607" y="1287419"/>
            <a:ext cx="44535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1B729278-39C9-475D-B5DE-CBAA14736EA0}"/>
              </a:ext>
            </a:extLst>
          </p:cNvPr>
          <p:cNvSpPr/>
          <p:nvPr/>
        </p:nvSpPr>
        <p:spPr>
          <a:xfrm>
            <a:off x="1761085" y="1986742"/>
            <a:ext cx="8760544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输入此处具体内容，文字尽量言简意赅，简单说明即可，注意版面美观度。输入此处具体内容，文字尽量言简意赅，简单说明即可，不必过于繁琐，注意版面美观度。</a:t>
            </a:r>
          </a:p>
        </p:txBody>
      </p:sp>
      <p:pic>
        <p:nvPicPr>
          <p:cNvPr id="51" name="图片占位符 13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DC82880C-969F-4326-BE52-F6E3D5C5F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239" y="3337137"/>
            <a:ext cx="2299722" cy="2299722"/>
          </a:xfrm>
          <a:prstGeom prst="rect">
            <a:avLst/>
          </a:prstGeom>
        </p:spPr>
      </p:pic>
      <p:pic>
        <p:nvPicPr>
          <p:cNvPr id="52" name="图片占位符 15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63C8E166-0090-436C-AA0D-AFCD42EE93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217" y="3337137"/>
            <a:ext cx="2299722" cy="2299722"/>
          </a:xfrm>
          <a:prstGeom prst="rect">
            <a:avLst/>
          </a:prstGeom>
        </p:spPr>
      </p:pic>
      <p:pic>
        <p:nvPicPr>
          <p:cNvPr id="53" name="图片占位符 17">
            <a:extLst>
              <a:ext uri="{FF2B5EF4-FFF2-40B4-BE49-F238E27FC236}">
                <a16:creationId xmlns="" xmlns:a14="http://schemas.microsoft.com/office/drawing/2010/main"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6="http://schemas.microsoft.com/office/drawing/2014/main" id="{2FDA1D2C-CDAB-4922-8B28-A834010BCC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542" y="3337137"/>
            <a:ext cx="2299722" cy="22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 xmlns:p15="http://schemas.microsoft.com/office/powerpoint/2012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233810" y="30447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69F32B-EFAB-4A66-B38C-1D094C752843}"/>
              </a:ext>
            </a:extLst>
          </p:cNvPr>
          <p:cNvSpPr/>
          <p:nvPr/>
        </p:nvSpPr>
        <p:spPr>
          <a:xfrm>
            <a:off x="9825051" y="2520100"/>
            <a:ext cx="1848918" cy="1817799"/>
          </a:xfrm>
          <a:prstGeom prst="rect">
            <a:avLst/>
          </a:prstGeom>
          <a:solidFill>
            <a:srgbClr val="C8363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F08461-D5F0-4B47-86CB-96F17A5D8735}"/>
              </a:ext>
            </a:extLst>
          </p:cNvPr>
          <p:cNvSpPr/>
          <p:nvPr/>
        </p:nvSpPr>
        <p:spPr>
          <a:xfrm>
            <a:off x="1609413" y="1582525"/>
            <a:ext cx="7588115" cy="123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输入标题</a:t>
            </a:r>
          </a:p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输入此处具体内容，文字尽量言简意赅，简单说明即可，注意版面美观度。输入此处具体内容，文字尽量言简意赅，简单说明即可，不必过于繁琐，注意版面美观度。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39FEB1-512A-48F5-A610-1D78F786B379}"/>
              </a:ext>
            </a:extLst>
          </p:cNvPr>
          <p:cNvGrpSpPr/>
          <p:nvPr/>
        </p:nvGrpSpPr>
        <p:grpSpPr>
          <a:xfrm>
            <a:off x="1609413" y="3134753"/>
            <a:ext cx="9452287" cy="3232417"/>
            <a:chOff x="1609413" y="3134753"/>
            <a:chExt cx="9452287" cy="3232417"/>
          </a:xfrm>
        </p:grpSpPr>
        <p:pic>
          <p:nvPicPr>
            <p:cNvPr id="59" name="图片 5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F2C53B-BDDF-47C7-AA5E-5329C978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9413" y="3139132"/>
              <a:ext cx="9452287" cy="3223659"/>
            </a:xfrm>
            <a:prstGeom prst="rect">
              <a:avLst/>
            </a:prstGeom>
          </p:spPr>
        </p:pic>
        <p:sp>
          <p:nvSpPr>
            <p:cNvPr id="60" name="矩形 5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0DF180-A35D-4EA0-9543-605C5E864403}"/>
                </a:ext>
              </a:extLst>
            </p:cNvPr>
            <p:cNvSpPr/>
            <p:nvPr/>
          </p:nvSpPr>
          <p:spPr>
            <a:xfrm>
              <a:off x="6386883" y="3134753"/>
              <a:ext cx="156168" cy="3232417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726735-F1AD-4DF5-BE25-E0455E2C70E5}"/>
                </a:ext>
              </a:extLst>
            </p:cNvPr>
            <p:cNvSpPr/>
            <p:nvPr/>
          </p:nvSpPr>
          <p:spPr>
            <a:xfrm>
              <a:off x="8774071" y="3134753"/>
              <a:ext cx="156168" cy="3232417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8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4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46F5D3-04DC-4304-B5E5-2F03119AE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4B1703-6547-4496-8476-26E1944B2C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1049073"/>
            <a:ext cx="7124700" cy="4759854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96D1BD-9EC6-41DB-9C24-8519D6FFCF23}"/>
              </a:ext>
            </a:extLst>
          </p:cNvPr>
          <p:cNvGrpSpPr/>
          <p:nvPr/>
        </p:nvGrpSpPr>
        <p:grpSpPr>
          <a:xfrm flipH="1">
            <a:off x="3445330" y="1054847"/>
            <a:ext cx="2091204" cy="2916857"/>
            <a:chOff x="-59263" y="-18467"/>
            <a:chExt cx="4024681" cy="5613714"/>
          </a:xfrm>
        </p:grpSpPr>
        <p:sp>
          <p:nvSpPr>
            <p:cNvPr id="11" name="任意多边形: 形状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EA0B6D-1F43-447C-973C-0A97F1C82218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0E3F2C-5432-4800-806F-D26F03AC083A}"/>
                </a:ext>
              </a:extLst>
            </p:cNvPr>
            <p:cNvGrpSpPr/>
            <p:nvPr/>
          </p:nvGrpSpPr>
          <p:grpSpPr>
            <a:xfrm>
              <a:off x="-59263" y="-18467"/>
              <a:ext cx="3488263" cy="5613714"/>
              <a:chOff x="-59263" y="-18467"/>
              <a:chExt cx="3488263" cy="561371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C981EA-8A67-44A6-BDCA-458362C78405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CA81E-D1D6-43AA-BC3C-5FD4021E4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F59DAD-1916-4984-B777-2A9D0137B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3B18B4-C16A-412E-A2D7-B01866D9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EFF046-3F78-44F5-A771-B56E875A59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5AE19-96D3-4109-8C26-C17FEAC59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FF4C86-8F21-4E0E-8EDE-86421B70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679BE-719F-41FD-B1BB-A97763E545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21D1DA-48C8-4A0A-8D89-753865275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597C0F-0991-41A7-9384-FCC3FBA04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A3AE773-182B-4749-AA94-77FFA0F9B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70585A8-C7C2-4D47-8D0B-028570DB2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8" y="120638"/>
                <a:ext cx="2641186" cy="388676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47D311-31F2-4BE5-A68D-0436DB0F7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22285"/>
                <a:ext cx="2566524" cy="38142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F07745-74FC-418E-A517-A7A4747CC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511711"/>
                <a:ext cx="2525005" cy="375416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A06C04-CFC5-46A9-BCD4-486901064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756133"/>
                <a:ext cx="2421236" cy="35910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EF39E0-BBEC-4FCB-9DA7-E763D7540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976112"/>
                <a:ext cx="2339973" cy="347873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5A38FB4-79B9-4F82-B4BC-5991C3FF0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196091"/>
                <a:ext cx="2259212" cy="33550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649AA0-CBE7-45E5-ABED-655B4297D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1428291"/>
                <a:ext cx="2203617" cy="32762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5BDAAB-F023-4835-81F4-A42C52EA51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638564"/>
                <a:ext cx="2112365" cy="314220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FB7955-38F0-459C-809C-48E78A6539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862139"/>
                <a:ext cx="2044091" cy="30301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080C64-B27E-46EB-8E86-617425CF29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112670"/>
                <a:ext cx="1976798" cy="293679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3BEEAA-DE79-4167-8D44-2097CEAFC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332649"/>
                <a:ext cx="1892567" cy="28056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F92823-D84D-4EFA-97E3-0D4DC17E1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546518"/>
                <a:ext cx="1800953" cy="26856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32625E-064C-4256-B43B-50F9C9258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778718"/>
                <a:ext cx="1726293" cy="255721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CEAD93-080D-43DC-B6AE-4A10C402E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2971799"/>
                <a:ext cx="1684770" cy="24934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9FCF16-888E-430E-8E7F-521EB49AD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181351"/>
                <a:ext cx="1594415" cy="23651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A4AC2A-3706-4069-B968-04D9DB5FC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3378570"/>
                <a:ext cx="1475944" cy="220075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C89BFC-4E52-4EDF-8B4D-385EC3BD9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B30D48-C5AB-49FC-9551-91715AAD3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5" y="3850095"/>
                <a:ext cx="1170273" cy="17451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F4DECE-6BDD-45D1-953B-B0A56855B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4" y="4055819"/>
                <a:ext cx="1016648" cy="150290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5BD58F-C2B6-45CB-AC9F-833B63FDC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6" y="4265880"/>
                <a:ext cx="890274" cy="13001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038BBBF-1966-4DB3-889C-0BA6B81C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526" y="4447972"/>
                <a:ext cx="712797" cy="108605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A0EB3-7A25-4716-94D7-199948B606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30" y="4679582"/>
                <a:ext cx="573327" cy="85444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1A68F2-06D1-4175-A5A4-3E515C7DE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51" y="4902417"/>
                <a:ext cx="444606" cy="6316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F1591B-6FA5-46EF-B96D-88E76F45D0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37D1C9-250C-4BD6-94AC-0B84DC58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69"/>
                <a:ext cx="163703" cy="22867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文本框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D4AFB1-2FB9-4177-B88E-84AC350ED689}"/>
              </a:ext>
            </a:extLst>
          </p:cNvPr>
          <p:cNvSpPr txBox="1"/>
          <p:nvPr/>
        </p:nvSpPr>
        <p:spPr>
          <a:xfrm>
            <a:off x="1931884" y="1915832"/>
            <a:ext cx="1438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TWO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866658-E8BB-4D3D-9321-82719BE40FAB}"/>
              </a:ext>
            </a:extLst>
          </p:cNvPr>
          <p:cNvSpPr txBox="1"/>
          <p:nvPr/>
        </p:nvSpPr>
        <p:spPr>
          <a:xfrm>
            <a:off x="941945" y="337558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输入标题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0F6777-3EC1-4F41-8B98-EC58C85C12F8}"/>
              </a:ext>
            </a:extLst>
          </p:cNvPr>
          <p:cNvSpPr txBox="1"/>
          <p:nvPr/>
        </p:nvSpPr>
        <p:spPr>
          <a:xfrm>
            <a:off x="485775" y="4086900"/>
            <a:ext cx="289786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Time would heal almost all wounds. If your wounds have not been healed up. 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96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FAD374-51BF-42E4-BC7F-D3805977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E222E1-4CD0-4E1F-815B-458A55570A1E}"/>
              </a:ext>
            </a:extLst>
          </p:cNvPr>
          <p:cNvGrpSpPr/>
          <p:nvPr/>
        </p:nvGrpSpPr>
        <p:grpSpPr>
          <a:xfrm>
            <a:off x="-9525" y="0"/>
            <a:ext cx="543536" cy="752022"/>
            <a:chOff x="-110670" y="-29579"/>
            <a:chExt cx="4076088" cy="5639572"/>
          </a:xfrm>
        </p:grpSpPr>
        <p:sp>
          <p:nvSpPr>
            <p:cNvPr id="6" name="任意多边形: 形状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78FFD-F9FC-4E37-B9BB-FEC742EAE53F}"/>
                </a:ext>
              </a:extLst>
            </p:cNvPr>
            <p:cNvSpPr/>
            <p:nvPr/>
          </p:nvSpPr>
          <p:spPr>
            <a:xfrm>
              <a:off x="2018923" y="639948"/>
              <a:ext cx="1946495" cy="4406180"/>
            </a:xfrm>
            <a:custGeom>
              <a:avLst/>
              <a:gdLst>
                <a:gd name="connsiteX0" fmla="*/ 18107 w 1946495"/>
                <a:gd name="connsiteY0" fmla="*/ 0 h 4399984"/>
                <a:gd name="connsiteX1" fmla="*/ 434566 w 1946495"/>
                <a:gd name="connsiteY1" fmla="*/ 18107 h 4399984"/>
                <a:gd name="connsiteX2" fmla="*/ 1946495 w 1946495"/>
                <a:gd name="connsiteY2" fmla="*/ 2199992 h 4399984"/>
                <a:gd name="connsiteX3" fmla="*/ 407406 w 1946495"/>
                <a:gd name="connsiteY3" fmla="*/ 4399984 h 4399984"/>
                <a:gd name="connsiteX4" fmla="*/ 0 w 1946495"/>
                <a:gd name="connsiteY4" fmla="*/ 4390931 h 4399984"/>
                <a:gd name="connsiteX5" fmla="*/ 1539089 w 1946495"/>
                <a:gd name="connsiteY5" fmla="*/ 2181885 h 4399984"/>
                <a:gd name="connsiteX6" fmla="*/ 18107 w 1946495"/>
                <a:gd name="connsiteY6" fmla="*/ 0 h 4399984"/>
                <a:gd name="connsiteX0" fmla="*/ 18107 w 1946495"/>
                <a:gd name="connsiteY0" fmla="*/ 0 h 4427144"/>
                <a:gd name="connsiteX1" fmla="*/ 434566 w 1946495"/>
                <a:gd name="connsiteY1" fmla="*/ 18107 h 4427144"/>
                <a:gd name="connsiteX2" fmla="*/ 1946495 w 1946495"/>
                <a:gd name="connsiteY2" fmla="*/ 2199992 h 4427144"/>
                <a:gd name="connsiteX3" fmla="*/ 407406 w 1946495"/>
                <a:gd name="connsiteY3" fmla="*/ 4427144 h 4427144"/>
                <a:gd name="connsiteX4" fmla="*/ 0 w 1946495"/>
                <a:gd name="connsiteY4" fmla="*/ 4390931 h 4427144"/>
                <a:gd name="connsiteX5" fmla="*/ 1539089 w 1946495"/>
                <a:gd name="connsiteY5" fmla="*/ 2181885 h 4427144"/>
                <a:gd name="connsiteX6" fmla="*/ 18107 w 1946495"/>
                <a:gd name="connsiteY6" fmla="*/ 0 h 4427144"/>
                <a:gd name="connsiteX0" fmla="*/ 18107 w 1946495"/>
                <a:gd name="connsiteY0" fmla="*/ 0 h 4403332"/>
                <a:gd name="connsiteX1" fmla="*/ 434566 w 1946495"/>
                <a:gd name="connsiteY1" fmla="*/ 18107 h 4403332"/>
                <a:gd name="connsiteX2" fmla="*/ 1946495 w 1946495"/>
                <a:gd name="connsiteY2" fmla="*/ 2199992 h 4403332"/>
                <a:gd name="connsiteX3" fmla="*/ 414549 w 1946495"/>
                <a:gd name="connsiteY3" fmla="*/ 4403332 h 4403332"/>
                <a:gd name="connsiteX4" fmla="*/ 0 w 1946495"/>
                <a:gd name="connsiteY4" fmla="*/ 4390931 h 4403332"/>
                <a:gd name="connsiteX5" fmla="*/ 1539089 w 1946495"/>
                <a:gd name="connsiteY5" fmla="*/ 2181885 h 4403332"/>
                <a:gd name="connsiteX6" fmla="*/ 18107 w 1946495"/>
                <a:gd name="connsiteY6" fmla="*/ 0 h 4403332"/>
                <a:gd name="connsiteX0" fmla="*/ 18107 w 1946495"/>
                <a:gd name="connsiteY0" fmla="*/ 12373 h 4415705"/>
                <a:gd name="connsiteX1" fmla="*/ 411706 w 1946495"/>
                <a:gd name="connsiteY1" fmla="*/ 0 h 4415705"/>
                <a:gd name="connsiteX2" fmla="*/ 1946495 w 1946495"/>
                <a:gd name="connsiteY2" fmla="*/ 2212365 h 4415705"/>
                <a:gd name="connsiteX3" fmla="*/ 414549 w 1946495"/>
                <a:gd name="connsiteY3" fmla="*/ 4415705 h 4415705"/>
                <a:gd name="connsiteX4" fmla="*/ 0 w 1946495"/>
                <a:gd name="connsiteY4" fmla="*/ 4403304 h 4415705"/>
                <a:gd name="connsiteX5" fmla="*/ 1539089 w 1946495"/>
                <a:gd name="connsiteY5" fmla="*/ 2194258 h 4415705"/>
                <a:gd name="connsiteX6" fmla="*/ 18107 w 1946495"/>
                <a:gd name="connsiteY6" fmla="*/ 12373 h 4415705"/>
                <a:gd name="connsiteX0" fmla="*/ 18107 w 1946495"/>
                <a:gd name="connsiteY0" fmla="*/ 2848 h 4406180"/>
                <a:gd name="connsiteX1" fmla="*/ 411706 w 1946495"/>
                <a:gd name="connsiteY1" fmla="*/ 0 h 4406180"/>
                <a:gd name="connsiteX2" fmla="*/ 1946495 w 1946495"/>
                <a:gd name="connsiteY2" fmla="*/ 2202840 h 4406180"/>
                <a:gd name="connsiteX3" fmla="*/ 414549 w 1946495"/>
                <a:gd name="connsiteY3" fmla="*/ 4406180 h 4406180"/>
                <a:gd name="connsiteX4" fmla="*/ 0 w 1946495"/>
                <a:gd name="connsiteY4" fmla="*/ 4393779 h 4406180"/>
                <a:gd name="connsiteX5" fmla="*/ 1539089 w 1946495"/>
                <a:gd name="connsiteY5" fmla="*/ 2184733 h 4406180"/>
                <a:gd name="connsiteX6" fmla="*/ 18107 w 1946495"/>
                <a:gd name="connsiteY6" fmla="*/ 2848 h 440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6495" h="4406180">
                  <a:moveTo>
                    <a:pt x="18107" y="2848"/>
                  </a:moveTo>
                  <a:lnTo>
                    <a:pt x="411706" y="0"/>
                  </a:lnTo>
                  <a:lnTo>
                    <a:pt x="1946495" y="2202840"/>
                  </a:lnTo>
                  <a:lnTo>
                    <a:pt x="414549" y="4406180"/>
                  </a:lnTo>
                  <a:lnTo>
                    <a:pt x="0" y="4393779"/>
                  </a:lnTo>
                  <a:lnTo>
                    <a:pt x="1539089" y="2184733"/>
                  </a:lnTo>
                  <a:lnTo>
                    <a:pt x="18107" y="2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DC6BA3-1BD4-465F-9A0E-9BA5880B4DC0}"/>
                </a:ext>
              </a:extLst>
            </p:cNvPr>
            <p:cNvGrpSpPr/>
            <p:nvPr/>
          </p:nvGrpSpPr>
          <p:grpSpPr>
            <a:xfrm>
              <a:off x="-110670" y="-29579"/>
              <a:ext cx="3539670" cy="5639572"/>
              <a:chOff x="-110670" y="-29579"/>
              <a:chExt cx="3539670" cy="563957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C95BF-7F39-4CF0-A29F-01F4CC2E2EC6}"/>
                  </a:ext>
                </a:extLst>
              </p:cNvPr>
              <p:cNvSpPr/>
              <p:nvPr/>
            </p:nvSpPr>
            <p:spPr>
              <a:xfrm>
                <a:off x="-9525" y="-14288"/>
                <a:ext cx="3438525" cy="5548313"/>
              </a:xfrm>
              <a:custGeom>
                <a:avLst/>
                <a:gdLst>
                  <a:gd name="connsiteX0" fmla="*/ 0 w 3438525"/>
                  <a:gd name="connsiteY0" fmla="*/ 0 h 5534025"/>
                  <a:gd name="connsiteX1" fmla="*/ 1495425 w 3438525"/>
                  <a:gd name="connsiteY1" fmla="*/ 9525 h 5534025"/>
                  <a:gd name="connsiteX2" fmla="*/ 3438525 w 3438525"/>
                  <a:gd name="connsiteY2" fmla="*/ 2857500 h 5534025"/>
                  <a:gd name="connsiteX3" fmla="*/ 1562100 w 3438525"/>
                  <a:gd name="connsiteY3" fmla="*/ 5534025 h 5534025"/>
                  <a:gd name="connsiteX4" fmla="*/ 0 w 3438525"/>
                  <a:gd name="connsiteY4" fmla="*/ 5534025 h 5534025"/>
                  <a:gd name="connsiteX5" fmla="*/ 0 w 3438525"/>
                  <a:gd name="connsiteY5" fmla="*/ 0 h 5534025"/>
                  <a:gd name="connsiteX0" fmla="*/ 0 w 3438525"/>
                  <a:gd name="connsiteY0" fmla="*/ 14288 h 5548313"/>
                  <a:gd name="connsiteX1" fmla="*/ 1481137 w 3438525"/>
                  <a:gd name="connsiteY1" fmla="*/ 0 h 5548313"/>
                  <a:gd name="connsiteX2" fmla="*/ 3438525 w 3438525"/>
                  <a:gd name="connsiteY2" fmla="*/ 2871788 h 5548313"/>
                  <a:gd name="connsiteX3" fmla="*/ 1562100 w 3438525"/>
                  <a:gd name="connsiteY3" fmla="*/ 5548313 h 5548313"/>
                  <a:gd name="connsiteX4" fmla="*/ 0 w 3438525"/>
                  <a:gd name="connsiteY4" fmla="*/ 5548313 h 5548313"/>
                  <a:gd name="connsiteX5" fmla="*/ 0 w 3438525"/>
                  <a:gd name="connsiteY5" fmla="*/ 14288 h 5548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8525" h="5548313">
                    <a:moveTo>
                      <a:pt x="0" y="14288"/>
                    </a:moveTo>
                    <a:lnTo>
                      <a:pt x="1481137" y="0"/>
                    </a:lnTo>
                    <a:lnTo>
                      <a:pt x="3438525" y="2871788"/>
                    </a:lnTo>
                    <a:lnTo>
                      <a:pt x="1562100" y="5548313"/>
                    </a:lnTo>
                    <a:lnTo>
                      <a:pt x="0" y="5548313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C8363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D194CA-C2C3-467D-8359-0C8B68E2C7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8079" y="-14288"/>
                <a:ext cx="2018534" cy="298608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8F3437-3A16-4691-BDC1-0EA5F249B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963" y="-14288"/>
                <a:ext cx="2085804" cy="30974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A55E13E-54DE-4463-B97A-621A46F35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900" y="-18467"/>
                <a:ext cx="2163010" cy="319981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6464EA-2711-4F72-A273-57224A15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784" y="-18467"/>
                <a:ext cx="2218897" cy="329506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4DC365-3189-47E1-9365-8102FB23D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283" y="-7938"/>
                <a:ext cx="2289209" cy="338650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18E341-40EA-420A-B244-D2CD68808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67" y="-7938"/>
                <a:ext cx="2365746" cy="351313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002BF3A-02B5-4D5C-BA99-823749DE2A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7104" y="-12117"/>
                <a:ext cx="2429144" cy="359351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5A5E4A2-34C9-4042-B24E-470E8E329E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988" y="-12117"/>
                <a:ext cx="2494987" cy="370506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536E43-07FF-4511-A1C9-86FBBDFDE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509" y="0"/>
                <a:ext cx="2602585" cy="38500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5EBA0D-1DAE-469C-8998-3F99F9C77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93" y="0"/>
                <a:ext cx="2652470" cy="39389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8F50AF-C01A-4366-B190-BFAFEEA9C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670" y="-29579"/>
                <a:ext cx="2728918" cy="403698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3BB7349-94B7-4723-929D-FB4A7D16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0171" y="225425"/>
                <a:ext cx="2633759" cy="3911137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64F5D0-09CA-4D04-98C9-3F180A5A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7934" y="404813"/>
                <a:ext cx="2610002" cy="386106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6B4C6DB-117F-41EF-B0F0-AC26FA9DA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685248"/>
                <a:ext cx="2465944" cy="36619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493E6A-6651-4852-8CFC-3D555E097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233" y="927100"/>
                <a:ext cx="2384683" cy="35277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47B6E5-537B-4C7C-BCA4-1F48841C4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1143000"/>
                <a:ext cx="2295035" cy="340813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AD4E-AC19-4CCE-9B3D-3EFA0EADB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2937" y="1412270"/>
                <a:ext cx="2217030" cy="329229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720D7-F382-445E-A40B-4663C3416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981" y="1599590"/>
                <a:ext cx="2150409" cy="31811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92CE5A-302B-4144-98D6-1265B18E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8783" y="1803597"/>
                <a:ext cx="2079938" cy="308871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02D1EA-6F23-43FD-B7AC-18CA43C5D2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240" y="2054525"/>
                <a:ext cx="2024514" cy="299493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783D2-966F-42FE-95B0-2C07E3CE0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130" y="2261583"/>
                <a:ext cx="1937173" cy="28767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0D2B7-2541-4DCC-9451-503D594B4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866" y="2520114"/>
                <a:ext cx="1833294" cy="271205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7C73ED-8669-4CA3-9837-72C27057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0597" y="2741086"/>
                <a:ext cx="1747365" cy="25948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5D9038-D8A8-4E41-B636-1B72EC488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4747" y="2906004"/>
                <a:ext cx="1729995" cy="2559242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70A4D-FD61-419E-8EEF-6BD4CCD76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6223" y="3109487"/>
                <a:ext cx="1641114" cy="243705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2F20DE2-6B2D-41A9-A605-6BDEEDF8E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1981" y="3308560"/>
                <a:ext cx="1534990" cy="227076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FA75A4-02D6-4C45-BA0B-1FA1B5E0F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02" y="3594469"/>
                <a:ext cx="1332273" cy="197842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B03573-56B7-49C5-8638-CB228BD41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9445" y="3723852"/>
                <a:ext cx="1260196" cy="187139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F162-2AC2-4150-8694-E2E5A3484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2460" y="3946861"/>
                <a:ext cx="1089586" cy="161186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24CD6A-7255-488F-AB8C-6ABD74D8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349" y="4189851"/>
                <a:ext cx="926689" cy="1376134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EF3D6-825C-4D60-9335-58D3105F3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275" y="4432880"/>
                <a:ext cx="774973" cy="114644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3C8890-EA05-4D76-BD5E-244F2FEAFE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929" y="4679582"/>
                <a:ext cx="596903" cy="88640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BC49B8-ED80-41F3-9A39-8E52C0B468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0747" y="4902417"/>
                <a:ext cx="462065" cy="683548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C615B1-4A4D-4257-B6CE-B93601888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5348" y="5106518"/>
                <a:ext cx="277940" cy="412741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F862DE-35E2-445E-A0E8-9A9713CBE2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9263" y="5317870"/>
                <a:ext cx="197469" cy="292123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43B63B-EAB7-4D54-B4DE-ACA5ABB41A27}"/>
              </a:ext>
            </a:extLst>
          </p:cNvPr>
          <p:cNvSpPr txBox="1"/>
          <p:nvPr/>
        </p:nvSpPr>
        <p:spPr>
          <a:xfrm>
            <a:off x="541785" y="116865"/>
            <a:ext cx="242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42CF21-634E-4297-BBE2-E1D7C90A44F0}"/>
              </a:ext>
            </a:extLst>
          </p:cNvPr>
          <p:cNvSpPr/>
          <p:nvPr/>
        </p:nvSpPr>
        <p:spPr>
          <a:xfrm>
            <a:off x="1143317" y="1517332"/>
            <a:ext cx="5869305" cy="382333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8D3B48-520E-4674-BF28-62B0B2129FFB}"/>
              </a:ext>
            </a:extLst>
          </p:cNvPr>
          <p:cNvSpPr/>
          <p:nvPr/>
        </p:nvSpPr>
        <p:spPr>
          <a:xfrm>
            <a:off x="4077970" y="3844607"/>
            <a:ext cx="4392930" cy="2463835"/>
          </a:xfrm>
          <a:prstGeom prst="rect">
            <a:avLst/>
          </a:prstGeom>
          <a:solidFill>
            <a:srgbClr val="C8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A23BE8-9ACD-4E4F-90CA-FCEB2AFBE8CB}"/>
              </a:ext>
            </a:extLst>
          </p:cNvPr>
          <p:cNvSpPr/>
          <p:nvPr/>
        </p:nvSpPr>
        <p:spPr>
          <a:xfrm>
            <a:off x="7934008" y="2600000"/>
            <a:ext cx="3347085" cy="8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输入此处具体内容，文字尽量言简意赅，简单说明即可，注意版面美观度。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6D00F1-2197-4B18-9F43-0E6E8BC5C5C6}"/>
              </a:ext>
            </a:extLst>
          </p:cNvPr>
          <p:cNvSpPr/>
          <p:nvPr/>
        </p:nvSpPr>
        <p:spPr>
          <a:xfrm>
            <a:off x="4386897" y="4264699"/>
            <a:ext cx="3775075" cy="8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C4BE02-A9FE-4A97-AF55-6C4B18C28A25}"/>
              </a:ext>
            </a:extLst>
          </p:cNvPr>
          <p:cNvSpPr txBox="1"/>
          <p:nvPr/>
        </p:nvSpPr>
        <p:spPr>
          <a:xfrm>
            <a:off x="7934008" y="1872805"/>
            <a:ext cx="3851275" cy="707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AE6DDA-ECB6-4E57-A9C4-FB25678565E0}"/>
              </a:ext>
            </a:extLst>
          </p:cNvPr>
          <p:cNvSpPr/>
          <p:nvPr/>
        </p:nvSpPr>
        <p:spPr>
          <a:xfrm>
            <a:off x="4386897" y="5201307"/>
            <a:ext cx="3775075" cy="80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输入此处具体内容，文字尽量言简意赅，简单说明即可，不必过于繁琐，注意版面美观度。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1103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bldLvl="0" animBg="1"/>
      <p:bldP spid="46" grpId="0" bldLvl="0" animBg="1"/>
      <p:bldP spid="47" grpId="0"/>
      <p:bldP spid="47" grpId="1"/>
      <p:bldP spid="48" grpId="0"/>
      <p:bldP spid="48" grpId="1"/>
      <p:bldP spid="49" grpId="0"/>
      <p:bldP spid="49" grpId="1"/>
      <p:bldP spid="49" grpId="2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22222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2elk4f4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1340</Words>
  <Application>Microsoft Office PowerPoint</Application>
  <PresentationFormat>宽屏</PresentationFormat>
  <Paragraphs>166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Helvetica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53</cp:revision>
  <dcterms:created xsi:type="dcterms:W3CDTF">2019-07-23T00:18:31Z</dcterms:created>
  <dcterms:modified xsi:type="dcterms:W3CDTF">2023-01-01T12:09:08Z</dcterms:modified>
</cp:coreProperties>
</file>