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tags/tag9.xml" ContentType="application/vnd.openxmlformats-officedocument.presentationml.tags+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1.xml" ContentType="application/vnd.openxmlformats-officedocument.presentationml.tags+xml"/>
  <Override PartName="/ppt/notesSlides/notesSlide19.xml" ContentType="application/vnd.openxmlformats-officedocument.presentationml.notesSlide+xml"/>
  <Override PartName="/ppt/tags/tag12.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 id="2147483718" r:id="rId2"/>
    <p:sldMasterId id="2147483722" r:id="rId3"/>
  </p:sldMasterIdLst>
  <p:notesMasterIdLst>
    <p:notesMasterId r:id="rId33"/>
  </p:notesMasterIdLst>
  <p:sldIdLst>
    <p:sldId id="348" r:id="rId4"/>
    <p:sldId id="258" r:id="rId5"/>
    <p:sldId id="266" r:id="rId6"/>
    <p:sldId id="327" r:id="rId7"/>
    <p:sldId id="301" r:id="rId8"/>
    <p:sldId id="303" r:id="rId9"/>
    <p:sldId id="304" r:id="rId10"/>
    <p:sldId id="316" r:id="rId11"/>
    <p:sldId id="349" r:id="rId12"/>
    <p:sldId id="338" r:id="rId13"/>
    <p:sldId id="335" r:id="rId14"/>
    <p:sldId id="331" r:id="rId15"/>
    <p:sldId id="340" r:id="rId16"/>
    <p:sldId id="309" r:id="rId17"/>
    <p:sldId id="308" r:id="rId18"/>
    <p:sldId id="350" r:id="rId19"/>
    <p:sldId id="311" r:id="rId20"/>
    <p:sldId id="312" r:id="rId21"/>
    <p:sldId id="342" r:id="rId22"/>
    <p:sldId id="336" r:id="rId23"/>
    <p:sldId id="337" r:id="rId24"/>
    <p:sldId id="351" r:id="rId25"/>
    <p:sldId id="320" r:id="rId26"/>
    <p:sldId id="322" r:id="rId27"/>
    <p:sldId id="333" r:id="rId28"/>
    <p:sldId id="341" r:id="rId29"/>
    <p:sldId id="325" r:id="rId30"/>
    <p:sldId id="353" r:id="rId31"/>
    <p:sldId id="354" r:id="rId32"/>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1047"/>
    <a:srgbClr val="55B3FA"/>
    <a:srgbClr val="6FC08C"/>
    <a:srgbClr val="54C1DA"/>
    <a:srgbClr val="D99F3C"/>
    <a:srgbClr val="B16F27"/>
    <a:srgbClr val="070502"/>
    <a:srgbClr val="EEB948"/>
    <a:srgbClr val="E2B27E"/>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314" autoAdjust="0"/>
  </p:normalViewPr>
  <p:slideViewPr>
    <p:cSldViewPr snapToGrid="0" showGuides="1">
      <p:cViewPr varScale="1">
        <p:scale>
          <a:sx n="108" d="100"/>
          <a:sy n="108" d="100"/>
        </p:scale>
        <p:origin x="714" y="11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tags" Target="tags/tag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4D2703-FC5F-4B36-8586-7386676274FE}" type="datetimeFigureOut">
              <a:rPr lang="zh-CN" altLang="en-US" smtClean="0"/>
              <a:t>2023/1/2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78F437-F54D-467D-9C8C-B140B408337F}" type="slidenum">
              <a:rPr lang="zh-CN" altLang="en-US" smtClean="0"/>
              <a:t>‹#›</a:t>
            </a:fld>
            <a:endParaRPr lang="zh-CN" altLang="en-US"/>
          </a:p>
        </p:txBody>
      </p:sp>
    </p:spTree>
    <p:extLst>
      <p:ext uri="{BB962C8B-B14F-4D97-AF65-F5344CB8AC3E}">
        <p14:creationId xmlns:p14="http://schemas.microsoft.com/office/powerpoint/2010/main" val="565973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78F437-F54D-467D-9C8C-B140B408337F}" type="slidenum">
              <a:rPr lang="zh-CN" altLang="en-US" smtClean="0"/>
              <a:t>2</a:t>
            </a:fld>
            <a:endParaRPr lang="zh-CN" altLang="en-US"/>
          </a:p>
        </p:txBody>
      </p:sp>
    </p:spTree>
    <p:extLst>
      <p:ext uri="{BB962C8B-B14F-4D97-AF65-F5344CB8AC3E}">
        <p14:creationId xmlns:p14="http://schemas.microsoft.com/office/powerpoint/2010/main" val="5837216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F7E13EF-56DF-477F-9799-2CC6E8A63DC6}" type="slidenum">
              <a:rPr lang="zh-CN" altLang="en-US" smtClean="0"/>
              <a:t>11</a:t>
            </a:fld>
            <a:endParaRPr lang="zh-CN" altLang="en-US"/>
          </a:p>
        </p:txBody>
      </p:sp>
    </p:spTree>
    <p:extLst>
      <p:ext uri="{BB962C8B-B14F-4D97-AF65-F5344CB8AC3E}">
        <p14:creationId xmlns:p14="http://schemas.microsoft.com/office/powerpoint/2010/main" val="67449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4D96F10-DAB2-41BE-95D6-3F7AC12C1831}" type="slidenum">
              <a:rPr lang="zh-CN" altLang="en-US" smtClean="0"/>
              <a:t>12</a:t>
            </a:fld>
            <a:endParaRPr lang="zh-CN" altLang="en-US"/>
          </a:p>
        </p:txBody>
      </p:sp>
    </p:spTree>
    <p:extLst>
      <p:ext uri="{BB962C8B-B14F-4D97-AF65-F5344CB8AC3E}">
        <p14:creationId xmlns:p14="http://schemas.microsoft.com/office/powerpoint/2010/main" val="3397138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4CB6D3E-D522-49B4-9289-BFFC1AADE69F}" type="slidenum">
              <a:rPr lang="zh-CN" altLang="en-US" smtClean="0"/>
              <a:t>13</a:t>
            </a:fld>
            <a:endParaRPr lang="zh-CN" altLang="en-US"/>
          </a:p>
        </p:txBody>
      </p:sp>
    </p:spTree>
    <p:extLst>
      <p:ext uri="{BB962C8B-B14F-4D97-AF65-F5344CB8AC3E}">
        <p14:creationId xmlns:p14="http://schemas.microsoft.com/office/powerpoint/2010/main" val="289903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1C147A23-5BA8-44CE-9215-79B767159C41}" type="slidenum">
              <a:rPr lang="zh-CN" altLang="en-US" smtClean="0"/>
              <a:t>14</a:t>
            </a:fld>
            <a:endParaRPr lang="zh-CN" altLang="en-US"/>
          </a:p>
        </p:txBody>
      </p:sp>
    </p:spTree>
    <p:extLst>
      <p:ext uri="{BB962C8B-B14F-4D97-AF65-F5344CB8AC3E}">
        <p14:creationId xmlns:p14="http://schemas.microsoft.com/office/powerpoint/2010/main" val="3279190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t>15</a:t>
            </a:fld>
            <a:endParaRPr lang="zh-CN" altLang="en-US"/>
          </a:p>
        </p:txBody>
      </p:sp>
    </p:spTree>
    <p:extLst>
      <p:ext uri="{BB962C8B-B14F-4D97-AF65-F5344CB8AC3E}">
        <p14:creationId xmlns:p14="http://schemas.microsoft.com/office/powerpoint/2010/main" val="2596606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78F437-F54D-467D-9C8C-B140B408337F}" type="slidenum">
              <a:rPr lang="zh-CN" altLang="en-US" smtClean="0"/>
              <a:t>16</a:t>
            </a:fld>
            <a:endParaRPr lang="zh-CN" altLang="en-US"/>
          </a:p>
        </p:txBody>
      </p:sp>
    </p:spTree>
    <p:extLst>
      <p:ext uri="{BB962C8B-B14F-4D97-AF65-F5344CB8AC3E}">
        <p14:creationId xmlns:p14="http://schemas.microsoft.com/office/powerpoint/2010/main" val="721899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t>17</a:t>
            </a:fld>
            <a:endParaRPr lang="zh-CN" altLang="en-US"/>
          </a:p>
        </p:txBody>
      </p:sp>
    </p:spTree>
    <p:extLst>
      <p:ext uri="{BB962C8B-B14F-4D97-AF65-F5344CB8AC3E}">
        <p14:creationId xmlns:p14="http://schemas.microsoft.com/office/powerpoint/2010/main" val="2205805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t>18</a:t>
            </a:fld>
            <a:endParaRPr lang="zh-CN" altLang="en-US"/>
          </a:p>
        </p:txBody>
      </p:sp>
    </p:spTree>
    <p:extLst>
      <p:ext uri="{BB962C8B-B14F-4D97-AF65-F5344CB8AC3E}">
        <p14:creationId xmlns:p14="http://schemas.microsoft.com/office/powerpoint/2010/main" val="3415652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9DE5F23-5C27-4B70-AB54-317F0AB486EF}" type="slidenum">
              <a:rPr lang="zh-CN" altLang="en-US" smtClean="0"/>
              <a:t>19</a:t>
            </a:fld>
            <a:endParaRPr lang="zh-CN" altLang="en-US"/>
          </a:p>
        </p:txBody>
      </p:sp>
    </p:spTree>
    <p:extLst>
      <p:ext uri="{BB962C8B-B14F-4D97-AF65-F5344CB8AC3E}">
        <p14:creationId xmlns:p14="http://schemas.microsoft.com/office/powerpoint/2010/main" val="13735376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C8C9409-DB53-4385-842B-71105F4B9447}" type="slidenum">
              <a:rPr lang="zh-CN" altLang="en-US" smtClean="0"/>
              <a:t>20</a:t>
            </a:fld>
            <a:endParaRPr lang="zh-CN" altLang="en-US"/>
          </a:p>
        </p:txBody>
      </p:sp>
    </p:spTree>
    <p:extLst>
      <p:ext uri="{BB962C8B-B14F-4D97-AF65-F5344CB8AC3E}">
        <p14:creationId xmlns:p14="http://schemas.microsoft.com/office/powerpoint/2010/main" val="3070871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78F437-F54D-467D-9C8C-B140B408337F}" type="slidenum">
              <a:rPr lang="zh-CN" altLang="en-US" smtClean="0"/>
              <a:t>3</a:t>
            </a:fld>
            <a:endParaRPr lang="zh-CN" altLang="en-US"/>
          </a:p>
        </p:txBody>
      </p:sp>
    </p:spTree>
    <p:extLst>
      <p:ext uri="{BB962C8B-B14F-4D97-AF65-F5344CB8AC3E}">
        <p14:creationId xmlns:p14="http://schemas.microsoft.com/office/powerpoint/2010/main" val="41919519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C8C9409-DB53-4385-842B-71105F4B9447}" type="slidenum">
              <a:rPr lang="zh-CN" altLang="en-US" smtClean="0"/>
              <a:t>21</a:t>
            </a:fld>
            <a:endParaRPr lang="zh-CN" altLang="en-US"/>
          </a:p>
        </p:txBody>
      </p:sp>
    </p:spTree>
    <p:extLst>
      <p:ext uri="{BB962C8B-B14F-4D97-AF65-F5344CB8AC3E}">
        <p14:creationId xmlns:p14="http://schemas.microsoft.com/office/powerpoint/2010/main" val="17644427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78F437-F54D-467D-9C8C-B140B408337F}" type="slidenum">
              <a:rPr lang="zh-CN" altLang="en-US" smtClean="0"/>
              <a:t>22</a:t>
            </a:fld>
            <a:endParaRPr lang="zh-CN" altLang="en-US"/>
          </a:p>
        </p:txBody>
      </p:sp>
    </p:spTree>
    <p:extLst>
      <p:ext uri="{BB962C8B-B14F-4D97-AF65-F5344CB8AC3E}">
        <p14:creationId xmlns:p14="http://schemas.microsoft.com/office/powerpoint/2010/main" val="36965203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t>23</a:t>
            </a:fld>
            <a:endParaRPr lang="zh-CN" altLang="en-US"/>
          </a:p>
        </p:txBody>
      </p:sp>
    </p:spTree>
    <p:extLst>
      <p:ext uri="{BB962C8B-B14F-4D97-AF65-F5344CB8AC3E}">
        <p14:creationId xmlns:p14="http://schemas.microsoft.com/office/powerpoint/2010/main" val="192937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t>24</a:t>
            </a:fld>
            <a:endParaRPr lang="zh-CN" altLang="en-US"/>
          </a:p>
        </p:txBody>
      </p:sp>
    </p:spTree>
    <p:extLst>
      <p:ext uri="{BB962C8B-B14F-4D97-AF65-F5344CB8AC3E}">
        <p14:creationId xmlns:p14="http://schemas.microsoft.com/office/powerpoint/2010/main" val="41664309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808828A-F8B4-4E74-8BE4-C5C54BD3F15C}" type="slidenum">
              <a:rPr lang="zh-CN" altLang="en-US" smtClean="0"/>
              <a:t>25</a:t>
            </a:fld>
            <a:endParaRPr lang="zh-CN" altLang="en-US"/>
          </a:p>
        </p:txBody>
      </p:sp>
    </p:spTree>
    <p:extLst>
      <p:ext uri="{BB962C8B-B14F-4D97-AF65-F5344CB8AC3E}">
        <p14:creationId xmlns:p14="http://schemas.microsoft.com/office/powerpoint/2010/main" val="1822448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C3B2344-C2E9-4423-BFDA-669942A16926}" type="slidenum">
              <a:rPr lang="zh-CN" altLang="en-US" smtClean="0"/>
              <a:t>26</a:t>
            </a:fld>
            <a:endParaRPr lang="zh-CN" altLang="en-US"/>
          </a:p>
        </p:txBody>
      </p:sp>
    </p:spTree>
    <p:extLst>
      <p:ext uri="{BB962C8B-B14F-4D97-AF65-F5344CB8AC3E}">
        <p14:creationId xmlns:p14="http://schemas.microsoft.com/office/powerpoint/2010/main" val="71632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t>27</a:t>
            </a:fld>
            <a:endParaRPr lang="zh-CN" altLang="en-US"/>
          </a:p>
        </p:txBody>
      </p:sp>
    </p:spTree>
    <p:extLst>
      <p:ext uri="{BB962C8B-B14F-4D97-AF65-F5344CB8AC3E}">
        <p14:creationId xmlns:p14="http://schemas.microsoft.com/office/powerpoint/2010/main" val="33708832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462059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7511AA8-80B6-E048-AE52-6AB10A2621FD}" type="slidenum">
              <a:rPr lang="en-US" altLang="zh-CN" smtClean="0"/>
              <a:t>4</a:t>
            </a:fld>
            <a:endParaRPr lang="zh-CN" altLang="en-US"/>
          </a:p>
        </p:txBody>
      </p:sp>
    </p:spTree>
    <p:extLst>
      <p:ext uri="{BB962C8B-B14F-4D97-AF65-F5344CB8AC3E}">
        <p14:creationId xmlns:p14="http://schemas.microsoft.com/office/powerpoint/2010/main" val="130186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t>5</a:t>
            </a:fld>
            <a:endParaRPr lang="zh-CN" altLang="en-US"/>
          </a:p>
        </p:txBody>
      </p:sp>
    </p:spTree>
    <p:extLst>
      <p:ext uri="{BB962C8B-B14F-4D97-AF65-F5344CB8AC3E}">
        <p14:creationId xmlns:p14="http://schemas.microsoft.com/office/powerpoint/2010/main" val="3180286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t>6</a:t>
            </a:fld>
            <a:endParaRPr lang="zh-CN" altLang="en-US"/>
          </a:p>
        </p:txBody>
      </p:sp>
    </p:spTree>
    <p:extLst>
      <p:ext uri="{BB962C8B-B14F-4D97-AF65-F5344CB8AC3E}">
        <p14:creationId xmlns:p14="http://schemas.microsoft.com/office/powerpoint/2010/main" val="1424856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C147A23-5BA8-44CE-9215-79B767159C41}" type="slidenum">
              <a:rPr lang="zh-CN" altLang="en-US" smtClean="0"/>
              <a:t>7</a:t>
            </a:fld>
            <a:endParaRPr lang="zh-CN" altLang="en-US"/>
          </a:p>
        </p:txBody>
      </p:sp>
    </p:spTree>
    <p:extLst>
      <p:ext uri="{BB962C8B-B14F-4D97-AF65-F5344CB8AC3E}">
        <p14:creationId xmlns:p14="http://schemas.microsoft.com/office/powerpoint/2010/main" val="3769455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C147A23-5BA8-44CE-9215-79B767159C41}" type="slidenum">
              <a:rPr lang="zh-CN" altLang="en-US" smtClean="0"/>
              <a:t>8</a:t>
            </a:fld>
            <a:endParaRPr lang="zh-CN" altLang="en-US"/>
          </a:p>
        </p:txBody>
      </p:sp>
    </p:spTree>
    <p:extLst>
      <p:ext uri="{BB962C8B-B14F-4D97-AF65-F5344CB8AC3E}">
        <p14:creationId xmlns:p14="http://schemas.microsoft.com/office/powerpoint/2010/main" val="570996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78F437-F54D-467D-9C8C-B140B408337F}" type="slidenum">
              <a:rPr lang="zh-CN" altLang="en-US" smtClean="0"/>
              <a:t>9</a:t>
            </a:fld>
            <a:endParaRPr lang="zh-CN" altLang="en-US"/>
          </a:p>
        </p:txBody>
      </p:sp>
    </p:spTree>
    <p:extLst>
      <p:ext uri="{BB962C8B-B14F-4D97-AF65-F5344CB8AC3E}">
        <p14:creationId xmlns:p14="http://schemas.microsoft.com/office/powerpoint/2010/main" val="3068808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173FEFC-5A44-4C02-99F1-5B7E9679A3F4}" type="slidenum">
              <a:rPr lang="zh-CN" altLang="en-US" smtClean="0"/>
              <a:t>10</a:t>
            </a:fld>
            <a:endParaRPr lang="zh-CN" altLang="en-US"/>
          </a:p>
        </p:txBody>
      </p:sp>
    </p:spTree>
    <p:extLst>
      <p:ext uri="{BB962C8B-B14F-4D97-AF65-F5344CB8AC3E}">
        <p14:creationId xmlns:p14="http://schemas.microsoft.com/office/powerpoint/2010/main" val="561081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84911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7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58268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8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90911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9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2595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0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6867220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4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21725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7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53946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9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40058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2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9487244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1"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1" y="1600202"/>
            <a:ext cx="10972800" cy="4525963"/>
          </a:xfrm>
          <a:prstGeom prst="rect">
            <a:avLst/>
          </a:prstGeo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a:xfrm>
            <a:off x="609601" y="6356352"/>
            <a:ext cx="2844800" cy="365125"/>
          </a:xfrm>
          <a:prstGeom prst="rect">
            <a:avLst/>
          </a:prstGeom>
        </p:spPr>
        <p:txBody>
          <a:bodyPr/>
          <a:lstStyle/>
          <a:p>
            <a:fld id="{A61B1FD8-8752-40A4-8FD5-E89685AB56BD}" type="datetimeFigureOut">
              <a:rPr lang="zh-CN" altLang="en-US" smtClean="0"/>
              <a:t>2023/1/2</a:t>
            </a:fld>
            <a:endParaRPr lang="zh-CN" altLang="en-US"/>
          </a:p>
        </p:txBody>
      </p:sp>
      <p:sp>
        <p:nvSpPr>
          <p:cNvPr id="5" name="页脚占位符 4"/>
          <p:cNvSpPr>
            <a:spLocks noGrp="1"/>
          </p:cNvSpPr>
          <p:nvPr>
            <p:ph type="ftr" sz="quarter" idx="11"/>
          </p:nvPr>
        </p:nvSpPr>
        <p:spPr>
          <a:xfrm>
            <a:off x="4165601" y="6356352"/>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1" y="6356352"/>
            <a:ext cx="2844800" cy="365125"/>
          </a:xfrm>
          <a:prstGeom prst="rect">
            <a:avLst/>
          </a:prstGeom>
        </p:spPr>
        <p:txBody>
          <a:bodyPr/>
          <a:lstStyle/>
          <a:p>
            <a:fld id="{52DCD716-44A1-4A3E-9A48-2DB906ECEF8F}" type="slidenum">
              <a:rPr lang="zh-CN" altLang="en-US" smtClean="0"/>
              <a:t>‹#›</a:t>
            </a:fld>
            <a:endParaRPr lang="zh-CN" altLang="en-US"/>
          </a:p>
        </p:txBody>
      </p:sp>
    </p:spTree>
    <p:extLst>
      <p:ext uri="{BB962C8B-B14F-4D97-AF65-F5344CB8AC3E}">
        <p14:creationId xmlns:p14="http://schemas.microsoft.com/office/powerpoint/2010/main" val="24387812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3_自定义版式">
    <p:spTree>
      <p:nvGrpSpPr>
        <p:cNvPr id="1" name=""/>
        <p:cNvGrpSpPr/>
        <p:nvPr/>
      </p:nvGrpSpPr>
      <p:grpSpPr>
        <a:xfrm>
          <a:off x="0" y="0"/>
          <a:ext cx="0" cy="0"/>
          <a:chOff x="0" y="0"/>
          <a:chExt cx="0" cy="0"/>
        </a:xfrm>
      </p:grpSpPr>
      <p:sp>
        <p:nvSpPr>
          <p:cNvPr id="6" name="任意多边形: 形状 5"/>
          <p:cNvSpPr>
            <a:spLocks noGrp="1"/>
          </p:cNvSpPr>
          <p:nvPr>
            <p:ph type="pic" sz="quarter" idx="10"/>
          </p:nvPr>
        </p:nvSpPr>
        <p:spPr>
          <a:xfrm>
            <a:off x="1055688" y="1986627"/>
            <a:ext cx="5011284" cy="3821373"/>
          </a:xfrm>
          <a:custGeom>
            <a:avLst/>
            <a:gdLst>
              <a:gd name="connsiteX0" fmla="*/ 0 w 5011284"/>
              <a:gd name="connsiteY0" fmla="*/ 0 h 3821373"/>
              <a:gd name="connsiteX1" fmla="*/ 5011284 w 5011284"/>
              <a:gd name="connsiteY1" fmla="*/ 0 h 3821373"/>
              <a:gd name="connsiteX2" fmla="*/ 5011284 w 5011284"/>
              <a:gd name="connsiteY2" fmla="*/ 3821373 h 3821373"/>
              <a:gd name="connsiteX3" fmla="*/ 0 w 5011284"/>
              <a:gd name="connsiteY3" fmla="*/ 3821373 h 3821373"/>
            </a:gdLst>
            <a:ahLst/>
            <a:cxnLst>
              <a:cxn ang="0">
                <a:pos x="connsiteX0" y="connsiteY0"/>
              </a:cxn>
              <a:cxn ang="0">
                <a:pos x="connsiteX1" y="connsiteY1"/>
              </a:cxn>
              <a:cxn ang="0">
                <a:pos x="connsiteX2" y="connsiteY2"/>
              </a:cxn>
              <a:cxn ang="0">
                <a:pos x="connsiteX3" y="connsiteY3"/>
              </a:cxn>
            </a:cxnLst>
            <a:rect l="l" t="t" r="r" b="b"/>
            <a:pathLst>
              <a:path w="5011284" h="3821373">
                <a:moveTo>
                  <a:pt x="0" y="0"/>
                </a:moveTo>
                <a:lnTo>
                  <a:pt x="5011284" y="0"/>
                </a:lnTo>
                <a:lnTo>
                  <a:pt x="5011284" y="3821373"/>
                </a:lnTo>
                <a:lnTo>
                  <a:pt x="0" y="3821373"/>
                </a:lnTo>
                <a:close/>
              </a:path>
            </a:pathLst>
          </a:custGeom>
        </p:spPr>
        <p:txBody>
          <a:bodyPr wrap="square">
            <a:noAutofit/>
          </a:bodyPr>
          <a:lstStyle/>
          <a:p>
            <a:endParaRPr lang="zh-CN" altLang="en-US"/>
          </a:p>
        </p:txBody>
      </p:sp>
    </p:spTree>
    <p:extLst>
      <p:ext uri="{BB962C8B-B14F-4D97-AF65-F5344CB8AC3E}">
        <p14:creationId xmlns:p14="http://schemas.microsoft.com/office/powerpoint/2010/main" val="39561854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矩形 2"/>
          <p:cNvSpPr/>
          <p:nvPr userDrawn="1"/>
        </p:nvSpPr>
        <p:spPr>
          <a:xfrm>
            <a:off x="0" y="0"/>
            <a:ext cx="12192000" cy="6858000"/>
          </a:xfrm>
          <a:prstGeom prst="rect">
            <a:avLst/>
          </a:prstGeom>
          <a:gradFill>
            <a:gsLst>
              <a:gs pos="0">
                <a:srgbClr val="0C1047">
                  <a:alpha val="0"/>
                </a:srgbClr>
              </a:gs>
              <a:gs pos="35000">
                <a:srgbClr val="0C1047">
                  <a:alpha val="0"/>
                </a:srgbClr>
              </a:gs>
              <a:gs pos="100000">
                <a:srgbClr val="0C1047"/>
              </a:gs>
            </a:gsLst>
            <a:path path="circle">
              <a:fillToRect l="50000" t="-80000" r="50000" b="180000"/>
            </a:path>
          </a:gradFill>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latin typeface="方正黑体简体" panose="02010601030101010101" pitchFamily="2" charset="-122"/>
              <a:ea typeface="方正黑体简体" panose="02010601030101010101" pitchFamily="2" charset="-122"/>
              <a:cs typeface="+mn-ea"/>
              <a:sym typeface="+mn-lt"/>
            </a:endParaRPr>
          </a:p>
        </p:txBody>
      </p:sp>
    </p:spTree>
    <p:extLst>
      <p:ext uri="{BB962C8B-B14F-4D97-AF65-F5344CB8AC3E}">
        <p14:creationId xmlns:p14="http://schemas.microsoft.com/office/powerpoint/2010/main" val="345456603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1_Title and Content">
    <p:spTree>
      <p:nvGrpSpPr>
        <p:cNvPr id="1" name=""/>
        <p:cNvGrpSpPr/>
        <p:nvPr/>
      </p:nvGrpSpPr>
      <p:grpSpPr>
        <a:xfrm>
          <a:off x="0" y="0"/>
          <a:ext cx="0" cy="0"/>
          <a:chOff x="0" y="0"/>
          <a:chExt cx="0" cy="0"/>
        </a:xfrm>
      </p:grpSpPr>
      <p:sp>
        <p:nvSpPr>
          <p:cNvPr id="10" name="Picture Placeholder 9"/>
          <p:cNvSpPr>
            <a:spLocks noGrp="1"/>
          </p:cNvSpPr>
          <p:nvPr>
            <p:ph type="pic" sz="quarter" idx="21"/>
          </p:nvPr>
        </p:nvSpPr>
        <p:spPr>
          <a:xfrm>
            <a:off x="6659563" y="2632075"/>
            <a:ext cx="4295775" cy="2684463"/>
          </a:xfrm>
          <a:prstGeom prst="rect">
            <a:avLst/>
          </a:prstGeom>
        </p:spPr>
        <p:txBody>
          <a:bodyPr/>
          <a:lstStyle/>
          <a:p>
            <a:endParaRPr lang="id-ID"/>
          </a:p>
        </p:txBody>
      </p:sp>
      <p:sp>
        <p:nvSpPr>
          <p:cNvPr id="5" name="Picture Placeholder 4"/>
          <p:cNvSpPr>
            <a:spLocks noGrp="1"/>
          </p:cNvSpPr>
          <p:nvPr>
            <p:ph type="pic" sz="quarter" idx="10"/>
          </p:nvPr>
        </p:nvSpPr>
        <p:spPr>
          <a:xfrm>
            <a:off x="877887" y="4664885"/>
            <a:ext cx="827316" cy="827314"/>
          </a:xfrm>
          <a:custGeom>
            <a:avLst/>
            <a:gdLst>
              <a:gd name="connsiteX0" fmla="*/ 353639 w 707278"/>
              <a:gd name="connsiteY0" fmla="*/ 0 h 707276"/>
              <a:gd name="connsiteX1" fmla="*/ 707278 w 707278"/>
              <a:gd name="connsiteY1" fmla="*/ 353638 h 707276"/>
              <a:gd name="connsiteX2" fmla="*/ 353639 w 707278"/>
              <a:gd name="connsiteY2" fmla="*/ 707276 h 707276"/>
              <a:gd name="connsiteX3" fmla="*/ 0 w 707278"/>
              <a:gd name="connsiteY3" fmla="*/ 353638 h 707276"/>
              <a:gd name="connsiteX4" fmla="*/ 353639 w 707278"/>
              <a:gd name="connsiteY4" fmla="*/ 0 h 707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278" h="707276">
                <a:moveTo>
                  <a:pt x="353639" y="0"/>
                </a:moveTo>
                <a:cubicBezTo>
                  <a:pt x="548948" y="0"/>
                  <a:pt x="707278" y="158329"/>
                  <a:pt x="707278" y="353638"/>
                </a:cubicBezTo>
                <a:cubicBezTo>
                  <a:pt x="707278" y="548947"/>
                  <a:pt x="548948" y="707276"/>
                  <a:pt x="353639" y="707276"/>
                </a:cubicBezTo>
                <a:cubicBezTo>
                  <a:pt x="158330" y="707276"/>
                  <a:pt x="0" y="548947"/>
                  <a:pt x="0" y="353638"/>
                </a:cubicBezTo>
                <a:cubicBezTo>
                  <a:pt x="0" y="158329"/>
                  <a:pt x="158330" y="0"/>
                  <a:pt x="353639" y="0"/>
                </a:cubicBezTo>
                <a:close/>
              </a:path>
            </a:pathLst>
          </a:custGeom>
          <a:effectLst>
            <a:outerShdw blurRad="127000" sx="102000" sy="102000" algn="ctr" rotWithShape="0">
              <a:schemeClr val="tx1">
                <a:lumMod val="95000"/>
                <a:lumOff val="5000"/>
                <a:alpha val="40000"/>
              </a:schemeClr>
            </a:outerShdw>
          </a:effectLst>
        </p:spPr>
        <p:txBody>
          <a:bodyPr wrap="square">
            <a:noAutofit/>
          </a:bodyPr>
          <a:lstStyle>
            <a:lvl1pPr marL="0" indent="0">
              <a:buNone/>
              <a:defRPr sz="100"/>
            </a:lvl1pPr>
          </a:lstStyle>
          <a:p>
            <a:endParaRPr lang="id-ID" dirty="0"/>
          </a:p>
        </p:txBody>
      </p:sp>
    </p:spTree>
    <p:extLst>
      <p:ext uri="{BB962C8B-B14F-4D97-AF65-F5344CB8AC3E}">
        <p14:creationId xmlns:p14="http://schemas.microsoft.com/office/powerpoint/2010/main" val="401201364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6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5046663" y="2740026"/>
            <a:ext cx="2098674" cy="2098674"/>
          </a:xfrm>
          <a:custGeom>
            <a:avLst/>
            <a:gdLst>
              <a:gd name="connsiteX0" fmla="*/ 1049337 w 2098674"/>
              <a:gd name="connsiteY0" fmla="*/ 0 h 2098674"/>
              <a:gd name="connsiteX1" fmla="*/ 2098674 w 2098674"/>
              <a:gd name="connsiteY1" fmla="*/ 1049337 h 2098674"/>
              <a:gd name="connsiteX2" fmla="*/ 1049337 w 2098674"/>
              <a:gd name="connsiteY2" fmla="*/ 2098674 h 2098674"/>
              <a:gd name="connsiteX3" fmla="*/ 0 w 2098674"/>
              <a:gd name="connsiteY3" fmla="*/ 1049337 h 2098674"/>
              <a:gd name="connsiteX4" fmla="*/ 1049337 w 2098674"/>
              <a:gd name="connsiteY4" fmla="*/ 0 h 2098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8674" h="2098674">
                <a:moveTo>
                  <a:pt x="1049337" y="0"/>
                </a:moveTo>
                <a:cubicBezTo>
                  <a:pt x="1628870" y="0"/>
                  <a:pt x="2098674" y="469804"/>
                  <a:pt x="2098674" y="1049337"/>
                </a:cubicBezTo>
                <a:cubicBezTo>
                  <a:pt x="2098674" y="1628870"/>
                  <a:pt x="1628870" y="2098674"/>
                  <a:pt x="1049337" y="2098674"/>
                </a:cubicBezTo>
                <a:cubicBezTo>
                  <a:pt x="469804" y="2098674"/>
                  <a:pt x="0" y="1628870"/>
                  <a:pt x="0" y="1049337"/>
                </a:cubicBezTo>
                <a:cubicBezTo>
                  <a:pt x="0" y="469804"/>
                  <a:pt x="469804" y="0"/>
                  <a:pt x="1049337" y="0"/>
                </a:cubicBezTo>
                <a:close/>
              </a:path>
            </a:pathLst>
          </a:custGeom>
        </p:spPr>
        <p:txBody>
          <a:bodyPr wrap="square">
            <a:noAutofit/>
          </a:bodyPr>
          <a:lstStyle/>
          <a:p>
            <a:endParaRPr lang="zh-CN" altLang="en-US"/>
          </a:p>
        </p:txBody>
      </p:sp>
    </p:spTree>
    <p:extLst>
      <p:ext uri="{BB962C8B-B14F-4D97-AF65-F5344CB8AC3E}">
        <p14:creationId xmlns:p14="http://schemas.microsoft.com/office/powerpoint/2010/main" val="36452026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2018120" y="2330161"/>
            <a:ext cx="1979966" cy="1979966"/>
          </a:xfrm>
          <a:custGeom>
            <a:avLst/>
            <a:gdLst>
              <a:gd name="connsiteX0" fmla="*/ 989983 w 1979966"/>
              <a:gd name="connsiteY0" fmla="*/ 0 h 1979966"/>
              <a:gd name="connsiteX1" fmla="*/ 1979966 w 1979966"/>
              <a:gd name="connsiteY1" fmla="*/ 989983 h 1979966"/>
              <a:gd name="connsiteX2" fmla="*/ 989983 w 1979966"/>
              <a:gd name="connsiteY2" fmla="*/ 1979966 h 1979966"/>
              <a:gd name="connsiteX3" fmla="*/ 0 w 1979966"/>
              <a:gd name="connsiteY3" fmla="*/ 989983 h 1979966"/>
              <a:gd name="connsiteX4" fmla="*/ 989983 w 1979966"/>
              <a:gd name="connsiteY4" fmla="*/ 0 h 19799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9966" h="1979966">
                <a:moveTo>
                  <a:pt x="989983" y="0"/>
                </a:moveTo>
                <a:cubicBezTo>
                  <a:pt x="1536736" y="0"/>
                  <a:pt x="1979966" y="443230"/>
                  <a:pt x="1979966" y="989983"/>
                </a:cubicBezTo>
                <a:cubicBezTo>
                  <a:pt x="1979966" y="1536736"/>
                  <a:pt x="1536736" y="1979966"/>
                  <a:pt x="989983" y="1979966"/>
                </a:cubicBezTo>
                <a:cubicBezTo>
                  <a:pt x="443230" y="1979966"/>
                  <a:pt x="0" y="1536736"/>
                  <a:pt x="0" y="989983"/>
                </a:cubicBezTo>
                <a:cubicBezTo>
                  <a:pt x="0" y="443230"/>
                  <a:pt x="443230" y="0"/>
                  <a:pt x="989983" y="0"/>
                </a:cubicBezTo>
                <a:close/>
              </a:path>
            </a:pathLst>
          </a:custGeom>
        </p:spPr>
        <p:txBody>
          <a:bodyPr wrap="square">
            <a:noAutofit/>
          </a:bodyPr>
          <a:lstStyle/>
          <a:p>
            <a:endParaRPr lang="zh-CN" altLang="en-US"/>
          </a:p>
        </p:txBody>
      </p:sp>
    </p:spTree>
    <p:extLst>
      <p:ext uri="{BB962C8B-B14F-4D97-AF65-F5344CB8AC3E}">
        <p14:creationId xmlns:p14="http://schemas.microsoft.com/office/powerpoint/2010/main" val="428376878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8473253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159595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3145075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799956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1023266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1847664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75084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9306293" y="1158335"/>
            <a:ext cx="4657442" cy="4657442"/>
          </a:xfrm>
          <a:custGeom>
            <a:avLst/>
            <a:gdLst>
              <a:gd name="connsiteX0" fmla="*/ 2328721 w 4657442"/>
              <a:gd name="connsiteY0" fmla="*/ 0 h 4657442"/>
              <a:gd name="connsiteX1" fmla="*/ 4657442 w 4657442"/>
              <a:gd name="connsiteY1" fmla="*/ 2328721 h 4657442"/>
              <a:gd name="connsiteX2" fmla="*/ 2328721 w 4657442"/>
              <a:gd name="connsiteY2" fmla="*/ 4657442 h 4657442"/>
              <a:gd name="connsiteX3" fmla="*/ 0 w 4657442"/>
              <a:gd name="connsiteY3" fmla="*/ 2328721 h 4657442"/>
              <a:gd name="connsiteX4" fmla="*/ 2328721 w 4657442"/>
              <a:gd name="connsiteY4" fmla="*/ 0 h 46574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57442" h="4657442">
                <a:moveTo>
                  <a:pt x="2328721" y="0"/>
                </a:moveTo>
                <a:cubicBezTo>
                  <a:pt x="3614838" y="0"/>
                  <a:pt x="4657442" y="1042604"/>
                  <a:pt x="4657442" y="2328721"/>
                </a:cubicBezTo>
                <a:cubicBezTo>
                  <a:pt x="4657442" y="3614838"/>
                  <a:pt x="3614838" y="4657442"/>
                  <a:pt x="2328721" y="4657442"/>
                </a:cubicBezTo>
                <a:cubicBezTo>
                  <a:pt x="1042604" y="4657442"/>
                  <a:pt x="0" y="3614838"/>
                  <a:pt x="0" y="2328721"/>
                </a:cubicBezTo>
                <a:cubicBezTo>
                  <a:pt x="0" y="1042604"/>
                  <a:pt x="1042604" y="0"/>
                  <a:pt x="2328721" y="0"/>
                </a:cubicBezTo>
                <a:close/>
              </a:path>
            </a:pathLst>
          </a:custGeom>
        </p:spPr>
        <p:txBody>
          <a:bodyPr wrap="square">
            <a:noAutofit/>
          </a:bodyPr>
          <a:lstStyle>
            <a:lvl1pPr>
              <a:defRPr>
                <a:latin typeface="思源黑体" panose="020B0500000000000000" pitchFamily="34" charset="-122"/>
                <a:ea typeface="思源黑体" panose="020B0500000000000000" pitchFamily="34" charset="-122"/>
              </a:defRPr>
            </a:lvl1pPr>
          </a:lstStyle>
          <a:p>
            <a:r>
              <a:rPr lang="zh-CN" altLang="en-US" dirty="0" smtClean="0"/>
              <a:t>单击图标添加图片</a:t>
            </a:r>
            <a:endParaRPr lang="zh-CN" altLang="en-US" dirty="0"/>
          </a:p>
        </p:txBody>
      </p:sp>
    </p:spTree>
    <p:extLst>
      <p:ext uri="{BB962C8B-B14F-4D97-AF65-F5344CB8AC3E}">
        <p14:creationId xmlns:p14="http://schemas.microsoft.com/office/powerpoint/2010/main" val="3265815150"/>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1205094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4161244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467545" y="6633758"/>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prstClr val="black"/>
                </a:solidFill>
                <a:effectLst/>
                <a:uLnTx/>
                <a:uFillTx/>
                <a:hlinkClick r:id="rId2"/>
              </a:rPr>
              <a:t>行业</a:t>
            </a: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en-US" altLang="zh-CN" sz="100" b="0" i="0" u="none" strike="noStrike" kern="0" cap="none" spc="0" normalizeH="0" baseline="0" noProof="0" dirty="0" smtClean="0">
                <a:ln>
                  <a:noFill/>
                </a:ln>
                <a:solidFill>
                  <a:prstClr val="black"/>
                </a:solidFill>
                <a:effectLst/>
                <a:uLnTx/>
                <a:uFillTx/>
              </a:rPr>
              <a:t>http://www.1ppt.com/hangye/</a:t>
            </a:r>
          </a:p>
        </p:txBody>
      </p:sp>
    </p:spTree>
    <p:extLst>
      <p:ext uri="{BB962C8B-B14F-4D97-AF65-F5344CB8AC3E}">
        <p14:creationId xmlns:p14="http://schemas.microsoft.com/office/powerpoint/2010/main" val="14862591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0887102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9025664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732266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4853212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13707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430233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36792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3767280" y="-2229305"/>
            <a:ext cx="4657442" cy="4657442"/>
          </a:xfrm>
          <a:custGeom>
            <a:avLst/>
            <a:gdLst>
              <a:gd name="connsiteX0" fmla="*/ 2328721 w 4657442"/>
              <a:gd name="connsiteY0" fmla="*/ 0 h 4657442"/>
              <a:gd name="connsiteX1" fmla="*/ 4657442 w 4657442"/>
              <a:gd name="connsiteY1" fmla="*/ 2328721 h 4657442"/>
              <a:gd name="connsiteX2" fmla="*/ 2328721 w 4657442"/>
              <a:gd name="connsiteY2" fmla="*/ 4657442 h 4657442"/>
              <a:gd name="connsiteX3" fmla="*/ 0 w 4657442"/>
              <a:gd name="connsiteY3" fmla="*/ 2328721 h 4657442"/>
              <a:gd name="connsiteX4" fmla="*/ 2328721 w 4657442"/>
              <a:gd name="connsiteY4" fmla="*/ 0 h 46574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57442" h="4657442">
                <a:moveTo>
                  <a:pt x="2328721" y="0"/>
                </a:moveTo>
                <a:cubicBezTo>
                  <a:pt x="3614838" y="0"/>
                  <a:pt x="4657442" y="1042604"/>
                  <a:pt x="4657442" y="2328721"/>
                </a:cubicBezTo>
                <a:cubicBezTo>
                  <a:pt x="4657442" y="3614838"/>
                  <a:pt x="3614838" y="4657442"/>
                  <a:pt x="2328721" y="4657442"/>
                </a:cubicBezTo>
                <a:cubicBezTo>
                  <a:pt x="1042604" y="4657442"/>
                  <a:pt x="0" y="3614838"/>
                  <a:pt x="0" y="2328721"/>
                </a:cubicBezTo>
                <a:cubicBezTo>
                  <a:pt x="0" y="1042604"/>
                  <a:pt x="1042604" y="0"/>
                  <a:pt x="2328721" y="0"/>
                </a:cubicBezTo>
                <a:close/>
              </a:path>
            </a:pathLst>
          </a:custGeom>
        </p:spPr>
        <p:txBody>
          <a:bodyPr wrap="square">
            <a:noAutofit/>
          </a:bodyPr>
          <a:lstStyle>
            <a:lvl1pPr>
              <a:defRPr>
                <a:latin typeface="思源黑体" panose="020B0500000000000000" pitchFamily="34" charset="-122"/>
                <a:ea typeface="思源黑体" panose="020B0500000000000000" pitchFamily="34" charset="-122"/>
              </a:defRPr>
            </a:lvl1pPr>
          </a:lstStyle>
          <a:p>
            <a:r>
              <a:rPr lang="zh-CN" altLang="en-US" dirty="0" smtClean="0"/>
              <a:t>单击图标添加图片</a:t>
            </a:r>
            <a:endParaRPr lang="zh-CN" altLang="en-US" dirty="0"/>
          </a:p>
        </p:txBody>
      </p:sp>
    </p:spTree>
    <p:extLst>
      <p:ext uri="{BB962C8B-B14F-4D97-AF65-F5344CB8AC3E}">
        <p14:creationId xmlns:p14="http://schemas.microsoft.com/office/powerpoint/2010/main" val="4209272752"/>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2506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311616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865179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5181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81642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3061215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8846601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410084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1680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796642" y="3109064"/>
            <a:ext cx="5161074" cy="5161074"/>
          </a:xfrm>
          <a:custGeom>
            <a:avLst/>
            <a:gdLst>
              <a:gd name="connsiteX0" fmla="*/ 2580537 w 5161074"/>
              <a:gd name="connsiteY0" fmla="*/ 0 h 5161074"/>
              <a:gd name="connsiteX1" fmla="*/ 5161074 w 5161074"/>
              <a:gd name="connsiteY1" fmla="*/ 2580537 h 5161074"/>
              <a:gd name="connsiteX2" fmla="*/ 2580537 w 5161074"/>
              <a:gd name="connsiteY2" fmla="*/ 5161074 h 5161074"/>
              <a:gd name="connsiteX3" fmla="*/ 0 w 5161074"/>
              <a:gd name="connsiteY3" fmla="*/ 2580537 h 5161074"/>
              <a:gd name="connsiteX4" fmla="*/ 2580537 w 5161074"/>
              <a:gd name="connsiteY4" fmla="*/ 0 h 51610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61074" h="5161074">
                <a:moveTo>
                  <a:pt x="2580537" y="0"/>
                </a:moveTo>
                <a:cubicBezTo>
                  <a:pt x="4005728" y="0"/>
                  <a:pt x="5161074" y="1155346"/>
                  <a:pt x="5161074" y="2580537"/>
                </a:cubicBezTo>
                <a:cubicBezTo>
                  <a:pt x="5161074" y="4005728"/>
                  <a:pt x="4005728" y="5161074"/>
                  <a:pt x="2580537" y="5161074"/>
                </a:cubicBezTo>
                <a:cubicBezTo>
                  <a:pt x="1155346" y="5161074"/>
                  <a:pt x="0" y="4005728"/>
                  <a:pt x="0" y="2580537"/>
                </a:cubicBezTo>
                <a:cubicBezTo>
                  <a:pt x="0" y="1155346"/>
                  <a:pt x="1155346" y="0"/>
                  <a:pt x="2580537" y="0"/>
                </a:cubicBezTo>
                <a:close/>
              </a:path>
            </a:pathLst>
          </a:custGeom>
        </p:spPr>
        <p:txBody>
          <a:bodyPr wrap="square">
            <a:noAutofit/>
          </a:bodyPr>
          <a:lstStyle>
            <a:lvl1pPr>
              <a:defRPr>
                <a:latin typeface="思源黑体" panose="020B0500000000000000" pitchFamily="34" charset="-122"/>
                <a:ea typeface="思源黑体" panose="020B0500000000000000" pitchFamily="34" charset="-122"/>
              </a:defRPr>
            </a:lvl1pPr>
          </a:lstStyle>
          <a:p>
            <a:r>
              <a:rPr lang="zh-CN" altLang="en-US" dirty="0" smtClean="0"/>
              <a:t>单击图标添加图片</a:t>
            </a:r>
            <a:endParaRPr lang="zh-CN" altLang="en-US" dirty="0"/>
          </a:p>
        </p:txBody>
      </p:sp>
    </p:spTree>
    <p:extLst>
      <p:ext uri="{BB962C8B-B14F-4D97-AF65-F5344CB8AC3E}">
        <p14:creationId xmlns:p14="http://schemas.microsoft.com/office/powerpoint/2010/main" val="369020223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7686675" y="-1104900"/>
            <a:ext cx="5161074" cy="5161074"/>
          </a:xfrm>
          <a:custGeom>
            <a:avLst/>
            <a:gdLst>
              <a:gd name="connsiteX0" fmla="*/ 2580537 w 5161074"/>
              <a:gd name="connsiteY0" fmla="*/ 0 h 5161074"/>
              <a:gd name="connsiteX1" fmla="*/ 5161074 w 5161074"/>
              <a:gd name="connsiteY1" fmla="*/ 2580537 h 5161074"/>
              <a:gd name="connsiteX2" fmla="*/ 2580537 w 5161074"/>
              <a:gd name="connsiteY2" fmla="*/ 5161074 h 5161074"/>
              <a:gd name="connsiteX3" fmla="*/ 0 w 5161074"/>
              <a:gd name="connsiteY3" fmla="*/ 2580537 h 5161074"/>
              <a:gd name="connsiteX4" fmla="*/ 2580537 w 5161074"/>
              <a:gd name="connsiteY4" fmla="*/ 0 h 51610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61074" h="5161074">
                <a:moveTo>
                  <a:pt x="2580537" y="0"/>
                </a:moveTo>
                <a:cubicBezTo>
                  <a:pt x="4005728" y="0"/>
                  <a:pt x="5161074" y="1155346"/>
                  <a:pt x="5161074" y="2580537"/>
                </a:cubicBezTo>
                <a:cubicBezTo>
                  <a:pt x="5161074" y="4005728"/>
                  <a:pt x="4005728" y="5161074"/>
                  <a:pt x="2580537" y="5161074"/>
                </a:cubicBezTo>
                <a:cubicBezTo>
                  <a:pt x="1155346" y="5161074"/>
                  <a:pt x="0" y="4005728"/>
                  <a:pt x="0" y="2580537"/>
                </a:cubicBezTo>
                <a:cubicBezTo>
                  <a:pt x="0" y="1155346"/>
                  <a:pt x="1155346" y="0"/>
                  <a:pt x="2580537" y="0"/>
                </a:cubicBezTo>
                <a:close/>
              </a:path>
            </a:pathLst>
          </a:custGeom>
        </p:spPr>
        <p:txBody>
          <a:bodyPr wrap="square">
            <a:noAutofit/>
          </a:bodyPr>
          <a:lstStyle>
            <a:lvl1pPr>
              <a:defRPr>
                <a:latin typeface="思源黑体" panose="020B0500000000000000" pitchFamily="34" charset="-122"/>
                <a:ea typeface="思源黑体" panose="020B0500000000000000" pitchFamily="34" charset="-122"/>
              </a:defRPr>
            </a:lvl1pPr>
          </a:lstStyle>
          <a:p>
            <a:r>
              <a:rPr lang="zh-CN" altLang="en-US" dirty="0" smtClean="0"/>
              <a:t>单击图标添加图片</a:t>
            </a:r>
            <a:endParaRPr lang="zh-CN" altLang="en-US" dirty="0"/>
          </a:p>
        </p:txBody>
      </p:sp>
    </p:spTree>
    <p:extLst>
      <p:ext uri="{BB962C8B-B14F-4D97-AF65-F5344CB8AC3E}">
        <p14:creationId xmlns:p14="http://schemas.microsoft.com/office/powerpoint/2010/main" val="16358407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1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26673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3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50396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4_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0817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3.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D0D0D"/>
        </a:solidFill>
        <a:effectLst/>
      </p:bgPr>
    </p:bg>
    <p:spTree>
      <p:nvGrpSpPr>
        <p:cNvPr id="1" name=""/>
        <p:cNvGrpSpPr/>
        <p:nvPr/>
      </p:nvGrpSpPr>
      <p:grpSpPr>
        <a:xfrm>
          <a:off x="0" y="0"/>
          <a:ext cx="0" cy="0"/>
          <a:chOff x="0" y="0"/>
          <a:chExt cx="0" cy="0"/>
        </a:xfrm>
      </p:grpSpPr>
      <p:pic>
        <p:nvPicPr>
          <p:cNvPr id="5" name="图片 4"/>
          <p:cNvPicPr>
            <a:picLocks noChangeAspect="1"/>
          </p:cNvPicPr>
          <p:nvPr userDrawn="1"/>
        </p:nvPicPr>
        <p:blipFill rotWithShape="1">
          <a:blip r:embed="rId36" cstate="screen">
            <a:extLst>
              <a:ext uri="{28A0092B-C50C-407E-A947-70E740481C1C}">
                <a14:useLocalDpi xmlns:a14="http://schemas.microsoft.com/office/drawing/2010/main"/>
              </a:ext>
            </a:extLst>
          </a:blip>
          <a:srcRect/>
          <a:stretch/>
        </p:blipFill>
        <p:spPr>
          <a:xfrm>
            <a:off x="0" y="-1"/>
            <a:ext cx="12192000" cy="6857999"/>
          </a:xfrm>
          <a:prstGeom prst="rect">
            <a:avLst/>
          </a:prstGeom>
        </p:spPr>
      </p:pic>
      <p:sp>
        <p:nvSpPr>
          <p:cNvPr id="4" name="矩形 3"/>
          <p:cNvSpPr/>
          <p:nvPr userDrawn="1"/>
        </p:nvSpPr>
        <p:spPr>
          <a:xfrm>
            <a:off x="0" y="0"/>
            <a:ext cx="12192000" cy="6857999"/>
          </a:xfrm>
          <a:prstGeom prst="rect">
            <a:avLst/>
          </a:prstGeom>
          <a:gradFill>
            <a:gsLst>
              <a:gs pos="0">
                <a:srgbClr val="0C1047">
                  <a:alpha val="0"/>
                </a:srgbClr>
              </a:gs>
              <a:gs pos="35000">
                <a:srgbClr val="0C1047">
                  <a:alpha val="0"/>
                </a:srgbClr>
              </a:gs>
              <a:gs pos="100000">
                <a:srgbClr val="0C1047"/>
              </a:gs>
            </a:gsLst>
            <a:path path="circle">
              <a:fillToRect l="50000" t="-80000" r="50000" b="180000"/>
            </a:path>
          </a:gradFill>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latin typeface="方正黑体简体" panose="02010601030101010101" pitchFamily="2" charset="-122"/>
              <a:ea typeface="方正黑体简体" panose="02010601030101010101" pitchFamily="2" charset="-122"/>
              <a:cs typeface="+mn-ea"/>
              <a:sym typeface="+mn-lt"/>
            </a:endParaRPr>
          </a:p>
        </p:txBody>
      </p:sp>
    </p:spTree>
    <p:extLst>
      <p:ext uri="{BB962C8B-B14F-4D97-AF65-F5344CB8AC3E}">
        <p14:creationId xmlns:p14="http://schemas.microsoft.com/office/powerpoint/2010/main" val="408649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6" r:id="rId7"/>
    <p:sldLayoutId id="2147483678" r:id="rId8"/>
    <p:sldLayoutId id="2147483679" r:id="rId9"/>
    <p:sldLayoutId id="2147483682" r:id="rId10"/>
    <p:sldLayoutId id="2147483683" r:id="rId11"/>
    <p:sldLayoutId id="2147483684" r:id="rId12"/>
    <p:sldLayoutId id="2147483685" r:id="rId13"/>
    <p:sldLayoutId id="2147483689" r:id="rId14"/>
    <p:sldLayoutId id="2147483692" r:id="rId15"/>
    <p:sldLayoutId id="2147483694" r:id="rId16"/>
    <p:sldLayoutId id="2147483697" r:id="rId17"/>
    <p:sldLayoutId id="2147483698" r:id="rId18"/>
    <p:sldLayoutId id="2147483699" r:id="rId19"/>
    <p:sldLayoutId id="2147483702" r:id="rId20"/>
    <p:sldLayoutId id="2147483704" r:id="rId21"/>
    <p:sldLayoutId id="2147483705" r:id="rId22"/>
    <p:sldLayoutId id="2147483706" r:id="rId23"/>
    <p:sldLayoutId id="2147483707" r:id="rId24"/>
    <p:sldLayoutId id="2147483708" r:id="rId25"/>
    <p:sldLayoutId id="2147483709" r:id="rId26"/>
    <p:sldLayoutId id="2147483710" r:id="rId27"/>
    <p:sldLayoutId id="2147483711" r:id="rId28"/>
    <p:sldLayoutId id="2147483712" r:id="rId29"/>
    <p:sldLayoutId id="2147483713" r:id="rId30"/>
    <p:sldLayoutId id="2147483714" r:id="rId31"/>
    <p:sldLayoutId id="2147483715" r:id="rId32"/>
    <p:sldLayoutId id="2147483716" r:id="rId33"/>
    <p:sldLayoutId id="2147483717" r:id="rId3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498540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274183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0.xml"/><Relationship Id="rId5" Type="http://schemas.openxmlformats.org/officeDocument/2006/relationships/image" Target="../media/image12.jpeg"/><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9.xml"/><Relationship Id="rId1" Type="http://schemas.openxmlformats.org/officeDocument/2006/relationships/tags" Target="../tags/tag9.xml"/><Relationship Id="rId5" Type="http://schemas.openxmlformats.org/officeDocument/2006/relationships/image" Target="../media/image14.png"/><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1.xml"/><Relationship Id="rId1" Type="http://schemas.openxmlformats.org/officeDocument/2006/relationships/tags" Target="../tags/tag10.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4.xml"/><Relationship Id="rId1" Type="http://schemas.openxmlformats.org/officeDocument/2006/relationships/slideLayout" Target="../slideLayouts/slideLayout10.xml"/><Relationship Id="rId5" Type="http://schemas.openxmlformats.org/officeDocument/2006/relationships/image" Target="../media/image18.jpeg"/><Relationship Id="rId4" Type="http://schemas.openxmlformats.org/officeDocument/2006/relationships/image" Target="../media/image17.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8.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7.xml"/><Relationship Id="rId1" Type="http://schemas.openxmlformats.org/officeDocument/2006/relationships/slideLayout" Target="../slideLayouts/slideLayout4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4.jpe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notesSlide" Target="../notesSlides/notesSlide6.xml"/><Relationship Id="rId5" Type="http://schemas.openxmlformats.org/officeDocument/2006/relationships/slideLayout" Target="../slideLayouts/slideLayout9.xml"/><Relationship Id="rId4"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19200" y="454586"/>
            <a:ext cx="9753600" cy="295145"/>
          </a:xfrm>
          <a:prstGeom prst="rect">
            <a:avLst/>
          </a:prstGeom>
        </p:spPr>
        <p:txBody>
          <a:bodyPr wrap="square">
            <a:spAutoFit/>
            <a:scene3d>
              <a:camera prst="orthographicFront"/>
              <a:lightRig rig="threePt" dir="t"/>
            </a:scene3d>
            <a:sp3d contourW="12700"/>
          </a:bodyPr>
          <a:lstStyle/>
          <a:p>
            <a:pPr algn="dist">
              <a:lnSpc>
                <a:spcPct val="120000"/>
              </a:lnSpc>
            </a:pPr>
            <a:r>
              <a:rPr lang="en-US" altLang="zh-CN" sz="1200" dirty="0" smtClean="0">
                <a:gradFill>
                  <a:gsLst>
                    <a:gs pos="0">
                      <a:srgbClr val="54C1DA"/>
                    </a:gs>
                    <a:gs pos="100000">
                      <a:srgbClr val="6FC08C"/>
                    </a:gs>
                  </a:gsLst>
                  <a:lin ang="5400000" scaled="1"/>
                </a:gradFill>
                <a:cs typeface="+mn-ea"/>
                <a:sym typeface="+mn-lt"/>
              </a:rPr>
              <a:t>AIR BUSINESS PROMOTION</a:t>
            </a:r>
            <a:endParaRPr lang="zh-CN" altLang="en-US" sz="1200" dirty="0">
              <a:gradFill>
                <a:gsLst>
                  <a:gs pos="0">
                    <a:srgbClr val="54C1DA"/>
                  </a:gs>
                  <a:gs pos="100000">
                    <a:srgbClr val="6FC08C"/>
                  </a:gs>
                </a:gsLst>
                <a:lin ang="5400000" scaled="1"/>
              </a:gradFill>
              <a:cs typeface="+mn-ea"/>
              <a:sym typeface="+mn-lt"/>
            </a:endParaRPr>
          </a:p>
        </p:txBody>
      </p:sp>
      <p:sp>
        <p:nvSpPr>
          <p:cNvPr id="3" name="矩形 2"/>
          <p:cNvSpPr/>
          <p:nvPr/>
        </p:nvSpPr>
        <p:spPr>
          <a:xfrm>
            <a:off x="1005662" y="6210179"/>
            <a:ext cx="10154432" cy="362792"/>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600" spc="600" dirty="0" smtClean="0">
                <a:gradFill flip="none" rotWithShape="1">
                  <a:gsLst>
                    <a:gs pos="0">
                      <a:schemeClr val="bg1"/>
                    </a:gs>
                    <a:gs pos="100000">
                      <a:srgbClr val="55B3FA"/>
                    </a:gs>
                  </a:gsLst>
                  <a:lin ang="5400000" scaled="0"/>
                  <a:tileRect/>
                </a:gradFill>
                <a:cs typeface="+mn-ea"/>
                <a:sym typeface="+mn-lt"/>
              </a:rPr>
              <a:t>诚信铸就品质    创新引领未来</a:t>
            </a:r>
            <a:endParaRPr lang="zh-CN" altLang="en-US" sz="1600" spc="600" dirty="0">
              <a:gradFill flip="none" rotWithShape="1">
                <a:gsLst>
                  <a:gs pos="0">
                    <a:schemeClr val="bg1"/>
                  </a:gs>
                  <a:gs pos="100000">
                    <a:srgbClr val="55B3FA"/>
                  </a:gs>
                </a:gsLst>
                <a:lin ang="5400000" scaled="0"/>
                <a:tileRect/>
              </a:gradFill>
              <a:cs typeface="+mn-ea"/>
              <a:sym typeface="+mn-lt"/>
            </a:endParaRPr>
          </a:p>
        </p:txBody>
      </p:sp>
      <p:cxnSp>
        <p:nvCxnSpPr>
          <p:cNvPr id="4" name="直接连接符 3"/>
          <p:cNvCxnSpPr/>
          <p:nvPr/>
        </p:nvCxnSpPr>
        <p:spPr>
          <a:xfrm>
            <a:off x="776614" y="6388789"/>
            <a:ext cx="2793304" cy="0"/>
          </a:xfrm>
          <a:prstGeom prst="line">
            <a:avLst/>
          </a:prstGeom>
          <a:ln>
            <a:solidFill>
              <a:srgbClr val="55B3FA"/>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8755693" y="6388789"/>
            <a:ext cx="2793304" cy="0"/>
          </a:xfrm>
          <a:prstGeom prst="line">
            <a:avLst/>
          </a:prstGeom>
          <a:ln>
            <a:solidFill>
              <a:srgbClr val="55B3FA"/>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4423979" y="4594628"/>
            <a:ext cx="3367314" cy="570284"/>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zh-CN" sz="1100" b="0" u="none" strike="noStrike" kern="1200" cap="none" spc="0" normalizeH="0" baseline="0" noProof="0" dirty="0">
                <a:ln>
                  <a:noFill/>
                </a:ln>
                <a:solidFill>
                  <a:schemeClr val="bg1"/>
                </a:solidFill>
                <a:effectLst/>
                <a:uLnTx/>
                <a:uFillTx/>
                <a:cs typeface="+mn-ea"/>
                <a:sym typeface="+mn-lt"/>
              </a:rPr>
              <a:t>The user can demonstrate on a projector </a:t>
            </a:r>
            <a:r>
              <a:rPr kumimoji="0" lang="en-US" altLang="zh-CN" sz="1100" b="0" u="none" strike="noStrike" kern="1200" cap="none" spc="0" normalizeH="0" baseline="0" noProof="0" dirty="0" err="1" smtClean="0">
                <a:ln>
                  <a:noFill/>
                </a:ln>
                <a:solidFill>
                  <a:schemeClr val="bg1"/>
                </a:solidFill>
                <a:effectLst/>
                <a:uLnTx/>
                <a:uFillTx/>
                <a:cs typeface="+mn-ea"/>
                <a:sym typeface="+mn-lt"/>
              </a:rPr>
              <a:t>oit</a:t>
            </a:r>
            <a:r>
              <a:rPr kumimoji="0" lang="en-US" altLang="zh-CN" sz="1100" b="0" u="none" strike="noStrike" kern="1200" cap="none" spc="0" normalizeH="0" baseline="0" noProof="0" dirty="0" smtClean="0">
                <a:ln>
                  <a:noFill/>
                </a:ln>
                <a:solidFill>
                  <a:schemeClr val="bg1"/>
                </a:solidFill>
                <a:effectLst/>
                <a:uLnTx/>
                <a:uFillTx/>
                <a:cs typeface="+mn-ea"/>
                <a:sym typeface="+mn-lt"/>
              </a:rPr>
              <a:t> </a:t>
            </a:r>
            <a:r>
              <a:rPr kumimoji="0" lang="en-US" altLang="zh-CN" sz="1100" b="0" u="none" strike="noStrike" kern="1200" cap="none" spc="0" normalizeH="0" baseline="0" noProof="0" dirty="0">
                <a:ln>
                  <a:noFill/>
                </a:ln>
                <a:solidFill>
                  <a:schemeClr val="bg1"/>
                </a:solidFill>
                <a:effectLst/>
                <a:uLnTx/>
                <a:uFillTx/>
                <a:cs typeface="+mn-ea"/>
                <a:sym typeface="+mn-lt"/>
              </a:rPr>
              <a:t>into a film to be used in a wider field</a:t>
            </a:r>
          </a:p>
        </p:txBody>
      </p:sp>
      <p:grpSp>
        <p:nvGrpSpPr>
          <p:cNvPr id="10" name="组合 9"/>
          <p:cNvGrpSpPr/>
          <p:nvPr/>
        </p:nvGrpSpPr>
        <p:grpSpPr>
          <a:xfrm>
            <a:off x="5502144" y="5258864"/>
            <a:ext cx="1210985" cy="168899"/>
            <a:chOff x="5350731" y="4248418"/>
            <a:chExt cx="1618110" cy="225682"/>
          </a:xfrm>
          <a:gradFill>
            <a:gsLst>
              <a:gs pos="0">
                <a:schemeClr val="bg1"/>
              </a:gs>
              <a:gs pos="100000">
                <a:srgbClr val="55B3FA"/>
              </a:gs>
            </a:gsLst>
            <a:lin ang="5400000" scaled="0"/>
          </a:gradFill>
        </p:grpSpPr>
        <p:sp>
          <p:nvSpPr>
            <p:cNvPr id="11" name="五角星 10"/>
            <p:cNvSpPr/>
            <p:nvPr/>
          </p:nvSpPr>
          <p:spPr>
            <a:xfrm>
              <a:off x="5350731"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五角星 11"/>
            <p:cNvSpPr/>
            <p:nvPr/>
          </p:nvSpPr>
          <p:spPr>
            <a:xfrm>
              <a:off x="5698838"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五角星 12"/>
            <p:cNvSpPr/>
            <p:nvPr/>
          </p:nvSpPr>
          <p:spPr>
            <a:xfrm>
              <a:off x="6046945"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五角星 13"/>
            <p:cNvSpPr/>
            <p:nvPr/>
          </p:nvSpPr>
          <p:spPr>
            <a:xfrm>
              <a:off x="6395052"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五角星 14"/>
            <p:cNvSpPr/>
            <p:nvPr/>
          </p:nvSpPr>
          <p:spPr>
            <a:xfrm>
              <a:off x="6743159"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32" name="组合 31"/>
          <p:cNvGrpSpPr/>
          <p:nvPr/>
        </p:nvGrpSpPr>
        <p:grpSpPr>
          <a:xfrm>
            <a:off x="1647988" y="2073410"/>
            <a:ext cx="8925708" cy="1846659"/>
            <a:chOff x="1647988" y="2137578"/>
            <a:chExt cx="8925708" cy="1846659"/>
          </a:xfrm>
        </p:grpSpPr>
        <p:sp>
          <p:nvSpPr>
            <p:cNvPr id="22" name="文本框 21"/>
            <p:cNvSpPr txBox="1"/>
            <p:nvPr/>
          </p:nvSpPr>
          <p:spPr>
            <a:xfrm>
              <a:off x="1647988" y="2558013"/>
              <a:ext cx="1925775" cy="1408078"/>
            </a:xfrm>
            <a:prstGeom prst="rect">
              <a:avLst/>
            </a:prstGeom>
            <a:noFill/>
          </p:spPr>
          <p:txBody>
            <a:bodyPr wrap="none" lIns="36000" rIns="36000" rtlCol="0">
              <a:spAutoFit/>
            </a:bodyPr>
            <a:lstStyle/>
            <a:p>
              <a:pPr>
                <a:lnSpc>
                  <a:spcPct val="125000"/>
                </a:lnSpc>
              </a:pPr>
              <a:r>
                <a:rPr lang="zh-CN" altLang="en-US" sz="7200" b="1" dirty="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rPr>
                <a:t>拓</a:t>
              </a:r>
              <a:r>
                <a:rPr lang="zh-CN" altLang="en-US" sz="7200" b="1" dirty="0" smtClean="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rPr>
                <a:t>路</a:t>
              </a:r>
              <a:endParaRPr lang="zh-CN" altLang="en-US" sz="7200" b="1" dirty="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endParaRPr>
            </a:p>
          </p:txBody>
        </p:sp>
        <p:sp>
          <p:nvSpPr>
            <p:cNvPr id="23" name="文本框 22"/>
            <p:cNvSpPr txBox="1"/>
            <p:nvPr/>
          </p:nvSpPr>
          <p:spPr>
            <a:xfrm>
              <a:off x="8647921" y="2558013"/>
              <a:ext cx="1925775" cy="1408078"/>
            </a:xfrm>
            <a:prstGeom prst="rect">
              <a:avLst/>
            </a:prstGeom>
            <a:noFill/>
          </p:spPr>
          <p:txBody>
            <a:bodyPr wrap="none" lIns="36000" rIns="36000" rtlCol="0">
              <a:spAutoFit/>
            </a:bodyPr>
            <a:lstStyle/>
            <a:p>
              <a:pPr>
                <a:lnSpc>
                  <a:spcPct val="125000"/>
                </a:lnSpc>
              </a:pPr>
              <a:r>
                <a:rPr lang="zh-CN" altLang="en-US" sz="7200" b="1" dirty="0" smtClean="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rPr>
                <a:t>未来</a:t>
              </a:r>
              <a:endParaRPr lang="zh-CN" altLang="en-US" sz="7200" b="1" dirty="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endParaRPr>
            </a:p>
          </p:txBody>
        </p:sp>
        <p:sp>
          <p:nvSpPr>
            <p:cNvPr id="24" name="文本框 23"/>
            <p:cNvSpPr txBox="1"/>
            <p:nvPr/>
          </p:nvSpPr>
          <p:spPr>
            <a:xfrm>
              <a:off x="3499836" y="2137578"/>
              <a:ext cx="2544534" cy="1846659"/>
            </a:xfrm>
            <a:prstGeom prst="rect">
              <a:avLst/>
            </a:prstGeom>
            <a:noFill/>
          </p:spPr>
          <p:txBody>
            <a:bodyPr wrap="none" lIns="36000" rIns="36000" rtlCol="0">
              <a:spAutoFit/>
            </a:bodyPr>
            <a:lstStyle/>
            <a:p>
              <a:pPr>
                <a:lnSpc>
                  <a:spcPct val="125000"/>
                </a:lnSpc>
              </a:pPr>
              <a:r>
                <a:rPr lang="zh-CN" altLang="en-US" sz="9600" b="1" dirty="0" smtClean="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rPr>
                <a:t>前行</a:t>
              </a:r>
              <a:endParaRPr lang="zh-CN" altLang="en-US" sz="9600" b="1" dirty="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endParaRPr>
            </a:p>
          </p:txBody>
        </p:sp>
        <p:sp>
          <p:nvSpPr>
            <p:cNvPr id="25" name="文本框 24"/>
            <p:cNvSpPr txBox="1"/>
            <p:nvPr/>
          </p:nvSpPr>
          <p:spPr>
            <a:xfrm>
              <a:off x="6194191" y="2137578"/>
              <a:ext cx="2544534" cy="1846659"/>
            </a:xfrm>
            <a:prstGeom prst="rect">
              <a:avLst/>
            </a:prstGeom>
            <a:noFill/>
          </p:spPr>
          <p:txBody>
            <a:bodyPr wrap="none" lIns="36000" rIns="36000" rtlCol="0">
              <a:spAutoFit/>
            </a:bodyPr>
            <a:lstStyle/>
            <a:p>
              <a:pPr>
                <a:lnSpc>
                  <a:spcPct val="125000"/>
                </a:lnSpc>
              </a:pPr>
              <a:r>
                <a:rPr lang="zh-CN" altLang="en-US" sz="9600" b="1" dirty="0" smtClean="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rPr>
                <a:t>领跑</a:t>
              </a:r>
              <a:endParaRPr lang="zh-CN" altLang="en-US" sz="9600" b="1" dirty="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endParaRPr>
            </a:p>
          </p:txBody>
        </p:sp>
      </p:grpSp>
      <p:grpSp>
        <p:nvGrpSpPr>
          <p:cNvPr id="33" name="组合 32"/>
          <p:cNvGrpSpPr/>
          <p:nvPr/>
        </p:nvGrpSpPr>
        <p:grpSpPr>
          <a:xfrm>
            <a:off x="3732754" y="4025563"/>
            <a:ext cx="4801646" cy="474520"/>
            <a:chOff x="3732754" y="4041605"/>
            <a:chExt cx="4801646" cy="474520"/>
          </a:xfrm>
        </p:grpSpPr>
        <p:sp>
          <p:nvSpPr>
            <p:cNvPr id="26" name="圆角矩形 25"/>
            <p:cNvSpPr/>
            <p:nvPr/>
          </p:nvSpPr>
          <p:spPr>
            <a:xfrm>
              <a:off x="3732754" y="4053578"/>
              <a:ext cx="4801646" cy="462547"/>
            </a:xfrm>
            <a:prstGeom prst="roundRect">
              <a:avLst>
                <a:gd name="adj" fmla="val 50000"/>
              </a:avLst>
            </a:prstGeom>
            <a:gradFill flip="none" rotWithShape="1">
              <a:gsLst>
                <a:gs pos="0">
                  <a:schemeClr val="bg1"/>
                </a:gs>
                <a:gs pos="91000">
                  <a:srgbClr val="55B3FA"/>
                </a:gs>
              </a:gsLst>
              <a:lin ang="5400000" scaled="0"/>
              <a:tileRect/>
            </a:gradFill>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cs typeface="+mn-ea"/>
                <a:sym typeface="+mn-lt"/>
              </a:endParaRPr>
            </a:p>
          </p:txBody>
        </p:sp>
        <p:sp>
          <p:nvSpPr>
            <p:cNvPr id="8" name="矩形 7"/>
            <p:cNvSpPr/>
            <p:nvPr/>
          </p:nvSpPr>
          <p:spPr>
            <a:xfrm>
              <a:off x="3804190" y="4041605"/>
              <a:ext cx="4606892" cy="470257"/>
            </a:xfrm>
            <a:prstGeom prst="rect">
              <a:avLst/>
            </a:prstGeom>
          </p:spPr>
          <p:txBody>
            <a:bodyPr wrap="square">
              <a:spAutoFit/>
              <a:scene3d>
                <a:camera prst="orthographicFront"/>
                <a:lightRig rig="threePt" dir="t"/>
              </a:scene3d>
              <a:sp3d contourW="12700"/>
            </a:bodyPr>
            <a:lstStyle/>
            <a:p>
              <a:pPr algn="ctr">
                <a:lnSpc>
                  <a:spcPct val="110000"/>
                </a:lnSpc>
              </a:pPr>
              <a:r>
                <a:rPr lang="zh-CN" altLang="en-US" sz="2400" dirty="0">
                  <a:solidFill>
                    <a:srgbClr val="0C1047"/>
                  </a:solidFill>
                  <a:effectLst>
                    <a:outerShdw blurRad="25400" dist="25400" dir="2700000" algn="tl">
                      <a:srgbClr val="000000">
                        <a:alpha val="25000"/>
                      </a:srgbClr>
                    </a:outerShdw>
                  </a:effectLst>
                  <a:cs typeface="+mn-ea"/>
                  <a:sym typeface="+mn-lt"/>
                </a:rPr>
                <a:t>科技互联网</a:t>
              </a:r>
              <a:r>
                <a:rPr lang="zh-CN" altLang="en-US" sz="2400" dirty="0" smtClean="0">
                  <a:solidFill>
                    <a:srgbClr val="0C1047"/>
                  </a:solidFill>
                  <a:effectLst>
                    <a:outerShdw blurRad="25400" dist="25400" dir="2700000" algn="tl">
                      <a:srgbClr val="000000">
                        <a:alpha val="25000"/>
                      </a:srgbClr>
                    </a:outerShdw>
                  </a:effectLst>
                  <a:cs typeface="+mn-ea"/>
                  <a:sym typeface="+mn-lt"/>
                </a:rPr>
                <a:t>公司介绍宣传</a:t>
              </a:r>
              <a:r>
                <a:rPr lang="en-US" altLang="zh-CN" sz="2400" dirty="0" smtClean="0">
                  <a:solidFill>
                    <a:srgbClr val="0C1047"/>
                  </a:solidFill>
                  <a:effectLst>
                    <a:outerShdw blurRad="25400" dist="25400" dir="2700000" algn="tl">
                      <a:srgbClr val="000000">
                        <a:alpha val="25000"/>
                      </a:srgbClr>
                    </a:outerShdw>
                  </a:effectLst>
                  <a:cs typeface="+mn-ea"/>
                  <a:sym typeface="+mn-lt"/>
                </a:rPr>
                <a:t>PPT</a:t>
              </a:r>
              <a:endParaRPr lang="zh-CN" altLang="en-US" sz="2400" dirty="0">
                <a:solidFill>
                  <a:srgbClr val="0C1047"/>
                </a:solidFill>
                <a:effectLst>
                  <a:outerShdw blurRad="25400" dist="25400" dir="2700000" algn="tl">
                    <a:srgbClr val="000000">
                      <a:alpha val="25000"/>
                    </a:srgbClr>
                  </a:outerShdw>
                </a:effectLst>
                <a:cs typeface="+mn-ea"/>
                <a:sym typeface="+mn-lt"/>
              </a:endParaRPr>
            </a:p>
          </p:txBody>
        </p:sp>
      </p:grpSp>
      <p:sp>
        <p:nvSpPr>
          <p:cNvPr id="30" name="文本框 29"/>
          <p:cNvSpPr txBox="1"/>
          <p:nvPr/>
        </p:nvSpPr>
        <p:spPr>
          <a:xfrm>
            <a:off x="3447104" y="1875138"/>
            <a:ext cx="5321063" cy="511807"/>
          </a:xfrm>
          <a:prstGeom prst="rect">
            <a:avLst/>
          </a:prstGeom>
          <a:noFill/>
        </p:spPr>
        <p:txBody>
          <a:bodyPr wrap="none" lIns="36000" rIns="36000" rtlCol="0">
            <a:spAutoFit/>
          </a:bodyPr>
          <a:lstStyle/>
          <a:p>
            <a:pPr algn="ctr">
              <a:lnSpc>
                <a:spcPct val="125000"/>
              </a:lnSpc>
            </a:pPr>
            <a:r>
              <a:rPr lang="en-US" altLang="zh-CN" sz="2400" dirty="0" smtClean="0">
                <a:gradFill>
                  <a:gsLst>
                    <a:gs pos="0">
                      <a:schemeClr val="bg1"/>
                    </a:gs>
                    <a:gs pos="100000">
                      <a:srgbClr val="55B3FA"/>
                    </a:gs>
                  </a:gsLst>
                  <a:lin ang="5400000" scaled="0"/>
                </a:gradFill>
                <a:effectLst>
                  <a:outerShdw blurRad="38100" dist="38100" dir="2700000" algn="tl">
                    <a:srgbClr val="000000">
                      <a:alpha val="43137"/>
                    </a:srgbClr>
                  </a:outerShdw>
                </a:effectLst>
                <a:cs typeface="+mn-ea"/>
                <a:sym typeface="+mn-lt"/>
              </a:rPr>
              <a:t>GO AHEAD AND LEAD THE FUTURE</a:t>
            </a:r>
            <a:endParaRPr lang="zh-CN" altLang="en-US" sz="2400" dirty="0">
              <a:gradFill>
                <a:gsLst>
                  <a:gs pos="0">
                    <a:schemeClr val="bg1"/>
                  </a:gs>
                  <a:gs pos="100000">
                    <a:srgbClr val="55B3FA"/>
                  </a:gs>
                </a:gsLst>
                <a:lin ang="5400000" scaled="0"/>
              </a:gradFill>
              <a:effectLst>
                <a:outerShdw blurRad="38100" dist="38100" dir="2700000" algn="tl">
                  <a:srgbClr val="000000">
                    <a:alpha val="43137"/>
                  </a:srgbClr>
                </a:outerShdw>
              </a:effectLst>
              <a:cs typeface="+mn-ea"/>
              <a:sym typeface="+mn-lt"/>
            </a:endParaRPr>
          </a:p>
        </p:txBody>
      </p:sp>
    </p:spTree>
    <p:extLst>
      <p:ext uri="{BB962C8B-B14F-4D97-AF65-F5344CB8AC3E}">
        <p14:creationId xmlns:p14="http://schemas.microsoft.com/office/powerpoint/2010/main" val="1161088047"/>
      </p:ext>
    </p:extLst>
  </p:cSld>
  <p:clrMapOvr>
    <a:masterClrMapping/>
  </p:clrMapOvr>
  <mc:AlternateContent xmlns:mc="http://schemas.openxmlformats.org/markup-compatibility/2006" xmlns:p14="http://schemas.microsoft.com/office/powerpoint/2010/main">
    <mc:Choice Requires="p14">
      <p:transition spd="slow" p14:dur="4000" advClick="0" advTm="0">
        <p14:vortex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par>
                                <p:cTn id="10" presetID="2" presetClass="entr" presetSubtype="1" fill="hold" grpId="0" nodeType="withEffect">
                                  <p:stCondLst>
                                    <p:cond delay="250"/>
                                  </p:stCondLst>
                                  <p:childTnLst>
                                    <p:set>
                                      <p:cBhvr>
                                        <p:cTn id="11" dur="1" fill="hold">
                                          <p:stCondLst>
                                            <p:cond delay="0"/>
                                          </p:stCondLst>
                                        </p:cTn>
                                        <p:tgtEl>
                                          <p:spTgt spid="30"/>
                                        </p:tgtEl>
                                        <p:attrNameLst>
                                          <p:attrName>style.visibility</p:attrName>
                                        </p:attrNameLst>
                                      </p:cBhvr>
                                      <p:to>
                                        <p:strVal val="visible"/>
                                      </p:to>
                                    </p:set>
                                    <p:anim calcmode="lin" valueType="num">
                                      <p:cBhvr additive="base">
                                        <p:cTn id="12" dur="500" fill="hold"/>
                                        <p:tgtEl>
                                          <p:spTgt spid="30"/>
                                        </p:tgtEl>
                                        <p:attrNameLst>
                                          <p:attrName>ppt_x</p:attrName>
                                        </p:attrNameLst>
                                      </p:cBhvr>
                                      <p:tavLst>
                                        <p:tav tm="0">
                                          <p:val>
                                            <p:strVal val="#ppt_x"/>
                                          </p:val>
                                        </p:tav>
                                        <p:tav tm="100000">
                                          <p:val>
                                            <p:strVal val="#ppt_x"/>
                                          </p:val>
                                        </p:tav>
                                      </p:tavLst>
                                    </p:anim>
                                    <p:anim calcmode="lin" valueType="num">
                                      <p:cBhvr additive="base">
                                        <p:cTn id="13" dur="500" fill="hold"/>
                                        <p:tgtEl>
                                          <p:spTgt spid="30"/>
                                        </p:tgtEl>
                                        <p:attrNameLst>
                                          <p:attrName>ppt_y</p:attrName>
                                        </p:attrNameLst>
                                      </p:cBhvr>
                                      <p:tavLst>
                                        <p:tav tm="0">
                                          <p:val>
                                            <p:strVal val="0-#ppt_h/2"/>
                                          </p:val>
                                        </p:tav>
                                        <p:tav tm="100000">
                                          <p:val>
                                            <p:strVal val="#ppt_y"/>
                                          </p:val>
                                        </p:tav>
                                      </p:tavLst>
                                    </p:anim>
                                  </p:childTnLst>
                                </p:cTn>
                              </p:par>
                              <p:par>
                                <p:cTn id="14" presetID="2" presetClass="entr" presetSubtype="4" fill="hold" nodeType="withEffect">
                                  <p:stCondLst>
                                    <p:cond delay="500"/>
                                  </p:stCondLst>
                                  <p:childTnLst>
                                    <p:set>
                                      <p:cBhvr>
                                        <p:cTn id="15" dur="1" fill="hold">
                                          <p:stCondLst>
                                            <p:cond delay="0"/>
                                          </p:stCondLst>
                                        </p:cTn>
                                        <p:tgtEl>
                                          <p:spTgt spid="33"/>
                                        </p:tgtEl>
                                        <p:attrNameLst>
                                          <p:attrName>style.visibility</p:attrName>
                                        </p:attrNameLst>
                                      </p:cBhvr>
                                      <p:to>
                                        <p:strVal val="visible"/>
                                      </p:to>
                                    </p:set>
                                    <p:anim calcmode="lin" valueType="num">
                                      <p:cBhvr additive="base">
                                        <p:cTn id="16" dur="500" fill="hold"/>
                                        <p:tgtEl>
                                          <p:spTgt spid="33"/>
                                        </p:tgtEl>
                                        <p:attrNameLst>
                                          <p:attrName>ppt_x</p:attrName>
                                        </p:attrNameLst>
                                      </p:cBhvr>
                                      <p:tavLst>
                                        <p:tav tm="0">
                                          <p:val>
                                            <p:strVal val="#ppt_x"/>
                                          </p:val>
                                        </p:tav>
                                        <p:tav tm="100000">
                                          <p:val>
                                            <p:strVal val="#ppt_x"/>
                                          </p:val>
                                        </p:tav>
                                      </p:tavLst>
                                    </p:anim>
                                    <p:anim calcmode="lin" valueType="num">
                                      <p:cBhvr additive="base">
                                        <p:cTn id="17" dur="500" fill="hold"/>
                                        <p:tgtEl>
                                          <p:spTgt spid="33"/>
                                        </p:tgtEl>
                                        <p:attrNameLst>
                                          <p:attrName>ppt_y</p:attrName>
                                        </p:attrNameLst>
                                      </p:cBhvr>
                                      <p:tavLst>
                                        <p:tav tm="0">
                                          <p:val>
                                            <p:strVal val="1+#ppt_h/2"/>
                                          </p:val>
                                        </p:tav>
                                        <p:tav tm="100000">
                                          <p:val>
                                            <p:strVal val="#ppt_y"/>
                                          </p:val>
                                        </p:tav>
                                      </p:tavLst>
                                    </p:anim>
                                  </p:childTnLst>
                                </p:cTn>
                              </p:par>
                              <p:par>
                                <p:cTn id="18" presetID="16" presetClass="entr" presetSubtype="21"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par>
                          <p:cTn id="21" fill="hold">
                            <p:stCondLst>
                              <p:cond delay="1000"/>
                            </p:stCondLst>
                            <p:childTnLst>
                              <p:par>
                                <p:cTn id="22" presetID="14" presetClass="entr" presetSubtype="1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randombar(horizontal)">
                                      <p:cBhvr>
                                        <p:cTn id="24" dur="500"/>
                                        <p:tgtEl>
                                          <p:spTgt spid="9"/>
                                        </p:tgtEl>
                                      </p:cBhvr>
                                    </p:animEffect>
                                  </p:childTnLst>
                                </p:cTn>
                              </p:par>
                            </p:childTnLst>
                          </p:cTn>
                        </p:par>
                        <p:par>
                          <p:cTn id="25" fill="hold">
                            <p:stCondLst>
                              <p:cond delay="1500"/>
                            </p:stCondLst>
                            <p:childTnLst>
                              <p:par>
                                <p:cTn id="26" presetID="16" presetClass="entr" presetSubtype="21" fill="hold"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arn(inVertical)">
                                      <p:cBhvr>
                                        <p:cTn id="28" dur="500"/>
                                        <p:tgtEl>
                                          <p:spTgt spid="10"/>
                                        </p:tgtEl>
                                      </p:cBhvr>
                                    </p:animEffect>
                                  </p:childTnLst>
                                </p:cTn>
                              </p:par>
                            </p:childTnLst>
                          </p:cTn>
                        </p:par>
                        <p:par>
                          <p:cTn id="29" fill="hold">
                            <p:stCondLst>
                              <p:cond delay="2000"/>
                            </p:stCondLst>
                            <p:childTnLst>
                              <p:par>
                                <p:cTn id="30" presetID="16" presetClass="entr" presetSubtype="37" fill="hold" grpId="0"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arn(outVertical)">
                                      <p:cBhvr>
                                        <p:cTn id="32" dur="500"/>
                                        <p:tgtEl>
                                          <p:spTgt spid="3"/>
                                        </p:tgtEl>
                                      </p:cBhvr>
                                    </p:animEffect>
                                  </p:childTnLst>
                                </p:cTn>
                              </p:par>
                              <p:par>
                                <p:cTn id="33" presetID="22" presetClass="entr" presetSubtype="8" fill="hold"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par>
                                <p:cTn id="36" presetID="22" presetClass="entr" presetSubtype="2" fill="hold" nodeType="with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ipe(right)">
                                      <p:cBhvr>
                                        <p:cTn id="3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3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a:grpSpLocks noChangeAspect="1"/>
          </p:cNvGrpSpPr>
          <p:nvPr/>
        </p:nvGrpSpPr>
        <p:grpSpPr>
          <a:xfrm>
            <a:off x="5361554" y="2443802"/>
            <a:ext cx="6830446" cy="3821461"/>
            <a:chOff x="-532263" y="859337"/>
            <a:chExt cx="10058400" cy="5627409"/>
          </a:xfrm>
        </p:grpSpPr>
        <p:pic>
          <p:nvPicPr>
            <p:cNvPr id="22" name="Picture 2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32263" y="859337"/>
              <a:ext cx="10058400" cy="5627409"/>
            </a:xfrm>
            <a:prstGeom prst="rect">
              <a:avLst/>
            </a:prstGeom>
          </p:spPr>
        </p:pic>
        <p:sp>
          <p:nvSpPr>
            <p:cNvPr id="23" name="Rectangle 22"/>
            <p:cNvSpPr/>
            <p:nvPr/>
          </p:nvSpPr>
          <p:spPr>
            <a:xfrm>
              <a:off x="1378906" y="1136592"/>
              <a:ext cx="6325093" cy="395240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gradFill>
                  <a:gsLst>
                    <a:gs pos="0">
                      <a:srgbClr val="54C1DA"/>
                    </a:gs>
                    <a:gs pos="100000">
                      <a:srgbClr val="6FC08C"/>
                    </a:gs>
                  </a:gsLst>
                  <a:lin ang="5400000" scaled="1"/>
                </a:gradFill>
                <a:cs typeface="+mn-ea"/>
                <a:sym typeface="+mn-lt"/>
              </a:endParaRPr>
            </a:p>
          </p:txBody>
        </p:sp>
      </p:grpSp>
      <p:pic>
        <p:nvPicPr>
          <p:cNvPr id="7" name="图片占位符 6"/>
          <p:cNvPicPr>
            <a:picLocks noGrp="1" noChangeAspect="1"/>
          </p:cNvPicPr>
          <p:nvPr>
            <p:ph type="pic" sz="quarter" idx="21"/>
          </p:nvPr>
        </p:nvPicPr>
        <p:blipFill>
          <a:blip r:embed="rId4" cstate="screen">
            <a:extLst>
              <a:ext uri="{28A0092B-C50C-407E-A947-70E740481C1C}">
                <a14:useLocalDpi xmlns:a14="http://schemas.microsoft.com/office/drawing/2010/main"/>
              </a:ext>
            </a:extLst>
          </a:blip>
          <a:stretch>
            <a:fillRect/>
          </a:stretch>
        </p:blipFill>
        <p:spPr>
          <a:xfrm>
            <a:off x="6659388" y="2632075"/>
            <a:ext cx="4295236" cy="2684463"/>
          </a:xfrm>
        </p:spPr>
      </p:pic>
      <p:pic>
        <p:nvPicPr>
          <p:cNvPr id="8" name="图片占位符 7"/>
          <p:cNvPicPr>
            <a:picLocks noGrp="1" noChangeAspect="1"/>
          </p:cNvPicPr>
          <p:nvPr>
            <p:ph type="pic" sz="quarter" idx="10"/>
          </p:nvPr>
        </p:nvPicPr>
        <p:blipFill>
          <a:blip r:embed="rId5" cstate="screen">
            <a:extLst>
              <a:ext uri="{28A0092B-C50C-407E-A947-70E740481C1C}">
                <a14:useLocalDpi xmlns:a14="http://schemas.microsoft.com/office/drawing/2010/main"/>
              </a:ext>
            </a:extLst>
          </a:blip>
          <a:stretch>
            <a:fillRect/>
          </a:stretch>
        </p:blipFill>
        <p:spPr>
          <a:xfrm>
            <a:off x="1030292" y="4934280"/>
            <a:ext cx="827316" cy="768020"/>
          </a:xfrm>
        </p:spPr>
      </p:pic>
      <p:sp>
        <p:nvSpPr>
          <p:cNvPr id="36" name="Rectangle 35"/>
          <p:cNvSpPr/>
          <p:nvPr/>
        </p:nvSpPr>
        <p:spPr>
          <a:xfrm>
            <a:off x="2145885" y="4934279"/>
            <a:ext cx="2464220" cy="953723"/>
          </a:xfrm>
          <a:prstGeom prst="rect">
            <a:avLst/>
          </a:prstGeom>
        </p:spPr>
        <p:txBody>
          <a:bodyPr wrap="square">
            <a:spAutoFit/>
          </a:bodyPr>
          <a:lstStyle/>
          <a:p>
            <a:pPr>
              <a:lnSpc>
                <a:spcPct val="120000"/>
              </a:lnSpc>
            </a:pPr>
            <a:r>
              <a:rPr lang="en-US" sz="1600" i="1" dirty="0">
                <a:gradFill>
                  <a:gsLst>
                    <a:gs pos="0">
                      <a:schemeClr val="bg1"/>
                    </a:gs>
                    <a:gs pos="100000">
                      <a:srgbClr val="55B3FA"/>
                    </a:gs>
                  </a:gsLst>
                  <a:lin ang="5400000" scaled="1"/>
                </a:gradFill>
                <a:cs typeface="+mn-ea"/>
                <a:sym typeface="+mn-lt"/>
              </a:rPr>
              <a:t>”</a:t>
            </a:r>
            <a:r>
              <a:rPr lang="id-ID" sz="1600" i="1" dirty="0">
                <a:gradFill>
                  <a:gsLst>
                    <a:gs pos="0">
                      <a:schemeClr val="bg1"/>
                    </a:gs>
                    <a:gs pos="100000">
                      <a:srgbClr val="55B3FA"/>
                    </a:gs>
                  </a:gsLst>
                  <a:lin ang="5400000" scaled="1"/>
                </a:gradFill>
                <a:cs typeface="+mn-ea"/>
                <a:sym typeface="+mn-lt"/>
              </a:rPr>
              <a:t>Ut wisi enim ad minim veniam, quis nostrud</a:t>
            </a:r>
            <a:r>
              <a:rPr lang="en-US" sz="1600" i="1" dirty="0">
                <a:gradFill>
                  <a:gsLst>
                    <a:gs pos="0">
                      <a:schemeClr val="bg1"/>
                    </a:gs>
                    <a:gs pos="100000">
                      <a:srgbClr val="55B3FA"/>
                    </a:gs>
                  </a:gsLst>
                  <a:lin ang="5400000" scaled="1"/>
                </a:gradFill>
                <a:cs typeface="+mn-ea"/>
                <a:sym typeface="+mn-lt"/>
              </a:rPr>
              <a:t>”</a:t>
            </a:r>
            <a:endParaRPr lang="id-ID" sz="1600" i="1" dirty="0">
              <a:gradFill>
                <a:gsLst>
                  <a:gs pos="0">
                    <a:schemeClr val="bg1"/>
                  </a:gs>
                  <a:gs pos="100000">
                    <a:srgbClr val="55B3FA"/>
                  </a:gs>
                </a:gsLst>
                <a:lin ang="5400000" scaled="1"/>
              </a:gradFill>
              <a:cs typeface="+mn-ea"/>
              <a:sym typeface="+mn-lt"/>
            </a:endParaRPr>
          </a:p>
        </p:txBody>
      </p:sp>
      <p:grpSp>
        <p:nvGrpSpPr>
          <p:cNvPr id="9" name="组合 8"/>
          <p:cNvGrpSpPr/>
          <p:nvPr/>
        </p:nvGrpSpPr>
        <p:grpSpPr>
          <a:xfrm>
            <a:off x="5415821" y="2739948"/>
            <a:ext cx="1666219" cy="1252499"/>
            <a:chOff x="5415821" y="2739948"/>
            <a:chExt cx="1666219" cy="1252499"/>
          </a:xfrm>
        </p:grpSpPr>
        <p:grpSp>
          <p:nvGrpSpPr>
            <p:cNvPr id="31" name="Group 30"/>
            <p:cNvGrpSpPr/>
            <p:nvPr/>
          </p:nvGrpSpPr>
          <p:grpSpPr>
            <a:xfrm>
              <a:off x="5415821" y="2739948"/>
              <a:ext cx="1666219" cy="1252499"/>
              <a:chOff x="3106016" y="2397072"/>
              <a:chExt cx="2712741" cy="2039168"/>
            </a:xfrm>
            <a:solidFill>
              <a:schemeClr val="accent1"/>
            </a:solidFill>
          </p:grpSpPr>
          <p:sp>
            <p:nvSpPr>
              <p:cNvPr id="32" name="Rectangle: Rounded Corners 31"/>
              <p:cNvSpPr/>
              <p:nvPr/>
            </p:nvSpPr>
            <p:spPr>
              <a:xfrm>
                <a:off x="3106016" y="2397072"/>
                <a:ext cx="2607816" cy="2039168"/>
              </a:xfrm>
              <a:prstGeom prst="roundRect">
                <a:avLst>
                  <a:gd name="adj" fmla="val 28452"/>
                </a:avLst>
              </a:prstGeom>
              <a:gradFill>
                <a:gsLst>
                  <a:gs pos="0">
                    <a:schemeClr val="bg1"/>
                  </a:gs>
                  <a:gs pos="100000">
                    <a:srgbClr val="55B3FA"/>
                  </a:gs>
                </a:gsLst>
                <a:lin ang="2700000" scaled="1"/>
              </a:gradFill>
              <a:ln>
                <a:noFill/>
              </a:ln>
              <a:effectLst>
                <a:outerShdw blurRad="190500" dist="63500" dir="5400000" algn="t" rotWithShape="0">
                  <a:schemeClr val="tx1">
                    <a:lumMod val="95000"/>
                    <a:lumOff val="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i="1" dirty="0">
                  <a:gradFill>
                    <a:gsLst>
                      <a:gs pos="0">
                        <a:srgbClr val="54C1DA"/>
                      </a:gs>
                      <a:gs pos="100000">
                        <a:srgbClr val="6FC08C"/>
                      </a:gs>
                    </a:gsLst>
                    <a:lin ang="5400000" scaled="1"/>
                  </a:gradFill>
                  <a:cs typeface="+mn-ea"/>
                  <a:sym typeface="+mn-lt"/>
                </a:endParaRPr>
              </a:p>
            </p:txBody>
          </p:sp>
          <p:sp>
            <p:nvSpPr>
              <p:cNvPr id="33" name="Isosceles Triangle 32"/>
              <p:cNvSpPr/>
              <p:nvPr/>
            </p:nvSpPr>
            <p:spPr>
              <a:xfrm rot="5400000">
                <a:off x="5560772" y="2716465"/>
                <a:ext cx="314677" cy="201293"/>
              </a:xfrm>
              <a:prstGeom prst="triangle">
                <a:avLst/>
              </a:prstGeom>
              <a:gradFill>
                <a:gsLst>
                  <a:gs pos="0">
                    <a:srgbClr val="54C1DA"/>
                  </a:gs>
                  <a:gs pos="100000">
                    <a:srgbClr val="6FC08C"/>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i="1" dirty="0">
                  <a:gradFill>
                    <a:gsLst>
                      <a:gs pos="0">
                        <a:srgbClr val="54C1DA"/>
                      </a:gs>
                      <a:gs pos="100000">
                        <a:srgbClr val="6FC08C"/>
                      </a:gs>
                    </a:gsLst>
                    <a:lin ang="5400000" scaled="1"/>
                  </a:gradFill>
                  <a:cs typeface="+mn-ea"/>
                  <a:sym typeface="+mn-lt"/>
                </a:endParaRPr>
              </a:p>
            </p:txBody>
          </p:sp>
        </p:grpSp>
        <p:sp>
          <p:nvSpPr>
            <p:cNvPr id="46" name="TextBox 45"/>
            <p:cNvSpPr txBox="1"/>
            <p:nvPr/>
          </p:nvSpPr>
          <p:spPr>
            <a:xfrm>
              <a:off x="5733620" y="3016885"/>
              <a:ext cx="1040670" cy="369332"/>
            </a:xfrm>
            <a:prstGeom prst="rect">
              <a:avLst/>
            </a:prstGeom>
            <a:noFill/>
          </p:spPr>
          <p:txBody>
            <a:bodyPr wrap="none" rtlCol="0">
              <a:spAutoFit/>
            </a:bodyPr>
            <a:lstStyle/>
            <a:p>
              <a:r>
                <a:rPr lang="zh-CN" altLang="en-US" dirty="0" smtClean="0">
                  <a:solidFill>
                    <a:srgbClr val="0C1047"/>
                  </a:solidFill>
                  <a:cs typeface="+mn-ea"/>
                  <a:sym typeface="+mn-lt"/>
                </a:rPr>
                <a:t>性能 </a:t>
              </a:r>
              <a:r>
                <a:rPr lang="en-US" altLang="zh-CN" dirty="0" smtClean="0">
                  <a:solidFill>
                    <a:srgbClr val="0C1047"/>
                  </a:solidFill>
                  <a:cs typeface="+mn-ea"/>
                  <a:sym typeface="+mn-lt"/>
                </a:rPr>
                <a:t>2.0</a:t>
              </a:r>
              <a:endParaRPr lang="id-ID" dirty="0">
                <a:solidFill>
                  <a:srgbClr val="0C1047"/>
                </a:solidFill>
                <a:cs typeface="+mn-ea"/>
                <a:sym typeface="+mn-lt"/>
              </a:endParaRPr>
            </a:p>
          </p:txBody>
        </p:sp>
        <p:sp>
          <p:nvSpPr>
            <p:cNvPr id="50" name="Rectangle 49"/>
            <p:cNvSpPr/>
            <p:nvPr/>
          </p:nvSpPr>
          <p:spPr>
            <a:xfrm>
              <a:off x="5510670" y="3302697"/>
              <a:ext cx="1391780" cy="516745"/>
            </a:xfrm>
            <a:prstGeom prst="rect">
              <a:avLst/>
            </a:prstGeom>
          </p:spPr>
          <p:txBody>
            <a:bodyPr wrap="square">
              <a:spAutoFit/>
            </a:bodyPr>
            <a:lstStyle/>
            <a:p>
              <a:pPr algn="ctr">
                <a:lnSpc>
                  <a:spcPct val="120000"/>
                </a:lnSpc>
              </a:pPr>
              <a:r>
                <a:rPr lang="id-ID" sz="1200" i="1" dirty="0" smtClean="0">
                  <a:solidFill>
                    <a:srgbClr val="0C1047"/>
                  </a:solidFill>
                  <a:cs typeface="+mn-ea"/>
                  <a:sym typeface="+mn-lt"/>
                </a:rPr>
                <a:t>Ut wisi enim ad minim</a:t>
              </a:r>
              <a:endParaRPr lang="id-ID" sz="1200" i="1" dirty="0">
                <a:solidFill>
                  <a:srgbClr val="0C1047"/>
                </a:solidFill>
                <a:cs typeface="+mn-ea"/>
                <a:sym typeface="+mn-lt"/>
              </a:endParaRPr>
            </a:p>
          </p:txBody>
        </p:sp>
      </p:grpSp>
      <p:grpSp>
        <p:nvGrpSpPr>
          <p:cNvPr id="18" name="组合 17"/>
          <p:cNvGrpSpPr/>
          <p:nvPr/>
        </p:nvGrpSpPr>
        <p:grpSpPr>
          <a:xfrm>
            <a:off x="916217" y="2312653"/>
            <a:ext cx="3744688" cy="2096145"/>
            <a:chOff x="763812" y="2936767"/>
            <a:chExt cx="3744688" cy="2096145"/>
          </a:xfrm>
        </p:grpSpPr>
        <p:sp>
          <p:nvSpPr>
            <p:cNvPr id="19" name="文本框 18"/>
            <p:cNvSpPr txBox="1"/>
            <p:nvPr/>
          </p:nvSpPr>
          <p:spPr>
            <a:xfrm>
              <a:off x="763812" y="2936767"/>
              <a:ext cx="3744688" cy="584775"/>
            </a:xfrm>
            <a:prstGeom prst="rect">
              <a:avLst/>
            </a:prstGeom>
            <a:noFill/>
          </p:spPr>
          <p:txBody>
            <a:bodyPr wrap="square" rtlCol="0">
              <a:spAutoFit/>
            </a:bodyPr>
            <a:lstStyle/>
            <a:p>
              <a:r>
                <a:rPr lang="zh-CN" altLang="en-US" sz="3200" b="1" dirty="0" smtClean="0">
                  <a:gradFill>
                    <a:gsLst>
                      <a:gs pos="0">
                        <a:schemeClr val="bg1"/>
                      </a:gs>
                      <a:gs pos="100000">
                        <a:srgbClr val="55B3FA"/>
                      </a:gs>
                    </a:gsLst>
                    <a:lin ang="5400000" scaled="1"/>
                  </a:gradFill>
                  <a:cs typeface="+mn-ea"/>
                  <a:sym typeface="+mn-lt"/>
                </a:rPr>
                <a:t>产品简介</a:t>
              </a:r>
              <a:endParaRPr lang="zh-CN" altLang="en-US" sz="3200" b="1" dirty="0">
                <a:gradFill>
                  <a:gsLst>
                    <a:gs pos="0">
                      <a:schemeClr val="bg1"/>
                    </a:gs>
                    <a:gs pos="100000">
                      <a:srgbClr val="55B3FA"/>
                    </a:gs>
                  </a:gsLst>
                  <a:lin ang="5400000" scaled="1"/>
                </a:gradFill>
                <a:cs typeface="+mn-ea"/>
                <a:sym typeface="+mn-lt"/>
              </a:endParaRPr>
            </a:p>
          </p:txBody>
        </p:sp>
        <p:sp>
          <p:nvSpPr>
            <p:cNvPr id="20" name="文本框 19"/>
            <p:cNvSpPr txBox="1"/>
            <p:nvPr/>
          </p:nvSpPr>
          <p:spPr>
            <a:xfrm>
              <a:off x="786672" y="3832583"/>
              <a:ext cx="3671028" cy="1200329"/>
            </a:xfrm>
            <a:prstGeom prst="rect">
              <a:avLst/>
            </a:prstGeom>
            <a:noFill/>
          </p:spPr>
          <p:txBody>
            <a:bodyPr wrap="square" rtlCol="0">
              <a:spAutoFit/>
              <a:scene3d>
                <a:camera prst="orthographicFront"/>
                <a:lightRig rig="threePt" dir="t"/>
              </a:scene3d>
              <a:sp3d contourW="12700"/>
            </a:bodyPr>
            <a:lstStyle/>
            <a:p>
              <a:pPr>
                <a:lnSpc>
                  <a:spcPct val="120000"/>
                </a:lnSpc>
              </a:pPr>
              <a:r>
                <a:rPr lang="zh-CN" altLang="en-US" sz="1000" dirty="0">
                  <a:gradFill>
                    <a:gsLst>
                      <a:gs pos="0">
                        <a:schemeClr val="bg1"/>
                      </a:gs>
                      <a:gs pos="100000">
                        <a:srgbClr val="55B3FA"/>
                      </a:gs>
                    </a:gsLst>
                    <a:lin ang="5400000" scaled="1"/>
                  </a:gradFill>
                  <a:cs typeface="+mn-ea"/>
                  <a:sym typeface="+mn-lt"/>
                </a:rPr>
                <a:t>请填入您的内容或复制点击右键选择只保留文本来粘贴您的内容。请填入您的内容或复后点击右键选择只您的内容</a:t>
              </a:r>
              <a:r>
                <a:rPr lang="zh-CN" altLang="en-US" sz="1000" dirty="0" smtClean="0">
                  <a:gradFill>
                    <a:gsLst>
                      <a:gs pos="0">
                        <a:schemeClr val="bg1"/>
                      </a:gs>
                      <a:gs pos="100000">
                        <a:srgbClr val="55B3FA"/>
                      </a:gs>
                    </a:gsLst>
                    <a:lin ang="5400000" scaled="1"/>
                  </a:gradFill>
                  <a:cs typeface="+mn-ea"/>
                  <a:sym typeface="+mn-lt"/>
                </a:rPr>
                <a:t>。的</a:t>
              </a:r>
              <a:r>
                <a:rPr lang="zh-CN" altLang="en-US" sz="1000" dirty="0">
                  <a:gradFill>
                    <a:gsLst>
                      <a:gs pos="0">
                        <a:schemeClr val="bg1"/>
                      </a:gs>
                      <a:gs pos="100000">
                        <a:srgbClr val="55B3FA"/>
                      </a:gs>
                    </a:gsLst>
                    <a:lin ang="5400000" scaled="1"/>
                  </a:gradFill>
                  <a:cs typeface="+mn-ea"/>
                  <a:sym typeface="+mn-lt"/>
                </a:rPr>
                <a:t>内容或复制内容后点击右键选择只保留请填入您的内容或复制内容后点击右键选择只保留文本粘贴您的内容</a:t>
              </a:r>
              <a:r>
                <a:rPr lang="zh-CN" altLang="en-US" sz="1000" dirty="0" smtClean="0">
                  <a:gradFill>
                    <a:gsLst>
                      <a:gs pos="0">
                        <a:schemeClr val="bg1"/>
                      </a:gs>
                      <a:gs pos="100000">
                        <a:srgbClr val="55B3FA"/>
                      </a:gs>
                    </a:gsLst>
                    <a:lin ang="5400000" scaled="1"/>
                  </a:gradFill>
                  <a:cs typeface="+mn-ea"/>
                  <a:sym typeface="+mn-lt"/>
                </a:rPr>
                <a:t>。请</a:t>
              </a:r>
              <a:r>
                <a:rPr lang="zh-CN" altLang="en-US" sz="1000" dirty="0">
                  <a:gradFill>
                    <a:gsLst>
                      <a:gs pos="0">
                        <a:schemeClr val="bg1"/>
                      </a:gs>
                      <a:gs pos="100000">
                        <a:srgbClr val="55B3FA"/>
                      </a:gs>
                    </a:gsLst>
                    <a:lin ang="5400000" scaled="1"/>
                  </a:gradFill>
                  <a:cs typeface="+mn-ea"/>
                  <a:sym typeface="+mn-lt"/>
                </a:rPr>
                <a:t>填入您的内或复制内容后</a:t>
              </a:r>
              <a:r>
                <a:rPr lang="zh-CN" altLang="en-US" sz="1000" dirty="0" smtClean="0">
                  <a:gradFill>
                    <a:gsLst>
                      <a:gs pos="0">
                        <a:schemeClr val="bg1"/>
                      </a:gs>
                      <a:gs pos="100000">
                        <a:srgbClr val="55B3FA"/>
                      </a:gs>
                    </a:gsLst>
                    <a:lin ang="5400000" scaled="1"/>
                  </a:gradFill>
                  <a:cs typeface="+mn-ea"/>
                  <a:sym typeface="+mn-lt"/>
                </a:rPr>
                <a:t>点击</a:t>
              </a:r>
              <a:r>
                <a:rPr lang="zh-CN" altLang="en-US" sz="1000" dirty="0">
                  <a:gradFill>
                    <a:gsLst>
                      <a:gs pos="0">
                        <a:schemeClr val="bg1"/>
                      </a:gs>
                      <a:gs pos="100000">
                        <a:srgbClr val="55B3FA"/>
                      </a:gs>
                    </a:gsLst>
                    <a:lin ang="5400000" scaled="1"/>
                  </a:gradFill>
                  <a:cs typeface="+mn-ea"/>
                  <a:sym typeface="+mn-lt"/>
                </a:rPr>
                <a:t>右键选择只保留文本来粘贴您的内容。请填入您的内容复制内容后点击右键选择</a:t>
              </a:r>
              <a:r>
                <a:rPr lang="zh-CN" altLang="en-US" sz="1000" dirty="0" smtClean="0">
                  <a:gradFill>
                    <a:gsLst>
                      <a:gs pos="0">
                        <a:schemeClr val="bg1"/>
                      </a:gs>
                      <a:gs pos="100000">
                        <a:srgbClr val="55B3FA"/>
                      </a:gs>
                    </a:gsLst>
                    <a:lin ang="5400000" scaled="1"/>
                  </a:gradFill>
                  <a:cs typeface="+mn-ea"/>
                  <a:sym typeface="+mn-lt"/>
                </a:rPr>
                <a:t>只</a:t>
              </a:r>
              <a:endParaRPr lang="zh-CN" altLang="en-US" sz="1000" dirty="0">
                <a:gradFill>
                  <a:gsLst>
                    <a:gs pos="0">
                      <a:schemeClr val="bg1"/>
                    </a:gs>
                    <a:gs pos="100000">
                      <a:srgbClr val="55B3FA"/>
                    </a:gs>
                  </a:gsLst>
                  <a:lin ang="5400000" scaled="1"/>
                </a:gradFill>
                <a:cs typeface="+mn-ea"/>
                <a:sym typeface="+mn-lt"/>
              </a:endParaRPr>
            </a:p>
          </p:txBody>
        </p:sp>
        <p:cxnSp>
          <p:nvCxnSpPr>
            <p:cNvPr id="24" name="直接连接符 23"/>
            <p:cNvCxnSpPr/>
            <p:nvPr/>
          </p:nvCxnSpPr>
          <p:spPr>
            <a:xfrm>
              <a:off x="874713" y="3694804"/>
              <a:ext cx="481647" cy="0"/>
            </a:xfrm>
            <a:prstGeom prst="line">
              <a:avLst/>
            </a:prstGeom>
            <a:solidFill>
              <a:srgbClr val="080808"/>
            </a:solidFill>
            <a:ln w="25400" cap="rnd">
              <a:gradFill>
                <a:gsLst>
                  <a:gs pos="0">
                    <a:schemeClr val="bg1"/>
                  </a:gs>
                  <a:gs pos="100000">
                    <a:srgbClr val="55B3FA"/>
                  </a:gs>
                </a:gsLst>
              </a:gradFill>
              <a:round/>
            </a:ln>
          </p:spPr>
          <p:style>
            <a:lnRef idx="2">
              <a:schemeClr val="accent1">
                <a:shade val="50000"/>
              </a:schemeClr>
            </a:lnRef>
            <a:fillRef idx="1">
              <a:schemeClr val="accent1"/>
            </a:fillRef>
            <a:effectRef idx="0">
              <a:schemeClr val="accent1"/>
            </a:effectRef>
            <a:fontRef idx="minor">
              <a:schemeClr val="lt1"/>
            </a:fontRef>
          </p:style>
        </p:cxnSp>
      </p:grpSp>
      <p:grpSp>
        <p:nvGrpSpPr>
          <p:cNvPr id="29" name="组合 28"/>
          <p:cNvGrpSpPr/>
          <p:nvPr/>
        </p:nvGrpSpPr>
        <p:grpSpPr>
          <a:xfrm>
            <a:off x="4398970" y="373256"/>
            <a:ext cx="3367314" cy="879138"/>
            <a:chOff x="4398970" y="373256"/>
            <a:chExt cx="3367314" cy="879138"/>
          </a:xfrm>
        </p:grpSpPr>
        <p:sp>
          <p:nvSpPr>
            <p:cNvPr id="39" name="文本框 38"/>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产品介绍</a:t>
              </a:r>
            </a:p>
          </p:txBody>
        </p:sp>
        <p:sp>
          <p:nvSpPr>
            <p:cNvPr id="40" name="文本框 39"/>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41" name="直接连接符 40"/>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86105504"/>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1+#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wipe(left)">
                                      <p:cBhvr>
                                        <p:cTn id="18" dur="500"/>
                                        <p:tgtEl>
                                          <p:spTgt spid="36"/>
                                        </p:tgtEl>
                                      </p:cBhvr>
                                    </p:animEffect>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10" presetClass="entr" presetSubtype="0" fill="hold"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c2a00a56-1909-4be2-9496-2cab7d0080d2"/>
          <p:cNvGrpSpPr>
            <a:grpSpLocks noChangeAspect="1"/>
          </p:cNvGrpSpPr>
          <p:nvPr/>
        </p:nvGrpSpPr>
        <p:grpSpPr>
          <a:xfrm>
            <a:off x="2841591" y="3696366"/>
            <a:ext cx="6508817" cy="6297868"/>
            <a:chOff x="2955000" y="1676390"/>
            <a:chExt cx="6508817" cy="6297868"/>
          </a:xfrm>
        </p:grpSpPr>
        <p:sp>
          <p:nvSpPr>
            <p:cNvPr id="37" name="îṣļîḑé-Oval 3"/>
            <p:cNvSpPr/>
            <p:nvPr/>
          </p:nvSpPr>
          <p:spPr>
            <a:xfrm>
              <a:off x="4575000" y="3312258"/>
              <a:ext cx="3042000" cy="3042000"/>
            </a:xfrm>
            <a:prstGeom prst="ellipse">
              <a:avLst/>
            </a:prstGeom>
            <a:noFill/>
            <a:ln>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38" name="îṣļîḑé-Oval 4"/>
            <p:cNvSpPr/>
            <p:nvPr/>
          </p:nvSpPr>
          <p:spPr>
            <a:xfrm>
              <a:off x="4038600" y="2777493"/>
              <a:ext cx="4122000" cy="4122000"/>
            </a:xfrm>
            <a:prstGeom prst="ellipse">
              <a:avLst/>
            </a:prstGeom>
            <a:noFill/>
            <a:ln>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39" name="îṣļîḑé-Oval 5"/>
            <p:cNvSpPr/>
            <p:nvPr/>
          </p:nvSpPr>
          <p:spPr>
            <a:xfrm>
              <a:off x="3495000" y="2232258"/>
              <a:ext cx="5202000" cy="5202000"/>
            </a:xfrm>
            <a:prstGeom prst="ellipse">
              <a:avLst/>
            </a:prstGeom>
            <a:noFill/>
            <a:ln>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40" name="îṣļîḑé-Oval 6"/>
            <p:cNvSpPr/>
            <p:nvPr/>
          </p:nvSpPr>
          <p:spPr>
            <a:xfrm>
              <a:off x="2955000" y="1692258"/>
              <a:ext cx="6282000" cy="6282000"/>
            </a:xfrm>
            <a:prstGeom prst="ellipse">
              <a:avLst/>
            </a:prstGeom>
            <a:noFill/>
            <a:ln>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grpSp>
          <p:nvGrpSpPr>
            <p:cNvPr id="41" name="Group 9"/>
            <p:cNvGrpSpPr/>
            <p:nvPr/>
          </p:nvGrpSpPr>
          <p:grpSpPr>
            <a:xfrm>
              <a:off x="5314934" y="3721318"/>
              <a:ext cx="1562132" cy="1562132"/>
              <a:chOff x="5314934" y="3721318"/>
              <a:chExt cx="1562132" cy="1562132"/>
            </a:xfrm>
            <a:solidFill>
              <a:schemeClr val="tx2"/>
            </a:solidFill>
          </p:grpSpPr>
          <p:sp>
            <p:nvSpPr>
              <p:cNvPr id="50" name="îṣļîḑé-Oval 10"/>
              <p:cNvSpPr/>
              <p:nvPr/>
            </p:nvSpPr>
            <p:spPr>
              <a:xfrm>
                <a:off x="5314934" y="3721318"/>
                <a:ext cx="1562132" cy="1562132"/>
              </a:xfrm>
              <a:prstGeom prst="ellipse">
                <a:avLst/>
              </a:prstGeom>
              <a:gradFill>
                <a:gsLst>
                  <a:gs pos="0">
                    <a:schemeClr val="bg1"/>
                  </a:gs>
                  <a:gs pos="100000">
                    <a:srgbClr val="55B3FA"/>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51" name="îṣļîḑé-Arrow: Right 11"/>
              <p:cNvSpPr/>
              <p:nvPr/>
            </p:nvSpPr>
            <p:spPr>
              <a:xfrm rot="16200000">
                <a:off x="5815557" y="4027924"/>
                <a:ext cx="535646" cy="725326"/>
              </a:xfrm>
              <a:prstGeom prst="rightArrow">
                <a:avLst>
                  <a:gd name="adj1" fmla="val 50000"/>
                  <a:gd name="adj2" fmla="val 72620"/>
                </a:avLst>
              </a:prstGeom>
              <a:solidFill>
                <a:srgbClr val="0C10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grpSp>
        <p:sp>
          <p:nvSpPr>
            <p:cNvPr id="42" name="îṣļîḑé-Oval 15"/>
            <p:cNvSpPr/>
            <p:nvPr/>
          </p:nvSpPr>
          <p:spPr>
            <a:xfrm>
              <a:off x="3999357" y="3317918"/>
              <a:ext cx="806800" cy="806800"/>
            </a:xfrm>
            <a:prstGeom prst="ellipse">
              <a:avLst/>
            </a:prstGeom>
            <a:gradFill>
              <a:gsLst>
                <a:gs pos="0">
                  <a:schemeClr val="bg1"/>
                </a:gs>
                <a:gs pos="100000">
                  <a:srgbClr val="55B3FA"/>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43" name="îṣļîḑé-Oval 16"/>
            <p:cNvSpPr/>
            <p:nvPr/>
          </p:nvSpPr>
          <p:spPr>
            <a:xfrm>
              <a:off x="4171600" y="1676390"/>
              <a:ext cx="806800" cy="806800"/>
            </a:xfrm>
            <a:prstGeom prst="ellipse">
              <a:avLst/>
            </a:prstGeom>
            <a:gradFill>
              <a:gsLst>
                <a:gs pos="0">
                  <a:schemeClr val="bg1"/>
                </a:gs>
                <a:gs pos="100000">
                  <a:srgbClr val="55B3FA"/>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44" name="îṣļîḑé-Oval 17"/>
            <p:cNvSpPr/>
            <p:nvPr/>
          </p:nvSpPr>
          <p:spPr>
            <a:xfrm>
              <a:off x="6448797" y="1988463"/>
              <a:ext cx="806800" cy="806800"/>
            </a:xfrm>
            <a:prstGeom prst="ellipse">
              <a:avLst/>
            </a:prstGeom>
            <a:gradFill>
              <a:gsLst>
                <a:gs pos="0">
                  <a:schemeClr val="bg1"/>
                </a:gs>
                <a:gs pos="100000">
                  <a:srgbClr val="55B3FA"/>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45" name="îṣļîḑé-Oval 18"/>
            <p:cNvSpPr/>
            <p:nvPr/>
          </p:nvSpPr>
          <p:spPr>
            <a:xfrm>
              <a:off x="8657017" y="3295303"/>
              <a:ext cx="806800" cy="806800"/>
            </a:xfrm>
            <a:prstGeom prst="ellipse">
              <a:avLst/>
            </a:prstGeom>
            <a:gradFill>
              <a:gsLst>
                <a:gs pos="0">
                  <a:schemeClr val="bg1"/>
                </a:gs>
                <a:gs pos="100000">
                  <a:srgbClr val="55B3FA"/>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46" name="îṣļîḑé-Freeform: Shape 19"/>
            <p:cNvSpPr>
              <a:spLocks/>
            </p:cNvSpPr>
            <p:nvPr/>
          </p:nvSpPr>
          <p:spPr bwMode="auto">
            <a:xfrm>
              <a:off x="4418382" y="1894543"/>
              <a:ext cx="310689" cy="316998"/>
            </a:xfrm>
            <a:custGeom>
              <a:avLst/>
              <a:gdLst>
                <a:gd name="T0" fmla="*/ 87 w 91"/>
                <a:gd name="T1" fmla="*/ 39 h 93"/>
                <a:gd name="T2" fmla="*/ 91 w 91"/>
                <a:gd name="T3" fmla="*/ 46 h 93"/>
                <a:gd name="T4" fmla="*/ 91 w 91"/>
                <a:gd name="T5" fmla="*/ 83 h 93"/>
                <a:gd name="T6" fmla="*/ 81 w 91"/>
                <a:gd name="T7" fmla="*/ 93 h 93"/>
                <a:gd name="T8" fmla="*/ 10 w 91"/>
                <a:gd name="T9" fmla="*/ 93 h 93"/>
                <a:gd name="T10" fmla="*/ 0 w 91"/>
                <a:gd name="T11" fmla="*/ 83 h 93"/>
                <a:gd name="T12" fmla="*/ 0 w 91"/>
                <a:gd name="T13" fmla="*/ 46 h 93"/>
                <a:gd name="T14" fmla="*/ 3 w 91"/>
                <a:gd name="T15" fmla="*/ 40 h 93"/>
                <a:gd name="T16" fmla="*/ 3 w 91"/>
                <a:gd name="T17" fmla="*/ 40 h 93"/>
                <a:gd name="T18" fmla="*/ 3 w 91"/>
                <a:gd name="T19" fmla="*/ 40 h 93"/>
                <a:gd name="T20" fmla="*/ 3 w 91"/>
                <a:gd name="T21" fmla="*/ 39 h 93"/>
                <a:gd name="T22" fmla="*/ 40 w 91"/>
                <a:gd name="T23" fmla="*/ 3 h 93"/>
                <a:gd name="T24" fmla="*/ 51 w 91"/>
                <a:gd name="T25" fmla="*/ 3 h 93"/>
                <a:gd name="T26" fmla="*/ 87 w 91"/>
                <a:gd name="T27" fmla="*/ 39 h 93"/>
                <a:gd name="T28" fmla="*/ 16 w 91"/>
                <a:gd name="T29" fmla="*/ 30 h 93"/>
                <a:gd name="T30" fmla="*/ 16 w 91"/>
                <a:gd name="T31" fmla="*/ 52 h 93"/>
                <a:gd name="T32" fmla="*/ 46 w 91"/>
                <a:gd name="T33" fmla="*/ 75 h 93"/>
                <a:gd name="T34" fmla="*/ 73 w 91"/>
                <a:gd name="T35" fmla="*/ 54 h 93"/>
                <a:gd name="T36" fmla="*/ 73 w 91"/>
                <a:gd name="T37" fmla="*/ 30 h 93"/>
                <a:gd name="T38" fmla="*/ 16 w 91"/>
                <a:gd name="T39" fmla="*/ 30 h 93"/>
                <a:gd name="T40" fmla="*/ 26 w 91"/>
                <a:gd name="T41" fmla="*/ 35 h 93"/>
                <a:gd name="T42" fmla="*/ 26 w 91"/>
                <a:gd name="T43" fmla="*/ 39 h 93"/>
                <a:gd name="T44" fmla="*/ 64 w 91"/>
                <a:gd name="T45" fmla="*/ 39 h 93"/>
                <a:gd name="T46" fmla="*/ 64 w 91"/>
                <a:gd name="T47" fmla="*/ 35 h 93"/>
                <a:gd name="T48" fmla="*/ 26 w 91"/>
                <a:gd name="T49" fmla="*/ 35 h 93"/>
                <a:gd name="T50" fmla="*/ 26 w 91"/>
                <a:gd name="T51" fmla="*/ 51 h 93"/>
                <a:gd name="T52" fmla="*/ 26 w 91"/>
                <a:gd name="T53" fmla="*/ 55 h 93"/>
                <a:gd name="T54" fmla="*/ 64 w 91"/>
                <a:gd name="T55" fmla="*/ 55 h 93"/>
                <a:gd name="T56" fmla="*/ 64 w 91"/>
                <a:gd name="T57" fmla="*/ 51 h 93"/>
                <a:gd name="T58" fmla="*/ 26 w 91"/>
                <a:gd name="T59" fmla="*/ 51 h 93"/>
                <a:gd name="T60" fmla="*/ 26 w 91"/>
                <a:gd name="T61" fmla="*/ 43 h 93"/>
                <a:gd name="T62" fmla="*/ 26 w 91"/>
                <a:gd name="T63" fmla="*/ 47 h 93"/>
                <a:gd name="T64" fmla="*/ 64 w 91"/>
                <a:gd name="T65" fmla="*/ 47 h 93"/>
                <a:gd name="T66" fmla="*/ 64 w 91"/>
                <a:gd name="T67" fmla="*/ 43 h 93"/>
                <a:gd name="T68" fmla="*/ 26 w 91"/>
                <a:gd name="T69" fmla="*/ 43 h 93"/>
                <a:gd name="T70" fmla="*/ 10 w 91"/>
                <a:gd name="T71" fmla="*/ 87 h 93"/>
                <a:gd name="T72" fmla="*/ 28 w 91"/>
                <a:gd name="T73" fmla="*/ 70 h 93"/>
                <a:gd name="T74" fmla="*/ 28 w 91"/>
                <a:gd name="T75" fmla="*/ 67 h 93"/>
                <a:gd name="T76" fmla="*/ 26 w 91"/>
                <a:gd name="T77" fmla="*/ 67 h 93"/>
                <a:gd name="T78" fmla="*/ 8 w 91"/>
                <a:gd name="T79" fmla="*/ 84 h 93"/>
                <a:gd name="T80" fmla="*/ 8 w 91"/>
                <a:gd name="T81" fmla="*/ 87 h 93"/>
                <a:gd name="T82" fmla="*/ 10 w 91"/>
                <a:gd name="T83" fmla="*/ 87 h 93"/>
                <a:gd name="T84" fmla="*/ 85 w 91"/>
                <a:gd name="T85" fmla="*/ 84 h 93"/>
                <a:gd name="T86" fmla="*/ 67 w 91"/>
                <a:gd name="T87" fmla="*/ 67 h 93"/>
                <a:gd name="T88" fmla="*/ 64 w 91"/>
                <a:gd name="T89" fmla="*/ 67 h 93"/>
                <a:gd name="T90" fmla="*/ 64 w 91"/>
                <a:gd name="T91" fmla="*/ 70 h 93"/>
                <a:gd name="T92" fmla="*/ 82 w 91"/>
                <a:gd name="T93" fmla="*/ 87 h 93"/>
                <a:gd name="T94" fmla="*/ 85 w 91"/>
                <a:gd name="T95" fmla="*/ 87 h 93"/>
                <a:gd name="T96" fmla="*/ 85 w 91"/>
                <a:gd name="T97" fmla="*/ 8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1" h="93">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rgbClr val="0C1047"/>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47" name="îṣļîḑé-Freeform: Shape 20"/>
            <p:cNvSpPr>
              <a:spLocks/>
            </p:cNvSpPr>
            <p:nvPr/>
          </p:nvSpPr>
          <p:spPr bwMode="auto">
            <a:xfrm>
              <a:off x="4203108" y="3574734"/>
              <a:ext cx="370619" cy="299650"/>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rgbClr val="0C1047"/>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48" name="îṣļîḑé-Freeform: Shape 21"/>
            <p:cNvSpPr>
              <a:spLocks/>
            </p:cNvSpPr>
            <p:nvPr/>
          </p:nvSpPr>
          <p:spPr bwMode="auto">
            <a:xfrm>
              <a:off x="8885175" y="3511650"/>
              <a:ext cx="354580" cy="362734"/>
            </a:xfrm>
            <a:custGeom>
              <a:avLst/>
              <a:gdLst>
                <a:gd name="connsiteX0" fmla="*/ 203033 w 591428"/>
                <a:gd name="connsiteY0" fmla="*/ 524380 h 605028"/>
                <a:gd name="connsiteX1" fmla="*/ 182886 w 591428"/>
                <a:gd name="connsiteY1" fmla="*/ 544496 h 605028"/>
                <a:gd name="connsiteX2" fmla="*/ 203033 w 591428"/>
                <a:gd name="connsiteY2" fmla="*/ 564704 h 605028"/>
                <a:gd name="connsiteX3" fmla="*/ 388258 w 591428"/>
                <a:gd name="connsiteY3" fmla="*/ 564704 h 605028"/>
                <a:gd name="connsiteX4" fmla="*/ 408405 w 591428"/>
                <a:gd name="connsiteY4" fmla="*/ 544496 h 605028"/>
                <a:gd name="connsiteX5" fmla="*/ 388258 w 591428"/>
                <a:gd name="connsiteY5" fmla="*/ 524380 h 605028"/>
                <a:gd name="connsiteX6" fmla="*/ 162646 w 591428"/>
                <a:gd name="connsiteY6" fmla="*/ 423524 h 605028"/>
                <a:gd name="connsiteX7" fmla="*/ 142499 w 591428"/>
                <a:gd name="connsiteY7" fmla="*/ 443639 h 605028"/>
                <a:gd name="connsiteX8" fmla="*/ 162646 w 591428"/>
                <a:gd name="connsiteY8" fmla="*/ 463848 h 605028"/>
                <a:gd name="connsiteX9" fmla="*/ 428645 w 591428"/>
                <a:gd name="connsiteY9" fmla="*/ 463848 h 605028"/>
                <a:gd name="connsiteX10" fmla="*/ 448793 w 591428"/>
                <a:gd name="connsiteY10" fmla="*/ 443639 h 605028"/>
                <a:gd name="connsiteX11" fmla="*/ 428645 w 591428"/>
                <a:gd name="connsiteY11" fmla="*/ 423524 h 605028"/>
                <a:gd name="connsiteX12" fmla="*/ 97631 w 591428"/>
                <a:gd name="connsiteY12" fmla="*/ 81001 h 605028"/>
                <a:gd name="connsiteX13" fmla="*/ 125322 w 591428"/>
                <a:gd name="connsiteY13" fmla="*/ 95833 h 605028"/>
                <a:gd name="connsiteX14" fmla="*/ 268488 w 591428"/>
                <a:gd name="connsiteY14" fmla="*/ 270570 h 605028"/>
                <a:gd name="connsiteX15" fmla="*/ 278330 w 591428"/>
                <a:gd name="connsiteY15" fmla="*/ 270570 h 605028"/>
                <a:gd name="connsiteX16" fmla="*/ 335151 w 591428"/>
                <a:gd name="connsiteY16" fmla="*/ 322667 h 605028"/>
                <a:gd name="connsiteX17" fmla="*/ 122258 w 591428"/>
                <a:gd name="connsiteY17" fmla="*/ 322667 h 605028"/>
                <a:gd name="connsiteX18" fmla="*/ 102018 w 591428"/>
                <a:gd name="connsiteY18" fmla="*/ 342876 h 605028"/>
                <a:gd name="connsiteX19" fmla="*/ 122258 w 591428"/>
                <a:gd name="connsiteY19" fmla="*/ 362991 h 605028"/>
                <a:gd name="connsiteX20" fmla="*/ 469033 w 591428"/>
                <a:gd name="connsiteY20" fmla="*/ 362991 h 605028"/>
                <a:gd name="connsiteX21" fmla="*/ 487880 w 591428"/>
                <a:gd name="connsiteY21" fmla="*/ 349457 h 605028"/>
                <a:gd name="connsiteX22" fmla="*/ 591216 w 591428"/>
                <a:gd name="connsiteY22" fmla="*/ 293282 h 605028"/>
                <a:gd name="connsiteX23" fmla="*/ 590380 w 591428"/>
                <a:gd name="connsiteY23" fmla="*/ 298009 h 605028"/>
                <a:gd name="connsiteX24" fmla="*/ 502178 w 591428"/>
                <a:gd name="connsiteY24" fmla="*/ 589918 h 605028"/>
                <a:gd name="connsiteX25" fmla="*/ 481752 w 591428"/>
                <a:gd name="connsiteY25" fmla="*/ 605028 h 605028"/>
                <a:gd name="connsiteX26" fmla="*/ 109446 w 591428"/>
                <a:gd name="connsiteY26" fmla="*/ 605028 h 605028"/>
                <a:gd name="connsiteX27" fmla="*/ 89020 w 591428"/>
                <a:gd name="connsiteY27" fmla="*/ 589918 h 605028"/>
                <a:gd name="connsiteX28" fmla="*/ 911 w 591428"/>
                <a:gd name="connsiteY28" fmla="*/ 298009 h 605028"/>
                <a:gd name="connsiteX29" fmla="*/ 4253 w 591428"/>
                <a:gd name="connsiteY29" fmla="*/ 279191 h 605028"/>
                <a:gd name="connsiteX30" fmla="*/ 21336 w 591428"/>
                <a:gd name="connsiteY30" fmla="*/ 270570 h 605028"/>
                <a:gd name="connsiteX31" fmla="*/ 162460 w 591428"/>
                <a:gd name="connsiteY31" fmla="*/ 270570 h 605028"/>
                <a:gd name="connsiteX32" fmla="*/ 61817 w 591428"/>
                <a:gd name="connsiteY32" fmla="*/ 147744 h 605028"/>
                <a:gd name="connsiteX33" fmla="*/ 52718 w 591428"/>
                <a:gd name="connsiteY33" fmla="*/ 117710 h 605028"/>
                <a:gd name="connsiteX34" fmla="*/ 67573 w 591428"/>
                <a:gd name="connsiteY34" fmla="*/ 90086 h 605028"/>
                <a:gd name="connsiteX35" fmla="*/ 97631 w 591428"/>
                <a:gd name="connsiteY35" fmla="*/ 81001 h 605028"/>
                <a:gd name="connsiteX36" fmla="*/ 444441 w 591428"/>
                <a:gd name="connsiteY36" fmla="*/ 62010 h 605028"/>
                <a:gd name="connsiteX37" fmla="*/ 414170 w 591428"/>
                <a:gd name="connsiteY37" fmla="*/ 92320 h 605028"/>
                <a:gd name="connsiteX38" fmla="*/ 414170 w 591428"/>
                <a:gd name="connsiteY38" fmla="*/ 116513 h 605028"/>
                <a:gd name="connsiteX39" fmla="*/ 389843 w 591428"/>
                <a:gd name="connsiteY39" fmla="*/ 116513 h 605028"/>
                <a:gd name="connsiteX40" fmla="*/ 359572 w 591428"/>
                <a:gd name="connsiteY40" fmla="*/ 146823 h 605028"/>
                <a:gd name="connsiteX41" fmla="*/ 389843 w 591428"/>
                <a:gd name="connsiteY41" fmla="*/ 177040 h 605028"/>
                <a:gd name="connsiteX42" fmla="*/ 414170 w 591428"/>
                <a:gd name="connsiteY42" fmla="*/ 177040 h 605028"/>
                <a:gd name="connsiteX43" fmla="*/ 414170 w 591428"/>
                <a:gd name="connsiteY43" fmla="*/ 201232 h 605028"/>
                <a:gd name="connsiteX44" fmla="*/ 444441 w 591428"/>
                <a:gd name="connsiteY44" fmla="*/ 231542 h 605028"/>
                <a:gd name="connsiteX45" fmla="*/ 474711 w 591428"/>
                <a:gd name="connsiteY45" fmla="*/ 201232 h 605028"/>
                <a:gd name="connsiteX46" fmla="*/ 474711 w 591428"/>
                <a:gd name="connsiteY46" fmla="*/ 177040 h 605028"/>
                <a:gd name="connsiteX47" fmla="*/ 499039 w 591428"/>
                <a:gd name="connsiteY47" fmla="*/ 177040 h 605028"/>
                <a:gd name="connsiteX48" fmla="*/ 529309 w 591428"/>
                <a:gd name="connsiteY48" fmla="*/ 146823 h 605028"/>
                <a:gd name="connsiteX49" fmla="*/ 499039 w 591428"/>
                <a:gd name="connsiteY49" fmla="*/ 116513 h 605028"/>
                <a:gd name="connsiteX50" fmla="*/ 474711 w 591428"/>
                <a:gd name="connsiteY50" fmla="*/ 116513 h 605028"/>
                <a:gd name="connsiteX51" fmla="*/ 474711 w 591428"/>
                <a:gd name="connsiteY51" fmla="*/ 92320 h 605028"/>
                <a:gd name="connsiteX52" fmla="*/ 444441 w 591428"/>
                <a:gd name="connsiteY52" fmla="*/ 62010 h 605028"/>
                <a:gd name="connsiteX53" fmla="*/ 444441 w 591428"/>
                <a:gd name="connsiteY53" fmla="*/ 0 h 605028"/>
                <a:gd name="connsiteX54" fmla="*/ 591428 w 591428"/>
                <a:gd name="connsiteY54" fmla="*/ 146823 h 605028"/>
                <a:gd name="connsiteX55" fmla="*/ 444441 w 591428"/>
                <a:gd name="connsiteY55" fmla="*/ 293552 h 605028"/>
                <a:gd name="connsiteX56" fmla="*/ 297453 w 591428"/>
                <a:gd name="connsiteY56" fmla="*/ 146823 h 605028"/>
                <a:gd name="connsiteX57" fmla="*/ 444441 w 591428"/>
                <a:gd name="connsiteY57" fmla="*/ 0 h 60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591428" h="605028">
                  <a:moveTo>
                    <a:pt x="203033" y="524380"/>
                  </a:moveTo>
                  <a:cubicBezTo>
                    <a:pt x="191892" y="524380"/>
                    <a:pt x="182886" y="533372"/>
                    <a:pt x="182886" y="544496"/>
                  </a:cubicBezTo>
                  <a:cubicBezTo>
                    <a:pt x="182886" y="555620"/>
                    <a:pt x="191892" y="564704"/>
                    <a:pt x="203033" y="564704"/>
                  </a:cubicBezTo>
                  <a:lnTo>
                    <a:pt x="388258" y="564704"/>
                  </a:lnTo>
                  <a:cubicBezTo>
                    <a:pt x="399399" y="564704"/>
                    <a:pt x="408405" y="555620"/>
                    <a:pt x="408405" y="544496"/>
                  </a:cubicBezTo>
                  <a:cubicBezTo>
                    <a:pt x="408405" y="533372"/>
                    <a:pt x="399399" y="524380"/>
                    <a:pt x="388258" y="524380"/>
                  </a:cubicBezTo>
                  <a:close/>
                  <a:moveTo>
                    <a:pt x="162646" y="423524"/>
                  </a:moveTo>
                  <a:cubicBezTo>
                    <a:pt x="151504" y="423524"/>
                    <a:pt x="142499" y="432515"/>
                    <a:pt x="142499" y="443639"/>
                  </a:cubicBezTo>
                  <a:cubicBezTo>
                    <a:pt x="142499" y="454856"/>
                    <a:pt x="151504" y="463848"/>
                    <a:pt x="162646" y="463848"/>
                  </a:cubicBezTo>
                  <a:lnTo>
                    <a:pt x="428645" y="463848"/>
                  </a:lnTo>
                  <a:cubicBezTo>
                    <a:pt x="439787" y="463848"/>
                    <a:pt x="448793" y="454856"/>
                    <a:pt x="448793" y="443639"/>
                  </a:cubicBezTo>
                  <a:cubicBezTo>
                    <a:pt x="448793" y="432515"/>
                    <a:pt x="439787" y="423524"/>
                    <a:pt x="428645" y="423524"/>
                  </a:cubicBezTo>
                  <a:close/>
                  <a:moveTo>
                    <a:pt x="97631" y="81001"/>
                  </a:moveTo>
                  <a:cubicBezTo>
                    <a:pt x="108076" y="82044"/>
                    <a:pt x="118127" y="87073"/>
                    <a:pt x="125322" y="95833"/>
                  </a:cubicBezTo>
                  <a:lnTo>
                    <a:pt x="268488" y="270570"/>
                  </a:lnTo>
                  <a:lnTo>
                    <a:pt x="278330" y="270570"/>
                  </a:lnTo>
                  <a:cubicBezTo>
                    <a:pt x="293835" y="291242"/>
                    <a:pt x="313054" y="308948"/>
                    <a:pt x="335151" y="322667"/>
                  </a:cubicBezTo>
                  <a:lnTo>
                    <a:pt x="122258" y="322667"/>
                  </a:lnTo>
                  <a:cubicBezTo>
                    <a:pt x="111117" y="322667"/>
                    <a:pt x="102018" y="331659"/>
                    <a:pt x="102018" y="342876"/>
                  </a:cubicBezTo>
                  <a:cubicBezTo>
                    <a:pt x="102018" y="353999"/>
                    <a:pt x="111117" y="362991"/>
                    <a:pt x="122258" y="362991"/>
                  </a:cubicBezTo>
                  <a:lnTo>
                    <a:pt x="469033" y="362991"/>
                  </a:lnTo>
                  <a:cubicBezTo>
                    <a:pt x="477853" y="362991"/>
                    <a:pt x="485188" y="357244"/>
                    <a:pt x="487880" y="349457"/>
                  </a:cubicBezTo>
                  <a:cubicBezTo>
                    <a:pt x="527710" y="340929"/>
                    <a:pt x="563363" y="320999"/>
                    <a:pt x="591216" y="293282"/>
                  </a:cubicBezTo>
                  <a:cubicBezTo>
                    <a:pt x="591123" y="294858"/>
                    <a:pt x="590845" y="296433"/>
                    <a:pt x="590380" y="298009"/>
                  </a:cubicBezTo>
                  <a:lnTo>
                    <a:pt x="502178" y="589918"/>
                  </a:lnTo>
                  <a:cubicBezTo>
                    <a:pt x="499486" y="598910"/>
                    <a:pt x="491223" y="605028"/>
                    <a:pt x="481752" y="605028"/>
                  </a:cubicBezTo>
                  <a:lnTo>
                    <a:pt x="109446" y="605028"/>
                  </a:lnTo>
                  <a:cubicBezTo>
                    <a:pt x="100069" y="605028"/>
                    <a:pt x="91805" y="598910"/>
                    <a:pt x="89020" y="589918"/>
                  </a:cubicBezTo>
                  <a:lnTo>
                    <a:pt x="911" y="298009"/>
                  </a:lnTo>
                  <a:cubicBezTo>
                    <a:pt x="-1039" y="291520"/>
                    <a:pt x="168" y="284568"/>
                    <a:pt x="4253" y="279191"/>
                  </a:cubicBezTo>
                  <a:cubicBezTo>
                    <a:pt x="8245" y="273722"/>
                    <a:pt x="14559" y="270570"/>
                    <a:pt x="21336" y="270570"/>
                  </a:cubicBezTo>
                  <a:lnTo>
                    <a:pt x="162460" y="270570"/>
                  </a:lnTo>
                  <a:lnTo>
                    <a:pt x="61817" y="147744"/>
                  </a:lnTo>
                  <a:cubicBezTo>
                    <a:pt x="54853" y="139309"/>
                    <a:pt x="51604" y="128556"/>
                    <a:pt x="52718" y="117710"/>
                  </a:cubicBezTo>
                  <a:cubicBezTo>
                    <a:pt x="53832" y="106864"/>
                    <a:pt x="59124" y="96945"/>
                    <a:pt x="67573" y="90086"/>
                  </a:cubicBezTo>
                  <a:cubicBezTo>
                    <a:pt x="76347" y="82902"/>
                    <a:pt x="87186" y="79958"/>
                    <a:pt x="97631" y="81001"/>
                  </a:cubicBezTo>
                  <a:close/>
                  <a:moveTo>
                    <a:pt x="444441" y="62010"/>
                  </a:moveTo>
                  <a:cubicBezTo>
                    <a:pt x="427727" y="62010"/>
                    <a:pt x="414170" y="75543"/>
                    <a:pt x="414170" y="92320"/>
                  </a:cubicBezTo>
                  <a:lnTo>
                    <a:pt x="414170" y="116513"/>
                  </a:lnTo>
                  <a:lnTo>
                    <a:pt x="389843" y="116513"/>
                  </a:lnTo>
                  <a:cubicBezTo>
                    <a:pt x="373129" y="116513"/>
                    <a:pt x="359572" y="130046"/>
                    <a:pt x="359572" y="146823"/>
                  </a:cubicBezTo>
                  <a:cubicBezTo>
                    <a:pt x="359572" y="163507"/>
                    <a:pt x="373129" y="177040"/>
                    <a:pt x="389843" y="177040"/>
                  </a:cubicBezTo>
                  <a:lnTo>
                    <a:pt x="414170" y="177040"/>
                  </a:lnTo>
                  <a:lnTo>
                    <a:pt x="414170" y="201232"/>
                  </a:lnTo>
                  <a:cubicBezTo>
                    <a:pt x="414170" y="218009"/>
                    <a:pt x="427727" y="231542"/>
                    <a:pt x="444441" y="231542"/>
                  </a:cubicBezTo>
                  <a:cubicBezTo>
                    <a:pt x="461154" y="231542"/>
                    <a:pt x="474711" y="218009"/>
                    <a:pt x="474711" y="201232"/>
                  </a:cubicBezTo>
                  <a:lnTo>
                    <a:pt x="474711" y="177040"/>
                  </a:lnTo>
                  <a:lnTo>
                    <a:pt x="499039" y="177040"/>
                  </a:lnTo>
                  <a:cubicBezTo>
                    <a:pt x="515752" y="177040"/>
                    <a:pt x="529309" y="163507"/>
                    <a:pt x="529309" y="146823"/>
                  </a:cubicBezTo>
                  <a:cubicBezTo>
                    <a:pt x="529309" y="130046"/>
                    <a:pt x="515752" y="116513"/>
                    <a:pt x="499039" y="116513"/>
                  </a:cubicBezTo>
                  <a:lnTo>
                    <a:pt x="474711" y="116513"/>
                  </a:lnTo>
                  <a:lnTo>
                    <a:pt x="474711" y="92320"/>
                  </a:lnTo>
                  <a:cubicBezTo>
                    <a:pt x="474711" y="75543"/>
                    <a:pt x="461154" y="62010"/>
                    <a:pt x="444441" y="62010"/>
                  </a:cubicBezTo>
                  <a:close/>
                  <a:moveTo>
                    <a:pt x="444441" y="0"/>
                  </a:moveTo>
                  <a:cubicBezTo>
                    <a:pt x="525688" y="0"/>
                    <a:pt x="591428" y="65718"/>
                    <a:pt x="591428" y="146823"/>
                  </a:cubicBezTo>
                  <a:cubicBezTo>
                    <a:pt x="591428" y="227834"/>
                    <a:pt x="525688" y="293552"/>
                    <a:pt x="444441" y="293552"/>
                  </a:cubicBezTo>
                  <a:cubicBezTo>
                    <a:pt x="363194" y="293552"/>
                    <a:pt x="297453" y="227834"/>
                    <a:pt x="297453" y="146823"/>
                  </a:cubicBezTo>
                  <a:cubicBezTo>
                    <a:pt x="297453" y="65718"/>
                    <a:pt x="363194" y="0"/>
                    <a:pt x="444441" y="0"/>
                  </a:cubicBezTo>
                  <a:close/>
                </a:path>
              </a:pathLst>
            </a:custGeom>
            <a:solidFill>
              <a:srgbClr val="0C1047"/>
            </a:solidFill>
            <a:ln>
              <a:noFill/>
            </a:ln>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sp>
          <p:nvSpPr>
            <p:cNvPr id="49" name="îṣļîḑé-Freeform: Shape 22"/>
            <p:cNvSpPr>
              <a:spLocks/>
            </p:cNvSpPr>
            <p:nvPr/>
          </p:nvSpPr>
          <p:spPr bwMode="auto">
            <a:xfrm>
              <a:off x="6712623" y="2259800"/>
              <a:ext cx="279147" cy="272840"/>
            </a:xfrm>
            <a:custGeom>
              <a:avLst/>
              <a:gdLst>
                <a:gd name="T0" fmla="*/ 74 w 82"/>
                <a:gd name="T1" fmla="*/ 6 h 80"/>
                <a:gd name="T2" fmla="*/ 67 w 82"/>
                <a:gd name="T3" fmla="*/ 27 h 80"/>
                <a:gd name="T4" fmla="*/ 65 w 82"/>
                <a:gd name="T5" fmla="*/ 30 h 80"/>
                <a:gd name="T6" fmla="*/ 75 w 82"/>
                <a:gd name="T7" fmla="*/ 71 h 80"/>
                <a:gd name="T8" fmla="*/ 66 w 82"/>
                <a:gd name="T9" fmla="*/ 80 h 80"/>
                <a:gd name="T10" fmla="*/ 44 w 82"/>
                <a:gd name="T11" fmla="*/ 50 h 80"/>
                <a:gd name="T12" fmla="*/ 36 w 82"/>
                <a:gd name="T13" fmla="*/ 57 h 80"/>
                <a:gd name="T14" fmla="*/ 39 w 82"/>
                <a:gd name="T15" fmla="*/ 70 h 80"/>
                <a:gd name="T16" fmla="*/ 34 w 82"/>
                <a:gd name="T17" fmla="*/ 75 h 80"/>
                <a:gd name="T18" fmla="*/ 26 w 82"/>
                <a:gd name="T19" fmla="*/ 61 h 80"/>
                <a:gd name="T20" fmla="*/ 21 w 82"/>
                <a:gd name="T21" fmla="*/ 67 h 80"/>
                <a:gd name="T22" fmla="*/ 16 w 82"/>
                <a:gd name="T23" fmla="*/ 62 h 80"/>
                <a:gd name="T24" fmla="*/ 21 w 82"/>
                <a:gd name="T25" fmla="*/ 57 h 80"/>
                <a:gd name="T26" fmla="*/ 7 w 82"/>
                <a:gd name="T27" fmla="*/ 50 h 80"/>
                <a:gd name="T28" fmla="*/ 12 w 82"/>
                <a:gd name="T29" fmla="*/ 44 h 80"/>
                <a:gd name="T30" fmla="*/ 25 w 82"/>
                <a:gd name="T31" fmla="*/ 47 h 80"/>
                <a:gd name="T32" fmla="*/ 32 w 82"/>
                <a:gd name="T33" fmla="*/ 39 h 80"/>
                <a:gd name="T34" fmla="*/ 0 w 82"/>
                <a:gd name="T35" fmla="*/ 18 h 80"/>
                <a:gd name="T36" fmla="*/ 9 w 82"/>
                <a:gd name="T37" fmla="*/ 8 h 80"/>
                <a:gd name="T38" fmla="*/ 51 w 82"/>
                <a:gd name="T39" fmla="*/ 16 h 80"/>
                <a:gd name="T40" fmla="*/ 53 w 82"/>
                <a:gd name="T41" fmla="*/ 13 h 80"/>
                <a:gd name="T42" fmla="*/ 74 w 82"/>
                <a:gd name="T43" fmla="*/ 6 h 80"/>
                <a:gd name="T44" fmla="*/ 82 w 82"/>
                <a:gd name="T45" fmla="*/ 50 h 80"/>
                <a:gd name="T46" fmla="*/ 74 w 82"/>
                <a:gd name="T47" fmla="*/ 42 h 80"/>
                <a:gd name="T48" fmla="*/ 72 w 82"/>
                <a:gd name="T49" fmla="*/ 44 h 80"/>
                <a:gd name="T50" fmla="*/ 76 w 82"/>
                <a:gd name="T51" fmla="*/ 57 h 80"/>
                <a:gd name="T52" fmla="*/ 82 w 82"/>
                <a:gd name="T53" fmla="*/ 50 h 80"/>
                <a:gd name="T54" fmla="*/ 29 w 82"/>
                <a:gd name="T55" fmla="*/ 0 h 80"/>
                <a:gd name="T56" fmla="*/ 23 w 82"/>
                <a:gd name="T57" fmla="*/ 7 h 80"/>
                <a:gd name="T58" fmla="*/ 36 w 82"/>
                <a:gd name="T59" fmla="*/ 10 h 80"/>
                <a:gd name="T60" fmla="*/ 37 w 82"/>
                <a:gd name="T61" fmla="*/ 8 h 80"/>
                <a:gd name="T62" fmla="*/ 29 w 82"/>
                <a:gd name="T6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 h="80">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rgbClr val="0C1047"/>
            </a:solidFill>
            <a:ln>
              <a:noFill/>
            </a:ln>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dirty="0">
                <a:gradFill>
                  <a:gsLst>
                    <a:gs pos="0">
                      <a:srgbClr val="54C1DA"/>
                    </a:gs>
                    <a:gs pos="100000">
                      <a:srgbClr val="6FC08C"/>
                    </a:gs>
                  </a:gsLst>
                  <a:lin ang="5400000" scaled="1"/>
                </a:gradFill>
                <a:cs typeface="+mn-ea"/>
                <a:sym typeface="+mn-lt"/>
              </a:endParaRPr>
            </a:p>
          </p:txBody>
        </p:sp>
      </p:grpSp>
      <p:grpSp>
        <p:nvGrpSpPr>
          <p:cNvPr id="52" name="组合 51"/>
          <p:cNvGrpSpPr/>
          <p:nvPr/>
        </p:nvGrpSpPr>
        <p:grpSpPr>
          <a:xfrm>
            <a:off x="1025927" y="1839468"/>
            <a:ext cx="10291361" cy="812129"/>
            <a:chOff x="2677264" y="1996356"/>
            <a:chExt cx="10291361" cy="812129"/>
          </a:xfrm>
        </p:grpSpPr>
        <p:sp>
          <p:nvSpPr>
            <p:cNvPr id="53" name="矩形 52"/>
            <p:cNvSpPr/>
            <p:nvPr/>
          </p:nvSpPr>
          <p:spPr>
            <a:xfrm>
              <a:off x="2677264" y="2346820"/>
              <a:ext cx="10291361" cy="461665"/>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000" dirty="0">
                  <a:gradFill flip="none" rotWithShape="1">
                    <a:gsLst>
                      <a:gs pos="0">
                        <a:schemeClr val="bg1"/>
                      </a:gs>
                      <a:gs pos="100000">
                        <a:srgbClr val="55B3FA"/>
                      </a:gs>
                    </a:gsLst>
                    <a:lin ang="5400000" scaled="1"/>
                    <a:tileRect/>
                  </a:gradFill>
                  <a:cs typeface="+mn-ea"/>
                  <a:sym typeface="+mn-lt"/>
                </a:rPr>
                <a:t>用户可以在投影仪或者计算机上进行演示，也可以将演示文稿打印出来，制作成胶片，以便应用到更广泛的领域中。利用</a:t>
              </a:r>
              <a:r>
                <a:rPr lang="en-US" altLang="zh-CN" sz="1000" dirty="0">
                  <a:gradFill flip="none" rotWithShape="1">
                    <a:gsLst>
                      <a:gs pos="0">
                        <a:schemeClr val="bg1"/>
                      </a:gs>
                      <a:gs pos="100000">
                        <a:srgbClr val="55B3FA"/>
                      </a:gs>
                    </a:gsLst>
                    <a:lin ang="5400000" scaled="1"/>
                    <a:tileRect/>
                  </a:gradFill>
                  <a:cs typeface="+mn-ea"/>
                  <a:sym typeface="+mn-lt"/>
                </a:rPr>
                <a:t>Microsoft Office PowerPoint</a:t>
              </a:r>
              <a:r>
                <a:rPr lang="zh-CN" altLang="en-US" sz="1000" dirty="0">
                  <a:gradFill flip="none" rotWithShape="1">
                    <a:gsLst>
                      <a:gs pos="0">
                        <a:schemeClr val="bg1"/>
                      </a:gs>
                      <a:gs pos="100000">
                        <a:srgbClr val="55B3FA"/>
                      </a:gs>
                    </a:gsLst>
                    <a:lin ang="5400000" scaled="1"/>
                    <a:tileRect/>
                  </a:gradFill>
                  <a:cs typeface="+mn-ea"/>
                  <a:sym typeface="+mn-lt"/>
                </a:rPr>
                <a:t>不仅可以创建演示</a:t>
              </a:r>
              <a:r>
                <a:rPr lang="zh-CN" altLang="en-US" sz="1000" dirty="0" smtClean="0">
                  <a:gradFill flip="none" rotWithShape="1">
                    <a:gsLst>
                      <a:gs pos="0">
                        <a:schemeClr val="bg1"/>
                      </a:gs>
                      <a:gs pos="100000">
                        <a:srgbClr val="55B3FA"/>
                      </a:gs>
                    </a:gsLst>
                    <a:lin ang="5400000" scaled="1"/>
                    <a:tileRect/>
                  </a:gradFill>
                  <a:cs typeface="+mn-ea"/>
                  <a:sym typeface="+mn-lt"/>
                </a:rPr>
                <a:t>文稿用户可以在投影仪或者计算机上进行演示，也可以将演示文稿打印出来，制作成胶片，以便应用到更广泛的领域中。利用</a:t>
              </a:r>
              <a:r>
                <a:rPr lang="en-US" altLang="zh-CN" sz="1000" dirty="0" smtClean="0">
                  <a:gradFill flip="none" rotWithShape="1">
                    <a:gsLst>
                      <a:gs pos="0">
                        <a:schemeClr val="bg1"/>
                      </a:gs>
                      <a:gs pos="100000">
                        <a:srgbClr val="55B3FA"/>
                      </a:gs>
                    </a:gsLst>
                    <a:lin ang="5400000" scaled="1"/>
                    <a:tileRect/>
                  </a:gradFill>
                  <a:cs typeface="+mn-ea"/>
                  <a:sym typeface="+mn-lt"/>
                </a:rPr>
                <a:t>Microsoft Office PowerPoint</a:t>
              </a:r>
              <a:r>
                <a:rPr lang="zh-CN" altLang="en-US" sz="1000" dirty="0" smtClean="0">
                  <a:gradFill flip="none" rotWithShape="1">
                    <a:gsLst>
                      <a:gs pos="0">
                        <a:schemeClr val="bg1"/>
                      </a:gs>
                      <a:gs pos="100000">
                        <a:srgbClr val="55B3FA"/>
                      </a:gs>
                    </a:gsLst>
                    <a:lin ang="5400000" scaled="1"/>
                    <a:tileRect/>
                  </a:gradFill>
                  <a:cs typeface="+mn-ea"/>
                  <a:sym typeface="+mn-lt"/>
                </a:rPr>
                <a:t>不仅可以创建演示文稿</a:t>
              </a:r>
            </a:p>
          </p:txBody>
        </p:sp>
        <p:sp>
          <p:nvSpPr>
            <p:cNvPr id="54" name="矩形 53"/>
            <p:cNvSpPr/>
            <p:nvPr/>
          </p:nvSpPr>
          <p:spPr>
            <a:xfrm>
              <a:off x="2677265" y="1996356"/>
              <a:ext cx="2084387" cy="396583"/>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smtClean="0">
                  <a:gradFill flip="none" rotWithShape="1">
                    <a:gsLst>
                      <a:gs pos="0">
                        <a:schemeClr val="bg1"/>
                      </a:gs>
                      <a:gs pos="100000">
                        <a:srgbClr val="55B3FA"/>
                      </a:gs>
                    </a:gsLst>
                    <a:lin ang="5400000" scaled="1"/>
                    <a:tileRect/>
                  </a:gradFill>
                  <a:cs typeface="+mn-ea"/>
                  <a:sym typeface="+mn-lt"/>
                </a:rPr>
                <a:t>产品概述</a:t>
              </a:r>
              <a:endParaRPr lang="zh-CN" altLang="en-US" b="1" dirty="0">
                <a:gradFill flip="none" rotWithShape="1">
                  <a:gsLst>
                    <a:gs pos="0">
                      <a:schemeClr val="bg1"/>
                    </a:gs>
                    <a:gs pos="100000">
                      <a:srgbClr val="55B3FA"/>
                    </a:gs>
                  </a:gsLst>
                  <a:lin ang="5400000" scaled="1"/>
                  <a:tileRect/>
                </a:gradFill>
                <a:cs typeface="+mn-ea"/>
                <a:sym typeface="+mn-lt"/>
              </a:endParaRPr>
            </a:p>
          </p:txBody>
        </p:sp>
      </p:grpSp>
      <p:sp>
        <p:nvSpPr>
          <p:cNvPr id="55" name="矩形 54"/>
          <p:cNvSpPr/>
          <p:nvPr/>
        </p:nvSpPr>
        <p:spPr>
          <a:xfrm>
            <a:off x="8990273" y="4757095"/>
            <a:ext cx="2084387" cy="396583"/>
          </a:xfrm>
          <a:prstGeom prst="rect">
            <a:avLst/>
          </a:prstGeom>
        </p:spPr>
        <p:txBody>
          <a:bodyPr wrap="square">
            <a:spAutoFit/>
            <a:scene3d>
              <a:camera prst="orthographicFront"/>
              <a:lightRig rig="threePt" dir="t"/>
            </a:scene3d>
            <a:sp3d contourW="12700"/>
          </a:bodyPr>
          <a:lstStyle/>
          <a:p>
            <a:pPr>
              <a:lnSpc>
                <a:spcPct val="120000"/>
              </a:lnSpc>
            </a:pPr>
            <a:r>
              <a:rPr lang="zh-CN" altLang="en-US" b="1" dirty="0">
                <a:gradFill>
                  <a:gsLst>
                    <a:gs pos="0">
                      <a:schemeClr val="bg1"/>
                    </a:gs>
                    <a:gs pos="100000">
                      <a:srgbClr val="55B3FA"/>
                    </a:gs>
                  </a:gsLst>
                  <a:lin ang="5400000" scaled="1"/>
                </a:gradFill>
                <a:cs typeface="+mn-ea"/>
                <a:sym typeface="+mn-lt"/>
              </a:rPr>
              <a:t>标题文字添加</a:t>
            </a:r>
          </a:p>
        </p:txBody>
      </p:sp>
      <p:sp>
        <p:nvSpPr>
          <p:cNvPr id="56" name="矩形 55"/>
          <p:cNvSpPr/>
          <p:nvPr/>
        </p:nvSpPr>
        <p:spPr>
          <a:xfrm>
            <a:off x="7386964" y="3929043"/>
            <a:ext cx="2084387" cy="396583"/>
          </a:xfrm>
          <a:prstGeom prst="rect">
            <a:avLst/>
          </a:prstGeom>
          <a:noFill/>
        </p:spPr>
        <p:txBody>
          <a:bodyPr wrap="square">
            <a:spAutoFit/>
            <a:scene3d>
              <a:camera prst="orthographicFront"/>
              <a:lightRig rig="threePt" dir="t"/>
            </a:scene3d>
            <a:sp3d contourW="12700"/>
          </a:bodyPr>
          <a:lstStyle/>
          <a:p>
            <a:pPr>
              <a:lnSpc>
                <a:spcPct val="120000"/>
              </a:lnSpc>
            </a:pPr>
            <a:r>
              <a:rPr lang="zh-CN" altLang="en-US" b="1" dirty="0">
                <a:gradFill>
                  <a:gsLst>
                    <a:gs pos="0">
                      <a:schemeClr val="bg1"/>
                    </a:gs>
                    <a:gs pos="100000">
                      <a:srgbClr val="55B3FA"/>
                    </a:gs>
                  </a:gsLst>
                  <a:lin ang="5400000" scaled="1"/>
                </a:gradFill>
                <a:cs typeface="+mn-ea"/>
                <a:sym typeface="+mn-lt"/>
              </a:rPr>
              <a:t>标题文字添加</a:t>
            </a:r>
          </a:p>
        </p:txBody>
      </p:sp>
      <p:sp>
        <p:nvSpPr>
          <p:cNvPr id="57" name="矩形 56"/>
          <p:cNvSpPr/>
          <p:nvPr/>
        </p:nvSpPr>
        <p:spPr>
          <a:xfrm>
            <a:off x="2233536" y="3297402"/>
            <a:ext cx="2084387" cy="396583"/>
          </a:xfrm>
          <a:prstGeom prst="rect">
            <a:avLst/>
          </a:prstGeom>
        </p:spPr>
        <p:txBody>
          <a:bodyPr wrap="square">
            <a:spAutoFit/>
            <a:scene3d>
              <a:camera prst="orthographicFront"/>
              <a:lightRig rig="threePt" dir="t"/>
            </a:scene3d>
            <a:sp3d contourW="12700"/>
          </a:bodyPr>
          <a:lstStyle/>
          <a:p>
            <a:pPr algn="r">
              <a:lnSpc>
                <a:spcPct val="120000"/>
              </a:lnSpc>
            </a:pPr>
            <a:r>
              <a:rPr lang="zh-CN" altLang="en-US" b="1" dirty="0">
                <a:gradFill>
                  <a:gsLst>
                    <a:gs pos="0">
                      <a:schemeClr val="bg1"/>
                    </a:gs>
                    <a:gs pos="100000">
                      <a:srgbClr val="55B3FA"/>
                    </a:gs>
                  </a:gsLst>
                  <a:lin ang="5400000" scaled="1"/>
                </a:gradFill>
                <a:cs typeface="+mn-ea"/>
                <a:sym typeface="+mn-lt"/>
              </a:rPr>
              <a:t>标题文字添加</a:t>
            </a:r>
          </a:p>
        </p:txBody>
      </p:sp>
      <p:sp>
        <p:nvSpPr>
          <p:cNvPr id="58" name="矩形 57"/>
          <p:cNvSpPr/>
          <p:nvPr/>
        </p:nvSpPr>
        <p:spPr>
          <a:xfrm>
            <a:off x="1660255" y="5628078"/>
            <a:ext cx="2084387" cy="396583"/>
          </a:xfrm>
          <a:prstGeom prst="rect">
            <a:avLst/>
          </a:prstGeom>
          <a:noFill/>
        </p:spPr>
        <p:txBody>
          <a:bodyPr wrap="square">
            <a:spAutoFit/>
            <a:scene3d>
              <a:camera prst="orthographicFront"/>
              <a:lightRig rig="threePt" dir="t"/>
            </a:scene3d>
            <a:sp3d contourW="12700"/>
          </a:bodyPr>
          <a:lstStyle/>
          <a:p>
            <a:pPr algn="r">
              <a:lnSpc>
                <a:spcPct val="120000"/>
              </a:lnSpc>
            </a:pPr>
            <a:r>
              <a:rPr lang="zh-CN" altLang="en-US" b="1" dirty="0">
                <a:gradFill>
                  <a:gsLst>
                    <a:gs pos="0">
                      <a:schemeClr val="bg1"/>
                    </a:gs>
                    <a:gs pos="100000">
                      <a:srgbClr val="55B3FA"/>
                    </a:gs>
                  </a:gsLst>
                  <a:lin ang="5400000" scaled="1"/>
                </a:gradFill>
                <a:cs typeface="+mn-ea"/>
                <a:sym typeface="+mn-lt"/>
              </a:rPr>
              <a:t>标题文字添加</a:t>
            </a:r>
          </a:p>
        </p:txBody>
      </p:sp>
      <p:grpSp>
        <p:nvGrpSpPr>
          <p:cNvPr id="62" name="组合 61"/>
          <p:cNvGrpSpPr/>
          <p:nvPr/>
        </p:nvGrpSpPr>
        <p:grpSpPr>
          <a:xfrm>
            <a:off x="4398970" y="373256"/>
            <a:ext cx="3367314" cy="879138"/>
            <a:chOff x="4398970" y="373256"/>
            <a:chExt cx="3367314" cy="879138"/>
          </a:xfrm>
        </p:grpSpPr>
        <p:sp>
          <p:nvSpPr>
            <p:cNvPr id="63" name="文本框 62"/>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产品与运营</a:t>
              </a:r>
            </a:p>
          </p:txBody>
        </p:sp>
        <p:sp>
          <p:nvSpPr>
            <p:cNvPr id="64" name="文本框 63"/>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65" name="直接连接符 64"/>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412648916"/>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fade">
                                      <p:cBhvr>
                                        <p:cTn id="11" dur="1000"/>
                                        <p:tgtEl>
                                          <p:spTgt spid="36"/>
                                        </p:tgtEl>
                                      </p:cBhvr>
                                    </p:animEffect>
                                    <p:anim calcmode="lin" valueType="num">
                                      <p:cBhvr>
                                        <p:cTn id="12" dur="1000" fill="hold"/>
                                        <p:tgtEl>
                                          <p:spTgt spid="36"/>
                                        </p:tgtEl>
                                        <p:attrNameLst>
                                          <p:attrName>ppt_x</p:attrName>
                                        </p:attrNameLst>
                                      </p:cBhvr>
                                      <p:tavLst>
                                        <p:tav tm="0">
                                          <p:val>
                                            <p:strVal val="#ppt_x"/>
                                          </p:val>
                                        </p:tav>
                                        <p:tav tm="100000">
                                          <p:val>
                                            <p:strVal val="#ppt_x"/>
                                          </p:val>
                                        </p:tav>
                                      </p:tavLst>
                                    </p:anim>
                                    <p:anim calcmode="lin" valueType="num">
                                      <p:cBhvr>
                                        <p:cTn id="13" dur="1000" fill="hold"/>
                                        <p:tgtEl>
                                          <p:spTgt spid="3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58"/>
                                        </p:tgtEl>
                                        <p:attrNameLst>
                                          <p:attrName>style.visibility</p:attrName>
                                        </p:attrNameLst>
                                      </p:cBhvr>
                                      <p:to>
                                        <p:strVal val="visible"/>
                                      </p:to>
                                    </p:set>
                                    <p:anim calcmode="lin" valueType="num">
                                      <p:cBhvr>
                                        <p:cTn id="17" dur="500" fill="hold"/>
                                        <p:tgtEl>
                                          <p:spTgt spid="58"/>
                                        </p:tgtEl>
                                        <p:attrNameLst>
                                          <p:attrName>ppt_w</p:attrName>
                                        </p:attrNameLst>
                                      </p:cBhvr>
                                      <p:tavLst>
                                        <p:tav tm="0">
                                          <p:val>
                                            <p:fltVal val="0"/>
                                          </p:val>
                                        </p:tav>
                                        <p:tav tm="100000">
                                          <p:val>
                                            <p:strVal val="#ppt_w"/>
                                          </p:val>
                                        </p:tav>
                                      </p:tavLst>
                                    </p:anim>
                                    <p:anim calcmode="lin" valueType="num">
                                      <p:cBhvr>
                                        <p:cTn id="18" dur="500" fill="hold"/>
                                        <p:tgtEl>
                                          <p:spTgt spid="58"/>
                                        </p:tgtEl>
                                        <p:attrNameLst>
                                          <p:attrName>ppt_h</p:attrName>
                                        </p:attrNameLst>
                                      </p:cBhvr>
                                      <p:tavLst>
                                        <p:tav tm="0">
                                          <p:val>
                                            <p:fltVal val="0"/>
                                          </p:val>
                                        </p:tav>
                                        <p:tav tm="100000">
                                          <p:val>
                                            <p:strVal val="#ppt_h"/>
                                          </p:val>
                                        </p:tav>
                                      </p:tavLst>
                                    </p:anim>
                                    <p:animEffect transition="in" filter="fade">
                                      <p:cBhvr>
                                        <p:cTn id="19" dur="500"/>
                                        <p:tgtEl>
                                          <p:spTgt spid="5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p:cTn id="22" dur="500" fill="hold"/>
                                        <p:tgtEl>
                                          <p:spTgt spid="57"/>
                                        </p:tgtEl>
                                        <p:attrNameLst>
                                          <p:attrName>ppt_w</p:attrName>
                                        </p:attrNameLst>
                                      </p:cBhvr>
                                      <p:tavLst>
                                        <p:tav tm="0">
                                          <p:val>
                                            <p:fltVal val="0"/>
                                          </p:val>
                                        </p:tav>
                                        <p:tav tm="100000">
                                          <p:val>
                                            <p:strVal val="#ppt_w"/>
                                          </p:val>
                                        </p:tav>
                                      </p:tavLst>
                                    </p:anim>
                                    <p:anim calcmode="lin" valueType="num">
                                      <p:cBhvr>
                                        <p:cTn id="23" dur="500" fill="hold"/>
                                        <p:tgtEl>
                                          <p:spTgt spid="57"/>
                                        </p:tgtEl>
                                        <p:attrNameLst>
                                          <p:attrName>ppt_h</p:attrName>
                                        </p:attrNameLst>
                                      </p:cBhvr>
                                      <p:tavLst>
                                        <p:tav tm="0">
                                          <p:val>
                                            <p:fltVal val="0"/>
                                          </p:val>
                                        </p:tav>
                                        <p:tav tm="100000">
                                          <p:val>
                                            <p:strVal val="#ppt_h"/>
                                          </p:val>
                                        </p:tav>
                                      </p:tavLst>
                                    </p:anim>
                                    <p:animEffect transition="in" filter="fade">
                                      <p:cBhvr>
                                        <p:cTn id="24" dur="500"/>
                                        <p:tgtEl>
                                          <p:spTgt spid="5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cBhvr>
                                        <p:cTn id="27" dur="500" fill="hold"/>
                                        <p:tgtEl>
                                          <p:spTgt spid="56"/>
                                        </p:tgtEl>
                                        <p:attrNameLst>
                                          <p:attrName>ppt_w</p:attrName>
                                        </p:attrNameLst>
                                      </p:cBhvr>
                                      <p:tavLst>
                                        <p:tav tm="0">
                                          <p:val>
                                            <p:fltVal val="0"/>
                                          </p:val>
                                        </p:tav>
                                        <p:tav tm="100000">
                                          <p:val>
                                            <p:strVal val="#ppt_w"/>
                                          </p:val>
                                        </p:tav>
                                      </p:tavLst>
                                    </p:anim>
                                    <p:anim calcmode="lin" valueType="num">
                                      <p:cBhvr>
                                        <p:cTn id="28" dur="500" fill="hold"/>
                                        <p:tgtEl>
                                          <p:spTgt spid="56"/>
                                        </p:tgtEl>
                                        <p:attrNameLst>
                                          <p:attrName>ppt_h</p:attrName>
                                        </p:attrNameLst>
                                      </p:cBhvr>
                                      <p:tavLst>
                                        <p:tav tm="0">
                                          <p:val>
                                            <p:fltVal val="0"/>
                                          </p:val>
                                        </p:tav>
                                        <p:tav tm="100000">
                                          <p:val>
                                            <p:strVal val="#ppt_h"/>
                                          </p:val>
                                        </p:tav>
                                      </p:tavLst>
                                    </p:anim>
                                    <p:animEffect transition="in" filter="fade">
                                      <p:cBhvr>
                                        <p:cTn id="29" dur="500"/>
                                        <p:tgtEl>
                                          <p:spTgt spid="5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55"/>
                                        </p:tgtEl>
                                        <p:attrNameLst>
                                          <p:attrName>style.visibility</p:attrName>
                                        </p:attrNameLst>
                                      </p:cBhvr>
                                      <p:to>
                                        <p:strVal val="visible"/>
                                      </p:to>
                                    </p:set>
                                    <p:anim calcmode="lin" valueType="num">
                                      <p:cBhvr>
                                        <p:cTn id="32" dur="500" fill="hold"/>
                                        <p:tgtEl>
                                          <p:spTgt spid="55"/>
                                        </p:tgtEl>
                                        <p:attrNameLst>
                                          <p:attrName>ppt_w</p:attrName>
                                        </p:attrNameLst>
                                      </p:cBhvr>
                                      <p:tavLst>
                                        <p:tav tm="0">
                                          <p:val>
                                            <p:fltVal val="0"/>
                                          </p:val>
                                        </p:tav>
                                        <p:tav tm="100000">
                                          <p:val>
                                            <p:strVal val="#ppt_w"/>
                                          </p:val>
                                        </p:tav>
                                      </p:tavLst>
                                    </p:anim>
                                    <p:anim calcmode="lin" valueType="num">
                                      <p:cBhvr>
                                        <p:cTn id="33" dur="500" fill="hold"/>
                                        <p:tgtEl>
                                          <p:spTgt spid="55"/>
                                        </p:tgtEl>
                                        <p:attrNameLst>
                                          <p:attrName>ppt_h</p:attrName>
                                        </p:attrNameLst>
                                      </p:cBhvr>
                                      <p:tavLst>
                                        <p:tav tm="0">
                                          <p:val>
                                            <p:fltVal val="0"/>
                                          </p:val>
                                        </p:tav>
                                        <p:tav tm="100000">
                                          <p:val>
                                            <p:strVal val="#ppt_h"/>
                                          </p:val>
                                        </p:tav>
                                      </p:tavLst>
                                    </p:anim>
                                    <p:animEffect transition="in" filter="fade">
                                      <p:cBhvr>
                                        <p:cTn id="34"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57" grpId="0"/>
      <p:bldP spid="5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îŝḷîḓé-Rectangle 1"/>
          <p:cNvSpPr/>
          <p:nvPr/>
        </p:nvSpPr>
        <p:spPr>
          <a:xfrm>
            <a:off x="0" y="2515560"/>
            <a:ext cx="12192000" cy="3197323"/>
          </a:xfrm>
          <a:prstGeom prst="rect">
            <a:avLst/>
          </a:prstGeom>
          <a:solidFill>
            <a:schemeClr val="bg1">
              <a:alpha val="12000"/>
            </a:schemeClr>
          </a:solidFill>
          <a:ln w="38100">
            <a:noFill/>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dirty="0">
              <a:gradFill>
                <a:gsLst>
                  <a:gs pos="0">
                    <a:srgbClr val="54C1DA"/>
                  </a:gs>
                  <a:gs pos="100000">
                    <a:srgbClr val="6FC08C"/>
                  </a:gs>
                </a:gsLst>
                <a:lin ang="5400000" scaled="1"/>
              </a:gradFill>
              <a:cs typeface="+mn-ea"/>
              <a:sym typeface="+mn-lt"/>
            </a:endParaRPr>
          </a:p>
        </p:txBody>
      </p:sp>
      <p:grpSp>
        <p:nvGrpSpPr>
          <p:cNvPr id="53" name="组合 52"/>
          <p:cNvGrpSpPr/>
          <p:nvPr/>
        </p:nvGrpSpPr>
        <p:grpSpPr>
          <a:xfrm>
            <a:off x="5014914" y="3318774"/>
            <a:ext cx="5675535" cy="945615"/>
            <a:chOff x="7483988" y="3433235"/>
            <a:chExt cx="5675535" cy="945615"/>
          </a:xfrm>
        </p:grpSpPr>
        <p:sp>
          <p:nvSpPr>
            <p:cNvPr id="54" name="矩形 53"/>
            <p:cNvSpPr/>
            <p:nvPr/>
          </p:nvSpPr>
          <p:spPr>
            <a:xfrm>
              <a:off x="7483988" y="3732519"/>
              <a:ext cx="5675535" cy="646331"/>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用户可以在投影仪或者计算机上进行演示也用户可以在投影仪或者计算机上进行演示也可以将演示文稿打印出来制作成胶片</a:t>
              </a:r>
            </a:p>
            <a:p>
              <a:pPr algn="just">
                <a:lnSpc>
                  <a:spcPct val="120000"/>
                </a:lnSpc>
              </a:pPr>
              <a:r>
                <a:rPr lang="zh-CN" altLang="en-US" sz="1000" dirty="0" smtClean="0">
                  <a:gradFill>
                    <a:gsLst>
                      <a:gs pos="0">
                        <a:schemeClr val="bg1"/>
                      </a:gs>
                      <a:gs pos="100000">
                        <a:srgbClr val="55B3FA"/>
                      </a:gs>
                    </a:gsLst>
                    <a:lin ang="5400000" scaled="1"/>
                  </a:gradFill>
                  <a:cs typeface="+mn-ea"/>
                  <a:sym typeface="+mn-lt"/>
                </a:rPr>
                <a:t>可以</a:t>
              </a:r>
              <a:r>
                <a:rPr lang="zh-CN" altLang="en-US" sz="1000" dirty="0">
                  <a:gradFill>
                    <a:gsLst>
                      <a:gs pos="0">
                        <a:schemeClr val="bg1"/>
                      </a:gs>
                      <a:gs pos="100000">
                        <a:srgbClr val="55B3FA"/>
                      </a:gs>
                    </a:gsLst>
                    <a:lin ang="5400000" scaled="1"/>
                  </a:gradFill>
                  <a:cs typeface="+mn-ea"/>
                  <a:sym typeface="+mn-lt"/>
                </a:rPr>
                <a:t>将演示文稿打印出来制作成</a:t>
              </a:r>
              <a:r>
                <a:rPr lang="zh-CN" altLang="en-US" sz="1000" dirty="0" smtClean="0">
                  <a:gradFill>
                    <a:gsLst>
                      <a:gs pos="0">
                        <a:schemeClr val="bg1"/>
                      </a:gs>
                      <a:gs pos="100000">
                        <a:srgbClr val="55B3FA"/>
                      </a:gs>
                    </a:gsLst>
                    <a:lin ang="5400000" scaled="1"/>
                  </a:gradFill>
                  <a:cs typeface="+mn-ea"/>
                  <a:sym typeface="+mn-lt"/>
                </a:rPr>
                <a:t>胶片</a:t>
              </a:r>
              <a:endParaRPr lang="zh-CN" altLang="en-US" sz="1000" dirty="0">
                <a:gradFill>
                  <a:gsLst>
                    <a:gs pos="0">
                      <a:schemeClr val="bg1"/>
                    </a:gs>
                    <a:gs pos="100000">
                      <a:srgbClr val="55B3FA"/>
                    </a:gs>
                  </a:gsLst>
                  <a:lin ang="5400000" scaled="1"/>
                </a:gradFill>
                <a:cs typeface="+mn-ea"/>
                <a:sym typeface="+mn-lt"/>
              </a:endParaRPr>
            </a:p>
          </p:txBody>
        </p:sp>
        <p:sp>
          <p:nvSpPr>
            <p:cNvPr id="55" name="矩形 54"/>
            <p:cNvSpPr/>
            <p:nvPr/>
          </p:nvSpPr>
          <p:spPr>
            <a:xfrm>
              <a:off x="7483989" y="3433235"/>
              <a:ext cx="2050552" cy="36279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600" b="1" dirty="0" smtClean="0">
                  <a:gradFill>
                    <a:gsLst>
                      <a:gs pos="0">
                        <a:schemeClr val="bg1"/>
                      </a:gs>
                      <a:gs pos="100000">
                        <a:srgbClr val="55B3FA"/>
                      </a:gs>
                    </a:gsLst>
                    <a:lin ang="5400000" scaled="1"/>
                  </a:gradFill>
                  <a:cs typeface="+mn-ea"/>
                  <a:sym typeface="+mn-lt"/>
                </a:rPr>
                <a:t>适合市场化灵动</a:t>
              </a:r>
              <a:endParaRPr lang="zh-CN" altLang="en-US" sz="1600" b="1" dirty="0">
                <a:gradFill>
                  <a:gsLst>
                    <a:gs pos="0">
                      <a:schemeClr val="bg1"/>
                    </a:gs>
                    <a:gs pos="100000">
                      <a:srgbClr val="55B3FA"/>
                    </a:gs>
                  </a:gsLst>
                  <a:lin ang="5400000" scaled="1"/>
                </a:gradFill>
                <a:cs typeface="+mn-ea"/>
                <a:sym typeface="+mn-lt"/>
              </a:endParaRPr>
            </a:p>
          </p:txBody>
        </p:sp>
      </p:grpSp>
      <p:grpSp>
        <p:nvGrpSpPr>
          <p:cNvPr id="69" name="组合 68"/>
          <p:cNvGrpSpPr/>
          <p:nvPr/>
        </p:nvGrpSpPr>
        <p:grpSpPr>
          <a:xfrm>
            <a:off x="4271963" y="3320582"/>
            <a:ext cx="609600" cy="609600"/>
            <a:chOff x="1276351" y="2247899"/>
            <a:chExt cx="609600" cy="609600"/>
          </a:xfrm>
        </p:grpSpPr>
        <p:sp>
          <p:nvSpPr>
            <p:cNvPr id="70" name="椭圆 69"/>
            <p:cNvSpPr/>
            <p:nvPr/>
          </p:nvSpPr>
          <p:spPr>
            <a:xfrm>
              <a:off x="1276351" y="2247899"/>
              <a:ext cx="609600" cy="609600"/>
            </a:xfrm>
            <a:prstGeom prst="ellipse">
              <a:avLst/>
            </a:prstGeom>
            <a:gradFill>
              <a:gsLst>
                <a:gs pos="0">
                  <a:schemeClr val="bg1"/>
                </a:gs>
                <a:gs pos="100000">
                  <a:srgbClr val="55B3FA"/>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sp>
          <p:nvSpPr>
            <p:cNvPr id="71" name="椭圆 56"/>
            <p:cNvSpPr/>
            <p:nvPr/>
          </p:nvSpPr>
          <p:spPr>
            <a:xfrm>
              <a:off x="1442598" y="2390775"/>
              <a:ext cx="277106" cy="323848"/>
            </a:xfrm>
            <a:custGeom>
              <a:avLst/>
              <a:gdLst>
                <a:gd name="connsiteX0" fmla="*/ 85425 w 520420"/>
                <a:gd name="connsiteY0" fmla="*/ 514563 h 608203"/>
                <a:gd name="connsiteX1" fmla="*/ 434996 w 520420"/>
                <a:gd name="connsiteY1" fmla="*/ 514563 h 608203"/>
                <a:gd name="connsiteX2" fmla="*/ 448302 w 520420"/>
                <a:gd name="connsiteY2" fmla="*/ 527865 h 608203"/>
                <a:gd name="connsiteX3" fmla="*/ 434996 w 520420"/>
                <a:gd name="connsiteY3" fmla="*/ 541166 h 608203"/>
                <a:gd name="connsiteX4" fmla="*/ 85425 w 520420"/>
                <a:gd name="connsiteY4" fmla="*/ 541166 h 608203"/>
                <a:gd name="connsiteX5" fmla="*/ 72118 w 520420"/>
                <a:gd name="connsiteY5" fmla="*/ 527865 h 608203"/>
                <a:gd name="connsiteX6" fmla="*/ 85425 w 520420"/>
                <a:gd name="connsiteY6" fmla="*/ 514563 h 608203"/>
                <a:gd name="connsiteX7" fmla="*/ 85425 w 520420"/>
                <a:gd name="connsiteY7" fmla="*/ 456840 h 608203"/>
                <a:gd name="connsiteX8" fmla="*/ 434996 w 520420"/>
                <a:gd name="connsiteY8" fmla="*/ 456840 h 608203"/>
                <a:gd name="connsiteX9" fmla="*/ 448302 w 520420"/>
                <a:gd name="connsiteY9" fmla="*/ 470127 h 608203"/>
                <a:gd name="connsiteX10" fmla="*/ 434996 w 520420"/>
                <a:gd name="connsiteY10" fmla="*/ 483514 h 608203"/>
                <a:gd name="connsiteX11" fmla="*/ 85425 w 520420"/>
                <a:gd name="connsiteY11" fmla="*/ 483514 h 608203"/>
                <a:gd name="connsiteX12" fmla="*/ 72118 w 520420"/>
                <a:gd name="connsiteY12" fmla="*/ 470127 h 608203"/>
                <a:gd name="connsiteX13" fmla="*/ 85425 w 520420"/>
                <a:gd name="connsiteY13" fmla="*/ 456840 h 608203"/>
                <a:gd name="connsiteX14" fmla="*/ 85425 w 520420"/>
                <a:gd name="connsiteY14" fmla="*/ 399118 h 608203"/>
                <a:gd name="connsiteX15" fmla="*/ 434996 w 520420"/>
                <a:gd name="connsiteY15" fmla="*/ 399118 h 608203"/>
                <a:gd name="connsiteX16" fmla="*/ 448302 w 520420"/>
                <a:gd name="connsiteY16" fmla="*/ 412505 h 608203"/>
                <a:gd name="connsiteX17" fmla="*/ 434996 w 520420"/>
                <a:gd name="connsiteY17" fmla="*/ 425792 h 608203"/>
                <a:gd name="connsiteX18" fmla="*/ 85425 w 520420"/>
                <a:gd name="connsiteY18" fmla="*/ 425792 h 608203"/>
                <a:gd name="connsiteX19" fmla="*/ 72118 w 520420"/>
                <a:gd name="connsiteY19" fmla="*/ 412505 h 608203"/>
                <a:gd name="connsiteX20" fmla="*/ 85425 w 520420"/>
                <a:gd name="connsiteY20" fmla="*/ 399118 h 608203"/>
                <a:gd name="connsiteX21" fmla="*/ 85425 w 520420"/>
                <a:gd name="connsiteY21" fmla="*/ 341325 h 608203"/>
                <a:gd name="connsiteX22" fmla="*/ 434996 w 520420"/>
                <a:gd name="connsiteY22" fmla="*/ 341325 h 608203"/>
                <a:gd name="connsiteX23" fmla="*/ 448302 w 520420"/>
                <a:gd name="connsiteY23" fmla="*/ 354712 h 608203"/>
                <a:gd name="connsiteX24" fmla="*/ 434996 w 520420"/>
                <a:gd name="connsiteY24" fmla="*/ 367999 h 608203"/>
                <a:gd name="connsiteX25" fmla="*/ 85425 w 520420"/>
                <a:gd name="connsiteY25" fmla="*/ 367999 h 608203"/>
                <a:gd name="connsiteX26" fmla="*/ 72118 w 520420"/>
                <a:gd name="connsiteY26" fmla="*/ 354712 h 608203"/>
                <a:gd name="connsiteX27" fmla="*/ 85425 w 520420"/>
                <a:gd name="connsiteY27" fmla="*/ 341325 h 608203"/>
                <a:gd name="connsiteX28" fmla="*/ 88167 w 520420"/>
                <a:gd name="connsiteY28" fmla="*/ 85635 h 608203"/>
                <a:gd name="connsiteX29" fmla="*/ 88167 w 520420"/>
                <a:gd name="connsiteY29" fmla="*/ 273441 h 608203"/>
                <a:gd name="connsiteX30" fmla="*/ 225495 w 520420"/>
                <a:gd name="connsiteY30" fmla="*/ 273441 h 608203"/>
                <a:gd name="connsiteX31" fmla="*/ 225495 w 520420"/>
                <a:gd name="connsiteY31" fmla="*/ 85635 h 608203"/>
                <a:gd name="connsiteX32" fmla="*/ 74865 w 520420"/>
                <a:gd name="connsiteY32" fmla="*/ 59063 h 608203"/>
                <a:gd name="connsiteX33" fmla="*/ 238897 w 520420"/>
                <a:gd name="connsiteY33" fmla="*/ 59063 h 608203"/>
                <a:gd name="connsiteX34" fmla="*/ 252200 w 520420"/>
                <a:gd name="connsiteY34" fmla="*/ 72349 h 608203"/>
                <a:gd name="connsiteX35" fmla="*/ 252200 w 520420"/>
                <a:gd name="connsiteY35" fmla="*/ 286827 h 608203"/>
                <a:gd name="connsiteX36" fmla="*/ 238897 w 520420"/>
                <a:gd name="connsiteY36" fmla="*/ 300114 h 608203"/>
                <a:gd name="connsiteX37" fmla="*/ 74865 w 520420"/>
                <a:gd name="connsiteY37" fmla="*/ 300114 h 608203"/>
                <a:gd name="connsiteX38" fmla="*/ 61462 w 520420"/>
                <a:gd name="connsiteY38" fmla="*/ 286827 h 608203"/>
                <a:gd name="connsiteX39" fmla="*/ 61462 w 520420"/>
                <a:gd name="connsiteY39" fmla="*/ 72349 h 608203"/>
                <a:gd name="connsiteX40" fmla="*/ 74865 w 520420"/>
                <a:gd name="connsiteY40" fmla="*/ 59063 h 608203"/>
                <a:gd name="connsiteX41" fmla="*/ 386263 w 520420"/>
                <a:gd name="connsiteY41" fmla="*/ 45655 h 608203"/>
                <a:gd name="connsiteX42" fmla="*/ 386263 w 520420"/>
                <a:gd name="connsiteY42" fmla="*/ 134967 h 608203"/>
                <a:gd name="connsiteX43" fmla="*/ 475001 w 520420"/>
                <a:gd name="connsiteY43" fmla="*/ 134967 h 608203"/>
                <a:gd name="connsiteX44" fmla="*/ 26711 w 520420"/>
                <a:gd name="connsiteY44" fmla="*/ 26674 h 608203"/>
                <a:gd name="connsiteX45" fmla="*/ 26711 w 520420"/>
                <a:gd name="connsiteY45" fmla="*/ 581629 h 608203"/>
                <a:gd name="connsiteX46" fmla="*/ 493709 w 520420"/>
                <a:gd name="connsiteY46" fmla="*/ 581629 h 608203"/>
                <a:gd name="connsiteX47" fmla="*/ 493709 w 520420"/>
                <a:gd name="connsiteY47" fmla="*/ 161541 h 608203"/>
                <a:gd name="connsiteX48" fmla="*/ 372958 w 520420"/>
                <a:gd name="connsiteY48" fmla="*/ 161541 h 608203"/>
                <a:gd name="connsiteX49" fmla="*/ 359552 w 520420"/>
                <a:gd name="connsiteY49" fmla="*/ 148254 h 608203"/>
                <a:gd name="connsiteX50" fmla="*/ 359552 w 520420"/>
                <a:gd name="connsiteY50" fmla="*/ 26674 h 608203"/>
                <a:gd name="connsiteX51" fmla="*/ 13406 w 520420"/>
                <a:gd name="connsiteY51" fmla="*/ 0 h 608203"/>
                <a:gd name="connsiteX52" fmla="*/ 372958 w 520420"/>
                <a:gd name="connsiteY52" fmla="*/ 0 h 608203"/>
                <a:gd name="connsiteX53" fmla="*/ 382362 w 520420"/>
                <a:gd name="connsiteY53" fmla="*/ 3896 h 608203"/>
                <a:gd name="connsiteX54" fmla="*/ 516518 w 520420"/>
                <a:gd name="connsiteY54" fmla="*/ 137864 h 608203"/>
                <a:gd name="connsiteX55" fmla="*/ 520420 w 520420"/>
                <a:gd name="connsiteY55" fmla="*/ 147255 h 608203"/>
                <a:gd name="connsiteX56" fmla="*/ 520420 w 520420"/>
                <a:gd name="connsiteY56" fmla="*/ 594916 h 608203"/>
                <a:gd name="connsiteX57" fmla="*/ 507114 w 520420"/>
                <a:gd name="connsiteY57" fmla="*/ 608203 h 608203"/>
                <a:gd name="connsiteX58" fmla="*/ 13406 w 520420"/>
                <a:gd name="connsiteY58" fmla="*/ 608203 h 608203"/>
                <a:gd name="connsiteX59" fmla="*/ 0 w 520420"/>
                <a:gd name="connsiteY59" fmla="*/ 594916 h 608203"/>
                <a:gd name="connsiteX60" fmla="*/ 0 w 520420"/>
                <a:gd name="connsiteY60" fmla="*/ 13287 h 608203"/>
                <a:gd name="connsiteX61" fmla="*/ 13406 w 520420"/>
                <a:gd name="connsiteY61" fmla="*/ 0 h 608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20420" h="608203">
                  <a:moveTo>
                    <a:pt x="85425" y="514563"/>
                  </a:moveTo>
                  <a:lnTo>
                    <a:pt x="434996" y="514563"/>
                  </a:lnTo>
                  <a:cubicBezTo>
                    <a:pt x="442299" y="514563"/>
                    <a:pt x="448302" y="520564"/>
                    <a:pt x="448302" y="527865"/>
                  </a:cubicBezTo>
                  <a:cubicBezTo>
                    <a:pt x="448302" y="535266"/>
                    <a:pt x="442299" y="541166"/>
                    <a:pt x="434996" y="541166"/>
                  </a:cubicBezTo>
                  <a:lnTo>
                    <a:pt x="85425" y="541166"/>
                  </a:lnTo>
                  <a:cubicBezTo>
                    <a:pt x="78121" y="541166"/>
                    <a:pt x="72118" y="535266"/>
                    <a:pt x="72118" y="527865"/>
                  </a:cubicBezTo>
                  <a:cubicBezTo>
                    <a:pt x="72118" y="520464"/>
                    <a:pt x="78121" y="514563"/>
                    <a:pt x="85425" y="514563"/>
                  </a:cubicBezTo>
                  <a:close/>
                  <a:moveTo>
                    <a:pt x="85425" y="456840"/>
                  </a:moveTo>
                  <a:lnTo>
                    <a:pt x="434996" y="456840"/>
                  </a:lnTo>
                  <a:cubicBezTo>
                    <a:pt x="442299" y="456840"/>
                    <a:pt x="448302" y="462834"/>
                    <a:pt x="448302" y="470127"/>
                  </a:cubicBezTo>
                  <a:cubicBezTo>
                    <a:pt x="448302" y="477520"/>
                    <a:pt x="442299" y="483514"/>
                    <a:pt x="434996" y="483514"/>
                  </a:cubicBezTo>
                  <a:lnTo>
                    <a:pt x="85425" y="483514"/>
                  </a:lnTo>
                  <a:cubicBezTo>
                    <a:pt x="78121" y="483514"/>
                    <a:pt x="72118" y="477520"/>
                    <a:pt x="72118" y="470127"/>
                  </a:cubicBezTo>
                  <a:cubicBezTo>
                    <a:pt x="72118" y="462834"/>
                    <a:pt x="78121" y="456840"/>
                    <a:pt x="85425" y="456840"/>
                  </a:cubicBezTo>
                  <a:close/>
                  <a:moveTo>
                    <a:pt x="85425" y="399118"/>
                  </a:moveTo>
                  <a:lnTo>
                    <a:pt x="434996" y="399118"/>
                  </a:lnTo>
                  <a:cubicBezTo>
                    <a:pt x="442299" y="399118"/>
                    <a:pt x="448302" y="405112"/>
                    <a:pt x="448302" y="412505"/>
                  </a:cubicBezTo>
                  <a:cubicBezTo>
                    <a:pt x="448302" y="419798"/>
                    <a:pt x="442299" y="425792"/>
                    <a:pt x="434996" y="425792"/>
                  </a:cubicBezTo>
                  <a:lnTo>
                    <a:pt x="85425" y="425792"/>
                  </a:lnTo>
                  <a:cubicBezTo>
                    <a:pt x="78121" y="425792"/>
                    <a:pt x="72118" y="419798"/>
                    <a:pt x="72118" y="412505"/>
                  </a:cubicBezTo>
                  <a:cubicBezTo>
                    <a:pt x="72118" y="405112"/>
                    <a:pt x="78121" y="399118"/>
                    <a:pt x="85425" y="399118"/>
                  </a:cubicBezTo>
                  <a:close/>
                  <a:moveTo>
                    <a:pt x="85425" y="341325"/>
                  </a:moveTo>
                  <a:lnTo>
                    <a:pt x="434996" y="341325"/>
                  </a:lnTo>
                  <a:cubicBezTo>
                    <a:pt x="442299" y="341325"/>
                    <a:pt x="448302" y="347319"/>
                    <a:pt x="448302" y="354712"/>
                  </a:cubicBezTo>
                  <a:cubicBezTo>
                    <a:pt x="448302" y="362005"/>
                    <a:pt x="442299" y="367999"/>
                    <a:pt x="434996" y="367999"/>
                  </a:cubicBezTo>
                  <a:lnTo>
                    <a:pt x="85425" y="367999"/>
                  </a:lnTo>
                  <a:cubicBezTo>
                    <a:pt x="78121" y="367999"/>
                    <a:pt x="72118" y="362005"/>
                    <a:pt x="72118" y="354712"/>
                  </a:cubicBezTo>
                  <a:cubicBezTo>
                    <a:pt x="72118" y="347319"/>
                    <a:pt x="78121" y="341325"/>
                    <a:pt x="85425" y="341325"/>
                  </a:cubicBezTo>
                  <a:close/>
                  <a:moveTo>
                    <a:pt x="88167" y="85635"/>
                  </a:moveTo>
                  <a:lnTo>
                    <a:pt x="88167" y="273441"/>
                  </a:lnTo>
                  <a:lnTo>
                    <a:pt x="225495" y="273441"/>
                  </a:lnTo>
                  <a:lnTo>
                    <a:pt x="225495" y="85635"/>
                  </a:lnTo>
                  <a:close/>
                  <a:moveTo>
                    <a:pt x="74865" y="59063"/>
                  </a:moveTo>
                  <a:lnTo>
                    <a:pt x="238897" y="59063"/>
                  </a:lnTo>
                  <a:cubicBezTo>
                    <a:pt x="246199" y="59063"/>
                    <a:pt x="252200" y="65057"/>
                    <a:pt x="252200" y="72349"/>
                  </a:cubicBezTo>
                  <a:lnTo>
                    <a:pt x="252200" y="286827"/>
                  </a:lnTo>
                  <a:cubicBezTo>
                    <a:pt x="252200" y="294120"/>
                    <a:pt x="246199" y="300114"/>
                    <a:pt x="238897" y="300114"/>
                  </a:cubicBezTo>
                  <a:lnTo>
                    <a:pt x="74865" y="300114"/>
                  </a:lnTo>
                  <a:cubicBezTo>
                    <a:pt x="67463" y="300114"/>
                    <a:pt x="61462" y="294120"/>
                    <a:pt x="61462" y="286827"/>
                  </a:cubicBezTo>
                  <a:lnTo>
                    <a:pt x="61462" y="72349"/>
                  </a:lnTo>
                  <a:cubicBezTo>
                    <a:pt x="61462" y="65057"/>
                    <a:pt x="67463" y="59063"/>
                    <a:pt x="74865" y="59063"/>
                  </a:cubicBezTo>
                  <a:close/>
                  <a:moveTo>
                    <a:pt x="386263" y="45655"/>
                  </a:moveTo>
                  <a:lnTo>
                    <a:pt x="386263" y="134967"/>
                  </a:lnTo>
                  <a:lnTo>
                    <a:pt x="475001" y="134967"/>
                  </a:lnTo>
                  <a:close/>
                  <a:moveTo>
                    <a:pt x="26711" y="26674"/>
                  </a:moveTo>
                  <a:lnTo>
                    <a:pt x="26711" y="581629"/>
                  </a:lnTo>
                  <a:lnTo>
                    <a:pt x="493709" y="581629"/>
                  </a:lnTo>
                  <a:lnTo>
                    <a:pt x="493709" y="161541"/>
                  </a:lnTo>
                  <a:lnTo>
                    <a:pt x="372958" y="161541"/>
                  </a:lnTo>
                  <a:cubicBezTo>
                    <a:pt x="365555" y="161541"/>
                    <a:pt x="359552" y="155647"/>
                    <a:pt x="359552" y="148254"/>
                  </a:cubicBezTo>
                  <a:lnTo>
                    <a:pt x="359552" y="26674"/>
                  </a:lnTo>
                  <a:close/>
                  <a:moveTo>
                    <a:pt x="13406" y="0"/>
                  </a:moveTo>
                  <a:lnTo>
                    <a:pt x="372958" y="0"/>
                  </a:lnTo>
                  <a:cubicBezTo>
                    <a:pt x="376259" y="0"/>
                    <a:pt x="379761" y="1398"/>
                    <a:pt x="382362" y="3896"/>
                  </a:cubicBezTo>
                  <a:lnTo>
                    <a:pt x="516518" y="137864"/>
                  </a:lnTo>
                  <a:cubicBezTo>
                    <a:pt x="519019" y="140362"/>
                    <a:pt x="520420" y="143759"/>
                    <a:pt x="520420" y="147255"/>
                  </a:cubicBezTo>
                  <a:lnTo>
                    <a:pt x="520420" y="594916"/>
                  </a:lnTo>
                  <a:cubicBezTo>
                    <a:pt x="520420" y="602309"/>
                    <a:pt x="514418" y="608203"/>
                    <a:pt x="507114" y="608203"/>
                  </a:cubicBezTo>
                  <a:lnTo>
                    <a:pt x="13406" y="608203"/>
                  </a:lnTo>
                  <a:cubicBezTo>
                    <a:pt x="6002" y="608203"/>
                    <a:pt x="0" y="602309"/>
                    <a:pt x="0" y="594916"/>
                  </a:cubicBezTo>
                  <a:lnTo>
                    <a:pt x="0" y="13287"/>
                  </a:lnTo>
                  <a:cubicBezTo>
                    <a:pt x="0" y="5994"/>
                    <a:pt x="6002" y="0"/>
                    <a:pt x="1340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grpSp>
      <p:grpSp>
        <p:nvGrpSpPr>
          <p:cNvPr id="59" name="组合 58"/>
          <p:cNvGrpSpPr/>
          <p:nvPr/>
        </p:nvGrpSpPr>
        <p:grpSpPr>
          <a:xfrm>
            <a:off x="5014914" y="4513733"/>
            <a:ext cx="5675535" cy="760949"/>
            <a:chOff x="7483988" y="3433235"/>
            <a:chExt cx="5675535" cy="760949"/>
          </a:xfrm>
        </p:grpSpPr>
        <p:sp>
          <p:nvSpPr>
            <p:cNvPr id="60" name="矩形 59"/>
            <p:cNvSpPr/>
            <p:nvPr/>
          </p:nvSpPr>
          <p:spPr>
            <a:xfrm>
              <a:off x="7483988" y="3732519"/>
              <a:ext cx="5675535" cy="461665"/>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用户可以在投影仪或者计算机上进行演示也可以将演示文稿打印出来制作成胶片用户可以在投影仪或者计算机上进行演示也可以将演示文稿打印出来制作成</a:t>
              </a:r>
              <a:r>
                <a:rPr lang="zh-CN" altLang="en-US" sz="1000" dirty="0" smtClean="0">
                  <a:gradFill>
                    <a:gsLst>
                      <a:gs pos="0">
                        <a:schemeClr val="bg1"/>
                      </a:gs>
                      <a:gs pos="100000">
                        <a:srgbClr val="55B3FA"/>
                      </a:gs>
                    </a:gsLst>
                    <a:lin ang="5400000" scaled="1"/>
                  </a:gradFill>
                  <a:cs typeface="+mn-ea"/>
                  <a:sym typeface="+mn-lt"/>
                </a:rPr>
                <a:t>胶片</a:t>
              </a:r>
              <a:endParaRPr lang="zh-CN" altLang="en-US" sz="1000" dirty="0">
                <a:gradFill>
                  <a:gsLst>
                    <a:gs pos="0">
                      <a:schemeClr val="bg1"/>
                    </a:gs>
                    <a:gs pos="100000">
                      <a:srgbClr val="55B3FA"/>
                    </a:gs>
                  </a:gsLst>
                  <a:lin ang="5400000" scaled="1"/>
                </a:gradFill>
                <a:cs typeface="+mn-ea"/>
                <a:sym typeface="+mn-lt"/>
              </a:endParaRPr>
            </a:p>
          </p:txBody>
        </p:sp>
        <p:sp>
          <p:nvSpPr>
            <p:cNvPr id="61" name="矩形 60"/>
            <p:cNvSpPr/>
            <p:nvPr/>
          </p:nvSpPr>
          <p:spPr>
            <a:xfrm>
              <a:off x="7483989" y="3433235"/>
              <a:ext cx="2050552" cy="36279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600" b="1" dirty="0" smtClean="0">
                  <a:gradFill>
                    <a:gsLst>
                      <a:gs pos="0">
                        <a:schemeClr val="bg1"/>
                      </a:gs>
                      <a:gs pos="100000">
                        <a:srgbClr val="55B3FA"/>
                      </a:gs>
                    </a:gsLst>
                    <a:lin ang="5400000" scaled="1"/>
                  </a:gradFill>
                  <a:cs typeface="+mn-ea"/>
                  <a:sym typeface="+mn-lt"/>
                </a:rPr>
                <a:t>产品技术核心价值</a:t>
              </a:r>
              <a:endParaRPr lang="zh-CN" altLang="en-US" sz="1600" b="1" dirty="0">
                <a:gradFill>
                  <a:gsLst>
                    <a:gs pos="0">
                      <a:schemeClr val="bg1"/>
                    </a:gs>
                    <a:gs pos="100000">
                      <a:srgbClr val="55B3FA"/>
                    </a:gs>
                  </a:gsLst>
                  <a:lin ang="5400000" scaled="1"/>
                </a:gradFill>
                <a:cs typeface="+mn-ea"/>
                <a:sym typeface="+mn-lt"/>
              </a:endParaRPr>
            </a:p>
          </p:txBody>
        </p:sp>
      </p:grpSp>
      <p:grpSp>
        <p:nvGrpSpPr>
          <p:cNvPr id="72" name="组合 71"/>
          <p:cNvGrpSpPr/>
          <p:nvPr/>
        </p:nvGrpSpPr>
        <p:grpSpPr>
          <a:xfrm>
            <a:off x="4271963" y="4515541"/>
            <a:ext cx="609600" cy="609600"/>
            <a:chOff x="1276351" y="2247899"/>
            <a:chExt cx="609600" cy="609600"/>
          </a:xfrm>
        </p:grpSpPr>
        <p:sp>
          <p:nvSpPr>
            <p:cNvPr id="73" name="椭圆 72"/>
            <p:cNvSpPr/>
            <p:nvPr/>
          </p:nvSpPr>
          <p:spPr>
            <a:xfrm>
              <a:off x="1276351" y="2247899"/>
              <a:ext cx="609600" cy="609600"/>
            </a:xfrm>
            <a:prstGeom prst="ellipse">
              <a:avLst/>
            </a:prstGeom>
            <a:gradFill>
              <a:gsLst>
                <a:gs pos="0">
                  <a:schemeClr val="bg1"/>
                </a:gs>
                <a:gs pos="100000">
                  <a:srgbClr val="55B3FA"/>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sp>
          <p:nvSpPr>
            <p:cNvPr id="74" name="椭圆 63"/>
            <p:cNvSpPr/>
            <p:nvPr/>
          </p:nvSpPr>
          <p:spPr>
            <a:xfrm>
              <a:off x="1419227" y="2428054"/>
              <a:ext cx="323848" cy="249290"/>
            </a:xfrm>
            <a:custGeom>
              <a:avLst/>
              <a:gdLst>
                <a:gd name="connsiteX0" fmla="*/ 330550 w 606580"/>
                <a:gd name="connsiteY0" fmla="*/ 192291 h 466931"/>
                <a:gd name="connsiteX1" fmla="*/ 368705 w 606580"/>
                <a:gd name="connsiteY1" fmla="*/ 200263 h 466931"/>
                <a:gd name="connsiteX2" fmla="*/ 361000 w 606580"/>
                <a:gd name="connsiteY2" fmla="*/ 236416 h 466931"/>
                <a:gd name="connsiteX3" fmla="*/ 328600 w 606580"/>
                <a:gd name="connsiteY3" fmla="*/ 225292 h 466931"/>
                <a:gd name="connsiteX4" fmla="*/ 294066 w 606580"/>
                <a:gd name="connsiteY4" fmla="*/ 240680 h 466931"/>
                <a:gd name="connsiteX5" fmla="*/ 283483 w 606580"/>
                <a:gd name="connsiteY5" fmla="*/ 262187 h 466931"/>
                <a:gd name="connsiteX6" fmla="*/ 355430 w 606580"/>
                <a:gd name="connsiteY6" fmla="*/ 262187 h 466931"/>
                <a:gd name="connsiteX7" fmla="*/ 351159 w 606580"/>
                <a:gd name="connsiteY7" fmla="*/ 282395 h 466931"/>
                <a:gd name="connsiteX8" fmla="*/ 280790 w 606580"/>
                <a:gd name="connsiteY8" fmla="*/ 282395 h 466931"/>
                <a:gd name="connsiteX9" fmla="*/ 280698 w 606580"/>
                <a:gd name="connsiteY9" fmla="*/ 290089 h 466931"/>
                <a:gd name="connsiteX10" fmla="*/ 280976 w 606580"/>
                <a:gd name="connsiteY10" fmla="*/ 299637 h 466931"/>
                <a:gd name="connsiteX11" fmla="*/ 347539 w 606580"/>
                <a:gd name="connsiteY11" fmla="*/ 299637 h 466931"/>
                <a:gd name="connsiteX12" fmla="*/ 343361 w 606580"/>
                <a:gd name="connsiteY12" fmla="*/ 319938 h 466931"/>
                <a:gd name="connsiteX13" fmla="*/ 283668 w 606580"/>
                <a:gd name="connsiteY13" fmla="*/ 319938 h 466931"/>
                <a:gd name="connsiteX14" fmla="*/ 293787 w 606580"/>
                <a:gd name="connsiteY14" fmla="*/ 341815 h 466931"/>
                <a:gd name="connsiteX15" fmla="*/ 327765 w 606580"/>
                <a:gd name="connsiteY15" fmla="*/ 357204 h 466931"/>
                <a:gd name="connsiteX16" fmla="*/ 367777 w 606580"/>
                <a:gd name="connsiteY16" fmla="*/ 341815 h 466931"/>
                <a:gd name="connsiteX17" fmla="*/ 367777 w 606580"/>
                <a:gd name="connsiteY17" fmla="*/ 381769 h 466931"/>
                <a:gd name="connsiteX18" fmla="*/ 328136 w 606580"/>
                <a:gd name="connsiteY18" fmla="*/ 390297 h 466931"/>
                <a:gd name="connsiteX19" fmla="*/ 265380 w 606580"/>
                <a:gd name="connsiteY19" fmla="*/ 364156 h 466931"/>
                <a:gd name="connsiteX20" fmla="*/ 243285 w 606580"/>
                <a:gd name="connsiteY20" fmla="*/ 319846 h 466931"/>
                <a:gd name="connsiteX21" fmla="*/ 223975 w 606580"/>
                <a:gd name="connsiteY21" fmla="*/ 319846 h 466931"/>
                <a:gd name="connsiteX22" fmla="*/ 228153 w 606580"/>
                <a:gd name="connsiteY22" fmla="*/ 299637 h 466931"/>
                <a:gd name="connsiteX23" fmla="*/ 240964 w 606580"/>
                <a:gd name="connsiteY23" fmla="*/ 299637 h 466931"/>
                <a:gd name="connsiteX24" fmla="*/ 240778 w 606580"/>
                <a:gd name="connsiteY24" fmla="*/ 292963 h 466931"/>
                <a:gd name="connsiteX25" fmla="*/ 241057 w 606580"/>
                <a:gd name="connsiteY25" fmla="*/ 282395 h 466931"/>
                <a:gd name="connsiteX26" fmla="*/ 223975 w 606580"/>
                <a:gd name="connsiteY26" fmla="*/ 282395 h 466931"/>
                <a:gd name="connsiteX27" fmla="*/ 228153 w 606580"/>
                <a:gd name="connsiteY27" fmla="*/ 262187 h 466931"/>
                <a:gd name="connsiteX28" fmla="*/ 243656 w 606580"/>
                <a:gd name="connsiteY28" fmla="*/ 262187 h 466931"/>
                <a:gd name="connsiteX29" fmla="*/ 265565 w 606580"/>
                <a:gd name="connsiteY29" fmla="*/ 218711 h 466931"/>
                <a:gd name="connsiteX30" fmla="*/ 330550 w 606580"/>
                <a:gd name="connsiteY30" fmla="*/ 192291 h 466931"/>
                <a:gd name="connsiteX31" fmla="*/ 127852 w 606580"/>
                <a:gd name="connsiteY31" fmla="*/ 152584 h 466931"/>
                <a:gd name="connsiteX32" fmla="*/ 66015 w 606580"/>
                <a:gd name="connsiteY32" fmla="*/ 429017 h 466931"/>
                <a:gd name="connsiteX33" fmla="*/ 473342 w 606580"/>
                <a:gd name="connsiteY33" fmla="*/ 429017 h 466931"/>
                <a:gd name="connsiteX34" fmla="*/ 555792 w 606580"/>
                <a:gd name="connsiteY34" fmla="*/ 152584 h 466931"/>
                <a:gd name="connsiteX35" fmla="*/ 101205 w 606580"/>
                <a:gd name="connsiteY35" fmla="*/ 0 h 466931"/>
                <a:gd name="connsiteX36" fmla="*/ 288109 w 606580"/>
                <a:gd name="connsiteY36" fmla="*/ 0 h 466931"/>
                <a:gd name="connsiteX37" fmla="*/ 311600 w 606580"/>
                <a:gd name="connsiteY37" fmla="*/ 44959 h 466931"/>
                <a:gd name="connsiteX38" fmla="*/ 534344 w 606580"/>
                <a:gd name="connsiteY38" fmla="*/ 44959 h 466931"/>
                <a:gd name="connsiteX39" fmla="*/ 534344 w 606580"/>
                <a:gd name="connsiteY39" fmla="*/ 82781 h 466931"/>
                <a:gd name="connsiteX40" fmla="*/ 288574 w 606580"/>
                <a:gd name="connsiteY40" fmla="*/ 82781 h 466931"/>
                <a:gd name="connsiteX41" fmla="*/ 265176 w 606580"/>
                <a:gd name="connsiteY41" fmla="*/ 37914 h 466931"/>
                <a:gd name="connsiteX42" fmla="*/ 124138 w 606580"/>
                <a:gd name="connsiteY42" fmla="*/ 37914 h 466931"/>
                <a:gd name="connsiteX43" fmla="*/ 100741 w 606580"/>
                <a:gd name="connsiteY43" fmla="*/ 82781 h 466931"/>
                <a:gd name="connsiteX44" fmla="*/ 37882 w 606580"/>
                <a:gd name="connsiteY44" fmla="*/ 82781 h 466931"/>
                <a:gd name="connsiteX45" fmla="*/ 37882 w 606580"/>
                <a:gd name="connsiteY45" fmla="*/ 381091 h 466931"/>
                <a:gd name="connsiteX46" fmla="*/ 97491 w 606580"/>
                <a:gd name="connsiteY46" fmla="*/ 114670 h 466931"/>
                <a:gd name="connsiteX47" fmla="*/ 606580 w 606580"/>
                <a:gd name="connsiteY47" fmla="*/ 114670 h 466931"/>
                <a:gd name="connsiteX48" fmla="*/ 501661 w 606580"/>
                <a:gd name="connsiteY48" fmla="*/ 466931 h 466931"/>
                <a:gd name="connsiteX49" fmla="*/ 37882 w 606580"/>
                <a:gd name="connsiteY49" fmla="*/ 466931 h 466931"/>
                <a:gd name="connsiteX50" fmla="*/ 0 w 606580"/>
                <a:gd name="connsiteY50" fmla="*/ 466931 h 466931"/>
                <a:gd name="connsiteX51" fmla="*/ 0 w 606580"/>
                <a:gd name="connsiteY51" fmla="*/ 44959 h 466931"/>
                <a:gd name="connsiteX52" fmla="*/ 77714 w 606580"/>
                <a:gd name="connsiteY52" fmla="*/ 44959 h 466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606580" h="466931">
                  <a:moveTo>
                    <a:pt x="330550" y="192291"/>
                  </a:moveTo>
                  <a:cubicBezTo>
                    <a:pt x="345218" y="192291"/>
                    <a:pt x="357936" y="194980"/>
                    <a:pt x="368705" y="200263"/>
                  </a:cubicBezTo>
                  <a:lnTo>
                    <a:pt x="361000" y="236416"/>
                  </a:lnTo>
                  <a:cubicBezTo>
                    <a:pt x="353573" y="229000"/>
                    <a:pt x="342804" y="225292"/>
                    <a:pt x="328600" y="225292"/>
                  </a:cubicBezTo>
                  <a:cubicBezTo>
                    <a:pt x="314397" y="225292"/>
                    <a:pt x="302885" y="230391"/>
                    <a:pt x="294066" y="240680"/>
                  </a:cubicBezTo>
                  <a:cubicBezTo>
                    <a:pt x="289053" y="246428"/>
                    <a:pt x="285525" y="253566"/>
                    <a:pt x="283483" y="262187"/>
                  </a:cubicBezTo>
                  <a:lnTo>
                    <a:pt x="355430" y="262187"/>
                  </a:lnTo>
                  <a:lnTo>
                    <a:pt x="351159" y="282395"/>
                  </a:lnTo>
                  <a:lnTo>
                    <a:pt x="280790" y="282395"/>
                  </a:lnTo>
                  <a:cubicBezTo>
                    <a:pt x="280790" y="284434"/>
                    <a:pt x="280698" y="287030"/>
                    <a:pt x="280698" y="290089"/>
                  </a:cubicBezTo>
                  <a:cubicBezTo>
                    <a:pt x="280698" y="293148"/>
                    <a:pt x="280790" y="296393"/>
                    <a:pt x="280976" y="299637"/>
                  </a:cubicBezTo>
                  <a:lnTo>
                    <a:pt x="347539" y="299637"/>
                  </a:lnTo>
                  <a:lnTo>
                    <a:pt x="343361" y="319938"/>
                  </a:lnTo>
                  <a:lnTo>
                    <a:pt x="283668" y="319938"/>
                  </a:lnTo>
                  <a:cubicBezTo>
                    <a:pt x="285896" y="329208"/>
                    <a:pt x="289238" y="336532"/>
                    <a:pt x="293787" y="341815"/>
                  </a:cubicBezTo>
                  <a:cubicBezTo>
                    <a:pt x="302514" y="352105"/>
                    <a:pt x="313840" y="357204"/>
                    <a:pt x="327765" y="357204"/>
                  </a:cubicBezTo>
                  <a:cubicBezTo>
                    <a:pt x="344475" y="357204"/>
                    <a:pt x="357844" y="352105"/>
                    <a:pt x="367777" y="341815"/>
                  </a:cubicBezTo>
                  <a:lnTo>
                    <a:pt x="367777" y="381769"/>
                  </a:lnTo>
                  <a:cubicBezTo>
                    <a:pt x="356451" y="387424"/>
                    <a:pt x="343268" y="390297"/>
                    <a:pt x="328136" y="390297"/>
                  </a:cubicBezTo>
                  <a:cubicBezTo>
                    <a:pt x="302699" y="390297"/>
                    <a:pt x="281719" y="381583"/>
                    <a:pt x="265380" y="364156"/>
                  </a:cubicBezTo>
                  <a:cubicBezTo>
                    <a:pt x="254240" y="352290"/>
                    <a:pt x="246813" y="337551"/>
                    <a:pt x="243285" y="319846"/>
                  </a:cubicBezTo>
                  <a:lnTo>
                    <a:pt x="223975" y="319846"/>
                  </a:lnTo>
                  <a:lnTo>
                    <a:pt x="228153" y="299637"/>
                  </a:lnTo>
                  <a:lnTo>
                    <a:pt x="240964" y="299637"/>
                  </a:lnTo>
                  <a:cubicBezTo>
                    <a:pt x="240871" y="297505"/>
                    <a:pt x="240778" y="295373"/>
                    <a:pt x="240778" y="292963"/>
                  </a:cubicBezTo>
                  <a:cubicBezTo>
                    <a:pt x="240778" y="288977"/>
                    <a:pt x="240871" y="285454"/>
                    <a:pt x="241057" y="282395"/>
                  </a:cubicBezTo>
                  <a:lnTo>
                    <a:pt x="223975" y="282395"/>
                  </a:lnTo>
                  <a:lnTo>
                    <a:pt x="228153" y="262187"/>
                  </a:lnTo>
                  <a:lnTo>
                    <a:pt x="243656" y="262187"/>
                  </a:lnTo>
                  <a:cubicBezTo>
                    <a:pt x="247370" y="244852"/>
                    <a:pt x="254611" y="230298"/>
                    <a:pt x="265565" y="218711"/>
                  </a:cubicBezTo>
                  <a:cubicBezTo>
                    <a:pt x="281997" y="201098"/>
                    <a:pt x="303628" y="192291"/>
                    <a:pt x="330550" y="192291"/>
                  </a:cubicBezTo>
                  <a:close/>
                  <a:moveTo>
                    <a:pt x="127852" y="152584"/>
                  </a:moveTo>
                  <a:lnTo>
                    <a:pt x="66015" y="429017"/>
                  </a:lnTo>
                  <a:lnTo>
                    <a:pt x="473342" y="429017"/>
                  </a:lnTo>
                  <a:lnTo>
                    <a:pt x="555792" y="152584"/>
                  </a:lnTo>
                  <a:close/>
                  <a:moveTo>
                    <a:pt x="101205" y="0"/>
                  </a:moveTo>
                  <a:lnTo>
                    <a:pt x="288109" y="0"/>
                  </a:lnTo>
                  <a:lnTo>
                    <a:pt x="311600" y="44959"/>
                  </a:lnTo>
                  <a:lnTo>
                    <a:pt x="534344" y="44959"/>
                  </a:lnTo>
                  <a:lnTo>
                    <a:pt x="534344" y="82781"/>
                  </a:lnTo>
                  <a:lnTo>
                    <a:pt x="288574" y="82781"/>
                  </a:lnTo>
                  <a:lnTo>
                    <a:pt x="265176" y="37914"/>
                  </a:lnTo>
                  <a:lnTo>
                    <a:pt x="124138" y="37914"/>
                  </a:lnTo>
                  <a:lnTo>
                    <a:pt x="100741" y="82781"/>
                  </a:lnTo>
                  <a:lnTo>
                    <a:pt x="37882" y="82781"/>
                  </a:lnTo>
                  <a:lnTo>
                    <a:pt x="37882" y="381091"/>
                  </a:lnTo>
                  <a:lnTo>
                    <a:pt x="97491" y="114670"/>
                  </a:lnTo>
                  <a:lnTo>
                    <a:pt x="606580" y="114670"/>
                  </a:lnTo>
                  <a:lnTo>
                    <a:pt x="501661" y="466931"/>
                  </a:lnTo>
                  <a:lnTo>
                    <a:pt x="37882" y="466931"/>
                  </a:lnTo>
                  <a:lnTo>
                    <a:pt x="0" y="466931"/>
                  </a:lnTo>
                  <a:lnTo>
                    <a:pt x="0" y="44959"/>
                  </a:lnTo>
                  <a:lnTo>
                    <a:pt x="77714" y="4495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grpSp>
      <p:grpSp>
        <p:nvGrpSpPr>
          <p:cNvPr id="77" name="组合 76"/>
          <p:cNvGrpSpPr/>
          <p:nvPr/>
        </p:nvGrpSpPr>
        <p:grpSpPr>
          <a:xfrm>
            <a:off x="7443434" y="2206399"/>
            <a:ext cx="3018414" cy="613359"/>
            <a:chOff x="7443434" y="1897971"/>
            <a:chExt cx="3018414" cy="613359"/>
          </a:xfrm>
        </p:grpSpPr>
        <p:sp>
          <p:nvSpPr>
            <p:cNvPr id="52" name="圆角矩形 51"/>
            <p:cNvSpPr/>
            <p:nvPr/>
          </p:nvSpPr>
          <p:spPr>
            <a:xfrm>
              <a:off x="7443434" y="1897971"/>
              <a:ext cx="3018414" cy="613359"/>
            </a:xfrm>
            <a:prstGeom prst="roundRect">
              <a:avLst>
                <a:gd name="adj" fmla="val 50000"/>
              </a:avLst>
            </a:prstGeom>
            <a:gradFill>
              <a:gsLst>
                <a:gs pos="0">
                  <a:schemeClr val="bg1"/>
                </a:gs>
                <a:gs pos="100000">
                  <a:srgbClr val="55B3FA"/>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rgbClr val="54C1DA"/>
                    </a:gs>
                    <a:gs pos="100000">
                      <a:srgbClr val="6FC08C"/>
                    </a:gs>
                  </a:gsLst>
                  <a:lin ang="5400000" scaled="1"/>
                </a:gradFill>
                <a:cs typeface="+mn-ea"/>
                <a:sym typeface="+mn-lt"/>
              </a:endParaRPr>
            </a:p>
          </p:txBody>
        </p:sp>
        <p:sp>
          <p:nvSpPr>
            <p:cNvPr id="65" name="矩形 64"/>
            <p:cNvSpPr/>
            <p:nvPr/>
          </p:nvSpPr>
          <p:spPr>
            <a:xfrm>
              <a:off x="7927365" y="1980866"/>
              <a:ext cx="2050552" cy="430374"/>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smtClean="0">
                  <a:solidFill>
                    <a:srgbClr val="0C1047"/>
                  </a:solidFill>
                  <a:cs typeface="+mn-ea"/>
                  <a:sym typeface="+mn-lt"/>
                </a:rPr>
                <a:t>产品功能特点</a:t>
              </a:r>
              <a:endParaRPr lang="zh-CN" altLang="en-US" sz="2000" b="1" dirty="0">
                <a:solidFill>
                  <a:srgbClr val="0C1047"/>
                </a:solidFill>
                <a:cs typeface="+mn-ea"/>
                <a:sym typeface="+mn-lt"/>
              </a:endParaRPr>
            </a:p>
          </p:txBody>
        </p:sp>
      </p:grpSp>
      <p:grpSp>
        <p:nvGrpSpPr>
          <p:cNvPr id="48" name="组合 47"/>
          <p:cNvGrpSpPr/>
          <p:nvPr/>
        </p:nvGrpSpPr>
        <p:grpSpPr>
          <a:xfrm>
            <a:off x="4398970" y="373256"/>
            <a:ext cx="3367314" cy="879138"/>
            <a:chOff x="4398970" y="373256"/>
            <a:chExt cx="3367314" cy="879138"/>
          </a:xfrm>
        </p:grpSpPr>
        <p:sp>
          <p:nvSpPr>
            <p:cNvPr id="49" name="文本框 48"/>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产品功能</a:t>
              </a:r>
            </a:p>
          </p:txBody>
        </p:sp>
        <p:sp>
          <p:nvSpPr>
            <p:cNvPr id="50" name="文本框 49"/>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56" name="直接连接符 55"/>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pic>
        <p:nvPicPr>
          <p:cNvPr id="76" name="图片占位符 75"/>
          <p:cNvPicPr>
            <a:picLocks noGrp="1" noChangeAspect="1"/>
          </p:cNvPicPr>
          <p:nvPr>
            <p:ph type="pic" sz="quarter" idx="10"/>
          </p:nvPr>
        </p:nvPicPr>
        <p:blipFill rotWithShape="1">
          <a:blip r:embed="rId4" cstate="screen">
            <a:extLst>
              <a:ext uri="{28A0092B-C50C-407E-A947-70E740481C1C}">
                <a14:useLocalDpi xmlns:a14="http://schemas.microsoft.com/office/drawing/2010/main"/>
              </a:ext>
            </a:extLst>
          </a:blip>
          <a:srcRect/>
          <a:stretch/>
        </p:blipFill>
        <p:spPr>
          <a:xfrm>
            <a:off x="1723620" y="2316188"/>
            <a:ext cx="1927888" cy="3423589"/>
          </a:xfrm>
        </p:spPr>
      </p:pic>
      <p:pic>
        <p:nvPicPr>
          <p:cNvPr id="2" name="图片 1"/>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1445821" y="1676400"/>
            <a:ext cx="2499073" cy="4751492"/>
          </a:xfrm>
          <a:prstGeom prst="rect">
            <a:avLst/>
          </a:prstGeom>
        </p:spPr>
      </p:pic>
    </p:spTree>
    <p:custDataLst>
      <p:tags r:id="rId1"/>
    </p:custDataLst>
    <p:extLst>
      <p:ext uri="{BB962C8B-B14F-4D97-AF65-F5344CB8AC3E}">
        <p14:creationId xmlns:p14="http://schemas.microsoft.com/office/powerpoint/2010/main" val="697754100"/>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1+#ppt_w/2"/>
                                          </p:val>
                                        </p:tav>
                                        <p:tav tm="100000">
                                          <p:val>
                                            <p:strVal val="#ppt_x"/>
                                          </p:val>
                                        </p:tav>
                                      </p:tavLst>
                                    </p:anim>
                                    <p:anim calcmode="lin" valueType="num">
                                      <p:cBhvr additive="base">
                                        <p:cTn id="8" dur="500" fill="hold"/>
                                        <p:tgtEl>
                                          <p:spTgt spid="51"/>
                                        </p:tgtEl>
                                        <p:attrNameLst>
                                          <p:attrName>ppt_y</p:attrName>
                                        </p:attrNameLst>
                                      </p:cBhvr>
                                      <p:tavLst>
                                        <p:tav tm="0">
                                          <p:val>
                                            <p:strVal val="#ppt_y"/>
                                          </p:val>
                                        </p:tav>
                                        <p:tav tm="100000">
                                          <p:val>
                                            <p:strVal val="#ppt_y"/>
                                          </p:val>
                                        </p:tav>
                                      </p:tavLst>
                                    </p:anim>
                                  </p:childTnLst>
                                </p:cTn>
                              </p:par>
                              <p:par>
                                <p:cTn id="9" presetID="42" presetClass="entr" presetSubtype="0" fill="hold" nodeType="withEffect">
                                  <p:stCondLst>
                                    <p:cond delay="0"/>
                                  </p:stCondLst>
                                  <p:childTnLst>
                                    <p:set>
                                      <p:cBhvr>
                                        <p:cTn id="10" dur="1" fill="hold">
                                          <p:stCondLst>
                                            <p:cond delay="0"/>
                                          </p:stCondLst>
                                        </p:cTn>
                                        <p:tgtEl>
                                          <p:spTgt spid="76"/>
                                        </p:tgtEl>
                                        <p:attrNameLst>
                                          <p:attrName>style.visibility</p:attrName>
                                        </p:attrNameLst>
                                      </p:cBhvr>
                                      <p:to>
                                        <p:strVal val="visible"/>
                                      </p:to>
                                    </p:set>
                                    <p:animEffect transition="in" filter="fade">
                                      <p:cBhvr>
                                        <p:cTn id="11" dur="1000"/>
                                        <p:tgtEl>
                                          <p:spTgt spid="76"/>
                                        </p:tgtEl>
                                      </p:cBhvr>
                                    </p:animEffect>
                                    <p:anim calcmode="lin" valueType="num">
                                      <p:cBhvr>
                                        <p:cTn id="12" dur="1000" fill="hold"/>
                                        <p:tgtEl>
                                          <p:spTgt spid="76"/>
                                        </p:tgtEl>
                                        <p:attrNameLst>
                                          <p:attrName>ppt_x</p:attrName>
                                        </p:attrNameLst>
                                      </p:cBhvr>
                                      <p:tavLst>
                                        <p:tav tm="0">
                                          <p:val>
                                            <p:strVal val="#ppt_x"/>
                                          </p:val>
                                        </p:tav>
                                        <p:tav tm="100000">
                                          <p:val>
                                            <p:strVal val="#ppt_x"/>
                                          </p:val>
                                        </p:tav>
                                      </p:tavLst>
                                    </p:anim>
                                    <p:anim calcmode="lin" valueType="num">
                                      <p:cBhvr>
                                        <p:cTn id="13" dur="1000" fill="hold"/>
                                        <p:tgtEl>
                                          <p:spTgt spid="76"/>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77"/>
                                        </p:tgtEl>
                                        <p:attrNameLst>
                                          <p:attrName>style.visibility</p:attrName>
                                        </p:attrNameLst>
                                      </p:cBhvr>
                                      <p:to>
                                        <p:strVal val="visible"/>
                                      </p:to>
                                    </p:set>
                                    <p:animEffect transition="in" filter="fade">
                                      <p:cBhvr>
                                        <p:cTn id="17" dur="500"/>
                                        <p:tgtEl>
                                          <p:spTgt spid="77"/>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69"/>
                                        </p:tgtEl>
                                        <p:attrNameLst>
                                          <p:attrName>style.visibility</p:attrName>
                                        </p:attrNameLst>
                                      </p:cBhvr>
                                      <p:to>
                                        <p:strVal val="visible"/>
                                      </p:to>
                                    </p:set>
                                    <p:anim calcmode="lin" valueType="num">
                                      <p:cBhvr>
                                        <p:cTn id="21" dur="500" fill="hold"/>
                                        <p:tgtEl>
                                          <p:spTgt spid="69"/>
                                        </p:tgtEl>
                                        <p:attrNameLst>
                                          <p:attrName>ppt_w</p:attrName>
                                        </p:attrNameLst>
                                      </p:cBhvr>
                                      <p:tavLst>
                                        <p:tav tm="0">
                                          <p:val>
                                            <p:fltVal val="0"/>
                                          </p:val>
                                        </p:tav>
                                        <p:tav tm="100000">
                                          <p:val>
                                            <p:strVal val="#ppt_w"/>
                                          </p:val>
                                        </p:tav>
                                      </p:tavLst>
                                    </p:anim>
                                    <p:anim calcmode="lin" valueType="num">
                                      <p:cBhvr>
                                        <p:cTn id="22" dur="500" fill="hold"/>
                                        <p:tgtEl>
                                          <p:spTgt spid="69"/>
                                        </p:tgtEl>
                                        <p:attrNameLst>
                                          <p:attrName>ppt_h</p:attrName>
                                        </p:attrNameLst>
                                      </p:cBhvr>
                                      <p:tavLst>
                                        <p:tav tm="0">
                                          <p:val>
                                            <p:fltVal val="0"/>
                                          </p:val>
                                        </p:tav>
                                        <p:tav tm="100000">
                                          <p:val>
                                            <p:strVal val="#ppt_h"/>
                                          </p:val>
                                        </p:tav>
                                      </p:tavLst>
                                    </p:anim>
                                    <p:animEffect transition="in" filter="fade">
                                      <p:cBhvr>
                                        <p:cTn id="23" dur="500"/>
                                        <p:tgtEl>
                                          <p:spTgt spid="69"/>
                                        </p:tgtEl>
                                      </p:cBhvr>
                                    </p:animEffect>
                                  </p:childTnLst>
                                </p:cTn>
                              </p:par>
                              <p:par>
                                <p:cTn id="24" presetID="53" presetClass="entr" presetSubtype="16" fill="hold" nodeType="withEffect">
                                  <p:stCondLst>
                                    <p:cond delay="0"/>
                                  </p:stCondLst>
                                  <p:childTnLst>
                                    <p:set>
                                      <p:cBhvr>
                                        <p:cTn id="25" dur="1" fill="hold">
                                          <p:stCondLst>
                                            <p:cond delay="0"/>
                                          </p:stCondLst>
                                        </p:cTn>
                                        <p:tgtEl>
                                          <p:spTgt spid="72"/>
                                        </p:tgtEl>
                                        <p:attrNameLst>
                                          <p:attrName>style.visibility</p:attrName>
                                        </p:attrNameLst>
                                      </p:cBhvr>
                                      <p:to>
                                        <p:strVal val="visible"/>
                                      </p:to>
                                    </p:set>
                                    <p:anim calcmode="lin" valueType="num">
                                      <p:cBhvr>
                                        <p:cTn id="26" dur="500" fill="hold"/>
                                        <p:tgtEl>
                                          <p:spTgt spid="72"/>
                                        </p:tgtEl>
                                        <p:attrNameLst>
                                          <p:attrName>ppt_w</p:attrName>
                                        </p:attrNameLst>
                                      </p:cBhvr>
                                      <p:tavLst>
                                        <p:tav tm="0">
                                          <p:val>
                                            <p:fltVal val="0"/>
                                          </p:val>
                                        </p:tav>
                                        <p:tav tm="100000">
                                          <p:val>
                                            <p:strVal val="#ppt_w"/>
                                          </p:val>
                                        </p:tav>
                                      </p:tavLst>
                                    </p:anim>
                                    <p:anim calcmode="lin" valueType="num">
                                      <p:cBhvr>
                                        <p:cTn id="27" dur="500" fill="hold"/>
                                        <p:tgtEl>
                                          <p:spTgt spid="72"/>
                                        </p:tgtEl>
                                        <p:attrNameLst>
                                          <p:attrName>ppt_h</p:attrName>
                                        </p:attrNameLst>
                                      </p:cBhvr>
                                      <p:tavLst>
                                        <p:tav tm="0">
                                          <p:val>
                                            <p:fltVal val="0"/>
                                          </p:val>
                                        </p:tav>
                                        <p:tav tm="100000">
                                          <p:val>
                                            <p:strVal val="#ppt_h"/>
                                          </p:val>
                                        </p:tav>
                                      </p:tavLst>
                                    </p:anim>
                                    <p:animEffect transition="in" filter="fade">
                                      <p:cBhvr>
                                        <p:cTn id="28" dur="500"/>
                                        <p:tgtEl>
                                          <p:spTgt spid="72"/>
                                        </p:tgtEl>
                                      </p:cBhvr>
                                    </p:animEffect>
                                  </p:childTnLst>
                                </p:cTn>
                              </p:par>
                            </p:childTnLst>
                          </p:cTn>
                        </p:par>
                        <p:par>
                          <p:cTn id="29" fill="hold">
                            <p:stCondLst>
                              <p:cond delay="2000"/>
                            </p:stCondLst>
                            <p:childTnLst>
                              <p:par>
                                <p:cTn id="30" presetID="12" presetClass="entr" presetSubtype="8" fill="hold" nodeType="afterEffect">
                                  <p:stCondLst>
                                    <p:cond delay="0"/>
                                  </p:stCondLst>
                                  <p:childTnLst>
                                    <p:set>
                                      <p:cBhvr>
                                        <p:cTn id="31" dur="1" fill="hold">
                                          <p:stCondLst>
                                            <p:cond delay="0"/>
                                          </p:stCondLst>
                                        </p:cTn>
                                        <p:tgtEl>
                                          <p:spTgt spid="53"/>
                                        </p:tgtEl>
                                        <p:attrNameLst>
                                          <p:attrName>style.visibility</p:attrName>
                                        </p:attrNameLst>
                                      </p:cBhvr>
                                      <p:to>
                                        <p:strVal val="visible"/>
                                      </p:to>
                                    </p:set>
                                    <p:anim calcmode="lin" valueType="num">
                                      <p:cBhvr additive="base">
                                        <p:cTn id="32" dur="500"/>
                                        <p:tgtEl>
                                          <p:spTgt spid="53"/>
                                        </p:tgtEl>
                                        <p:attrNameLst>
                                          <p:attrName>ppt_x</p:attrName>
                                        </p:attrNameLst>
                                      </p:cBhvr>
                                      <p:tavLst>
                                        <p:tav tm="0">
                                          <p:val>
                                            <p:strVal val="#ppt_x-#ppt_w*1.125000"/>
                                          </p:val>
                                        </p:tav>
                                        <p:tav tm="100000">
                                          <p:val>
                                            <p:strVal val="#ppt_x"/>
                                          </p:val>
                                        </p:tav>
                                      </p:tavLst>
                                    </p:anim>
                                    <p:animEffect transition="in" filter="wipe(right)">
                                      <p:cBhvr>
                                        <p:cTn id="33" dur="500"/>
                                        <p:tgtEl>
                                          <p:spTgt spid="53"/>
                                        </p:tgtEl>
                                      </p:cBhvr>
                                    </p:animEffect>
                                  </p:childTnLst>
                                </p:cTn>
                              </p:par>
                            </p:childTnLst>
                          </p:cTn>
                        </p:par>
                        <p:par>
                          <p:cTn id="34" fill="hold">
                            <p:stCondLst>
                              <p:cond delay="2500"/>
                            </p:stCondLst>
                            <p:childTnLst>
                              <p:par>
                                <p:cTn id="35" presetID="12" presetClass="entr" presetSubtype="8" fill="hold" nodeType="afterEffect">
                                  <p:stCondLst>
                                    <p:cond delay="0"/>
                                  </p:stCondLst>
                                  <p:childTnLst>
                                    <p:set>
                                      <p:cBhvr>
                                        <p:cTn id="36" dur="1" fill="hold">
                                          <p:stCondLst>
                                            <p:cond delay="0"/>
                                          </p:stCondLst>
                                        </p:cTn>
                                        <p:tgtEl>
                                          <p:spTgt spid="59"/>
                                        </p:tgtEl>
                                        <p:attrNameLst>
                                          <p:attrName>style.visibility</p:attrName>
                                        </p:attrNameLst>
                                      </p:cBhvr>
                                      <p:to>
                                        <p:strVal val="visible"/>
                                      </p:to>
                                    </p:set>
                                    <p:anim calcmode="lin" valueType="num">
                                      <p:cBhvr additive="base">
                                        <p:cTn id="37" dur="500"/>
                                        <p:tgtEl>
                                          <p:spTgt spid="59"/>
                                        </p:tgtEl>
                                        <p:attrNameLst>
                                          <p:attrName>ppt_x</p:attrName>
                                        </p:attrNameLst>
                                      </p:cBhvr>
                                      <p:tavLst>
                                        <p:tav tm="0">
                                          <p:val>
                                            <p:strVal val="#ppt_x-#ppt_w*1.125000"/>
                                          </p:val>
                                        </p:tav>
                                        <p:tav tm="100000">
                                          <p:val>
                                            <p:strVal val="#ppt_x"/>
                                          </p:val>
                                        </p:tav>
                                      </p:tavLst>
                                    </p:anim>
                                    <p:animEffect transition="in" filter="wipe(right)">
                                      <p:cBhvr>
                                        <p:cTn id="3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ïşḻïďê-Rectangle 9"/>
          <p:cNvSpPr>
            <a:spLocks noChangeAspect="1"/>
          </p:cNvSpPr>
          <p:nvPr/>
        </p:nvSpPr>
        <p:spPr bwMode="auto">
          <a:xfrm>
            <a:off x="4271394" y="1790701"/>
            <a:ext cx="3640269" cy="3661504"/>
          </a:xfrm>
          <a:prstGeom prst="rect">
            <a:avLst/>
          </a:prstGeom>
          <a:noFill/>
          <a:ln w="9525">
            <a:noFill/>
            <a:miter lim="800000"/>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grpSp>
        <p:nvGrpSpPr>
          <p:cNvPr id="81" name="组合 80"/>
          <p:cNvGrpSpPr/>
          <p:nvPr/>
        </p:nvGrpSpPr>
        <p:grpSpPr>
          <a:xfrm>
            <a:off x="7346925" y="3568004"/>
            <a:ext cx="650174" cy="582276"/>
            <a:chOff x="7432361" y="3644517"/>
            <a:chExt cx="479302" cy="429249"/>
          </a:xfrm>
          <a:gradFill>
            <a:gsLst>
              <a:gs pos="0">
                <a:schemeClr val="bg1"/>
              </a:gs>
              <a:gs pos="100000">
                <a:srgbClr val="55B3FA"/>
              </a:gs>
            </a:gsLst>
            <a:lin ang="2700000" scaled="1"/>
          </a:gradFill>
        </p:grpSpPr>
        <p:sp>
          <p:nvSpPr>
            <p:cNvPr id="29" name="ïşḻïďê-Freeform: Shape 14"/>
            <p:cNvSpPr>
              <a:spLocks/>
            </p:cNvSpPr>
            <p:nvPr/>
          </p:nvSpPr>
          <p:spPr bwMode="auto">
            <a:xfrm>
              <a:off x="7432361" y="3756759"/>
              <a:ext cx="273020" cy="273020"/>
            </a:xfrm>
            <a:custGeom>
              <a:avLst/>
              <a:gdLst/>
              <a:ahLst/>
              <a:cxnLst>
                <a:cxn ang="0">
                  <a:pos x="107" y="67"/>
                </a:cxn>
                <a:cxn ang="0">
                  <a:pos x="114" y="59"/>
                </a:cxn>
                <a:cxn ang="0">
                  <a:pos x="114" y="54"/>
                </a:cxn>
                <a:cxn ang="0">
                  <a:pos x="107" y="47"/>
                </a:cxn>
                <a:cxn ang="0">
                  <a:pos x="106" y="47"/>
                </a:cxn>
                <a:cxn ang="0">
                  <a:pos x="97" y="42"/>
                </a:cxn>
                <a:cxn ang="0">
                  <a:pos x="99" y="29"/>
                </a:cxn>
                <a:cxn ang="0">
                  <a:pos x="99" y="29"/>
                </a:cxn>
                <a:cxn ang="0">
                  <a:pos x="99" y="18"/>
                </a:cxn>
                <a:cxn ang="0">
                  <a:pos x="96" y="15"/>
                </a:cxn>
                <a:cxn ang="0">
                  <a:pos x="85" y="15"/>
                </a:cxn>
                <a:cxn ang="0">
                  <a:pos x="85" y="15"/>
                </a:cxn>
                <a:cxn ang="0">
                  <a:pos x="75" y="18"/>
                </a:cxn>
                <a:cxn ang="0">
                  <a:pos x="67" y="8"/>
                </a:cxn>
                <a:cxn ang="0">
                  <a:pos x="67" y="7"/>
                </a:cxn>
                <a:cxn ang="0">
                  <a:pos x="60" y="0"/>
                </a:cxn>
                <a:cxn ang="0">
                  <a:pos x="55" y="0"/>
                </a:cxn>
                <a:cxn ang="0">
                  <a:pos x="47" y="7"/>
                </a:cxn>
                <a:cxn ang="0">
                  <a:pos x="47" y="8"/>
                </a:cxn>
                <a:cxn ang="0">
                  <a:pos x="43" y="17"/>
                </a:cxn>
                <a:cxn ang="0">
                  <a:pos x="29" y="15"/>
                </a:cxn>
                <a:cxn ang="0">
                  <a:pos x="29" y="15"/>
                </a:cxn>
                <a:cxn ang="0">
                  <a:pos x="18" y="15"/>
                </a:cxn>
                <a:cxn ang="0">
                  <a:pos x="15" y="18"/>
                </a:cxn>
                <a:cxn ang="0">
                  <a:pos x="15" y="29"/>
                </a:cxn>
                <a:cxn ang="0">
                  <a:pos x="15" y="29"/>
                </a:cxn>
                <a:cxn ang="0">
                  <a:pos x="19" y="38"/>
                </a:cxn>
                <a:cxn ang="0">
                  <a:pos x="8" y="47"/>
                </a:cxn>
                <a:cxn ang="0">
                  <a:pos x="8" y="47"/>
                </a:cxn>
                <a:cxn ang="0">
                  <a:pos x="0" y="54"/>
                </a:cxn>
                <a:cxn ang="0">
                  <a:pos x="0" y="59"/>
                </a:cxn>
                <a:cxn ang="0">
                  <a:pos x="8" y="67"/>
                </a:cxn>
                <a:cxn ang="0">
                  <a:pos x="8" y="67"/>
                </a:cxn>
                <a:cxn ang="0">
                  <a:pos x="17" y="71"/>
                </a:cxn>
                <a:cxn ang="0">
                  <a:pos x="15" y="85"/>
                </a:cxn>
                <a:cxn ang="0">
                  <a:pos x="15" y="85"/>
                </a:cxn>
                <a:cxn ang="0">
                  <a:pos x="15" y="95"/>
                </a:cxn>
                <a:cxn ang="0">
                  <a:pos x="18" y="99"/>
                </a:cxn>
                <a:cxn ang="0">
                  <a:pos x="29" y="99"/>
                </a:cxn>
                <a:cxn ang="0">
                  <a:pos x="29" y="99"/>
                </a:cxn>
                <a:cxn ang="0">
                  <a:pos x="39" y="95"/>
                </a:cxn>
                <a:cxn ang="0">
                  <a:pos x="47" y="106"/>
                </a:cxn>
                <a:cxn ang="0">
                  <a:pos x="47" y="106"/>
                </a:cxn>
                <a:cxn ang="0">
                  <a:pos x="55" y="114"/>
                </a:cxn>
                <a:cxn ang="0">
                  <a:pos x="60" y="114"/>
                </a:cxn>
                <a:cxn ang="0">
                  <a:pos x="67" y="106"/>
                </a:cxn>
                <a:cxn ang="0">
                  <a:pos x="67" y="106"/>
                </a:cxn>
                <a:cxn ang="0">
                  <a:pos x="71" y="97"/>
                </a:cxn>
                <a:cxn ang="0">
                  <a:pos x="85" y="99"/>
                </a:cxn>
                <a:cxn ang="0">
                  <a:pos x="85" y="99"/>
                </a:cxn>
                <a:cxn ang="0">
                  <a:pos x="96" y="99"/>
                </a:cxn>
                <a:cxn ang="0">
                  <a:pos x="99" y="95"/>
                </a:cxn>
                <a:cxn ang="0">
                  <a:pos x="99" y="85"/>
                </a:cxn>
                <a:cxn ang="0">
                  <a:pos x="99" y="85"/>
                </a:cxn>
                <a:cxn ang="0">
                  <a:pos x="96" y="75"/>
                </a:cxn>
                <a:cxn ang="0">
                  <a:pos x="106" y="67"/>
                </a:cxn>
                <a:cxn ang="0">
                  <a:pos x="107" y="67"/>
                </a:cxn>
                <a:cxn ang="0">
                  <a:pos x="57" y="85"/>
                </a:cxn>
                <a:cxn ang="0">
                  <a:pos x="29" y="57"/>
                </a:cxn>
                <a:cxn ang="0">
                  <a:pos x="57" y="28"/>
                </a:cxn>
                <a:cxn ang="0">
                  <a:pos x="86" y="57"/>
                </a:cxn>
                <a:cxn ang="0">
                  <a:pos x="57" y="85"/>
                </a:cxn>
              </a:cxnLst>
              <a:rect l="0" t="0" r="r" b="b"/>
              <a:pathLst>
                <a:path w="114" h="114">
                  <a:moveTo>
                    <a:pt x="107" y="67"/>
                  </a:moveTo>
                  <a:cubicBezTo>
                    <a:pt x="111" y="67"/>
                    <a:pt x="114" y="63"/>
                    <a:pt x="114" y="59"/>
                  </a:cubicBezTo>
                  <a:cubicBezTo>
                    <a:pt x="114" y="54"/>
                    <a:pt x="114" y="54"/>
                    <a:pt x="114" y="54"/>
                  </a:cubicBezTo>
                  <a:cubicBezTo>
                    <a:pt x="114" y="50"/>
                    <a:pt x="111" y="47"/>
                    <a:pt x="107" y="47"/>
                  </a:cubicBezTo>
                  <a:cubicBezTo>
                    <a:pt x="106" y="47"/>
                    <a:pt x="106" y="47"/>
                    <a:pt x="106" y="47"/>
                  </a:cubicBezTo>
                  <a:cubicBezTo>
                    <a:pt x="102" y="47"/>
                    <a:pt x="98" y="45"/>
                    <a:pt x="97" y="42"/>
                  </a:cubicBezTo>
                  <a:cubicBezTo>
                    <a:pt x="97" y="40"/>
                    <a:pt x="96" y="32"/>
                    <a:pt x="99" y="29"/>
                  </a:cubicBezTo>
                  <a:cubicBezTo>
                    <a:pt x="99" y="29"/>
                    <a:pt x="99" y="29"/>
                    <a:pt x="99" y="29"/>
                  </a:cubicBezTo>
                  <a:cubicBezTo>
                    <a:pt x="102" y="26"/>
                    <a:pt x="102" y="21"/>
                    <a:pt x="99" y="18"/>
                  </a:cubicBezTo>
                  <a:cubicBezTo>
                    <a:pt x="96" y="15"/>
                    <a:pt x="96" y="15"/>
                    <a:pt x="96" y="15"/>
                  </a:cubicBezTo>
                  <a:cubicBezTo>
                    <a:pt x="93" y="12"/>
                    <a:pt x="88" y="12"/>
                    <a:pt x="85" y="15"/>
                  </a:cubicBezTo>
                  <a:cubicBezTo>
                    <a:pt x="85" y="15"/>
                    <a:pt x="85" y="15"/>
                    <a:pt x="85" y="15"/>
                  </a:cubicBezTo>
                  <a:cubicBezTo>
                    <a:pt x="82" y="18"/>
                    <a:pt x="78" y="19"/>
                    <a:pt x="75" y="18"/>
                  </a:cubicBezTo>
                  <a:cubicBezTo>
                    <a:pt x="73" y="17"/>
                    <a:pt x="67" y="12"/>
                    <a:pt x="67" y="8"/>
                  </a:cubicBezTo>
                  <a:cubicBezTo>
                    <a:pt x="67" y="7"/>
                    <a:pt x="67" y="7"/>
                    <a:pt x="67" y="7"/>
                  </a:cubicBezTo>
                  <a:cubicBezTo>
                    <a:pt x="67" y="3"/>
                    <a:pt x="64" y="0"/>
                    <a:pt x="60" y="0"/>
                  </a:cubicBezTo>
                  <a:cubicBezTo>
                    <a:pt x="55" y="0"/>
                    <a:pt x="55" y="0"/>
                    <a:pt x="55" y="0"/>
                  </a:cubicBezTo>
                  <a:cubicBezTo>
                    <a:pt x="51" y="0"/>
                    <a:pt x="47" y="3"/>
                    <a:pt x="47" y="7"/>
                  </a:cubicBezTo>
                  <a:cubicBezTo>
                    <a:pt x="47" y="8"/>
                    <a:pt x="47" y="8"/>
                    <a:pt x="47" y="8"/>
                  </a:cubicBezTo>
                  <a:cubicBezTo>
                    <a:pt x="47" y="12"/>
                    <a:pt x="45" y="16"/>
                    <a:pt x="43" y="17"/>
                  </a:cubicBezTo>
                  <a:cubicBezTo>
                    <a:pt x="40" y="17"/>
                    <a:pt x="32" y="18"/>
                    <a:pt x="29" y="15"/>
                  </a:cubicBezTo>
                  <a:cubicBezTo>
                    <a:pt x="29" y="15"/>
                    <a:pt x="29" y="15"/>
                    <a:pt x="29" y="15"/>
                  </a:cubicBezTo>
                  <a:cubicBezTo>
                    <a:pt x="26" y="12"/>
                    <a:pt x="21" y="12"/>
                    <a:pt x="18" y="15"/>
                  </a:cubicBezTo>
                  <a:cubicBezTo>
                    <a:pt x="15" y="18"/>
                    <a:pt x="15" y="18"/>
                    <a:pt x="15" y="18"/>
                  </a:cubicBezTo>
                  <a:cubicBezTo>
                    <a:pt x="12" y="21"/>
                    <a:pt x="12" y="26"/>
                    <a:pt x="15" y="29"/>
                  </a:cubicBezTo>
                  <a:cubicBezTo>
                    <a:pt x="15" y="29"/>
                    <a:pt x="15" y="29"/>
                    <a:pt x="15" y="29"/>
                  </a:cubicBezTo>
                  <a:cubicBezTo>
                    <a:pt x="18" y="32"/>
                    <a:pt x="20" y="36"/>
                    <a:pt x="19" y="38"/>
                  </a:cubicBezTo>
                  <a:cubicBezTo>
                    <a:pt x="17" y="41"/>
                    <a:pt x="12" y="47"/>
                    <a:pt x="8" y="47"/>
                  </a:cubicBezTo>
                  <a:cubicBezTo>
                    <a:pt x="8" y="47"/>
                    <a:pt x="8" y="47"/>
                    <a:pt x="8" y="47"/>
                  </a:cubicBezTo>
                  <a:cubicBezTo>
                    <a:pt x="3" y="47"/>
                    <a:pt x="0" y="50"/>
                    <a:pt x="0" y="54"/>
                  </a:cubicBezTo>
                  <a:cubicBezTo>
                    <a:pt x="0" y="59"/>
                    <a:pt x="0" y="59"/>
                    <a:pt x="0" y="59"/>
                  </a:cubicBezTo>
                  <a:cubicBezTo>
                    <a:pt x="0" y="63"/>
                    <a:pt x="3" y="67"/>
                    <a:pt x="8" y="67"/>
                  </a:cubicBezTo>
                  <a:cubicBezTo>
                    <a:pt x="8" y="67"/>
                    <a:pt x="8" y="67"/>
                    <a:pt x="8" y="67"/>
                  </a:cubicBezTo>
                  <a:cubicBezTo>
                    <a:pt x="12" y="67"/>
                    <a:pt x="16" y="69"/>
                    <a:pt x="17" y="71"/>
                  </a:cubicBezTo>
                  <a:cubicBezTo>
                    <a:pt x="18" y="73"/>
                    <a:pt x="18" y="82"/>
                    <a:pt x="15" y="85"/>
                  </a:cubicBezTo>
                  <a:cubicBezTo>
                    <a:pt x="15" y="85"/>
                    <a:pt x="15" y="85"/>
                    <a:pt x="15" y="85"/>
                  </a:cubicBezTo>
                  <a:cubicBezTo>
                    <a:pt x="12" y="88"/>
                    <a:pt x="12" y="93"/>
                    <a:pt x="15" y="95"/>
                  </a:cubicBezTo>
                  <a:cubicBezTo>
                    <a:pt x="18" y="99"/>
                    <a:pt x="18" y="99"/>
                    <a:pt x="18" y="99"/>
                  </a:cubicBezTo>
                  <a:cubicBezTo>
                    <a:pt x="21" y="102"/>
                    <a:pt x="26" y="102"/>
                    <a:pt x="29" y="99"/>
                  </a:cubicBezTo>
                  <a:cubicBezTo>
                    <a:pt x="29" y="99"/>
                    <a:pt x="29" y="99"/>
                    <a:pt x="29" y="99"/>
                  </a:cubicBezTo>
                  <a:cubicBezTo>
                    <a:pt x="32" y="96"/>
                    <a:pt x="37" y="94"/>
                    <a:pt x="39" y="95"/>
                  </a:cubicBezTo>
                  <a:cubicBezTo>
                    <a:pt x="41" y="96"/>
                    <a:pt x="47" y="102"/>
                    <a:pt x="47" y="106"/>
                  </a:cubicBezTo>
                  <a:cubicBezTo>
                    <a:pt x="47" y="106"/>
                    <a:pt x="47" y="106"/>
                    <a:pt x="47" y="106"/>
                  </a:cubicBezTo>
                  <a:cubicBezTo>
                    <a:pt x="47" y="110"/>
                    <a:pt x="51" y="114"/>
                    <a:pt x="55" y="114"/>
                  </a:cubicBezTo>
                  <a:cubicBezTo>
                    <a:pt x="60" y="114"/>
                    <a:pt x="60" y="114"/>
                    <a:pt x="60" y="114"/>
                  </a:cubicBezTo>
                  <a:cubicBezTo>
                    <a:pt x="64" y="114"/>
                    <a:pt x="67" y="110"/>
                    <a:pt x="67" y="106"/>
                  </a:cubicBezTo>
                  <a:cubicBezTo>
                    <a:pt x="67" y="106"/>
                    <a:pt x="67" y="106"/>
                    <a:pt x="67" y="106"/>
                  </a:cubicBezTo>
                  <a:cubicBezTo>
                    <a:pt x="67" y="102"/>
                    <a:pt x="69" y="98"/>
                    <a:pt x="71" y="97"/>
                  </a:cubicBezTo>
                  <a:cubicBezTo>
                    <a:pt x="74" y="96"/>
                    <a:pt x="82" y="96"/>
                    <a:pt x="85" y="99"/>
                  </a:cubicBezTo>
                  <a:cubicBezTo>
                    <a:pt x="85" y="99"/>
                    <a:pt x="85" y="99"/>
                    <a:pt x="85" y="99"/>
                  </a:cubicBezTo>
                  <a:cubicBezTo>
                    <a:pt x="88" y="102"/>
                    <a:pt x="93" y="102"/>
                    <a:pt x="96" y="99"/>
                  </a:cubicBezTo>
                  <a:cubicBezTo>
                    <a:pt x="99" y="95"/>
                    <a:pt x="99" y="95"/>
                    <a:pt x="99" y="95"/>
                  </a:cubicBezTo>
                  <a:cubicBezTo>
                    <a:pt x="102" y="93"/>
                    <a:pt x="102" y="88"/>
                    <a:pt x="99" y="85"/>
                  </a:cubicBezTo>
                  <a:cubicBezTo>
                    <a:pt x="99" y="85"/>
                    <a:pt x="99" y="85"/>
                    <a:pt x="99" y="85"/>
                  </a:cubicBezTo>
                  <a:cubicBezTo>
                    <a:pt x="96" y="82"/>
                    <a:pt x="95" y="77"/>
                    <a:pt x="96" y="75"/>
                  </a:cubicBezTo>
                  <a:cubicBezTo>
                    <a:pt x="97" y="73"/>
                    <a:pt x="102" y="67"/>
                    <a:pt x="106" y="67"/>
                  </a:cubicBezTo>
                  <a:lnTo>
                    <a:pt x="107" y="67"/>
                  </a:lnTo>
                  <a:close/>
                  <a:moveTo>
                    <a:pt x="57" y="85"/>
                  </a:moveTo>
                  <a:cubicBezTo>
                    <a:pt x="41" y="85"/>
                    <a:pt x="29" y="73"/>
                    <a:pt x="29" y="57"/>
                  </a:cubicBezTo>
                  <a:cubicBezTo>
                    <a:pt x="29" y="41"/>
                    <a:pt x="41" y="28"/>
                    <a:pt x="57" y="28"/>
                  </a:cubicBezTo>
                  <a:cubicBezTo>
                    <a:pt x="73" y="28"/>
                    <a:pt x="86" y="41"/>
                    <a:pt x="86" y="57"/>
                  </a:cubicBezTo>
                  <a:cubicBezTo>
                    <a:pt x="86" y="73"/>
                    <a:pt x="73" y="85"/>
                    <a:pt x="57" y="85"/>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30" name="ïşḻïďê-Freeform: Shape 15"/>
            <p:cNvSpPr>
              <a:spLocks/>
            </p:cNvSpPr>
            <p:nvPr/>
          </p:nvSpPr>
          <p:spPr bwMode="auto">
            <a:xfrm>
              <a:off x="7682629" y="3644517"/>
              <a:ext cx="221449" cy="222967"/>
            </a:xfrm>
            <a:custGeom>
              <a:avLst/>
              <a:gdLst/>
              <a:ahLst/>
              <a:cxnLst>
                <a:cxn ang="0">
                  <a:pos x="87" y="55"/>
                </a:cxn>
                <a:cxn ang="0">
                  <a:pos x="93" y="47"/>
                </a:cxn>
                <a:cxn ang="0">
                  <a:pos x="93" y="46"/>
                </a:cxn>
                <a:cxn ang="0">
                  <a:pos x="87" y="39"/>
                </a:cxn>
                <a:cxn ang="0">
                  <a:pos x="79" y="35"/>
                </a:cxn>
                <a:cxn ang="0">
                  <a:pos x="81" y="24"/>
                </a:cxn>
                <a:cxn ang="0">
                  <a:pos x="80" y="14"/>
                </a:cxn>
                <a:cxn ang="0">
                  <a:pos x="79" y="13"/>
                </a:cxn>
                <a:cxn ang="0">
                  <a:pos x="69" y="12"/>
                </a:cxn>
                <a:cxn ang="0">
                  <a:pos x="62" y="15"/>
                </a:cxn>
                <a:cxn ang="0">
                  <a:pos x="55" y="6"/>
                </a:cxn>
                <a:cxn ang="0">
                  <a:pos x="47" y="0"/>
                </a:cxn>
                <a:cxn ang="0">
                  <a:pos x="46" y="0"/>
                </a:cxn>
                <a:cxn ang="0">
                  <a:pos x="38" y="6"/>
                </a:cxn>
                <a:cxn ang="0">
                  <a:pos x="35" y="14"/>
                </a:cxn>
                <a:cxn ang="0">
                  <a:pos x="24" y="12"/>
                </a:cxn>
                <a:cxn ang="0">
                  <a:pos x="14" y="13"/>
                </a:cxn>
                <a:cxn ang="0">
                  <a:pos x="13" y="14"/>
                </a:cxn>
                <a:cxn ang="0">
                  <a:pos x="12" y="24"/>
                </a:cxn>
                <a:cxn ang="0">
                  <a:pos x="15" y="32"/>
                </a:cxn>
                <a:cxn ang="0">
                  <a:pos x="6" y="39"/>
                </a:cxn>
                <a:cxn ang="0">
                  <a:pos x="0" y="46"/>
                </a:cxn>
                <a:cxn ang="0">
                  <a:pos x="0" y="47"/>
                </a:cxn>
                <a:cxn ang="0">
                  <a:pos x="6" y="55"/>
                </a:cxn>
                <a:cxn ang="0">
                  <a:pos x="14" y="58"/>
                </a:cxn>
                <a:cxn ang="0">
                  <a:pos x="12" y="69"/>
                </a:cxn>
                <a:cxn ang="0">
                  <a:pos x="13" y="79"/>
                </a:cxn>
                <a:cxn ang="0">
                  <a:pos x="14" y="80"/>
                </a:cxn>
                <a:cxn ang="0">
                  <a:pos x="24" y="81"/>
                </a:cxn>
                <a:cxn ang="0">
                  <a:pos x="31" y="78"/>
                </a:cxn>
                <a:cxn ang="0">
                  <a:pos x="38" y="87"/>
                </a:cxn>
                <a:cxn ang="0">
                  <a:pos x="46" y="93"/>
                </a:cxn>
                <a:cxn ang="0">
                  <a:pos x="47" y="93"/>
                </a:cxn>
                <a:cxn ang="0">
                  <a:pos x="55" y="87"/>
                </a:cxn>
                <a:cxn ang="0">
                  <a:pos x="58" y="80"/>
                </a:cxn>
                <a:cxn ang="0">
                  <a:pos x="69" y="81"/>
                </a:cxn>
                <a:cxn ang="0">
                  <a:pos x="79" y="80"/>
                </a:cxn>
                <a:cxn ang="0">
                  <a:pos x="80" y="79"/>
                </a:cxn>
                <a:cxn ang="0">
                  <a:pos x="81" y="69"/>
                </a:cxn>
                <a:cxn ang="0">
                  <a:pos x="78" y="62"/>
                </a:cxn>
                <a:cxn ang="0">
                  <a:pos x="87" y="55"/>
                </a:cxn>
                <a:cxn ang="0">
                  <a:pos x="47" y="70"/>
                </a:cxn>
                <a:cxn ang="0">
                  <a:pos x="23" y="47"/>
                </a:cxn>
                <a:cxn ang="0">
                  <a:pos x="47" y="23"/>
                </a:cxn>
                <a:cxn ang="0">
                  <a:pos x="70" y="47"/>
                </a:cxn>
                <a:cxn ang="0">
                  <a:pos x="47" y="70"/>
                </a:cxn>
              </a:cxnLst>
              <a:rect l="0" t="0" r="r" b="b"/>
              <a:pathLst>
                <a:path w="93" h="93">
                  <a:moveTo>
                    <a:pt x="87" y="55"/>
                  </a:moveTo>
                  <a:cubicBezTo>
                    <a:pt x="90" y="55"/>
                    <a:pt x="93" y="51"/>
                    <a:pt x="93" y="47"/>
                  </a:cubicBezTo>
                  <a:cubicBezTo>
                    <a:pt x="93" y="46"/>
                    <a:pt x="93" y="46"/>
                    <a:pt x="93" y="46"/>
                  </a:cubicBezTo>
                  <a:cubicBezTo>
                    <a:pt x="93" y="42"/>
                    <a:pt x="90" y="39"/>
                    <a:pt x="87" y="39"/>
                  </a:cubicBezTo>
                  <a:cubicBezTo>
                    <a:pt x="83" y="39"/>
                    <a:pt x="80" y="37"/>
                    <a:pt x="79" y="35"/>
                  </a:cubicBezTo>
                  <a:cubicBezTo>
                    <a:pt x="79" y="33"/>
                    <a:pt x="78" y="26"/>
                    <a:pt x="81" y="24"/>
                  </a:cubicBezTo>
                  <a:cubicBezTo>
                    <a:pt x="83" y="21"/>
                    <a:pt x="83" y="17"/>
                    <a:pt x="80" y="14"/>
                  </a:cubicBezTo>
                  <a:cubicBezTo>
                    <a:pt x="79" y="13"/>
                    <a:pt x="79" y="13"/>
                    <a:pt x="79" y="13"/>
                  </a:cubicBezTo>
                  <a:cubicBezTo>
                    <a:pt x="76" y="10"/>
                    <a:pt x="72" y="10"/>
                    <a:pt x="69" y="12"/>
                  </a:cubicBezTo>
                  <a:cubicBezTo>
                    <a:pt x="67" y="15"/>
                    <a:pt x="63" y="16"/>
                    <a:pt x="62" y="15"/>
                  </a:cubicBezTo>
                  <a:cubicBezTo>
                    <a:pt x="60" y="14"/>
                    <a:pt x="55" y="10"/>
                    <a:pt x="55" y="6"/>
                  </a:cubicBezTo>
                  <a:cubicBezTo>
                    <a:pt x="55" y="3"/>
                    <a:pt x="51" y="0"/>
                    <a:pt x="47" y="0"/>
                  </a:cubicBezTo>
                  <a:cubicBezTo>
                    <a:pt x="46" y="0"/>
                    <a:pt x="46" y="0"/>
                    <a:pt x="46" y="0"/>
                  </a:cubicBezTo>
                  <a:cubicBezTo>
                    <a:pt x="42" y="0"/>
                    <a:pt x="38" y="3"/>
                    <a:pt x="38" y="6"/>
                  </a:cubicBezTo>
                  <a:cubicBezTo>
                    <a:pt x="38" y="10"/>
                    <a:pt x="37" y="13"/>
                    <a:pt x="35" y="14"/>
                  </a:cubicBezTo>
                  <a:cubicBezTo>
                    <a:pt x="33" y="14"/>
                    <a:pt x="26" y="15"/>
                    <a:pt x="24" y="12"/>
                  </a:cubicBezTo>
                  <a:cubicBezTo>
                    <a:pt x="21" y="10"/>
                    <a:pt x="17" y="10"/>
                    <a:pt x="14" y="13"/>
                  </a:cubicBezTo>
                  <a:cubicBezTo>
                    <a:pt x="13" y="14"/>
                    <a:pt x="13" y="14"/>
                    <a:pt x="13" y="14"/>
                  </a:cubicBezTo>
                  <a:cubicBezTo>
                    <a:pt x="10" y="17"/>
                    <a:pt x="10" y="21"/>
                    <a:pt x="12" y="24"/>
                  </a:cubicBezTo>
                  <a:cubicBezTo>
                    <a:pt x="15" y="26"/>
                    <a:pt x="16" y="30"/>
                    <a:pt x="15" y="32"/>
                  </a:cubicBezTo>
                  <a:cubicBezTo>
                    <a:pt x="14" y="33"/>
                    <a:pt x="10" y="39"/>
                    <a:pt x="6" y="39"/>
                  </a:cubicBezTo>
                  <a:cubicBezTo>
                    <a:pt x="3" y="39"/>
                    <a:pt x="0" y="42"/>
                    <a:pt x="0" y="46"/>
                  </a:cubicBezTo>
                  <a:cubicBezTo>
                    <a:pt x="0" y="47"/>
                    <a:pt x="0" y="47"/>
                    <a:pt x="0" y="47"/>
                  </a:cubicBezTo>
                  <a:cubicBezTo>
                    <a:pt x="0" y="51"/>
                    <a:pt x="3" y="55"/>
                    <a:pt x="6" y="55"/>
                  </a:cubicBezTo>
                  <a:cubicBezTo>
                    <a:pt x="10" y="55"/>
                    <a:pt x="13" y="56"/>
                    <a:pt x="14" y="58"/>
                  </a:cubicBezTo>
                  <a:cubicBezTo>
                    <a:pt x="14" y="60"/>
                    <a:pt x="15" y="67"/>
                    <a:pt x="12" y="69"/>
                  </a:cubicBezTo>
                  <a:cubicBezTo>
                    <a:pt x="10" y="72"/>
                    <a:pt x="10" y="76"/>
                    <a:pt x="13" y="79"/>
                  </a:cubicBezTo>
                  <a:cubicBezTo>
                    <a:pt x="14" y="80"/>
                    <a:pt x="14" y="80"/>
                    <a:pt x="14" y="80"/>
                  </a:cubicBezTo>
                  <a:cubicBezTo>
                    <a:pt x="17" y="83"/>
                    <a:pt x="21" y="83"/>
                    <a:pt x="24" y="81"/>
                  </a:cubicBezTo>
                  <a:cubicBezTo>
                    <a:pt x="26" y="79"/>
                    <a:pt x="30" y="77"/>
                    <a:pt x="31" y="78"/>
                  </a:cubicBezTo>
                  <a:cubicBezTo>
                    <a:pt x="33" y="79"/>
                    <a:pt x="38" y="84"/>
                    <a:pt x="38" y="87"/>
                  </a:cubicBezTo>
                  <a:cubicBezTo>
                    <a:pt x="38" y="91"/>
                    <a:pt x="42" y="93"/>
                    <a:pt x="46" y="93"/>
                  </a:cubicBezTo>
                  <a:cubicBezTo>
                    <a:pt x="47" y="93"/>
                    <a:pt x="47" y="93"/>
                    <a:pt x="47" y="93"/>
                  </a:cubicBezTo>
                  <a:cubicBezTo>
                    <a:pt x="51" y="93"/>
                    <a:pt x="55" y="91"/>
                    <a:pt x="55" y="87"/>
                  </a:cubicBezTo>
                  <a:cubicBezTo>
                    <a:pt x="55" y="84"/>
                    <a:pt x="56" y="80"/>
                    <a:pt x="58" y="80"/>
                  </a:cubicBezTo>
                  <a:cubicBezTo>
                    <a:pt x="60" y="79"/>
                    <a:pt x="67" y="79"/>
                    <a:pt x="69" y="81"/>
                  </a:cubicBezTo>
                  <a:cubicBezTo>
                    <a:pt x="72" y="83"/>
                    <a:pt x="76" y="83"/>
                    <a:pt x="79" y="80"/>
                  </a:cubicBezTo>
                  <a:cubicBezTo>
                    <a:pt x="80" y="79"/>
                    <a:pt x="80" y="79"/>
                    <a:pt x="80" y="79"/>
                  </a:cubicBezTo>
                  <a:cubicBezTo>
                    <a:pt x="83" y="76"/>
                    <a:pt x="83" y="72"/>
                    <a:pt x="81" y="69"/>
                  </a:cubicBezTo>
                  <a:cubicBezTo>
                    <a:pt x="78" y="67"/>
                    <a:pt x="77" y="64"/>
                    <a:pt x="78" y="62"/>
                  </a:cubicBezTo>
                  <a:cubicBezTo>
                    <a:pt x="79" y="60"/>
                    <a:pt x="83" y="55"/>
                    <a:pt x="87" y="55"/>
                  </a:cubicBezTo>
                  <a:close/>
                  <a:moveTo>
                    <a:pt x="47" y="70"/>
                  </a:moveTo>
                  <a:cubicBezTo>
                    <a:pt x="34" y="70"/>
                    <a:pt x="23" y="60"/>
                    <a:pt x="23" y="47"/>
                  </a:cubicBezTo>
                  <a:cubicBezTo>
                    <a:pt x="23" y="34"/>
                    <a:pt x="34" y="23"/>
                    <a:pt x="47" y="23"/>
                  </a:cubicBezTo>
                  <a:cubicBezTo>
                    <a:pt x="59" y="23"/>
                    <a:pt x="70" y="34"/>
                    <a:pt x="70" y="47"/>
                  </a:cubicBezTo>
                  <a:cubicBezTo>
                    <a:pt x="70" y="60"/>
                    <a:pt x="59" y="70"/>
                    <a:pt x="47" y="70"/>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31" name="ïşḻïďê-Freeform: Shape 16"/>
            <p:cNvSpPr>
              <a:spLocks/>
            </p:cNvSpPr>
            <p:nvPr/>
          </p:nvSpPr>
          <p:spPr bwMode="auto">
            <a:xfrm>
              <a:off x="7705382" y="3893270"/>
              <a:ext cx="174429" cy="172913"/>
            </a:xfrm>
            <a:custGeom>
              <a:avLst/>
              <a:gdLst/>
              <a:ahLst/>
              <a:cxnLst>
                <a:cxn ang="0">
                  <a:pos x="68" y="42"/>
                </a:cxn>
                <a:cxn ang="0">
                  <a:pos x="73" y="36"/>
                </a:cxn>
                <a:cxn ang="0">
                  <a:pos x="68" y="30"/>
                </a:cxn>
                <a:cxn ang="0">
                  <a:pos x="62" y="27"/>
                </a:cxn>
                <a:cxn ang="0">
                  <a:pos x="63" y="18"/>
                </a:cxn>
                <a:cxn ang="0">
                  <a:pos x="62" y="10"/>
                </a:cxn>
                <a:cxn ang="0">
                  <a:pos x="54" y="9"/>
                </a:cxn>
                <a:cxn ang="0">
                  <a:pos x="48" y="12"/>
                </a:cxn>
                <a:cxn ang="0">
                  <a:pos x="43" y="5"/>
                </a:cxn>
                <a:cxn ang="0">
                  <a:pos x="37" y="0"/>
                </a:cxn>
                <a:cxn ang="0">
                  <a:pos x="30" y="5"/>
                </a:cxn>
                <a:cxn ang="0">
                  <a:pos x="27" y="11"/>
                </a:cxn>
                <a:cxn ang="0">
                  <a:pos x="19" y="9"/>
                </a:cxn>
                <a:cxn ang="0">
                  <a:pos x="11" y="10"/>
                </a:cxn>
                <a:cxn ang="0">
                  <a:pos x="10" y="18"/>
                </a:cxn>
                <a:cxn ang="0">
                  <a:pos x="12" y="24"/>
                </a:cxn>
                <a:cxn ang="0">
                  <a:pos x="5" y="30"/>
                </a:cxn>
                <a:cxn ang="0">
                  <a:pos x="0" y="36"/>
                </a:cxn>
                <a:cxn ang="0">
                  <a:pos x="5" y="42"/>
                </a:cxn>
                <a:cxn ang="0">
                  <a:pos x="11" y="45"/>
                </a:cxn>
                <a:cxn ang="0">
                  <a:pos x="10" y="54"/>
                </a:cxn>
                <a:cxn ang="0">
                  <a:pos x="11" y="62"/>
                </a:cxn>
                <a:cxn ang="0">
                  <a:pos x="19" y="63"/>
                </a:cxn>
                <a:cxn ang="0">
                  <a:pos x="25" y="61"/>
                </a:cxn>
                <a:cxn ang="0">
                  <a:pos x="30" y="68"/>
                </a:cxn>
                <a:cxn ang="0">
                  <a:pos x="37" y="72"/>
                </a:cxn>
                <a:cxn ang="0">
                  <a:pos x="43" y="68"/>
                </a:cxn>
                <a:cxn ang="0">
                  <a:pos x="46" y="62"/>
                </a:cxn>
                <a:cxn ang="0">
                  <a:pos x="54" y="63"/>
                </a:cxn>
                <a:cxn ang="0">
                  <a:pos x="62" y="62"/>
                </a:cxn>
                <a:cxn ang="0">
                  <a:pos x="63" y="54"/>
                </a:cxn>
                <a:cxn ang="0">
                  <a:pos x="61" y="48"/>
                </a:cxn>
                <a:cxn ang="0">
                  <a:pos x="68" y="42"/>
                </a:cxn>
                <a:cxn ang="0">
                  <a:pos x="37" y="54"/>
                </a:cxn>
                <a:cxn ang="0">
                  <a:pos x="18" y="36"/>
                </a:cxn>
                <a:cxn ang="0">
                  <a:pos x="37" y="18"/>
                </a:cxn>
                <a:cxn ang="0">
                  <a:pos x="55" y="36"/>
                </a:cxn>
                <a:cxn ang="0">
                  <a:pos x="37" y="54"/>
                </a:cxn>
              </a:cxnLst>
              <a:rect l="0" t="0" r="r" b="b"/>
              <a:pathLst>
                <a:path w="73" h="72">
                  <a:moveTo>
                    <a:pt x="68" y="42"/>
                  </a:moveTo>
                  <a:cubicBezTo>
                    <a:pt x="71" y="42"/>
                    <a:pt x="73" y="40"/>
                    <a:pt x="73" y="36"/>
                  </a:cubicBezTo>
                  <a:cubicBezTo>
                    <a:pt x="73" y="33"/>
                    <a:pt x="71" y="30"/>
                    <a:pt x="68" y="30"/>
                  </a:cubicBezTo>
                  <a:cubicBezTo>
                    <a:pt x="65" y="30"/>
                    <a:pt x="63" y="29"/>
                    <a:pt x="62" y="27"/>
                  </a:cubicBezTo>
                  <a:cubicBezTo>
                    <a:pt x="62" y="26"/>
                    <a:pt x="61" y="20"/>
                    <a:pt x="63" y="18"/>
                  </a:cubicBezTo>
                  <a:cubicBezTo>
                    <a:pt x="65" y="16"/>
                    <a:pt x="65" y="13"/>
                    <a:pt x="62" y="10"/>
                  </a:cubicBezTo>
                  <a:cubicBezTo>
                    <a:pt x="60" y="8"/>
                    <a:pt x="56" y="7"/>
                    <a:pt x="54" y="9"/>
                  </a:cubicBezTo>
                  <a:cubicBezTo>
                    <a:pt x="52" y="11"/>
                    <a:pt x="50" y="12"/>
                    <a:pt x="48" y="12"/>
                  </a:cubicBezTo>
                  <a:cubicBezTo>
                    <a:pt x="47" y="11"/>
                    <a:pt x="43" y="7"/>
                    <a:pt x="43" y="5"/>
                  </a:cubicBezTo>
                  <a:cubicBezTo>
                    <a:pt x="43" y="2"/>
                    <a:pt x="40" y="0"/>
                    <a:pt x="37" y="0"/>
                  </a:cubicBezTo>
                  <a:cubicBezTo>
                    <a:pt x="33" y="0"/>
                    <a:pt x="30" y="2"/>
                    <a:pt x="30" y="5"/>
                  </a:cubicBezTo>
                  <a:cubicBezTo>
                    <a:pt x="30" y="7"/>
                    <a:pt x="29" y="10"/>
                    <a:pt x="27" y="11"/>
                  </a:cubicBezTo>
                  <a:cubicBezTo>
                    <a:pt x="26" y="11"/>
                    <a:pt x="21" y="11"/>
                    <a:pt x="19" y="9"/>
                  </a:cubicBezTo>
                  <a:cubicBezTo>
                    <a:pt x="17" y="7"/>
                    <a:pt x="13" y="8"/>
                    <a:pt x="11" y="10"/>
                  </a:cubicBezTo>
                  <a:cubicBezTo>
                    <a:pt x="8" y="13"/>
                    <a:pt x="8" y="16"/>
                    <a:pt x="10" y="18"/>
                  </a:cubicBezTo>
                  <a:cubicBezTo>
                    <a:pt x="12" y="20"/>
                    <a:pt x="13" y="23"/>
                    <a:pt x="12" y="24"/>
                  </a:cubicBezTo>
                  <a:cubicBezTo>
                    <a:pt x="11" y="26"/>
                    <a:pt x="8" y="30"/>
                    <a:pt x="5" y="30"/>
                  </a:cubicBezTo>
                  <a:cubicBezTo>
                    <a:pt x="2" y="30"/>
                    <a:pt x="0" y="33"/>
                    <a:pt x="0" y="36"/>
                  </a:cubicBezTo>
                  <a:cubicBezTo>
                    <a:pt x="0" y="40"/>
                    <a:pt x="2" y="42"/>
                    <a:pt x="5" y="42"/>
                  </a:cubicBezTo>
                  <a:cubicBezTo>
                    <a:pt x="8" y="42"/>
                    <a:pt x="10" y="44"/>
                    <a:pt x="11" y="45"/>
                  </a:cubicBezTo>
                  <a:cubicBezTo>
                    <a:pt x="11" y="47"/>
                    <a:pt x="12" y="52"/>
                    <a:pt x="10" y="54"/>
                  </a:cubicBezTo>
                  <a:cubicBezTo>
                    <a:pt x="8" y="56"/>
                    <a:pt x="8" y="59"/>
                    <a:pt x="11" y="62"/>
                  </a:cubicBezTo>
                  <a:cubicBezTo>
                    <a:pt x="13" y="64"/>
                    <a:pt x="17" y="65"/>
                    <a:pt x="19" y="63"/>
                  </a:cubicBezTo>
                  <a:cubicBezTo>
                    <a:pt x="21" y="61"/>
                    <a:pt x="23" y="60"/>
                    <a:pt x="25" y="61"/>
                  </a:cubicBezTo>
                  <a:cubicBezTo>
                    <a:pt x="26" y="61"/>
                    <a:pt x="30" y="65"/>
                    <a:pt x="30" y="68"/>
                  </a:cubicBezTo>
                  <a:cubicBezTo>
                    <a:pt x="30" y="70"/>
                    <a:pt x="33" y="72"/>
                    <a:pt x="37" y="72"/>
                  </a:cubicBezTo>
                  <a:cubicBezTo>
                    <a:pt x="40" y="72"/>
                    <a:pt x="43" y="70"/>
                    <a:pt x="43" y="68"/>
                  </a:cubicBezTo>
                  <a:cubicBezTo>
                    <a:pt x="43" y="65"/>
                    <a:pt x="44" y="62"/>
                    <a:pt x="46" y="62"/>
                  </a:cubicBezTo>
                  <a:cubicBezTo>
                    <a:pt x="47" y="61"/>
                    <a:pt x="52" y="61"/>
                    <a:pt x="54" y="63"/>
                  </a:cubicBezTo>
                  <a:cubicBezTo>
                    <a:pt x="56" y="65"/>
                    <a:pt x="60" y="64"/>
                    <a:pt x="62" y="62"/>
                  </a:cubicBezTo>
                  <a:cubicBezTo>
                    <a:pt x="65" y="59"/>
                    <a:pt x="65" y="56"/>
                    <a:pt x="63" y="54"/>
                  </a:cubicBezTo>
                  <a:cubicBezTo>
                    <a:pt x="61" y="52"/>
                    <a:pt x="60" y="49"/>
                    <a:pt x="61" y="48"/>
                  </a:cubicBezTo>
                  <a:cubicBezTo>
                    <a:pt x="62" y="46"/>
                    <a:pt x="65" y="42"/>
                    <a:pt x="68" y="42"/>
                  </a:cubicBezTo>
                  <a:close/>
                  <a:moveTo>
                    <a:pt x="37" y="54"/>
                  </a:moveTo>
                  <a:cubicBezTo>
                    <a:pt x="26" y="54"/>
                    <a:pt x="18" y="46"/>
                    <a:pt x="18" y="36"/>
                  </a:cubicBezTo>
                  <a:cubicBezTo>
                    <a:pt x="18" y="26"/>
                    <a:pt x="26" y="18"/>
                    <a:pt x="37" y="18"/>
                  </a:cubicBezTo>
                  <a:cubicBezTo>
                    <a:pt x="47" y="18"/>
                    <a:pt x="55" y="26"/>
                    <a:pt x="55" y="36"/>
                  </a:cubicBezTo>
                  <a:cubicBezTo>
                    <a:pt x="55" y="46"/>
                    <a:pt x="47" y="54"/>
                    <a:pt x="37" y="54"/>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32" name="ïşḻïďê-Freeform: Shape 18"/>
            <p:cNvSpPr>
              <a:spLocks/>
            </p:cNvSpPr>
            <p:nvPr/>
          </p:nvSpPr>
          <p:spPr bwMode="auto">
            <a:xfrm>
              <a:off x="7688696" y="3652101"/>
              <a:ext cx="222967" cy="222967"/>
            </a:xfrm>
            <a:custGeom>
              <a:avLst/>
              <a:gdLst/>
              <a:ahLst/>
              <a:cxnLst>
                <a:cxn ang="0">
                  <a:pos x="87" y="54"/>
                </a:cxn>
                <a:cxn ang="0">
                  <a:pos x="93" y="47"/>
                </a:cxn>
                <a:cxn ang="0">
                  <a:pos x="93" y="46"/>
                </a:cxn>
                <a:cxn ang="0">
                  <a:pos x="87" y="38"/>
                </a:cxn>
                <a:cxn ang="0">
                  <a:pos x="79" y="35"/>
                </a:cxn>
                <a:cxn ang="0">
                  <a:pos x="81" y="24"/>
                </a:cxn>
                <a:cxn ang="0">
                  <a:pos x="80" y="14"/>
                </a:cxn>
                <a:cxn ang="0">
                  <a:pos x="79" y="13"/>
                </a:cxn>
                <a:cxn ang="0">
                  <a:pos x="69" y="12"/>
                </a:cxn>
                <a:cxn ang="0">
                  <a:pos x="61" y="15"/>
                </a:cxn>
                <a:cxn ang="0">
                  <a:pos x="54" y="6"/>
                </a:cxn>
                <a:cxn ang="0">
                  <a:pos x="47" y="0"/>
                </a:cxn>
                <a:cxn ang="0">
                  <a:pos x="46" y="0"/>
                </a:cxn>
                <a:cxn ang="0">
                  <a:pos x="38" y="6"/>
                </a:cxn>
                <a:cxn ang="0">
                  <a:pos x="35" y="13"/>
                </a:cxn>
                <a:cxn ang="0">
                  <a:pos x="24" y="12"/>
                </a:cxn>
                <a:cxn ang="0">
                  <a:pos x="14" y="13"/>
                </a:cxn>
                <a:cxn ang="0">
                  <a:pos x="13" y="14"/>
                </a:cxn>
                <a:cxn ang="0">
                  <a:pos x="12" y="24"/>
                </a:cxn>
                <a:cxn ang="0">
                  <a:pos x="15" y="31"/>
                </a:cxn>
                <a:cxn ang="0">
                  <a:pos x="6" y="38"/>
                </a:cxn>
                <a:cxn ang="0">
                  <a:pos x="0" y="46"/>
                </a:cxn>
                <a:cxn ang="0">
                  <a:pos x="0" y="47"/>
                </a:cxn>
                <a:cxn ang="0">
                  <a:pos x="6" y="54"/>
                </a:cxn>
                <a:cxn ang="0">
                  <a:pos x="13" y="58"/>
                </a:cxn>
                <a:cxn ang="0">
                  <a:pos x="12" y="69"/>
                </a:cxn>
                <a:cxn ang="0">
                  <a:pos x="13" y="79"/>
                </a:cxn>
                <a:cxn ang="0">
                  <a:pos x="14" y="80"/>
                </a:cxn>
                <a:cxn ang="0">
                  <a:pos x="24" y="81"/>
                </a:cxn>
                <a:cxn ang="0">
                  <a:pos x="31" y="78"/>
                </a:cxn>
                <a:cxn ang="0">
                  <a:pos x="38" y="87"/>
                </a:cxn>
                <a:cxn ang="0">
                  <a:pos x="46" y="93"/>
                </a:cxn>
                <a:cxn ang="0">
                  <a:pos x="47" y="93"/>
                </a:cxn>
                <a:cxn ang="0">
                  <a:pos x="54" y="87"/>
                </a:cxn>
                <a:cxn ang="0">
                  <a:pos x="58" y="79"/>
                </a:cxn>
                <a:cxn ang="0">
                  <a:pos x="69" y="81"/>
                </a:cxn>
                <a:cxn ang="0">
                  <a:pos x="79" y="80"/>
                </a:cxn>
                <a:cxn ang="0">
                  <a:pos x="80" y="79"/>
                </a:cxn>
                <a:cxn ang="0">
                  <a:pos x="81" y="69"/>
                </a:cxn>
                <a:cxn ang="0">
                  <a:pos x="78" y="61"/>
                </a:cxn>
                <a:cxn ang="0">
                  <a:pos x="87" y="54"/>
                </a:cxn>
                <a:cxn ang="0">
                  <a:pos x="46" y="70"/>
                </a:cxn>
                <a:cxn ang="0">
                  <a:pos x="23" y="46"/>
                </a:cxn>
                <a:cxn ang="0">
                  <a:pos x="46" y="23"/>
                </a:cxn>
                <a:cxn ang="0">
                  <a:pos x="70" y="46"/>
                </a:cxn>
                <a:cxn ang="0">
                  <a:pos x="46" y="70"/>
                </a:cxn>
              </a:cxnLst>
              <a:rect l="0" t="0" r="r" b="b"/>
              <a:pathLst>
                <a:path w="93" h="93">
                  <a:moveTo>
                    <a:pt x="87" y="54"/>
                  </a:moveTo>
                  <a:cubicBezTo>
                    <a:pt x="90" y="54"/>
                    <a:pt x="93" y="51"/>
                    <a:pt x="93" y="47"/>
                  </a:cubicBezTo>
                  <a:cubicBezTo>
                    <a:pt x="93" y="46"/>
                    <a:pt x="93" y="46"/>
                    <a:pt x="93" y="46"/>
                  </a:cubicBezTo>
                  <a:cubicBezTo>
                    <a:pt x="93" y="42"/>
                    <a:pt x="90" y="38"/>
                    <a:pt x="87" y="38"/>
                  </a:cubicBezTo>
                  <a:cubicBezTo>
                    <a:pt x="83" y="38"/>
                    <a:pt x="80" y="37"/>
                    <a:pt x="79" y="35"/>
                  </a:cubicBezTo>
                  <a:cubicBezTo>
                    <a:pt x="79" y="33"/>
                    <a:pt x="78" y="26"/>
                    <a:pt x="81" y="24"/>
                  </a:cubicBezTo>
                  <a:cubicBezTo>
                    <a:pt x="83" y="21"/>
                    <a:pt x="83" y="17"/>
                    <a:pt x="80" y="14"/>
                  </a:cubicBezTo>
                  <a:cubicBezTo>
                    <a:pt x="79" y="13"/>
                    <a:pt x="79" y="13"/>
                    <a:pt x="79" y="13"/>
                  </a:cubicBezTo>
                  <a:cubicBezTo>
                    <a:pt x="76" y="10"/>
                    <a:pt x="72" y="10"/>
                    <a:pt x="69" y="12"/>
                  </a:cubicBezTo>
                  <a:cubicBezTo>
                    <a:pt x="67" y="14"/>
                    <a:pt x="63" y="16"/>
                    <a:pt x="61" y="15"/>
                  </a:cubicBezTo>
                  <a:cubicBezTo>
                    <a:pt x="60" y="14"/>
                    <a:pt x="54" y="9"/>
                    <a:pt x="54" y="6"/>
                  </a:cubicBezTo>
                  <a:cubicBezTo>
                    <a:pt x="54" y="2"/>
                    <a:pt x="51" y="0"/>
                    <a:pt x="47" y="0"/>
                  </a:cubicBezTo>
                  <a:cubicBezTo>
                    <a:pt x="46" y="0"/>
                    <a:pt x="46" y="0"/>
                    <a:pt x="46" y="0"/>
                  </a:cubicBezTo>
                  <a:cubicBezTo>
                    <a:pt x="42" y="0"/>
                    <a:pt x="38" y="2"/>
                    <a:pt x="38" y="6"/>
                  </a:cubicBezTo>
                  <a:cubicBezTo>
                    <a:pt x="38" y="9"/>
                    <a:pt x="37" y="13"/>
                    <a:pt x="35" y="13"/>
                  </a:cubicBezTo>
                  <a:cubicBezTo>
                    <a:pt x="33" y="14"/>
                    <a:pt x="26" y="14"/>
                    <a:pt x="24" y="12"/>
                  </a:cubicBezTo>
                  <a:cubicBezTo>
                    <a:pt x="21" y="10"/>
                    <a:pt x="17" y="10"/>
                    <a:pt x="14" y="13"/>
                  </a:cubicBezTo>
                  <a:cubicBezTo>
                    <a:pt x="13" y="14"/>
                    <a:pt x="13" y="14"/>
                    <a:pt x="13" y="14"/>
                  </a:cubicBezTo>
                  <a:cubicBezTo>
                    <a:pt x="10" y="17"/>
                    <a:pt x="9" y="21"/>
                    <a:pt x="12" y="24"/>
                  </a:cubicBezTo>
                  <a:cubicBezTo>
                    <a:pt x="14" y="26"/>
                    <a:pt x="16" y="29"/>
                    <a:pt x="15" y="31"/>
                  </a:cubicBezTo>
                  <a:cubicBezTo>
                    <a:pt x="14" y="33"/>
                    <a:pt x="9" y="38"/>
                    <a:pt x="6" y="38"/>
                  </a:cubicBezTo>
                  <a:cubicBezTo>
                    <a:pt x="2" y="38"/>
                    <a:pt x="0" y="42"/>
                    <a:pt x="0" y="46"/>
                  </a:cubicBezTo>
                  <a:cubicBezTo>
                    <a:pt x="0" y="47"/>
                    <a:pt x="0" y="47"/>
                    <a:pt x="0" y="47"/>
                  </a:cubicBezTo>
                  <a:cubicBezTo>
                    <a:pt x="0" y="51"/>
                    <a:pt x="2" y="54"/>
                    <a:pt x="6" y="54"/>
                  </a:cubicBezTo>
                  <a:cubicBezTo>
                    <a:pt x="9" y="54"/>
                    <a:pt x="13" y="56"/>
                    <a:pt x="13" y="58"/>
                  </a:cubicBezTo>
                  <a:cubicBezTo>
                    <a:pt x="14" y="60"/>
                    <a:pt x="14" y="67"/>
                    <a:pt x="12" y="69"/>
                  </a:cubicBezTo>
                  <a:cubicBezTo>
                    <a:pt x="9" y="72"/>
                    <a:pt x="10" y="76"/>
                    <a:pt x="13" y="79"/>
                  </a:cubicBezTo>
                  <a:cubicBezTo>
                    <a:pt x="14" y="80"/>
                    <a:pt x="14" y="80"/>
                    <a:pt x="14" y="80"/>
                  </a:cubicBezTo>
                  <a:cubicBezTo>
                    <a:pt x="17" y="83"/>
                    <a:pt x="21" y="83"/>
                    <a:pt x="24" y="81"/>
                  </a:cubicBezTo>
                  <a:cubicBezTo>
                    <a:pt x="26" y="78"/>
                    <a:pt x="29" y="77"/>
                    <a:pt x="31" y="78"/>
                  </a:cubicBezTo>
                  <a:cubicBezTo>
                    <a:pt x="33" y="79"/>
                    <a:pt x="38" y="83"/>
                    <a:pt x="38" y="87"/>
                  </a:cubicBezTo>
                  <a:cubicBezTo>
                    <a:pt x="38" y="90"/>
                    <a:pt x="42" y="93"/>
                    <a:pt x="46" y="93"/>
                  </a:cubicBezTo>
                  <a:cubicBezTo>
                    <a:pt x="47" y="93"/>
                    <a:pt x="47" y="93"/>
                    <a:pt x="47" y="93"/>
                  </a:cubicBezTo>
                  <a:cubicBezTo>
                    <a:pt x="51" y="93"/>
                    <a:pt x="54" y="90"/>
                    <a:pt x="54" y="87"/>
                  </a:cubicBezTo>
                  <a:cubicBezTo>
                    <a:pt x="54" y="83"/>
                    <a:pt x="56" y="80"/>
                    <a:pt x="58" y="79"/>
                  </a:cubicBezTo>
                  <a:cubicBezTo>
                    <a:pt x="60" y="79"/>
                    <a:pt x="67" y="78"/>
                    <a:pt x="69" y="81"/>
                  </a:cubicBezTo>
                  <a:cubicBezTo>
                    <a:pt x="72" y="83"/>
                    <a:pt x="76" y="83"/>
                    <a:pt x="79" y="80"/>
                  </a:cubicBezTo>
                  <a:cubicBezTo>
                    <a:pt x="80" y="79"/>
                    <a:pt x="80" y="79"/>
                    <a:pt x="80" y="79"/>
                  </a:cubicBezTo>
                  <a:cubicBezTo>
                    <a:pt x="83" y="76"/>
                    <a:pt x="83" y="72"/>
                    <a:pt x="81" y="69"/>
                  </a:cubicBezTo>
                  <a:cubicBezTo>
                    <a:pt x="78" y="67"/>
                    <a:pt x="77" y="63"/>
                    <a:pt x="78" y="61"/>
                  </a:cubicBezTo>
                  <a:cubicBezTo>
                    <a:pt x="79" y="60"/>
                    <a:pt x="83" y="54"/>
                    <a:pt x="87" y="54"/>
                  </a:cubicBezTo>
                  <a:close/>
                  <a:moveTo>
                    <a:pt x="46" y="70"/>
                  </a:moveTo>
                  <a:cubicBezTo>
                    <a:pt x="33" y="70"/>
                    <a:pt x="23" y="59"/>
                    <a:pt x="23" y="46"/>
                  </a:cubicBezTo>
                  <a:cubicBezTo>
                    <a:pt x="23" y="33"/>
                    <a:pt x="33" y="23"/>
                    <a:pt x="46" y="23"/>
                  </a:cubicBezTo>
                  <a:cubicBezTo>
                    <a:pt x="59" y="23"/>
                    <a:pt x="70" y="33"/>
                    <a:pt x="70" y="46"/>
                  </a:cubicBezTo>
                  <a:cubicBezTo>
                    <a:pt x="70" y="59"/>
                    <a:pt x="59" y="70"/>
                    <a:pt x="46" y="70"/>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33" name="ïşḻïďê-Freeform: Shape 19"/>
            <p:cNvSpPr>
              <a:spLocks/>
            </p:cNvSpPr>
            <p:nvPr/>
          </p:nvSpPr>
          <p:spPr bwMode="auto">
            <a:xfrm>
              <a:off x="7712965" y="3897819"/>
              <a:ext cx="174429" cy="175947"/>
            </a:xfrm>
            <a:custGeom>
              <a:avLst/>
              <a:gdLst/>
              <a:ahLst/>
              <a:cxnLst>
                <a:cxn ang="0">
                  <a:pos x="68" y="43"/>
                </a:cxn>
                <a:cxn ang="0">
                  <a:pos x="73" y="37"/>
                </a:cxn>
                <a:cxn ang="0">
                  <a:pos x="68" y="30"/>
                </a:cxn>
                <a:cxn ang="0">
                  <a:pos x="62" y="28"/>
                </a:cxn>
                <a:cxn ang="0">
                  <a:pos x="63" y="19"/>
                </a:cxn>
                <a:cxn ang="0">
                  <a:pos x="62" y="11"/>
                </a:cxn>
                <a:cxn ang="0">
                  <a:pos x="54" y="10"/>
                </a:cxn>
                <a:cxn ang="0">
                  <a:pos x="48" y="12"/>
                </a:cxn>
                <a:cxn ang="0">
                  <a:pos x="43" y="5"/>
                </a:cxn>
                <a:cxn ang="0">
                  <a:pos x="36" y="0"/>
                </a:cxn>
                <a:cxn ang="0">
                  <a:pos x="30" y="5"/>
                </a:cxn>
                <a:cxn ang="0">
                  <a:pos x="27" y="11"/>
                </a:cxn>
                <a:cxn ang="0">
                  <a:pos x="19" y="10"/>
                </a:cxn>
                <a:cxn ang="0">
                  <a:pos x="11" y="11"/>
                </a:cxn>
                <a:cxn ang="0">
                  <a:pos x="10" y="19"/>
                </a:cxn>
                <a:cxn ang="0">
                  <a:pos x="12" y="25"/>
                </a:cxn>
                <a:cxn ang="0">
                  <a:pos x="5" y="30"/>
                </a:cxn>
                <a:cxn ang="0">
                  <a:pos x="0" y="37"/>
                </a:cxn>
                <a:cxn ang="0">
                  <a:pos x="5" y="43"/>
                </a:cxn>
                <a:cxn ang="0">
                  <a:pos x="11" y="46"/>
                </a:cxn>
                <a:cxn ang="0">
                  <a:pos x="10" y="54"/>
                </a:cxn>
                <a:cxn ang="0">
                  <a:pos x="11" y="62"/>
                </a:cxn>
                <a:cxn ang="0">
                  <a:pos x="19" y="63"/>
                </a:cxn>
                <a:cxn ang="0">
                  <a:pos x="25" y="61"/>
                </a:cxn>
                <a:cxn ang="0">
                  <a:pos x="30" y="68"/>
                </a:cxn>
                <a:cxn ang="0">
                  <a:pos x="36" y="73"/>
                </a:cxn>
                <a:cxn ang="0">
                  <a:pos x="43" y="68"/>
                </a:cxn>
                <a:cxn ang="0">
                  <a:pos x="45" y="62"/>
                </a:cxn>
                <a:cxn ang="0">
                  <a:pos x="54" y="63"/>
                </a:cxn>
                <a:cxn ang="0">
                  <a:pos x="62" y="62"/>
                </a:cxn>
                <a:cxn ang="0">
                  <a:pos x="63" y="54"/>
                </a:cxn>
                <a:cxn ang="0">
                  <a:pos x="61" y="48"/>
                </a:cxn>
                <a:cxn ang="0">
                  <a:pos x="68" y="43"/>
                </a:cxn>
                <a:cxn ang="0">
                  <a:pos x="36" y="55"/>
                </a:cxn>
                <a:cxn ang="0">
                  <a:pos x="18" y="37"/>
                </a:cxn>
                <a:cxn ang="0">
                  <a:pos x="36" y="19"/>
                </a:cxn>
                <a:cxn ang="0">
                  <a:pos x="54" y="37"/>
                </a:cxn>
                <a:cxn ang="0">
                  <a:pos x="36" y="55"/>
                </a:cxn>
              </a:cxnLst>
              <a:rect l="0" t="0" r="r" b="b"/>
              <a:pathLst>
                <a:path w="73" h="73">
                  <a:moveTo>
                    <a:pt x="68" y="43"/>
                  </a:moveTo>
                  <a:cubicBezTo>
                    <a:pt x="70" y="43"/>
                    <a:pt x="73" y="40"/>
                    <a:pt x="73" y="37"/>
                  </a:cubicBezTo>
                  <a:cubicBezTo>
                    <a:pt x="73" y="33"/>
                    <a:pt x="70" y="30"/>
                    <a:pt x="68" y="30"/>
                  </a:cubicBezTo>
                  <a:cubicBezTo>
                    <a:pt x="65" y="30"/>
                    <a:pt x="62" y="29"/>
                    <a:pt x="62" y="28"/>
                  </a:cubicBezTo>
                  <a:cubicBezTo>
                    <a:pt x="61" y="26"/>
                    <a:pt x="61" y="21"/>
                    <a:pt x="63" y="19"/>
                  </a:cubicBezTo>
                  <a:cubicBezTo>
                    <a:pt x="65" y="17"/>
                    <a:pt x="64" y="14"/>
                    <a:pt x="62" y="11"/>
                  </a:cubicBezTo>
                  <a:cubicBezTo>
                    <a:pt x="60" y="9"/>
                    <a:pt x="56" y="8"/>
                    <a:pt x="54" y="10"/>
                  </a:cubicBezTo>
                  <a:cubicBezTo>
                    <a:pt x="52" y="12"/>
                    <a:pt x="49" y="13"/>
                    <a:pt x="48" y="12"/>
                  </a:cubicBezTo>
                  <a:cubicBezTo>
                    <a:pt x="47" y="12"/>
                    <a:pt x="43" y="8"/>
                    <a:pt x="43" y="5"/>
                  </a:cubicBezTo>
                  <a:cubicBezTo>
                    <a:pt x="43" y="3"/>
                    <a:pt x="40" y="0"/>
                    <a:pt x="36" y="0"/>
                  </a:cubicBezTo>
                  <a:cubicBezTo>
                    <a:pt x="33" y="0"/>
                    <a:pt x="30" y="3"/>
                    <a:pt x="30" y="5"/>
                  </a:cubicBezTo>
                  <a:cubicBezTo>
                    <a:pt x="30" y="8"/>
                    <a:pt x="29" y="11"/>
                    <a:pt x="27" y="11"/>
                  </a:cubicBezTo>
                  <a:cubicBezTo>
                    <a:pt x="26" y="12"/>
                    <a:pt x="20" y="12"/>
                    <a:pt x="19" y="10"/>
                  </a:cubicBezTo>
                  <a:cubicBezTo>
                    <a:pt x="17" y="8"/>
                    <a:pt x="13" y="9"/>
                    <a:pt x="11" y="11"/>
                  </a:cubicBezTo>
                  <a:cubicBezTo>
                    <a:pt x="8" y="14"/>
                    <a:pt x="8" y="17"/>
                    <a:pt x="10" y="19"/>
                  </a:cubicBezTo>
                  <a:cubicBezTo>
                    <a:pt x="11" y="21"/>
                    <a:pt x="12" y="24"/>
                    <a:pt x="12" y="25"/>
                  </a:cubicBezTo>
                  <a:cubicBezTo>
                    <a:pt x="11" y="26"/>
                    <a:pt x="8" y="30"/>
                    <a:pt x="5" y="30"/>
                  </a:cubicBezTo>
                  <a:cubicBezTo>
                    <a:pt x="2" y="30"/>
                    <a:pt x="0" y="33"/>
                    <a:pt x="0" y="37"/>
                  </a:cubicBezTo>
                  <a:cubicBezTo>
                    <a:pt x="0" y="40"/>
                    <a:pt x="2" y="43"/>
                    <a:pt x="5" y="43"/>
                  </a:cubicBezTo>
                  <a:cubicBezTo>
                    <a:pt x="8" y="43"/>
                    <a:pt x="10" y="44"/>
                    <a:pt x="11" y="46"/>
                  </a:cubicBezTo>
                  <a:cubicBezTo>
                    <a:pt x="11" y="47"/>
                    <a:pt x="11" y="53"/>
                    <a:pt x="10" y="54"/>
                  </a:cubicBezTo>
                  <a:cubicBezTo>
                    <a:pt x="8" y="56"/>
                    <a:pt x="8" y="60"/>
                    <a:pt x="11" y="62"/>
                  </a:cubicBezTo>
                  <a:cubicBezTo>
                    <a:pt x="13" y="65"/>
                    <a:pt x="17" y="65"/>
                    <a:pt x="19" y="63"/>
                  </a:cubicBezTo>
                  <a:cubicBezTo>
                    <a:pt x="20" y="62"/>
                    <a:pt x="23" y="61"/>
                    <a:pt x="25" y="61"/>
                  </a:cubicBezTo>
                  <a:cubicBezTo>
                    <a:pt x="26" y="62"/>
                    <a:pt x="30" y="65"/>
                    <a:pt x="30" y="68"/>
                  </a:cubicBezTo>
                  <a:cubicBezTo>
                    <a:pt x="30" y="71"/>
                    <a:pt x="33" y="73"/>
                    <a:pt x="36" y="73"/>
                  </a:cubicBezTo>
                  <a:cubicBezTo>
                    <a:pt x="40" y="73"/>
                    <a:pt x="43" y="71"/>
                    <a:pt x="43" y="68"/>
                  </a:cubicBezTo>
                  <a:cubicBezTo>
                    <a:pt x="43" y="65"/>
                    <a:pt x="44" y="63"/>
                    <a:pt x="45" y="62"/>
                  </a:cubicBezTo>
                  <a:cubicBezTo>
                    <a:pt x="47" y="62"/>
                    <a:pt x="52" y="62"/>
                    <a:pt x="54" y="63"/>
                  </a:cubicBezTo>
                  <a:cubicBezTo>
                    <a:pt x="56" y="65"/>
                    <a:pt x="60" y="65"/>
                    <a:pt x="62" y="62"/>
                  </a:cubicBezTo>
                  <a:cubicBezTo>
                    <a:pt x="64" y="60"/>
                    <a:pt x="65" y="56"/>
                    <a:pt x="63" y="54"/>
                  </a:cubicBezTo>
                  <a:cubicBezTo>
                    <a:pt x="61" y="53"/>
                    <a:pt x="60" y="50"/>
                    <a:pt x="61" y="48"/>
                  </a:cubicBezTo>
                  <a:cubicBezTo>
                    <a:pt x="62" y="47"/>
                    <a:pt x="65" y="43"/>
                    <a:pt x="68" y="43"/>
                  </a:cubicBezTo>
                  <a:close/>
                  <a:moveTo>
                    <a:pt x="36" y="55"/>
                  </a:moveTo>
                  <a:cubicBezTo>
                    <a:pt x="26" y="55"/>
                    <a:pt x="18" y="47"/>
                    <a:pt x="18" y="37"/>
                  </a:cubicBezTo>
                  <a:cubicBezTo>
                    <a:pt x="18" y="27"/>
                    <a:pt x="26" y="19"/>
                    <a:pt x="36" y="19"/>
                  </a:cubicBezTo>
                  <a:cubicBezTo>
                    <a:pt x="46" y="19"/>
                    <a:pt x="54" y="27"/>
                    <a:pt x="54" y="37"/>
                  </a:cubicBezTo>
                  <a:cubicBezTo>
                    <a:pt x="54" y="47"/>
                    <a:pt x="46" y="55"/>
                    <a:pt x="36" y="55"/>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34" name="ïşḻïďê-Freeform: Shape 20"/>
            <p:cNvSpPr>
              <a:spLocks/>
            </p:cNvSpPr>
            <p:nvPr/>
          </p:nvSpPr>
          <p:spPr bwMode="auto">
            <a:xfrm>
              <a:off x="7432361" y="3756759"/>
              <a:ext cx="273020" cy="273020"/>
            </a:xfrm>
            <a:custGeom>
              <a:avLst/>
              <a:gdLst/>
              <a:ahLst/>
              <a:cxnLst>
                <a:cxn ang="0">
                  <a:pos x="107" y="67"/>
                </a:cxn>
                <a:cxn ang="0">
                  <a:pos x="114" y="59"/>
                </a:cxn>
                <a:cxn ang="0">
                  <a:pos x="114" y="54"/>
                </a:cxn>
                <a:cxn ang="0">
                  <a:pos x="107" y="47"/>
                </a:cxn>
                <a:cxn ang="0">
                  <a:pos x="106" y="47"/>
                </a:cxn>
                <a:cxn ang="0">
                  <a:pos x="97" y="42"/>
                </a:cxn>
                <a:cxn ang="0">
                  <a:pos x="99" y="29"/>
                </a:cxn>
                <a:cxn ang="0">
                  <a:pos x="99" y="29"/>
                </a:cxn>
                <a:cxn ang="0">
                  <a:pos x="99" y="18"/>
                </a:cxn>
                <a:cxn ang="0">
                  <a:pos x="96" y="15"/>
                </a:cxn>
                <a:cxn ang="0">
                  <a:pos x="85" y="15"/>
                </a:cxn>
                <a:cxn ang="0">
                  <a:pos x="85" y="15"/>
                </a:cxn>
                <a:cxn ang="0">
                  <a:pos x="75" y="18"/>
                </a:cxn>
                <a:cxn ang="0">
                  <a:pos x="67" y="8"/>
                </a:cxn>
                <a:cxn ang="0">
                  <a:pos x="67" y="7"/>
                </a:cxn>
                <a:cxn ang="0">
                  <a:pos x="60" y="0"/>
                </a:cxn>
                <a:cxn ang="0">
                  <a:pos x="55" y="0"/>
                </a:cxn>
                <a:cxn ang="0">
                  <a:pos x="47" y="7"/>
                </a:cxn>
                <a:cxn ang="0">
                  <a:pos x="47" y="8"/>
                </a:cxn>
                <a:cxn ang="0">
                  <a:pos x="43" y="17"/>
                </a:cxn>
                <a:cxn ang="0">
                  <a:pos x="29" y="15"/>
                </a:cxn>
                <a:cxn ang="0">
                  <a:pos x="29" y="15"/>
                </a:cxn>
                <a:cxn ang="0">
                  <a:pos x="18" y="15"/>
                </a:cxn>
                <a:cxn ang="0">
                  <a:pos x="15" y="18"/>
                </a:cxn>
                <a:cxn ang="0">
                  <a:pos x="15" y="29"/>
                </a:cxn>
                <a:cxn ang="0">
                  <a:pos x="15" y="29"/>
                </a:cxn>
                <a:cxn ang="0">
                  <a:pos x="19" y="38"/>
                </a:cxn>
                <a:cxn ang="0">
                  <a:pos x="8" y="47"/>
                </a:cxn>
                <a:cxn ang="0">
                  <a:pos x="8" y="47"/>
                </a:cxn>
                <a:cxn ang="0">
                  <a:pos x="0" y="54"/>
                </a:cxn>
                <a:cxn ang="0">
                  <a:pos x="0" y="59"/>
                </a:cxn>
                <a:cxn ang="0">
                  <a:pos x="8" y="67"/>
                </a:cxn>
                <a:cxn ang="0">
                  <a:pos x="8" y="67"/>
                </a:cxn>
                <a:cxn ang="0">
                  <a:pos x="17" y="71"/>
                </a:cxn>
                <a:cxn ang="0">
                  <a:pos x="15" y="85"/>
                </a:cxn>
                <a:cxn ang="0">
                  <a:pos x="15" y="85"/>
                </a:cxn>
                <a:cxn ang="0">
                  <a:pos x="15" y="95"/>
                </a:cxn>
                <a:cxn ang="0">
                  <a:pos x="18" y="99"/>
                </a:cxn>
                <a:cxn ang="0">
                  <a:pos x="29" y="99"/>
                </a:cxn>
                <a:cxn ang="0">
                  <a:pos x="29" y="99"/>
                </a:cxn>
                <a:cxn ang="0">
                  <a:pos x="39" y="95"/>
                </a:cxn>
                <a:cxn ang="0">
                  <a:pos x="47" y="106"/>
                </a:cxn>
                <a:cxn ang="0">
                  <a:pos x="47" y="106"/>
                </a:cxn>
                <a:cxn ang="0">
                  <a:pos x="55" y="114"/>
                </a:cxn>
                <a:cxn ang="0">
                  <a:pos x="60" y="114"/>
                </a:cxn>
                <a:cxn ang="0">
                  <a:pos x="67" y="106"/>
                </a:cxn>
                <a:cxn ang="0">
                  <a:pos x="67" y="106"/>
                </a:cxn>
                <a:cxn ang="0">
                  <a:pos x="71" y="97"/>
                </a:cxn>
                <a:cxn ang="0">
                  <a:pos x="85" y="99"/>
                </a:cxn>
                <a:cxn ang="0">
                  <a:pos x="85" y="99"/>
                </a:cxn>
                <a:cxn ang="0">
                  <a:pos x="96" y="99"/>
                </a:cxn>
                <a:cxn ang="0">
                  <a:pos x="99" y="95"/>
                </a:cxn>
                <a:cxn ang="0">
                  <a:pos x="99" y="85"/>
                </a:cxn>
                <a:cxn ang="0">
                  <a:pos x="99" y="85"/>
                </a:cxn>
                <a:cxn ang="0">
                  <a:pos x="96" y="75"/>
                </a:cxn>
                <a:cxn ang="0">
                  <a:pos x="106" y="67"/>
                </a:cxn>
                <a:cxn ang="0">
                  <a:pos x="107" y="67"/>
                </a:cxn>
                <a:cxn ang="0">
                  <a:pos x="57" y="85"/>
                </a:cxn>
                <a:cxn ang="0">
                  <a:pos x="29" y="57"/>
                </a:cxn>
                <a:cxn ang="0">
                  <a:pos x="57" y="28"/>
                </a:cxn>
                <a:cxn ang="0">
                  <a:pos x="86" y="57"/>
                </a:cxn>
                <a:cxn ang="0">
                  <a:pos x="57" y="85"/>
                </a:cxn>
              </a:cxnLst>
              <a:rect l="0" t="0" r="r" b="b"/>
              <a:pathLst>
                <a:path w="114" h="114">
                  <a:moveTo>
                    <a:pt x="107" y="67"/>
                  </a:moveTo>
                  <a:cubicBezTo>
                    <a:pt x="111" y="67"/>
                    <a:pt x="114" y="63"/>
                    <a:pt x="114" y="59"/>
                  </a:cubicBezTo>
                  <a:cubicBezTo>
                    <a:pt x="114" y="54"/>
                    <a:pt x="114" y="54"/>
                    <a:pt x="114" y="54"/>
                  </a:cubicBezTo>
                  <a:cubicBezTo>
                    <a:pt x="114" y="50"/>
                    <a:pt x="111" y="47"/>
                    <a:pt x="107" y="47"/>
                  </a:cubicBezTo>
                  <a:cubicBezTo>
                    <a:pt x="106" y="47"/>
                    <a:pt x="106" y="47"/>
                    <a:pt x="106" y="47"/>
                  </a:cubicBezTo>
                  <a:cubicBezTo>
                    <a:pt x="102" y="47"/>
                    <a:pt x="98" y="45"/>
                    <a:pt x="97" y="42"/>
                  </a:cubicBezTo>
                  <a:cubicBezTo>
                    <a:pt x="97" y="40"/>
                    <a:pt x="96" y="32"/>
                    <a:pt x="99" y="29"/>
                  </a:cubicBezTo>
                  <a:cubicBezTo>
                    <a:pt x="99" y="29"/>
                    <a:pt x="99" y="29"/>
                    <a:pt x="99" y="29"/>
                  </a:cubicBezTo>
                  <a:cubicBezTo>
                    <a:pt x="102" y="26"/>
                    <a:pt x="102" y="21"/>
                    <a:pt x="99" y="18"/>
                  </a:cubicBezTo>
                  <a:cubicBezTo>
                    <a:pt x="96" y="15"/>
                    <a:pt x="96" y="15"/>
                    <a:pt x="96" y="15"/>
                  </a:cubicBezTo>
                  <a:cubicBezTo>
                    <a:pt x="93" y="12"/>
                    <a:pt x="88" y="12"/>
                    <a:pt x="85" y="15"/>
                  </a:cubicBezTo>
                  <a:cubicBezTo>
                    <a:pt x="85" y="15"/>
                    <a:pt x="85" y="15"/>
                    <a:pt x="85" y="15"/>
                  </a:cubicBezTo>
                  <a:cubicBezTo>
                    <a:pt x="82" y="18"/>
                    <a:pt x="78" y="19"/>
                    <a:pt x="75" y="18"/>
                  </a:cubicBezTo>
                  <a:cubicBezTo>
                    <a:pt x="73" y="17"/>
                    <a:pt x="67" y="12"/>
                    <a:pt x="67" y="8"/>
                  </a:cubicBezTo>
                  <a:cubicBezTo>
                    <a:pt x="67" y="7"/>
                    <a:pt x="67" y="7"/>
                    <a:pt x="67" y="7"/>
                  </a:cubicBezTo>
                  <a:cubicBezTo>
                    <a:pt x="67" y="3"/>
                    <a:pt x="64" y="0"/>
                    <a:pt x="60" y="0"/>
                  </a:cubicBezTo>
                  <a:cubicBezTo>
                    <a:pt x="55" y="0"/>
                    <a:pt x="55" y="0"/>
                    <a:pt x="55" y="0"/>
                  </a:cubicBezTo>
                  <a:cubicBezTo>
                    <a:pt x="51" y="0"/>
                    <a:pt x="47" y="3"/>
                    <a:pt x="47" y="7"/>
                  </a:cubicBezTo>
                  <a:cubicBezTo>
                    <a:pt x="47" y="8"/>
                    <a:pt x="47" y="8"/>
                    <a:pt x="47" y="8"/>
                  </a:cubicBezTo>
                  <a:cubicBezTo>
                    <a:pt x="47" y="12"/>
                    <a:pt x="45" y="16"/>
                    <a:pt x="43" y="17"/>
                  </a:cubicBezTo>
                  <a:cubicBezTo>
                    <a:pt x="40" y="17"/>
                    <a:pt x="32" y="18"/>
                    <a:pt x="29" y="15"/>
                  </a:cubicBezTo>
                  <a:cubicBezTo>
                    <a:pt x="29" y="15"/>
                    <a:pt x="29" y="15"/>
                    <a:pt x="29" y="15"/>
                  </a:cubicBezTo>
                  <a:cubicBezTo>
                    <a:pt x="26" y="12"/>
                    <a:pt x="21" y="12"/>
                    <a:pt x="18" y="15"/>
                  </a:cubicBezTo>
                  <a:cubicBezTo>
                    <a:pt x="15" y="18"/>
                    <a:pt x="15" y="18"/>
                    <a:pt x="15" y="18"/>
                  </a:cubicBezTo>
                  <a:cubicBezTo>
                    <a:pt x="12" y="21"/>
                    <a:pt x="12" y="26"/>
                    <a:pt x="15" y="29"/>
                  </a:cubicBezTo>
                  <a:cubicBezTo>
                    <a:pt x="15" y="29"/>
                    <a:pt x="15" y="29"/>
                    <a:pt x="15" y="29"/>
                  </a:cubicBezTo>
                  <a:cubicBezTo>
                    <a:pt x="18" y="32"/>
                    <a:pt x="20" y="36"/>
                    <a:pt x="19" y="38"/>
                  </a:cubicBezTo>
                  <a:cubicBezTo>
                    <a:pt x="17" y="41"/>
                    <a:pt x="12" y="47"/>
                    <a:pt x="8" y="47"/>
                  </a:cubicBezTo>
                  <a:cubicBezTo>
                    <a:pt x="8" y="47"/>
                    <a:pt x="8" y="47"/>
                    <a:pt x="8" y="47"/>
                  </a:cubicBezTo>
                  <a:cubicBezTo>
                    <a:pt x="3" y="47"/>
                    <a:pt x="0" y="50"/>
                    <a:pt x="0" y="54"/>
                  </a:cubicBezTo>
                  <a:cubicBezTo>
                    <a:pt x="0" y="59"/>
                    <a:pt x="0" y="59"/>
                    <a:pt x="0" y="59"/>
                  </a:cubicBezTo>
                  <a:cubicBezTo>
                    <a:pt x="0" y="63"/>
                    <a:pt x="3" y="67"/>
                    <a:pt x="8" y="67"/>
                  </a:cubicBezTo>
                  <a:cubicBezTo>
                    <a:pt x="8" y="67"/>
                    <a:pt x="8" y="67"/>
                    <a:pt x="8" y="67"/>
                  </a:cubicBezTo>
                  <a:cubicBezTo>
                    <a:pt x="12" y="67"/>
                    <a:pt x="16" y="69"/>
                    <a:pt x="17" y="71"/>
                  </a:cubicBezTo>
                  <a:cubicBezTo>
                    <a:pt x="18" y="73"/>
                    <a:pt x="18" y="82"/>
                    <a:pt x="15" y="85"/>
                  </a:cubicBezTo>
                  <a:cubicBezTo>
                    <a:pt x="15" y="85"/>
                    <a:pt x="15" y="85"/>
                    <a:pt x="15" y="85"/>
                  </a:cubicBezTo>
                  <a:cubicBezTo>
                    <a:pt x="12" y="88"/>
                    <a:pt x="12" y="93"/>
                    <a:pt x="15" y="95"/>
                  </a:cubicBezTo>
                  <a:cubicBezTo>
                    <a:pt x="18" y="99"/>
                    <a:pt x="18" y="99"/>
                    <a:pt x="18" y="99"/>
                  </a:cubicBezTo>
                  <a:cubicBezTo>
                    <a:pt x="21" y="102"/>
                    <a:pt x="26" y="102"/>
                    <a:pt x="29" y="99"/>
                  </a:cubicBezTo>
                  <a:cubicBezTo>
                    <a:pt x="29" y="99"/>
                    <a:pt x="29" y="99"/>
                    <a:pt x="29" y="99"/>
                  </a:cubicBezTo>
                  <a:cubicBezTo>
                    <a:pt x="32" y="96"/>
                    <a:pt x="37" y="94"/>
                    <a:pt x="39" y="95"/>
                  </a:cubicBezTo>
                  <a:cubicBezTo>
                    <a:pt x="41" y="96"/>
                    <a:pt x="47" y="102"/>
                    <a:pt x="47" y="106"/>
                  </a:cubicBezTo>
                  <a:cubicBezTo>
                    <a:pt x="47" y="106"/>
                    <a:pt x="47" y="106"/>
                    <a:pt x="47" y="106"/>
                  </a:cubicBezTo>
                  <a:cubicBezTo>
                    <a:pt x="47" y="110"/>
                    <a:pt x="51" y="114"/>
                    <a:pt x="55" y="114"/>
                  </a:cubicBezTo>
                  <a:cubicBezTo>
                    <a:pt x="60" y="114"/>
                    <a:pt x="60" y="114"/>
                    <a:pt x="60" y="114"/>
                  </a:cubicBezTo>
                  <a:cubicBezTo>
                    <a:pt x="64" y="114"/>
                    <a:pt x="67" y="110"/>
                    <a:pt x="67" y="106"/>
                  </a:cubicBezTo>
                  <a:cubicBezTo>
                    <a:pt x="67" y="106"/>
                    <a:pt x="67" y="106"/>
                    <a:pt x="67" y="106"/>
                  </a:cubicBezTo>
                  <a:cubicBezTo>
                    <a:pt x="67" y="102"/>
                    <a:pt x="69" y="98"/>
                    <a:pt x="71" y="97"/>
                  </a:cubicBezTo>
                  <a:cubicBezTo>
                    <a:pt x="74" y="96"/>
                    <a:pt x="82" y="96"/>
                    <a:pt x="85" y="99"/>
                  </a:cubicBezTo>
                  <a:cubicBezTo>
                    <a:pt x="85" y="99"/>
                    <a:pt x="85" y="99"/>
                    <a:pt x="85" y="99"/>
                  </a:cubicBezTo>
                  <a:cubicBezTo>
                    <a:pt x="88" y="102"/>
                    <a:pt x="93" y="102"/>
                    <a:pt x="96" y="99"/>
                  </a:cubicBezTo>
                  <a:cubicBezTo>
                    <a:pt x="99" y="95"/>
                    <a:pt x="99" y="95"/>
                    <a:pt x="99" y="95"/>
                  </a:cubicBezTo>
                  <a:cubicBezTo>
                    <a:pt x="102" y="93"/>
                    <a:pt x="102" y="88"/>
                    <a:pt x="99" y="85"/>
                  </a:cubicBezTo>
                  <a:cubicBezTo>
                    <a:pt x="99" y="85"/>
                    <a:pt x="99" y="85"/>
                    <a:pt x="99" y="85"/>
                  </a:cubicBezTo>
                  <a:cubicBezTo>
                    <a:pt x="96" y="82"/>
                    <a:pt x="95" y="77"/>
                    <a:pt x="96" y="75"/>
                  </a:cubicBezTo>
                  <a:cubicBezTo>
                    <a:pt x="97" y="73"/>
                    <a:pt x="102" y="67"/>
                    <a:pt x="106" y="67"/>
                  </a:cubicBezTo>
                  <a:lnTo>
                    <a:pt x="107" y="67"/>
                  </a:lnTo>
                  <a:close/>
                  <a:moveTo>
                    <a:pt x="57" y="85"/>
                  </a:moveTo>
                  <a:cubicBezTo>
                    <a:pt x="41" y="85"/>
                    <a:pt x="29" y="73"/>
                    <a:pt x="29" y="57"/>
                  </a:cubicBezTo>
                  <a:cubicBezTo>
                    <a:pt x="29" y="41"/>
                    <a:pt x="41" y="28"/>
                    <a:pt x="57" y="28"/>
                  </a:cubicBezTo>
                  <a:cubicBezTo>
                    <a:pt x="73" y="28"/>
                    <a:pt x="86" y="41"/>
                    <a:pt x="86" y="57"/>
                  </a:cubicBezTo>
                  <a:cubicBezTo>
                    <a:pt x="86" y="73"/>
                    <a:pt x="73" y="85"/>
                    <a:pt x="57" y="85"/>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grpSp>
          <p:nvGrpSpPr>
            <p:cNvPr id="35" name="Group 4"/>
            <p:cNvGrpSpPr/>
            <p:nvPr/>
          </p:nvGrpSpPr>
          <p:grpSpPr>
            <a:xfrm>
              <a:off x="7439945" y="3644517"/>
              <a:ext cx="464134" cy="421666"/>
              <a:chOff x="9765110" y="2944927"/>
              <a:chExt cx="509639" cy="463007"/>
            </a:xfrm>
            <a:grpFill/>
          </p:grpSpPr>
          <p:sp>
            <p:nvSpPr>
              <p:cNvPr id="77" name="ïşḻïďê-Freeform: Shape 17"/>
              <p:cNvSpPr>
                <a:spLocks/>
              </p:cNvSpPr>
              <p:nvPr/>
            </p:nvSpPr>
            <p:spPr bwMode="auto">
              <a:xfrm>
                <a:off x="9765110" y="3073170"/>
                <a:ext cx="299788" cy="303119"/>
              </a:xfrm>
              <a:custGeom>
                <a:avLst/>
                <a:gdLst/>
                <a:ahLst/>
                <a:cxnLst>
                  <a:cxn ang="0">
                    <a:pos x="106" y="67"/>
                  </a:cxn>
                  <a:cxn ang="0">
                    <a:pos x="114" y="60"/>
                  </a:cxn>
                  <a:cxn ang="0">
                    <a:pos x="114" y="55"/>
                  </a:cxn>
                  <a:cxn ang="0">
                    <a:pos x="106" y="47"/>
                  </a:cxn>
                  <a:cxn ang="0">
                    <a:pos x="106" y="47"/>
                  </a:cxn>
                  <a:cxn ang="0">
                    <a:pos x="97" y="43"/>
                  </a:cxn>
                  <a:cxn ang="0">
                    <a:pos x="99" y="30"/>
                  </a:cxn>
                  <a:cxn ang="0">
                    <a:pos x="99" y="29"/>
                  </a:cxn>
                  <a:cxn ang="0">
                    <a:pos x="99" y="19"/>
                  </a:cxn>
                  <a:cxn ang="0">
                    <a:pos x="96" y="15"/>
                  </a:cxn>
                  <a:cxn ang="0">
                    <a:pos x="85" y="15"/>
                  </a:cxn>
                  <a:cxn ang="0">
                    <a:pos x="85" y="16"/>
                  </a:cxn>
                  <a:cxn ang="0">
                    <a:pos x="75" y="19"/>
                  </a:cxn>
                  <a:cxn ang="0">
                    <a:pos x="67" y="8"/>
                  </a:cxn>
                  <a:cxn ang="0">
                    <a:pos x="67" y="8"/>
                  </a:cxn>
                  <a:cxn ang="0">
                    <a:pos x="59" y="0"/>
                  </a:cxn>
                  <a:cxn ang="0">
                    <a:pos x="54" y="0"/>
                  </a:cxn>
                  <a:cxn ang="0">
                    <a:pos x="47" y="8"/>
                  </a:cxn>
                  <a:cxn ang="0">
                    <a:pos x="47" y="8"/>
                  </a:cxn>
                  <a:cxn ang="0">
                    <a:pos x="43" y="17"/>
                  </a:cxn>
                  <a:cxn ang="0">
                    <a:pos x="29" y="16"/>
                  </a:cxn>
                  <a:cxn ang="0">
                    <a:pos x="29" y="15"/>
                  </a:cxn>
                  <a:cxn ang="0">
                    <a:pos x="18" y="15"/>
                  </a:cxn>
                  <a:cxn ang="0">
                    <a:pos x="15" y="19"/>
                  </a:cxn>
                  <a:cxn ang="0">
                    <a:pos x="15" y="29"/>
                  </a:cxn>
                  <a:cxn ang="0">
                    <a:pos x="15" y="30"/>
                  </a:cxn>
                  <a:cxn ang="0">
                    <a:pos x="18" y="39"/>
                  </a:cxn>
                  <a:cxn ang="0">
                    <a:pos x="8" y="47"/>
                  </a:cxn>
                  <a:cxn ang="0">
                    <a:pos x="7" y="47"/>
                  </a:cxn>
                  <a:cxn ang="0">
                    <a:pos x="0" y="55"/>
                  </a:cxn>
                  <a:cxn ang="0">
                    <a:pos x="0" y="60"/>
                  </a:cxn>
                  <a:cxn ang="0">
                    <a:pos x="7" y="67"/>
                  </a:cxn>
                  <a:cxn ang="0">
                    <a:pos x="8" y="67"/>
                  </a:cxn>
                  <a:cxn ang="0">
                    <a:pos x="17" y="72"/>
                  </a:cxn>
                  <a:cxn ang="0">
                    <a:pos x="15" y="85"/>
                  </a:cxn>
                  <a:cxn ang="0">
                    <a:pos x="15" y="85"/>
                  </a:cxn>
                  <a:cxn ang="0">
                    <a:pos x="15" y="96"/>
                  </a:cxn>
                  <a:cxn ang="0">
                    <a:pos x="18" y="99"/>
                  </a:cxn>
                  <a:cxn ang="0">
                    <a:pos x="29" y="100"/>
                  </a:cxn>
                  <a:cxn ang="0">
                    <a:pos x="29" y="99"/>
                  </a:cxn>
                  <a:cxn ang="0">
                    <a:pos x="38" y="96"/>
                  </a:cxn>
                  <a:cxn ang="0">
                    <a:pos x="47" y="107"/>
                  </a:cxn>
                  <a:cxn ang="0">
                    <a:pos x="47" y="107"/>
                  </a:cxn>
                  <a:cxn ang="0">
                    <a:pos x="54" y="115"/>
                  </a:cxn>
                  <a:cxn ang="0">
                    <a:pos x="59" y="115"/>
                  </a:cxn>
                  <a:cxn ang="0">
                    <a:pos x="67" y="107"/>
                  </a:cxn>
                  <a:cxn ang="0">
                    <a:pos x="67" y="107"/>
                  </a:cxn>
                  <a:cxn ang="0">
                    <a:pos x="71" y="98"/>
                  </a:cxn>
                  <a:cxn ang="0">
                    <a:pos x="85" y="99"/>
                  </a:cxn>
                  <a:cxn ang="0">
                    <a:pos x="85" y="99"/>
                  </a:cxn>
                  <a:cxn ang="0">
                    <a:pos x="96" y="100"/>
                  </a:cxn>
                  <a:cxn ang="0">
                    <a:pos x="99" y="96"/>
                  </a:cxn>
                  <a:cxn ang="0">
                    <a:pos x="99" y="85"/>
                  </a:cxn>
                  <a:cxn ang="0">
                    <a:pos x="99" y="85"/>
                  </a:cxn>
                  <a:cxn ang="0">
                    <a:pos x="95" y="76"/>
                  </a:cxn>
                  <a:cxn ang="0">
                    <a:pos x="106" y="67"/>
                  </a:cxn>
                  <a:cxn ang="0">
                    <a:pos x="57" y="86"/>
                  </a:cxn>
                  <a:cxn ang="0">
                    <a:pos x="28" y="57"/>
                  </a:cxn>
                  <a:cxn ang="0">
                    <a:pos x="57" y="29"/>
                  </a:cxn>
                  <a:cxn ang="0">
                    <a:pos x="85" y="57"/>
                  </a:cxn>
                  <a:cxn ang="0">
                    <a:pos x="57" y="86"/>
                  </a:cxn>
                </a:cxnLst>
                <a:rect l="0" t="0" r="r" b="b"/>
                <a:pathLst>
                  <a:path w="114" h="115">
                    <a:moveTo>
                      <a:pt x="106" y="67"/>
                    </a:moveTo>
                    <a:cubicBezTo>
                      <a:pt x="111" y="67"/>
                      <a:pt x="114" y="64"/>
                      <a:pt x="114" y="60"/>
                    </a:cubicBezTo>
                    <a:cubicBezTo>
                      <a:pt x="114" y="55"/>
                      <a:pt x="114" y="55"/>
                      <a:pt x="114" y="55"/>
                    </a:cubicBezTo>
                    <a:cubicBezTo>
                      <a:pt x="114" y="51"/>
                      <a:pt x="111" y="47"/>
                      <a:pt x="106" y="47"/>
                    </a:cubicBezTo>
                    <a:cubicBezTo>
                      <a:pt x="106" y="47"/>
                      <a:pt x="106" y="47"/>
                      <a:pt x="106" y="47"/>
                    </a:cubicBezTo>
                    <a:cubicBezTo>
                      <a:pt x="102" y="47"/>
                      <a:pt x="98" y="45"/>
                      <a:pt x="97" y="43"/>
                    </a:cubicBezTo>
                    <a:cubicBezTo>
                      <a:pt x="96" y="41"/>
                      <a:pt x="96" y="33"/>
                      <a:pt x="99" y="30"/>
                    </a:cubicBezTo>
                    <a:cubicBezTo>
                      <a:pt x="99" y="29"/>
                      <a:pt x="99" y="29"/>
                      <a:pt x="99" y="29"/>
                    </a:cubicBezTo>
                    <a:cubicBezTo>
                      <a:pt x="102" y="27"/>
                      <a:pt x="102" y="22"/>
                      <a:pt x="99" y="19"/>
                    </a:cubicBezTo>
                    <a:cubicBezTo>
                      <a:pt x="96" y="15"/>
                      <a:pt x="96" y="15"/>
                      <a:pt x="96" y="15"/>
                    </a:cubicBezTo>
                    <a:cubicBezTo>
                      <a:pt x="93" y="12"/>
                      <a:pt x="88" y="12"/>
                      <a:pt x="85" y="15"/>
                    </a:cubicBezTo>
                    <a:cubicBezTo>
                      <a:pt x="85" y="16"/>
                      <a:pt x="85" y="16"/>
                      <a:pt x="85" y="16"/>
                    </a:cubicBezTo>
                    <a:cubicBezTo>
                      <a:pt x="82" y="18"/>
                      <a:pt x="77" y="20"/>
                      <a:pt x="75" y="19"/>
                    </a:cubicBezTo>
                    <a:cubicBezTo>
                      <a:pt x="73" y="18"/>
                      <a:pt x="67" y="12"/>
                      <a:pt x="67" y="8"/>
                    </a:cubicBezTo>
                    <a:cubicBezTo>
                      <a:pt x="67" y="8"/>
                      <a:pt x="67" y="8"/>
                      <a:pt x="67" y="8"/>
                    </a:cubicBezTo>
                    <a:cubicBezTo>
                      <a:pt x="67" y="4"/>
                      <a:pt x="63" y="0"/>
                      <a:pt x="59" y="0"/>
                    </a:cubicBezTo>
                    <a:cubicBezTo>
                      <a:pt x="54" y="0"/>
                      <a:pt x="54" y="0"/>
                      <a:pt x="54" y="0"/>
                    </a:cubicBezTo>
                    <a:cubicBezTo>
                      <a:pt x="50" y="0"/>
                      <a:pt x="47" y="4"/>
                      <a:pt x="47" y="8"/>
                    </a:cubicBezTo>
                    <a:cubicBezTo>
                      <a:pt x="47" y="8"/>
                      <a:pt x="47" y="8"/>
                      <a:pt x="47" y="8"/>
                    </a:cubicBezTo>
                    <a:cubicBezTo>
                      <a:pt x="47" y="12"/>
                      <a:pt x="45" y="16"/>
                      <a:pt x="43" y="17"/>
                    </a:cubicBezTo>
                    <a:cubicBezTo>
                      <a:pt x="40" y="18"/>
                      <a:pt x="32" y="18"/>
                      <a:pt x="29" y="16"/>
                    </a:cubicBezTo>
                    <a:cubicBezTo>
                      <a:pt x="29" y="15"/>
                      <a:pt x="29" y="15"/>
                      <a:pt x="29" y="15"/>
                    </a:cubicBezTo>
                    <a:cubicBezTo>
                      <a:pt x="26" y="12"/>
                      <a:pt x="21" y="12"/>
                      <a:pt x="18" y="15"/>
                    </a:cubicBezTo>
                    <a:cubicBezTo>
                      <a:pt x="15" y="19"/>
                      <a:pt x="15" y="19"/>
                      <a:pt x="15" y="19"/>
                    </a:cubicBezTo>
                    <a:cubicBezTo>
                      <a:pt x="12" y="22"/>
                      <a:pt x="12" y="27"/>
                      <a:pt x="15" y="29"/>
                    </a:cubicBezTo>
                    <a:cubicBezTo>
                      <a:pt x="15" y="30"/>
                      <a:pt x="15" y="30"/>
                      <a:pt x="15" y="30"/>
                    </a:cubicBezTo>
                    <a:cubicBezTo>
                      <a:pt x="18" y="33"/>
                      <a:pt x="19" y="37"/>
                      <a:pt x="18" y="39"/>
                    </a:cubicBezTo>
                    <a:cubicBezTo>
                      <a:pt x="17" y="41"/>
                      <a:pt x="12" y="47"/>
                      <a:pt x="8" y="47"/>
                    </a:cubicBezTo>
                    <a:cubicBezTo>
                      <a:pt x="7" y="47"/>
                      <a:pt x="7" y="47"/>
                      <a:pt x="7" y="47"/>
                    </a:cubicBezTo>
                    <a:cubicBezTo>
                      <a:pt x="3" y="47"/>
                      <a:pt x="0" y="51"/>
                      <a:pt x="0" y="55"/>
                    </a:cubicBezTo>
                    <a:cubicBezTo>
                      <a:pt x="0" y="60"/>
                      <a:pt x="0" y="60"/>
                      <a:pt x="0" y="60"/>
                    </a:cubicBezTo>
                    <a:cubicBezTo>
                      <a:pt x="0" y="64"/>
                      <a:pt x="3" y="67"/>
                      <a:pt x="7" y="67"/>
                    </a:cubicBezTo>
                    <a:cubicBezTo>
                      <a:pt x="8" y="67"/>
                      <a:pt x="8" y="67"/>
                      <a:pt x="8" y="67"/>
                    </a:cubicBezTo>
                    <a:cubicBezTo>
                      <a:pt x="12" y="67"/>
                      <a:pt x="16" y="69"/>
                      <a:pt x="17" y="72"/>
                    </a:cubicBezTo>
                    <a:cubicBezTo>
                      <a:pt x="17" y="74"/>
                      <a:pt x="18" y="82"/>
                      <a:pt x="15" y="85"/>
                    </a:cubicBezTo>
                    <a:cubicBezTo>
                      <a:pt x="15" y="85"/>
                      <a:pt x="15" y="85"/>
                      <a:pt x="15" y="85"/>
                    </a:cubicBezTo>
                    <a:cubicBezTo>
                      <a:pt x="12" y="88"/>
                      <a:pt x="12" y="93"/>
                      <a:pt x="15" y="96"/>
                    </a:cubicBezTo>
                    <a:cubicBezTo>
                      <a:pt x="18" y="99"/>
                      <a:pt x="18" y="99"/>
                      <a:pt x="18" y="99"/>
                    </a:cubicBezTo>
                    <a:cubicBezTo>
                      <a:pt x="21" y="102"/>
                      <a:pt x="26" y="102"/>
                      <a:pt x="29" y="100"/>
                    </a:cubicBezTo>
                    <a:cubicBezTo>
                      <a:pt x="29" y="99"/>
                      <a:pt x="29" y="99"/>
                      <a:pt x="29" y="99"/>
                    </a:cubicBezTo>
                    <a:cubicBezTo>
                      <a:pt x="32" y="96"/>
                      <a:pt x="36" y="95"/>
                      <a:pt x="38" y="96"/>
                    </a:cubicBezTo>
                    <a:cubicBezTo>
                      <a:pt x="41" y="97"/>
                      <a:pt x="47" y="102"/>
                      <a:pt x="47" y="107"/>
                    </a:cubicBezTo>
                    <a:cubicBezTo>
                      <a:pt x="47" y="107"/>
                      <a:pt x="47" y="107"/>
                      <a:pt x="47" y="107"/>
                    </a:cubicBezTo>
                    <a:cubicBezTo>
                      <a:pt x="47" y="111"/>
                      <a:pt x="50" y="115"/>
                      <a:pt x="54" y="115"/>
                    </a:cubicBezTo>
                    <a:cubicBezTo>
                      <a:pt x="59" y="115"/>
                      <a:pt x="59" y="115"/>
                      <a:pt x="59" y="115"/>
                    </a:cubicBezTo>
                    <a:cubicBezTo>
                      <a:pt x="63" y="115"/>
                      <a:pt x="67" y="111"/>
                      <a:pt x="67" y="107"/>
                    </a:cubicBezTo>
                    <a:cubicBezTo>
                      <a:pt x="67" y="107"/>
                      <a:pt x="67" y="107"/>
                      <a:pt x="67" y="107"/>
                    </a:cubicBezTo>
                    <a:cubicBezTo>
                      <a:pt x="67" y="102"/>
                      <a:pt x="69" y="98"/>
                      <a:pt x="71" y="98"/>
                    </a:cubicBezTo>
                    <a:cubicBezTo>
                      <a:pt x="74" y="97"/>
                      <a:pt x="82" y="96"/>
                      <a:pt x="85" y="99"/>
                    </a:cubicBezTo>
                    <a:cubicBezTo>
                      <a:pt x="85" y="99"/>
                      <a:pt x="85" y="99"/>
                      <a:pt x="85" y="99"/>
                    </a:cubicBezTo>
                    <a:cubicBezTo>
                      <a:pt x="88" y="102"/>
                      <a:pt x="93" y="102"/>
                      <a:pt x="96" y="100"/>
                    </a:cubicBezTo>
                    <a:cubicBezTo>
                      <a:pt x="99" y="96"/>
                      <a:pt x="99" y="96"/>
                      <a:pt x="99" y="96"/>
                    </a:cubicBezTo>
                    <a:cubicBezTo>
                      <a:pt x="102" y="93"/>
                      <a:pt x="102" y="88"/>
                      <a:pt x="99" y="85"/>
                    </a:cubicBezTo>
                    <a:cubicBezTo>
                      <a:pt x="99" y="85"/>
                      <a:pt x="99" y="85"/>
                      <a:pt x="99" y="85"/>
                    </a:cubicBezTo>
                    <a:cubicBezTo>
                      <a:pt x="96" y="82"/>
                      <a:pt x="94" y="78"/>
                      <a:pt x="95" y="76"/>
                    </a:cubicBezTo>
                    <a:cubicBezTo>
                      <a:pt x="97" y="74"/>
                      <a:pt x="102" y="67"/>
                      <a:pt x="106" y="67"/>
                    </a:cubicBezTo>
                    <a:close/>
                    <a:moveTo>
                      <a:pt x="57" y="86"/>
                    </a:moveTo>
                    <a:cubicBezTo>
                      <a:pt x="41" y="86"/>
                      <a:pt x="28" y="73"/>
                      <a:pt x="28" y="57"/>
                    </a:cubicBezTo>
                    <a:cubicBezTo>
                      <a:pt x="28" y="42"/>
                      <a:pt x="41" y="29"/>
                      <a:pt x="57" y="29"/>
                    </a:cubicBezTo>
                    <a:cubicBezTo>
                      <a:pt x="73" y="29"/>
                      <a:pt x="85" y="42"/>
                      <a:pt x="85" y="57"/>
                    </a:cubicBezTo>
                    <a:cubicBezTo>
                      <a:pt x="85" y="73"/>
                      <a:pt x="73" y="86"/>
                      <a:pt x="57" y="86"/>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78" name="ïşḻïďê-Freeform: Shape 21"/>
              <p:cNvSpPr>
                <a:spLocks/>
              </p:cNvSpPr>
              <p:nvPr/>
            </p:nvSpPr>
            <p:spPr bwMode="auto">
              <a:xfrm>
                <a:off x="10031588" y="2944927"/>
                <a:ext cx="243161" cy="244827"/>
              </a:xfrm>
              <a:custGeom>
                <a:avLst/>
                <a:gdLst/>
                <a:ahLst/>
                <a:cxnLst>
                  <a:cxn ang="0">
                    <a:pos x="87" y="55"/>
                  </a:cxn>
                  <a:cxn ang="0">
                    <a:pos x="93" y="47"/>
                  </a:cxn>
                  <a:cxn ang="0">
                    <a:pos x="93" y="46"/>
                  </a:cxn>
                  <a:cxn ang="0">
                    <a:pos x="87" y="39"/>
                  </a:cxn>
                  <a:cxn ang="0">
                    <a:pos x="79" y="35"/>
                  </a:cxn>
                  <a:cxn ang="0">
                    <a:pos x="81" y="24"/>
                  </a:cxn>
                  <a:cxn ang="0">
                    <a:pos x="80" y="14"/>
                  </a:cxn>
                  <a:cxn ang="0">
                    <a:pos x="79" y="13"/>
                  </a:cxn>
                  <a:cxn ang="0">
                    <a:pos x="69" y="12"/>
                  </a:cxn>
                  <a:cxn ang="0">
                    <a:pos x="62" y="15"/>
                  </a:cxn>
                  <a:cxn ang="0">
                    <a:pos x="55" y="6"/>
                  </a:cxn>
                  <a:cxn ang="0">
                    <a:pos x="47" y="0"/>
                  </a:cxn>
                  <a:cxn ang="0">
                    <a:pos x="46" y="0"/>
                  </a:cxn>
                  <a:cxn ang="0">
                    <a:pos x="38" y="6"/>
                  </a:cxn>
                  <a:cxn ang="0">
                    <a:pos x="35" y="14"/>
                  </a:cxn>
                  <a:cxn ang="0">
                    <a:pos x="24" y="12"/>
                  </a:cxn>
                  <a:cxn ang="0">
                    <a:pos x="14" y="13"/>
                  </a:cxn>
                  <a:cxn ang="0">
                    <a:pos x="13" y="14"/>
                  </a:cxn>
                  <a:cxn ang="0">
                    <a:pos x="12" y="24"/>
                  </a:cxn>
                  <a:cxn ang="0">
                    <a:pos x="15" y="32"/>
                  </a:cxn>
                  <a:cxn ang="0">
                    <a:pos x="6" y="39"/>
                  </a:cxn>
                  <a:cxn ang="0">
                    <a:pos x="0" y="46"/>
                  </a:cxn>
                  <a:cxn ang="0">
                    <a:pos x="0" y="47"/>
                  </a:cxn>
                  <a:cxn ang="0">
                    <a:pos x="6" y="55"/>
                  </a:cxn>
                  <a:cxn ang="0">
                    <a:pos x="14" y="58"/>
                  </a:cxn>
                  <a:cxn ang="0">
                    <a:pos x="12" y="69"/>
                  </a:cxn>
                  <a:cxn ang="0">
                    <a:pos x="13" y="79"/>
                  </a:cxn>
                  <a:cxn ang="0">
                    <a:pos x="14" y="80"/>
                  </a:cxn>
                  <a:cxn ang="0">
                    <a:pos x="24" y="81"/>
                  </a:cxn>
                  <a:cxn ang="0">
                    <a:pos x="31" y="78"/>
                  </a:cxn>
                  <a:cxn ang="0">
                    <a:pos x="38" y="87"/>
                  </a:cxn>
                  <a:cxn ang="0">
                    <a:pos x="46" y="93"/>
                  </a:cxn>
                  <a:cxn ang="0">
                    <a:pos x="47" y="93"/>
                  </a:cxn>
                  <a:cxn ang="0">
                    <a:pos x="55" y="87"/>
                  </a:cxn>
                  <a:cxn ang="0">
                    <a:pos x="58" y="80"/>
                  </a:cxn>
                  <a:cxn ang="0">
                    <a:pos x="69" y="81"/>
                  </a:cxn>
                  <a:cxn ang="0">
                    <a:pos x="79" y="80"/>
                  </a:cxn>
                  <a:cxn ang="0">
                    <a:pos x="80" y="79"/>
                  </a:cxn>
                  <a:cxn ang="0">
                    <a:pos x="81" y="69"/>
                  </a:cxn>
                  <a:cxn ang="0">
                    <a:pos x="78" y="62"/>
                  </a:cxn>
                  <a:cxn ang="0">
                    <a:pos x="87" y="55"/>
                  </a:cxn>
                  <a:cxn ang="0">
                    <a:pos x="47" y="70"/>
                  </a:cxn>
                  <a:cxn ang="0">
                    <a:pos x="23" y="47"/>
                  </a:cxn>
                  <a:cxn ang="0">
                    <a:pos x="47" y="23"/>
                  </a:cxn>
                  <a:cxn ang="0">
                    <a:pos x="70" y="47"/>
                  </a:cxn>
                  <a:cxn ang="0">
                    <a:pos x="47" y="70"/>
                  </a:cxn>
                </a:cxnLst>
                <a:rect l="0" t="0" r="r" b="b"/>
                <a:pathLst>
                  <a:path w="93" h="93">
                    <a:moveTo>
                      <a:pt x="87" y="55"/>
                    </a:moveTo>
                    <a:cubicBezTo>
                      <a:pt x="90" y="55"/>
                      <a:pt x="93" y="51"/>
                      <a:pt x="93" y="47"/>
                    </a:cubicBezTo>
                    <a:cubicBezTo>
                      <a:pt x="93" y="46"/>
                      <a:pt x="93" y="46"/>
                      <a:pt x="93" y="46"/>
                    </a:cubicBezTo>
                    <a:cubicBezTo>
                      <a:pt x="93" y="42"/>
                      <a:pt x="90" y="39"/>
                      <a:pt x="87" y="39"/>
                    </a:cubicBezTo>
                    <a:cubicBezTo>
                      <a:pt x="83" y="39"/>
                      <a:pt x="80" y="37"/>
                      <a:pt x="79" y="35"/>
                    </a:cubicBezTo>
                    <a:cubicBezTo>
                      <a:pt x="79" y="33"/>
                      <a:pt x="78" y="26"/>
                      <a:pt x="81" y="24"/>
                    </a:cubicBezTo>
                    <a:cubicBezTo>
                      <a:pt x="83" y="21"/>
                      <a:pt x="83" y="17"/>
                      <a:pt x="80" y="14"/>
                    </a:cubicBezTo>
                    <a:cubicBezTo>
                      <a:pt x="79" y="13"/>
                      <a:pt x="79" y="13"/>
                      <a:pt x="79" y="13"/>
                    </a:cubicBezTo>
                    <a:cubicBezTo>
                      <a:pt x="76" y="10"/>
                      <a:pt x="72" y="10"/>
                      <a:pt x="69" y="12"/>
                    </a:cubicBezTo>
                    <a:cubicBezTo>
                      <a:pt x="67" y="15"/>
                      <a:pt x="63" y="16"/>
                      <a:pt x="62" y="15"/>
                    </a:cubicBezTo>
                    <a:cubicBezTo>
                      <a:pt x="60" y="14"/>
                      <a:pt x="55" y="10"/>
                      <a:pt x="55" y="6"/>
                    </a:cubicBezTo>
                    <a:cubicBezTo>
                      <a:pt x="55" y="3"/>
                      <a:pt x="51" y="0"/>
                      <a:pt x="47" y="0"/>
                    </a:cubicBezTo>
                    <a:cubicBezTo>
                      <a:pt x="46" y="0"/>
                      <a:pt x="46" y="0"/>
                      <a:pt x="46" y="0"/>
                    </a:cubicBezTo>
                    <a:cubicBezTo>
                      <a:pt x="42" y="0"/>
                      <a:pt x="38" y="3"/>
                      <a:pt x="38" y="6"/>
                    </a:cubicBezTo>
                    <a:cubicBezTo>
                      <a:pt x="38" y="10"/>
                      <a:pt x="37" y="13"/>
                      <a:pt x="35" y="14"/>
                    </a:cubicBezTo>
                    <a:cubicBezTo>
                      <a:pt x="33" y="14"/>
                      <a:pt x="26" y="15"/>
                      <a:pt x="24" y="12"/>
                    </a:cubicBezTo>
                    <a:cubicBezTo>
                      <a:pt x="21" y="10"/>
                      <a:pt x="17" y="10"/>
                      <a:pt x="14" y="13"/>
                    </a:cubicBezTo>
                    <a:cubicBezTo>
                      <a:pt x="13" y="14"/>
                      <a:pt x="13" y="14"/>
                      <a:pt x="13" y="14"/>
                    </a:cubicBezTo>
                    <a:cubicBezTo>
                      <a:pt x="10" y="17"/>
                      <a:pt x="10" y="21"/>
                      <a:pt x="12" y="24"/>
                    </a:cubicBezTo>
                    <a:cubicBezTo>
                      <a:pt x="15" y="26"/>
                      <a:pt x="16" y="30"/>
                      <a:pt x="15" y="32"/>
                    </a:cubicBezTo>
                    <a:cubicBezTo>
                      <a:pt x="14" y="33"/>
                      <a:pt x="10" y="39"/>
                      <a:pt x="6" y="39"/>
                    </a:cubicBezTo>
                    <a:cubicBezTo>
                      <a:pt x="3" y="39"/>
                      <a:pt x="0" y="42"/>
                      <a:pt x="0" y="46"/>
                    </a:cubicBezTo>
                    <a:cubicBezTo>
                      <a:pt x="0" y="47"/>
                      <a:pt x="0" y="47"/>
                      <a:pt x="0" y="47"/>
                    </a:cubicBezTo>
                    <a:cubicBezTo>
                      <a:pt x="0" y="51"/>
                      <a:pt x="3" y="55"/>
                      <a:pt x="6" y="55"/>
                    </a:cubicBezTo>
                    <a:cubicBezTo>
                      <a:pt x="10" y="55"/>
                      <a:pt x="13" y="56"/>
                      <a:pt x="14" y="58"/>
                    </a:cubicBezTo>
                    <a:cubicBezTo>
                      <a:pt x="14" y="60"/>
                      <a:pt x="15" y="67"/>
                      <a:pt x="12" y="69"/>
                    </a:cubicBezTo>
                    <a:cubicBezTo>
                      <a:pt x="10" y="72"/>
                      <a:pt x="10" y="76"/>
                      <a:pt x="13" y="79"/>
                    </a:cubicBezTo>
                    <a:cubicBezTo>
                      <a:pt x="14" y="80"/>
                      <a:pt x="14" y="80"/>
                      <a:pt x="14" y="80"/>
                    </a:cubicBezTo>
                    <a:cubicBezTo>
                      <a:pt x="17" y="83"/>
                      <a:pt x="21" y="83"/>
                      <a:pt x="24" y="81"/>
                    </a:cubicBezTo>
                    <a:cubicBezTo>
                      <a:pt x="26" y="79"/>
                      <a:pt x="30" y="77"/>
                      <a:pt x="31" y="78"/>
                    </a:cubicBezTo>
                    <a:cubicBezTo>
                      <a:pt x="33" y="79"/>
                      <a:pt x="38" y="84"/>
                      <a:pt x="38" y="87"/>
                    </a:cubicBezTo>
                    <a:cubicBezTo>
                      <a:pt x="38" y="91"/>
                      <a:pt x="42" y="93"/>
                      <a:pt x="46" y="93"/>
                    </a:cubicBezTo>
                    <a:cubicBezTo>
                      <a:pt x="47" y="93"/>
                      <a:pt x="47" y="93"/>
                      <a:pt x="47" y="93"/>
                    </a:cubicBezTo>
                    <a:cubicBezTo>
                      <a:pt x="51" y="93"/>
                      <a:pt x="55" y="91"/>
                      <a:pt x="55" y="87"/>
                    </a:cubicBezTo>
                    <a:cubicBezTo>
                      <a:pt x="55" y="84"/>
                      <a:pt x="56" y="80"/>
                      <a:pt x="58" y="80"/>
                    </a:cubicBezTo>
                    <a:cubicBezTo>
                      <a:pt x="60" y="79"/>
                      <a:pt x="67" y="79"/>
                      <a:pt x="69" y="81"/>
                    </a:cubicBezTo>
                    <a:cubicBezTo>
                      <a:pt x="72" y="83"/>
                      <a:pt x="76" y="83"/>
                      <a:pt x="79" y="80"/>
                    </a:cubicBezTo>
                    <a:cubicBezTo>
                      <a:pt x="80" y="79"/>
                      <a:pt x="80" y="79"/>
                      <a:pt x="80" y="79"/>
                    </a:cubicBezTo>
                    <a:cubicBezTo>
                      <a:pt x="83" y="76"/>
                      <a:pt x="83" y="72"/>
                      <a:pt x="81" y="69"/>
                    </a:cubicBezTo>
                    <a:cubicBezTo>
                      <a:pt x="78" y="67"/>
                      <a:pt x="77" y="64"/>
                      <a:pt x="78" y="62"/>
                    </a:cubicBezTo>
                    <a:cubicBezTo>
                      <a:pt x="79" y="60"/>
                      <a:pt x="83" y="55"/>
                      <a:pt x="87" y="55"/>
                    </a:cubicBezTo>
                    <a:close/>
                    <a:moveTo>
                      <a:pt x="47" y="70"/>
                    </a:moveTo>
                    <a:cubicBezTo>
                      <a:pt x="34" y="70"/>
                      <a:pt x="23" y="60"/>
                      <a:pt x="23" y="47"/>
                    </a:cubicBezTo>
                    <a:cubicBezTo>
                      <a:pt x="23" y="34"/>
                      <a:pt x="34" y="23"/>
                      <a:pt x="47" y="23"/>
                    </a:cubicBezTo>
                    <a:cubicBezTo>
                      <a:pt x="59" y="23"/>
                      <a:pt x="70" y="34"/>
                      <a:pt x="70" y="47"/>
                    </a:cubicBezTo>
                    <a:cubicBezTo>
                      <a:pt x="70" y="60"/>
                      <a:pt x="59" y="70"/>
                      <a:pt x="47" y="70"/>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79" name="ïşḻïďê-Freeform: Shape 22"/>
              <p:cNvSpPr>
                <a:spLocks/>
              </p:cNvSpPr>
              <p:nvPr/>
            </p:nvSpPr>
            <p:spPr bwMode="auto">
              <a:xfrm>
                <a:off x="10056571" y="3218068"/>
                <a:ext cx="191531" cy="189866"/>
              </a:xfrm>
              <a:custGeom>
                <a:avLst/>
                <a:gdLst/>
                <a:ahLst/>
                <a:cxnLst>
                  <a:cxn ang="0">
                    <a:pos x="68" y="42"/>
                  </a:cxn>
                  <a:cxn ang="0">
                    <a:pos x="73" y="36"/>
                  </a:cxn>
                  <a:cxn ang="0">
                    <a:pos x="68" y="30"/>
                  </a:cxn>
                  <a:cxn ang="0">
                    <a:pos x="62" y="27"/>
                  </a:cxn>
                  <a:cxn ang="0">
                    <a:pos x="63" y="18"/>
                  </a:cxn>
                  <a:cxn ang="0">
                    <a:pos x="62" y="10"/>
                  </a:cxn>
                  <a:cxn ang="0">
                    <a:pos x="54" y="9"/>
                  </a:cxn>
                  <a:cxn ang="0">
                    <a:pos x="48" y="12"/>
                  </a:cxn>
                  <a:cxn ang="0">
                    <a:pos x="43" y="5"/>
                  </a:cxn>
                  <a:cxn ang="0">
                    <a:pos x="37" y="0"/>
                  </a:cxn>
                  <a:cxn ang="0">
                    <a:pos x="30" y="5"/>
                  </a:cxn>
                  <a:cxn ang="0">
                    <a:pos x="27" y="11"/>
                  </a:cxn>
                  <a:cxn ang="0">
                    <a:pos x="19" y="9"/>
                  </a:cxn>
                  <a:cxn ang="0">
                    <a:pos x="11" y="10"/>
                  </a:cxn>
                  <a:cxn ang="0">
                    <a:pos x="10" y="18"/>
                  </a:cxn>
                  <a:cxn ang="0">
                    <a:pos x="12" y="24"/>
                  </a:cxn>
                  <a:cxn ang="0">
                    <a:pos x="5" y="30"/>
                  </a:cxn>
                  <a:cxn ang="0">
                    <a:pos x="0" y="36"/>
                  </a:cxn>
                  <a:cxn ang="0">
                    <a:pos x="5" y="42"/>
                  </a:cxn>
                  <a:cxn ang="0">
                    <a:pos x="11" y="45"/>
                  </a:cxn>
                  <a:cxn ang="0">
                    <a:pos x="10" y="54"/>
                  </a:cxn>
                  <a:cxn ang="0">
                    <a:pos x="11" y="62"/>
                  </a:cxn>
                  <a:cxn ang="0">
                    <a:pos x="19" y="63"/>
                  </a:cxn>
                  <a:cxn ang="0">
                    <a:pos x="25" y="61"/>
                  </a:cxn>
                  <a:cxn ang="0">
                    <a:pos x="30" y="68"/>
                  </a:cxn>
                  <a:cxn ang="0">
                    <a:pos x="37" y="72"/>
                  </a:cxn>
                  <a:cxn ang="0">
                    <a:pos x="43" y="68"/>
                  </a:cxn>
                  <a:cxn ang="0">
                    <a:pos x="46" y="62"/>
                  </a:cxn>
                  <a:cxn ang="0">
                    <a:pos x="54" y="63"/>
                  </a:cxn>
                  <a:cxn ang="0">
                    <a:pos x="62" y="62"/>
                  </a:cxn>
                  <a:cxn ang="0">
                    <a:pos x="63" y="54"/>
                  </a:cxn>
                  <a:cxn ang="0">
                    <a:pos x="61" y="48"/>
                  </a:cxn>
                  <a:cxn ang="0">
                    <a:pos x="68" y="42"/>
                  </a:cxn>
                  <a:cxn ang="0">
                    <a:pos x="37" y="54"/>
                  </a:cxn>
                  <a:cxn ang="0">
                    <a:pos x="18" y="36"/>
                  </a:cxn>
                  <a:cxn ang="0">
                    <a:pos x="37" y="18"/>
                  </a:cxn>
                  <a:cxn ang="0">
                    <a:pos x="55" y="36"/>
                  </a:cxn>
                  <a:cxn ang="0">
                    <a:pos x="37" y="54"/>
                  </a:cxn>
                </a:cxnLst>
                <a:rect l="0" t="0" r="r" b="b"/>
                <a:pathLst>
                  <a:path w="73" h="72">
                    <a:moveTo>
                      <a:pt x="68" y="42"/>
                    </a:moveTo>
                    <a:cubicBezTo>
                      <a:pt x="71" y="42"/>
                      <a:pt x="73" y="40"/>
                      <a:pt x="73" y="36"/>
                    </a:cubicBezTo>
                    <a:cubicBezTo>
                      <a:pt x="73" y="33"/>
                      <a:pt x="71" y="30"/>
                      <a:pt x="68" y="30"/>
                    </a:cubicBezTo>
                    <a:cubicBezTo>
                      <a:pt x="65" y="30"/>
                      <a:pt x="63" y="29"/>
                      <a:pt x="62" y="27"/>
                    </a:cubicBezTo>
                    <a:cubicBezTo>
                      <a:pt x="62" y="26"/>
                      <a:pt x="61" y="20"/>
                      <a:pt x="63" y="18"/>
                    </a:cubicBezTo>
                    <a:cubicBezTo>
                      <a:pt x="65" y="16"/>
                      <a:pt x="65" y="13"/>
                      <a:pt x="62" y="10"/>
                    </a:cubicBezTo>
                    <a:cubicBezTo>
                      <a:pt x="60" y="8"/>
                      <a:pt x="56" y="7"/>
                      <a:pt x="54" y="9"/>
                    </a:cubicBezTo>
                    <a:cubicBezTo>
                      <a:pt x="52" y="11"/>
                      <a:pt x="50" y="12"/>
                      <a:pt x="48" y="12"/>
                    </a:cubicBezTo>
                    <a:cubicBezTo>
                      <a:pt x="47" y="11"/>
                      <a:pt x="43" y="7"/>
                      <a:pt x="43" y="5"/>
                    </a:cubicBezTo>
                    <a:cubicBezTo>
                      <a:pt x="43" y="2"/>
                      <a:pt x="40" y="0"/>
                      <a:pt x="37" y="0"/>
                    </a:cubicBezTo>
                    <a:cubicBezTo>
                      <a:pt x="33" y="0"/>
                      <a:pt x="30" y="2"/>
                      <a:pt x="30" y="5"/>
                    </a:cubicBezTo>
                    <a:cubicBezTo>
                      <a:pt x="30" y="7"/>
                      <a:pt x="29" y="10"/>
                      <a:pt x="27" y="11"/>
                    </a:cubicBezTo>
                    <a:cubicBezTo>
                      <a:pt x="26" y="11"/>
                      <a:pt x="21" y="11"/>
                      <a:pt x="19" y="9"/>
                    </a:cubicBezTo>
                    <a:cubicBezTo>
                      <a:pt x="17" y="7"/>
                      <a:pt x="13" y="8"/>
                      <a:pt x="11" y="10"/>
                    </a:cubicBezTo>
                    <a:cubicBezTo>
                      <a:pt x="8" y="13"/>
                      <a:pt x="8" y="16"/>
                      <a:pt x="10" y="18"/>
                    </a:cubicBezTo>
                    <a:cubicBezTo>
                      <a:pt x="12" y="20"/>
                      <a:pt x="13" y="23"/>
                      <a:pt x="12" y="24"/>
                    </a:cubicBezTo>
                    <a:cubicBezTo>
                      <a:pt x="11" y="26"/>
                      <a:pt x="8" y="30"/>
                      <a:pt x="5" y="30"/>
                    </a:cubicBezTo>
                    <a:cubicBezTo>
                      <a:pt x="2" y="30"/>
                      <a:pt x="0" y="33"/>
                      <a:pt x="0" y="36"/>
                    </a:cubicBezTo>
                    <a:cubicBezTo>
                      <a:pt x="0" y="40"/>
                      <a:pt x="2" y="42"/>
                      <a:pt x="5" y="42"/>
                    </a:cubicBezTo>
                    <a:cubicBezTo>
                      <a:pt x="8" y="42"/>
                      <a:pt x="10" y="44"/>
                      <a:pt x="11" y="45"/>
                    </a:cubicBezTo>
                    <a:cubicBezTo>
                      <a:pt x="11" y="47"/>
                      <a:pt x="12" y="52"/>
                      <a:pt x="10" y="54"/>
                    </a:cubicBezTo>
                    <a:cubicBezTo>
                      <a:pt x="8" y="56"/>
                      <a:pt x="8" y="59"/>
                      <a:pt x="11" y="62"/>
                    </a:cubicBezTo>
                    <a:cubicBezTo>
                      <a:pt x="13" y="64"/>
                      <a:pt x="17" y="65"/>
                      <a:pt x="19" y="63"/>
                    </a:cubicBezTo>
                    <a:cubicBezTo>
                      <a:pt x="21" y="61"/>
                      <a:pt x="23" y="60"/>
                      <a:pt x="25" y="61"/>
                    </a:cubicBezTo>
                    <a:cubicBezTo>
                      <a:pt x="26" y="61"/>
                      <a:pt x="30" y="65"/>
                      <a:pt x="30" y="68"/>
                    </a:cubicBezTo>
                    <a:cubicBezTo>
                      <a:pt x="30" y="70"/>
                      <a:pt x="33" y="72"/>
                      <a:pt x="37" y="72"/>
                    </a:cubicBezTo>
                    <a:cubicBezTo>
                      <a:pt x="40" y="72"/>
                      <a:pt x="43" y="70"/>
                      <a:pt x="43" y="68"/>
                    </a:cubicBezTo>
                    <a:cubicBezTo>
                      <a:pt x="43" y="65"/>
                      <a:pt x="44" y="62"/>
                      <a:pt x="46" y="62"/>
                    </a:cubicBezTo>
                    <a:cubicBezTo>
                      <a:pt x="47" y="61"/>
                      <a:pt x="52" y="61"/>
                      <a:pt x="54" y="63"/>
                    </a:cubicBezTo>
                    <a:cubicBezTo>
                      <a:pt x="56" y="65"/>
                      <a:pt x="60" y="64"/>
                      <a:pt x="62" y="62"/>
                    </a:cubicBezTo>
                    <a:cubicBezTo>
                      <a:pt x="65" y="59"/>
                      <a:pt x="65" y="56"/>
                      <a:pt x="63" y="54"/>
                    </a:cubicBezTo>
                    <a:cubicBezTo>
                      <a:pt x="61" y="52"/>
                      <a:pt x="60" y="49"/>
                      <a:pt x="61" y="48"/>
                    </a:cubicBezTo>
                    <a:cubicBezTo>
                      <a:pt x="62" y="46"/>
                      <a:pt x="65" y="42"/>
                      <a:pt x="68" y="42"/>
                    </a:cubicBezTo>
                    <a:close/>
                    <a:moveTo>
                      <a:pt x="37" y="54"/>
                    </a:moveTo>
                    <a:cubicBezTo>
                      <a:pt x="26" y="54"/>
                      <a:pt x="18" y="46"/>
                      <a:pt x="18" y="36"/>
                    </a:cubicBezTo>
                    <a:cubicBezTo>
                      <a:pt x="18" y="26"/>
                      <a:pt x="26" y="18"/>
                      <a:pt x="37" y="18"/>
                    </a:cubicBezTo>
                    <a:cubicBezTo>
                      <a:pt x="47" y="18"/>
                      <a:pt x="55" y="26"/>
                      <a:pt x="55" y="36"/>
                    </a:cubicBezTo>
                    <a:cubicBezTo>
                      <a:pt x="55" y="46"/>
                      <a:pt x="47" y="54"/>
                      <a:pt x="37" y="54"/>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grpSp>
      </p:grpSp>
      <p:grpSp>
        <p:nvGrpSpPr>
          <p:cNvPr id="82" name="组合 81"/>
          <p:cNvGrpSpPr/>
          <p:nvPr/>
        </p:nvGrpSpPr>
        <p:grpSpPr>
          <a:xfrm>
            <a:off x="5726424" y="2000240"/>
            <a:ext cx="821974" cy="543184"/>
            <a:chOff x="5834435" y="2071617"/>
            <a:chExt cx="605952" cy="400430"/>
          </a:xfrm>
          <a:gradFill>
            <a:gsLst>
              <a:gs pos="0">
                <a:schemeClr val="bg1"/>
              </a:gs>
              <a:gs pos="100000">
                <a:srgbClr val="55B3FA"/>
              </a:gs>
            </a:gsLst>
            <a:lin ang="2700000" scaled="1"/>
          </a:gradFill>
        </p:grpSpPr>
        <p:sp>
          <p:nvSpPr>
            <p:cNvPr id="44" name="ïşḻïďê-Freeform: Shape 31"/>
            <p:cNvSpPr>
              <a:spLocks/>
            </p:cNvSpPr>
            <p:nvPr/>
          </p:nvSpPr>
          <p:spPr bwMode="auto">
            <a:xfrm>
              <a:off x="5845810" y="2071617"/>
              <a:ext cx="417114" cy="330658"/>
            </a:xfrm>
            <a:custGeom>
              <a:avLst/>
              <a:gdLst/>
              <a:ahLst/>
              <a:cxnLst>
                <a:cxn ang="0">
                  <a:pos x="87" y="0"/>
                </a:cxn>
                <a:cxn ang="0">
                  <a:pos x="0" y="67"/>
                </a:cxn>
                <a:cxn ang="0">
                  <a:pos x="31" y="118"/>
                </a:cxn>
                <a:cxn ang="0">
                  <a:pos x="9" y="138"/>
                </a:cxn>
                <a:cxn ang="0">
                  <a:pos x="48" y="127"/>
                </a:cxn>
                <a:cxn ang="0">
                  <a:pos x="87" y="134"/>
                </a:cxn>
                <a:cxn ang="0">
                  <a:pos x="174" y="67"/>
                </a:cxn>
                <a:cxn ang="0">
                  <a:pos x="87" y="0"/>
                </a:cxn>
              </a:cxnLst>
              <a:rect l="0" t="0" r="r" b="b"/>
              <a:pathLst>
                <a:path w="174" h="138">
                  <a:moveTo>
                    <a:pt x="87" y="0"/>
                  </a:moveTo>
                  <a:cubicBezTo>
                    <a:pt x="39" y="0"/>
                    <a:pt x="0" y="30"/>
                    <a:pt x="0" y="67"/>
                  </a:cubicBezTo>
                  <a:cubicBezTo>
                    <a:pt x="0" y="88"/>
                    <a:pt x="12" y="106"/>
                    <a:pt x="31" y="118"/>
                  </a:cubicBezTo>
                  <a:cubicBezTo>
                    <a:pt x="21" y="133"/>
                    <a:pt x="9" y="138"/>
                    <a:pt x="9" y="138"/>
                  </a:cubicBezTo>
                  <a:cubicBezTo>
                    <a:pt x="25" y="135"/>
                    <a:pt x="38" y="131"/>
                    <a:pt x="48" y="127"/>
                  </a:cubicBezTo>
                  <a:cubicBezTo>
                    <a:pt x="59" y="132"/>
                    <a:pt x="73" y="134"/>
                    <a:pt x="87" y="134"/>
                  </a:cubicBezTo>
                  <a:cubicBezTo>
                    <a:pt x="135" y="134"/>
                    <a:pt x="174" y="104"/>
                    <a:pt x="174" y="67"/>
                  </a:cubicBezTo>
                  <a:cubicBezTo>
                    <a:pt x="174" y="30"/>
                    <a:pt x="135" y="0"/>
                    <a:pt x="87" y="0"/>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45" name="ïşḻïďê-Freeform: Shape 32"/>
            <p:cNvSpPr>
              <a:spLocks/>
            </p:cNvSpPr>
            <p:nvPr/>
          </p:nvSpPr>
          <p:spPr bwMode="auto">
            <a:xfrm>
              <a:off x="6168884" y="2247564"/>
              <a:ext cx="263919" cy="216899"/>
            </a:xfrm>
            <a:custGeom>
              <a:avLst/>
              <a:gdLst/>
              <a:ahLst/>
              <a:cxnLst>
                <a:cxn ang="0">
                  <a:pos x="89" y="78"/>
                </a:cxn>
                <a:cxn ang="0">
                  <a:pos x="110" y="44"/>
                </a:cxn>
                <a:cxn ang="0">
                  <a:pos x="53" y="0"/>
                </a:cxn>
                <a:cxn ang="0">
                  <a:pos x="50" y="0"/>
                </a:cxn>
                <a:cxn ang="0">
                  <a:pos x="0" y="62"/>
                </a:cxn>
                <a:cxn ang="0">
                  <a:pos x="53" y="88"/>
                </a:cxn>
                <a:cxn ang="0">
                  <a:pos x="78" y="84"/>
                </a:cxn>
                <a:cxn ang="0">
                  <a:pos x="104" y="91"/>
                </a:cxn>
                <a:cxn ang="0">
                  <a:pos x="89" y="78"/>
                </a:cxn>
              </a:cxnLst>
              <a:rect l="0" t="0" r="r" b="b"/>
              <a:pathLst>
                <a:path w="110" h="91">
                  <a:moveTo>
                    <a:pt x="89" y="78"/>
                  </a:moveTo>
                  <a:cubicBezTo>
                    <a:pt x="102" y="70"/>
                    <a:pt x="110" y="58"/>
                    <a:pt x="110" y="44"/>
                  </a:cubicBezTo>
                  <a:cubicBezTo>
                    <a:pt x="110" y="20"/>
                    <a:pt x="84" y="0"/>
                    <a:pt x="53" y="0"/>
                  </a:cubicBezTo>
                  <a:cubicBezTo>
                    <a:pt x="52" y="0"/>
                    <a:pt x="51" y="0"/>
                    <a:pt x="50" y="0"/>
                  </a:cubicBezTo>
                  <a:cubicBezTo>
                    <a:pt x="47" y="27"/>
                    <a:pt x="28" y="49"/>
                    <a:pt x="0" y="62"/>
                  </a:cubicBezTo>
                  <a:cubicBezTo>
                    <a:pt x="9" y="77"/>
                    <a:pt x="29" y="88"/>
                    <a:pt x="53" y="88"/>
                  </a:cubicBezTo>
                  <a:cubicBezTo>
                    <a:pt x="62" y="88"/>
                    <a:pt x="71" y="87"/>
                    <a:pt x="78" y="84"/>
                  </a:cubicBezTo>
                  <a:cubicBezTo>
                    <a:pt x="85" y="86"/>
                    <a:pt x="93" y="89"/>
                    <a:pt x="104" y="91"/>
                  </a:cubicBezTo>
                  <a:cubicBezTo>
                    <a:pt x="104" y="91"/>
                    <a:pt x="96" y="87"/>
                    <a:pt x="89" y="78"/>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46" name="ïşḻïďê-Freeform: Shape 33"/>
            <p:cNvSpPr>
              <a:spLocks/>
            </p:cNvSpPr>
            <p:nvPr/>
          </p:nvSpPr>
          <p:spPr bwMode="auto">
            <a:xfrm>
              <a:off x="5850361" y="2079202"/>
              <a:ext cx="420147" cy="330658"/>
            </a:xfrm>
            <a:custGeom>
              <a:avLst/>
              <a:gdLst/>
              <a:ahLst/>
              <a:cxnLst>
                <a:cxn ang="0">
                  <a:pos x="88" y="0"/>
                </a:cxn>
                <a:cxn ang="0">
                  <a:pos x="0" y="67"/>
                </a:cxn>
                <a:cxn ang="0">
                  <a:pos x="31" y="118"/>
                </a:cxn>
                <a:cxn ang="0">
                  <a:pos x="10" y="138"/>
                </a:cxn>
                <a:cxn ang="0">
                  <a:pos x="48" y="127"/>
                </a:cxn>
                <a:cxn ang="0">
                  <a:pos x="88" y="134"/>
                </a:cxn>
                <a:cxn ang="0">
                  <a:pos x="175" y="67"/>
                </a:cxn>
                <a:cxn ang="0">
                  <a:pos x="88" y="0"/>
                </a:cxn>
              </a:cxnLst>
              <a:rect l="0" t="0" r="r" b="b"/>
              <a:pathLst>
                <a:path w="175" h="138">
                  <a:moveTo>
                    <a:pt x="88" y="0"/>
                  </a:moveTo>
                  <a:cubicBezTo>
                    <a:pt x="39" y="0"/>
                    <a:pt x="0" y="30"/>
                    <a:pt x="0" y="67"/>
                  </a:cubicBezTo>
                  <a:cubicBezTo>
                    <a:pt x="0" y="87"/>
                    <a:pt x="12" y="106"/>
                    <a:pt x="31" y="118"/>
                  </a:cubicBezTo>
                  <a:cubicBezTo>
                    <a:pt x="21" y="133"/>
                    <a:pt x="10" y="138"/>
                    <a:pt x="10" y="138"/>
                  </a:cubicBezTo>
                  <a:cubicBezTo>
                    <a:pt x="26" y="135"/>
                    <a:pt x="38" y="131"/>
                    <a:pt x="48" y="127"/>
                  </a:cubicBezTo>
                  <a:cubicBezTo>
                    <a:pt x="60" y="131"/>
                    <a:pt x="74" y="134"/>
                    <a:pt x="88" y="134"/>
                  </a:cubicBezTo>
                  <a:cubicBezTo>
                    <a:pt x="136" y="134"/>
                    <a:pt x="175" y="104"/>
                    <a:pt x="175" y="67"/>
                  </a:cubicBezTo>
                  <a:cubicBezTo>
                    <a:pt x="175" y="30"/>
                    <a:pt x="136" y="0"/>
                    <a:pt x="88" y="0"/>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47" name="ïşḻïďê-Freeform: Shape 34"/>
            <p:cNvSpPr>
              <a:spLocks/>
            </p:cNvSpPr>
            <p:nvPr/>
          </p:nvSpPr>
          <p:spPr bwMode="auto">
            <a:xfrm>
              <a:off x="6176468" y="2253631"/>
              <a:ext cx="263919" cy="218416"/>
            </a:xfrm>
            <a:custGeom>
              <a:avLst/>
              <a:gdLst/>
              <a:ahLst/>
              <a:cxnLst>
                <a:cxn ang="0">
                  <a:pos x="89" y="78"/>
                </a:cxn>
                <a:cxn ang="0">
                  <a:pos x="110" y="44"/>
                </a:cxn>
                <a:cxn ang="0">
                  <a:pos x="52" y="0"/>
                </a:cxn>
                <a:cxn ang="0">
                  <a:pos x="49" y="0"/>
                </a:cxn>
                <a:cxn ang="0">
                  <a:pos x="0" y="62"/>
                </a:cxn>
                <a:cxn ang="0">
                  <a:pos x="52" y="88"/>
                </a:cxn>
                <a:cxn ang="0">
                  <a:pos x="78" y="83"/>
                </a:cxn>
                <a:cxn ang="0">
                  <a:pos x="103" y="91"/>
                </a:cxn>
                <a:cxn ang="0">
                  <a:pos x="89" y="78"/>
                </a:cxn>
              </a:cxnLst>
              <a:rect l="0" t="0" r="r" b="b"/>
              <a:pathLst>
                <a:path w="110" h="91">
                  <a:moveTo>
                    <a:pt x="89" y="78"/>
                  </a:moveTo>
                  <a:cubicBezTo>
                    <a:pt x="102" y="70"/>
                    <a:pt x="110" y="58"/>
                    <a:pt x="110" y="44"/>
                  </a:cubicBezTo>
                  <a:cubicBezTo>
                    <a:pt x="110" y="20"/>
                    <a:pt x="84" y="0"/>
                    <a:pt x="52" y="0"/>
                  </a:cubicBezTo>
                  <a:cubicBezTo>
                    <a:pt x="51" y="0"/>
                    <a:pt x="50" y="0"/>
                    <a:pt x="49" y="0"/>
                  </a:cubicBezTo>
                  <a:cubicBezTo>
                    <a:pt x="47" y="27"/>
                    <a:pt x="27" y="49"/>
                    <a:pt x="0" y="62"/>
                  </a:cubicBezTo>
                  <a:cubicBezTo>
                    <a:pt x="9" y="77"/>
                    <a:pt x="29" y="88"/>
                    <a:pt x="52" y="88"/>
                  </a:cubicBezTo>
                  <a:cubicBezTo>
                    <a:pt x="62" y="88"/>
                    <a:pt x="70" y="86"/>
                    <a:pt x="78" y="83"/>
                  </a:cubicBezTo>
                  <a:cubicBezTo>
                    <a:pt x="85" y="86"/>
                    <a:pt x="93" y="89"/>
                    <a:pt x="103" y="91"/>
                  </a:cubicBezTo>
                  <a:cubicBezTo>
                    <a:pt x="103" y="91"/>
                    <a:pt x="96" y="87"/>
                    <a:pt x="89" y="78"/>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grpSp>
          <p:nvGrpSpPr>
            <p:cNvPr id="48" name="Group 3"/>
            <p:cNvGrpSpPr/>
            <p:nvPr/>
          </p:nvGrpSpPr>
          <p:grpSpPr>
            <a:xfrm>
              <a:off x="5834435" y="2071617"/>
              <a:ext cx="586993" cy="392846"/>
              <a:chOff x="8014681" y="1217815"/>
              <a:chExt cx="644544" cy="431362"/>
            </a:xfrm>
            <a:grpFill/>
          </p:grpSpPr>
          <p:sp>
            <p:nvSpPr>
              <p:cNvPr id="75" name="ïşḻïďê-Freeform: Shape 35"/>
              <p:cNvSpPr>
                <a:spLocks/>
              </p:cNvSpPr>
              <p:nvPr/>
            </p:nvSpPr>
            <p:spPr bwMode="auto">
              <a:xfrm>
                <a:off x="8014681" y="1217815"/>
                <a:ext cx="458009" cy="363077"/>
              </a:xfrm>
              <a:custGeom>
                <a:avLst/>
                <a:gdLst/>
                <a:ahLst/>
                <a:cxnLst>
                  <a:cxn ang="0">
                    <a:pos x="87" y="0"/>
                  </a:cxn>
                  <a:cxn ang="0">
                    <a:pos x="0" y="67"/>
                  </a:cxn>
                  <a:cxn ang="0">
                    <a:pos x="31" y="118"/>
                  </a:cxn>
                  <a:cxn ang="0">
                    <a:pos x="9" y="138"/>
                  </a:cxn>
                  <a:cxn ang="0">
                    <a:pos x="48" y="127"/>
                  </a:cxn>
                  <a:cxn ang="0">
                    <a:pos x="87" y="134"/>
                  </a:cxn>
                  <a:cxn ang="0">
                    <a:pos x="174" y="67"/>
                  </a:cxn>
                  <a:cxn ang="0">
                    <a:pos x="87" y="0"/>
                  </a:cxn>
                </a:cxnLst>
                <a:rect l="0" t="0" r="r" b="b"/>
                <a:pathLst>
                  <a:path w="174" h="138">
                    <a:moveTo>
                      <a:pt x="87" y="0"/>
                    </a:moveTo>
                    <a:cubicBezTo>
                      <a:pt x="39" y="0"/>
                      <a:pt x="0" y="30"/>
                      <a:pt x="0" y="67"/>
                    </a:cubicBezTo>
                    <a:cubicBezTo>
                      <a:pt x="0" y="88"/>
                      <a:pt x="12" y="106"/>
                      <a:pt x="31" y="118"/>
                    </a:cubicBezTo>
                    <a:cubicBezTo>
                      <a:pt x="21" y="133"/>
                      <a:pt x="9" y="138"/>
                      <a:pt x="9" y="138"/>
                    </a:cubicBezTo>
                    <a:cubicBezTo>
                      <a:pt x="25" y="135"/>
                      <a:pt x="38" y="131"/>
                      <a:pt x="48" y="127"/>
                    </a:cubicBezTo>
                    <a:cubicBezTo>
                      <a:pt x="59" y="132"/>
                      <a:pt x="73" y="134"/>
                      <a:pt x="87" y="134"/>
                    </a:cubicBezTo>
                    <a:cubicBezTo>
                      <a:pt x="135" y="134"/>
                      <a:pt x="174" y="104"/>
                      <a:pt x="174" y="67"/>
                    </a:cubicBezTo>
                    <a:cubicBezTo>
                      <a:pt x="174" y="30"/>
                      <a:pt x="135" y="0"/>
                      <a:pt x="87" y="0"/>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76" name="ïşḻïďê-Freeform: Shape 36"/>
              <p:cNvSpPr>
                <a:spLocks/>
              </p:cNvSpPr>
              <p:nvPr/>
            </p:nvSpPr>
            <p:spPr bwMode="auto">
              <a:xfrm>
                <a:off x="8369430" y="1411012"/>
                <a:ext cx="289795" cy="238165"/>
              </a:xfrm>
              <a:custGeom>
                <a:avLst/>
                <a:gdLst/>
                <a:ahLst/>
                <a:cxnLst>
                  <a:cxn ang="0">
                    <a:pos x="89" y="78"/>
                  </a:cxn>
                  <a:cxn ang="0">
                    <a:pos x="110" y="44"/>
                  </a:cxn>
                  <a:cxn ang="0">
                    <a:pos x="53" y="0"/>
                  </a:cxn>
                  <a:cxn ang="0">
                    <a:pos x="50" y="0"/>
                  </a:cxn>
                  <a:cxn ang="0">
                    <a:pos x="0" y="62"/>
                  </a:cxn>
                  <a:cxn ang="0">
                    <a:pos x="53" y="88"/>
                  </a:cxn>
                  <a:cxn ang="0">
                    <a:pos x="78" y="84"/>
                  </a:cxn>
                  <a:cxn ang="0">
                    <a:pos x="104" y="91"/>
                  </a:cxn>
                  <a:cxn ang="0">
                    <a:pos x="89" y="78"/>
                  </a:cxn>
                </a:cxnLst>
                <a:rect l="0" t="0" r="r" b="b"/>
                <a:pathLst>
                  <a:path w="110" h="91">
                    <a:moveTo>
                      <a:pt x="89" y="78"/>
                    </a:moveTo>
                    <a:cubicBezTo>
                      <a:pt x="102" y="70"/>
                      <a:pt x="110" y="58"/>
                      <a:pt x="110" y="44"/>
                    </a:cubicBezTo>
                    <a:cubicBezTo>
                      <a:pt x="110" y="20"/>
                      <a:pt x="84" y="0"/>
                      <a:pt x="53" y="0"/>
                    </a:cubicBezTo>
                    <a:cubicBezTo>
                      <a:pt x="52" y="0"/>
                      <a:pt x="51" y="0"/>
                      <a:pt x="50" y="0"/>
                    </a:cubicBezTo>
                    <a:cubicBezTo>
                      <a:pt x="47" y="27"/>
                      <a:pt x="28" y="49"/>
                      <a:pt x="0" y="62"/>
                    </a:cubicBezTo>
                    <a:cubicBezTo>
                      <a:pt x="9" y="77"/>
                      <a:pt x="29" y="88"/>
                      <a:pt x="53" y="88"/>
                    </a:cubicBezTo>
                    <a:cubicBezTo>
                      <a:pt x="62" y="88"/>
                      <a:pt x="71" y="87"/>
                      <a:pt x="78" y="84"/>
                    </a:cubicBezTo>
                    <a:cubicBezTo>
                      <a:pt x="85" y="86"/>
                      <a:pt x="93" y="89"/>
                      <a:pt x="104" y="91"/>
                    </a:cubicBezTo>
                    <a:cubicBezTo>
                      <a:pt x="104" y="91"/>
                      <a:pt x="96" y="87"/>
                      <a:pt x="89" y="78"/>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grpSp>
      </p:grpSp>
      <p:grpSp>
        <p:nvGrpSpPr>
          <p:cNvPr id="80" name="组合 79"/>
          <p:cNvGrpSpPr/>
          <p:nvPr/>
        </p:nvGrpSpPr>
        <p:grpSpPr>
          <a:xfrm>
            <a:off x="4195962" y="3543301"/>
            <a:ext cx="574044" cy="574044"/>
            <a:chOff x="4271394" y="3618732"/>
            <a:chExt cx="423180" cy="423181"/>
          </a:xfrm>
          <a:gradFill>
            <a:gsLst>
              <a:gs pos="0">
                <a:schemeClr val="bg1"/>
              </a:gs>
              <a:gs pos="100000">
                <a:srgbClr val="55B3FA"/>
              </a:gs>
            </a:gsLst>
            <a:lin ang="2700000" scaled="1"/>
          </a:gradFill>
        </p:grpSpPr>
        <p:sp>
          <p:nvSpPr>
            <p:cNvPr id="49" name="ïşḻïďê-Freeform: Shape 37"/>
            <p:cNvSpPr>
              <a:spLocks/>
            </p:cNvSpPr>
            <p:nvPr/>
          </p:nvSpPr>
          <p:spPr bwMode="auto">
            <a:xfrm>
              <a:off x="4271394" y="3618732"/>
              <a:ext cx="417114" cy="415597"/>
            </a:xfrm>
            <a:custGeom>
              <a:avLst/>
              <a:gdLst/>
              <a:ahLst/>
              <a:cxnLst>
                <a:cxn ang="0">
                  <a:pos x="163" y="88"/>
                </a:cxn>
                <a:cxn ang="0">
                  <a:pos x="155" y="92"/>
                </a:cxn>
                <a:cxn ang="0">
                  <a:pos x="144" y="92"/>
                </a:cxn>
                <a:cxn ang="0">
                  <a:pos x="137" y="73"/>
                </a:cxn>
                <a:cxn ang="0">
                  <a:pos x="130" y="76"/>
                </a:cxn>
                <a:cxn ang="0">
                  <a:pos x="124" y="81"/>
                </a:cxn>
                <a:cxn ang="0">
                  <a:pos x="121" y="82"/>
                </a:cxn>
                <a:cxn ang="0">
                  <a:pos x="128" y="99"/>
                </a:cxn>
                <a:cxn ang="0">
                  <a:pos x="122" y="116"/>
                </a:cxn>
                <a:cxn ang="0">
                  <a:pos x="116" y="127"/>
                </a:cxn>
                <a:cxn ang="0">
                  <a:pos x="107" y="123"/>
                </a:cxn>
                <a:cxn ang="0">
                  <a:pos x="101" y="107"/>
                </a:cxn>
                <a:cxn ang="0">
                  <a:pos x="91" y="95"/>
                </a:cxn>
                <a:cxn ang="0">
                  <a:pos x="79" y="83"/>
                </a:cxn>
                <a:cxn ang="0">
                  <a:pos x="91" y="77"/>
                </a:cxn>
                <a:cxn ang="0">
                  <a:pos x="114" y="65"/>
                </a:cxn>
                <a:cxn ang="0">
                  <a:pos x="95" y="65"/>
                </a:cxn>
                <a:cxn ang="0">
                  <a:pos x="76" y="63"/>
                </a:cxn>
                <a:cxn ang="0">
                  <a:pos x="95" y="46"/>
                </a:cxn>
                <a:cxn ang="0">
                  <a:pos x="112" y="30"/>
                </a:cxn>
                <a:cxn ang="0">
                  <a:pos x="132" y="29"/>
                </a:cxn>
                <a:cxn ang="0">
                  <a:pos x="152" y="29"/>
                </a:cxn>
                <a:cxn ang="0">
                  <a:pos x="24" y="27"/>
                </a:cxn>
                <a:cxn ang="0">
                  <a:pos x="49" y="27"/>
                </a:cxn>
                <a:cxn ang="0">
                  <a:pos x="64" y="38"/>
                </a:cxn>
                <a:cxn ang="0">
                  <a:pos x="60" y="58"/>
                </a:cxn>
                <a:cxn ang="0">
                  <a:pos x="49" y="79"/>
                </a:cxn>
                <a:cxn ang="0">
                  <a:pos x="74" y="94"/>
                </a:cxn>
                <a:cxn ang="0">
                  <a:pos x="83" y="105"/>
                </a:cxn>
                <a:cxn ang="0">
                  <a:pos x="70" y="120"/>
                </a:cxn>
                <a:cxn ang="0">
                  <a:pos x="61" y="133"/>
                </a:cxn>
                <a:cxn ang="0">
                  <a:pos x="63" y="148"/>
                </a:cxn>
                <a:cxn ang="0">
                  <a:pos x="55" y="149"/>
                </a:cxn>
                <a:cxn ang="0">
                  <a:pos x="50" y="128"/>
                </a:cxn>
                <a:cxn ang="0">
                  <a:pos x="39" y="111"/>
                </a:cxn>
                <a:cxn ang="0">
                  <a:pos x="31" y="87"/>
                </a:cxn>
                <a:cxn ang="0">
                  <a:pos x="19" y="83"/>
                </a:cxn>
                <a:cxn ang="0">
                  <a:pos x="14" y="59"/>
                </a:cxn>
                <a:cxn ang="0">
                  <a:pos x="13" y="46"/>
                </a:cxn>
                <a:cxn ang="0">
                  <a:pos x="0" y="87"/>
                </a:cxn>
                <a:cxn ang="0">
                  <a:pos x="174" y="89"/>
                </a:cxn>
                <a:cxn ang="0">
                  <a:pos x="73" y="53"/>
                </a:cxn>
                <a:cxn ang="0">
                  <a:pos x="69" y="42"/>
                </a:cxn>
                <a:cxn ang="0">
                  <a:pos x="85" y="34"/>
                </a:cxn>
                <a:cxn ang="0">
                  <a:pos x="85" y="45"/>
                </a:cxn>
                <a:cxn ang="0">
                  <a:pos x="73" y="53"/>
                </a:cxn>
              </a:cxnLst>
              <a:rect l="0" t="0" r="r" b="b"/>
              <a:pathLst>
                <a:path w="174" h="174">
                  <a:moveTo>
                    <a:pt x="167" y="92"/>
                  </a:moveTo>
                  <a:cubicBezTo>
                    <a:pt x="165" y="92"/>
                    <a:pt x="163" y="90"/>
                    <a:pt x="163" y="88"/>
                  </a:cubicBezTo>
                  <a:cubicBezTo>
                    <a:pt x="163" y="86"/>
                    <a:pt x="161" y="84"/>
                    <a:pt x="159" y="84"/>
                  </a:cubicBezTo>
                  <a:cubicBezTo>
                    <a:pt x="157" y="84"/>
                    <a:pt x="155" y="88"/>
                    <a:pt x="155" y="92"/>
                  </a:cubicBezTo>
                  <a:cubicBezTo>
                    <a:pt x="155" y="97"/>
                    <a:pt x="155" y="100"/>
                    <a:pt x="147" y="100"/>
                  </a:cubicBezTo>
                  <a:cubicBezTo>
                    <a:pt x="139" y="100"/>
                    <a:pt x="144" y="92"/>
                    <a:pt x="144" y="92"/>
                  </a:cubicBezTo>
                  <a:cubicBezTo>
                    <a:pt x="146" y="88"/>
                    <a:pt x="145" y="82"/>
                    <a:pt x="142" y="79"/>
                  </a:cubicBezTo>
                  <a:cubicBezTo>
                    <a:pt x="140" y="77"/>
                    <a:pt x="138" y="75"/>
                    <a:pt x="137" y="73"/>
                  </a:cubicBezTo>
                  <a:cubicBezTo>
                    <a:pt x="134" y="70"/>
                    <a:pt x="130" y="69"/>
                    <a:pt x="129" y="70"/>
                  </a:cubicBezTo>
                  <a:cubicBezTo>
                    <a:pt x="128" y="71"/>
                    <a:pt x="129" y="74"/>
                    <a:pt x="130" y="76"/>
                  </a:cubicBezTo>
                  <a:cubicBezTo>
                    <a:pt x="132" y="77"/>
                    <a:pt x="133" y="80"/>
                    <a:pt x="133" y="82"/>
                  </a:cubicBezTo>
                  <a:cubicBezTo>
                    <a:pt x="132" y="83"/>
                    <a:pt x="128" y="83"/>
                    <a:pt x="124" y="81"/>
                  </a:cubicBezTo>
                  <a:cubicBezTo>
                    <a:pt x="123" y="80"/>
                    <a:pt x="123" y="80"/>
                    <a:pt x="122" y="80"/>
                  </a:cubicBezTo>
                  <a:cubicBezTo>
                    <a:pt x="118" y="78"/>
                    <a:pt x="118" y="79"/>
                    <a:pt x="121" y="82"/>
                  </a:cubicBezTo>
                  <a:cubicBezTo>
                    <a:pt x="122" y="84"/>
                    <a:pt x="124" y="85"/>
                    <a:pt x="125" y="87"/>
                  </a:cubicBezTo>
                  <a:cubicBezTo>
                    <a:pt x="129" y="90"/>
                    <a:pt x="130" y="96"/>
                    <a:pt x="128" y="99"/>
                  </a:cubicBezTo>
                  <a:cubicBezTo>
                    <a:pt x="128" y="100"/>
                    <a:pt x="127" y="101"/>
                    <a:pt x="127" y="101"/>
                  </a:cubicBezTo>
                  <a:cubicBezTo>
                    <a:pt x="125" y="105"/>
                    <a:pt x="123" y="112"/>
                    <a:pt x="122" y="116"/>
                  </a:cubicBezTo>
                  <a:cubicBezTo>
                    <a:pt x="122" y="116"/>
                    <a:pt x="121" y="116"/>
                    <a:pt x="121" y="117"/>
                  </a:cubicBezTo>
                  <a:cubicBezTo>
                    <a:pt x="120" y="121"/>
                    <a:pt x="118" y="126"/>
                    <a:pt x="116" y="127"/>
                  </a:cubicBezTo>
                  <a:cubicBezTo>
                    <a:pt x="114" y="129"/>
                    <a:pt x="112" y="129"/>
                    <a:pt x="111" y="127"/>
                  </a:cubicBezTo>
                  <a:cubicBezTo>
                    <a:pt x="111" y="125"/>
                    <a:pt x="109" y="123"/>
                    <a:pt x="107" y="123"/>
                  </a:cubicBezTo>
                  <a:cubicBezTo>
                    <a:pt x="105" y="122"/>
                    <a:pt x="103" y="119"/>
                    <a:pt x="102" y="115"/>
                  </a:cubicBezTo>
                  <a:cubicBezTo>
                    <a:pt x="102" y="112"/>
                    <a:pt x="102" y="110"/>
                    <a:pt x="101" y="107"/>
                  </a:cubicBezTo>
                  <a:cubicBezTo>
                    <a:pt x="101" y="103"/>
                    <a:pt x="97" y="98"/>
                    <a:pt x="93" y="96"/>
                  </a:cubicBezTo>
                  <a:cubicBezTo>
                    <a:pt x="93" y="95"/>
                    <a:pt x="92" y="95"/>
                    <a:pt x="91" y="95"/>
                  </a:cubicBezTo>
                  <a:cubicBezTo>
                    <a:pt x="87" y="93"/>
                    <a:pt x="82" y="88"/>
                    <a:pt x="79" y="85"/>
                  </a:cubicBezTo>
                  <a:cubicBezTo>
                    <a:pt x="79" y="84"/>
                    <a:pt x="79" y="84"/>
                    <a:pt x="79" y="83"/>
                  </a:cubicBezTo>
                  <a:cubicBezTo>
                    <a:pt x="76" y="80"/>
                    <a:pt x="78" y="77"/>
                    <a:pt x="83" y="77"/>
                  </a:cubicBezTo>
                  <a:cubicBezTo>
                    <a:pt x="86" y="77"/>
                    <a:pt x="88" y="77"/>
                    <a:pt x="91" y="77"/>
                  </a:cubicBezTo>
                  <a:cubicBezTo>
                    <a:pt x="95" y="77"/>
                    <a:pt x="102" y="76"/>
                    <a:pt x="107" y="74"/>
                  </a:cubicBezTo>
                  <a:cubicBezTo>
                    <a:pt x="111" y="73"/>
                    <a:pt x="114" y="69"/>
                    <a:pt x="114" y="65"/>
                  </a:cubicBezTo>
                  <a:cubicBezTo>
                    <a:pt x="115" y="61"/>
                    <a:pt x="111" y="59"/>
                    <a:pt x="107" y="60"/>
                  </a:cubicBezTo>
                  <a:cubicBezTo>
                    <a:pt x="103" y="61"/>
                    <a:pt x="98" y="63"/>
                    <a:pt x="95" y="65"/>
                  </a:cubicBezTo>
                  <a:cubicBezTo>
                    <a:pt x="93" y="67"/>
                    <a:pt x="88" y="69"/>
                    <a:pt x="83" y="69"/>
                  </a:cubicBezTo>
                  <a:cubicBezTo>
                    <a:pt x="79" y="70"/>
                    <a:pt x="75" y="67"/>
                    <a:pt x="76" y="63"/>
                  </a:cubicBezTo>
                  <a:cubicBezTo>
                    <a:pt x="77" y="59"/>
                    <a:pt x="80" y="54"/>
                    <a:pt x="83" y="51"/>
                  </a:cubicBezTo>
                  <a:cubicBezTo>
                    <a:pt x="87" y="49"/>
                    <a:pt x="92" y="46"/>
                    <a:pt x="95" y="46"/>
                  </a:cubicBezTo>
                  <a:cubicBezTo>
                    <a:pt x="99" y="46"/>
                    <a:pt x="102" y="43"/>
                    <a:pt x="103" y="39"/>
                  </a:cubicBezTo>
                  <a:cubicBezTo>
                    <a:pt x="104" y="35"/>
                    <a:pt x="108" y="31"/>
                    <a:pt x="112" y="30"/>
                  </a:cubicBezTo>
                  <a:cubicBezTo>
                    <a:pt x="114" y="30"/>
                    <a:pt x="116" y="30"/>
                    <a:pt x="119" y="29"/>
                  </a:cubicBezTo>
                  <a:cubicBezTo>
                    <a:pt x="122" y="29"/>
                    <a:pt x="129" y="29"/>
                    <a:pt x="132" y="29"/>
                  </a:cubicBezTo>
                  <a:cubicBezTo>
                    <a:pt x="135" y="29"/>
                    <a:pt x="138" y="29"/>
                    <a:pt x="141" y="29"/>
                  </a:cubicBezTo>
                  <a:cubicBezTo>
                    <a:pt x="144" y="29"/>
                    <a:pt x="148" y="29"/>
                    <a:pt x="152" y="29"/>
                  </a:cubicBezTo>
                  <a:cubicBezTo>
                    <a:pt x="136" y="11"/>
                    <a:pt x="113" y="0"/>
                    <a:pt x="87" y="0"/>
                  </a:cubicBezTo>
                  <a:cubicBezTo>
                    <a:pt x="62" y="0"/>
                    <a:pt x="40" y="11"/>
                    <a:pt x="24" y="27"/>
                  </a:cubicBezTo>
                  <a:cubicBezTo>
                    <a:pt x="28" y="27"/>
                    <a:pt x="31" y="27"/>
                    <a:pt x="35" y="27"/>
                  </a:cubicBezTo>
                  <a:cubicBezTo>
                    <a:pt x="39" y="26"/>
                    <a:pt x="45" y="27"/>
                    <a:pt x="49" y="27"/>
                  </a:cubicBezTo>
                  <a:cubicBezTo>
                    <a:pt x="51" y="28"/>
                    <a:pt x="54" y="28"/>
                    <a:pt x="56" y="28"/>
                  </a:cubicBezTo>
                  <a:cubicBezTo>
                    <a:pt x="60" y="29"/>
                    <a:pt x="63" y="34"/>
                    <a:pt x="64" y="38"/>
                  </a:cubicBezTo>
                  <a:cubicBezTo>
                    <a:pt x="64" y="40"/>
                    <a:pt x="64" y="43"/>
                    <a:pt x="65" y="45"/>
                  </a:cubicBezTo>
                  <a:cubicBezTo>
                    <a:pt x="65" y="49"/>
                    <a:pt x="63" y="55"/>
                    <a:pt x="60" y="58"/>
                  </a:cubicBezTo>
                  <a:cubicBezTo>
                    <a:pt x="57" y="61"/>
                    <a:pt x="52" y="65"/>
                    <a:pt x="48" y="69"/>
                  </a:cubicBezTo>
                  <a:cubicBezTo>
                    <a:pt x="45" y="72"/>
                    <a:pt x="46" y="77"/>
                    <a:pt x="49" y="79"/>
                  </a:cubicBezTo>
                  <a:cubicBezTo>
                    <a:pt x="53" y="82"/>
                    <a:pt x="57" y="84"/>
                    <a:pt x="60" y="86"/>
                  </a:cubicBezTo>
                  <a:cubicBezTo>
                    <a:pt x="64" y="89"/>
                    <a:pt x="70" y="92"/>
                    <a:pt x="74" y="94"/>
                  </a:cubicBezTo>
                  <a:cubicBezTo>
                    <a:pt x="75" y="94"/>
                    <a:pt x="75" y="94"/>
                    <a:pt x="76" y="95"/>
                  </a:cubicBezTo>
                  <a:cubicBezTo>
                    <a:pt x="80" y="96"/>
                    <a:pt x="83" y="101"/>
                    <a:pt x="83" y="105"/>
                  </a:cubicBezTo>
                  <a:cubicBezTo>
                    <a:pt x="82" y="108"/>
                    <a:pt x="80" y="112"/>
                    <a:pt x="78" y="112"/>
                  </a:cubicBezTo>
                  <a:cubicBezTo>
                    <a:pt x="76" y="112"/>
                    <a:pt x="72" y="116"/>
                    <a:pt x="70" y="120"/>
                  </a:cubicBezTo>
                  <a:cubicBezTo>
                    <a:pt x="70" y="120"/>
                    <a:pt x="70" y="121"/>
                    <a:pt x="69" y="121"/>
                  </a:cubicBezTo>
                  <a:cubicBezTo>
                    <a:pt x="67" y="125"/>
                    <a:pt x="63" y="131"/>
                    <a:pt x="61" y="133"/>
                  </a:cubicBezTo>
                  <a:cubicBezTo>
                    <a:pt x="59" y="136"/>
                    <a:pt x="59" y="139"/>
                    <a:pt x="60" y="141"/>
                  </a:cubicBezTo>
                  <a:cubicBezTo>
                    <a:pt x="62" y="142"/>
                    <a:pt x="63" y="146"/>
                    <a:pt x="63" y="148"/>
                  </a:cubicBezTo>
                  <a:cubicBezTo>
                    <a:pt x="63" y="150"/>
                    <a:pt x="60" y="151"/>
                    <a:pt x="57" y="149"/>
                  </a:cubicBezTo>
                  <a:cubicBezTo>
                    <a:pt x="56" y="149"/>
                    <a:pt x="56" y="149"/>
                    <a:pt x="55" y="149"/>
                  </a:cubicBezTo>
                  <a:cubicBezTo>
                    <a:pt x="52" y="148"/>
                    <a:pt x="50" y="143"/>
                    <a:pt x="50" y="138"/>
                  </a:cubicBezTo>
                  <a:cubicBezTo>
                    <a:pt x="50" y="135"/>
                    <a:pt x="50" y="132"/>
                    <a:pt x="50" y="128"/>
                  </a:cubicBezTo>
                  <a:cubicBezTo>
                    <a:pt x="51" y="124"/>
                    <a:pt x="49" y="119"/>
                    <a:pt x="47" y="118"/>
                  </a:cubicBezTo>
                  <a:cubicBezTo>
                    <a:pt x="45" y="116"/>
                    <a:pt x="41" y="113"/>
                    <a:pt x="39" y="111"/>
                  </a:cubicBezTo>
                  <a:cubicBezTo>
                    <a:pt x="37" y="109"/>
                    <a:pt x="35" y="103"/>
                    <a:pt x="35" y="99"/>
                  </a:cubicBezTo>
                  <a:cubicBezTo>
                    <a:pt x="35" y="94"/>
                    <a:pt x="33" y="89"/>
                    <a:pt x="31" y="87"/>
                  </a:cubicBezTo>
                  <a:cubicBezTo>
                    <a:pt x="29" y="85"/>
                    <a:pt x="27" y="83"/>
                    <a:pt x="27" y="83"/>
                  </a:cubicBezTo>
                  <a:cubicBezTo>
                    <a:pt x="27" y="83"/>
                    <a:pt x="27" y="83"/>
                    <a:pt x="19" y="83"/>
                  </a:cubicBezTo>
                  <a:cubicBezTo>
                    <a:pt x="11" y="83"/>
                    <a:pt x="11" y="75"/>
                    <a:pt x="11" y="75"/>
                  </a:cubicBezTo>
                  <a:cubicBezTo>
                    <a:pt x="11" y="70"/>
                    <a:pt x="13" y="64"/>
                    <a:pt x="14" y="59"/>
                  </a:cubicBezTo>
                  <a:cubicBezTo>
                    <a:pt x="15" y="57"/>
                    <a:pt x="16" y="54"/>
                    <a:pt x="17" y="51"/>
                  </a:cubicBezTo>
                  <a:cubicBezTo>
                    <a:pt x="19" y="47"/>
                    <a:pt x="17" y="45"/>
                    <a:pt x="13" y="46"/>
                  </a:cubicBezTo>
                  <a:cubicBezTo>
                    <a:pt x="12" y="47"/>
                    <a:pt x="11" y="47"/>
                    <a:pt x="10" y="48"/>
                  </a:cubicBezTo>
                  <a:cubicBezTo>
                    <a:pt x="4" y="60"/>
                    <a:pt x="0" y="73"/>
                    <a:pt x="0" y="87"/>
                  </a:cubicBezTo>
                  <a:cubicBezTo>
                    <a:pt x="0" y="135"/>
                    <a:pt x="39" y="174"/>
                    <a:pt x="87" y="174"/>
                  </a:cubicBezTo>
                  <a:cubicBezTo>
                    <a:pt x="135" y="174"/>
                    <a:pt x="173" y="136"/>
                    <a:pt x="174" y="89"/>
                  </a:cubicBezTo>
                  <a:cubicBezTo>
                    <a:pt x="172" y="91"/>
                    <a:pt x="169" y="92"/>
                    <a:pt x="167" y="92"/>
                  </a:cubicBezTo>
                  <a:close/>
                  <a:moveTo>
                    <a:pt x="73" y="53"/>
                  </a:moveTo>
                  <a:cubicBezTo>
                    <a:pt x="72" y="55"/>
                    <a:pt x="70" y="52"/>
                    <a:pt x="69" y="49"/>
                  </a:cubicBezTo>
                  <a:cubicBezTo>
                    <a:pt x="69" y="47"/>
                    <a:pt x="69" y="44"/>
                    <a:pt x="69" y="42"/>
                  </a:cubicBezTo>
                  <a:cubicBezTo>
                    <a:pt x="69" y="39"/>
                    <a:pt x="74" y="34"/>
                    <a:pt x="77" y="34"/>
                  </a:cubicBezTo>
                  <a:cubicBezTo>
                    <a:pt x="80" y="34"/>
                    <a:pt x="82" y="34"/>
                    <a:pt x="85" y="34"/>
                  </a:cubicBezTo>
                  <a:cubicBezTo>
                    <a:pt x="88" y="34"/>
                    <a:pt x="92" y="37"/>
                    <a:pt x="92" y="38"/>
                  </a:cubicBezTo>
                  <a:cubicBezTo>
                    <a:pt x="92" y="40"/>
                    <a:pt x="89" y="43"/>
                    <a:pt x="85" y="45"/>
                  </a:cubicBezTo>
                  <a:cubicBezTo>
                    <a:pt x="85" y="45"/>
                    <a:pt x="84" y="46"/>
                    <a:pt x="83" y="46"/>
                  </a:cubicBezTo>
                  <a:cubicBezTo>
                    <a:pt x="79" y="48"/>
                    <a:pt x="75" y="51"/>
                    <a:pt x="73" y="53"/>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50" name="ïşḻïďê-Freeform: Shape 38"/>
            <p:cNvSpPr>
              <a:spLocks/>
            </p:cNvSpPr>
            <p:nvPr/>
          </p:nvSpPr>
          <p:spPr bwMode="auto">
            <a:xfrm>
              <a:off x="4278977" y="3626316"/>
              <a:ext cx="415597" cy="415597"/>
            </a:xfrm>
            <a:custGeom>
              <a:avLst/>
              <a:gdLst/>
              <a:ahLst/>
              <a:cxnLst>
                <a:cxn ang="0">
                  <a:pos x="163" y="88"/>
                </a:cxn>
                <a:cxn ang="0">
                  <a:pos x="155" y="92"/>
                </a:cxn>
                <a:cxn ang="0">
                  <a:pos x="143" y="91"/>
                </a:cxn>
                <a:cxn ang="0">
                  <a:pos x="137" y="73"/>
                </a:cxn>
                <a:cxn ang="0">
                  <a:pos x="130" y="75"/>
                </a:cxn>
                <a:cxn ang="0">
                  <a:pos x="124" y="81"/>
                </a:cxn>
                <a:cxn ang="0">
                  <a:pos x="121" y="82"/>
                </a:cxn>
                <a:cxn ang="0">
                  <a:pos x="128" y="99"/>
                </a:cxn>
                <a:cxn ang="0">
                  <a:pos x="122" y="115"/>
                </a:cxn>
                <a:cxn ang="0">
                  <a:pos x="116" y="127"/>
                </a:cxn>
                <a:cxn ang="0">
                  <a:pos x="107" y="122"/>
                </a:cxn>
                <a:cxn ang="0">
                  <a:pos x="101" y="107"/>
                </a:cxn>
                <a:cxn ang="0">
                  <a:pos x="91" y="94"/>
                </a:cxn>
                <a:cxn ang="0">
                  <a:pos x="78" y="83"/>
                </a:cxn>
                <a:cxn ang="0">
                  <a:pos x="91" y="76"/>
                </a:cxn>
                <a:cxn ang="0">
                  <a:pos x="114" y="65"/>
                </a:cxn>
                <a:cxn ang="0">
                  <a:pos x="95" y="65"/>
                </a:cxn>
                <a:cxn ang="0">
                  <a:pos x="76" y="63"/>
                </a:cxn>
                <a:cxn ang="0">
                  <a:pos x="95" y="46"/>
                </a:cxn>
                <a:cxn ang="0">
                  <a:pos x="112" y="30"/>
                </a:cxn>
                <a:cxn ang="0">
                  <a:pos x="132" y="28"/>
                </a:cxn>
                <a:cxn ang="0">
                  <a:pos x="152" y="29"/>
                </a:cxn>
                <a:cxn ang="0">
                  <a:pos x="24" y="27"/>
                </a:cxn>
                <a:cxn ang="0">
                  <a:pos x="49" y="27"/>
                </a:cxn>
                <a:cxn ang="0">
                  <a:pos x="64" y="38"/>
                </a:cxn>
                <a:cxn ang="0">
                  <a:pos x="60" y="57"/>
                </a:cxn>
                <a:cxn ang="0">
                  <a:pos x="49" y="79"/>
                </a:cxn>
                <a:cxn ang="0">
                  <a:pos x="74" y="94"/>
                </a:cxn>
                <a:cxn ang="0">
                  <a:pos x="82" y="104"/>
                </a:cxn>
                <a:cxn ang="0">
                  <a:pos x="70" y="119"/>
                </a:cxn>
                <a:cxn ang="0">
                  <a:pos x="61" y="133"/>
                </a:cxn>
                <a:cxn ang="0">
                  <a:pos x="63" y="147"/>
                </a:cxn>
                <a:cxn ang="0">
                  <a:pos x="55" y="149"/>
                </a:cxn>
                <a:cxn ang="0">
                  <a:pos x="50" y="128"/>
                </a:cxn>
                <a:cxn ang="0">
                  <a:pos x="39" y="111"/>
                </a:cxn>
                <a:cxn ang="0">
                  <a:pos x="31" y="87"/>
                </a:cxn>
                <a:cxn ang="0">
                  <a:pos x="19" y="83"/>
                </a:cxn>
                <a:cxn ang="0">
                  <a:pos x="14" y="59"/>
                </a:cxn>
                <a:cxn ang="0">
                  <a:pos x="13" y="46"/>
                </a:cxn>
                <a:cxn ang="0">
                  <a:pos x="0" y="87"/>
                </a:cxn>
                <a:cxn ang="0">
                  <a:pos x="174" y="89"/>
                </a:cxn>
                <a:cxn ang="0">
                  <a:pos x="73" y="53"/>
                </a:cxn>
                <a:cxn ang="0">
                  <a:pos x="69" y="42"/>
                </a:cxn>
                <a:cxn ang="0">
                  <a:pos x="84" y="34"/>
                </a:cxn>
                <a:cxn ang="0">
                  <a:pos x="85" y="45"/>
                </a:cxn>
                <a:cxn ang="0">
                  <a:pos x="73" y="53"/>
                </a:cxn>
              </a:cxnLst>
              <a:rect l="0" t="0" r="r" b="b"/>
              <a:pathLst>
                <a:path w="174" h="174">
                  <a:moveTo>
                    <a:pt x="167" y="92"/>
                  </a:moveTo>
                  <a:cubicBezTo>
                    <a:pt x="165" y="92"/>
                    <a:pt x="163" y="90"/>
                    <a:pt x="163" y="88"/>
                  </a:cubicBezTo>
                  <a:cubicBezTo>
                    <a:pt x="163" y="86"/>
                    <a:pt x="161" y="84"/>
                    <a:pt x="159" y="84"/>
                  </a:cubicBezTo>
                  <a:cubicBezTo>
                    <a:pt x="157" y="84"/>
                    <a:pt x="155" y="88"/>
                    <a:pt x="155" y="92"/>
                  </a:cubicBezTo>
                  <a:cubicBezTo>
                    <a:pt x="155" y="97"/>
                    <a:pt x="155" y="100"/>
                    <a:pt x="147" y="100"/>
                  </a:cubicBezTo>
                  <a:cubicBezTo>
                    <a:pt x="139" y="100"/>
                    <a:pt x="143" y="91"/>
                    <a:pt x="143" y="91"/>
                  </a:cubicBezTo>
                  <a:cubicBezTo>
                    <a:pt x="145" y="87"/>
                    <a:pt x="145" y="82"/>
                    <a:pt x="141" y="78"/>
                  </a:cubicBezTo>
                  <a:cubicBezTo>
                    <a:pt x="140" y="77"/>
                    <a:pt x="138" y="75"/>
                    <a:pt x="137" y="73"/>
                  </a:cubicBezTo>
                  <a:cubicBezTo>
                    <a:pt x="134" y="70"/>
                    <a:pt x="130" y="68"/>
                    <a:pt x="129" y="70"/>
                  </a:cubicBezTo>
                  <a:cubicBezTo>
                    <a:pt x="128" y="71"/>
                    <a:pt x="128" y="73"/>
                    <a:pt x="130" y="75"/>
                  </a:cubicBezTo>
                  <a:cubicBezTo>
                    <a:pt x="132" y="77"/>
                    <a:pt x="133" y="80"/>
                    <a:pt x="132" y="82"/>
                  </a:cubicBezTo>
                  <a:cubicBezTo>
                    <a:pt x="132" y="83"/>
                    <a:pt x="128" y="83"/>
                    <a:pt x="124" y="81"/>
                  </a:cubicBezTo>
                  <a:cubicBezTo>
                    <a:pt x="123" y="80"/>
                    <a:pt x="123" y="80"/>
                    <a:pt x="122" y="80"/>
                  </a:cubicBezTo>
                  <a:cubicBezTo>
                    <a:pt x="118" y="78"/>
                    <a:pt x="117" y="79"/>
                    <a:pt x="121" y="82"/>
                  </a:cubicBezTo>
                  <a:cubicBezTo>
                    <a:pt x="122" y="83"/>
                    <a:pt x="124" y="85"/>
                    <a:pt x="125" y="86"/>
                  </a:cubicBezTo>
                  <a:cubicBezTo>
                    <a:pt x="128" y="90"/>
                    <a:pt x="129" y="95"/>
                    <a:pt x="128" y="99"/>
                  </a:cubicBezTo>
                  <a:cubicBezTo>
                    <a:pt x="127" y="100"/>
                    <a:pt x="127" y="100"/>
                    <a:pt x="127" y="101"/>
                  </a:cubicBezTo>
                  <a:cubicBezTo>
                    <a:pt x="125" y="105"/>
                    <a:pt x="123" y="111"/>
                    <a:pt x="122" y="115"/>
                  </a:cubicBezTo>
                  <a:cubicBezTo>
                    <a:pt x="121" y="116"/>
                    <a:pt x="121" y="116"/>
                    <a:pt x="121" y="117"/>
                  </a:cubicBezTo>
                  <a:cubicBezTo>
                    <a:pt x="120" y="121"/>
                    <a:pt x="118" y="126"/>
                    <a:pt x="116" y="127"/>
                  </a:cubicBezTo>
                  <a:cubicBezTo>
                    <a:pt x="113" y="129"/>
                    <a:pt x="112" y="129"/>
                    <a:pt x="111" y="127"/>
                  </a:cubicBezTo>
                  <a:cubicBezTo>
                    <a:pt x="111" y="124"/>
                    <a:pt x="109" y="123"/>
                    <a:pt x="107" y="122"/>
                  </a:cubicBezTo>
                  <a:cubicBezTo>
                    <a:pt x="105" y="122"/>
                    <a:pt x="103" y="118"/>
                    <a:pt x="102" y="114"/>
                  </a:cubicBezTo>
                  <a:cubicBezTo>
                    <a:pt x="102" y="112"/>
                    <a:pt x="101" y="109"/>
                    <a:pt x="101" y="107"/>
                  </a:cubicBezTo>
                  <a:cubicBezTo>
                    <a:pt x="101" y="103"/>
                    <a:pt x="97" y="98"/>
                    <a:pt x="93" y="96"/>
                  </a:cubicBezTo>
                  <a:cubicBezTo>
                    <a:pt x="92" y="95"/>
                    <a:pt x="91" y="95"/>
                    <a:pt x="91" y="94"/>
                  </a:cubicBezTo>
                  <a:cubicBezTo>
                    <a:pt x="87" y="92"/>
                    <a:pt x="81" y="88"/>
                    <a:pt x="79" y="84"/>
                  </a:cubicBezTo>
                  <a:cubicBezTo>
                    <a:pt x="79" y="84"/>
                    <a:pt x="79" y="83"/>
                    <a:pt x="78" y="83"/>
                  </a:cubicBezTo>
                  <a:cubicBezTo>
                    <a:pt x="76" y="79"/>
                    <a:pt x="78" y="77"/>
                    <a:pt x="83" y="76"/>
                  </a:cubicBezTo>
                  <a:cubicBezTo>
                    <a:pt x="85" y="76"/>
                    <a:pt x="88" y="76"/>
                    <a:pt x="91" y="76"/>
                  </a:cubicBezTo>
                  <a:cubicBezTo>
                    <a:pt x="95" y="76"/>
                    <a:pt x="102" y="75"/>
                    <a:pt x="106" y="74"/>
                  </a:cubicBezTo>
                  <a:cubicBezTo>
                    <a:pt x="111" y="73"/>
                    <a:pt x="114" y="69"/>
                    <a:pt x="114" y="65"/>
                  </a:cubicBezTo>
                  <a:cubicBezTo>
                    <a:pt x="114" y="61"/>
                    <a:pt x="111" y="59"/>
                    <a:pt x="107" y="59"/>
                  </a:cubicBezTo>
                  <a:cubicBezTo>
                    <a:pt x="103" y="60"/>
                    <a:pt x="98" y="63"/>
                    <a:pt x="95" y="65"/>
                  </a:cubicBezTo>
                  <a:cubicBezTo>
                    <a:pt x="93" y="67"/>
                    <a:pt x="87" y="69"/>
                    <a:pt x="83" y="69"/>
                  </a:cubicBezTo>
                  <a:cubicBezTo>
                    <a:pt x="79" y="69"/>
                    <a:pt x="75" y="66"/>
                    <a:pt x="76" y="63"/>
                  </a:cubicBezTo>
                  <a:cubicBezTo>
                    <a:pt x="76" y="59"/>
                    <a:pt x="80" y="54"/>
                    <a:pt x="83" y="51"/>
                  </a:cubicBezTo>
                  <a:cubicBezTo>
                    <a:pt x="86" y="49"/>
                    <a:pt x="92" y="46"/>
                    <a:pt x="95" y="46"/>
                  </a:cubicBezTo>
                  <a:cubicBezTo>
                    <a:pt x="99" y="46"/>
                    <a:pt x="102" y="43"/>
                    <a:pt x="103" y="39"/>
                  </a:cubicBezTo>
                  <a:cubicBezTo>
                    <a:pt x="104" y="35"/>
                    <a:pt x="108" y="31"/>
                    <a:pt x="112" y="30"/>
                  </a:cubicBezTo>
                  <a:cubicBezTo>
                    <a:pt x="114" y="30"/>
                    <a:pt x="116" y="30"/>
                    <a:pt x="118" y="29"/>
                  </a:cubicBezTo>
                  <a:cubicBezTo>
                    <a:pt x="122" y="29"/>
                    <a:pt x="128" y="28"/>
                    <a:pt x="132" y="28"/>
                  </a:cubicBezTo>
                  <a:cubicBezTo>
                    <a:pt x="135" y="28"/>
                    <a:pt x="138" y="28"/>
                    <a:pt x="140" y="28"/>
                  </a:cubicBezTo>
                  <a:cubicBezTo>
                    <a:pt x="143" y="28"/>
                    <a:pt x="148" y="29"/>
                    <a:pt x="152" y="29"/>
                  </a:cubicBezTo>
                  <a:cubicBezTo>
                    <a:pt x="136" y="11"/>
                    <a:pt x="113" y="0"/>
                    <a:pt x="87" y="0"/>
                  </a:cubicBezTo>
                  <a:cubicBezTo>
                    <a:pt x="62" y="0"/>
                    <a:pt x="40" y="11"/>
                    <a:pt x="24" y="27"/>
                  </a:cubicBezTo>
                  <a:cubicBezTo>
                    <a:pt x="28" y="27"/>
                    <a:pt x="31" y="26"/>
                    <a:pt x="35" y="26"/>
                  </a:cubicBezTo>
                  <a:cubicBezTo>
                    <a:pt x="39" y="26"/>
                    <a:pt x="45" y="27"/>
                    <a:pt x="49" y="27"/>
                  </a:cubicBezTo>
                  <a:cubicBezTo>
                    <a:pt x="51" y="27"/>
                    <a:pt x="53" y="28"/>
                    <a:pt x="56" y="28"/>
                  </a:cubicBezTo>
                  <a:cubicBezTo>
                    <a:pt x="60" y="29"/>
                    <a:pt x="63" y="33"/>
                    <a:pt x="64" y="38"/>
                  </a:cubicBezTo>
                  <a:cubicBezTo>
                    <a:pt x="64" y="40"/>
                    <a:pt x="64" y="43"/>
                    <a:pt x="65" y="45"/>
                  </a:cubicBezTo>
                  <a:cubicBezTo>
                    <a:pt x="65" y="49"/>
                    <a:pt x="63" y="55"/>
                    <a:pt x="60" y="57"/>
                  </a:cubicBezTo>
                  <a:cubicBezTo>
                    <a:pt x="56" y="61"/>
                    <a:pt x="52" y="65"/>
                    <a:pt x="48" y="69"/>
                  </a:cubicBezTo>
                  <a:cubicBezTo>
                    <a:pt x="45" y="72"/>
                    <a:pt x="46" y="77"/>
                    <a:pt x="49" y="79"/>
                  </a:cubicBezTo>
                  <a:cubicBezTo>
                    <a:pt x="53" y="82"/>
                    <a:pt x="56" y="84"/>
                    <a:pt x="60" y="86"/>
                  </a:cubicBezTo>
                  <a:cubicBezTo>
                    <a:pt x="64" y="89"/>
                    <a:pt x="70" y="92"/>
                    <a:pt x="74" y="94"/>
                  </a:cubicBezTo>
                  <a:cubicBezTo>
                    <a:pt x="74" y="94"/>
                    <a:pt x="75" y="94"/>
                    <a:pt x="76" y="95"/>
                  </a:cubicBezTo>
                  <a:cubicBezTo>
                    <a:pt x="80" y="96"/>
                    <a:pt x="83" y="101"/>
                    <a:pt x="82" y="104"/>
                  </a:cubicBezTo>
                  <a:cubicBezTo>
                    <a:pt x="82" y="108"/>
                    <a:pt x="80" y="112"/>
                    <a:pt x="78" y="112"/>
                  </a:cubicBezTo>
                  <a:cubicBezTo>
                    <a:pt x="76" y="112"/>
                    <a:pt x="72" y="116"/>
                    <a:pt x="70" y="119"/>
                  </a:cubicBezTo>
                  <a:cubicBezTo>
                    <a:pt x="70" y="120"/>
                    <a:pt x="69" y="121"/>
                    <a:pt x="69" y="121"/>
                  </a:cubicBezTo>
                  <a:cubicBezTo>
                    <a:pt x="67" y="125"/>
                    <a:pt x="63" y="130"/>
                    <a:pt x="61" y="133"/>
                  </a:cubicBezTo>
                  <a:cubicBezTo>
                    <a:pt x="59" y="135"/>
                    <a:pt x="58" y="139"/>
                    <a:pt x="60" y="141"/>
                  </a:cubicBezTo>
                  <a:cubicBezTo>
                    <a:pt x="62" y="142"/>
                    <a:pt x="63" y="145"/>
                    <a:pt x="63" y="147"/>
                  </a:cubicBezTo>
                  <a:cubicBezTo>
                    <a:pt x="63" y="149"/>
                    <a:pt x="60" y="150"/>
                    <a:pt x="57" y="149"/>
                  </a:cubicBezTo>
                  <a:cubicBezTo>
                    <a:pt x="56" y="149"/>
                    <a:pt x="56" y="149"/>
                    <a:pt x="55" y="149"/>
                  </a:cubicBezTo>
                  <a:cubicBezTo>
                    <a:pt x="52" y="147"/>
                    <a:pt x="49" y="143"/>
                    <a:pt x="50" y="138"/>
                  </a:cubicBezTo>
                  <a:cubicBezTo>
                    <a:pt x="50" y="135"/>
                    <a:pt x="50" y="131"/>
                    <a:pt x="50" y="128"/>
                  </a:cubicBezTo>
                  <a:cubicBezTo>
                    <a:pt x="51" y="124"/>
                    <a:pt x="49" y="119"/>
                    <a:pt x="47" y="117"/>
                  </a:cubicBezTo>
                  <a:cubicBezTo>
                    <a:pt x="44" y="116"/>
                    <a:pt x="41" y="113"/>
                    <a:pt x="39" y="111"/>
                  </a:cubicBezTo>
                  <a:cubicBezTo>
                    <a:pt x="36" y="109"/>
                    <a:pt x="35" y="103"/>
                    <a:pt x="35" y="99"/>
                  </a:cubicBezTo>
                  <a:cubicBezTo>
                    <a:pt x="35" y="94"/>
                    <a:pt x="33" y="89"/>
                    <a:pt x="31" y="87"/>
                  </a:cubicBezTo>
                  <a:cubicBezTo>
                    <a:pt x="28" y="84"/>
                    <a:pt x="27" y="83"/>
                    <a:pt x="27" y="83"/>
                  </a:cubicBezTo>
                  <a:cubicBezTo>
                    <a:pt x="27" y="83"/>
                    <a:pt x="27" y="83"/>
                    <a:pt x="19" y="83"/>
                  </a:cubicBezTo>
                  <a:cubicBezTo>
                    <a:pt x="11" y="83"/>
                    <a:pt x="11" y="74"/>
                    <a:pt x="11" y="74"/>
                  </a:cubicBezTo>
                  <a:cubicBezTo>
                    <a:pt x="11" y="70"/>
                    <a:pt x="13" y="63"/>
                    <a:pt x="14" y="59"/>
                  </a:cubicBezTo>
                  <a:cubicBezTo>
                    <a:pt x="15" y="57"/>
                    <a:pt x="16" y="54"/>
                    <a:pt x="17" y="51"/>
                  </a:cubicBezTo>
                  <a:cubicBezTo>
                    <a:pt x="19" y="47"/>
                    <a:pt x="17" y="45"/>
                    <a:pt x="13" y="46"/>
                  </a:cubicBezTo>
                  <a:cubicBezTo>
                    <a:pt x="12" y="47"/>
                    <a:pt x="11" y="47"/>
                    <a:pt x="10" y="48"/>
                  </a:cubicBezTo>
                  <a:cubicBezTo>
                    <a:pt x="4" y="59"/>
                    <a:pt x="0" y="73"/>
                    <a:pt x="0" y="87"/>
                  </a:cubicBezTo>
                  <a:cubicBezTo>
                    <a:pt x="0" y="135"/>
                    <a:pt x="39" y="174"/>
                    <a:pt x="87" y="174"/>
                  </a:cubicBezTo>
                  <a:cubicBezTo>
                    <a:pt x="135" y="174"/>
                    <a:pt x="173" y="136"/>
                    <a:pt x="174" y="89"/>
                  </a:cubicBezTo>
                  <a:cubicBezTo>
                    <a:pt x="172" y="91"/>
                    <a:pt x="169" y="92"/>
                    <a:pt x="167" y="92"/>
                  </a:cubicBezTo>
                  <a:close/>
                  <a:moveTo>
                    <a:pt x="73" y="53"/>
                  </a:moveTo>
                  <a:cubicBezTo>
                    <a:pt x="72" y="55"/>
                    <a:pt x="69" y="52"/>
                    <a:pt x="69" y="49"/>
                  </a:cubicBezTo>
                  <a:cubicBezTo>
                    <a:pt x="68" y="46"/>
                    <a:pt x="68" y="44"/>
                    <a:pt x="69" y="42"/>
                  </a:cubicBezTo>
                  <a:cubicBezTo>
                    <a:pt x="69" y="38"/>
                    <a:pt x="74" y="34"/>
                    <a:pt x="77" y="34"/>
                  </a:cubicBezTo>
                  <a:cubicBezTo>
                    <a:pt x="80" y="33"/>
                    <a:pt x="82" y="33"/>
                    <a:pt x="84" y="34"/>
                  </a:cubicBezTo>
                  <a:cubicBezTo>
                    <a:pt x="88" y="34"/>
                    <a:pt x="92" y="37"/>
                    <a:pt x="92" y="38"/>
                  </a:cubicBezTo>
                  <a:cubicBezTo>
                    <a:pt x="92" y="40"/>
                    <a:pt x="89" y="43"/>
                    <a:pt x="85" y="45"/>
                  </a:cubicBezTo>
                  <a:cubicBezTo>
                    <a:pt x="84" y="45"/>
                    <a:pt x="84" y="46"/>
                    <a:pt x="83" y="46"/>
                  </a:cubicBezTo>
                  <a:cubicBezTo>
                    <a:pt x="79" y="48"/>
                    <a:pt x="74" y="51"/>
                    <a:pt x="73" y="53"/>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51" name="ïşḻïďê-Freeform: Shape 39"/>
            <p:cNvSpPr>
              <a:spLocks/>
            </p:cNvSpPr>
            <p:nvPr/>
          </p:nvSpPr>
          <p:spPr bwMode="auto">
            <a:xfrm>
              <a:off x="4271394" y="3618732"/>
              <a:ext cx="417114" cy="415597"/>
            </a:xfrm>
            <a:custGeom>
              <a:avLst/>
              <a:gdLst/>
              <a:ahLst/>
              <a:cxnLst>
                <a:cxn ang="0">
                  <a:pos x="163" y="88"/>
                </a:cxn>
                <a:cxn ang="0">
                  <a:pos x="155" y="92"/>
                </a:cxn>
                <a:cxn ang="0">
                  <a:pos x="144" y="92"/>
                </a:cxn>
                <a:cxn ang="0">
                  <a:pos x="137" y="73"/>
                </a:cxn>
                <a:cxn ang="0">
                  <a:pos x="130" y="76"/>
                </a:cxn>
                <a:cxn ang="0">
                  <a:pos x="124" y="81"/>
                </a:cxn>
                <a:cxn ang="0">
                  <a:pos x="121" y="82"/>
                </a:cxn>
                <a:cxn ang="0">
                  <a:pos x="128" y="99"/>
                </a:cxn>
                <a:cxn ang="0">
                  <a:pos x="122" y="116"/>
                </a:cxn>
                <a:cxn ang="0">
                  <a:pos x="116" y="127"/>
                </a:cxn>
                <a:cxn ang="0">
                  <a:pos x="107" y="123"/>
                </a:cxn>
                <a:cxn ang="0">
                  <a:pos x="101" y="107"/>
                </a:cxn>
                <a:cxn ang="0">
                  <a:pos x="91" y="95"/>
                </a:cxn>
                <a:cxn ang="0">
                  <a:pos x="79" y="83"/>
                </a:cxn>
                <a:cxn ang="0">
                  <a:pos x="91" y="77"/>
                </a:cxn>
                <a:cxn ang="0">
                  <a:pos x="114" y="65"/>
                </a:cxn>
                <a:cxn ang="0">
                  <a:pos x="95" y="65"/>
                </a:cxn>
                <a:cxn ang="0">
                  <a:pos x="76" y="63"/>
                </a:cxn>
                <a:cxn ang="0">
                  <a:pos x="95" y="46"/>
                </a:cxn>
                <a:cxn ang="0">
                  <a:pos x="112" y="30"/>
                </a:cxn>
                <a:cxn ang="0">
                  <a:pos x="132" y="29"/>
                </a:cxn>
                <a:cxn ang="0">
                  <a:pos x="152" y="29"/>
                </a:cxn>
                <a:cxn ang="0">
                  <a:pos x="24" y="27"/>
                </a:cxn>
                <a:cxn ang="0">
                  <a:pos x="49" y="27"/>
                </a:cxn>
                <a:cxn ang="0">
                  <a:pos x="64" y="38"/>
                </a:cxn>
                <a:cxn ang="0">
                  <a:pos x="60" y="58"/>
                </a:cxn>
                <a:cxn ang="0">
                  <a:pos x="49" y="79"/>
                </a:cxn>
                <a:cxn ang="0">
                  <a:pos x="74" y="94"/>
                </a:cxn>
                <a:cxn ang="0">
                  <a:pos x="83" y="105"/>
                </a:cxn>
                <a:cxn ang="0">
                  <a:pos x="70" y="120"/>
                </a:cxn>
                <a:cxn ang="0">
                  <a:pos x="61" y="133"/>
                </a:cxn>
                <a:cxn ang="0">
                  <a:pos x="63" y="148"/>
                </a:cxn>
                <a:cxn ang="0">
                  <a:pos x="55" y="149"/>
                </a:cxn>
                <a:cxn ang="0">
                  <a:pos x="50" y="128"/>
                </a:cxn>
                <a:cxn ang="0">
                  <a:pos x="39" y="111"/>
                </a:cxn>
                <a:cxn ang="0">
                  <a:pos x="31" y="87"/>
                </a:cxn>
                <a:cxn ang="0">
                  <a:pos x="19" y="83"/>
                </a:cxn>
                <a:cxn ang="0">
                  <a:pos x="14" y="59"/>
                </a:cxn>
                <a:cxn ang="0">
                  <a:pos x="13" y="46"/>
                </a:cxn>
                <a:cxn ang="0">
                  <a:pos x="0" y="87"/>
                </a:cxn>
                <a:cxn ang="0">
                  <a:pos x="174" y="89"/>
                </a:cxn>
                <a:cxn ang="0">
                  <a:pos x="73" y="53"/>
                </a:cxn>
                <a:cxn ang="0">
                  <a:pos x="69" y="42"/>
                </a:cxn>
                <a:cxn ang="0">
                  <a:pos x="85" y="34"/>
                </a:cxn>
                <a:cxn ang="0">
                  <a:pos x="85" y="45"/>
                </a:cxn>
                <a:cxn ang="0">
                  <a:pos x="73" y="53"/>
                </a:cxn>
              </a:cxnLst>
              <a:rect l="0" t="0" r="r" b="b"/>
              <a:pathLst>
                <a:path w="174" h="174">
                  <a:moveTo>
                    <a:pt x="167" y="92"/>
                  </a:moveTo>
                  <a:cubicBezTo>
                    <a:pt x="165" y="92"/>
                    <a:pt x="163" y="90"/>
                    <a:pt x="163" y="88"/>
                  </a:cubicBezTo>
                  <a:cubicBezTo>
                    <a:pt x="163" y="86"/>
                    <a:pt x="161" y="84"/>
                    <a:pt x="159" y="84"/>
                  </a:cubicBezTo>
                  <a:cubicBezTo>
                    <a:pt x="157" y="84"/>
                    <a:pt x="155" y="88"/>
                    <a:pt x="155" y="92"/>
                  </a:cubicBezTo>
                  <a:cubicBezTo>
                    <a:pt x="155" y="97"/>
                    <a:pt x="155" y="100"/>
                    <a:pt x="147" y="100"/>
                  </a:cubicBezTo>
                  <a:cubicBezTo>
                    <a:pt x="139" y="100"/>
                    <a:pt x="144" y="92"/>
                    <a:pt x="144" y="92"/>
                  </a:cubicBezTo>
                  <a:cubicBezTo>
                    <a:pt x="146" y="88"/>
                    <a:pt x="145" y="82"/>
                    <a:pt x="142" y="79"/>
                  </a:cubicBezTo>
                  <a:cubicBezTo>
                    <a:pt x="140" y="77"/>
                    <a:pt x="138" y="75"/>
                    <a:pt x="137" y="73"/>
                  </a:cubicBezTo>
                  <a:cubicBezTo>
                    <a:pt x="134" y="70"/>
                    <a:pt x="130" y="69"/>
                    <a:pt x="129" y="70"/>
                  </a:cubicBezTo>
                  <a:cubicBezTo>
                    <a:pt x="128" y="71"/>
                    <a:pt x="129" y="74"/>
                    <a:pt x="130" y="76"/>
                  </a:cubicBezTo>
                  <a:cubicBezTo>
                    <a:pt x="132" y="77"/>
                    <a:pt x="133" y="80"/>
                    <a:pt x="133" y="82"/>
                  </a:cubicBezTo>
                  <a:cubicBezTo>
                    <a:pt x="132" y="83"/>
                    <a:pt x="128" y="83"/>
                    <a:pt x="124" y="81"/>
                  </a:cubicBezTo>
                  <a:cubicBezTo>
                    <a:pt x="123" y="80"/>
                    <a:pt x="123" y="80"/>
                    <a:pt x="122" y="80"/>
                  </a:cubicBezTo>
                  <a:cubicBezTo>
                    <a:pt x="118" y="78"/>
                    <a:pt x="118" y="79"/>
                    <a:pt x="121" y="82"/>
                  </a:cubicBezTo>
                  <a:cubicBezTo>
                    <a:pt x="122" y="84"/>
                    <a:pt x="124" y="85"/>
                    <a:pt x="125" y="87"/>
                  </a:cubicBezTo>
                  <a:cubicBezTo>
                    <a:pt x="129" y="90"/>
                    <a:pt x="130" y="96"/>
                    <a:pt x="128" y="99"/>
                  </a:cubicBezTo>
                  <a:cubicBezTo>
                    <a:pt x="128" y="100"/>
                    <a:pt x="127" y="101"/>
                    <a:pt x="127" y="101"/>
                  </a:cubicBezTo>
                  <a:cubicBezTo>
                    <a:pt x="125" y="105"/>
                    <a:pt x="123" y="112"/>
                    <a:pt x="122" y="116"/>
                  </a:cubicBezTo>
                  <a:cubicBezTo>
                    <a:pt x="122" y="116"/>
                    <a:pt x="121" y="116"/>
                    <a:pt x="121" y="117"/>
                  </a:cubicBezTo>
                  <a:cubicBezTo>
                    <a:pt x="120" y="121"/>
                    <a:pt x="118" y="126"/>
                    <a:pt x="116" y="127"/>
                  </a:cubicBezTo>
                  <a:cubicBezTo>
                    <a:pt x="114" y="129"/>
                    <a:pt x="112" y="129"/>
                    <a:pt x="111" y="127"/>
                  </a:cubicBezTo>
                  <a:cubicBezTo>
                    <a:pt x="111" y="125"/>
                    <a:pt x="109" y="123"/>
                    <a:pt x="107" y="123"/>
                  </a:cubicBezTo>
                  <a:cubicBezTo>
                    <a:pt x="105" y="122"/>
                    <a:pt x="103" y="119"/>
                    <a:pt x="102" y="115"/>
                  </a:cubicBezTo>
                  <a:cubicBezTo>
                    <a:pt x="102" y="112"/>
                    <a:pt x="102" y="110"/>
                    <a:pt x="101" y="107"/>
                  </a:cubicBezTo>
                  <a:cubicBezTo>
                    <a:pt x="101" y="103"/>
                    <a:pt x="97" y="98"/>
                    <a:pt x="93" y="96"/>
                  </a:cubicBezTo>
                  <a:cubicBezTo>
                    <a:pt x="93" y="95"/>
                    <a:pt x="92" y="95"/>
                    <a:pt x="91" y="95"/>
                  </a:cubicBezTo>
                  <a:cubicBezTo>
                    <a:pt x="87" y="93"/>
                    <a:pt x="82" y="88"/>
                    <a:pt x="79" y="85"/>
                  </a:cubicBezTo>
                  <a:cubicBezTo>
                    <a:pt x="79" y="84"/>
                    <a:pt x="79" y="84"/>
                    <a:pt x="79" y="83"/>
                  </a:cubicBezTo>
                  <a:cubicBezTo>
                    <a:pt x="76" y="80"/>
                    <a:pt x="78" y="77"/>
                    <a:pt x="83" y="77"/>
                  </a:cubicBezTo>
                  <a:cubicBezTo>
                    <a:pt x="86" y="77"/>
                    <a:pt x="88" y="77"/>
                    <a:pt x="91" y="77"/>
                  </a:cubicBezTo>
                  <a:cubicBezTo>
                    <a:pt x="95" y="77"/>
                    <a:pt x="102" y="76"/>
                    <a:pt x="107" y="74"/>
                  </a:cubicBezTo>
                  <a:cubicBezTo>
                    <a:pt x="111" y="73"/>
                    <a:pt x="114" y="69"/>
                    <a:pt x="114" y="65"/>
                  </a:cubicBezTo>
                  <a:cubicBezTo>
                    <a:pt x="115" y="61"/>
                    <a:pt x="111" y="59"/>
                    <a:pt x="107" y="60"/>
                  </a:cubicBezTo>
                  <a:cubicBezTo>
                    <a:pt x="103" y="61"/>
                    <a:pt x="98" y="63"/>
                    <a:pt x="95" y="65"/>
                  </a:cubicBezTo>
                  <a:cubicBezTo>
                    <a:pt x="93" y="67"/>
                    <a:pt x="88" y="69"/>
                    <a:pt x="83" y="69"/>
                  </a:cubicBezTo>
                  <a:cubicBezTo>
                    <a:pt x="79" y="70"/>
                    <a:pt x="75" y="67"/>
                    <a:pt x="76" y="63"/>
                  </a:cubicBezTo>
                  <a:cubicBezTo>
                    <a:pt x="77" y="59"/>
                    <a:pt x="80" y="54"/>
                    <a:pt x="83" y="51"/>
                  </a:cubicBezTo>
                  <a:cubicBezTo>
                    <a:pt x="87" y="49"/>
                    <a:pt x="92" y="46"/>
                    <a:pt x="95" y="46"/>
                  </a:cubicBezTo>
                  <a:cubicBezTo>
                    <a:pt x="99" y="46"/>
                    <a:pt x="102" y="43"/>
                    <a:pt x="103" y="39"/>
                  </a:cubicBezTo>
                  <a:cubicBezTo>
                    <a:pt x="104" y="35"/>
                    <a:pt x="108" y="31"/>
                    <a:pt x="112" y="30"/>
                  </a:cubicBezTo>
                  <a:cubicBezTo>
                    <a:pt x="114" y="30"/>
                    <a:pt x="116" y="30"/>
                    <a:pt x="119" y="29"/>
                  </a:cubicBezTo>
                  <a:cubicBezTo>
                    <a:pt x="122" y="29"/>
                    <a:pt x="129" y="29"/>
                    <a:pt x="132" y="29"/>
                  </a:cubicBezTo>
                  <a:cubicBezTo>
                    <a:pt x="135" y="29"/>
                    <a:pt x="138" y="29"/>
                    <a:pt x="141" y="29"/>
                  </a:cubicBezTo>
                  <a:cubicBezTo>
                    <a:pt x="144" y="29"/>
                    <a:pt x="148" y="29"/>
                    <a:pt x="152" y="29"/>
                  </a:cubicBezTo>
                  <a:cubicBezTo>
                    <a:pt x="136" y="11"/>
                    <a:pt x="113" y="0"/>
                    <a:pt x="87" y="0"/>
                  </a:cubicBezTo>
                  <a:cubicBezTo>
                    <a:pt x="62" y="0"/>
                    <a:pt x="40" y="11"/>
                    <a:pt x="24" y="27"/>
                  </a:cubicBezTo>
                  <a:cubicBezTo>
                    <a:pt x="28" y="27"/>
                    <a:pt x="31" y="27"/>
                    <a:pt x="35" y="27"/>
                  </a:cubicBezTo>
                  <a:cubicBezTo>
                    <a:pt x="39" y="26"/>
                    <a:pt x="45" y="27"/>
                    <a:pt x="49" y="27"/>
                  </a:cubicBezTo>
                  <a:cubicBezTo>
                    <a:pt x="51" y="28"/>
                    <a:pt x="54" y="28"/>
                    <a:pt x="56" y="28"/>
                  </a:cubicBezTo>
                  <a:cubicBezTo>
                    <a:pt x="60" y="29"/>
                    <a:pt x="63" y="34"/>
                    <a:pt x="64" y="38"/>
                  </a:cubicBezTo>
                  <a:cubicBezTo>
                    <a:pt x="64" y="40"/>
                    <a:pt x="64" y="43"/>
                    <a:pt x="65" y="45"/>
                  </a:cubicBezTo>
                  <a:cubicBezTo>
                    <a:pt x="65" y="49"/>
                    <a:pt x="63" y="55"/>
                    <a:pt x="60" y="58"/>
                  </a:cubicBezTo>
                  <a:cubicBezTo>
                    <a:pt x="57" y="61"/>
                    <a:pt x="52" y="65"/>
                    <a:pt x="48" y="69"/>
                  </a:cubicBezTo>
                  <a:cubicBezTo>
                    <a:pt x="45" y="72"/>
                    <a:pt x="46" y="77"/>
                    <a:pt x="49" y="79"/>
                  </a:cubicBezTo>
                  <a:cubicBezTo>
                    <a:pt x="53" y="82"/>
                    <a:pt x="57" y="84"/>
                    <a:pt x="60" y="86"/>
                  </a:cubicBezTo>
                  <a:cubicBezTo>
                    <a:pt x="64" y="89"/>
                    <a:pt x="70" y="92"/>
                    <a:pt x="74" y="94"/>
                  </a:cubicBezTo>
                  <a:cubicBezTo>
                    <a:pt x="75" y="94"/>
                    <a:pt x="75" y="94"/>
                    <a:pt x="76" y="95"/>
                  </a:cubicBezTo>
                  <a:cubicBezTo>
                    <a:pt x="80" y="96"/>
                    <a:pt x="83" y="101"/>
                    <a:pt x="83" y="105"/>
                  </a:cubicBezTo>
                  <a:cubicBezTo>
                    <a:pt x="82" y="108"/>
                    <a:pt x="80" y="112"/>
                    <a:pt x="78" y="112"/>
                  </a:cubicBezTo>
                  <a:cubicBezTo>
                    <a:pt x="76" y="112"/>
                    <a:pt x="72" y="116"/>
                    <a:pt x="70" y="120"/>
                  </a:cubicBezTo>
                  <a:cubicBezTo>
                    <a:pt x="70" y="120"/>
                    <a:pt x="70" y="121"/>
                    <a:pt x="69" y="121"/>
                  </a:cubicBezTo>
                  <a:cubicBezTo>
                    <a:pt x="67" y="125"/>
                    <a:pt x="63" y="131"/>
                    <a:pt x="61" y="133"/>
                  </a:cubicBezTo>
                  <a:cubicBezTo>
                    <a:pt x="59" y="136"/>
                    <a:pt x="59" y="139"/>
                    <a:pt x="60" y="141"/>
                  </a:cubicBezTo>
                  <a:cubicBezTo>
                    <a:pt x="62" y="142"/>
                    <a:pt x="63" y="146"/>
                    <a:pt x="63" y="148"/>
                  </a:cubicBezTo>
                  <a:cubicBezTo>
                    <a:pt x="63" y="150"/>
                    <a:pt x="60" y="151"/>
                    <a:pt x="57" y="149"/>
                  </a:cubicBezTo>
                  <a:cubicBezTo>
                    <a:pt x="56" y="149"/>
                    <a:pt x="56" y="149"/>
                    <a:pt x="55" y="149"/>
                  </a:cubicBezTo>
                  <a:cubicBezTo>
                    <a:pt x="52" y="148"/>
                    <a:pt x="50" y="143"/>
                    <a:pt x="50" y="138"/>
                  </a:cubicBezTo>
                  <a:cubicBezTo>
                    <a:pt x="50" y="135"/>
                    <a:pt x="50" y="132"/>
                    <a:pt x="50" y="128"/>
                  </a:cubicBezTo>
                  <a:cubicBezTo>
                    <a:pt x="51" y="124"/>
                    <a:pt x="49" y="119"/>
                    <a:pt x="47" y="118"/>
                  </a:cubicBezTo>
                  <a:cubicBezTo>
                    <a:pt x="45" y="116"/>
                    <a:pt x="41" y="113"/>
                    <a:pt x="39" y="111"/>
                  </a:cubicBezTo>
                  <a:cubicBezTo>
                    <a:pt x="37" y="109"/>
                    <a:pt x="35" y="103"/>
                    <a:pt x="35" y="99"/>
                  </a:cubicBezTo>
                  <a:cubicBezTo>
                    <a:pt x="35" y="94"/>
                    <a:pt x="33" y="89"/>
                    <a:pt x="31" y="87"/>
                  </a:cubicBezTo>
                  <a:cubicBezTo>
                    <a:pt x="29" y="85"/>
                    <a:pt x="27" y="83"/>
                    <a:pt x="27" y="83"/>
                  </a:cubicBezTo>
                  <a:cubicBezTo>
                    <a:pt x="27" y="83"/>
                    <a:pt x="27" y="83"/>
                    <a:pt x="19" y="83"/>
                  </a:cubicBezTo>
                  <a:cubicBezTo>
                    <a:pt x="11" y="83"/>
                    <a:pt x="11" y="75"/>
                    <a:pt x="11" y="75"/>
                  </a:cubicBezTo>
                  <a:cubicBezTo>
                    <a:pt x="11" y="70"/>
                    <a:pt x="13" y="64"/>
                    <a:pt x="14" y="59"/>
                  </a:cubicBezTo>
                  <a:cubicBezTo>
                    <a:pt x="15" y="57"/>
                    <a:pt x="16" y="54"/>
                    <a:pt x="17" y="51"/>
                  </a:cubicBezTo>
                  <a:cubicBezTo>
                    <a:pt x="19" y="47"/>
                    <a:pt x="17" y="45"/>
                    <a:pt x="13" y="46"/>
                  </a:cubicBezTo>
                  <a:cubicBezTo>
                    <a:pt x="12" y="47"/>
                    <a:pt x="11" y="47"/>
                    <a:pt x="10" y="48"/>
                  </a:cubicBezTo>
                  <a:cubicBezTo>
                    <a:pt x="4" y="60"/>
                    <a:pt x="0" y="73"/>
                    <a:pt x="0" y="87"/>
                  </a:cubicBezTo>
                  <a:cubicBezTo>
                    <a:pt x="0" y="135"/>
                    <a:pt x="39" y="174"/>
                    <a:pt x="87" y="174"/>
                  </a:cubicBezTo>
                  <a:cubicBezTo>
                    <a:pt x="135" y="174"/>
                    <a:pt x="173" y="136"/>
                    <a:pt x="174" y="89"/>
                  </a:cubicBezTo>
                  <a:cubicBezTo>
                    <a:pt x="172" y="91"/>
                    <a:pt x="169" y="92"/>
                    <a:pt x="167" y="92"/>
                  </a:cubicBezTo>
                  <a:close/>
                  <a:moveTo>
                    <a:pt x="73" y="53"/>
                  </a:moveTo>
                  <a:cubicBezTo>
                    <a:pt x="72" y="55"/>
                    <a:pt x="70" y="52"/>
                    <a:pt x="69" y="49"/>
                  </a:cubicBezTo>
                  <a:cubicBezTo>
                    <a:pt x="69" y="47"/>
                    <a:pt x="69" y="44"/>
                    <a:pt x="69" y="42"/>
                  </a:cubicBezTo>
                  <a:cubicBezTo>
                    <a:pt x="69" y="39"/>
                    <a:pt x="74" y="34"/>
                    <a:pt x="77" y="34"/>
                  </a:cubicBezTo>
                  <a:cubicBezTo>
                    <a:pt x="80" y="34"/>
                    <a:pt x="82" y="34"/>
                    <a:pt x="85" y="34"/>
                  </a:cubicBezTo>
                  <a:cubicBezTo>
                    <a:pt x="88" y="34"/>
                    <a:pt x="92" y="37"/>
                    <a:pt x="92" y="38"/>
                  </a:cubicBezTo>
                  <a:cubicBezTo>
                    <a:pt x="92" y="40"/>
                    <a:pt x="89" y="43"/>
                    <a:pt x="85" y="45"/>
                  </a:cubicBezTo>
                  <a:cubicBezTo>
                    <a:pt x="85" y="45"/>
                    <a:pt x="84" y="46"/>
                    <a:pt x="83" y="46"/>
                  </a:cubicBezTo>
                  <a:cubicBezTo>
                    <a:pt x="79" y="48"/>
                    <a:pt x="75" y="51"/>
                    <a:pt x="73" y="53"/>
                  </a:cubicBez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grpSp>
      <p:grpSp>
        <p:nvGrpSpPr>
          <p:cNvPr id="52" name="Group 62"/>
          <p:cNvGrpSpPr/>
          <p:nvPr/>
        </p:nvGrpSpPr>
        <p:grpSpPr>
          <a:xfrm>
            <a:off x="5733919" y="5186677"/>
            <a:ext cx="788028" cy="580218"/>
            <a:chOff x="7949727" y="4722004"/>
            <a:chExt cx="637883" cy="469668"/>
          </a:xfrm>
          <a:gradFill>
            <a:gsLst>
              <a:gs pos="0">
                <a:schemeClr val="bg1"/>
              </a:gs>
              <a:gs pos="100000">
                <a:srgbClr val="55B3FA"/>
              </a:gs>
            </a:gsLst>
            <a:lin ang="2700000" scaled="1"/>
          </a:gradFill>
        </p:grpSpPr>
        <p:sp>
          <p:nvSpPr>
            <p:cNvPr id="69" name="ïşḻïďê-Freeform: Shape 40"/>
            <p:cNvSpPr>
              <a:spLocks/>
            </p:cNvSpPr>
            <p:nvPr/>
          </p:nvSpPr>
          <p:spPr bwMode="auto">
            <a:xfrm>
              <a:off x="7976375" y="4722004"/>
              <a:ext cx="566266" cy="406379"/>
            </a:xfrm>
            <a:custGeom>
              <a:avLst/>
              <a:gdLst/>
              <a:ahLst/>
              <a:cxnLst>
                <a:cxn ang="0">
                  <a:pos x="216" y="13"/>
                </a:cxn>
                <a:cxn ang="0">
                  <a:pos x="203" y="0"/>
                </a:cxn>
                <a:cxn ang="0">
                  <a:pos x="13" y="0"/>
                </a:cxn>
                <a:cxn ang="0">
                  <a:pos x="0" y="13"/>
                </a:cxn>
                <a:cxn ang="0">
                  <a:pos x="0" y="143"/>
                </a:cxn>
                <a:cxn ang="0">
                  <a:pos x="13" y="155"/>
                </a:cxn>
                <a:cxn ang="0">
                  <a:pos x="203" y="155"/>
                </a:cxn>
                <a:cxn ang="0">
                  <a:pos x="216" y="143"/>
                </a:cxn>
                <a:cxn ang="0">
                  <a:pos x="216" y="13"/>
                </a:cxn>
                <a:cxn ang="0">
                  <a:pos x="206" y="138"/>
                </a:cxn>
                <a:cxn ang="0">
                  <a:pos x="14" y="138"/>
                </a:cxn>
                <a:cxn ang="0">
                  <a:pos x="14" y="13"/>
                </a:cxn>
                <a:cxn ang="0">
                  <a:pos x="206" y="13"/>
                </a:cxn>
                <a:cxn ang="0">
                  <a:pos x="206" y="138"/>
                </a:cxn>
              </a:cxnLst>
              <a:rect l="0" t="0" r="r" b="b"/>
              <a:pathLst>
                <a:path w="216" h="155">
                  <a:moveTo>
                    <a:pt x="216" y="13"/>
                  </a:moveTo>
                  <a:cubicBezTo>
                    <a:pt x="216" y="6"/>
                    <a:pt x="210" y="0"/>
                    <a:pt x="203" y="0"/>
                  </a:cubicBezTo>
                  <a:cubicBezTo>
                    <a:pt x="13" y="0"/>
                    <a:pt x="13" y="0"/>
                    <a:pt x="13" y="0"/>
                  </a:cubicBezTo>
                  <a:cubicBezTo>
                    <a:pt x="6" y="0"/>
                    <a:pt x="0" y="6"/>
                    <a:pt x="0" y="13"/>
                  </a:cubicBezTo>
                  <a:cubicBezTo>
                    <a:pt x="0" y="143"/>
                    <a:pt x="0" y="143"/>
                    <a:pt x="0" y="143"/>
                  </a:cubicBezTo>
                  <a:cubicBezTo>
                    <a:pt x="0" y="150"/>
                    <a:pt x="6" y="155"/>
                    <a:pt x="13" y="155"/>
                  </a:cubicBezTo>
                  <a:cubicBezTo>
                    <a:pt x="203" y="155"/>
                    <a:pt x="203" y="155"/>
                    <a:pt x="203" y="155"/>
                  </a:cubicBezTo>
                  <a:cubicBezTo>
                    <a:pt x="210" y="155"/>
                    <a:pt x="216" y="150"/>
                    <a:pt x="216" y="143"/>
                  </a:cubicBezTo>
                  <a:lnTo>
                    <a:pt x="216" y="13"/>
                  </a:lnTo>
                  <a:close/>
                  <a:moveTo>
                    <a:pt x="206" y="138"/>
                  </a:moveTo>
                  <a:cubicBezTo>
                    <a:pt x="14" y="138"/>
                    <a:pt x="14" y="138"/>
                    <a:pt x="14" y="138"/>
                  </a:cubicBezTo>
                  <a:cubicBezTo>
                    <a:pt x="14" y="13"/>
                    <a:pt x="14" y="13"/>
                    <a:pt x="14" y="13"/>
                  </a:cubicBezTo>
                  <a:cubicBezTo>
                    <a:pt x="206" y="13"/>
                    <a:pt x="206" y="13"/>
                    <a:pt x="206" y="13"/>
                  </a:cubicBezTo>
                  <a:lnTo>
                    <a:pt x="206" y="138"/>
                  </a:ln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70" name="ïşḻïďê-Freeform: Shape 41"/>
            <p:cNvSpPr>
              <a:spLocks/>
            </p:cNvSpPr>
            <p:nvPr/>
          </p:nvSpPr>
          <p:spPr bwMode="auto">
            <a:xfrm>
              <a:off x="7949727" y="5136711"/>
              <a:ext cx="631220" cy="44968"/>
            </a:xfrm>
            <a:custGeom>
              <a:avLst/>
              <a:gdLst/>
              <a:ahLst/>
              <a:cxnLst>
                <a:cxn ang="0">
                  <a:pos x="152" y="0"/>
                </a:cxn>
                <a:cxn ang="0">
                  <a:pos x="139" y="7"/>
                </a:cxn>
                <a:cxn ang="0">
                  <a:pos x="101" y="7"/>
                </a:cxn>
                <a:cxn ang="0">
                  <a:pos x="89" y="0"/>
                </a:cxn>
                <a:cxn ang="0">
                  <a:pos x="0" y="0"/>
                </a:cxn>
                <a:cxn ang="0">
                  <a:pos x="25" y="17"/>
                </a:cxn>
                <a:cxn ang="0">
                  <a:pos x="215" y="17"/>
                </a:cxn>
                <a:cxn ang="0">
                  <a:pos x="240" y="0"/>
                </a:cxn>
                <a:cxn ang="0">
                  <a:pos x="152" y="0"/>
                </a:cxn>
              </a:cxnLst>
              <a:rect l="0" t="0" r="r" b="b"/>
              <a:pathLst>
                <a:path w="240" h="17">
                  <a:moveTo>
                    <a:pt x="152" y="0"/>
                  </a:moveTo>
                  <a:cubicBezTo>
                    <a:pt x="152" y="0"/>
                    <a:pt x="152" y="7"/>
                    <a:pt x="139" y="7"/>
                  </a:cubicBezTo>
                  <a:cubicBezTo>
                    <a:pt x="126" y="7"/>
                    <a:pt x="114" y="7"/>
                    <a:pt x="101" y="7"/>
                  </a:cubicBezTo>
                  <a:cubicBezTo>
                    <a:pt x="89" y="7"/>
                    <a:pt x="89" y="0"/>
                    <a:pt x="89" y="0"/>
                  </a:cubicBezTo>
                  <a:cubicBezTo>
                    <a:pt x="0" y="0"/>
                    <a:pt x="0" y="0"/>
                    <a:pt x="0" y="0"/>
                  </a:cubicBezTo>
                  <a:cubicBezTo>
                    <a:pt x="0" y="0"/>
                    <a:pt x="0" y="17"/>
                    <a:pt x="25" y="17"/>
                  </a:cubicBezTo>
                  <a:cubicBezTo>
                    <a:pt x="51" y="17"/>
                    <a:pt x="190" y="17"/>
                    <a:pt x="215" y="17"/>
                  </a:cubicBezTo>
                  <a:cubicBezTo>
                    <a:pt x="240" y="17"/>
                    <a:pt x="240" y="0"/>
                    <a:pt x="240" y="0"/>
                  </a:cubicBezTo>
                  <a:lnTo>
                    <a:pt x="152" y="0"/>
                  </a:ln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71" name="ïşḻïďê-Freeform: Shape 42"/>
            <p:cNvSpPr>
              <a:spLocks/>
            </p:cNvSpPr>
            <p:nvPr/>
          </p:nvSpPr>
          <p:spPr bwMode="auto">
            <a:xfrm>
              <a:off x="7986368" y="4722004"/>
              <a:ext cx="567932" cy="406379"/>
            </a:xfrm>
            <a:custGeom>
              <a:avLst/>
              <a:gdLst/>
              <a:ahLst/>
              <a:cxnLst>
                <a:cxn ang="0">
                  <a:pos x="216" y="13"/>
                </a:cxn>
                <a:cxn ang="0">
                  <a:pos x="203" y="0"/>
                </a:cxn>
                <a:cxn ang="0">
                  <a:pos x="13" y="0"/>
                </a:cxn>
                <a:cxn ang="0">
                  <a:pos x="0" y="13"/>
                </a:cxn>
                <a:cxn ang="0">
                  <a:pos x="0" y="143"/>
                </a:cxn>
                <a:cxn ang="0">
                  <a:pos x="13" y="155"/>
                </a:cxn>
                <a:cxn ang="0">
                  <a:pos x="203" y="155"/>
                </a:cxn>
                <a:cxn ang="0">
                  <a:pos x="216" y="143"/>
                </a:cxn>
                <a:cxn ang="0">
                  <a:pos x="216" y="13"/>
                </a:cxn>
                <a:cxn ang="0">
                  <a:pos x="205" y="142"/>
                </a:cxn>
                <a:cxn ang="0">
                  <a:pos x="13" y="142"/>
                </a:cxn>
                <a:cxn ang="0">
                  <a:pos x="13" y="17"/>
                </a:cxn>
                <a:cxn ang="0">
                  <a:pos x="205" y="17"/>
                </a:cxn>
                <a:cxn ang="0">
                  <a:pos x="205" y="142"/>
                </a:cxn>
              </a:cxnLst>
              <a:rect l="0" t="0" r="r" b="b"/>
              <a:pathLst>
                <a:path w="216" h="155">
                  <a:moveTo>
                    <a:pt x="216" y="13"/>
                  </a:moveTo>
                  <a:cubicBezTo>
                    <a:pt x="216" y="6"/>
                    <a:pt x="210" y="0"/>
                    <a:pt x="203" y="0"/>
                  </a:cubicBezTo>
                  <a:cubicBezTo>
                    <a:pt x="13" y="0"/>
                    <a:pt x="13" y="0"/>
                    <a:pt x="13" y="0"/>
                  </a:cubicBezTo>
                  <a:cubicBezTo>
                    <a:pt x="5" y="0"/>
                    <a:pt x="0" y="6"/>
                    <a:pt x="0" y="13"/>
                  </a:cubicBezTo>
                  <a:cubicBezTo>
                    <a:pt x="0" y="143"/>
                    <a:pt x="0" y="143"/>
                    <a:pt x="0" y="143"/>
                  </a:cubicBezTo>
                  <a:cubicBezTo>
                    <a:pt x="0" y="150"/>
                    <a:pt x="5" y="155"/>
                    <a:pt x="13" y="155"/>
                  </a:cubicBezTo>
                  <a:cubicBezTo>
                    <a:pt x="203" y="155"/>
                    <a:pt x="203" y="155"/>
                    <a:pt x="203" y="155"/>
                  </a:cubicBezTo>
                  <a:cubicBezTo>
                    <a:pt x="210" y="155"/>
                    <a:pt x="216" y="150"/>
                    <a:pt x="216" y="143"/>
                  </a:cubicBezTo>
                  <a:lnTo>
                    <a:pt x="216" y="13"/>
                  </a:lnTo>
                  <a:close/>
                  <a:moveTo>
                    <a:pt x="205" y="142"/>
                  </a:moveTo>
                  <a:cubicBezTo>
                    <a:pt x="13" y="142"/>
                    <a:pt x="13" y="142"/>
                    <a:pt x="13" y="142"/>
                  </a:cubicBezTo>
                  <a:cubicBezTo>
                    <a:pt x="13" y="17"/>
                    <a:pt x="13" y="17"/>
                    <a:pt x="13" y="17"/>
                  </a:cubicBezTo>
                  <a:cubicBezTo>
                    <a:pt x="205" y="17"/>
                    <a:pt x="205" y="17"/>
                    <a:pt x="205" y="17"/>
                  </a:cubicBezTo>
                  <a:lnTo>
                    <a:pt x="205" y="142"/>
                  </a:ln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72" name="ïşḻïďê-Freeform: Shape 43"/>
            <p:cNvSpPr>
              <a:spLocks/>
            </p:cNvSpPr>
            <p:nvPr/>
          </p:nvSpPr>
          <p:spPr bwMode="auto">
            <a:xfrm>
              <a:off x="7958055" y="5146704"/>
              <a:ext cx="629555" cy="44968"/>
            </a:xfrm>
            <a:custGeom>
              <a:avLst/>
              <a:gdLst/>
              <a:ahLst/>
              <a:cxnLst>
                <a:cxn ang="0">
                  <a:pos x="151" y="0"/>
                </a:cxn>
                <a:cxn ang="0">
                  <a:pos x="139" y="3"/>
                </a:cxn>
                <a:cxn ang="0">
                  <a:pos x="101" y="3"/>
                </a:cxn>
                <a:cxn ang="0">
                  <a:pos x="88" y="0"/>
                </a:cxn>
                <a:cxn ang="0">
                  <a:pos x="0" y="0"/>
                </a:cxn>
                <a:cxn ang="0">
                  <a:pos x="25" y="17"/>
                </a:cxn>
                <a:cxn ang="0">
                  <a:pos x="215" y="17"/>
                </a:cxn>
                <a:cxn ang="0">
                  <a:pos x="240" y="0"/>
                </a:cxn>
                <a:cxn ang="0">
                  <a:pos x="151" y="0"/>
                </a:cxn>
              </a:cxnLst>
              <a:rect l="0" t="0" r="r" b="b"/>
              <a:pathLst>
                <a:path w="240" h="17">
                  <a:moveTo>
                    <a:pt x="151" y="0"/>
                  </a:moveTo>
                  <a:cubicBezTo>
                    <a:pt x="151" y="0"/>
                    <a:pt x="151" y="3"/>
                    <a:pt x="139" y="3"/>
                  </a:cubicBezTo>
                  <a:cubicBezTo>
                    <a:pt x="126" y="3"/>
                    <a:pt x="114" y="3"/>
                    <a:pt x="101" y="3"/>
                  </a:cubicBezTo>
                  <a:cubicBezTo>
                    <a:pt x="88" y="3"/>
                    <a:pt x="88" y="0"/>
                    <a:pt x="88" y="0"/>
                  </a:cubicBezTo>
                  <a:cubicBezTo>
                    <a:pt x="0" y="0"/>
                    <a:pt x="0" y="0"/>
                    <a:pt x="0" y="0"/>
                  </a:cubicBezTo>
                  <a:cubicBezTo>
                    <a:pt x="0" y="0"/>
                    <a:pt x="0" y="17"/>
                    <a:pt x="25" y="17"/>
                  </a:cubicBezTo>
                  <a:cubicBezTo>
                    <a:pt x="50" y="17"/>
                    <a:pt x="189" y="17"/>
                    <a:pt x="215" y="17"/>
                  </a:cubicBezTo>
                  <a:cubicBezTo>
                    <a:pt x="240" y="17"/>
                    <a:pt x="240" y="0"/>
                    <a:pt x="240" y="0"/>
                  </a:cubicBezTo>
                  <a:lnTo>
                    <a:pt x="151" y="0"/>
                  </a:ln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73" name="ïşḻïďê-Freeform: Shape 44"/>
            <p:cNvSpPr>
              <a:spLocks/>
            </p:cNvSpPr>
            <p:nvPr/>
          </p:nvSpPr>
          <p:spPr bwMode="auto">
            <a:xfrm>
              <a:off x="7976375" y="4722004"/>
              <a:ext cx="566266" cy="406379"/>
            </a:xfrm>
            <a:custGeom>
              <a:avLst/>
              <a:gdLst/>
              <a:ahLst/>
              <a:cxnLst>
                <a:cxn ang="0">
                  <a:pos x="216" y="13"/>
                </a:cxn>
                <a:cxn ang="0">
                  <a:pos x="203" y="0"/>
                </a:cxn>
                <a:cxn ang="0">
                  <a:pos x="13" y="0"/>
                </a:cxn>
                <a:cxn ang="0">
                  <a:pos x="0" y="13"/>
                </a:cxn>
                <a:cxn ang="0">
                  <a:pos x="0" y="143"/>
                </a:cxn>
                <a:cxn ang="0">
                  <a:pos x="13" y="155"/>
                </a:cxn>
                <a:cxn ang="0">
                  <a:pos x="203" y="155"/>
                </a:cxn>
                <a:cxn ang="0">
                  <a:pos x="216" y="143"/>
                </a:cxn>
                <a:cxn ang="0">
                  <a:pos x="216" y="13"/>
                </a:cxn>
                <a:cxn ang="0">
                  <a:pos x="206" y="138"/>
                </a:cxn>
                <a:cxn ang="0">
                  <a:pos x="14" y="138"/>
                </a:cxn>
                <a:cxn ang="0">
                  <a:pos x="14" y="13"/>
                </a:cxn>
                <a:cxn ang="0">
                  <a:pos x="206" y="13"/>
                </a:cxn>
                <a:cxn ang="0">
                  <a:pos x="206" y="138"/>
                </a:cxn>
              </a:cxnLst>
              <a:rect l="0" t="0" r="r" b="b"/>
              <a:pathLst>
                <a:path w="216" h="155">
                  <a:moveTo>
                    <a:pt x="216" y="13"/>
                  </a:moveTo>
                  <a:cubicBezTo>
                    <a:pt x="216" y="6"/>
                    <a:pt x="210" y="0"/>
                    <a:pt x="203" y="0"/>
                  </a:cubicBezTo>
                  <a:cubicBezTo>
                    <a:pt x="13" y="0"/>
                    <a:pt x="13" y="0"/>
                    <a:pt x="13" y="0"/>
                  </a:cubicBezTo>
                  <a:cubicBezTo>
                    <a:pt x="6" y="0"/>
                    <a:pt x="0" y="6"/>
                    <a:pt x="0" y="13"/>
                  </a:cubicBezTo>
                  <a:cubicBezTo>
                    <a:pt x="0" y="143"/>
                    <a:pt x="0" y="143"/>
                    <a:pt x="0" y="143"/>
                  </a:cubicBezTo>
                  <a:cubicBezTo>
                    <a:pt x="0" y="150"/>
                    <a:pt x="6" y="155"/>
                    <a:pt x="13" y="155"/>
                  </a:cubicBezTo>
                  <a:cubicBezTo>
                    <a:pt x="203" y="155"/>
                    <a:pt x="203" y="155"/>
                    <a:pt x="203" y="155"/>
                  </a:cubicBezTo>
                  <a:cubicBezTo>
                    <a:pt x="210" y="155"/>
                    <a:pt x="216" y="150"/>
                    <a:pt x="216" y="143"/>
                  </a:cubicBezTo>
                  <a:lnTo>
                    <a:pt x="216" y="13"/>
                  </a:lnTo>
                  <a:close/>
                  <a:moveTo>
                    <a:pt x="206" y="138"/>
                  </a:moveTo>
                  <a:cubicBezTo>
                    <a:pt x="14" y="138"/>
                    <a:pt x="14" y="138"/>
                    <a:pt x="14" y="138"/>
                  </a:cubicBezTo>
                  <a:cubicBezTo>
                    <a:pt x="14" y="13"/>
                    <a:pt x="14" y="13"/>
                    <a:pt x="14" y="13"/>
                  </a:cubicBezTo>
                  <a:cubicBezTo>
                    <a:pt x="206" y="13"/>
                    <a:pt x="206" y="13"/>
                    <a:pt x="206" y="13"/>
                  </a:cubicBezTo>
                  <a:lnTo>
                    <a:pt x="206" y="138"/>
                  </a:ln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74" name="ïşḻïďê-Freeform: Shape 45"/>
            <p:cNvSpPr>
              <a:spLocks/>
            </p:cNvSpPr>
            <p:nvPr/>
          </p:nvSpPr>
          <p:spPr bwMode="auto">
            <a:xfrm>
              <a:off x="7949727" y="5136711"/>
              <a:ext cx="631220" cy="44968"/>
            </a:xfrm>
            <a:custGeom>
              <a:avLst/>
              <a:gdLst/>
              <a:ahLst/>
              <a:cxnLst>
                <a:cxn ang="0">
                  <a:pos x="152" y="0"/>
                </a:cxn>
                <a:cxn ang="0">
                  <a:pos x="139" y="7"/>
                </a:cxn>
                <a:cxn ang="0">
                  <a:pos x="101" y="7"/>
                </a:cxn>
                <a:cxn ang="0">
                  <a:pos x="89" y="0"/>
                </a:cxn>
                <a:cxn ang="0">
                  <a:pos x="0" y="0"/>
                </a:cxn>
                <a:cxn ang="0">
                  <a:pos x="25" y="17"/>
                </a:cxn>
                <a:cxn ang="0">
                  <a:pos x="215" y="17"/>
                </a:cxn>
                <a:cxn ang="0">
                  <a:pos x="240" y="0"/>
                </a:cxn>
                <a:cxn ang="0">
                  <a:pos x="152" y="0"/>
                </a:cxn>
              </a:cxnLst>
              <a:rect l="0" t="0" r="r" b="b"/>
              <a:pathLst>
                <a:path w="240" h="17">
                  <a:moveTo>
                    <a:pt x="152" y="0"/>
                  </a:moveTo>
                  <a:cubicBezTo>
                    <a:pt x="152" y="0"/>
                    <a:pt x="152" y="7"/>
                    <a:pt x="139" y="7"/>
                  </a:cubicBezTo>
                  <a:cubicBezTo>
                    <a:pt x="126" y="7"/>
                    <a:pt x="114" y="7"/>
                    <a:pt x="101" y="7"/>
                  </a:cubicBezTo>
                  <a:cubicBezTo>
                    <a:pt x="89" y="7"/>
                    <a:pt x="89" y="0"/>
                    <a:pt x="89" y="0"/>
                  </a:cubicBezTo>
                  <a:cubicBezTo>
                    <a:pt x="0" y="0"/>
                    <a:pt x="0" y="0"/>
                    <a:pt x="0" y="0"/>
                  </a:cubicBezTo>
                  <a:cubicBezTo>
                    <a:pt x="0" y="0"/>
                    <a:pt x="0" y="17"/>
                    <a:pt x="25" y="17"/>
                  </a:cubicBezTo>
                  <a:cubicBezTo>
                    <a:pt x="51" y="17"/>
                    <a:pt x="190" y="17"/>
                    <a:pt x="215" y="17"/>
                  </a:cubicBezTo>
                  <a:cubicBezTo>
                    <a:pt x="240" y="17"/>
                    <a:pt x="240" y="0"/>
                    <a:pt x="240" y="0"/>
                  </a:cubicBezTo>
                  <a:lnTo>
                    <a:pt x="152" y="0"/>
                  </a:lnTo>
                  <a:close/>
                </a:path>
              </a:pathLst>
            </a:custGeom>
            <a:grpFill/>
            <a:ln w="9525">
              <a:no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grpSp>
      <p:sp>
        <p:nvSpPr>
          <p:cNvPr id="53" name="ïşḻïďê-Freeform: Shape 46"/>
          <p:cNvSpPr>
            <a:spLocks/>
          </p:cNvSpPr>
          <p:nvPr/>
        </p:nvSpPr>
        <p:spPr bwMode="auto">
          <a:xfrm>
            <a:off x="4495877" y="4595225"/>
            <a:ext cx="852430" cy="853946"/>
          </a:xfrm>
          <a:custGeom>
            <a:avLst/>
            <a:gdLst/>
            <a:ahLst/>
            <a:cxnLst>
              <a:cxn ang="0">
                <a:pos x="355" y="357"/>
              </a:cxn>
              <a:cxn ang="0">
                <a:pos x="0" y="1"/>
              </a:cxn>
              <a:cxn ang="0">
                <a:pos x="2" y="0"/>
              </a:cxn>
              <a:cxn ang="0">
                <a:pos x="356" y="354"/>
              </a:cxn>
              <a:cxn ang="0">
                <a:pos x="355" y="357"/>
              </a:cxn>
            </a:cxnLst>
            <a:rect l="0" t="0" r="r" b="b"/>
            <a:pathLst>
              <a:path w="356" h="357">
                <a:moveTo>
                  <a:pt x="355" y="357"/>
                </a:moveTo>
                <a:cubicBezTo>
                  <a:pt x="199" y="284"/>
                  <a:pt x="73" y="158"/>
                  <a:pt x="0" y="1"/>
                </a:cubicBezTo>
                <a:cubicBezTo>
                  <a:pt x="2" y="0"/>
                  <a:pt x="2" y="0"/>
                  <a:pt x="2" y="0"/>
                </a:cubicBezTo>
                <a:cubicBezTo>
                  <a:pt x="75" y="156"/>
                  <a:pt x="201" y="282"/>
                  <a:pt x="356" y="354"/>
                </a:cubicBezTo>
                <a:lnTo>
                  <a:pt x="355" y="357"/>
                </a:lnTo>
                <a:close/>
              </a:path>
            </a:pathLst>
          </a:custGeom>
          <a:gradFill>
            <a:gsLst>
              <a:gs pos="0">
                <a:srgbClr val="CDA23D"/>
              </a:gs>
              <a:gs pos="55000">
                <a:srgbClr val="E1B64A"/>
              </a:gs>
              <a:gs pos="100000">
                <a:srgbClr val="F7E880">
                  <a:lumMod val="99000"/>
                </a:srgbClr>
              </a:gs>
            </a:gsLst>
            <a:lin ang="2700000" scaled="1"/>
          </a:gradFill>
          <a:ln w="57150">
            <a:gradFill>
              <a:gsLst>
                <a:gs pos="0">
                  <a:schemeClr val="bg1"/>
                </a:gs>
                <a:gs pos="100000">
                  <a:srgbClr val="55B3FA"/>
                </a:gs>
              </a:gsLst>
            </a:grad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54" name="ïşḻïďê-Freeform: Shape 47"/>
          <p:cNvSpPr>
            <a:spLocks/>
          </p:cNvSpPr>
          <p:nvPr/>
        </p:nvSpPr>
        <p:spPr bwMode="auto">
          <a:xfrm>
            <a:off x="6822616" y="2268486"/>
            <a:ext cx="853946" cy="852430"/>
          </a:xfrm>
          <a:custGeom>
            <a:avLst/>
            <a:gdLst/>
            <a:ahLst/>
            <a:cxnLst>
              <a:cxn ang="0">
                <a:pos x="354" y="356"/>
              </a:cxn>
              <a:cxn ang="0">
                <a:pos x="0" y="2"/>
              </a:cxn>
              <a:cxn ang="0">
                <a:pos x="1" y="0"/>
              </a:cxn>
              <a:cxn ang="0">
                <a:pos x="357" y="355"/>
              </a:cxn>
              <a:cxn ang="0">
                <a:pos x="354" y="356"/>
              </a:cxn>
            </a:cxnLst>
            <a:rect l="0" t="0" r="r" b="b"/>
            <a:pathLst>
              <a:path w="357" h="356">
                <a:moveTo>
                  <a:pt x="354" y="356"/>
                </a:moveTo>
                <a:cubicBezTo>
                  <a:pt x="282" y="201"/>
                  <a:pt x="156" y="75"/>
                  <a:pt x="0" y="2"/>
                </a:cubicBezTo>
                <a:cubicBezTo>
                  <a:pt x="1" y="0"/>
                  <a:pt x="1" y="0"/>
                  <a:pt x="1" y="0"/>
                </a:cubicBezTo>
                <a:cubicBezTo>
                  <a:pt x="158" y="73"/>
                  <a:pt x="284" y="199"/>
                  <a:pt x="357" y="355"/>
                </a:cubicBezTo>
                <a:lnTo>
                  <a:pt x="354" y="356"/>
                </a:lnTo>
                <a:close/>
              </a:path>
            </a:pathLst>
          </a:custGeom>
          <a:gradFill>
            <a:gsLst>
              <a:gs pos="0">
                <a:srgbClr val="D99F3C"/>
              </a:gs>
              <a:gs pos="100000">
                <a:srgbClr val="B16F27"/>
              </a:gs>
            </a:gsLst>
            <a:lin ang="2700000" scaled="1"/>
          </a:gradFill>
          <a:ln w="57150">
            <a:gradFill>
              <a:gsLst>
                <a:gs pos="0">
                  <a:schemeClr val="bg1"/>
                </a:gs>
                <a:gs pos="100000">
                  <a:srgbClr val="55B3FA"/>
                </a:gs>
              </a:gsLst>
            </a:grad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55" name="ïşḻïďê-Freeform: Shape 48"/>
          <p:cNvSpPr>
            <a:spLocks/>
          </p:cNvSpPr>
          <p:nvPr/>
        </p:nvSpPr>
        <p:spPr bwMode="auto">
          <a:xfrm>
            <a:off x="6822616" y="4595225"/>
            <a:ext cx="853946" cy="853946"/>
          </a:xfrm>
          <a:custGeom>
            <a:avLst/>
            <a:gdLst/>
            <a:ahLst/>
            <a:cxnLst>
              <a:cxn ang="0">
                <a:pos x="1" y="357"/>
              </a:cxn>
              <a:cxn ang="0">
                <a:pos x="0" y="354"/>
              </a:cxn>
              <a:cxn ang="0">
                <a:pos x="354" y="0"/>
              </a:cxn>
              <a:cxn ang="0">
                <a:pos x="357" y="1"/>
              </a:cxn>
              <a:cxn ang="0">
                <a:pos x="1" y="357"/>
              </a:cxn>
            </a:cxnLst>
            <a:rect l="0" t="0" r="r" b="b"/>
            <a:pathLst>
              <a:path w="357" h="357">
                <a:moveTo>
                  <a:pt x="1" y="357"/>
                </a:moveTo>
                <a:cubicBezTo>
                  <a:pt x="0" y="354"/>
                  <a:pt x="0" y="354"/>
                  <a:pt x="0" y="354"/>
                </a:cubicBezTo>
                <a:cubicBezTo>
                  <a:pt x="156" y="282"/>
                  <a:pt x="282" y="156"/>
                  <a:pt x="354" y="0"/>
                </a:cubicBezTo>
                <a:cubicBezTo>
                  <a:pt x="357" y="1"/>
                  <a:pt x="357" y="1"/>
                  <a:pt x="357" y="1"/>
                </a:cubicBezTo>
                <a:cubicBezTo>
                  <a:pt x="284" y="158"/>
                  <a:pt x="158" y="284"/>
                  <a:pt x="1" y="357"/>
                </a:cubicBezTo>
                <a:close/>
              </a:path>
            </a:pathLst>
          </a:custGeom>
          <a:gradFill>
            <a:gsLst>
              <a:gs pos="0">
                <a:srgbClr val="D99F3C"/>
              </a:gs>
              <a:gs pos="100000">
                <a:srgbClr val="B16F27"/>
              </a:gs>
            </a:gsLst>
            <a:lin ang="2700000" scaled="1"/>
          </a:gradFill>
          <a:ln w="57150">
            <a:gradFill>
              <a:gsLst>
                <a:gs pos="0">
                  <a:schemeClr val="bg1"/>
                </a:gs>
                <a:gs pos="100000">
                  <a:srgbClr val="55B3FA"/>
                </a:gs>
              </a:gsLst>
            </a:grad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56" name="ïşḻïďê-Freeform: Shape 52"/>
          <p:cNvSpPr>
            <a:spLocks/>
          </p:cNvSpPr>
          <p:nvPr/>
        </p:nvSpPr>
        <p:spPr bwMode="auto">
          <a:xfrm>
            <a:off x="4536831" y="2309439"/>
            <a:ext cx="831195" cy="831195"/>
          </a:xfrm>
          <a:custGeom>
            <a:avLst/>
            <a:gdLst/>
            <a:ahLst/>
            <a:cxnLst>
              <a:cxn ang="0">
                <a:pos x="2" y="347"/>
              </a:cxn>
              <a:cxn ang="0">
                <a:pos x="0" y="346"/>
              </a:cxn>
              <a:cxn ang="0">
                <a:pos x="346" y="0"/>
              </a:cxn>
              <a:cxn ang="0">
                <a:pos x="347" y="2"/>
              </a:cxn>
              <a:cxn ang="0">
                <a:pos x="2" y="347"/>
              </a:cxn>
            </a:cxnLst>
            <a:rect l="0" t="0" r="r" b="b"/>
            <a:pathLst>
              <a:path w="347" h="347">
                <a:moveTo>
                  <a:pt x="2" y="347"/>
                </a:moveTo>
                <a:cubicBezTo>
                  <a:pt x="0" y="346"/>
                  <a:pt x="0" y="346"/>
                  <a:pt x="0" y="346"/>
                </a:cubicBezTo>
                <a:cubicBezTo>
                  <a:pt x="71" y="194"/>
                  <a:pt x="194" y="71"/>
                  <a:pt x="346" y="0"/>
                </a:cubicBezTo>
                <a:cubicBezTo>
                  <a:pt x="347" y="2"/>
                  <a:pt x="347" y="2"/>
                  <a:pt x="347" y="2"/>
                </a:cubicBezTo>
                <a:cubicBezTo>
                  <a:pt x="196" y="73"/>
                  <a:pt x="73" y="195"/>
                  <a:pt x="2" y="347"/>
                </a:cubicBezTo>
                <a:close/>
              </a:path>
            </a:pathLst>
          </a:custGeom>
          <a:gradFill>
            <a:gsLst>
              <a:gs pos="0">
                <a:srgbClr val="D99F3C"/>
              </a:gs>
              <a:gs pos="100000">
                <a:srgbClr val="B16F27"/>
              </a:gs>
            </a:gsLst>
            <a:lin ang="2700000" scaled="1"/>
          </a:gradFill>
          <a:ln w="57150">
            <a:gradFill>
              <a:gsLst>
                <a:gs pos="0">
                  <a:schemeClr val="bg1"/>
                </a:gs>
                <a:gs pos="100000">
                  <a:srgbClr val="55B3FA"/>
                </a:gs>
              </a:gsLst>
            </a:gradFill>
            <a:round/>
            <a:headEnd/>
            <a:tailEnd/>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20" name="ïşḻïďê-Rectangle: Rounded Corners 61"/>
          <p:cNvSpPr/>
          <p:nvPr/>
        </p:nvSpPr>
        <p:spPr>
          <a:xfrm>
            <a:off x="8103709" y="2057725"/>
            <a:ext cx="2889468" cy="1118553"/>
          </a:xfrm>
          <a:prstGeom prst="roundRect">
            <a:avLst>
              <a:gd name="adj" fmla="val 5186"/>
            </a:avLst>
          </a:prstGeom>
          <a:noFill/>
          <a:ln w="9525">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16" name="ïşḻïďê-Rectangle: Rounded Corners 80"/>
          <p:cNvSpPr/>
          <p:nvPr/>
        </p:nvSpPr>
        <p:spPr>
          <a:xfrm>
            <a:off x="8103709" y="4669472"/>
            <a:ext cx="2889468" cy="1118553"/>
          </a:xfrm>
          <a:prstGeom prst="roundRect">
            <a:avLst>
              <a:gd name="adj" fmla="val 5186"/>
            </a:avLst>
          </a:prstGeom>
          <a:noFill/>
          <a:ln w="9525">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12" name="ïşḻïďê-Rectangle: Rounded Corners 91"/>
          <p:cNvSpPr/>
          <p:nvPr/>
        </p:nvSpPr>
        <p:spPr>
          <a:xfrm>
            <a:off x="1207977" y="4669472"/>
            <a:ext cx="2889468" cy="1118553"/>
          </a:xfrm>
          <a:prstGeom prst="roundRect">
            <a:avLst>
              <a:gd name="adj" fmla="val 5186"/>
            </a:avLst>
          </a:prstGeom>
          <a:noFill/>
          <a:ln w="9525">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8" name="íślíḋè-Rectangle: Rounded Corners 96"/>
          <p:cNvSpPr/>
          <p:nvPr/>
        </p:nvSpPr>
        <p:spPr>
          <a:xfrm>
            <a:off x="1207977" y="2057725"/>
            <a:ext cx="2889468" cy="1118553"/>
          </a:xfrm>
          <a:prstGeom prst="roundRect">
            <a:avLst>
              <a:gd name="adj" fmla="val 5186"/>
            </a:avLst>
          </a:prstGeom>
          <a:noFill/>
          <a:ln w="9525">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gradFill>
                <a:gsLst>
                  <a:gs pos="0">
                    <a:schemeClr val="bg1"/>
                  </a:gs>
                  <a:gs pos="100000">
                    <a:srgbClr val="55B3FA"/>
                  </a:gs>
                </a:gsLst>
                <a:lin ang="5400000" scaled="1"/>
              </a:gradFill>
              <a:cs typeface="+mn-ea"/>
              <a:sym typeface="+mn-lt"/>
            </a:endParaRPr>
          </a:p>
        </p:txBody>
      </p:sp>
      <p:grpSp>
        <p:nvGrpSpPr>
          <p:cNvPr id="88" name="组合 87"/>
          <p:cNvGrpSpPr/>
          <p:nvPr/>
        </p:nvGrpSpPr>
        <p:grpSpPr>
          <a:xfrm>
            <a:off x="1312795" y="2182491"/>
            <a:ext cx="2746724" cy="840704"/>
            <a:chOff x="5354323" y="1967781"/>
            <a:chExt cx="2746724" cy="840704"/>
          </a:xfrm>
        </p:grpSpPr>
        <p:sp>
          <p:nvSpPr>
            <p:cNvPr id="89" name="矩形 88"/>
            <p:cNvSpPr/>
            <p:nvPr/>
          </p:nvSpPr>
          <p:spPr>
            <a:xfrm>
              <a:off x="5354323" y="2346820"/>
              <a:ext cx="2746724" cy="461665"/>
            </a:xfrm>
            <a:prstGeom prst="rect">
              <a:avLst/>
            </a:prstGeom>
          </p:spPr>
          <p:txBody>
            <a:bodyPr wrap="square">
              <a:spAutoFit/>
              <a:scene3d>
                <a:camera prst="orthographicFront"/>
                <a:lightRig rig="threePt" dir="t"/>
              </a:scene3d>
              <a:sp3d contourW="12700"/>
            </a:bodyPr>
            <a:lstStyle/>
            <a:p>
              <a:pP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a:t>
              </a:r>
              <a:r>
                <a:rPr lang="zh-CN" altLang="en-US" sz="1000" dirty="0" smtClean="0">
                  <a:gradFill>
                    <a:gsLst>
                      <a:gs pos="0">
                        <a:schemeClr val="bg1"/>
                      </a:gs>
                      <a:gs pos="100000">
                        <a:srgbClr val="55B3FA"/>
                      </a:gs>
                    </a:gsLst>
                    <a:lin ang="5400000" scaled="1"/>
                  </a:gradFill>
                  <a:cs typeface="+mn-ea"/>
                  <a:sym typeface="+mn-lt"/>
                </a:rPr>
                <a:t>上可以</a:t>
              </a:r>
              <a:r>
                <a:rPr lang="zh-CN" altLang="en-US" sz="1000" dirty="0">
                  <a:gradFill>
                    <a:gsLst>
                      <a:gs pos="0">
                        <a:schemeClr val="bg1"/>
                      </a:gs>
                      <a:gs pos="100000">
                        <a:srgbClr val="55B3FA"/>
                      </a:gs>
                    </a:gsLst>
                    <a:lin ang="5400000" scaled="1"/>
                  </a:gradFill>
                  <a:cs typeface="+mn-ea"/>
                  <a:sym typeface="+mn-lt"/>
                </a:rPr>
                <a:t>将演示文稿打印</a:t>
              </a:r>
              <a:r>
                <a:rPr lang="zh-CN" altLang="en-US" sz="1000" dirty="0" smtClean="0">
                  <a:gradFill>
                    <a:gsLst>
                      <a:gs pos="0">
                        <a:schemeClr val="bg1"/>
                      </a:gs>
                      <a:gs pos="100000">
                        <a:srgbClr val="55B3FA"/>
                      </a:gs>
                    </a:gsLst>
                    <a:lin ang="5400000" scaled="1"/>
                  </a:gradFill>
                  <a:cs typeface="+mn-ea"/>
                  <a:sym typeface="+mn-lt"/>
                </a:rPr>
                <a:t>出来制作</a:t>
              </a:r>
            </a:p>
          </p:txBody>
        </p:sp>
        <p:sp>
          <p:nvSpPr>
            <p:cNvPr id="90" name="矩形 89"/>
            <p:cNvSpPr/>
            <p:nvPr/>
          </p:nvSpPr>
          <p:spPr>
            <a:xfrm>
              <a:off x="5354323" y="1967781"/>
              <a:ext cx="2084387" cy="396583"/>
            </a:xfrm>
            <a:prstGeom prst="rect">
              <a:avLst/>
            </a:prstGeom>
          </p:spPr>
          <p:txBody>
            <a:bodyPr wrap="square">
              <a:spAutoFit/>
              <a:scene3d>
                <a:camera prst="orthographicFront"/>
                <a:lightRig rig="threePt" dir="t"/>
              </a:scene3d>
              <a:sp3d contourW="12700"/>
            </a:bodyPr>
            <a:lstStyle/>
            <a:p>
              <a:pPr>
                <a:lnSpc>
                  <a:spcPct val="120000"/>
                </a:lnSpc>
              </a:pPr>
              <a:r>
                <a:rPr lang="zh-CN" altLang="en-US" b="1" dirty="0" smtClean="0">
                  <a:gradFill>
                    <a:gsLst>
                      <a:gs pos="0">
                        <a:schemeClr val="bg1"/>
                      </a:gs>
                      <a:gs pos="100000">
                        <a:srgbClr val="55B3FA"/>
                      </a:gs>
                    </a:gsLst>
                    <a:lin ang="5400000" scaled="1"/>
                  </a:gradFill>
                  <a:cs typeface="+mn-ea"/>
                  <a:sym typeface="+mn-lt"/>
                </a:rPr>
                <a:t>营销区域 北京</a:t>
              </a:r>
              <a:endParaRPr lang="zh-CN" altLang="en-US" b="1" dirty="0">
                <a:gradFill>
                  <a:gsLst>
                    <a:gs pos="0">
                      <a:schemeClr val="bg1"/>
                    </a:gs>
                    <a:gs pos="100000">
                      <a:srgbClr val="55B3FA"/>
                    </a:gs>
                  </a:gsLst>
                  <a:lin ang="5400000" scaled="1"/>
                </a:gradFill>
                <a:cs typeface="+mn-ea"/>
                <a:sym typeface="+mn-lt"/>
              </a:endParaRPr>
            </a:p>
          </p:txBody>
        </p:sp>
      </p:grpSp>
      <p:grpSp>
        <p:nvGrpSpPr>
          <p:cNvPr id="91" name="组合 90"/>
          <p:cNvGrpSpPr/>
          <p:nvPr/>
        </p:nvGrpSpPr>
        <p:grpSpPr>
          <a:xfrm>
            <a:off x="1312795" y="4764346"/>
            <a:ext cx="2746724" cy="840704"/>
            <a:chOff x="5354323" y="1967781"/>
            <a:chExt cx="2746724" cy="840704"/>
          </a:xfrm>
        </p:grpSpPr>
        <p:sp>
          <p:nvSpPr>
            <p:cNvPr id="92" name="矩形 91"/>
            <p:cNvSpPr/>
            <p:nvPr/>
          </p:nvSpPr>
          <p:spPr>
            <a:xfrm>
              <a:off x="5354323" y="2346820"/>
              <a:ext cx="2746724" cy="461665"/>
            </a:xfrm>
            <a:prstGeom prst="rect">
              <a:avLst/>
            </a:prstGeom>
          </p:spPr>
          <p:txBody>
            <a:bodyPr wrap="square">
              <a:spAutoFit/>
              <a:scene3d>
                <a:camera prst="orthographicFront"/>
                <a:lightRig rig="threePt" dir="t"/>
              </a:scene3d>
              <a:sp3d contourW="12700"/>
            </a:bodyPr>
            <a:lstStyle/>
            <a:p>
              <a:pP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a:t>
              </a:r>
              <a:r>
                <a:rPr lang="zh-CN" altLang="en-US" sz="1000" dirty="0" smtClean="0">
                  <a:gradFill>
                    <a:gsLst>
                      <a:gs pos="0">
                        <a:schemeClr val="bg1"/>
                      </a:gs>
                      <a:gs pos="100000">
                        <a:srgbClr val="55B3FA"/>
                      </a:gs>
                    </a:gsLst>
                    <a:lin ang="5400000" scaled="1"/>
                  </a:gradFill>
                  <a:cs typeface="+mn-ea"/>
                  <a:sym typeface="+mn-lt"/>
                </a:rPr>
                <a:t>上可以</a:t>
              </a:r>
              <a:r>
                <a:rPr lang="zh-CN" altLang="en-US" sz="1000" dirty="0">
                  <a:gradFill>
                    <a:gsLst>
                      <a:gs pos="0">
                        <a:schemeClr val="bg1"/>
                      </a:gs>
                      <a:gs pos="100000">
                        <a:srgbClr val="55B3FA"/>
                      </a:gs>
                    </a:gsLst>
                    <a:lin ang="5400000" scaled="1"/>
                  </a:gradFill>
                  <a:cs typeface="+mn-ea"/>
                  <a:sym typeface="+mn-lt"/>
                </a:rPr>
                <a:t>将演示文稿打印</a:t>
              </a:r>
              <a:r>
                <a:rPr lang="zh-CN" altLang="en-US" sz="1000" dirty="0" smtClean="0">
                  <a:gradFill>
                    <a:gsLst>
                      <a:gs pos="0">
                        <a:schemeClr val="bg1"/>
                      </a:gs>
                      <a:gs pos="100000">
                        <a:srgbClr val="55B3FA"/>
                      </a:gs>
                    </a:gsLst>
                    <a:lin ang="5400000" scaled="1"/>
                  </a:gradFill>
                  <a:cs typeface="+mn-ea"/>
                  <a:sym typeface="+mn-lt"/>
                </a:rPr>
                <a:t>出来制作</a:t>
              </a:r>
            </a:p>
          </p:txBody>
        </p:sp>
        <p:sp>
          <p:nvSpPr>
            <p:cNvPr id="93" name="矩形 92"/>
            <p:cNvSpPr/>
            <p:nvPr/>
          </p:nvSpPr>
          <p:spPr>
            <a:xfrm>
              <a:off x="5354323" y="1967781"/>
              <a:ext cx="2084387" cy="396583"/>
            </a:xfrm>
            <a:prstGeom prst="rect">
              <a:avLst/>
            </a:prstGeom>
          </p:spPr>
          <p:txBody>
            <a:bodyPr wrap="square">
              <a:spAutoFit/>
              <a:scene3d>
                <a:camera prst="orthographicFront"/>
                <a:lightRig rig="threePt" dir="t"/>
              </a:scene3d>
              <a:sp3d contourW="12700"/>
            </a:bodyPr>
            <a:lstStyle/>
            <a:p>
              <a:pPr>
                <a:lnSpc>
                  <a:spcPct val="120000"/>
                </a:lnSpc>
              </a:pPr>
              <a:r>
                <a:rPr lang="zh-CN" altLang="en-US" b="1" dirty="0">
                  <a:gradFill>
                    <a:gsLst>
                      <a:gs pos="0">
                        <a:schemeClr val="bg1"/>
                      </a:gs>
                      <a:gs pos="100000">
                        <a:srgbClr val="55B3FA"/>
                      </a:gs>
                    </a:gsLst>
                    <a:lin ang="5400000" scaled="1"/>
                  </a:gradFill>
                  <a:cs typeface="+mn-ea"/>
                  <a:sym typeface="+mn-lt"/>
                </a:rPr>
                <a:t>营销区域 </a:t>
              </a:r>
              <a:r>
                <a:rPr lang="zh-CN" altLang="en-US" b="1" dirty="0" smtClean="0">
                  <a:gradFill>
                    <a:gsLst>
                      <a:gs pos="0">
                        <a:schemeClr val="bg1"/>
                      </a:gs>
                      <a:gs pos="100000">
                        <a:srgbClr val="55B3FA"/>
                      </a:gs>
                    </a:gsLst>
                    <a:lin ang="5400000" scaled="1"/>
                  </a:gradFill>
                  <a:cs typeface="+mn-ea"/>
                  <a:sym typeface="+mn-lt"/>
                </a:rPr>
                <a:t>广州</a:t>
              </a:r>
              <a:endParaRPr lang="zh-CN" altLang="en-US" b="1" dirty="0">
                <a:gradFill>
                  <a:gsLst>
                    <a:gs pos="0">
                      <a:schemeClr val="bg1"/>
                    </a:gs>
                    <a:gs pos="100000">
                      <a:srgbClr val="55B3FA"/>
                    </a:gs>
                  </a:gsLst>
                  <a:lin ang="5400000" scaled="1"/>
                </a:gradFill>
                <a:cs typeface="+mn-ea"/>
                <a:sym typeface="+mn-lt"/>
              </a:endParaRPr>
            </a:p>
          </p:txBody>
        </p:sp>
      </p:grpSp>
      <p:grpSp>
        <p:nvGrpSpPr>
          <p:cNvPr id="94" name="组合 93"/>
          <p:cNvGrpSpPr/>
          <p:nvPr/>
        </p:nvGrpSpPr>
        <p:grpSpPr>
          <a:xfrm>
            <a:off x="8196549" y="2182491"/>
            <a:ext cx="2746724" cy="840704"/>
            <a:chOff x="5354323" y="1967781"/>
            <a:chExt cx="2746724" cy="840704"/>
          </a:xfrm>
        </p:grpSpPr>
        <p:sp>
          <p:nvSpPr>
            <p:cNvPr id="95" name="矩形 94"/>
            <p:cNvSpPr/>
            <p:nvPr/>
          </p:nvSpPr>
          <p:spPr>
            <a:xfrm>
              <a:off x="5354323" y="2346820"/>
              <a:ext cx="2746724" cy="461665"/>
            </a:xfrm>
            <a:prstGeom prst="rect">
              <a:avLst/>
            </a:prstGeom>
          </p:spPr>
          <p:txBody>
            <a:bodyPr wrap="square">
              <a:spAutoFit/>
              <a:scene3d>
                <a:camera prst="orthographicFront"/>
                <a:lightRig rig="threePt" dir="t"/>
              </a:scene3d>
              <a:sp3d contourW="12700"/>
            </a:bodyPr>
            <a:lstStyle/>
            <a:p>
              <a:pPr algn="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a:t>
              </a:r>
              <a:r>
                <a:rPr lang="zh-CN" altLang="en-US" sz="1000" dirty="0" smtClean="0">
                  <a:gradFill>
                    <a:gsLst>
                      <a:gs pos="0">
                        <a:schemeClr val="bg1"/>
                      </a:gs>
                      <a:gs pos="100000">
                        <a:srgbClr val="55B3FA"/>
                      </a:gs>
                    </a:gsLst>
                    <a:lin ang="5400000" scaled="1"/>
                  </a:gradFill>
                  <a:cs typeface="+mn-ea"/>
                  <a:sym typeface="+mn-lt"/>
                </a:rPr>
                <a:t>上可以</a:t>
              </a:r>
              <a:r>
                <a:rPr lang="zh-CN" altLang="en-US" sz="1000" dirty="0">
                  <a:gradFill>
                    <a:gsLst>
                      <a:gs pos="0">
                        <a:schemeClr val="bg1"/>
                      </a:gs>
                      <a:gs pos="100000">
                        <a:srgbClr val="55B3FA"/>
                      </a:gs>
                    </a:gsLst>
                    <a:lin ang="5400000" scaled="1"/>
                  </a:gradFill>
                  <a:cs typeface="+mn-ea"/>
                  <a:sym typeface="+mn-lt"/>
                </a:rPr>
                <a:t>将演示文稿打印</a:t>
              </a:r>
              <a:r>
                <a:rPr lang="zh-CN" altLang="en-US" sz="1000" dirty="0" smtClean="0">
                  <a:gradFill>
                    <a:gsLst>
                      <a:gs pos="0">
                        <a:schemeClr val="bg1"/>
                      </a:gs>
                      <a:gs pos="100000">
                        <a:srgbClr val="55B3FA"/>
                      </a:gs>
                    </a:gsLst>
                    <a:lin ang="5400000" scaled="1"/>
                  </a:gradFill>
                  <a:cs typeface="+mn-ea"/>
                  <a:sym typeface="+mn-lt"/>
                </a:rPr>
                <a:t>出来制作</a:t>
              </a:r>
            </a:p>
          </p:txBody>
        </p:sp>
        <p:sp>
          <p:nvSpPr>
            <p:cNvPr id="96" name="矩形 95"/>
            <p:cNvSpPr/>
            <p:nvPr/>
          </p:nvSpPr>
          <p:spPr>
            <a:xfrm>
              <a:off x="6016660" y="1967781"/>
              <a:ext cx="2084387" cy="396583"/>
            </a:xfrm>
            <a:prstGeom prst="rect">
              <a:avLst/>
            </a:prstGeom>
          </p:spPr>
          <p:txBody>
            <a:bodyPr wrap="square">
              <a:spAutoFit/>
              <a:scene3d>
                <a:camera prst="orthographicFront"/>
                <a:lightRig rig="threePt" dir="t"/>
              </a:scene3d>
              <a:sp3d contourW="12700"/>
            </a:bodyPr>
            <a:lstStyle/>
            <a:p>
              <a:pPr algn="r">
                <a:lnSpc>
                  <a:spcPct val="120000"/>
                </a:lnSpc>
              </a:pPr>
              <a:r>
                <a:rPr lang="zh-CN" altLang="en-US" b="1" dirty="0">
                  <a:gradFill>
                    <a:gsLst>
                      <a:gs pos="0">
                        <a:schemeClr val="bg1"/>
                      </a:gs>
                      <a:gs pos="100000">
                        <a:srgbClr val="55B3FA"/>
                      </a:gs>
                    </a:gsLst>
                    <a:lin ang="5400000" scaled="1"/>
                  </a:gradFill>
                  <a:cs typeface="+mn-ea"/>
                  <a:sym typeface="+mn-lt"/>
                </a:rPr>
                <a:t>营销区域 </a:t>
              </a:r>
              <a:r>
                <a:rPr lang="zh-CN" altLang="en-US" b="1" dirty="0" smtClean="0">
                  <a:gradFill>
                    <a:gsLst>
                      <a:gs pos="0">
                        <a:schemeClr val="bg1"/>
                      </a:gs>
                      <a:gs pos="100000">
                        <a:srgbClr val="55B3FA"/>
                      </a:gs>
                    </a:gsLst>
                    <a:lin ang="5400000" scaled="1"/>
                  </a:gradFill>
                  <a:cs typeface="+mn-ea"/>
                  <a:sym typeface="+mn-lt"/>
                </a:rPr>
                <a:t>上海</a:t>
              </a:r>
              <a:endParaRPr lang="zh-CN" altLang="en-US" b="1" dirty="0">
                <a:gradFill>
                  <a:gsLst>
                    <a:gs pos="0">
                      <a:schemeClr val="bg1"/>
                    </a:gs>
                    <a:gs pos="100000">
                      <a:srgbClr val="55B3FA"/>
                    </a:gs>
                  </a:gsLst>
                  <a:lin ang="5400000" scaled="1"/>
                </a:gradFill>
                <a:cs typeface="+mn-ea"/>
                <a:sym typeface="+mn-lt"/>
              </a:endParaRPr>
            </a:p>
          </p:txBody>
        </p:sp>
      </p:grpSp>
      <p:grpSp>
        <p:nvGrpSpPr>
          <p:cNvPr id="97" name="组合 96"/>
          <p:cNvGrpSpPr/>
          <p:nvPr/>
        </p:nvGrpSpPr>
        <p:grpSpPr>
          <a:xfrm>
            <a:off x="8196549" y="4764346"/>
            <a:ext cx="2746724" cy="840704"/>
            <a:chOff x="5354323" y="1967781"/>
            <a:chExt cx="2746724" cy="840704"/>
          </a:xfrm>
        </p:grpSpPr>
        <p:sp>
          <p:nvSpPr>
            <p:cNvPr id="98" name="矩形 97"/>
            <p:cNvSpPr/>
            <p:nvPr/>
          </p:nvSpPr>
          <p:spPr>
            <a:xfrm>
              <a:off x="5354323" y="2346820"/>
              <a:ext cx="2746724" cy="461665"/>
            </a:xfrm>
            <a:prstGeom prst="rect">
              <a:avLst/>
            </a:prstGeom>
          </p:spPr>
          <p:txBody>
            <a:bodyPr wrap="square">
              <a:spAutoFit/>
              <a:scene3d>
                <a:camera prst="orthographicFront"/>
                <a:lightRig rig="threePt" dir="t"/>
              </a:scene3d>
              <a:sp3d contourW="12700"/>
            </a:bodyPr>
            <a:lstStyle/>
            <a:p>
              <a:pPr algn="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a:t>
              </a:r>
              <a:r>
                <a:rPr lang="zh-CN" altLang="en-US" sz="1000" dirty="0" smtClean="0">
                  <a:gradFill>
                    <a:gsLst>
                      <a:gs pos="0">
                        <a:schemeClr val="bg1"/>
                      </a:gs>
                      <a:gs pos="100000">
                        <a:srgbClr val="55B3FA"/>
                      </a:gs>
                    </a:gsLst>
                    <a:lin ang="5400000" scaled="1"/>
                  </a:gradFill>
                  <a:cs typeface="+mn-ea"/>
                  <a:sym typeface="+mn-lt"/>
                </a:rPr>
                <a:t>上可以</a:t>
              </a:r>
              <a:r>
                <a:rPr lang="zh-CN" altLang="en-US" sz="1000" dirty="0">
                  <a:gradFill>
                    <a:gsLst>
                      <a:gs pos="0">
                        <a:schemeClr val="bg1"/>
                      </a:gs>
                      <a:gs pos="100000">
                        <a:srgbClr val="55B3FA"/>
                      </a:gs>
                    </a:gsLst>
                    <a:lin ang="5400000" scaled="1"/>
                  </a:gradFill>
                  <a:cs typeface="+mn-ea"/>
                  <a:sym typeface="+mn-lt"/>
                </a:rPr>
                <a:t>将演示文稿打印</a:t>
              </a:r>
              <a:r>
                <a:rPr lang="zh-CN" altLang="en-US" sz="1000" dirty="0" smtClean="0">
                  <a:gradFill>
                    <a:gsLst>
                      <a:gs pos="0">
                        <a:schemeClr val="bg1"/>
                      </a:gs>
                      <a:gs pos="100000">
                        <a:srgbClr val="55B3FA"/>
                      </a:gs>
                    </a:gsLst>
                    <a:lin ang="5400000" scaled="1"/>
                  </a:gradFill>
                  <a:cs typeface="+mn-ea"/>
                  <a:sym typeface="+mn-lt"/>
                </a:rPr>
                <a:t>出来制作</a:t>
              </a:r>
            </a:p>
          </p:txBody>
        </p:sp>
        <p:sp>
          <p:nvSpPr>
            <p:cNvPr id="99" name="矩形 98"/>
            <p:cNvSpPr/>
            <p:nvPr/>
          </p:nvSpPr>
          <p:spPr>
            <a:xfrm>
              <a:off x="6016660" y="1967781"/>
              <a:ext cx="2084387" cy="396583"/>
            </a:xfrm>
            <a:prstGeom prst="rect">
              <a:avLst/>
            </a:prstGeom>
          </p:spPr>
          <p:txBody>
            <a:bodyPr wrap="square">
              <a:spAutoFit/>
              <a:scene3d>
                <a:camera prst="orthographicFront"/>
                <a:lightRig rig="threePt" dir="t"/>
              </a:scene3d>
              <a:sp3d contourW="12700"/>
            </a:bodyPr>
            <a:lstStyle/>
            <a:p>
              <a:pPr algn="r">
                <a:lnSpc>
                  <a:spcPct val="120000"/>
                </a:lnSpc>
              </a:pPr>
              <a:r>
                <a:rPr lang="zh-CN" altLang="en-US" b="1" dirty="0">
                  <a:gradFill>
                    <a:gsLst>
                      <a:gs pos="0">
                        <a:schemeClr val="bg1"/>
                      </a:gs>
                      <a:gs pos="100000">
                        <a:srgbClr val="55B3FA"/>
                      </a:gs>
                    </a:gsLst>
                    <a:lin ang="5400000" scaled="1"/>
                  </a:gradFill>
                  <a:cs typeface="+mn-ea"/>
                  <a:sym typeface="+mn-lt"/>
                </a:rPr>
                <a:t>营销区域 </a:t>
              </a:r>
              <a:r>
                <a:rPr lang="zh-CN" altLang="en-US" b="1" dirty="0" smtClean="0">
                  <a:gradFill>
                    <a:gsLst>
                      <a:gs pos="0">
                        <a:schemeClr val="bg1"/>
                      </a:gs>
                      <a:gs pos="100000">
                        <a:srgbClr val="55B3FA"/>
                      </a:gs>
                    </a:gsLst>
                    <a:lin ang="5400000" scaled="1"/>
                  </a:gradFill>
                  <a:cs typeface="+mn-ea"/>
                  <a:sym typeface="+mn-lt"/>
                </a:rPr>
                <a:t>深圳</a:t>
              </a:r>
              <a:endParaRPr lang="zh-CN" altLang="en-US" b="1" dirty="0">
                <a:gradFill>
                  <a:gsLst>
                    <a:gs pos="0">
                      <a:schemeClr val="bg1"/>
                    </a:gs>
                    <a:gs pos="100000">
                      <a:srgbClr val="55B3FA"/>
                    </a:gs>
                  </a:gsLst>
                  <a:lin ang="5400000" scaled="1"/>
                </a:gradFill>
                <a:cs typeface="+mn-ea"/>
                <a:sym typeface="+mn-lt"/>
              </a:endParaRPr>
            </a:p>
          </p:txBody>
        </p:sp>
      </p:grpSp>
      <p:grpSp>
        <p:nvGrpSpPr>
          <p:cNvPr id="83" name="组合 82"/>
          <p:cNvGrpSpPr/>
          <p:nvPr/>
        </p:nvGrpSpPr>
        <p:grpSpPr>
          <a:xfrm>
            <a:off x="4398970" y="373256"/>
            <a:ext cx="3367314" cy="879138"/>
            <a:chOff x="4398970" y="373256"/>
            <a:chExt cx="3367314" cy="879138"/>
          </a:xfrm>
        </p:grpSpPr>
        <p:sp>
          <p:nvSpPr>
            <p:cNvPr id="84" name="文本框 83"/>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营销网络</a:t>
              </a:r>
            </a:p>
          </p:txBody>
        </p:sp>
        <p:sp>
          <p:nvSpPr>
            <p:cNvPr id="85" name="文本框 84"/>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86" name="直接连接符 85"/>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pic>
        <p:nvPicPr>
          <p:cNvPr id="3" name="图片占位符 2"/>
          <p:cNvPicPr>
            <a:picLocks noGrp="1" noChangeAspect="1"/>
          </p:cNvPicPr>
          <p:nvPr>
            <p:ph type="pic" sz="quarter" idx="10"/>
          </p:nvPr>
        </p:nvPicPr>
        <p:blipFill rotWithShape="1">
          <a:blip r:embed="rId4" cstate="screen">
            <a:extLst>
              <a:ext uri="{28A0092B-C50C-407E-A947-70E740481C1C}">
                <a14:useLocalDpi xmlns:a14="http://schemas.microsoft.com/office/drawing/2010/main"/>
              </a:ext>
            </a:extLst>
          </a:blip>
          <a:srcRect/>
          <a:stretch/>
        </p:blipFill>
        <p:spPr>
          <a:xfrm>
            <a:off x="5046663" y="2770094"/>
            <a:ext cx="2098674" cy="2038538"/>
          </a:xfrm>
        </p:spPr>
      </p:pic>
    </p:spTree>
    <p:custDataLst>
      <p:tags r:id="rId1"/>
    </p:custDataLst>
    <p:extLst>
      <p:ext uri="{BB962C8B-B14F-4D97-AF65-F5344CB8AC3E}">
        <p14:creationId xmlns:p14="http://schemas.microsoft.com/office/powerpoint/2010/main" val="28809735"/>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nodePh="1">
                                  <p:stCondLst>
                                    <p:cond delay="0"/>
                                  </p:stCondLst>
                                  <p:endCondLst>
                                    <p:cond evt="begin" delay="0">
                                      <p:tn val="5"/>
                                    </p:cond>
                                  </p:end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anim calcmode="lin" valueType="num">
                                      <p:cBhvr>
                                        <p:cTn id="10" dur="500" fill="hold"/>
                                        <p:tgtEl>
                                          <p:spTgt spid="24"/>
                                        </p:tgtEl>
                                        <p:attrNameLst>
                                          <p:attrName>ppt_x</p:attrName>
                                        </p:attrNameLst>
                                      </p:cBhvr>
                                      <p:tavLst>
                                        <p:tav tm="0">
                                          <p:val>
                                            <p:fltVal val="0.5"/>
                                          </p:val>
                                        </p:tav>
                                        <p:tav tm="100000">
                                          <p:val>
                                            <p:strVal val="#ppt_x"/>
                                          </p:val>
                                        </p:tav>
                                      </p:tavLst>
                                    </p:anim>
                                    <p:anim calcmode="lin" valueType="num">
                                      <p:cBhvr>
                                        <p:cTn id="11" dur="500" fill="hold"/>
                                        <p:tgtEl>
                                          <p:spTgt spid="24"/>
                                        </p:tgtEl>
                                        <p:attrNameLst>
                                          <p:attrName>ppt_y</p:attrName>
                                        </p:attrNameLst>
                                      </p:cBhvr>
                                      <p:tavLst>
                                        <p:tav tm="0">
                                          <p:val>
                                            <p:fltVal val="0.5"/>
                                          </p:val>
                                        </p:tav>
                                        <p:tav tm="100000">
                                          <p:val>
                                            <p:strVal val="#ppt_y"/>
                                          </p:val>
                                        </p:tav>
                                      </p:tavLst>
                                    </p:anim>
                                  </p:childTnLst>
                                </p:cTn>
                              </p:par>
                              <p:par>
                                <p:cTn id="12" presetID="53" presetClass="entr" presetSubtype="528" fill="hold" nodeType="withEffect">
                                  <p:stCondLst>
                                    <p:cond delay="0"/>
                                  </p:stCondLst>
                                  <p:childTnLst>
                                    <p:set>
                                      <p:cBhvr>
                                        <p:cTn id="13" dur="1" fill="hold">
                                          <p:stCondLst>
                                            <p:cond delay="0"/>
                                          </p:stCondLst>
                                        </p:cTn>
                                        <p:tgtEl>
                                          <p:spTgt spid="81"/>
                                        </p:tgtEl>
                                        <p:attrNameLst>
                                          <p:attrName>style.visibility</p:attrName>
                                        </p:attrNameLst>
                                      </p:cBhvr>
                                      <p:to>
                                        <p:strVal val="visible"/>
                                      </p:to>
                                    </p:set>
                                    <p:anim calcmode="lin" valueType="num">
                                      <p:cBhvr>
                                        <p:cTn id="14" dur="500" fill="hold"/>
                                        <p:tgtEl>
                                          <p:spTgt spid="81"/>
                                        </p:tgtEl>
                                        <p:attrNameLst>
                                          <p:attrName>ppt_w</p:attrName>
                                        </p:attrNameLst>
                                      </p:cBhvr>
                                      <p:tavLst>
                                        <p:tav tm="0">
                                          <p:val>
                                            <p:fltVal val="0"/>
                                          </p:val>
                                        </p:tav>
                                        <p:tav tm="100000">
                                          <p:val>
                                            <p:strVal val="#ppt_w"/>
                                          </p:val>
                                        </p:tav>
                                      </p:tavLst>
                                    </p:anim>
                                    <p:anim calcmode="lin" valueType="num">
                                      <p:cBhvr>
                                        <p:cTn id="15" dur="500" fill="hold"/>
                                        <p:tgtEl>
                                          <p:spTgt spid="81"/>
                                        </p:tgtEl>
                                        <p:attrNameLst>
                                          <p:attrName>ppt_h</p:attrName>
                                        </p:attrNameLst>
                                      </p:cBhvr>
                                      <p:tavLst>
                                        <p:tav tm="0">
                                          <p:val>
                                            <p:fltVal val="0"/>
                                          </p:val>
                                        </p:tav>
                                        <p:tav tm="100000">
                                          <p:val>
                                            <p:strVal val="#ppt_h"/>
                                          </p:val>
                                        </p:tav>
                                      </p:tavLst>
                                    </p:anim>
                                    <p:animEffect transition="in" filter="fade">
                                      <p:cBhvr>
                                        <p:cTn id="16" dur="500"/>
                                        <p:tgtEl>
                                          <p:spTgt spid="81"/>
                                        </p:tgtEl>
                                      </p:cBhvr>
                                    </p:animEffect>
                                    <p:anim calcmode="lin" valueType="num">
                                      <p:cBhvr>
                                        <p:cTn id="17" dur="500" fill="hold"/>
                                        <p:tgtEl>
                                          <p:spTgt spid="81"/>
                                        </p:tgtEl>
                                        <p:attrNameLst>
                                          <p:attrName>ppt_x</p:attrName>
                                        </p:attrNameLst>
                                      </p:cBhvr>
                                      <p:tavLst>
                                        <p:tav tm="0">
                                          <p:val>
                                            <p:fltVal val="0.5"/>
                                          </p:val>
                                        </p:tav>
                                        <p:tav tm="100000">
                                          <p:val>
                                            <p:strVal val="#ppt_x"/>
                                          </p:val>
                                        </p:tav>
                                      </p:tavLst>
                                    </p:anim>
                                    <p:anim calcmode="lin" valueType="num">
                                      <p:cBhvr>
                                        <p:cTn id="18" dur="500" fill="hold"/>
                                        <p:tgtEl>
                                          <p:spTgt spid="81"/>
                                        </p:tgtEl>
                                        <p:attrNameLst>
                                          <p:attrName>ppt_y</p:attrName>
                                        </p:attrNameLst>
                                      </p:cBhvr>
                                      <p:tavLst>
                                        <p:tav tm="0">
                                          <p:val>
                                            <p:fltVal val="0.5"/>
                                          </p:val>
                                        </p:tav>
                                        <p:tav tm="100000">
                                          <p:val>
                                            <p:strVal val="#ppt_y"/>
                                          </p:val>
                                        </p:tav>
                                      </p:tavLst>
                                    </p:anim>
                                  </p:childTnLst>
                                </p:cTn>
                              </p:par>
                              <p:par>
                                <p:cTn id="19" presetID="53" presetClass="entr" presetSubtype="528" fill="hold" nodeType="withEffect">
                                  <p:stCondLst>
                                    <p:cond delay="0"/>
                                  </p:stCondLst>
                                  <p:childTnLst>
                                    <p:set>
                                      <p:cBhvr>
                                        <p:cTn id="20" dur="1" fill="hold">
                                          <p:stCondLst>
                                            <p:cond delay="0"/>
                                          </p:stCondLst>
                                        </p:cTn>
                                        <p:tgtEl>
                                          <p:spTgt spid="82"/>
                                        </p:tgtEl>
                                        <p:attrNameLst>
                                          <p:attrName>style.visibility</p:attrName>
                                        </p:attrNameLst>
                                      </p:cBhvr>
                                      <p:to>
                                        <p:strVal val="visible"/>
                                      </p:to>
                                    </p:set>
                                    <p:anim calcmode="lin" valueType="num">
                                      <p:cBhvr>
                                        <p:cTn id="21" dur="500" fill="hold"/>
                                        <p:tgtEl>
                                          <p:spTgt spid="82"/>
                                        </p:tgtEl>
                                        <p:attrNameLst>
                                          <p:attrName>ppt_w</p:attrName>
                                        </p:attrNameLst>
                                      </p:cBhvr>
                                      <p:tavLst>
                                        <p:tav tm="0">
                                          <p:val>
                                            <p:fltVal val="0"/>
                                          </p:val>
                                        </p:tav>
                                        <p:tav tm="100000">
                                          <p:val>
                                            <p:strVal val="#ppt_w"/>
                                          </p:val>
                                        </p:tav>
                                      </p:tavLst>
                                    </p:anim>
                                    <p:anim calcmode="lin" valueType="num">
                                      <p:cBhvr>
                                        <p:cTn id="22" dur="500" fill="hold"/>
                                        <p:tgtEl>
                                          <p:spTgt spid="82"/>
                                        </p:tgtEl>
                                        <p:attrNameLst>
                                          <p:attrName>ppt_h</p:attrName>
                                        </p:attrNameLst>
                                      </p:cBhvr>
                                      <p:tavLst>
                                        <p:tav tm="0">
                                          <p:val>
                                            <p:fltVal val="0"/>
                                          </p:val>
                                        </p:tav>
                                        <p:tav tm="100000">
                                          <p:val>
                                            <p:strVal val="#ppt_h"/>
                                          </p:val>
                                        </p:tav>
                                      </p:tavLst>
                                    </p:anim>
                                    <p:animEffect transition="in" filter="fade">
                                      <p:cBhvr>
                                        <p:cTn id="23" dur="500"/>
                                        <p:tgtEl>
                                          <p:spTgt spid="82"/>
                                        </p:tgtEl>
                                      </p:cBhvr>
                                    </p:animEffect>
                                    <p:anim calcmode="lin" valueType="num">
                                      <p:cBhvr>
                                        <p:cTn id="24" dur="500" fill="hold"/>
                                        <p:tgtEl>
                                          <p:spTgt spid="82"/>
                                        </p:tgtEl>
                                        <p:attrNameLst>
                                          <p:attrName>ppt_x</p:attrName>
                                        </p:attrNameLst>
                                      </p:cBhvr>
                                      <p:tavLst>
                                        <p:tav tm="0">
                                          <p:val>
                                            <p:fltVal val="0.5"/>
                                          </p:val>
                                        </p:tav>
                                        <p:tav tm="100000">
                                          <p:val>
                                            <p:strVal val="#ppt_x"/>
                                          </p:val>
                                        </p:tav>
                                      </p:tavLst>
                                    </p:anim>
                                    <p:anim calcmode="lin" valueType="num">
                                      <p:cBhvr>
                                        <p:cTn id="25" dur="500" fill="hold"/>
                                        <p:tgtEl>
                                          <p:spTgt spid="82"/>
                                        </p:tgtEl>
                                        <p:attrNameLst>
                                          <p:attrName>ppt_y</p:attrName>
                                        </p:attrNameLst>
                                      </p:cBhvr>
                                      <p:tavLst>
                                        <p:tav tm="0">
                                          <p:val>
                                            <p:fltVal val="0.5"/>
                                          </p:val>
                                        </p:tav>
                                        <p:tav tm="100000">
                                          <p:val>
                                            <p:strVal val="#ppt_y"/>
                                          </p:val>
                                        </p:tav>
                                      </p:tavLst>
                                    </p:anim>
                                  </p:childTnLst>
                                </p:cTn>
                              </p:par>
                              <p:par>
                                <p:cTn id="26" presetID="53" presetClass="entr" presetSubtype="528" fill="hold" nodeType="withEffect">
                                  <p:stCondLst>
                                    <p:cond delay="0"/>
                                  </p:stCondLst>
                                  <p:childTnLst>
                                    <p:set>
                                      <p:cBhvr>
                                        <p:cTn id="27" dur="1" fill="hold">
                                          <p:stCondLst>
                                            <p:cond delay="0"/>
                                          </p:stCondLst>
                                        </p:cTn>
                                        <p:tgtEl>
                                          <p:spTgt spid="80"/>
                                        </p:tgtEl>
                                        <p:attrNameLst>
                                          <p:attrName>style.visibility</p:attrName>
                                        </p:attrNameLst>
                                      </p:cBhvr>
                                      <p:to>
                                        <p:strVal val="visible"/>
                                      </p:to>
                                    </p:set>
                                    <p:anim calcmode="lin" valueType="num">
                                      <p:cBhvr>
                                        <p:cTn id="28" dur="500" fill="hold"/>
                                        <p:tgtEl>
                                          <p:spTgt spid="80"/>
                                        </p:tgtEl>
                                        <p:attrNameLst>
                                          <p:attrName>ppt_w</p:attrName>
                                        </p:attrNameLst>
                                      </p:cBhvr>
                                      <p:tavLst>
                                        <p:tav tm="0">
                                          <p:val>
                                            <p:fltVal val="0"/>
                                          </p:val>
                                        </p:tav>
                                        <p:tav tm="100000">
                                          <p:val>
                                            <p:strVal val="#ppt_w"/>
                                          </p:val>
                                        </p:tav>
                                      </p:tavLst>
                                    </p:anim>
                                    <p:anim calcmode="lin" valueType="num">
                                      <p:cBhvr>
                                        <p:cTn id="29" dur="500" fill="hold"/>
                                        <p:tgtEl>
                                          <p:spTgt spid="80"/>
                                        </p:tgtEl>
                                        <p:attrNameLst>
                                          <p:attrName>ppt_h</p:attrName>
                                        </p:attrNameLst>
                                      </p:cBhvr>
                                      <p:tavLst>
                                        <p:tav tm="0">
                                          <p:val>
                                            <p:fltVal val="0"/>
                                          </p:val>
                                        </p:tav>
                                        <p:tav tm="100000">
                                          <p:val>
                                            <p:strVal val="#ppt_h"/>
                                          </p:val>
                                        </p:tav>
                                      </p:tavLst>
                                    </p:anim>
                                    <p:animEffect transition="in" filter="fade">
                                      <p:cBhvr>
                                        <p:cTn id="30" dur="500"/>
                                        <p:tgtEl>
                                          <p:spTgt spid="80"/>
                                        </p:tgtEl>
                                      </p:cBhvr>
                                    </p:animEffect>
                                    <p:anim calcmode="lin" valueType="num">
                                      <p:cBhvr>
                                        <p:cTn id="31" dur="500" fill="hold"/>
                                        <p:tgtEl>
                                          <p:spTgt spid="80"/>
                                        </p:tgtEl>
                                        <p:attrNameLst>
                                          <p:attrName>ppt_x</p:attrName>
                                        </p:attrNameLst>
                                      </p:cBhvr>
                                      <p:tavLst>
                                        <p:tav tm="0">
                                          <p:val>
                                            <p:fltVal val="0.5"/>
                                          </p:val>
                                        </p:tav>
                                        <p:tav tm="100000">
                                          <p:val>
                                            <p:strVal val="#ppt_x"/>
                                          </p:val>
                                        </p:tav>
                                      </p:tavLst>
                                    </p:anim>
                                    <p:anim calcmode="lin" valueType="num">
                                      <p:cBhvr>
                                        <p:cTn id="32" dur="500" fill="hold"/>
                                        <p:tgtEl>
                                          <p:spTgt spid="80"/>
                                        </p:tgtEl>
                                        <p:attrNameLst>
                                          <p:attrName>ppt_y</p:attrName>
                                        </p:attrNameLst>
                                      </p:cBhvr>
                                      <p:tavLst>
                                        <p:tav tm="0">
                                          <p:val>
                                            <p:fltVal val="0.5"/>
                                          </p:val>
                                        </p:tav>
                                        <p:tav tm="100000">
                                          <p:val>
                                            <p:strVal val="#ppt_y"/>
                                          </p:val>
                                        </p:tav>
                                      </p:tavLst>
                                    </p:anim>
                                  </p:childTnLst>
                                </p:cTn>
                              </p:par>
                              <p:par>
                                <p:cTn id="33" presetID="53" presetClass="entr" presetSubtype="528" fill="hold"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anim calcmode="lin" valueType="num">
                                      <p:cBhvr>
                                        <p:cTn id="38" dur="500" fill="hold"/>
                                        <p:tgtEl>
                                          <p:spTgt spid="52"/>
                                        </p:tgtEl>
                                        <p:attrNameLst>
                                          <p:attrName>ppt_x</p:attrName>
                                        </p:attrNameLst>
                                      </p:cBhvr>
                                      <p:tavLst>
                                        <p:tav tm="0">
                                          <p:val>
                                            <p:fltVal val="0.5"/>
                                          </p:val>
                                        </p:tav>
                                        <p:tav tm="100000">
                                          <p:val>
                                            <p:strVal val="#ppt_x"/>
                                          </p:val>
                                        </p:tav>
                                      </p:tavLst>
                                    </p:anim>
                                    <p:anim calcmode="lin" valueType="num">
                                      <p:cBhvr>
                                        <p:cTn id="39" dur="500" fill="hold"/>
                                        <p:tgtEl>
                                          <p:spTgt spid="52"/>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53"/>
                                        </p:tgtEl>
                                        <p:attrNameLst>
                                          <p:attrName>style.visibility</p:attrName>
                                        </p:attrNameLst>
                                      </p:cBhvr>
                                      <p:to>
                                        <p:strVal val="visible"/>
                                      </p:to>
                                    </p:set>
                                    <p:anim calcmode="lin" valueType="num">
                                      <p:cBhvr>
                                        <p:cTn id="42" dur="500" fill="hold"/>
                                        <p:tgtEl>
                                          <p:spTgt spid="53"/>
                                        </p:tgtEl>
                                        <p:attrNameLst>
                                          <p:attrName>ppt_w</p:attrName>
                                        </p:attrNameLst>
                                      </p:cBhvr>
                                      <p:tavLst>
                                        <p:tav tm="0">
                                          <p:val>
                                            <p:fltVal val="0"/>
                                          </p:val>
                                        </p:tav>
                                        <p:tav tm="100000">
                                          <p:val>
                                            <p:strVal val="#ppt_w"/>
                                          </p:val>
                                        </p:tav>
                                      </p:tavLst>
                                    </p:anim>
                                    <p:anim calcmode="lin" valueType="num">
                                      <p:cBhvr>
                                        <p:cTn id="43" dur="500" fill="hold"/>
                                        <p:tgtEl>
                                          <p:spTgt spid="53"/>
                                        </p:tgtEl>
                                        <p:attrNameLst>
                                          <p:attrName>ppt_h</p:attrName>
                                        </p:attrNameLst>
                                      </p:cBhvr>
                                      <p:tavLst>
                                        <p:tav tm="0">
                                          <p:val>
                                            <p:fltVal val="0"/>
                                          </p:val>
                                        </p:tav>
                                        <p:tav tm="100000">
                                          <p:val>
                                            <p:strVal val="#ppt_h"/>
                                          </p:val>
                                        </p:tav>
                                      </p:tavLst>
                                    </p:anim>
                                    <p:animEffect transition="in" filter="fade">
                                      <p:cBhvr>
                                        <p:cTn id="44" dur="500"/>
                                        <p:tgtEl>
                                          <p:spTgt spid="53"/>
                                        </p:tgtEl>
                                      </p:cBhvr>
                                    </p:animEffect>
                                    <p:anim calcmode="lin" valueType="num">
                                      <p:cBhvr>
                                        <p:cTn id="45" dur="500" fill="hold"/>
                                        <p:tgtEl>
                                          <p:spTgt spid="53"/>
                                        </p:tgtEl>
                                        <p:attrNameLst>
                                          <p:attrName>ppt_x</p:attrName>
                                        </p:attrNameLst>
                                      </p:cBhvr>
                                      <p:tavLst>
                                        <p:tav tm="0">
                                          <p:val>
                                            <p:fltVal val="0.5"/>
                                          </p:val>
                                        </p:tav>
                                        <p:tav tm="100000">
                                          <p:val>
                                            <p:strVal val="#ppt_x"/>
                                          </p:val>
                                        </p:tav>
                                      </p:tavLst>
                                    </p:anim>
                                    <p:anim calcmode="lin" valueType="num">
                                      <p:cBhvr>
                                        <p:cTn id="46" dur="500" fill="hold"/>
                                        <p:tgtEl>
                                          <p:spTgt spid="53"/>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54"/>
                                        </p:tgtEl>
                                        <p:attrNameLst>
                                          <p:attrName>style.visibility</p:attrName>
                                        </p:attrNameLst>
                                      </p:cBhvr>
                                      <p:to>
                                        <p:strVal val="visible"/>
                                      </p:to>
                                    </p:set>
                                    <p:anim calcmode="lin" valueType="num">
                                      <p:cBhvr>
                                        <p:cTn id="49" dur="500" fill="hold"/>
                                        <p:tgtEl>
                                          <p:spTgt spid="54"/>
                                        </p:tgtEl>
                                        <p:attrNameLst>
                                          <p:attrName>ppt_w</p:attrName>
                                        </p:attrNameLst>
                                      </p:cBhvr>
                                      <p:tavLst>
                                        <p:tav tm="0">
                                          <p:val>
                                            <p:fltVal val="0"/>
                                          </p:val>
                                        </p:tav>
                                        <p:tav tm="100000">
                                          <p:val>
                                            <p:strVal val="#ppt_w"/>
                                          </p:val>
                                        </p:tav>
                                      </p:tavLst>
                                    </p:anim>
                                    <p:anim calcmode="lin" valueType="num">
                                      <p:cBhvr>
                                        <p:cTn id="50" dur="500" fill="hold"/>
                                        <p:tgtEl>
                                          <p:spTgt spid="54"/>
                                        </p:tgtEl>
                                        <p:attrNameLst>
                                          <p:attrName>ppt_h</p:attrName>
                                        </p:attrNameLst>
                                      </p:cBhvr>
                                      <p:tavLst>
                                        <p:tav tm="0">
                                          <p:val>
                                            <p:fltVal val="0"/>
                                          </p:val>
                                        </p:tav>
                                        <p:tav tm="100000">
                                          <p:val>
                                            <p:strVal val="#ppt_h"/>
                                          </p:val>
                                        </p:tav>
                                      </p:tavLst>
                                    </p:anim>
                                    <p:animEffect transition="in" filter="fade">
                                      <p:cBhvr>
                                        <p:cTn id="51" dur="500"/>
                                        <p:tgtEl>
                                          <p:spTgt spid="54"/>
                                        </p:tgtEl>
                                      </p:cBhvr>
                                    </p:animEffect>
                                    <p:anim calcmode="lin" valueType="num">
                                      <p:cBhvr>
                                        <p:cTn id="52" dur="500" fill="hold"/>
                                        <p:tgtEl>
                                          <p:spTgt spid="54"/>
                                        </p:tgtEl>
                                        <p:attrNameLst>
                                          <p:attrName>ppt_x</p:attrName>
                                        </p:attrNameLst>
                                      </p:cBhvr>
                                      <p:tavLst>
                                        <p:tav tm="0">
                                          <p:val>
                                            <p:fltVal val="0.5"/>
                                          </p:val>
                                        </p:tav>
                                        <p:tav tm="100000">
                                          <p:val>
                                            <p:strVal val="#ppt_x"/>
                                          </p:val>
                                        </p:tav>
                                      </p:tavLst>
                                    </p:anim>
                                    <p:anim calcmode="lin" valueType="num">
                                      <p:cBhvr>
                                        <p:cTn id="53" dur="500" fill="hold"/>
                                        <p:tgtEl>
                                          <p:spTgt spid="54"/>
                                        </p:tgtEl>
                                        <p:attrNameLst>
                                          <p:attrName>ppt_y</p:attrName>
                                        </p:attrNameLst>
                                      </p:cBhvr>
                                      <p:tavLst>
                                        <p:tav tm="0">
                                          <p:val>
                                            <p:fltVal val="0.5"/>
                                          </p:val>
                                        </p:tav>
                                        <p:tav tm="100000">
                                          <p:val>
                                            <p:strVal val="#ppt_y"/>
                                          </p:val>
                                        </p:tav>
                                      </p:tavLst>
                                    </p:anim>
                                  </p:childTnLst>
                                </p:cTn>
                              </p:par>
                              <p:par>
                                <p:cTn id="54" presetID="53" presetClass="entr" presetSubtype="528" fill="hold" grpId="0" nodeType="withEffect">
                                  <p:stCondLst>
                                    <p:cond delay="0"/>
                                  </p:stCondLst>
                                  <p:childTnLst>
                                    <p:set>
                                      <p:cBhvr>
                                        <p:cTn id="55" dur="1" fill="hold">
                                          <p:stCondLst>
                                            <p:cond delay="0"/>
                                          </p:stCondLst>
                                        </p:cTn>
                                        <p:tgtEl>
                                          <p:spTgt spid="55"/>
                                        </p:tgtEl>
                                        <p:attrNameLst>
                                          <p:attrName>style.visibility</p:attrName>
                                        </p:attrNameLst>
                                      </p:cBhvr>
                                      <p:to>
                                        <p:strVal val="visible"/>
                                      </p:to>
                                    </p:set>
                                    <p:anim calcmode="lin" valueType="num">
                                      <p:cBhvr>
                                        <p:cTn id="56" dur="500" fill="hold"/>
                                        <p:tgtEl>
                                          <p:spTgt spid="55"/>
                                        </p:tgtEl>
                                        <p:attrNameLst>
                                          <p:attrName>ppt_w</p:attrName>
                                        </p:attrNameLst>
                                      </p:cBhvr>
                                      <p:tavLst>
                                        <p:tav tm="0">
                                          <p:val>
                                            <p:fltVal val="0"/>
                                          </p:val>
                                        </p:tav>
                                        <p:tav tm="100000">
                                          <p:val>
                                            <p:strVal val="#ppt_w"/>
                                          </p:val>
                                        </p:tav>
                                      </p:tavLst>
                                    </p:anim>
                                    <p:anim calcmode="lin" valueType="num">
                                      <p:cBhvr>
                                        <p:cTn id="57" dur="500" fill="hold"/>
                                        <p:tgtEl>
                                          <p:spTgt spid="55"/>
                                        </p:tgtEl>
                                        <p:attrNameLst>
                                          <p:attrName>ppt_h</p:attrName>
                                        </p:attrNameLst>
                                      </p:cBhvr>
                                      <p:tavLst>
                                        <p:tav tm="0">
                                          <p:val>
                                            <p:fltVal val="0"/>
                                          </p:val>
                                        </p:tav>
                                        <p:tav tm="100000">
                                          <p:val>
                                            <p:strVal val="#ppt_h"/>
                                          </p:val>
                                        </p:tav>
                                      </p:tavLst>
                                    </p:anim>
                                    <p:animEffect transition="in" filter="fade">
                                      <p:cBhvr>
                                        <p:cTn id="58" dur="500"/>
                                        <p:tgtEl>
                                          <p:spTgt spid="55"/>
                                        </p:tgtEl>
                                      </p:cBhvr>
                                    </p:animEffect>
                                    <p:anim calcmode="lin" valueType="num">
                                      <p:cBhvr>
                                        <p:cTn id="59" dur="500" fill="hold"/>
                                        <p:tgtEl>
                                          <p:spTgt spid="55"/>
                                        </p:tgtEl>
                                        <p:attrNameLst>
                                          <p:attrName>ppt_x</p:attrName>
                                        </p:attrNameLst>
                                      </p:cBhvr>
                                      <p:tavLst>
                                        <p:tav tm="0">
                                          <p:val>
                                            <p:fltVal val="0.5"/>
                                          </p:val>
                                        </p:tav>
                                        <p:tav tm="100000">
                                          <p:val>
                                            <p:strVal val="#ppt_x"/>
                                          </p:val>
                                        </p:tav>
                                      </p:tavLst>
                                    </p:anim>
                                    <p:anim calcmode="lin" valueType="num">
                                      <p:cBhvr>
                                        <p:cTn id="60" dur="500" fill="hold"/>
                                        <p:tgtEl>
                                          <p:spTgt spid="55"/>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500" fill="hold"/>
                                        <p:tgtEl>
                                          <p:spTgt spid="56"/>
                                        </p:tgtEl>
                                        <p:attrNameLst>
                                          <p:attrName>ppt_w</p:attrName>
                                        </p:attrNameLst>
                                      </p:cBhvr>
                                      <p:tavLst>
                                        <p:tav tm="0">
                                          <p:val>
                                            <p:fltVal val="0"/>
                                          </p:val>
                                        </p:tav>
                                        <p:tav tm="100000">
                                          <p:val>
                                            <p:strVal val="#ppt_w"/>
                                          </p:val>
                                        </p:tav>
                                      </p:tavLst>
                                    </p:anim>
                                    <p:anim calcmode="lin" valueType="num">
                                      <p:cBhvr>
                                        <p:cTn id="64" dur="500" fill="hold"/>
                                        <p:tgtEl>
                                          <p:spTgt spid="56"/>
                                        </p:tgtEl>
                                        <p:attrNameLst>
                                          <p:attrName>ppt_h</p:attrName>
                                        </p:attrNameLst>
                                      </p:cBhvr>
                                      <p:tavLst>
                                        <p:tav tm="0">
                                          <p:val>
                                            <p:fltVal val="0"/>
                                          </p:val>
                                        </p:tav>
                                        <p:tav tm="100000">
                                          <p:val>
                                            <p:strVal val="#ppt_h"/>
                                          </p:val>
                                        </p:tav>
                                      </p:tavLst>
                                    </p:anim>
                                    <p:animEffect transition="in" filter="fade">
                                      <p:cBhvr>
                                        <p:cTn id="65" dur="500"/>
                                        <p:tgtEl>
                                          <p:spTgt spid="56"/>
                                        </p:tgtEl>
                                      </p:cBhvr>
                                    </p:animEffect>
                                    <p:anim calcmode="lin" valueType="num">
                                      <p:cBhvr>
                                        <p:cTn id="66" dur="500" fill="hold"/>
                                        <p:tgtEl>
                                          <p:spTgt spid="56"/>
                                        </p:tgtEl>
                                        <p:attrNameLst>
                                          <p:attrName>ppt_x</p:attrName>
                                        </p:attrNameLst>
                                      </p:cBhvr>
                                      <p:tavLst>
                                        <p:tav tm="0">
                                          <p:val>
                                            <p:fltVal val="0.5"/>
                                          </p:val>
                                        </p:tav>
                                        <p:tav tm="100000">
                                          <p:val>
                                            <p:strVal val="#ppt_x"/>
                                          </p:val>
                                        </p:tav>
                                      </p:tavLst>
                                    </p:anim>
                                    <p:anim calcmode="lin" valueType="num">
                                      <p:cBhvr>
                                        <p:cTn id="67" dur="500" fill="hold"/>
                                        <p:tgtEl>
                                          <p:spTgt spid="56"/>
                                        </p:tgtEl>
                                        <p:attrNameLst>
                                          <p:attrName>ppt_y</p:attrName>
                                        </p:attrNameLst>
                                      </p:cBhvr>
                                      <p:tavLst>
                                        <p:tav tm="0">
                                          <p:val>
                                            <p:fltVal val="0.5"/>
                                          </p:val>
                                        </p:tav>
                                        <p:tav tm="100000">
                                          <p:val>
                                            <p:strVal val="#ppt_y"/>
                                          </p:val>
                                        </p:tav>
                                      </p:tavLst>
                                    </p:anim>
                                  </p:childTnLst>
                                </p:cTn>
                              </p:par>
                            </p:childTnLst>
                          </p:cTn>
                        </p:par>
                        <p:par>
                          <p:cTn id="68" fill="hold">
                            <p:stCondLst>
                              <p:cond delay="500"/>
                            </p:stCondLst>
                            <p:childTnLst>
                              <p:par>
                                <p:cTn id="69" presetID="10" presetClass="entr" presetSubtype="0"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fade">
                                      <p:cBhvr>
                                        <p:cTn id="71" dur="500"/>
                                        <p:tgtEl>
                                          <p:spTgt spid="2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500"/>
                                        <p:tgtEl>
                                          <p:spTgt spid="16"/>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500"/>
                                        <p:tgtEl>
                                          <p:spTgt spid="8"/>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fade">
                                      <p:cBhvr>
                                        <p:cTn id="80" dur="500"/>
                                        <p:tgtEl>
                                          <p:spTgt spid="12"/>
                                        </p:tgtEl>
                                      </p:cBhvr>
                                    </p:animEffect>
                                  </p:childTnLst>
                                </p:cTn>
                              </p:par>
                            </p:childTnLst>
                          </p:cTn>
                        </p:par>
                        <p:par>
                          <p:cTn id="81" fill="hold">
                            <p:stCondLst>
                              <p:cond delay="1000"/>
                            </p:stCondLst>
                            <p:childTnLst>
                              <p:par>
                                <p:cTn id="82" presetID="53" presetClass="entr" presetSubtype="16" fill="hold" nodeType="afterEffect">
                                  <p:stCondLst>
                                    <p:cond delay="0"/>
                                  </p:stCondLst>
                                  <p:childTnLst>
                                    <p:set>
                                      <p:cBhvr>
                                        <p:cTn id="83" dur="1" fill="hold">
                                          <p:stCondLst>
                                            <p:cond delay="0"/>
                                          </p:stCondLst>
                                        </p:cTn>
                                        <p:tgtEl>
                                          <p:spTgt spid="88"/>
                                        </p:tgtEl>
                                        <p:attrNameLst>
                                          <p:attrName>style.visibility</p:attrName>
                                        </p:attrNameLst>
                                      </p:cBhvr>
                                      <p:to>
                                        <p:strVal val="visible"/>
                                      </p:to>
                                    </p:set>
                                    <p:anim calcmode="lin" valueType="num">
                                      <p:cBhvr>
                                        <p:cTn id="84" dur="500" fill="hold"/>
                                        <p:tgtEl>
                                          <p:spTgt spid="88"/>
                                        </p:tgtEl>
                                        <p:attrNameLst>
                                          <p:attrName>ppt_w</p:attrName>
                                        </p:attrNameLst>
                                      </p:cBhvr>
                                      <p:tavLst>
                                        <p:tav tm="0">
                                          <p:val>
                                            <p:fltVal val="0"/>
                                          </p:val>
                                        </p:tav>
                                        <p:tav tm="100000">
                                          <p:val>
                                            <p:strVal val="#ppt_w"/>
                                          </p:val>
                                        </p:tav>
                                      </p:tavLst>
                                    </p:anim>
                                    <p:anim calcmode="lin" valueType="num">
                                      <p:cBhvr>
                                        <p:cTn id="85" dur="500" fill="hold"/>
                                        <p:tgtEl>
                                          <p:spTgt spid="88"/>
                                        </p:tgtEl>
                                        <p:attrNameLst>
                                          <p:attrName>ppt_h</p:attrName>
                                        </p:attrNameLst>
                                      </p:cBhvr>
                                      <p:tavLst>
                                        <p:tav tm="0">
                                          <p:val>
                                            <p:fltVal val="0"/>
                                          </p:val>
                                        </p:tav>
                                        <p:tav tm="100000">
                                          <p:val>
                                            <p:strVal val="#ppt_h"/>
                                          </p:val>
                                        </p:tav>
                                      </p:tavLst>
                                    </p:anim>
                                    <p:animEffect transition="in" filter="fade">
                                      <p:cBhvr>
                                        <p:cTn id="86" dur="500"/>
                                        <p:tgtEl>
                                          <p:spTgt spid="88"/>
                                        </p:tgtEl>
                                      </p:cBhvr>
                                    </p:animEffect>
                                  </p:childTnLst>
                                </p:cTn>
                              </p:par>
                              <p:par>
                                <p:cTn id="87" presetID="53" presetClass="entr" presetSubtype="16" fill="hold" nodeType="withEffect">
                                  <p:stCondLst>
                                    <p:cond delay="0"/>
                                  </p:stCondLst>
                                  <p:childTnLst>
                                    <p:set>
                                      <p:cBhvr>
                                        <p:cTn id="88" dur="1" fill="hold">
                                          <p:stCondLst>
                                            <p:cond delay="0"/>
                                          </p:stCondLst>
                                        </p:cTn>
                                        <p:tgtEl>
                                          <p:spTgt spid="91"/>
                                        </p:tgtEl>
                                        <p:attrNameLst>
                                          <p:attrName>style.visibility</p:attrName>
                                        </p:attrNameLst>
                                      </p:cBhvr>
                                      <p:to>
                                        <p:strVal val="visible"/>
                                      </p:to>
                                    </p:set>
                                    <p:anim calcmode="lin" valueType="num">
                                      <p:cBhvr>
                                        <p:cTn id="89" dur="500" fill="hold"/>
                                        <p:tgtEl>
                                          <p:spTgt spid="91"/>
                                        </p:tgtEl>
                                        <p:attrNameLst>
                                          <p:attrName>ppt_w</p:attrName>
                                        </p:attrNameLst>
                                      </p:cBhvr>
                                      <p:tavLst>
                                        <p:tav tm="0">
                                          <p:val>
                                            <p:fltVal val="0"/>
                                          </p:val>
                                        </p:tav>
                                        <p:tav tm="100000">
                                          <p:val>
                                            <p:strVal val="#ppt_w"/>
                                          </p:val>
                                        </p:tav>
                                      </p:tavLst>
                                    </p:anim>
                                    <p:anim calcmode="lin" valueType="num">
                                      <p:cBhvr>
                                        <p:cTn id="90" dur="500" fill="hold"/>
                                        <p:tgtEl>
                                          <p:spTgt spid="91"/>
                                        </p:tgtEl>
                                        <p:attrNameLst>
                                          <p:attrName>ppt_h</p:attrName>
                                        </p:attrNameLst>
                                      </p:cBhvr>
                                      <p:tavLst>
                                        <p:tav tm="0">
                                          <p:val>
                                            <p:fltVal val="0"/>
                                          </p:val>
                                        </p:tav>
                                        <p:tav tm="100000">
                                          <p:val>
                                            <p:strVal val="#ppt_h"/>
                                          </p:val>
                                        </p:tav>
                                      </p:tavLst>
                                    </p:anim>
                                    <p:animEffect transition="in" filter="fade">
                                      <p:cBhvr>
                                        <p:cTn id="91" dur="500"/>
                                        <p:tgtEl>
                                          <p:spTgt spid="91"/>
                                        </p:tgtEl>
                                      </p:cBhvr>
                                    </p:animEffect>
                                  </p:childTnLst>
                                </p:cTn>
                              </p:par>
                              <p:par>
                                <p:cTn id="92" presetID="53" presetClass="entr" presetSubtype="16" fill="hold" nodeType="withEffect">
                                  <p:stCondLst>
                                    <p:cond delay="0"/>
                                  </p:stCondLst>
                                  <p:childTnLst>
                                    <p:set>
                                      <p:cBhvr>
                                        <p:cTn id="93" dur="1" fill="hold">
                                          <p:stCondLst>
                                            <p:cond delay="0"/>
                                          </p:stCondLst>
                                        </p:cTn>
                                        <p:tgtEl>
                                          <p:spTgt spid="94"/>
                                        </p:tgtEl>
                                        <p:attrNameLst>
                                          <p:attrName>style.visibility</p:attrName>
                                        </p:attrNameLst>
                                      </p:cBhvr>
                                      <p:to>
                                        <p:strVal val="visible"/>
                                      </p:to>
                                    </p:set>
                                    <p:anim calcmode="lin" valueType="num">
                                      <p:cBhvr>
                                        <p:cTn id="94" dur="500" fill="hold"/>
                                        <p:tgtEl>
                                          <p:spTgt spid="94"/>
                                        </p:tgtEl>
                                        <p:attrNameLst>
                                          <p:attrName>ppt_w</p:attrName>
                                        </p:attrNameLst>
                                      </p:cBhvr>
                                      <p:tavLst>
                                        <p:tav tm="0">
                                          <p:val>
                                            <p:fltVal val="0"/>
                                          </p:val>
                                        </p:tav>
                                        <p:tav tm="100000">
                                          <p:val>
                                            <p:strVal val="#ppt_w"/>
                                          </p:val>
                                        </p:tav>
                                      </p:tavLst>
                                    </p:anim>
                                    <p:anim calcmode="lin" valueType="num">
                                      <p:cBhvr>
                                        <p:cTn id="95" dur="500" fill="hold"/>
                                        <p:tgtEl>
                                          <p:spTgt spid="94"/>
                                        </p:tgtEl>
                                        <p:attrNameLst>
                                          <p:attrName>ppt_h</p:attrName>
                                        </p:attrNameLst>
                                      </p:cBhvr>
                                      <p:tavLst>
                                        <p:tav tm="0">
                                          <p:val>
                                            <p:fltVal val="0"/>
                                          </p:val>
                                        </p:tav>
                                        <p:tav tm="100000">
                                          <p:val>
                                            <p:strVal val="#ppt_h"/>
                                          </p:val>
                                        </p:tav>
                                      </p:tavLst>
                                    </p:anim>
                                    <p:animEffect transition="in" filter="fade">
                                      <p:cBhvr>
                                        <p:cTn id="96" dur="500"/>
                                        <p:tgtEl>
                                          <p:spTgt spid="94"/>
                                        </p:tgtEl>
                                      </p:cBhvr>
                                    </p:animEffect>
                                  </p:childTnLst>
                                </p:cTn>
                              </p:par>
                              <p:par>
                                <p:cTn id="97" presetID="53" presetClass="entr" presetSubtype="16" fill="hold" nodeType="withEffect">
                                  <p:stCondLst>
                                    <p:cond delay="0"/>
                                  </p:stCondLst>
                                  <p:childTnLst>
                                    <p:set>
                                      <p:cBhvr>
                                        <p:cTn id="98" dur="1" fill="hold">
                                          <p:stCondLst>
                                            <p:cond delay="0"/>
                                          </p:stCondLst>
                                        </p:cTn>
                                        <p:tgtEl>
                                          <p:spTgt spid="97"/>
                                        </p:tgtEl>
                                        <p:attrNameLst>
                                          <p:attrName>style.visibility</p:attrName>
                                        </p:attrNameLst>
                                      </p:cBhvr>
                                      <p:to>
                                        <p:strVal val="visible"/>
                                      </p:to>
                                    </p:set>
                                    <p:anim calcmode="lin" valueType="num">
                                      <p:cBhvr>
                                        <p:cTn id="99" dur="500" fill="hold"/>
                                        <p:tgtEl>
                                          <p:spTgt spid="97"/>
                                        </p:tgtEl>
                                        <p:attrNameLst>
                                          <p:attrName>ppt_w</p:attrName>
                                        </p:attrNameLst>
                                      </p:cBhvr>
                                      <p:tavLst>
                                        <p:tav tm="0">
                                          <p:val>
                                            <p:fltVal val="0"/>
                                          </p:val>
                                        </p:tav>
                                        <p:tav tm="100000">
                                          <p:val>
                                            <p:strVal val="#ppt_w"/>
                                          </p:val>
                                        </p:tav>
                                      </p:tavLst>
                                    </p:anim>
                                    <p:anim calcmode="lin" valueType="num">
                                      <p:cBhvr>
                                        <p:cTn id="100" dur="500" fill="hold"/>
                                        <p:tgtEl>
                                          <p:spTgt spid="97"/>
                                        </p:tgtEl>
                                        <p:attrNameLst>
                                          <p:attrName>ppt_h</p:attrName>
                                        </p:attrNameLst>
                                      </p:cBhvr>
                                      <p:tavLst>
                                        <p:tav tm="0">
                                          <p:val>
                                            <p:fltVal val="0"/>
                                          </p:val>
                                        </p:tav>
                                        <p:tav tm="100000">
                                          <p:val>
                                            <p:strVal val="#ppt_h"/>
                                          </p:val>
                                        </p:tav>
                                      </p:tavLst>
                                    </p:anim>
                                    <p:animEffect transition="in" filter="fade">
                                      <p:cBhvr>
                                        <p:cTn id="101"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53" grpId="0" animBg="1"/>
      <p:bldP spid="54" grpId="0" animBg="1"/>
      <p:bldP spid="55" grpId="0" animBg="1"/>
      <p:bldP spid="56" grpId="0" animBg="1"/>
      <p:bldP spid="20" grpId="0" animBg="1"/>
      <p:bldP spid="16" grpId="0" animBg="1"/>
      <p:bldP spid="12"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燕尾形箭头 2"/>
          <p:cNvSpPr>
            <a:spLocks noChangeArrowheads="1"/>
          </p:cNvSpPr>
          <p:nvPr/>
        </p:nvSpPr>
        <p:spPr bwMode="auto">
          <a:xfrm>
            <a:off x="6706488" y="3654301"/>
            <a:ext cx="1113530" cy="551760"/>
          </a:xfrm>
          <a:prstGeom prst="notchedRightArrow">
            <a:avLst>
              <a:gd name="adj1" fmla="val 50000"/>
              <a:gd name="adj2" fmla="val 49984"/>
            </a:avLst>
          </a:prstGeom>
          <a:noFill/>
          <a:ln>
            <a:gradFill>
              <a:gsLst>
                <a:gs pos="0">
                  <a:schemeClr val="bg1"/>
                </a:gs>
                <a:gs pos="100000">
                  <a:srgbClr val="55B3FA"/>
                </a:gs>
              </a:gsLst>
            </a:gradFill>
          </a:ln>
          <a:effectLst/>
        </p:spPr>
        <p:txBody>
          <a:bodyPr lIns="34281" tIns="17140" rIns="34281" bIns="17140"/>
          <a:lstStyle/>
          <a:p>
            <a:pPr>
              <a:defRPr/>
            </a:pPr>
            <a:endParaRPr lang="zh-CN" altLang="en-US" sz="1400" dirty="0">
              <a:gradFill>
                <a:gsLst>
                  <a:gs pos="0">
                    <a:schemeClr val="bg1"/>
                  </a:gs>
                  <a:gs pos="100000">
                    <a:srgbClr val="55B3FA"/>
                  </a:gs>
                </a:gsLst>
                <a:lin ang="5400000" scaled="1"/>
              </a:gradFill>
              <a:cs typeface="+mn-ea"/>
              <a:sym typeface="+mn-lt"/>
            </a:endParaRPr>
          </a:p>
        </p:txBody>
      </p:sp>
      <p:grpSp>
        <p:nvGrpSpPr>
          <p:cNvPr id="4" name="组合 3"/>
          <p:cNvGrpSpPr/>
          <p:nvPr/>
        </p:nvGrpSpPr>
        <p:grpSpPr>
          <a:xfrm>
            <a:off x="7381042" y="1735527"/>
            <a:ext cx="1402505" cy="1605507"/>
            <a:chOff x="7421812" y="1503834"/>
            <a:chExt cx="1402505" cy="1605507"/>
          </a:xfrm>
        </p:grpSpPr>
        <p:sp>
          <p:nvSpPr>
            <p:cNvPr id="5" name="任意多边形 4"/>
            <p:cNvSpPr/>
            <p:nvPr/>
          </p:nvSpPr>
          <p:spPr bwMode="auto">
            <a:xfrm>
              <a:off x="7427071" y="1503834"/>
              <a:ext cx="1397246" cy="1605507"/>
            </a:xfrm>
            <a:custGeom>
              <a:avLst/>
              <a:gdLst>
                <a:gd name="connsiteX0" fmla="*/ 0 w 4017518"/>
                <a:gd name="connsiteY0" fmla="*/ 1747621 h 3495241"/>
                <a:gd name="connsiteX1" fmla="*/ 873810 w 4017518"/>
                <a:gd name="connsiteY1" fmla="*/ 1 h 3495241"/>
                <a:gd name="connsiteX2" fmla="*/ 3143708 w 4017518"/>
                <a:gd name="connsiteY2" fmla="*/ 1 h 3495241"/>
                <a:gd name="connsiteX3" fmla="*/ 4017518 w 4017518"/>
                <a:gd name="connsiteY3" fmla="*/ 1747621 h 3495241"/>
                <a:gd name="connsiteX4" fmla="*/ 3143708 w 4017518"/>
                <a:gd name="connsiteY4" fmla="*/ 3495240 h 3495241"/>
                <a:gd name="connsiteX5" fmla="*/ 873810 w 4017518"/>
                <a:gd name="connsiteY5" fmla="*/ 3495240 h 3495241"/>
                <a:gd name="connsiteX6" fmla="*/ 0 w 4017518"/>
                <a:gd name="connsiteY6" fmla="*/ 1747621 h 349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7518" h="3495241">
                  <a:moveTo>
                    <a:pt x="2008758" y="0"/>
                  </a:moveTo>
                  <a:lnTo>
                    <a:pt x="4017516" y="760215"/>
                  </a:lnTo>
                  <a:lnTo>
                    <a:pt x="4017516" y="2735026"/>
                  </a:lnTo>
                  <a:lnTo>
                    <a:pt x="2008758" y="3495241"/>
                  </a:lnTo>
                  <a:lnTo>
                    <a:pt x="2" y="2735026"/>
                  </a:lnTo>
                  <a:lnTo>
                    <a:pt x="2" y="760215"/>
                  </a:lnTo>
                  <a:lnTo>
                    <a:pt x="2008758" y="0"/>
                  </a:lnTo>
                  <a:close/>
                </a:path>
              </a:pathLst>
            </a:custGeom>
            <a:noFill/>
            <a:ln>
              <a:gradFill>
                <a:gsLst>
                  <a:gs pos="0">
                    <a:schemeClr val="bg1"/>
                  </a:gs>
                  <a:gs pos="100000">
                    <a:srgbClr val="55B3FA"/>
                  </a:gs>
                </a:gsLst>
                <a:lin ang="2700000" scaled="0"/>
              </a:grad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sp>
          <p:nvSpPr>
            <p:cNvPr id="6" name="文本框 34"/>
            <p:cNvSpPr txBox="1"/>
            <p:nvPr/>
          </p:nvSpPr>
          <p:spPr>
            <a:xfrm>
              <a:off x="7421812" y="2417860"/>
              <a:ext cx="1402505" cy="276999"/>
            </a:xfrm>
            <a:prstGeom prst="rect">
              <a:avLst/>
            </a:prstGeom>
            <a:noFill/>
            <a:ln>
              <a:no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400" dirty="0">
                  <a:gradFill>
                    <a:gsLst>
                      <a:gs pos="0">
                        <a:schemeClr val="bg1"/>
                      </a:gs>
                      <a:gs pos="100000">
                        <a:srgbClr val="55B3FA"/>
                      </a:gs>
                    </a:gsLst>
                    <a:lin ang="5400000" scaled="1"/>
                  </a:gradFill>
                  <a:cs typeface="+mn-ea"/>
                  <a:sym typeface="+mn-lt"/>
                </a:rPr>
                <a:t>优秀设计师</a:t>
              </a:r>
            </a:p>
          </p:txBody>
        </p:sp>
        <p:sp>
          <p:nvSpPr>
            <p:cNvPr id="7" name="Freeform 270"/>
            <p:cNvSpPr>
              <a:spLocks noEditPoints="1"/>
            </p:cNvSpPr>
            <p:nvPr/>
          </p:nvSpPr>
          <p:spPr bwMode="auto">
            <a:xfrm>
              <a:off x="7860390" y="1742314"/>
              <a:ext cx="525347" cy="561923"/>
            </a:xfrm>
            <a:custGeom>
              <a:avLst/>
              <a:gdLst>
                <a:gd name="T0" fmla="*/ 46 w 158"/>
                <a:gd name="T1" fmla="*/ 68 h 169"/>
                <a:gd name="T2" fmla="*/ 66 w 158"/>
                <a:gd name="T3" fmla="*/ 62 h 169"/>
                <a:gd name="T4" fmla="*/ 81 w 158"/>
                <a:gd name="T5" fmla="*/ 75 h 169"/>
                <a:gd name="T6" fmla="*/ 94 w 158"/>
                <a:gd name="T7" fmla="*/ 88 h 169"/>
                <a:gd name="T8" fmla="*/ 107 w 158"/>
                <a:gd name="T9" fmla="*/ 103 h 169"/>
                <a:gd name="T10" fmla="*/ 101 w 158"/>
                <a:gd name="T11" fmla="*/ 117 h 169"/>
                <a:gd name="T12" fmla="*/ 101 w 158"/>
                <a:gd name="T13" fmla="*/ 139 h 169"/>
                <a:gd name="T14" fmla="*/ 85 w 158"/>
                <a:gd name="T15" fmla="*/ 150 h 169"/>
                <a:gd name="T16" fmla="*/ 70 w 158"/>
                <a:gd name="T17" fmla="*/ 160 h 169"/>
                <a:gd name="T18" fmla="*/ 52 w 158"/>
                <a:gd name="T19" fmla="*/ 169 h 169"/>
                <a:gd name="T20" fmla="*/ 39 w 158"/>
                <a:gd name="T21" fmla="*/ 160 h 169"/>
                <a:gd name="T22" fmla="*/ 19 w 158"/>
                <a:gd name="T23" fmla="*/ 154 h 169"/>
                <a:gd name="T24" fmla="*/ 11 w 158"/>
                <a:gd name="T25" fmla="*/ 136 h 169"/>
                <a:gd name="T26" fmla="*/ 8 w 158"/>
                <a:gd name="T27" fmla="*/ 117 h 169"/>
                <a:gd name="T28" fmla="*/ 2 w 158"/>
                <a:gd name="T29" fmla="*/ 99 h 169"/>
                <a:gd name="T30" fmla="*/ 15 w 158"/>
                <a:gd name="T31" fmla="*/ 88 h 169"/>
                <a:gd name="T32" fmla="*/ 26 w 158"/>
                <a:gd name="T33" fmla="*/ 70 h 169"/>
                <a:gd name="T34" fmla="*/ 94 w 158"/>
                <a:gd name="T35" fmla="*/ 13 h 169"/>
                <a:gd name="T36" fmla="*/ 83 w 158"/>
                <a:gd name="T37" fmla="*/ 24 h 169"/>
                <a:gd name="T38" fmla="*/ 74 w 158"/>
                <a:gd name="T39" fmla="*/ 35 h 169"/>
                <a:gd name="T40" fmla="*/ 79 w 158"/>
                <a:gd name="T41" fmla="*/ 48 h 169"/>
                <a:gd name="T42" fmla="*/ 79 w 158"/>
                <a:gd name="T43" fmla="*/ 64 h 169"/>
                <a:gd name="T44" fmla="*/ 92 w 158"/>
                <a:gd name="T45" fmla="*/ 72 h 169"/>
                <a:gd name="T46" fmla="*/ 105 w 158"/>
                <a:gd name="T47" fmla="*/ 79 h 169"/>
                <a:gd name="T48" fmla="*/ 120 w 158"/>
                <a:gd name="T49" fmla="*/ 86 h 169"/>
                <a:gd name="T50" fmla="*/ 129 w 158"/>
                <a:gd name="T51" fmla="*/ 77 h 169"/>
                <a:gd name="T52" fmla="*/ 145 w 158"/>
                <a:gd name="T53" fmla="*/ 73 h 169"/>
                <a:gd name="T54" fmla="*/ 149 w 158"/>
                <a:gd name="T55" fmla="*/ 59 h 169"/>
                <a:gd name="T56" fmla="*/ 153 w 158"/>
                <a:gd name="T57" fmla="*/ 44 h 169"/>
                <a:gd name="T58" fmla="*/ 155 w 158"/>
                <a:gd name="T59" fmla="*/ 29 h 169"/>
                <a:gd name="T60" fmla="*/ 145 w 158"/>
                <a:gd name="T61" fmla="*/ 22 h 169"/>
                <a:gd name="T62" fmla="*/ 136 w 158"/>
                <a:gd name="T63" fmla="*/ 7 h 169"/>
                <a:gd name="T64" fmla="*/ 122 w 158"/>
                <a:gd name="T65" fmla="*/ 5 h 169"/>
                <a:gd name="T66" fmla="*/ 107 w 158"/>
                <a:gd name="T67" fmla="*/ 7 h 169"/>
                <a:gd name="T68" fmla="*/ 109 w 158"/>
                <a:gd name="T69" fmla="*/ 31 h 169"/>
                <a:gd name="T70" fmla="*/ 127 w 158"/>
                <a:gd name="T71" fmla="*/ 37 h 169"/>
                <a:gd name="T72" fmla="*/ 118 w 158"/>
                <a:gd name="T73" fmla="*/ 55 h 169"/>
                <a:gd name="T74" fmla="*/ 103 w 158"/>
                <a:gd name="T75" fmla="*/ 40 h 169"/>
                <a:gd name="T76" fmla="*/ 122 w 158"/>
                <a:gd name="T77" fmla="*/ 37 h 169"/>
                <a:gd name="T78" fmla="*/ 120 w 158"/>
                <a:gd name="T79" fmla="*/ 51 h 169"/>
                <a:gd name="T80" fmla="*/ 107 w 158"/>
                <a:gd name="T81" fmla="*/ 48 h 169"/>
                <a:gd name="T82" fmla="*/ 114 w 158"/>
                <a:gd name="T83" fmla="*/ 35 h 169"/>
                <a:gd name="T84" fmla="*/ 101 w 158"/>
                <a:gd name="T85" fmla="*/ 20 h 169"/>
                <a:gd name="T86" fmla="*/ 101 w 158"/>
                <a:gd name="T87" fmla="*/ 64 h 169"/>
                <a:gd name="T88" fmla="*/ 140 w 158"/>
                <a:gd name="T89" fmla="*/ 49 h 169"/>
                <a:gd name="T90" fmla="*/ 122 w 158"/>
                <a:gd name="T91" fmla="*/ 18 h 169"/>
                <a:gd name="T92" fmla="*/ 43 w 158"/>
                <a:gd name="T93" fmla="*/ 121 h 169"/>
                <a:gd name="T94" fmla="*/ 61 w 158"/>
                <a:gd name="T95" fmla="*/ 127 h 169"/>
                <a:gd name="T96" fmla="*/ 63 w 158"/>
                <a:gd name="T97" fmla="*/ 105 h 169"/>
                <a:gd name="T98" fmla="*/ 57 w 158"/>
                <a:gd name="T99" fmla="*/ 106 h 169"/>
                <a:gd name="T100" fmla="*/ 46 w 158"/>
                <a:gd name="T101" fmla="*/ 116 h 169"/>
                <a:gd name="T102" fmla="*/ 59 w 158"/>
                <a:gd name="T103" fmla="*/ 123 h 169"/>
                <a:gd name="T104" fmla="*/ 63 w 158"/>
                <a:gd name="T105" fmla="*/ 110 h 169"/>
                <a:gd name="T106" fmla="*/ 50 w 158"/>
                <a:gd name="T107" fmla="*/ 83 h 169"/>
                <a:gd name="T108" fmla="*/ 22 w 158"/>
                <a:gd name="T109" fmla="*/ 106 h 169"/>
                <a:gd name="T110" fmla="*/ 30 w 158"/>
                <a:gd name="T111" fmla="*/ 136 h 169"/>
                <a:gd name="T112" fmla="*/ 65 w 158"/>
                <a:gd name="T113" fmla="*/ 147 h 169"/>
                <a:gd name="T114" fmla="*/ 87 w 158"/>
                <a:gd name="T115" fmla="*/ 123 h 169"/>
                <a:gd name="T116" fmla="*/ 74 w 158"/>
                <a:gd name="T117" fmla="*/ 88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8" h="169">
                  <a:moveTo>
                    <a:pt x="33" y="73"/>
                  </a:moveTo>
                  <a:lnTo>
                    <a:pt x="33" y="73"/>
                  </a:lnTo>
                  <a:lnTo>
                    <a:pt x="39" y="70"/>
                  </a:lnTo>
                  <a:lnTo>
                    <a:pt x="39" y="64"/>
                  </a:lnTo>
                  <a:lnTo>
                    <a:pt x="43" y="62"/>
                  </a:lnTo>
                  <a:lnTo>
                    <a:pt x="46" y="68"/>
                  </a:lnTo>
                  <a:lnTo>
                    <a:pt x="46" y="68"/>
                  </a:lnTo>
                  <a:lnTo>
                    <a:pt x="52" y="68"/>
                  </a:lnTo>
                  <a:lnTo>
                    <a:pt x="52" y="61"/>
                  </a:lnTo>
                  <a:lnTo>
                    <a:pt x="57" y="61"/>
                  </a:lnTo>
                  <a:lnTo>
                    <a:pt x="57" y="68"/>
                  </a:lnTo>
                  <a:lnTo>
                    <a:pt x="57" y="68"/>
                  </a:lnTo>
                  <a:lnTo>
                    <a:pt x="63" y="68"/>
                  </a:lnTo>
                  <a:lnTo>
                    <a:pt x="66" y="62"/>
                  </a:lnTo>
                  <a:lnTo>
                    <a:pt x="70" y="64"/>
                  </a:lnTo>
                  <a:lnTo>
                    <a:pt x="70" y="70"/>
                  </a:lnTo>
                  <a:lnTo>
                    <a:pt x="70" y="70"/>
                  </a:lnTo>
                  <a:lnTo>
                    <a:pt x="76" y="73"/>
                  </a:lnTo>
                  <a:lnTo>
                    <a:pt x="79" y="68"/>
                  </a:lnTo>
                  <a:lnTo>
                    <a:pt x="83" y="70"/>
                  </a:lnTo>
                  <a:lnTo>
                    <a:pt x="81" y="75"/>
                  </a:lnTo>
                  <a:lnTo>
                    <a:pt x="81" y="75"/>
                  </a:lnTo>
                  <a:lnTo>
                    <a:pt x="85" y="79"/>
                  </a:lnTo>
                  <a:lnTo>
                    <a:pt x="90" y="75"/>
                  </a:lnTo>
                  <a:lnTo>
                    <a:pt x="94" y="79"/>
                  </a:lnTo>
                  <a:lnTo>
                    <a:pt x="90" y="84"/>
                  </a:lnTo>
                  <a:lnTo>
                    <a:pt x="90" y="84"/>
                  </a:lnTo>
                  <a:lnTo>
                    <a:pt x="94" y="88"/>
                  </a:lnTo>
                  <a:lnTo>
                    <a:pt x="99" y="86"/>
                  </a:lnTo>
                  <a:lnTo>
                    <a:pt x="101" y="90"/>
                  </a:lnTo>
                  <a:lnTo>
                    <a:pt x="96" y="94"/>
                  </a:lnTo>
                  <a:lnTo>
                    <a:pt x="96" y="94"/>
                  </a:lnTo>
                  <a:lnTo>
                    <a:pt x="99" y="99"/>
                  </a:lnTo>
                  <a:lnTo>
                    <a:pt x="105" y="99"/>
                  </a:lnTo>
                  <a:lnTo>
                    <a:pt x="107" y="103"/>
                  </a:lnTo>
                  <a:lnTo>
                    <a:pt x="101" y="106"/>
                  </a:lnTo>
                  <a:lnTo>
                    <a:pt x="101" y="106"/>
                  </a:lnTo>
                  <a:lnTo>
                    <a:pt x="101" y="112"/>
                  </a:lnTo>
                  <a:lnTo>
                    <a:pt x="109" y="112"/>
                  </a:lnTo>
                  <a:lnTo>
                    <a:pt x="109" y="117"/>
                  </a:lnTo>
                  <a:lnTo>
                    <a:pt x="101" y="117"/>
                  </a:lnTo>
                  <a:lnTo>
                    <a:pt x="101" y="117"/>
                  </a:lnTo>
                  <a:lnTo>
                    <a:pt x="101" y="123"/>
                  </a:lnTo>
                  <a:lnTo>
                    <a:pt x="107" y="127"/>
                  </a:lnTo>
                  <a:lnTo>
                    <a:pt x="105" y="130"/>
                  </a:lnTo>
                  <a:lnTo>
                    <a:pt x="99" y="130"/>
                  </a:lnTo>
                  <a:lnTo>
                    <a:pt x="99" y="130"/>
                  </a:lnTo>
                  <a:lnTo>
                    <a:pt x="96" y="136"/>
                  </a:lnTo>
                  <a:lnTo>
                    <a:pt x="101" y="139"/>
                  </a:lnTo>
                  <a:lnTo>
                    <a:pt x="99" y="143"/>
                  </a:lnTo>
                  <a:lnTo>
                    <a:pt x="94" y="141"/>
                  </a:lnTo>
                  <a:lnTo>
                    <a:pt x="94" y="141"/>
                  </a:lnTo>
                  <a:lnTo>
                    <a:pt x="90" y="145"/>
                  </a:lnTo>
                  <a:lnTo>
                    <a:pt x="94" y="150"/>
                  </a:lnTo>
                  <a:lnTo>
                    <a:pt x="90" y="154"/>
                  </a:lnTo>
                  <a:lnTo>
                    <a:pt x="85" y="150"/>
                  </a:lnTo>
                  <a:lnTo>
                    <a:pt x="85" y="150"/>
                  </a:lnTo>
                  <a:lnTo>
                    <a:pt x="81" y="154"/>
                  </a:lnTo>
                  <a:lnTo>
                    <a:pt x="83" y="160"/>
                  </a:lnTo>
                  <a:lnTo>
                    <a:pt x="79" y="163"/>
                  </a:lnTo>
                  <a:lnTo>
                    <a:pt x="76" y="158"/>
                  </a:lnTo>
                  <a:lnTo>
                    <a:pt x="76" y="158"/>
                  </a:lnTo>
                  <a:lnTo>
                    <a:pt x="70" y="160"/>
                  </a:lnTo>
                  <a:lnTo>
                    <a:pt x="70" y="167"/>
                  </a:lnTo>
                  <a:lnTo>
                    <a:pt x="66" y="167"/>
                  </a:lnTo>
                  <a:lnTo>
                    <a:pt x="63" y="161"/>
                  </a:lnTo>
                  <a:lnTo>
                    <a:pt x="63" y="161"/>
                  </a:lnTo>
                  <a:lnTo>
                    <a:pt x="57" y="161"/>
                  </a:lnTo>
                  <a:lnTo>
                    <a:pt x="57" y="169"/>
                  </a:lnTo>
                  <a:lnTo>
                    <a:pt x="52" y="169"/>
                  </a:lnTo>
                  <a:lnTo>
                    <a:pt x="52" y="161"/>
                  </a:lnTo>
                  <a:lnTo>
                    <a:pt x="52" y="161"/>
                  </a:lnTo>
                  <a:lnTo>
                    <a:pt x="46" y="161"/>
                  </a:lnTo>
                  <a:lnTo>
                    <a:pt x="43" y="167"/>
                  </a:lnTo>
                  <a:lnTo>
                    <a:pt x="39" y="167"/>
                  </a:lnTo>
                  <a:lnTo>
                    <a:pt x="39" y="160"/>
                  </a:lnTo>
                  <a:lnTo>
                    <a:pt x="39" y="160"/>
                  </a:lnTo>
                  <a:lnTo>
                    <a:pt x="33" y="158"/>
                  </a:lnTo>
                  <a:lnTo>
                    <a:pt x="30" y="163"/>
                  </a:lnTo>
                  <a:lnTo>
                    <a:pt x="26" y="160"/>
                  </a:lnTo>
                  <a:lnTo>
                    <a:pt x="28" y="154"/>
                  </a:lnTo>
                  <a:lnTo>
                    <a:pt x="28" y="154"/>
                  </a:lnTo>
                  <a:lnTo>
                    <a:pt x="24" y="150"/>
                  </a:lnTo>
                  <a:lnTo>
                    <a:pt x="19" y="154"/>
                  </a:lnTo>
                  <a:lnTo>
                    <a:pt x="15" y="150"/>
                  </a:lnTo>
                  <a:lnTo>
                    <a:pt x="19" y="145"/>
                  </a:lnTo>
                  <a:lnTo>
                    <a:pt x="19" y="145"/>
                  </a:lnTo>
                  <a:lnTo>
                    <a:pt x="15" y="141"/>
                  </a:lnTo>
                  <a:lnTo>
                    <a:pt x="10" y="143"/>
                  </a:lnTo>
                  <a:lnTo>
                    <a:pt x="6" y="139"/>
                  </a:lnTo>
                  <a:lnTo>
                    <a:pt x="11" y="136"/>
                  </a:lnTo>
                  <a:lnTo>
                    <a:pt x="11" y="136"/>
                  </a:lnTo>
                  <a:lnTo>
                    <a:pt x="10" y="130"/>
                  </a:lnTo>
                  <a:lnTo>
                    <a:pt x="2" y="130"/>
                  </a:lnTo>
                  <a:lnTo>
                    <a:pt x="2" y="127"/>
                  </a:lnTo>
                  <a:lnTo>
                    <a:pt x="8" y="123"/>
                  </a:lnTo>
                  <a:lnTo>
                    <a:pt x="8" y="123"/>
                  </a:lnTo>
                  <a:lnTo>
                    <a:pt x="8" y="117"/>
                  </a:lnTo>
                  <a:lnTo>
                    <a:pt x="0" y="117"/>
                  </a:lnTo>
                  <a:lnTo>
                    <a:pt x="0" y="112"/>
                  </a:lnTo>
                  <a:lnTo>
                    <a:pt x="8" y="112"/>
                  </a:lnTo>
                  <a:lnTo>
                    <a:pt x="8" y="112"/>
                  </a:lnTo>
                  <a:lnTo>
                    <a:pt x="8" y="106"/>
                  </a:lnTo>
                  <a:lnTo>
                    <a:pt x="2" y="103"/>
                  </a:lnTo>
                  <a:lnTo>
                    <a:pt x="2" y="99"/>
                  </a:lnTo>
                  <a:lnTo>
                    <a:pt x="10" y="99"/>
                  </a:lnTo>
                  <a:lnTo>
                    <a:pt x="10" y="99"/>
                  </a:lnTo>
                  <a:lnTo>
                    <a:pt x="11" y="94"/>
                  </a:lnTo>
                  <a:lnTo>
                    <a:pt x="6" y="90"/>
                  </a:lnTo>
                  <a:lnTo>
                    <a:pt x="10" y="86"/>
                  </a:lnTo>
                  <a:lnTo>
                    <a:pt x="15" y="88"/>
                  </a:lnTo>
                  <a:lnTo>
                    <a:pt x="15" y="88"/>
                  </a:lnTo>
                  <a:lnTo>
                    <a:pt x="19" y="84"/>
                  </a:lnTo>
                  <a:lnTo>
                    <a:pt x="15" y="79"/>
                  </a:lnTo>
                  <a:lnTo>
                    <a:pt x="19" y="75"/>
                  </a:lnTo>
                  <a:lnTo>
                    <a:pt x="24" y="79"/>
                  </a:lnTo>
                  <a:lnTo>
                    <a:pt x="24" y="79"/>
                  </a:lnTo>
                  <a:lnTo>
                    <a:pt x="28" y="75"/>
                  </a:lnTo>
                  <a:lnTo>
                    <a:pt x="26" y="70"/>
                  </a:lnTo>
                  <a:lnTo>
                    <a:pt x="30" y="68"/>
                  </a:lnTo>
                  <a:lnTo>
                    <a:pt x="33" y="73"/>
                  </a:lnTo>
                  <a:lnTo>
                    <a:pt x="33" y="73"/>
                  </a:lnTo>
                  <a:close/>
                  <a:moveTo>
                    <a:pt x="98" y="11"/>
                  </a:moveTo>
                  <a:lnTo>
                    <a:pt x="94" y="5"/>
                  </a:lnTo>
                  <a:lnTo>
                    <a:pt x="90" y="7"/>
                  </a:lnTo>
                  <a:lnTo>
                    <a:pt x="94" y="13"/>
                  </a:lnTo>
                  <a:lnTo>
                    <a:pt x="94" y="13"/>
                  </a:lnTo>
                  <a:lnTo>
                    <a:pt x="90" y="16"/>
                  </a:lnTo>
                  <a:lnTo>
                    <a:pt x="85" y="13"/>
                  </a:lnTo>
                  <a:lnTo>
                    <a:pt x="83" y="16"/>
                  </a:lnTo>
                  <a:lnTo>
                    <a:pt x="87" y="20"/>
                  </a:lnTo>
                  <a:lnTo>
                    <a:pt x="87" y="20"/>
                  </a:lnTo>
                  <a:lnTo>
                    <a:pt x="83" y="24"/>
                  </a:lnTo>
                  <a:lnTo>
                    <a:pt x="79" y="22"/>
                  </a:lnTo>
                  <a:lnTo>
                    <a:pt x="77" y="26"/>
                  </a:lnTo>
                  <a:lnTo>
                    <a:pt x="81" y="27"/>
                  </a:lnTo>
                  <a:lnTo>
                    <a:pt x="81" y="27"/>
                  </a:lnTo>
                  <a:lnTo>
                    <a:pt x="79" y="33"/>
                  </a:lnTo>
                  <a:lnTo>
                    <a:pt x="74" y="31"/>
                  </a:lnTo>
                  <a:lnTo>
                    <a:pt x="74" y="35"/>
                  </a:lnTo>
                  <a:lnTo>
                    <a:pt x="79" y="37"/>
                  </a:lnTo>
                  <a:lnTo>
                    <a:pt x="79" y="37"/>
                  </a:lnTo>
                  <a:lnTo>
                    <a:pt x="77" y="42"/>
                  </a:lnTo>
                  <a:lnTo>
                    <a:pt x="74" y="42"/>
                  </a:lnTo>
                  <a:lnTo>
                    <a:pt x="74" y="46"/>
                  </a:lnTo>
                  <a:lnTo>
                    <a:pt x="79" y="48"/>
                  </a:lnTo>
                  <a:lnTo>
                    <a:pt x="79" y="48"/>
                  </a:lnTo>
                  <a:lnTo>
                    <a:pt x="79" y="51"/>
                  </a:lnTo>
                  <a:lnTo>
                    <a:pt x="74" y="53"/>
                  </a:lnTo>
                  <a:lnTo>
                    <a:pt x="76" y="57"/>
                  </a:lnTo>
                  <a:lnTo>
                    <a:pt x="81" y="57"/>
                  </a:lnTo>
                  <a:lnTo>
                    <a:pt x="81" y="57"/>
                  </a:lnTo>
                  <a:lnTo>
                    <a:pt x="83" y="61"/>
                  </a:lnTo>
                  <a:lnTo>
                    <a:pt x="79" y="64"/>
                  </a:lnTo>
                  <a:lnTo>
                    <a:pt x="81" y="68"/>
                  </a:lnTo>
                  <a:lnTo>
                    <a:pt x="85" y="64"/>
                  </a:lnTo>
                  <a:lnTo>
                    <a:pt x="85" y="64"/>
                  </a:lnTo>
                  <a:lnTo>
                    <a:pt x="88" y="68"/>
                  </a:lnTo>
                  <a:lnTo>
                    <a:pt x="85" y="73"/>
                  </a:lnTo>
                  <a:lnTo>
                    <a:pt x="88" y="75"/>
                  </a:lnTo>
                  <a:lnTo>
                    <a:pt x="92" y="72"/>
                  </a:lnTo>
                  <a:lnTo>
                    <a:pt x="92" y="72"/>
                  </a:lnTo>
                  <a:lnTo>
                    <a:pt x="96" y="75"/>
                  </a:lnTo>
                  <a:lnTo>
                    <a:pt x="94" y="79"/>
                  </a:lnTo>
                  <a:lnTo>
                    <a:pt x="98" y="81"/>
                  </a:lnTo>
                  <a:lnTo>
                    <a:pt x="99" y="77"/>
                  </a:lnTo>
                  <a:lnTo>
                    <a:pt x="99" y="77"/>
                  </a:lnTo>
                  <a:lnTo>
                    <a:pt x="105" y="79"/>
                  </a:lnTo>
                  <a:lnTo>
                    <a:pt x="105" y="84"/>
                  </a:lnTo>
                  <a:lnTo>
                    <a:pt x="109" y="84"/>
                  </a:lnTo>
                  <a:lnTo>
                    <a:pt x="110" y="79"/>
                  </a:lnTo>
                  <a:lnTo>
                    <a:pt x="110" y="79"/>
                  </a:lnTo>
                  <a:lnTo>
                    <a:pt x="114" y="81"/>
                  </a:lnTo>
                  <a:lnTo>
                    <a:pt x="116" y="86"/>
                  </a:lnTo>
                  <a:lnTo>
                    <a:pt x="120" y="86"/>
                  </a:lnTo>
                  <a:lnTo>
                    <a:pt x="120" y="81"/>
                  </a:lnTo>
                  <a:lnTo>
                    <a:pt x="120" y="81"/>
                  </a:lnTo>
                  <a:lnTo>
                    <a:pt x="123" y="79"/>
                  </a:lnTo>
                  <a:lnTo>
                    <a:pt x="127" y="84"/>
                  </a:lnTo>
                  <a:lnTo>
                    <a:pt x="129" y="83"/>
                  </a:lnTo>
                  <a:lnTo>
                    <a:pt x="129" y="77"/>
                  </a:lnTo>
                  <a:lnTo>
                    <a:pt x="129" y="77"/>
                  </a:lnTo>
                  <a:lnTo>
                    <a:pt x="133" y="75"/>
                  </a:lnTo>
                  <a:lnTo>
                    <a:pt x="136" y="81"/>
                  </a:lnTo>
                  <a:lnTo>
                    <a:pt x="140" y="77"/>
                  </a:lnTo>
                  <a:lnTo>
                    <a:pt x="138" y="73"/>
                  </a:lnTo>
                  <a:lnTo>
                    <a:pt x="138" y="73"/>
                  </a:lnTo>
                  <a:lnTo>
                    <a:pt x="140" y="70"/>
                  </a:lnTo>
                  <a:lnTo>
                    <a:pt x="145" y="73"/>
                  </a:lnTo>
                  <a:lnTo>
                    <a:pt x="147" y="70"/>
                  </a:lnTo>
                  <a:lnTo>
                    <a:pt x="144" y="66"/>
                  </a:lnTo>
                  <a:lnTo>
                    <a:pt x="144" y="66"/>
                  </a:lnTo>
                  <a:lnTo>
                    <a:pt x="147" y="62"/>
                  </a:lnTo>
                  <a:lnTo>
                    <a:pt x="153" y="64"/>
                  </a:lnTo>
                  <a:lnTo>
                    <a:pt x="155" y="61"/>
                  </a:lnTo>
                  <a:lnTo>
                    <a:pt x="149" y="59"/>
                  </a:lnTo>
                  <a:lnTo>
                    <a:pt x="149" y="59"/>
                  </a:lnTo>
                  <a:lnTo>
                    <a:pt x="151" y="53"/>
                  </a:lnTo>
                  <a:lnTo>
                    <a:pt x="156" y="55"/>
                  </a:lnTo>
                  <a:lnTo>
                    <a:pt x="156" y="51"/>
                  </a:lnTo>
                  <a:lnTo>
                    <a:pt x="153" y="49"/>
                  </a:lnTo>
                  <a:lnTo>
                    <a:pt x="153" y="49"/>
                  </a:lnTo>
                  <a:lnTo>
                    <a:pt x="153" y="44"/>
                  </a:lnTo>
                  <a:lnTo>
                    <a:pt x="158" y="44"/>
                  </a:lnTo>
                  <a:lnTo>
                    <a:pt x="158" y="40"/>
                  </a:lnTo>
                  <a:lnTo>
                    <a:pt x="153" y="38"/>
                  </a:lnTo>
                  <a:lnTo>
                    <a:pt x="153" y="38"/>
                  </a:lnTo>
                  <a:lnTo>
                    <a:pt x="151" y="35"/>
                  </a:lnTo>
                  <a:lnTo>
                    <a:pt x="156" y="33"/>
                  </a:lnTo>
                  <a:lnTo>
                    <a:pt x="155" y="29"/>
                  </a:lnTo>
                  <a:lnTo>
                    <a:pt x="151" y="29"/>
                  </a:lnTo>
                  <a:lnTo>
                    <a:pt x="151" y="29"/>
                  </a:lnTo>
                  <a:lnTo>
                    <a:pt x="147" y="26"/>
                  </a:lnTo>
                  <a:lnTo>
                    <a:pt x="153" y="22"/>
                  </a:lnTo>
                  <a:lnTo>
                    <a:pt x="151" y="18"/>
                  </a:lnTo>
                  <a:lnTo>
                    <a:pt x="145" y="22"/>
                  </a:lnTo>
                  <a:lnTo>
                    <a:pt x="145" y="22"/>
                  </a:lnTo>
                  <a:lnTo>
                    <a:pt x="142" y="18"/>
                  </a:lnTo>
                  <a:lnTo>
                    <a:pt x="145" y="13"/>
                  </a:lnTo>
                  <a:lnTo>
                    <a:pt x="144" y="11"/>
                  </a:lnTo>
                  <a:lnTo>
                    <a:pt x="138" y="15"/>
                  </a:lnTo>
                  <a:lnTo>
                    <a:pt x="138" y="15"/>
                  </a:lnTo>
                  <a:lnTo>
                    <a:pt x="134" y="11"/>
                  </a:lnTo>
                  <a:lnTo>
                    <a:pt x="136" y="7"/>
                  </a:lnTo>
                  <a:lnTo>
                    <a:pt x="134" y="5"/>
                  </a:lnTo>
                  <a:lnTo>
                    <a:pt x="131" y="9"/>
                  </a:lnTo>
                  <a:lnTo>
                    <a:pt x="131" y="9"/>
                  </a:lnTo>
                  <a:lnTo>
                    <a:pt x="127" y="7"/>
                  </a:lnTo>
                  <a:lnTo>
                    <a:pt x="127" y="2"/>
                  </a:lnTo>
                  <a:lnTo>
                    <a:pt x="123" y="2"/>
                  </a:lnTo>
                  <a:lnTo>
                    <a:pt x="122" y="5"/>
                  </a:lnTo>
                  <a:lnTo>
                    <a:pt x="122" y="5"/>
                  </a:lnTo>
                  <a:lnTo>
                    <a:pt x="116" y="5"/>
                  </a:lnTo>
                  <a:lnTo>
                    <a:pt x="116" y="0"/>
                  </a:lnTo>
                  <a:lnTo>
                    <a:pt x="112" y="0"/>
                  </a:lnTo>
                  <a:lnTo>
                    <a:pt x="110" y="5"/>
                  </a:lnTo>
                  <a:lnTo>
                    <a:pt x="110" y="5"/>
                  </a:lnTo>
                  <a:lnTo>
                    <a:pt x="107" y="7"/>
                  </a:lnTo>
                  <a:lnTo>
                    <a:pt x="105" y="2"/>
                  </a:lnTo>
                  <a:lnTo>
                    <a:pt x="101" y="4"/>
                  </a:lnTo>
                  <a:lnTo>
                    <a:pt x="101" y="9"/>
                  </a:lnTo>
                  <a:lnTo>
                    <a:pt x="101" y="9"/>
                  </a:lnTo>
                  <a:lnTo>
                    <a:pt x="98" y="11"/>
                  </a:lnTo>
                  <a:lnTo>
                    <a:pt x="98" y="11"/>
                  </a:lnTo>
                  <a:close/>
                  <a:moveTo>
                    <a:pt x="109" y="31"/>
                  </a:moveTo>
                  <a:lnTo>
                    <a:pt x="109" y="31"/>
                  </a:lnTo>
                  <a:lnTo>
                    <a:pt x="114" y="29"/>
                  </a:lnTo>
                  <a:lnTo>
                    <a:pt x="118" y="31"/>
                  </a:lnTo>
                  <a:lnTo>
                    <a:pt x="118" y="31"/>
                  </a:lnTo>
                  <a:lnTo>
                    <a:pt x="123" y="33"/>
                  </a:lnTo>
                  <a:lnTo>
                    <a:pt x="127" y="37"/>
                  </a:lnTo>
                  <a:lnTo>
                    <a:pt x="127" y="37"/>
                  </a:lnTo>
                  <a:lnTo>
                    <a:pt x="129" y="42"/>
                  </a:lnTo>
                  <a:lnTo>
                    <a:pt x="127" y="46"/>
                  </a:lnTo>
                  <a:lnTo>
                    <a:pt x="127" y="46"/>
                  </a:lnTo>
                  <a:lnTo>
                    <a:pt x="125" y="51"/>
                  </a:lnTo>
                  <a:lnTo>
                    <a:pt x="122" y="55"/>
                  </a:lnTo>
                  <a:lnTo>
                    <a:pt x="122" y="55"/>
                  </a:lnTo>
                  <a:lnTo>
                    <a:pt x="118" y="55"/>
                  </a:lnTo>
                  <a:lnTo>
                    <a:pt x="112" y="55"/>
                  </a:lnTo>
                  <a:lnTo>
                    <a:pt x="112" y="55"/>
                  </a:lnTo>
                  <a:lnTo>
                    <a:pt x="107" y="53"/>
                  </a:lnTo>
                  <a:lnTo>
                    <a:pt x="105" y="49"/>
                  </a:lnTo>
                  <a:lnTo>
                    <a:pt x="105" y="49"/>
                  </a:lnTo>
                  <a:lnTo>
                    <a:pt x="103" y="44"/>
                  </a:lnTo>
                  <a:lnTo>
                    <a:pt x="103" y="40"/>
                  </a:lnTo>
                  <a:lnTo>
                    <a:pt x="103" y="40"/>
                  </a:lnTo>
                  <a:lnTo>
                    <a:pt x="105" y="35"/>
                  </a:lnTo>
                  <a:lnTo>
                    <a:pt x="109" y="31"/>
                  </a:lnTo>
                  <a:lnTo>
                    <a:pt x="109" y="31"/>
                  </a:lnTo>
                  <a:close/>
                  <a:moveTo>
                    <a:pt x="118" y="35"/>
                  </a:moveTo>
                  <a:lnTo>
                    <a:pt x="118" y="35"/>
                  </a:lnTo>
                  <a:lnTo>
                    <a:pt x="122" y="37"/>
                  </a:lnTo>
                  <a:lnTo>
                    <a:pt x="123" y="38"/>
                  </a:lnTo>
                  <a:lnTo>
                    <a:pt x="123" y="38"/>
                  </a:lnTo>
                  <a:lnTo>
                    <a:pt x="125" y="42"/>
                  </a:lnTo>
                  <a:lnTo>
                    <a:pt x="123" y="46"/>
                  </a:lnTo>
                  <a:lnTo>
                    <a:pt x="123" y="46"/>
                  </a:lnTo>
                  <a:lnTo>
                    <a:pt x="123" y="48"/>
                  </a:lnTo>
                  <a:lnTo>
                    <a:pt x="120" y="51"/>
                  </a:lnTo>
                  <a:lnTo>
                    <a:pt x="120" y="51"/>
                  </a:lnTo>
                  <a:lnTo>
                    <a:pt x="116" y="51"/>
                  </a:lnTo>
                  <a:lnTo>
                    <a:pt x="112" y="51"/>
                  </a:lnTo>
                  <a:lnTo>
                    <a:pt x="112" y="51"/>
                  </a:lnTo>
                  <a:lnTo>
                    <a:pt x="110" y="49"/>
                  </a:lnTo>
                  <a:lnTo>
                    <a:pt x="107" y="48"/>
                  </a:lnTo>
                  <a:lnTo>
                    <a:pt x="107" y="48"/>
                  </a:lnTo>
                  <a:lnTo>
                    <a:pt x="107" y="44"/>
                  </a:lnTo>
                  <a:lnTo>
                    <a:pt x="107" y="40"/>
                  </a:lnTo>
                  <a:lnTo>
                    <a:pt x="107" y="40"/>
                  </a:lnTo>
                  <a:lnTo>
                    <a:pt x="109" y="37"/>
                  </a:lnTo>
                  <a:lnTo>
                    <a:pt x="110" y="35"/>
                  </a:lnTo>
                  <a:lnTo>
                    <a:pt x="110" y="35"/>
                  </a:lnTo>
                  <a:lnTo>
                    <a:pt x="114" y="35"/>
                  </a:lnTo>
                  <a:lnTo>
                    <a:pt x="118" y="35"/>
                  </a:lnTo>
                  <a:lnTo>
                    <a:pt x="118" y="35"/>
                  </a:lnTo>
                  <a:close/>
                  <a:moveTo>
                    <a:pt x="122" y="18"/>
                  </a:moveTo>
                  <a:lnTo>
                    <a:pt x="122" y="18"/>
                  </a:lnTo>
                  <a:lnTo>
                    <a:pt x="110" y="18"/>
                  </a:lnTo>
                  <a:lnTo>
                    <a:pt x="101" y="20"/>
                  </a:lnTo>
                  <a:lnTo>
                    <a:pt x="101" y="20"/>
                  </a:lnTo>
                  <a:lnTo>
                    <a:pt x="94" y="27"/>
                  </a:lnTo>
                  <a:lnTo>
                    <a:pt x="90" y="37"/>
                  </a:lnTo>
                  <a:lnTo>
                    <a:pt x="90" y="37"/>
                  </a:lnTo>
                  <a:lnTo>
                    <a:pt x="90" y="48"/>
                  </a:lnTo>
                  <a:lnTo>
                    <a:pt x="94" y="57"/>
                  </a:lnTo>
                  <a:lnTo>
                    <a:pt x="94" y="57"/>
                  </a:lnTo>
                  <a:lnTo>
                    <a:pt x="101" y="64"/>
                  </a:lnTo>
                  <a:lnTo>
                    <a:pt x="109" y="68"/>
                  </a:lnTo>
                  <a:lnTo>
                    <a:pt x="109" y="68"/>
                  </a:lnTo>
                  <a:lnTo>
                    <a:pt x="120" y="68"/>
                  </a:lnTo>
                  <a:lnTo>
                    <a:pt x="129" y="64"/>
                  </a:lnTo>
                  <a:lnTo>
                    <a:pt x="129" y="64"/>
                  </a:lnTo>
                  <a:lnTo>
                    <a:pt x="136" y="59"/>
                  </a:lnTo>
                  <a:lnTo>
                    <a:pt x="140" y="49"/>
                  </a:lnTo>
                  <a:lnTo>
                    <a:pt x="140" y="49"/>
                  </a:lnTo>
                  <a:lnTo>
                    <a:pt x="142" y="38"/>
                  </a:lnTo>
                  <a:lnTo>
                    <a:pt x="138" y="29"/>
                  </a:lnTo>
                  <a:lnTo>
                    <a:pt x="138" y="29"/>
                  </a:lnTo>
                  <a:lnTo>
                    <a:pt x="131" y="22"/>
                  </a:lnTo>
                  <a:lnTo>
                    <a:pt x="122" y="18"/>
                  </a:lnTo>
                  <a:lnTo>
                    <a:pt x="122" y="18"/>
                  </a:lnTo>
                  <a:close/>
                  <a:moveTo>
                    <a:pt x="48" y="103"/>
                  </a:moveTo>
                  <a:lnTo>
                    <a:pt x="48" y="103"/>
                  </a:lnTo>
                  <a:lnTo>
                    <a:pt x="44" y="106"/>
                  </a:lnTo>
                  <a:lnTo>
                    <a:pt x="43" y="112"/>
                  </a:lnTo>
                  <a:lnTo>
                    <a:pt x="43" y="112"/>
                  </a:lnTo>
                  <a:lnTo>
                    <a:pt x="41" y="116"/>
                  </a:lnTo>
                  <a:lnTo>
                    <a:pt x="43" y="121"/>
                  </a:lnTo>
                  <a:lnTo>
                    <a:pt x="43" y="121"/>
                  </a:lnTo>
                  <a:lnTo>
                    <a:pt x="46" y="125"/>
                  </a:lnTo>
                  <a:lnTo>
                    <a:pt x="52" y="127"/>
                  </a:lnTo>
                  <a:lnTo>
                    <a:pt x="52" y="127"/>
                  </a:lnTo>
                  <a:lnTo>
                    <a:pt x="55" y="128"/>
                  </a:lnTo>
                  <a:lnTo>
                    <a:pt x="61" y="127"/>
                  </a:lnTo>
                  <a:lnTo>
                    <a:pt x="61" y="127"/>
                  </a:lnTo>
                  <a:lnTo>
                    <a:pt x="65" y="123"/>
                  </a:lnTo>
                  <a:lnTo>
                    <a:pt x="66" y="117"/>
                  </a:lnTo>
                  <a:lnTo>
                    <a:pt x="66" y="117"/>
                  </a:lnTo>
                  <a:lnTo>
                    <a:pt x="66" y="114"/>
                  </a:lnTo>
                  <a:lnTo>
                    <a:pt x="66" y="108"/>
                  </a:lnTo>
                  <a:lnTo>
                    <a:pt x="66" y="108"/>
                  </a:lnTo>
                  <a:lnTo>
                    <a:pt x="63" y="105"/>
                  </a:lnTo>
                  <a:lnTo>
                    <a:pt x="57" y="103"/>
                  </a:lnTo>
                  <a:lnTo>
                    <a:pt x="57" y="103"/>
                  </a:lnTo>
                  <a:lnTo>
                    <a:pt x="54" y="103"/>
                  </a:lnTo>
                  <a:lnTo>
                    <a:pt x="48" y="103"/>
                  </a:lnTo>
                  <a:lnTo>
                    <a:pt x="48" y="103"/>
                  </a:lnTo>
                  <a:close/>
                  <a:moveTo>
                    <a:pt x="57" y="106"/>
                  </a:moveTo>
                  <a:lnTo>
                    <a:pt x="57" y="106"/>
                  </a:lnTo>
                  <a:lnTo>
                    <a:pt x="54" y="106"/>
                  </a:lnTo>
                  <a:lnTo>
                    <a:pt x="50" y="106"/>
                  </a:lnTo>
                  <a:lnTo>
                    <a:pt x="50" y="106"/>
                  </a:lnTo>
                  <a:lnTo>
                    <a:pt x="46" y="110"/>
                  </a:lnTo>
                  <a:lnTo>
                    <a:pt x="46" y="112"/>
                  </a:lnTo>
                  <a:lnTo>
                    <a:pt x="46" y="112"/>
                  </a:lnTo>
                  <a:lnTo>
                    <a:pt x="46" y="116"/>
                  </a:lnTo>
                  <a:lnTo>
                    <a:pt x="46" y="119"/>
                  </a:lnTo>
                  <a:lnTo>
                    <a:pt x="46" y="119"/>
                  </a:lnTo>
                  <a:lnTo>
                    <a:pt x="48" y="123"/>
                  </a:lnTo>
                  <a:lnTo>
                    <a:pt x="52" y="123"/>
                  </a:lnTo>
                  <a:lnTo>
                    <a:pt x="52" y="123"/>
                  </a:lnTo>
                  <a:lnTo>
                    <a:pt x="55" y="123"/>
                  </a:lnTo>
                  <a:lnTo>
                    <a:pt x="59" y="123"/>
                  </a:lnTo>
                  <a:lnTo>
                    <a:pt x="59" y="123"/>
                  </a:lnTo>
                  <a:lnTo>
                    <a:pt x="61" y="121"/>
                  </a:lnTo>
                  <a:lnTo>
                    <a:pt x="63" y="117"/>
                  </a:lnTo>
                  <a:lnTo>
                    <a:pt x="63" y="117"/>
                  </a:lnTo>
                  <a:lnTo>
                    <a:pt x="63" y="114"/>
                  </a:lnTo>
                  <a:lnTo>
                    <a:pt x="63" y="110"/>
                  </a:lnTo>
                  <a:lnTo>
                    <a:pt x="63" y="110"/>
                  </a:lnTo>
                  <a:lnTo>
                    <a:pt x="59" y="108"/>
                  </a:lnTo>
                  <a:lnTo>
                    <a:pt x="57" y="106"/>
                  </a:lnTo>
                  <a:lnTo>
                    <a:pt x="57" y="106"/>
                  </a:lnTo>
                  <a:close/>
                  <a:moveTo>
                    <a:pt x="63" y="83"/>
                  </a:moveTo>
                  <a:lnTo>
                    <a:pt x="63" y="83"/>
                  </a:lnTo>
                  <a:lnTo>
                    <a:pt x="57" y="83"/>
                  </a:lnTo>
                  <a:lnTo>
                    <a:pt x="50" y="83"/>
                  </a:lnTo>
                  <a:lnTo>
                    <a:pt x="44" y="84"/>
                  </a:lnTo>
                  <a:lnTo>
                    <a:pt x="37" y="86"/>
                  </a:lnTo>
                  <a:lnTo>
                    <a:pt x="37" y="86"/>
                  </a:lnTo>
                  <a:lnTo>
                    <a:pt x="33" y="90"/>
                  </a:lnTo>
                  <a:lnTo>
                    <a:pt x="28" y="95"/>
                  </a:lnTo>
                  <a:lnTo>
                    <a:pt x="24" y="101"/>
                  </a:lnTo>
                  <a:lnTo>
                    <a:pt x="22" y="106"/>
                  </a:lnTo>
                  <a:lnTo>
                    <a:pt x="22" y="106"/>
                  </a:lnTo>
                  <a:lnTo>
                    <a:pt x="22" y="112"/>
                  </a:lnTo>
                  <a:lnTo>
                    <a:pt x="22" y="119"/>
                  </a:lnTo>
                  <a:lnTo>
                    <a:pt x="22" y="125"/>
                  </a:lnTo>
                  <a:lnTo>
                    <a:pt x="26" y="132"/>
                  </a:lnTo>
                  <a:lnTo>
                    <a:pt x="26" y="132"/>
                  </a:lnTo>
                  <a:lnTo>
                    <a:pt x="30" y="136"/>
                  </a:lnTo>
                  <a:lnTo>
                    <a:pt x="35" y="141"/>
                  </a:lnTo>
                  <a:lnTo>
                    <a:pt x="41" y="145"/>
                  </a:lnTo>
                  <a:lnTo>
                    <a:pt x="46" y="147"/>
                  </a:lnTo>
                  <a:lnTo>
                    <a:pt x="46" y="147"/>
                  </a:lnTo>
                  <a:lnTo>
                    <a:pt x="52" y="147"/>
                  </a:lnTo>
                  <a:lnTo>
                    <a:pt x="59" y="147"/>
                  </a:lnTo>
                  <a:lnTo>
                    <a:pt x="65" y="147"/>
                  </a:lnTo>
                  <a:lnTo>
                    <a:pt x="70" y="143"/>
                  </a:lnTo>
                  <a:lnTo>
                    <a:pt x="70" y="143"/>
                  </a:lnTo>
                  <a:lnTo>
                    <a:pt x="76" y="139"/>
                  </a:lnTo>
                  <a:lnTo>
                    <a:pt x="81" y="134"/>
                  </a:lnTo>
                  <a:lnTo>
                    <a:pt x="85" y="128"/>
                  </a:lnTo>
                  <a:lnTo>
                    <a:pt x="87" y="123"/>
                  </a:lnTo>
                  <a:lnTo>
                    <a:pt x="87" y="123"/>
                  </a:lnTo>
                  <a:lnTo>
                    <a:pt x="87" y="117"/>
                  </a:lnTo>
                  <a:lnTo>
                    <a:pt x="87" y="110"/>
                  </a:lnTo>
                  <a:lnTo>
                    <a:pt x="85" y="105"/>
                  </a:lnTo>
                  <a:lnTo>
                    <a:pt x="83" y="99"/>
                  </a:lnTo>
                  <a:lnTo>
                    <a:pt x="83" y="99"/>
                  </a:lnTo>
                  <a:lnTo>
                    <a:pt x="79" y="94"/>
                  </a:lnTo>
                  <a:lnTo>
                    <a:pt x="74" y="88"/>
                  </a:lnTo>
                  <a:lnTo>
                    <a:pt x="68" y="84"/>
                  </a:lnTo>
                  <a:lnTo>
                    <a:pt x="63" y="83"/>
                  </a:lnTo>
                  <a:lnTo>
                    <a:pt x="63" y="83"/>
                  </a:lnTo>
                  <a:close/>
                </a:path>
              </a:pathLst>
            </a:custGeom>
            <a:gradFill>
              <a:gsLst>
                <a:gs pos="0">
                  <a:schemeClr val="bg1"/>
                </a:gs>
                <a:gs pos="100000">
                  <a:srgbClr val="55B3FA"/>
                </a:gs>
              </a:gsLst>
              <a:lin ang="2700000" scaled="1"/>
            </a:gradFill>
            <a:ln>
              <a:noFill/>
            </a:ln>
            <a:effectLst>
              <a:outerShdw blurRad="457200" dist="482600" dir="8100000" algn="tr"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grpSp>
      <p:grpSp>
        <p:nvGrpSpPr>
          <p:cNvPr id="8" name="组合 7"/>
          <p:cNvGrpSpPr/>
          <p:nvPr/>
        </p:nvGrpSpPr>
        <p:grpSpPr>
          <a:xfrm>
            <a:off x="8948894" y="1716477"/>
            <a:ext cx="1438373" cy="1605507"/>
            <a:chOff x="8989664" y="1484784"/>
            <a:chExt cx="1438373" cy="1605507"/>
          </a:xfrm>
        </p:grpSpPr>
        <p:sp>
          <p:nvSpPr>
            <p:cNvPr id="9" name="任意多边形 8"/>
            <p:cNvSpPr/>
            <p:nvPr/>
          </p:nvSpPr>
          <p:spPr bwMode="auto">
            <a:xfrm>
              <a:off x="9030791" y="1484784"/>
              <a:ext cx="1397246" cy="1605507"/>
            </a:xfrm>
            <a:custGeom>
              <a:avLst/>
              <a:gdLst>
                <a:gd name="connsiteX0" fmla="*/ 0 w 4017518"/>
                <a:gd name="connsiteY0" fmla="*/ 1747621 h 3495241"/>
                <a:gd name="connsiteX1" fmla="*/ 873810 w 4017518"/>
                <a:gd name="connsiteY1" fmla="*/ 1 h 3495241"/>
                <a:gd name="connsiteX2" fmla="*/ 3143708 w 4017518"/>
                <a:gd name="connsiteY2" fmla="*/ 1 h 3495241"/>
                <a:gd name="connsiteX3" fmla="*/ 4017518 w 4017518"/>
                <a:gd name="connsiteY3" fmla="*/ 1747621 h 3495241"/>
                <a:gd name="connsiteX4" fmla="*/ 3143708 w 4017518"/>
                <a:gd name="connsiteY4" fmla="*/ 3495240 h 3495241"/>
                <a:gd name="connsiteX5" fmla="*/ 873810 w 4017518"/>
                <a:gd name="connsiteY5" fmla="*/ 3495240 h 3495241"/>
                <a:gd name="connsiteX6" fmla="*/ 0 w 4017518"/>
                <a:gd name="connsiteY6" fmla="*/ 1747621 h 349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7518" h="3495241">
                  <a:moveTo>
                    <a:pt x="2008758" y="0"/>
                  </a:moveTo>
                  <a:lnTo>
                    <a:pt x="4017516" y="760215"/>
                  </a:lnTo>
                  <a:lnTo>
                    <a:pt x="4017516" y="2735026"/>
                  </a:lnTo>
                  <a:lnTo>
                    <a:pt x="2008758" y="3495241"/>
                  </a:lnTo>
                  <a:lnTo>
                    <a:pt x="2" y="2735026"/>
                  </a:lnTo>
                  <a:lnTo>
                    <a:pt x="2" y="760215"/>
                  </a:lnTo>
                  <a:lnTo>
                    <a:pt x="2008758" y="0"/>
                  </a:lnTo>
                  <a:close/>
                </a:path>
              </a:pathLst>
            </a:custGeom>
            <a:noFill/>
            <a:ln>
              <a:gradFill>
                <a:gsLst>
                  <a:gs pos="0">
                    <a:schemeClr val="bg1"/>
                  </a:gs>
                  <a:gs pos="100000">
                    <a:srgbClr val="55B3FA"/>
                  </a:gs>
                </a:gsLst>
                <a:lin ang="2700000" scaled="0"/>
              </a:grad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sp>
          <p:nvSpPr>
            <p:cNvPr id="10" name="文本框 35"/>
            <p:cNvSpPr txBox="1"/>
            <p:nvPr/>
          </p:nvSpPr>
          <p:spPr>
            <a:xfrm>
              <a:off x="8989664" y="2392651"/>
              <a:ext cx="1402505" cy="276999"/>
            </a:xfrm>
            <a:prstGeom prst="rect">
              <a:avLst/>
            </a:prstGeom>
            <a:noFill/>
            <a:ln>
              <a:no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1400" dirty="0">
                  <a:gradFill>
                    <a:gsLst>
                      <a:gs pos="0">
                        <a:schemeClr val="bg1"/>
                      </a:gs>
                      <a:gs pos="100000">
                        <a:srgbClr val="55B3FA"/>
                      </a:gs>
                    </a:gsLst>
                    <a:lin ang="5400000" scaled="1"/>
                  </a:gradFill>
                  <a:cs typeface="+mn-ea"/>
                  <a:sym typeface="+mn-lt"/>
                </a:rPr>
                <a:t>VIP</a:t>
              </a:r>
              <a:r>
                <a:rPr lang="zh-CN" altLang="en-US" sz="1400" dirty="0">
                  <a:gradFill>
                    <a:gsLst>
                      <a:gs pos="0">
                        <a:schemeClr val="bg1"/>
                      </a:gs>
                      <a:gs pos="100000">
                        <a:srgbClr val="55B3FA"/>
                      </a:gs>
                    </a:gsLst>
                    <a:lin ang="5400000" scaled="1"/>
                  </a:gradFill>
                  <a:cs typeface="+mn-ea"/>
                  <a:sym typeface="+mn-lt"/>
                </a:rPr>
                <a:t>待遇</a:t>
              </a:r>
            </a:p>
          </p:txBody>
        </p:sp>
        <p:sp>
          <p:nvSpPr>
            <p:cNvPr id="11" name="Freeform 296"/>
            <p:cNvSpPr>
              <a:spLocks/>
            </p:cNvSpPr>
            <p:nvPr/>
          </p:nvSpPr>
          <p:spPr bwMode="auto">
            <a:xfrm>
              <a:off x="9568553" y="1811711"/>
              <a:ext cx="430761" cy="430761"/>
            </a:xfrm>
            <a:custGeom>
              <a:avLst/>
              <a:gdLst>
                <a:gd name="T0" fmla="*/ 24 w 165"/>
                <a:gd name="T1" fmla="*/ 31 h 165"/>
                <a:gd name="T2" fmla="*/ 40 w 165"/>
                <a:gd name="T3" fmla="*/ 37 h 165"/>
                <a:gd name="T4" fmla="*/ 48 w 165"/>
                <a:gd name="T5" fmla="*/ 53 h 165"/>
                <a:gd name="T6" fmla="*/ 123 w 165"/>
                <a:gd name="T7" fmla="*/ 72 h 165"/>
                <a:gd name="T8" fmla="*/ 110 w 165"/>
                <a:gd name="T9" fmla="*/ 35 h 165"/>
                <a:gd name="T10" fmla="*/ 105 w 165"/>
                <a:gd name="T11" fmla="*/ 37 h 165"/>
                <a:gd name="T12" fmla="*/ 97 w 165"/>
                <a:gd name="T13" fmla="*/ 35 h 165"/>
                <a:gd name="T14" fmla="*/ 88 w 165"/>
                <a:gd name="T15" fmla="*/ 26 h 165"/>
                <a:gd name="T16" fmla="*/ 86 w 165"/>
                <a:gd name="T17" fmla="*/ 19 h 165"/>
                <a:gd name="T18" fmla="*/ 92 w 165"/>
                <a:gd name="T19" fmla="*/ 6 h 165"/>
                <a:gd name="T20" fmla="*/ 105 w 165"/>
                <a:gd name="T21" fmla="*/ 0 h 165"/>
                <a:gd name="T22" fmla="*/ 112 w 165"/>
                <a:gd name="T23" fmla="*/ 2 h 165"/>
                <a:gd name="T24" fmla="*/ 121 w 165"/>
                <a:gd name="T25" fmla="*/ 11 h 165"/>
                <a:gd name="T26" fmla="*/ 123 w 165"/>
                <a:gd name="T27" fmla="*/ 19 h 165"/>
                <a:gd name="T28" fmla="*/ 119 w 165"/>
                <a:gd name="T29" fmla="*/ 30 h 165"/>
                <a:gd name="T30" fmla="*/ 138 w 165"/>
                <a:gd name="T31" fmla="*/ 59 h 165"/>
                <a:gd name="T32" fmla="*/ 143 w 165"/>
                <a:gd name="T33" fmla="*/ 57 h 165"/>
                <a:gd name="T34" fmla="*/ 160 w 165"/>
                <a:gd name="T35" fmla="*/ 64 h 165"/>
                <a:gd name="T36" fmla="*/ 165 w 165"/>
                <a:gd name="T37" fmla="*/ 79 h 165"/>
                <a:gd name="T38" fmla="*/ 163 w 165"/>
                <a:gd name="T39" fmla="*/ 88 h 165"/>
                <a:gd name="T40" fmla="*/ 152 w 165"/>
                <a:gd name="T41" fmla="*/ 101 h 165"/>
                <a:gd name="T42" fmla="*/ 143 w 165"/>
                <a:gd name="T43" fmla="*/ 103 h 165"/>
                <a:gd name="T44" fmla="*/ 130 w 165"/>
                <a:gd name="T45" fmla="*/ 97 h 165"/>
                <a:gd name="T46" fmla="*/ 121 w 165"/>
                <a:gd name="T47" fmla="*/ 85 h 165"/>
                <a:gd name="T48" fmla="*/ 46 w 165"/>
                <a:gd name="T49" fmla="*/ 66 h 165"/>
                <a:gd name="T50" fmla="*/ 37 w 165"/>
                <a:gd name="T51" fmla="*/ 74 h 165"/>
                <a:gd name="T52" fmla="*/ 50 w 165"/>
                <a:gd name="T53" fmla="*/ 110 h 165"/>
                <a:gd name="T54" fmla="*/ 53 w 165"/>
                <a:gd name="T55" fmla="*/ 108 h 165"/>
                <a:gd name="T56" fmla="*/ 64 w 165"/>
                <a:gd name="T57" fmla="*/ 112 h 165"/>
                <a:gd name="T58" fmla="*/ 79 w 165"/>
                <a:gd name="T59" fmla="*/ 127 h 165"/>
                <a:gd name="T60" fmla="*/ 81 w 165"/>
                <a:gd name="T61" fmla="*/ 138 h 165"/>
                <a:gd name="T62" fmla="*/ 81 w 165"/>
                <a:gd name="T63" fmla="*/ 143 h 165"/>
                <a:gd name="T64" fmla="*/ 73 w 165"/>
                <a:gd name="T65" fmla="*/ 156 h 165"/>
                <a:gd name="T66" fmla="*/ 59 w 165"/>
                <a:gd name="T67" fmla="*/ 164 h 165"/>
                <a:gd name="T68" fmla="*/ 53 w 165"/>
                <a:gd name="T69" fmla="*/ 165 h 165"/>
                <a:gd name="T70" fmla="*/ 42 w 165"/>
                <a:gd name="T71" fmla="*/ 164 h 165"/>
                <a:gd name="T72" fmla="*/ 28 w 165"/>
                <a:gd name="T73" fmla="*/ 149 h 165"/>
                <a:gd name="T74" fmla="*/ 26 w 165"/>
                <a:gd name="T75" fmla="*/ 138 h 165"/>
                <a:gd name="T76" fmla="*/ 26 w 165"/>
                <a:gd name="T77" fmla="*/ 131 h 165"/>
                <a:gd name="T78" fmla="*/ 33 w 165"/>
                <a:gd name="T79" fmla="*/ 118 h 165"/>
                <a:gd name="T80" fmla="*/ 26 w 165"/>
                <a:gd name="T81" fmla="*/ 77 h 165"/>
                <a:gd name="T82" fmla="*/ 24 w 165"/>
                <a:gd name="T83" fmla="*/ 77 h 165"/>
                <a:gd name="T84" fmla="*/ 15 w 165"/>
                <a:gd name="T85" fmla="*/ 75 h 165"/>
                <a:gd name="T86" fmla="*/ 2 w 165"/>
                <a:gd name="T87" fmla="*/ 63 h 165"/>
                <a:gd name="T88" fmla="*/ 0 w 165"/>
                <a:gd name="T89" fmla="*/ 53 h 165"/>
                <a:gd name="T90" fmla="*/ 7 w 165"/>
                <a:gd name="T91" fmla="*/ 37 h 165"/>
                <a:gd name="T92" fmla="*/ 24 w 165"/>
                <a:gd name="T93" fmla="*/ 31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5" h="165">
                  <a:moveTo>
                    <a:pt x="24" y="31"/>
                  </a:moveTo>
                  <a:lnTo>
                    <a:pt x="24" y="31"/>
                  </a:lnTo>
                  <a:lnTo>
                    <a:pt x="33" y="33"/>
                  </a:lnTo>
                  <a:lnTo>
                    <a:pt x="40" y="37"/>
                  </a:lnTo>
                  <a:lnTo>
                    <a:pt x="46" y="44"/>
                  </a:lnTo>
                  <a:lnTo>
                    <a:pt x="48" y="53"/>
                  </a:lnTo>
                  <a:lnTo>
                    <a:pt x="123" y="72"/>
                  </a:lnTo>
                  <a:lnTo>
                    <a:pt x="123" y="72"/>
                  </a:lnTo>
                  <a:lnTo>
                    <a:pt x="127" y="64"/>
                  </a:lnTo>
                  <a:lnTo>
                    <a:pt x="110" y="35"/>
                  </a:lnTo>
                  <a:lnTo>
                    <a:pt x="110" y="35"/>
                  </a:lnTo>
                  <a:lnTo>
                    <a:pt x="105" y="37"/>
                  </a:lnTo>
                  <a:lnTo>
                    <a:pt x="105" y="37"/>
                  </a:lnTo>
                  <a:lnTo>
                    <a:pt x="97" y="35"/>
                  </a:lnTo>
                  <a:lnTo>
                    <a:pt x="92" y="31"/>
                  </a:lnTo>
                  <a:lnTo>
                    <a:pt x="88" y="26"/>
                  </a:lnTo>
                  <a:lnTo>
                    <a:pt x="86" y="19"/>
                  </a:lnTo>
                  <a:lnTo>
                    <a:pt x="86" y="19"/>
                  </a:lnTo>
                  <a:lnTo>
                    <a:pt x="88" y="11"/>
                  </a:lnTo>
                  <a:lnTo>
                    <a:pt x="92" y="6"/>
                  </a:lnTo>
                  <a:lnTo>
                    <a:pt x="97" y="2"/>
                  </a:lnTo>
                  <a:lnTo>
                    <a:pt x="105" y="0"/>
                  </a:lnTo>
                  <a:lnTo>
                    <a:pt x="105" y="0"/>
                  </a:lnTo>
                  <a:lnTo>
                    <a:pt x="112" y="2"/>
                  </a:lnTo>
                  <a:lnTo>
                    <a:pt x="117" y="6"/>
                  </a:lnTo>
                  <a:lnTo>
                    <a:pt x="121" y="11"/>
                  </a:lnTo>
                  <a:lnTo>
                    <a:pt x="123" y="19"/>
                  </a:lnTo>
                  <a:lnTo>
                    <a:pt x="123" y="19"/>
                  </a:lnTo>
                  <a:lnTo>
                    <a:pt x="121" y="24"/>
                  </a:lnTo>
                  <a:lnTo>
                    <a:pt x="119" y="30"/>
                  </a:lnTo>
                  <a:lnTo>
                    <a:pt x="138" y="59"/>
                  </a:lnTo>
                  <a:lnTo>
                    <a:pt x="138" y="59"/>
                  </a:lnTo>
                  <a:lnTo>
                    <a:pt x="143" y="57"/>
                  </a:lnTo>
                  <a:lnTo>
                    <a:pt x="143" y="57"/>
                  </a:lnTo>
                  <a:lnTo>
                    <a:pt x="152" y="59"/>
                  </a:lnTo>
                  <a:lnTo>
                    <a:pt x="160" y="64"/>
                  </a:lnTo>
                  <a:lnTo>
                    <a:pt x="163" y="72"/>
                  </a:lnTo>
                  <a:lnTo>
                    <a:pt x="165" y="79"/>
                  </a:lnTo>
                  <a:lnTo>
                    <a:pt x="165" y="79"/>
                  </a:lnTo>
                  <a:lnTo>
                    <a:pt x="163" y="88"/>
                  </a:lnTo>
                  <a:lnTo>
                    <a:pt x="160" y="96"/>
                  </a:lnTo>
                  <a:lnTo>
                    <a:pt x="152" y="101"/>
                  </a:lnTo>
                  <a:lnTo>
                    <a:pt x="143" y="103"/>
                  </a:lnTo>
                  <a:lnTo>
                    <a:pt x="143" y="103"/>
                  </a:lnTo>
                  <a:lnTo>
                    <a:pt x="136" y="101"/>
                  </a:lnTo>
                  <a:lnTo>
                    <a:pt x="130" y="97"/>
                  </a:lnTo>
                  <a:lnTo>
                    <a:pt x="125" y="92"/>
                  </a:lnTo>
                  <a:lnTo>
                    <a:pt x="121" y="85"/>
                  </a:lnTo>
                  <a:lnTo>
                    <a:pt x="46" y="66"/>
                  </a:lnTo>
                  <a:lnTo>
                    <a:pt x="46" y="66"/>
                  </a:lnTo>
                  <a:lnTo>
                    <a:pt x="42" y="70"/>
                  </a:lnTo>
                  <a:lnTo>
                    <a:pt x="37" y="74"/>
                  </a:lnTo>
                  <a:lnTo>
                    <a:pt x="50" y="110"/>
                  </a:lnTo>
                  <a:lnTo>
                    <a:pt x="50" y="110"/>
                  </a:lnTo>
                  <a:lnTo>
                    <a:pt x="53" y="108"/>
                  </a:lnTo>
                  <a:lnTo>
                    <a:pt x="53" y="108"/>
                  </a:lnTo>
                  <a:lnTo>
                    <a:pt x="59" y="110"/>
                  </a:lnTo>
                  <a:lnTo>
                    <a:pt x="64" y="112"/>
                  </a:lnTo>
                  <a:lnTo>
                    <a:pt x="73" y="118"/>
                  </a:lnTo>
                  <a:lnTo>
                    <a:pt x="79" y="127"/>
                  </a:lnTo>
                  <a:lnTo>
                    <a:pt x="81" y="132"/>
                  </a:lnTo>
                  <a:lnTo>
                    <a:pt x="81" y="138"/>
                  </a:lnTo>
                  <a:lnTo>
                    <a:pt x="81" y="138"/>
                  </a:lnTo>
                  <a:lnTo>
                    <a:pt x="81" y="143"/>
                  </a:lnTo>
                  <a:lnTo>
                    <a:pt x="79" y="149"/>
                  </a:lnTo>
                  <a:lnTo>
                    <a:pt x="73" y="156"/>
                  </a:lnTo>
                  <a:lnTo>
                    <a:pt x="64" y="164"/>
                  </a:lnTo>
                  <a:lnTo>
                    <a:pt x="59" y="164"/>
                  </a:lnTo>
                  <a:lnTo>
                    <a:pt x="53" y="165"/>
                  </a:lnTo>
                  <a:lnTo>
                    <a:pt x="53" y="165"/>
                  </a:lnTo>
                  <a:lnTo>
                    <a:pt x="48" y="164"/>
                  </a:lnTo>
                  <a:lnTo>
                    <a:pt x="42" y="164"/>
                  </a:lnTo>
                  <a:lnTo>
                    <a:pt x="33" y="156"/>
                  </a:lnTo>
                  <a:lnTo>
                    <a:pt x="28" y="149"/>
                  </a:lnTo>
                  <a:lnTo>
                    <a:pt x="26" y="143"/>
                  </a:lnTo>
                  <a:lnTo>
                    <a:pt x="26" y="138"/>
                  </a:lnTo>
                  <a:lnTo>
                    <a:pt x="26" y="138"/>
                  </a:lnTo>
                  <a:lnTo>
                    <a:pt x="26" y="131"/>
                  </a:lnTo>
                  <a:lnTo>
                    <a:pt x="29" y="123"/>
                  </a:lnTo>
                  <a:lnTo>
                    <a:pt x="33" y="118"/>
                  </a:lnTo>
                  <a:lnTo>
                    <a:pt x="39" y="114"/>
                  </a:lnTo>
                  <a:lnTo>
                    <a:pt x="26" y="77"/>
                  </a:lnTo>
                  <a:lnTo>
                    <a:pt x="26" y="77"/>
                  </a:lnTo>
                  <a:lnTo>
                    <a:pt x="24" y="77"/>
                  </a:lnTo>
                  <a:lnTo>
                    <a:pt x="24" y="77"/>
                  </a:lnTo>
                  <a:lnTo>
                    <a:pt x="15" y="75"/>
                  </a:lnTo>
                  <a:lnTo>
                    <a:pt x="7" y="70"/>
                  </a:lnTo>
                  <a:lnTo>
                    <a:pt x="2" y="63"/>
                  </a:lnTo>
                  <a:lnTo>
                    <a:pt x="0" y="53"/>
                  </a:lnTo>
                  <a:lnTo>
                    <a:pt x="0" y="53"/>
                  </a:lnTo>
                  <a:lnTo>
                    <a:pt x="2" y="44"/>
                  </a:lnTo>
                  <a:lnTo>
                    <a:pt x="7" y="37"/>
                  </a:lnTo>
                  <a:lnTo>
                    <a:pt x="15" y="33"/>
                  </a:lnTo>
                  <a:lnTo>
                    <a:pt x="24" y="31"/>
                  </a:lnTo>
                  <a:lnTo>
                    <a:pt x="24" y="31"/>
                  </a:lnTo>
                  <a:close/>
                </a:path>
              </a:pathLst>
            </a:custGeom>
            <a:gradFill>
              <a:gsLst>
                <a:gs pos="0">
                  <a:schemeClr val="bg1"/>
                </a:gs>
                <a:gs pos="100000">
                  <a:srgbClr val="55B3FA"/>
                </a:gs>
              </a:gsLst>
              <a:lin ang="2700000" scaled="1"/>
            </a:gradFill>
            <a:ln>
              <a:noFill/>
            </a:ln>
            <a:effectLst>
              <a:outerShdw blurRad="457200" dist="482600" dir="8100000" algn="tr"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grpSp>
      <p:grpSp>
        <p:nvGrpSpPr>
          <p:cNvPr id="12" name="组合 11"/>
          <p:cNvGrpSpPr/>
          <p:nvPr/>
        </p:nvGrpSpPr>
        <p:grpSpPr>
          <a:xfrm>
            <a:off x="9743164" y="3151604"/>
            <a:ext cx="1418569" cy="1605507"/>
            <a:chOff x="9783934" y="2919911"/>
            <a:chExt cx="1418569" cy="1605507"/>
          </a:xfrm>
        </p:grpSpPr>
        <p:sp>
          <p:nvSpPr>
            <p:cNvPr id="13" name="任意多边形 12"/>
            <p:cNvSpPr/>
            <p:nvPr/>
          </p:nvSpPr>
          <p:spPr bwMode="auto">
            <a:xfrm>
              <a:off x="9805968" y="2919911"/>
              <a:ext cx="1396535" cy="1605507"/>
            </a:xfrm>
            <a:custGeom>
              <a:avLst/>
              <a:gdLst>
                <a:gd name="connsiteX0" fmla="*/ 0 w 4017518"/>
                <a:gd name="connsiteY0" fmla="*/ 1747621 h 3495241"/>
                <a:gd name="connsiteX1" fmla="*/ 873810 w 4017518"/>
                <a:gd name="connsiteY1" fmla="*/ 1 h 3495241"/>
                <a:gd name="connsiteX2" fmla="*/ 3143708 w 4017518"/>
                <a:gd name="connsiteY2" fmla="*/ 1 h 3495241"/>
                <a:gd name="connsiteX3" fmla="*/ 4017518 w 4017518"/>
                <a:gd name="connsiteY3" fmla="*/ 1747621 h 3495241"/>
                <a:gd name="connsiteX4" fmla="*/ 3143708 w 4017518"/>
                <a:gd name="connsiteY4" fmla="*/ 3495240 h 3495241"/>
                <a:gd name="connsiteX5" fmla="*/ 873810 w 4017518"/>
                <a:gd name="connsiteY5" fmla="*/ 3495240 h 3495241"/>
                <a:gd name="connsiteX6" fmla="*/ 0 w 4017518"/>
                <a:gd name="connsiteY6" fmla="*/ 1747621 h 349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7518" h="3495241">
                  <a:moveTo>
                    <a:pt x="2008758" y="0"/>
                  </a:moveTo>
                  <a:lnTo>
                    <a:pt x="4017516" y="760215"/>
                  </a:lnTo>
                  <a:lnTo>
                    <a:pt x="4017516" y="2735026"/>
                  </a:lnTo>
                  <a:lnTo>
                    <a:pt x="2008758" y="3495241"/>
                  </a:lnTo>
                  <a:lnTo>
                    <a:pt x="2" y="2735026"/>
                  </a:lnTo>
                  <a:lnTo>
                    <a:pt x="2" y="760215"/>
                  </a:lnTo>
                  <a:lnTo>
                    <a:pt x="2008758" y="0"/>
                  </a:lnTo>
                  <a:close/>
                </a:path>
              </a:pathLst>
            </a:custGeom>
            <a:noFill/>
            <a:ln>
              <a:gradFill>
                <a:gsLst>
                  <a:gs pos="0">
                    <a:schemeClr val="bg1"/>
                  </a:gs>
                  <a:gs pos="100000">
                    <a:srgbClr val="55B3FA"/>
                  </a:gs>
                </a:gsLst>
              </a:grad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sp>
          <p:nvSpPr>
            <p:cNvPr id="14" name="文本框 36"/>
            <p:cNvSpPr txBox="1"/>
            <p:nvPr/>
          </p:nvSpPr>
          <p:spPr>
            <a:xfrm>
              <a:off x="9783934" y="3819276"/>
              <a:ext cx="1402505" cy="276999"/>
            </a:xfrm>
            <a:prstGeom prst="rect">
              <a:avLst/>
            </a:prstGeom>
            <a:noFill/>
            <a:ln>
              <a:no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400" dirty="0">
                  <a:gradFill>
                    <a:gsLst>
                      <a:gs pos="0">
                        <a:schemeClr val="bg1"/>
                      </a:gs>
                      <a:gs pos="100000">
                        <a:srgbClr val="55B3FA"/>
                      </a:gs>
                    </a:gsLst>
                    <a:lin ang="5400000" scaled="1"/>
                  </a:gradFill>
                  <a:cs typeface="+mn-ea"/>
                  <a:sym typeface="+mn-lt"/>
                </a:rPr>
                <a:t>贴身顾问</a:t>
              </a:r>
            </a:p>
          </p:txBody>
        </p:sp>
        <p:sp>
          <p:nvSpPr>
            <p:cNvPr id="15" name="Freeform 302"/>
            <p:cNvSpPr>
              <a:spLocks noEditPoints="1"/>
            </p:cNvSpPr>
            <p:nvPr/>
          </p:nvSpPr>
          <p:spPr bwMode="auto">
            <a:xfrm>
              <a:off x="10315882" y="3240469"/>
              <a:ext cx="326629" cy="476935"/>
            </a:xfrm>
            <a:custGeom>
              <a:avLst/>
              <a:gdLst>
                <a:gd name="T0" fmla="*/ 57 w 113"/>
                <a:gd name="T1" fmla="*/ 0 h 165"/>
                <a:gd name="T2" fmla="*/ 79 w 113"/>
                <a:gd name="T3" fmla="*/ 4 h 165"/>
                <a:gd name="T4" fmla="*/ 97 w 113"/>
                <a:gd name="T5" fmla="*/ 17 h 165"/>
                <a:gd name="T6" fmla="*/ 102 w 113"/>
                <a:gd name="T7" fmla="*/ 24 h 165"/>
                <a:gd name="T8" fmla="*/ 112 w 113"/>
                <a:gd name="T9" fmla="*/ 44 h 165"/>
                <a:gd name="T10" fmla="*/ 113 w 113"/>
                <a:gd name="T11" fmla="*/ 55 h 165"/>
                <a:gd name="T12" fmla="*/ 108 w 113"/>
                <a:gd name="T13" fmla="*/ 77 h 165"/>
                <a:gd name="T14" fmla="*/ 97 w 113"/>
                <a:gd name="T15" fmla="*/ 96 h 165"/>
                <a:gd name="T16" fmla="*/ 58 w 113"/>
                <a:gd name="T17" fmla="*/ 165 h 165"/>
                <a:gd name="T18" fmla="*/ 16 w 113"/>
                <a:gd name="T19" fmla="*/ 96 h 165"/>
                <a:gd name="T20" fmla="*/ 9 w 113"/>
                <a:gd name="T21" fmla="*/ 86 h 165"/>
                <a:gd name="T22" fmla="*/ 1 w 113"/>
                <a:gd name="T23" fmla="*/ 68 h 165"/>
                <a:gd name="T24" fmla="*/ 0 w 113"/>
                <a:gd name="T25" fmla="*/ 55 h 165"/>
                <a:gd name="T26" fmla="*/ 5 w 113"/>
                <a:gd name="T27" fmla="*/ 33 h 165"/>
                <a:gd name="T28" fmla="*/ 16 w 113"/>
                <a:gd name="T29" fmla="*/ 17 h 165"/>
                <a:gd name="T30" fmla="*/ 25 w 113"/>
                <a:gd name="T31" fmla="*/ 9 h 165"/>
                <a:gd name="T32" fmla="*/ 46 w 113"/>
                <a:gd name="T33" fmla="*/ 0 h 165"/>
                <a:gd name="T34" fmla="*/ 57 w 113"/>
                <a:gd name="T35" fmla="*/ 0 h 165"/>
                <a:gd name="T36" fmla="*/ 80 w 113"/>
                <a:gd name="T37" fmla="*/ 33 h 165"/>
                <a:gd name="T38" fmla="*/ 69 w 113"/>
                <a:gd name="T39" fmla="*/ 26 h 165"/>
                <a:gd name="T40" fmla="*/ 57 w 113"/>
                <a:gd name="T41" fmla="*/ 22 h 165"/>
                <a:gd name="T42" fmla="*/ 49 w 113"/>
                <a:gd name="T43" fmla="*/ 24 h 165"/>
                <a:gd name="T44" fmla="*/ 38 w 113"/>
                <a:gd name="T45" fmla="*/ 28 h 165"/>
                <a:gd name="T46" fmla="*/ 33 w 113"/>
                <a:gd name="T47" fmla="*/ 33 h 165"/>
                <a:gd name="T48" fmla="*/ 25 w 113"/>
                <a:gd name="T49" fmla="*/ 42 h 165"/>
                <a:gd name="T50" fmla="*/ 23 w 113"/>
                <a:gd name="T51" fmla="*/ 55 h 165"/>
                <a:gd name="T52" fmla="*/ 23 w 113"/>
                <a:gd name="T53" fmla="*/ 63 h 165"/>
                <a:gd name="T54" fmla="*/ 29 w 113"/>
                <a:gd name="T55" fmla="*/ 75 h 165"/>
                <a:gd name="T56" fmla="*/ 33 w 113"/>
                <a:gd name="T57" fmla="*/ 79 h 165"/>
                <a:gd name="T58" fmla="*/ 44 w 113"/>
                <a:gd name="T59" fmla="*/ 86 h 165"/>
                <a:gd name="T60" fmla="*/ 57 w 113"/>
                <a:gd name="T61" fmla="*/ 90 h 165"/>
                <a:gd name="T62" fmla="*/ 64 w 113"/>
                <a:gd name="T63" fmla="*/ 88 h 165"/>
                <a:gd name="T64" fmla="*/ 75 w 113"/>
                <a:gd name="T65" fmla="*/ 85 h 165"/>
                <a:gd name="T66" fmla="*/ 80 w 113"/>
                <a:gd name="T67" fmla="*/ 79 h 165"/>
                <a:gd name="T68" fmla="*/ 88 w 113"/>
                <a:gd name="T69" fmla="*/ 70 h 165"/>
                <a:gd name="T70" fmla="*/ 90 w 113"/>
                <a:gd name="T71" fmla="*/ 55 h 165"/>
                <a:gd name="T72" fmla="*/ 90 w 113"/>
                <a:gd name="T73" fmla="*/ 50 h 165"/>
                <a:gd name="T74" fmla="*/ 84 w 113"/>
                <a:gd name="T75" fmla="*/ 37 h 165"/>
                <a:gd name="T76" fmla="*/ 80 w 113"/>
                <a:gd name="T77" fmla="*/ 33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3" h="165">
                  <a:moveTo>
                    <a:pt x="57" y="0"/>
                  </a:moveTo>
                  <a:lnTo>
                    <a:pt x="57" y="0"/>
                  </a:lnTo>
                  <a:lnTo>
                    <a:pt x="68" y="0"/>
                  </a:lnTo>
                  <a:lnTo>
                    <a:pt x="79" y="4"/>
                  </a:lnTo>
                  <a:lnTo>
                    <a:pt x="88" y="9"/>
                  </a:lnTo>
                  <a:lnTo>
                    <a:pt x="97" y="17"/>
                  </a:lnTo>
                  <a:lnTo>
                    <a:pt x="97" y="17"/>
                  </a:lnTo>
                  <a:lnTo>
                    <a:pt x="102" y="24"/>
                  </a:lnTo>
                  <a:lnTo>
                    <a:pt x="108" y="33"/>
                  </a:lnTo>
                  <a:lnTo>
                    <a:pt x="112" y="44"/>
                  </a:lnTo>
                  <a:lnTo>
                    <a:pt x="113" y="55"/>
                  </a:lnTo>
                  <a:lnTo>
                    <a:pt x="113" y="55"/>
                  </a:lnTo>
                  <a:lnTo>
                    <a:pt x="112" y="68"/>
                  </a:lnTo>
                  <a:lnTo>
                    <a:pt x="108" y="77"/>
                  </a:lnTo>
                  <a:lnTo>
                    <a:pt x="102" y="88"/>
                  </a:lnTo>
                  <a:lnTo>
                    <a:pt x="97" y="96"/>
                  </a:lnTo>
                  <a:lnTo>
                    <a:pt x="58" y="165"/>
                  </a:lnTo>
                  <a:lnTo>
                    <a:pt x="58" y="165"/>
                  </a:lnTo>
                  <a:lnTo>
                    <a:pt x="42" y="138"/>
                  </a:lnTo>
                  <a:lnTo>
                    <a:pt x="16" y="96"/>
                  </a:lnTo>
                  <a:lnTo>
                    <a:pt x="16" y="96"/>
                  </a:lnTo>
                  <a:lnTo>
                    <a:pt x="9" y="86"/>
                  </a:lnTo>
                  <a:lnTo>
                    <a:pt x="3" y="77"/>
                  </a:lnTo>
                  <a:lnTo>
                    <a:pt x="1" y="68"/>
                  </a:lnTo>
                  <a:lnTo>
                    <a:pt x="0" y="55"/>
                  </a:lnTo>
                  <a:lnTo>
                    <a:pt x="0" y="55"/>
                  </a:lnTo>
                  <a:lnTo>
                    <a:pt x="1" y="44"/>
                  </a:lnTo>
                  <a:lnTo>
                    <a:pt x="5" y="33"/>
                  </a:lnTo>
                  <a:lnTo>
                    <a:pt x="9" y="24"/>
                  </a:lnTo>
                  <a:lnTo>
                    <a:pt x="16" y="17"/>
                  </a:lnTo>
                  <a:lnTo>
                    <a:pt x="16" y="17"/>
                  </a:lnTo>
                  <a:lnTo>
                    <a:pt x="25" y="9"/>
                  </a:lnTo>
                  <a:lnTo>
                    <a:pt x="35" y="4"/>
                  </a:lnTo>
                  <a:lnTo>
                    <a:pt x="46" y="0"/>
                  </a:lnTo>
                  <a:lnTo>
                    <a:pt x="57" y="0"/>
                  </a:lnTo>
                  <a:lnTo>
                    <a:pt x="57" y="0"/>
                  </a:lnTo>
                  <a:close/>
                  <a:moveTo>
                    <a:pt x="80" y="33"/>
                  </a:moveTo>
                  <a:lnTo>
                    <a:pt x="80" y="33"/>
                  </a:lnTo>
                  <a:lnTo>
                    <a:pt x="75" y="28"/>
                  </a:lnTo>
                  <a:lnTo>
                    <a:pt x="69" y="26"/>
                  </a:lnTo>
                  <a:lnTo>
                    <a:pt x="64" y="24"/>
                  </a:lnTo>
                  <a:lnTo>
                    <a:pt x="57" y="22"/>
                  </a:lnTo>
                  <a:lnTo>
                    <a:pt x="57" y="22"/>
                  </a:lnTo>
                  <a:lnTo>
                    <a:pt x="49" y="24"/>
                  </a:lnTo>
                  <a:lnTo>
                    <a:pt x="44" y="26"/>
                  </a:lnTo>
                  <a:lnTo>
                    <a:pt x="38" y="28"/>
                  </a:lnTo>
                  <a:lnTo>
                    <a:pt x="33" y="33"/>
                  </a:lnTo>
                  <a:lnTo>
                    <a:pt x="33" y="33"/>
                  </a:lnTo>
                  <a:lnTo>
                    <a:pt x="29" y="37"/>
                  </a:lnTo>
                  <a:lnTo>
                    <a:pt x="25" y="42"/>
                  </a:lnTo>
                  <a:lnTo>
                    <a:pt x="23" y="50"/>
                  </a:lnTo>
                  <a:lnTo>
                    <a:pt x="23" y="55"/>
                  </a:lnTo>
                  <a:lnTo>
                    <a:pt x="23" y="55"/>
                  </a:lnTo>
                  <a:lnTo>
                    <a:pt x="23" y="63"/>
                  </a:lnTo>
                  <a:lnTo>
                    <a:pt x="25" y="70"/>
                  </a:lnTo>
                  <a:lnTo>
                    <a:pt x="29" y="75"/>
                  </a:lnTo>
                  <a:lnTo>
                    <a:pt x="33" y="79"/>
                  </a:lnTo>
                  <a:lnTo>
                    <a:pt x="33" y="79"/>
                  </a:lnTo>
                  <a:lnTo>
                    <a:pt x="38" y="85"/>
                  </a:lnTo>
                  <a:lnTo>
                    <a:pt x="44" y="86"/>
                  </a:lnTo>
                  <a:lnTo>
                    <a:pt x="49" y="88"/>
                  </a:lnTo>
                  <a:lnTo>
                    <a:pt x="57" y="90"/>
                  </a:lnTo>
                  <a:lnTo>
                    <a:pt x="57" y="90"/>
                  </a:lnTo>
                  <a:lnTo>
                    <a:pt x="64" y="88"/>
                  </a:lnTo>
                  <a:lnTo>
                    <a:pt x="69" y="86"/>
                  </a:lnTo>
                  <a:lnTo>
                    <a:pt x="75" y="85"/>
                  </a:lnTo>
                  <a:lnTo>
                    <a:pt x="80" y="79"/>
                  </a:lnTo>
                  <a:lnTo>
                    <a:pt x="80" y="79"/>
                  </a:lnTo>
                  <a:lnTo>
                    <a:pt x="84" y="75"/>
                  </a:lnTo>
                  <a:lnTo>
                    <a:pt x="88" y="70"/>
                  </a:lnTo>
                  <a:lnTo>
                    <a:pt x="90" y="63"/>
                  </a:lnTo>
                  <a:lnTo>
                    <a:pt x="90" y="55"/>
                  </a:lnTo>
                  <a:lnTo>
                    <a:pt x="90" y="55"/>
                  </a:lnTo>
                  <a:lnTo>
                    <a:pt x="90" y="50"/>
                  </a:lnTo>
                  <a:lnTo>
                    <a:pt x="88" y="42"/>
                  </a:lnTo>
                  <a:lnTo>
                    <a:pt x="84" y="37"/>
                  </a:lnTo>
                  <a:lnTo>
                    <a:pt x="80" y="33"/>
                  </a:lnTo>
                  <a:lnTo>
                    <a:pt x="80" y="33"/>
                  </a:lnTo>
                  <a:close/>
                </a:path>
              </a:pathLst>
            </a:custGeom>
            <a:gradFill>
              <a:gsLst>
                <a:gs pos="0">
                  <a:schemeClr val="bg1"/>
                </a:gs>
                <a:gs pos="100000">
                  <a:srgbClr val="55B3FA"/>
                </a:gs>
              </a:gsLst>
              <a:lin ang="2700000" scaled="1"/>
            </a:gradFill>
            <a:ln>
              <a:noFill/>
            </a:ln>
            <a:effectLst>
              <a:outerShdw blurRad="457200" dist="482600" dir="8100000" algn="tr"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grpSp>
      <p:grpSp>
        <p:nvGrpSpPr>
          <p:cNvPr id="16" name="组合 15"/>
          <p:cNvGrpSpPr/>
          <p:nvPr/>
        </p:nvGrpSpPr>
        <p:grpSpPr>
          <a:xfrm>
            <a:off x="8179818" y="3151604"/>
            <a:ext cx="1418569" cy="1605507"/>
            <a:chOff x="8220588" y="2919911"/>
            <a:chExt cx="1418569" cy="1605507"/>
          </a:xfrm>
        </p:grpSpPr>
        <p:sp>
          <p:nvSpPr>
            <p:cNvPr id="17" name="任意多边形 16"/>
            <p:cNvSpPr/>
            <p:nvPr/>
          </p:nvSpPr>
          <p:spPr bwMode="auto">
            <a:xfrm>
              <a:off x="8220588" y="2919911"/>
              <a:ext cx="1396535" cy="1605507"/>
            </a:xfrm>
            <a:custGeom>
              <a:avLst/>
              <a:gdLst>
                <a:gd name="connsiteX0" fmla="*/ 0 w 4017518"/>
                <a:gd name="connsiteY0" fmla="*/ 1747621 h 3495241"/>
                <a:gd name="connsiteX1" fmla="*/ 873810 w 4017518"/>
                <a:gd name="connsiteY1" fmla="*/ 1 h 3495241"/>
                <a:gd name="connsiteX2" fmla="*/ 3143708 w 4017518"/>
                <a:gd name="connsiteY2" fmla="*/ 1 h 3495241"/>
                <a:gd name="connsiteX3" fmla="*/ 4017518 w 4017518"/>
                <a:gd name="connsiteY3" fmla="*/ 1747621 h 3495241"/>
                <a:gd name="connsiteX4" fmla="*/ 3143708 w 4017518"/>
                <a:gd name="connsiteY4" fmla="*/ 3495240 h 3495241"/>
                <a:gd name="connsiteX5" fmla="*/ 873810 w 4017518"/>
                <a:gd name="connsiteY5" fmla="*/ 3495240 h 3495241"/>
                <a:gd name="connsiteX6" fmla="*/ 0 w 4017518"/>
                <a:gd name="connsiteY6" fmla="*/ 1747621 h 349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7518" h="3495241">
                  <a:moveTo>
                    <a:pt x="2008758" y="0"/>
                  </a:moveTo>
                  <a:lnTo>
                    <a:pt x="4017516" y="760215"/>
                  </a:lnTo>
                  <a:lnTo>
                    <a:pt x="4017516" y="2735026"/>
                  </a:lnTo>
                  <a:lnTo>
                    <a:pt x="2008758" y="3495241"/>
                  </a:lnTo>
                  <a:lnTo>
                    <a:pt x="2" y="2735026"/>
                  </a:lnTo>
                  <a:lnTo>
                    <a:pt x="2" y="760215"/>
                  </a:lnTo>
                  <a:lnTo>
                    <a:pt x="2008758" y="0"/>
                  </a:lnTo>
                  <a:close/>
                </a:path>
              </a:pathLst>
            </a:custGeom>
            <a:noFill/>
            <a:ln>
              <a:gradFill>
                <a:gsLst>
                  <a:gs pos="0">
                    <a:schemeClr val="bg1"/>
                  </a:gs>
                  <a:gs pos="100000">
                    <a:srgbClr val="55B3FA"/>
                  </a:gs>
                </a:gsLst>
              </a:gradFill>
            </a:ln>
            <a:effectLst>
              <a:outerShdw blurRad="495300" dist="571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sp>
          <p:nvSpPr>
            <p:cNvPr id="18" name="文本框 37"/>
            <p:cNvSpPr txBox="1"/>
            <p:nvPr/>
          </p:nvSpPr>
          <p:spPr>
            <a:xfrm>
              <a:off x="8236652" y="3835869"/>
              <a:ext cx="1402505" cy="276999"/>
            </a:xfrm>
            <a:prstGeom prst="rect">
              <a:avLst/>
            </a:prstGeom>
            <a:noFill/>
            <a:ln>
              <a:noFill/>
            </a:ln>
            <a:effectLst>
              <a:outerShdw blurRad="495300" dist="571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400" dirty="0">
                  <a:gradFill>
                    <a:gsLst>
                      <a:gs pos="0">
                        <a:schemeClr val="bg1"/>
                      </a:gs>
                      <a:gs pos="100000">
                        <a:srgbClr val="55B3FA"/>
                      </a:gs>
                    </a:gsLst>
                    <a:lin ang="5400000" scaled="1"/>
                  </a:gradFill>
                  <a:cs typeface="+mn-ea"/>
                  <a:sym typeface="+mn-lt"/>
                </a:rPr>
                <a:t>责任至上</a:t>
              </a:r>
            </a:p>
          </p:txBody>
        </p:sp>
        <p:sp>
          <p:nvSpPr>
            <p:cNvPr id="19" name="Freeform 359"/>
            <p:cNvSpPr>
              <a:spLocks noEditPoints="1"/>
            </p:cNvSpPr>
            <p:nvPr/>
          </p:nvSpPr>
          <p:spPr bwMode="auto">
            <a:xfrm>
              <a:off x="8665619" y="3240470"/>
              <a:ext cx="443446" cy="529078"/>
            </a:xfrm>
            <a:custGeom>
              <a:avLst/>
              <a:gdLst>
                <a:gd name="T0" fmla="*/ 62 w 145"/>
                <a:gd name="T1" fmla="*/ 94 h 173"/>
                <a:gd name="T2" fmla="*/ 73 w 145"/>
                <a:gd name="T3" fmla="*/ 98 h 173"/>
                <a:gd name="T4" fmla="*/ 73 w 145"/>
                <a:gd name="T5" fmla="*/ 107 h 173"/>
                <a:gd name="T6" fmla="*/ 64 w 145"/>
                <a:gd name="T7" fmla="*/ 112 h 173"/>
                <a:gd name="T8" fmla="*/ 44 w 145"/>
                <a:gd name="T9" fmla="*/ 112 h 173"/>
                <a:gd name="T10" fmla="*/ 33 w 145"/>
                <a:gd name="T11" fmla="*/ 109 h 173"/>
                <a:gd name="T12" fmla="*/ 27 w 145"/>
                <a:gd name="T13" fmla="*/ 101 h 173"/>
                <a:gd name="T14" fmla="*/ 45 w 145"/>
                <a:gd name="T15" fmla="*/ 54 h 173"/>
                <a:gd name="T16" fmla="*/ 51 w 145"/>
                <a:gd name="T17" fmla="*/ 46 h 173"/>
                <a:gd name="T18" fmla="*/ 58 w 145"/>
                <a:gd name="T19" fmla="*/ 44 h 173"/>
                <a:gd name="T20" fmla="*/ 64 w 145"/>
                <a:gd name="T21" fmla="*/ 46 h 173"/>
                <a:gd name="T22" fmla="*/ 68 w 145"/>
                <a:gd name="T23" fmla="*/ 54 h 173"/>
                <a:gd name="T24" fmla="*/ 53 w 145"/>
                <a:gd name="T25" fmla="*/ 94 h 173"/>
                <a:gd name="T26" fmla="*/ 101 w 145"/>
                <a:gd name="T27" fmla="*/ 173 h 173"/>
                <a:gd name="T28" fmla="*/ 141 w 145"/>
                <a:gd name="T29" fmla="*/ 151 h 173"/>
                <a:gd name="T30" fmla="*/ 113 w 145"/>
                <a:gd name="T31" fmla="*/ 77 h 173"/>
                <a:gd name="T32" fmla="*/ 115 w 145"/>
                <a:gd name="T33" fmla="*/ 96 h 173"/>
                <a:gd name="T34" fmla="*/ 119 w 145"/>
                <a:gd name="T35" fmla="*/ 90 h 173"/>
                <a:gd name="T36" fmla="*/ 126 w 145"/>
                <a:gd name="T37" fmla="*/ 101 h 173"/>
                <a:gd name="T38" fmla="*/ 130 w 145"/>
                <a:gd name="T39" fmla="*/ 98 h 173"/>
                <a:gd name="T40" fmla="*/ 135 w 145"/>
                <a:gd name="T41" fmla="*/ 99 h 173"/>
                <a:gd name="T42" fmla="*/ 141 w 145"/>
                <a:gd name="T43" fmla="*/ 109 h 173"/>
                <a:gd name="T44" fmla="*/ 132 w 145"/>
                <a:gd name="T45" fmla="*/ 149 h 173"/>
                <a:gd name="T46" fmla="*/ 102 w 145"/>
                <a:gd name="T47" fmla="*/ 153 h 173"/>
                <a:gd name="T48" fmla="*/ 91 w 145"/>
                <a:gd name="T49" fmla="*/ 116 h 173"/>
                <a:gd name="T50" fmla="*/ 99 w 145"/>
                <a:gd name="T51" fmla="*/ 107 h 173"/>
                <a:gd name="T52" fmla="*/ 101 w 145"/>
                <a:gd name="T53" fmla="*/ 83 h 173"/>
                <a:gd name="T54" fmla="*/ 104 w 145"/>
                <a:gd name="T55" fmla="*/ 61 h 173"/>
                <a:gd name="T56" fmla="*/ 73 w 145"/>
                <a:gd name="T57" fmla="*/ 0 h 173"/>
                <a:gd name="T58" fmla="*/ 44 w 145"/>
                <a:gd name="T59" fmla="*/ 6 h 173"/>
                <a:gd name="T60" fmla="*/ 12 w 145"/>
                <a:gd name="T61" fmla="*/ 32 h 173"/>
                <a:gd name="T62" fmla="*/ 0 w 145"/>
                <a:gd name="T63" fmla="*/ 72 h 173"/>
                <a:gd name="T64" fmla="*/ 7 w 145"/>
                <a:gd name="T65" fmla="*/ 99 h 173"/>
                <a:gd name="T66" fmla="*/ 33 w 145"/>
                <a:gd name="T67" fmla="*/ 133 h 173"/>
                <a:gd name="T68" fmla="*/ 73 w 145"/>
                <a:gd name="T69" fmla="*/ 144 h 173"/>
                <a:gd name="T70" fmla="*/ 88 w 145"/>
                <a:gd name="T71" fmla="*/ 144 h 173"/>
                <a:gd name="T72" fmla="*/ 80 w 145"/>
                <a:gd name="T73" fmla="*/ 99 h 173"/>
                <a:gd name="T74" fmla="*/ 91 w 145"/>
                <a:gd name="T75" fmla="*/ 85 h 173"/>
                <a:gd name="T76" fmla="*/ 95 w 145"/>
                <a:gd name="T77" fmla="*/ 52 h 173"/>
                <a:gd name="T78" fmla="*/ 112 w 145"/>
                <a:gd name="T79" fmla="*/ 52 h 173"/>
                <a:gd name="T80" fmla="*/ 121 w 145"/>
                <a:gd name="T81" fmla="*/ 59 h 173"/>
                <a:gd name="T82" fmla="*/ 123 w 145"/>
                <a:gd name="T83" fmla="*/ 81 h 173"/>
                <a:gd name="T84" fmla="*/ 134 w 145"/>
                <a:gd name="T85" fmla="*/ 88 h 173"/>
                <a:gd name="T86" fmla="*/ 143 w 145"/>
                <a:gd name="T87" fmla="*/ 92 h 173"/>
                <a:gd name="T88" fmla="*/ 145 w 145"/>
                <a:gd name="T89" fmla="*/ 72 h 173"/>
                <a:gd name="T90" fmla="*/ 139 w 145"/>
                <a:gd name="T91" fmla="*/ 44 h 173"/>
                <a:gd name="T92" fmla="*/ 113 w 145"/>
                <a:gd name="T93" fmla="*/ 11 h 173"/>
                <a:gd name="T94" fmla="*/ 73 w 145"/>
                <a:gd name="T95" fmla="*/ 0 h 173"/>
                <a:gd name="T96" fmla="*/ 64 w 145"/>
                <a:gd name="T97" fmla="*/ 15 h 173"/>
                <a:gd name="T98" fmla="*/ 73 w 145"/>
                <a:gd name="T99" fmla="*/ 19 h 173"/>
                <a:gd name="T100" fmla="*/ 77 w 145"/>
                <a:gd name="T101" fmla="*/ 28 h 173"/>
                <a:gd name="T102" fmla="*/ 73 w 145"/>
                <a:gd name="T103" fmla="*/ 37 h 173"/>
                <a:gd name="T104" fmla="*/ 64 w 145"/>
                <a:gd name="T105" fmla="*/ 41 h 173"/>
                <a:gd name="T106" fmla="*/ 55 w 145"/>
                <a:gd name="T107" fmla="*/ 37 h 173"/>
                <a:gd name="T108" fmla="*/ 51 w 145"/>
                <a:gd name="T109" fmla="*/ 28 h 173"/>
                <a:gd name="T110" fmla="*/ 55 w 145"/>
                <a:gd name="T111" fmla="*/ 19 h 173"/>
                <a:gd name="T112" fmla="*/ 64 w 145"/>
                <a:gd name="T113" fmla="*/ 15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5" h="173">
                  <a:moveTo>
                    <a:pt x="53" y="94"/>
                  </a:moveTo>
                  <a:lnTo>
                    <a:pt x="62" y="94"/>
                  </a:lnTo>
                  <a:lnTo>
                    <a:pt x="62" y="94"/>
                  </a:lnTo>
                  <a:lnTo>
                    <a:pt x="68" y="94"/>
                  </a:lnTo>
                  <a:lnTo>
                    <a:pt x="71" y="96"/>
                  </a:lnTo>
                  <a:lnTo>
                    <a:pt x="73" y="98"/>
                  </a:lnTo>
                  <a:lnTo>
                    <a:pt x="73" y="101"/>
                  </a:lnTo>
                  <a:lnTo>
                    <a:pt x="73" y="101"/>
                  </a:lnTo>
                  <a:lnTo>
                    <a:pt x="73" y="107"/>
                  </a:lnTo>
                  <a:lnTo>
                    <a:pt x="69" y="110"/>
                  </a:lnTo>
                  <a:lnTo>
                    <a:pt x="69" y="110"/>
                  </a:lnTo>
                  <a:lnTo>
                    <a:pt x="64" y="112"/>
                  </a:lnTo>
                  <a:lnTo>
                    <a:pt x="58" y="112"/>
                  </a:lnTo>
                  <a:lnTo>
                    <a:pt x="44" y="112"/>
                  </a:lnTo>
                  <a:lnTo>
                    <a:pt x="44" y="112"/>
                  </a:lnTo>
                  <a:lnTo>
                    <a:pt x="36" y="112"/>
                  </a:lnTo>
                  <a:lnTo>
                    <a:pt x="33" y="109"/>
                  </a:lnTo>
                  <a:lnTo>
                    <a:pt x="33" y="109"/>
                  </a:lnTo>
                  <a:lnTo>
                    <a:pt x="29" y="105"/>
                  </a:lnTo>
                  <a:lnTo>
                    <a:pt x="27" y="101"/>
                  </a:lnTo>
                  <a:lnTo>
                    <a:pt x="27" y="101"/>
                  </a:lnTo>
                  <a:lnTo>
                    <a:pt x="29" y="94"/>
                  </a:lnTo>
                  <a:lnTo>
                    <a:pt x="44" y="57"/>
                  </a:lnTo>
                  <a:lnTo>
                    <a:pt x="45" y="54"/>
                  </a:lnTo>
                  <a:lnTo>
                    <a:pt x="45" y="54"/>
                  </a:lnTo>
                  <a:lnTo>
                    <a:pt x="47" y="50"/>
                  </a:lnTo>
                  <a:lnTo>
                    <a:pt x="51" y="46"/>
                  </a:lnTo>
                  <a:lnTo>
                    <a:pt x="55" y="44"/>
                  </a:lnTo>
                  <a:lnTo>
                    <a:pt x="58" y="44"/>
                  </a:lnTo>
                  <a:lnTo>
                    <a:pt x="58" y="44"/>
                  </a:lnTo>
                  <a:lnTo>
                    <a:pt x="62" y="44"/>
                  </a:lnTo>
                  <a:lnTo>
                    <a:pt x="64" y="46"/>
                  </a:lnTo>
                  <a:lnTo>
                    <a:pt x="64" y="46"/>
                  </a:lnTo>
                  <a:lnTo>
                    <a:pt x="68" y="50"/>
                  </a:lnTo>
                  <a:lnTo>
                    <a:pt x="68" y="54"/>
                  </a:lnTo>
                  <a:lnTo>
                    <a:pt x="68" y="54"/>
                  </a:lnTo>
                  <a:lnTo>
                    <a:pt x="66" y="61"/>
                  </a:lnTo>
                  <a:lnTo>
                    <a:pt x="53" y="94"/>
                  </a:lnTo>
                  <a:lnTo>
                    <a:pt x="53" y="94"/>
                  </a:lnTo>
                  <a:close/>
                  <a:moveTo>
                    <a:pt x="141" y="151"/>
                  </a:moveTo>
                  <a:lnTo>
                    <a:pt x="97" y="160"/>
                  </a:lnTo>
                  <a:lnTo>
                    <a:pt x="101" y="173"/>
                  </a:lnTo>
                  <a:lnTo>
                    <a:pt x="143" y="164"/>
                  </a:lnTo>
                  <a:lnTo>
                    <a:pt x="141" y="151"/>
                  </a:lnTo>
                  <a:lnTo>
                    <a:pt x="141" y="151"/>
                  </a:lnTo>
                  <a:close/>
                  <a:moveTo>
                    <a:pt x="112" y="61"/>
                  </a:moveTo>
                  <a:lnTo>
                    <a:pt x="112" y="61"/>
                  </a:lnTo>
                  <a:lnTo>
                    <a:pt x="113" y="77"/>
                  </a:lnTo>
                  <a:lnTo>
                    <a:pt x="113" y="96"/>
                  </a:lnTo>
                  <a:lnTo>
                    <a:pt x="113" y="96"/>
                  </a:lnTo>
                  <a:lnTo>
                    <a:pt x="115" y="96"/>
                  </a:lnTo>
                  <a:lnTo>
                    <a:pt x="115" y="96"/>
                  </a:lnTo>
                  <a:lnTo>
                    <a:pt x="119" y="90"/>
                  </a:lnTo>
                  <a:lnTo>
                    <a:pt x="119" y="90"/>
                  </a:lnTo>
                  <a:lnTo>
                    <a:pt x="124" y="92"/>
                  </a:lnTo>
                  <a:lnTo>
                    <a:pt x="124" y="92"/>
                  </a:lnTo>
                  <a:lnTo>
                    <a:pt x="126" y="101"/>
                  </a:lnTo>
                  <a:lnTo>
                    <a:pt x="126" y="101"/>
                  </a:lnTo>
                  <a:lnTo>
                    <a:pt x="126" y="101"/>
                  </a:lnTo>
                  <a:lnTo>
                    <a:pt x="130" y="98"/>
                  </a:lnTo>
                  <a:lnTo>
                    <a:pt x="130" y="98"/>
                  </a:lnTo>
                  <a:lnTo>
                    <a:pt x="135" y="99"/>
                  </a:lnTo>
                  <a:lnTo>
                    <a:pt x="135" y="99"/>
                  </a:lnTo>
                  <a:lnTo>
                    <a:pt x="135" y="107"/>
                  </a:lnTo>
                  <a:lnTo>
                    <a:pt x="135" y="107"/>
                  </a:lnTo>
                  <a:lnTo>
                    <a:pt x="141" y="109"/>
                  </a:lnTo>
                  <a:lnTo>
                    <a:pt x="141" y="109"/>
                  </a:lnTo>
                  <a:lnTo>
                    <a:pt x="137" y="133"/>
                  </a:lnTo>
                  <a:lnTo>
                    <a:pt x="132" y="149"/>
                  </a:lnTo>
                  <a:lnTo>
                    <a:pt x="132" y="149"/>
                  </a:lnTo>
                  <a:lnTo>
                    <a:pt x="102" y="153"/>
                  </a:lnTo>
                  <a:lnTo>
                    <a:pt x="102" y="153"/>
                  </a:lnTo>
                  <a:lnTo>
                    <a:pt x="97" y="144"/>
                  </a:lnTo>
                  <a:lnTo>
                    <a:pt x="93" y="131"/>
                  </a:lnTo>
                  <a:lnTo>
                    <a:pt x="91" y="116"/>
                  </a:lnTo>
                  <a:lnTo>
                    <a:pt x="90" y="99"/>
                  </a:lnTo>
                  <a:lnTo>
                    <a:pt x="97" y="90"/>
                  </a:lnTo>
                  <a:lnTo>
                    <a:pt x="99" y="107"/>
                  </a:lnTo>
                  <a:lnTo>
                    <a:pt x="101" y="105"/>
                  </a:lnTo>
                  <a:lnTo>
                    <a:pt x="101" y="105"/>
                  </a:lnTo>
                  <a:lnTo>
                    <a:pt x="101" y="83"/>
                  </a:lnTo>
                  <a:lnTo>
                    <a:pt x="101" y="72"/>
                  </a:lnTo>
                  <a:lnTo>
                    <a:pt x="104" y="61"/>
                  </a:lnTo>
                  <a:lnTo>
                    <a:pt x="104" y="61"/>
                  </a:lnTo>
                  <a:lnTo>
                    <a:pt x="112" y="61"/>
                  </a:lnTo>
                  <a:lnTo>
                    <a:pt x="112" y="61"/>
                  </a:lnTo>
                  <a:close/>
                  <a:moveTo>
                    <a:pt x="73" y="0"/>
                  </a:moveTo>
                  <a:lnTo>
                    <a:pt x="73" y="0"/>
                  </a:lnTo>
                  <a:lnTo>
                    <a:pt x="58" y="0"/>
                  </a:lnTo>
                  <a:lnTo>
                    <a:pt x="44" y="6"/>
                  </a:lnTo>
                  <a:lnTo>
                    <a:pt x="33" y="11"/>
                  </a:lnTo>
                  <a:lnTo>
                    <a:pt x="22" y="21"/>
                  </a:lnTo>
                  <a:lnTo>
                    <a:pt x="12" y="32"/>
                  </a:lnTo>
                  <a:lnTo>
                    <a:pt x="7" y="44"/>
                  </a:lnTo>
                  <a:lnTo>
                    <a:pt x="1" y="57"/>
                  </a:lnTo>
                  <a:lnTo>
                    <a:pt x="0" y="72"/>
                  </a:lnTo>
                  <a:lnTo>
                    <a:pt x="0" y="72"/>
                  </a:lnTo>
                  <a:lnTo>
                    <a:pt x="1" y="87"/>
                  </a:lnTo>
                  <a:lnTo>
                    <a:pt x="7" y="99"/>
                  </a:lnTo>
                  <a:lnTo>
                    <a:pt x="12" y="112"/>
                  </a:lnTo>
                  <a:lnTo>
                    <a:pt x="22" y="123"/>
                  </a:lnTo>
                  <a:lnTo>
                    <a:pt x="33" y="133"/>
                  </a:lnTo>
                  <a:lnTo>
                    <a:pt x="44" y="138"/>
                  </a:lnTo>
                  <a:lnTo>
                    <a:pt x="58" y="144"/>
                  </a:lnTo>
                  <a:lnTo>
                    <a:pt x="73" y="144"/>
                  </a:lnTo>
                  <a:lnTo>
                    <a:pt x="73" y="144"/>
                  </a:lnTo>
                  <a:lnTo>
                    <a:pt x="88" y="144"/>
                  </a:lnTo>
                  <a:lnTo>
                    <a:pt x="88" y="144"/>
                  </a:lnTo>
                  <a:lnTo>
                    <a:pt x="84" y="133"/>
                  </a:lnTo>
                  <a:lnTo>
                    <a:pt x="82" y="120"/>
                  </a:lnTo>
                  <a:lnTo>
                    <a:pt x="80" y="99"/>
                  </a:lnTo>
                  <a:lnTo>
                    <a:pt x="80" y="94"/>
                  </a:lnTo>
                  <a:lnTo>
                    <a:pt x="91" y="85"/>
                  </a:lnTo>
                  <a:lnTo>
                    <a:pt x="91" y="85"/>
                  </a:lnTo>
                  <a:lnTo>
                    <a:pt x="91" y="72"/>
                  </a:lnTo>
                  <a:lnTo>
                    <a:pt x="95" y="59"/>
                  </a:lnTo>
                  <a:lnTo>
                    <a:pt x="95" y="52"/>
                  </a:lnTo>
                  <a:lnTo>
                    <a:pt x="104" y="52"/>
                  </a:lnTo>
                  <a:lnTo>
                    <a:pt x="104" y="52"/>
                  </a:lnTo>
                  <a:lnTo>
                    <a:pt x="112" y="52"/>
                  </a:lnTo>
                  <a:lnTo>
                    <a:pt x="119" y="52"/>
                  </a:lnTo>
                  <a:lnTo>
                    <a:pt x="121" y="59"/>
                  </a:lnTo>
                  <a:lnTo>
                    <a:pt x="121" y="59"/>
                  </a:lnTo>
                  <a:lnTo>
                    <a:pt x="123" y="70"/>
                  </a:lnTo>
                  <a:lnTo>
                    <a:pt x="123" y="81"/>
                  </a:lnTo>
                  <a:lnTo>
                    <a:pt x="123" y="81"/>
                  </a:lnTo>
                  <a:lnTo>
                    <a:pt x="126" y="83"/>
                  </a:lnTo>
                  <a:lnTo>
                    <a:pt x="134" y="85"/>
                  </a:lnTo>
                  <a:lnTo>
                    <a:pt x="134" y="88"/>
                  </a:lnTo>
                  <a:lnTo>
                    <a:pt x="134" y="88"/>
                  </a:lnTo>
                  <a:lnTo>
                    <a:pt x="137" y="90"/>
                  </a:lnTo>
                  <a:lnTo>
                    <a:pt x="143" y="92"/>
                  </a:lnTo>
                  <a:lnTo>
                    <a:pt x="143" y="92"/>
                  </a:lnTo>
                  <a:lnTo>
                    <a:pt x="145" y="81"/>
                  </a:lnTo>
                  <a:lnTo>
                    <a:pt x="145" y="72"/>
                  </a:lnTo>
                  <a:lnTo>
                    <a:pt x="145" y="72"/>
                  </a:lnTo>
                  <a:lnTo>
                    <a:pt x="143" y="57"/>
                  </a:lnTo>
                  <a:lnTo>
                    <a:pt x="139" y="44"/>
                  </a:lnTo>
                  <a:lnTo>
                    <a:pt x="132" y="32"/>
                  </a:lnTo>
                  <a:lnTo>
                    <a:pt x="124" y="21"/>
                  </a:lnTo>
                  <a:lnTo>
                    <a:pt x="113" y="11"/>
                  </a:lnTo>
                  <a:lnTo>
                    <a:pt x="101" y="6"/>
                  </a:lnTo>
                  <a:lnTo>
                    <a:pt x="88" y="0"/>
                  </a:lnTo>
                  <a:lnTo>
                    <a:pt x="73" y="0"/>
                  </a:lnTo>
                  <a:lnTo>
                    <a:pt x="73" y="0"/>
                  </a:lnTo>
                  <a:close/>
                  <a:moveTo>
                    <a:pt x="64" y="15"/>
                  </a:moveTo>
                  <a:lnTo>
                    <a:pt x="64" y="15"/>
                  </a:lnTo>
                  <a:lnTo>
                    <a:pt x="69" y="17"/>
                  </a:lnTo>
                  <a:lnTo>
                    <a:pt x="73" y="19"/>
                  </a:lnTo>
                  <a:lnTo>
                    <a:pt x="73" y="19"/>
                  </a:lnTo>
                  <a:lnTo>
                    <a:pt x="75" y="24"/>
                  </a:lnTo>
                  <a:lnTo>
                    <a:pt x="77" y="28"/>
                  </a:lnTo>
                  <a:lnTo>
                    <a:pt x="77" y="28"/>
                  </a:lnTo>
                  <a:lnTo>
                    <a:pt x="75" y="33"/>
                  </a:lnTo>
                  <a:lnTo>
                    <a:pt x="73" y="37"/>
                  </a:lnTo>
                  <a:lnTo>
                    <a:pt x="73" y="37"/>
                  </a:lnTo>
                  <a:lnTo>
                    <a:pt x="69" y="39"/>
                  </a:lnTo>
                  <a:lnTo>
                    <a:pt x="64" y="41"/>
                  </a:lnTo>
                  <a:lnTo>
                    <a:pt x="64" y="41"/>
                  </a:lnTo>
                  <a:lnTo>
                    <a:pt x="58" y="39"/>
                  </a:lnTo>
                  <a:lnTo>
                    <a:pt x="55" y="37"/>
                  </a:lnTo>
                  <a:lnTo>
                    <a:pt x="55" y="37"/>
                  </a:lnTo>
                  <a:lnTo>
                    <a:pt x="53" y="33"/>
                  </a:lnTo>
                  <a:lnTo>
                    <a:pt x="51" y="28"/>
                  </a:lnTo>
                  <a:lnTo>
                    <a:pt x="51" y="28"/>
                  </a:lnTo>
                  <a:lnTo>
                    <a:pt x="53" y="24"/>
                  </a:lnTo>
                  <a:lnTo>
                    <a:pt x="55" y="19"/>
                  </a:lnTo>
                  <a:lnTo>
                    <a:pt x="55" y="19"/>
                  </a:lnTo>
                  <a:lnTo>
                    <a:pt x="58" y="17"/>
                  </a:lnTo>
                  <a:lnTo>
                    <a:pt x="64" y="15"/>
                  </a:lnTo>
                  <a:lnTo>
                    <a:pt x="64" y="15"/>
                  </a:lnTo>
                  <a:close/>
                </a:path>
              </a:pathLst>
            </a:custGeom>
            <a:gradFill>
              <a:gsLst>
                <a:gs pos="0">
                  <a:schemeClr val="bg1"/>
                </a:gs>
                <a:gs pos="100000">
                  <a:srgbClr val="55B3FA"/>
                </a:gs>
              </a:gsLst>
              <a:lin ang="2700000" scaled="1"/>
            </a:gradFill>
            <a:ln>
              <a:noFill/>
            </a:ln>
            <a:effectLst>
              <a:outerShdw blurRad="495300" dist="571500" dir="8100000" algn="tr"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grpSp>
      <p:grpSp>
        <p:nvGrpSpPr>
          <p:cNvPr id="20" name="组合 19"/>
          <p:cNvGrpSpPr/>
          <p:nvPr/>
        </p:nvGrpSpPr>
        <p:grpSpPr>
          <a:xfrm>
            <a:off x="9047170" y="4543506"/>
            <a:ext cx="1415804" cy="1605507"/>
            <a:chOff x="9087941" y="4311813"/>
            <a:chExt cx="1415804" cy="1605507"/>
          </a:xfrm>
        </p:grpSpPr>
        <p:sp>
          <p:nvSpPr>
            <p:cNvPr id="21" name="任意多边形 20"/>
            <p:cNvSpPr/>
            <p:nvPr/>
          </p:nvSpPr>
          <p:spPr bwMode="auto">
            <a:xfrm>
              <a:off x="9087941" y="4311813"/>
              <a:ext cx="1397246" cy="1605507"/>
            </a:xfrm>
            <a:custGeom>
              <a:avLst/>
              <a:gdLst>
                <a:gd name="connsiteX0" fmla="*/ 0 w 4017518"/>
                <a:gd name="connsiteY0" fmla="*/ 1747621 h 3495241"/>
                <a:gd name="connsiteX1" fmla="*/ 873810 w 4017518"/>
                <a:gd name="connsiteY1" fmla="*/ 1 h 3495241"/>
                <a:gd name="connsiteX2" fmla="*/ 3143708 w 4017518"/>
                <a:gd name="connsiteY2" fmla="*/ 1 h 3495241"/>
                <a:gd name="connsiteX3" fmla="*/ 4017518 w 4017518"/>
                <a:gd name="connsiteY3" fmla="*/ 1747621 h 3495241"/>
                <a:gd name="connsiteX4" fmla="*/ 3143708 w 4017518"/>
                <a:gd name="connsiteY4" fmla="*/ 3495240 h 3495241"/>
                <a:gd name="connsiteX5" fmla="*/ 873810 w 4017518"/>
                <a:gd name="connsiteY5" fmla="*/ 3495240 h 3495241"/>
                <a:gd name="connsiteX6" fmla="*/ 0 w 4017518"/>
                <a:gd name="connsiteY6" fmla="*/ 1747621 h 349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7518" h="3495241">
                  <a:moveTo>
                    <a:pt x="2008758" y="0"/>
                  </a:moveTo>
                  <a:lnTo>
                    <a:pt x="4017516" y="760215"/>
                  </a:lnTo>
                  <a:lnTo>
                    <a:pt x="4017516" y="2735026"/>
                  </a:lnTo>
                  <a:lnTo>
                    <a:pt x="2008758" y="3495241"/>
                  </a:lnTo>
                  <a:lnTo>
                    <a:pt x="2" y="2735026"/>
                  </a:lnTo>
                  <a:lnTo>
                    <a:pt x="2" y="760215"/>
                  </a:lnTo>
                  <a:lnTo>
                    <a:pt x="2008758" y="0"/>
                  </a:lnTo>
                  <a:close/>
                </a:path>
              </a:pathLst>
            </a:custGeom>
            <a:noFill/>
            <a:ln>
              <a:gradFill>
                <a:gsLst>
                  <a:gs pos="0">
                    <a:schemeClr val="bg1"/>
                  </a:gs>
                  <a:gs pos="100000">
                    <a:srgbClr val="55B3FA"/>
                  </a:gs>
                </a:gsLst>
              </a:grad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sp>
          <p:nvSpPr>
            <p:cNvPr id="22" name="文本框 39"/>
            <p:cNvSpPr txBox="1"/>
            <p:nvPr/>
          </p:nvSpPr>
          <p:spPr>
            <a:xfrm>
              <a:off x="9101240" y="5251946"/>
              <a:ext cx="1402505" cy="276999"/>
            </a:xfrm>
            <a:prstGeom prst="rect">
              <a:avLst/>
            </a:prstGeom>
            <a:noFill/>
            <a:ln>
              <a:no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400" dirty="0">
                  <a:gradFill>
                    <a:gsLst>
                      <a:gs pos="0">
                        <a:schemeClr val="bg1"/>
                      </a:gs>
                      <a:gs pos="100000">
                        <a:srgbClr val="55B3FA"/>
                      </a:gs>
                    </a:gsLst>
                    <a:lin ang="5400000" scaled="1"/>
                  </a:gradFill>
                  <a:cs typeface="+mn-ea"/>
                  <a:sym typeface="+mn-lt"/>
                </a:rPr>
                <a:t>微笑服务</a:t>
              </a:r>
            </a:p>
          </p:txBody>
        </p:sp>
        <p:sp>
          <p:nvSpPr>
            <p:cNvPr id="23" name="Freeform 309"/>
            <p:cNvSpPr>
              <a:spLocks noEditPoints="1"/>
            </p:cNvSpPr>
            <p:nvPr/>
          </p:nvSpPr>
          <p:spPr bwMode="auto">
            <a:xfrm>
              <a:off x="9593431" y="4659566"/>
              <a:ext cx="371455" cy="396037"/>
            </a:xfrm>
            <a:custGeom>
              <a:avLst/>
              <a:gdLst>
                <a:gd name="T0" fmla="*/ 9 w 136"/>
                <a:gd name="T1" fmla="*/ 10 h 145"/>
                <a:gd name="T2" fmla="*/ 36 w 136"/>
                <a:gd name="T3" fmla="*/ 8 h 145"/>
                <a:gd name="T4" fmla="*/ 51 w 136"/>
                <a:gd name="T5" fmla="*/ 6 h 145"/>
                <a:gd name="T6" fmla="*/ 68 w 136"/>
                <a:gd name="T7" fmla="*/ 0 h 145"/>
                <a:gd name="T8" fmla="*/ 70 w 136"/>
                <a:gd name="T9" fmla="*/ 0 h 145"/>
                <a:gd name="T10" fmla="*/ 99 w 136"/>
                <a:gd name="T11" fmla="*/ 8 h 145"/>
                <a:gd name="T12" fmla="*/ 112 w 136"/>
                <a:gd name="T13" fmla="*/ 10 h 145"/>
                <a:gd name="T14" fmla="*/ 136 w 136"/>
                <a:gd name="T15" fmla="*/ 8 h 145"/>
                <a:gd name="T16" fmla="*/ 136 w 136"/>
                <a:gd name="T17" fmla="*/ 19 h 145"/>
                <a:gd name="T18" fmla="*/ 130 w 136"/>
                <a:gd name="T19" fmla="*/ 74 h 145"/>
                <a:gd name="T20" fmla="*/ 115 w 136"/>
                <a:gd name="T21" fmla="*/ 111 h 145"/>
                <a:gd name="T22" fmla="*/ 106 w 136"/>
                <a:gd name="T23" fmla="*/ 123 h 145"/>
                <a:gd name="T24" fmla="*/ 82 w 136"/>
                <a:gd name="T25" fmla="*/ 140 h 145"/>
                <a:gd name="T26" fmla="*/ 68 w 136"/>
                <a:gd name="T27" fmla="*/ 145 h 145"/>
                <a:gd name="T28" fmla="*/ 66 w 136"/>
                <a:gd name="T29" fmla="*/ 145 h 145"/>
                <a:gd name="T30" fmla="*/ 40 w 136"/>
                <a:gd name="T31" fmla="*/ 133 h 145"/>
                <a:gd name="T32" fmla="*/ 20 w 136"/>
                <a:gd name="T33" fmla="*/ 111 h 145"/>
                <a:gd name="T34" fmla="*/ 11 w 136"/>
                <a:gd name="T35" fmla="*/ 94 h 145"/>
                <a:gd name="T36" fmla="*/ 2 w 136"/>
                <a:gd name="T37" fmla="*/ 48 h 145"/>
                <a:gd name="T38" fmla="*/ 0 w 136"/>
                <a:gd name="T39" fmla="*/ 8 h 145"/>
                <a:gd name="T40" fmla="*/ 9 w 136"/>
                <a:gd name="T41" fmla="*/ 10 h 145"/>
                <a:gd name="T42" fmla="*/ 112 w 136"/>
                <a:gd name="T43" fmla="*/ 74 h 145"/>
                <a:gd name="T44" fmla="*/ 115 w 136"/>
                <a:gd name="T45" fmla="*/ 54 h 145"/>
                <a:gd name="T46" fmla="*/ 119 w 136"/>
                <a:gd name="T47" fmla="*/ 28 h 145"/>
                <a:gd name="T48" fmla="*/ 97 w 136"/>
                <a:gd name="T49" fmla="*/ 26 h 145"/>
                <a:gd name="T50" fmla="*/ 68 w 136"/>
                <a:gd name="T51" fmla="*/ 19 h 145"/>
                <a:gd name="T52" fmla="*/ 68 w 136"/>
                <a:gd name="T53" fmla="*/ 74 h 145"/>
                <a:gd name="T54" fmla="*/ 68 w 136"/>
                <a:gd name="T55" fmla="*/ 74 h 145"/>
                <a:gd name="T56" fmla="*/ 24 w 136"/>
                <a:gd name="T57" fmla="*/ 74 h 145"/>
                <a:gd name="T58" fmla="*/ 33 w 136"/>
                <a:gd name="T59" fmla="*/ 100 h 145"/>
                <a:gd name="T60" fmla="*/ 40 w 136"/>
                <a:gd name="T61" fmla="*/ 111 h 145"/>
                <a:gd name="T62" fmla="*/ 59 w 136"/>
                <a:gd name="T63" fmla="*/ 123 h 145"/>
                <a:gd name="T64" fmla="*/ 68 w 136"/>
                <a:gd name="T65" fmla="*/ 1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6" h="145">
                  <a:moveTo>
                    <a:pt x="9" y="10"/>
                  </a:moveTo>
                  <a:lnTo>
                    <a:pt x="9" y="10"/>
                  </a:lnTo>
                  <a:lnTo>
                    <a:pt x="22" y="10"/>
                  </a:lnTo>
                  <a:lnTo>
                    <a:pt x="36" y="8"/>
                  </a:lnTo>
                  <a:lnTo>
                    <a:pt x="36" y="8"/>
                  </a:lnTo>
                  <a:lnTo>
                    <a:pt x="51" y="6"/>
                  </a:lnTo>
                  <a:lnTo>
                    <a:pt x="64" y="0"/>
                  </a:lnTo>
                  <a:lnTo>
                    <a:pt x="68" y="0"/>
                  </a:lnTo>
                  <a:lnTo>
                    <a:pt x="70" y="0"/>
                  </a:lnTo>
                  <a:lnTo>
                    <a:pt x="70" y="0"/>
                  </a:lnTo>
                  <a:lnTo>
                    <a:pt x="84" y="6"/>
                  </a:lnTo>
                  <a:lnTo>
                    <a:pt x="99" y="8"/>
                  </a:lnTo>
                  <a:lnTo>
                    <a:pt x="99" y="8"/>
                  </a:lnTo>
                  <a:lnTo>
                    <a:pt x="112" y="10"/>
                  </a:lnTo>
                  <a:lnTo>
                    <a:pt x="126" y="10"/>
                  </a:lnTo>
                  <a:lnTo>
                    <a:pt x="136" y="8"/>
                  </a:lnTo>
                  <a:lnTo>
                    <a:pt x="136" y="19"/>
                  </a:lnTo>
                  <a:lnTo>
                    <a:pt x="136" y="19"/>
                  </a:lnTo>
                  <a:lnTo>
                    <a:pt x="134" y="48"/>
                  </a:lnTo>
                  <a:lnTo>
                    <a:pt x="130" y="74"/>
                  </a:lnTo>
                  <a:lnTo>
                    <a:pt x="123" y="94"/>
                  </a:lnTo>
                  <a:lnTo>
                    <a:pt x="115" y="111"/>
                  </a:lnTo>
                  <a:lnTo>
                    <a:pt x="115" y="111"/>
                  </a:lnTo>
                  <a:lnTo>
                    <a:pt x="106" y="123"/>
                  </a:lnTo>
                  <a:lnTo>
                    <a:pt x="95" y="133"/>
                  </a:lnTo>
                  <a:lnTo>
                    <a:pt x="82" y="140"/>
                  </a:lnTo>
                  <a:lnTo>
                    <a:pt x="70" y="145"/>
                  </a:lnTo>
                  <a:lnTo>
                    <a:pt x="68" y="145"/>
                  </a:lnTo>
                  <a:lnTo>
                    <a:pt x="66" y="145"/>
                  </a:lnTo>
                  <a:lnTo>
                    <a:pt x="66" y="145"/>
                  </a:lnTo>
                  <a:lnTo>
                    <a:pt x="53" y="140"/>
                  </a:lnTo>
                  <a:lnTo>
                    <a:pt x="40" y="133"/>
                  </a:lnTo>
                  <a:lnTo>
                    <a:pt x="29" y="123"/>
                  </a:lnTo>
                  <a:lnTo>
                    <a:pt x="20" y="111"/>
                  </a:lnTo>
                  <a:lnTo>
                    <a:pt x="20" y="111"/>
                  </a:lnTo>
                  <a:lnTo>
                    <a:pt x="11" y="94"/>
                  </a:lnTo>
                  <a:lnTo>
                    <a:pt x="5" y="74"/>
                  </a:lnTo>
                  <a:lnTo>
                    <a:pt x="2" y="48"/>
                  </a:lnTo>
                  <a:lnTo>
                    <a:pt x="0" y="19"/>
                  </a:lnTo>
                  <a:lnTo>
                    <a:pt x="0" y="8"/>
                  </a:lnTo>
                  <a:lnTo>
                    <a:pt x="9" y="10"/>
                  </a:lnTo>
                  <a:lnTo>
                    <a:pt x="9" y="10"/>
                  </a:lnTo>
                  <a:close/>
                  <a:moveTo>
                    <a:pt x="68" y="74"/>
                  </a:moveTo>
                  <a:lnTo>
                    <a:pt x="112" y="74"/>
                  </a:lnTo>
                  <a:lnTo>
                    <a:pt x="112" y="74"/>
                  </a:lnTo>
                  <a:lnTo>
                    <a:pt x="115" y="54"/>
                  </a:lnTo>
                  <a:lnTo>
                    <a:pt x="119" y="28"/>
                  </a:lnTo>
                  <a:lnTo>
                    <a:pt x="119" y="28"/>
                  </a:lnTo>
                  <a:lnTo>
                    <a:pt x="97" y="26"/>
                  </a:lnTo>
                  <a:lnTo>
                    <a:pt x="97" y="26"/>
                  </a:lnTo>
                  <a:lnTo>
                    <a:pt x="82" y="24"/>
                  </a:lnTo>
                  <a:lnTo>
                    <a:pt x="68" y="19"/>
                  </a:lnTo>
                  <a:lnTo>
                    <a:pt x="68" y="74"/>
                  </a:lnTo>
                  <a:lnTo>
                    <a:pt x="68" y="74"/>
                  </a:lnTo>
                  <a:close/>
                  <a:moveTo>
                    <a:pt x="68" y="127"/>
                  </a:moveTo>
                  <a:lnTo>
                    <a:pt x="68" y="74"/>
                  </a:lnTo>
                  <a:lnTo>
                    <a:pt x="24" y="74"/>
                  </a:lnTo>
                  <a:lnTo>
                    <a:pt x="24" y="74"/>
                  </a:lnTo>
                  <a:lnTo>
                    <a:pt x="27" y="89"/>
                  </a:lnTo>
                  <a:lnTo>
                    <a:pt x="33" y="100"/>
                  </a:lnTo>
                  <a:lnTo>
                    <a:pt x="33" y="100"/>
                  </a:lnTo>
                  <a:lnTo>
                    <a:pt x="40" y="111"/>
                  </a:lnTo>
                  <a:lnTo>
                    <a:pt x="49" y="118"/>
                  </a:lnTo>
                  <a:lnTo>
                    <a:pt x="59" y="123"/>
                  </a:lnTo>
                  <a:lnTo>
                    <a:pt x="68" y="127"/>
                  </a:lnTo>
                  <a:lnTo>
                    <a:pt x="68" y="127"/>
                  </a:lnTo>
                  <a:close/>
                </a:path>
              </a:pathLst>
            </a:custGeom>
            <a:gradFill>
              <a:gsLst>
                <a:gs pos="0">
                  <a:schemeClr val="bg1"/>
                </a:gs>
                <a:gs pos="100000">
                  <a:srgbClr val="55B3FA"/>
                </a:gs>
              </a:gsLst>
              <a:lin ang="2700000" scaled="1"/>
            </a:gradFill>
            <a:ln>
              <a:noFill/>
            </a:ln>
            <a:effectLst>
              <a:outerShdw blurRad="457200" dist="482600" dir="8100000" algn="tr"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grpSp>
      <p:grpSp>
        <p:nvGrpSpPr>
          <p:cNvPr id="24" name="组合 23"/>
          <p:cNvGrpSpPr/>
          <p:nvPr/>
        </p:nvGrpSpPr>
        <p:grpSpPr>
          <a:xfrm>
            <a:off x="3584088" y="2343359"/>
            <a:ext cx="2885653" cy="3315763"/>
            <a:chOff x="3624858" y="2111666"/>
            <a:chExt cx="2885653" cy="3315763"/>
          </a:xfrm>
        </p:grpSpPr>
        <p:sp>
          <p:nvSpPr>
            <p:cNvPr id="25" name="任意多边形 24"/>
            <p:cNvSpPr/>
            <p:nvPr/>
          </p:nvSpPr>
          <p:spPr bwMode="auto">
            <a:xfrm>
              <a:off x="3624858" y="2111666"/>
              <a:ext cx="2885653" cy="3315763"/>
            </a:xfrm>
            <a:custGeom>
              <a:avLst/>
              <a:gdLst>
                <a:gd name="connsiteX0" fmla="*/ 0 w 4017518"/>
                <a:gd name="connsiteY0" fmla="*/ 1747621 h 3495241"/>
                <a:gd name="connsiteX1" fmla="*/ 873810 w 4017518"/>
                <a:gd name="connsiteY1" fmla="*/ 1 h 3495241"/>
                <a:gd name="connsiteX2" fmla="*/ 3143708 w 4017518"/>
                <a:gd name="connsiteY2" fmla="*/ 1 h 3495241"/>
                <a:gd name="connsiteX3" fmla="*/ 4017518 w 4017518"/>
                <a:gd name="connsiteY3" fmla="*/ 1747621 h 3495241"/>
                <a:gd name="connsiteX4" fmla="*/ 3143708 w 4017518"/>
                <a:gd name="connsiteY4" fmla="*/ 3495240 h 3495241"/>
                <a:gd name="connsiteX5" fmla="*/ 873810 w 4017518"/>
                <a:gd name="connsiteY5" fmla="*/ 3495240 h 3495241"/>
                <a:gd name="connsiteX6" fmla="*/ 0 w 4017518"/>
                <a:gd name="connsiteY6" fmla="*/ 1747621 h 349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7518" h="3495241">
                  <a:moveTo>
                    <a:pt x="2008758" y="0"/>
                  </a:moveTo>
                  <a:lnTo>
                    <a:pt x="4017516" y="760215"/>
                  </a:lnTo>
                  <a:lnTo>
                    <a:pt x="4017516" y="2735026"/>
                  </a:lnTo>
                  <a:lnTo>
                    <a:pt x="2008758" y="3495241"/>
                  </a:lnTo>
                  <a:lnTo>
                    <a:pt x="2" y="2735026"/>
                  </a:lnTo>
                  <a:lnTo>
                    <a:pt x="2" y="760215"/>
                  </a:lnTo>
                  <a:lnTo>
                    <a:pt x="2008758" y="0"/>
                  </a:lnTo>
                  <a:close/>
                </a:path>
              </a:pathLst>
            </a:cu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26" name="Freeform 289"/>
            <p:cNvSpPr>
              <a:spLocks noEditPoints="1"/>
            </p:cNvSpPr>
            <p:nvPr/>
          </p:nvSpPr>
          <p:spPr bwMode="auto">
            <a:xfrm>
              <a:off x="4706763" y="2493749"/>
              <a:ext cx="736147" cy="708882"/>
            </a:xfrm>
            <a:custGeom>
              <a:avLst/>
              <a:gdLst>
                <a:gd name="T0" fmla="*/ 129 w 162"/>
                <a:gd name="T1" fmla="*/ 11 h 156"/>
                <a:gd name="T2" fmla="*/ 129 w 162"/>
                <a:gd name="T3" fmla="*/ 3 h 156"/>
                <a:gd name="T4" fmla="*/ 134 w 162"/>
                <a:gd name="T5" fmla="*/ 0 h 156"/>
                <a:gd name="T6" fmla="*/ 140 w 162"/>
                <a:gd name="T7" fmla="*/ 1 h 156"/>
                <a:gd name="T8" fmla="*/ 156 w 162"/>
                <a:gd name="T9" fmla="*/ 25 h 156"/>
                <a:gd name="T10" fmla="*/ 162 w 162"/>
                <a:gd name="T11" fmla="*/ 55 h 156"/>
                <a:gd name="T12" fmla="*/ 156 w 162"/>
                <a:gd name="T13" fmla="*/ 80 h 156"/>
                <a:gd name="T14" fmla="*/ 140 w 162"/>
                <a:gd name="T15" fmla="*/ 100 h 156"/>
                <a:gd name="T16" fmla="*/ 132 w 162"/>
                <a:gd name="T17" fmla="*/ 102 h 156"/>
                <a:gd name="T18" fmla="*/ 129 w 162"/>
                <a:gd name="T19" fmla="*/ 97 h 156"/>
                <a:gd name="T20" fmla="*/ 131 w 162"/>
                <a:gd name="T21" fmla="*/ 89 h 156"/>
                <a:gd name="T22" fmla="*/ 143 w 162"/>
                <a:gd name="T23" fmla="*/ 75 h 156"/>
                <a:gd name="T24" fmla="*/ 147 w 162"/>
                <a:gd name="T25" fmla="*/ 55 h 156"/>
                <a:gd name="T26" fmla="*/ 143 w 162"/>
                <a:gd name="T27" fmla="*/ 33 h 156"/>
                <a:gd name="T28" fmla="*/ 131 w 162"/>
                <a:gd name="T29" fmla="*/ 12 h 156"/>
                <a:gd name="T30" fmla="*/ 83 w 162"/>
                <a:gd name="T31" fmla="*/ 36 h 156"/>
                <a:gd name="T32" fmla="*/ 96 w 162"/>
                <a:gd name="T33" fmla="*/ 45 h 156"/>
                <a:gd name="T34" fmla="*/ 96 w 162"/>
                <a:gd name="T35" fmla="*/ 55 h 156"/>
                <a:gd name="T36" fmla="*/ 88 w 162"/>
                <a:gd name="T37" fmla="*/ 64 h 156"/>
                <a:gd name="T38" fmla="*/ 76 w 162"/>
                <a:gd name="T39" fmla="*/ 64 h 156"/>
                <a:gd name="T40" fmla="*/ 68 w 162"/>
                <a:gd name="T41" fmla="*/ 55 h 156"/>
                <a:gd name="T42" fmla="*/ 68 w 162"/>
                <a:gd name="T43" fmla="*/ 45 h 156"/>
                <a:gd name="T44" fmla="*/ 83 w 162"/>
                <a:gd name="T45" fmla="*/ 36 h 156"/>
                <a:gd name="T46" fmla="*/ 33 w 162"/>
                <a:gd name="T47" fmla="*/ 12 h 156"/>
                <a:gd name="T48" fmla="*/ 35 w 162"/>
                <a:gd name="T49" fmla="*/ 5 h 156"/>
                <a:gd name="T50" fmla="*/ 31 w 162"/>
                <a:gd name="T51" fmla="*/ 1 h 156"/>
                <a:gd name="T52" fmla="*/ 24 w 162"/>
                <a:gd name="T53" fmla="*/ 1 h 156"/>
                <a:gd name="T54" fmla="*/ 6 w 162"/>
                <a:gd name="T55" fmla="*/ 25 h 156"/>
                <a:gd name="T56" fmla="*/ 0 w 162"/>
                <a:gd name="T57" fmla="*/ 55 h 156"/>
                <a:gd name="T58" fmla="*/ 8 w 162"/>
                <a:gd name="T59" fmla="*/ 80 h 156"/>
                <a:gd name="T60" fmla="*/ 24 w 162"/>
                <a:gd name="T61" fmla="*/ 100 h 156"/>
                <a:gd name="T62" fmla="*/ 28 w 162"/>
                <a:gd name="T63" fmla="*/ 102 h 156"/>
                <a:gd name="T64" fmla="*/ 33 w 162"/>
                <a:gd name="T65" fmla="*/ 100 h 156"/>
                <a:gd name="T66" fmla="*/ 35 w 162"/>
                <a:gd name="T67" fmla="*/ 91 h 156"/>
                <a:gd name="T68" fmla="*/ 26 w 162"/>
                <a:gd name="T69" fmla="*/ 82 h 156"/>
                <a:gd name="T70" fmla="*/ 17 w 162"/>
                <a:gd name="T71" fmla="*/ 64 h 156"/>
                <a:gd name="T72" fmla="*/ 17 w 162"/>
                <a:gd name="T73" fmla="*/ 44 h 156"/>
                <a:gd name="T74" fmla="*/ 26 w 162"/>
                <a:gd name="T75" fmla="*/ 22 h 156"/>
                <a:gd name="T76" fmla="*/ 52 w 162"/>
                <a:gd name="T77" fmla="*/ 34 h 156"/>
                <a:gd name="T78" fmla="*/ 44 w 162"/>
                <a:gd name="T79" fmla="*/ 53 h 156"/>
                <a:gd name="T80" fmla="*/ 53 w 162"/>
                <a:gd name="T81" fmla="*/ 71 h 156"/>
                <a:gd name="T82" fmla="*/ 57 w 162"/>
                <a:gd name="T83" fmla="*/ 75 h 156"/>
                <a:gd name="T84" fmla="*/ 55 w 162"/>
                <a:gd name="T85" fmla="*/ 80 h 156"/>
                <a:gd name="T86" fmla="*/ 48 w 162"/>
                <a:gd name="T87" fmla="*/ 84 h 156"/>
                <a:gd name="T88" fmla="*/ 39 w 162"/>
                <a:gd name="T89" fmla="*/ 77 h 156"/>
                <a:gd name="T90" fmla="*/ 30 w 162"/>
                <a:gd name="T91" fmla="*/ 53 h 156"/>
                <a:gd name="T92" fmla="*/ 37 w 162"/>
                <a:gd name="T93" fmla="*/ 31 h 156"/>
                <a:gd name="T94" fmla="*/ 46 w 162"/>
                <a:gd name="T95" fmla="*/ 22 h 156"/>
                <a:gd name="T96" fmla="*/ 53 w 162"/>
                <a:gd name="T97" fmla="*/ 23 h 156"/>
                <a:gd name="T98" fmla="*/ 55 w 162"/>
                <a:gd name="T99" fmla="*/ 29 h 156"/>
                <a:gd name="T100" fmla="*/ 52 w 162"/>
                <a:gd name="T101" fmla="*/ 34 h 156"/>
                <a:gd name="T102" fmla="*/ 116 w 162"/>
                <a:gd name="T103" fmla="*/ 44 h 156"/>
                <a:gd name="T104" fmla="*/ 114 w 162"/>
                <a:gd name="T105" fmla="*/ 66 h 156"/>
                <a:gd name="T106" fmla="*/ 107 w 162"/>
                <a:gd name="T107" fmla="*/ 73 h 156"/>
                <a:gd name="T108" fmla="*/ 109 w 162"/>
                <a:gd name="T109" fmla="*/ 80 h 156"/>
                <a:gd name="T110" fmla="*/ 112 w 162"/>
                <a:gd name="T111" fmla="*/ 84 h 156"/>
                <a:gd name="T112" fmla="*/ 118 w 162"/>
                <a:gd name="T113" fmla="*/ 82 h 156"/>
                <a:gd name="T114" fmla="*/ 132 w 162"/>
                <a:gd name="T115" fmla="*/ 62 h 156"/>
                <a:gd name="T116" fmla="*/ 131 w 162"/>
                <a:gd name="T117" fmla="*/ 38 h 156"/>
                <a:gd name="T118" fmla="*/ 120 w 162"/>
                <a:gd name="T119" fmla="*/ 23 h 156"/>
                <a:gd name="T120" fmla="*/ 112 w 162"/>
                <a:gd name="T121" fmla="*/ 22 h 156"/>
                <a:gd name="T122" fmla="*/ 109 w 162"/>
                <a:gd name="T123" fmla="*/ 27 h 156"/>
                <a:gd name="T124" fmla="*/ 110 w 162"/>
                <a:gd name="T125" fmla="*/ 34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2" h="156">
                  <a:moveTo>
                    <a:pt x="131" y="12"/>
                  </a:moveTo>
                  <a:lnTo>
                    <a:pt x="131" y="12"/>
                  </a:lnTo>
                  <a:lnTo>
                    <a:pt x="129" y="11"/>
                  </a:lnTo>
                  <a:lnTo>
                    <a:pt x="127" y="9"/>
                  </a:lnTo>
                  <a:lnTo>
                    <a:pt x="127" y="5"/>
                  </a:lnTo>
                  <a:lnTo>
                    <a:pt x="129" y="3"/>
                  </a:lnTo>
                  <a:lnTo>
                    <a:pt x="129" y="3"/>
                  </a:lnTo>
                  <a:lnTo>
                    <a:pt x="131" y="1"/>
                  </a:lnTo>
                  <a:lnTo>
                    <a:pt x="134" y="0"/>
                  </a:lnTo>
                  <a:lnTo>
                    <a:pt x="136" y="1"/>
                  </a:lnTo>
                  <a:lnTo>
                    <a:pt x="140" y="1"/>
                  </a:lnTo>
                  <a:lnTo>
                    <a:pt x="140" y="1"/>
                  </a:lnTo>
                  <a:lnTo>
                    <a:pt x="149" y="12"/>
                  </a:lnTo>
                  <a:lnTo>
                    <a:pt x="156" y="25"/>
                  </a:lnTo>
                  <a:lnTo>
                    <a:pt x="156" y="25"/>
                  </a:lnTo>
                  <a:lnTo>
                    <a:pt x="162" y="40"/>
                  </a:lnTo>
                  <a:lnTo>
                    <a:pt x="162" y="55"/>
                  </a:lnTo>
                  <a:lnTo>
                    <a:pt x="162" y="55"/>
                  </a:lnTo>
                  <a:lnTo>
                    <a:pt x="160" y="67"/>
                  </a:lnTo>
                  <a:lnTo>
                    <a:pt x="156" y="80"/>
                  </a:lnTo>
                  <a:lnTo>
                    <a:pt x="156" y="80"/>
                  </a:lnTo>
                  <a:lnTo>
                    <a:pt x="149" y="91"/>
                  </a:lnTo>
                  <a:lnTo>
                    <a:pt x="140" y="100"/>
                  </a:lnTo>
                  <a:lnTo>
                    <a:pt x="140" y="100"/>
                  </a:lnTo>
                  <a:lnTo>
                    <a:pt x="138" y="102"/>
                  </a:lnTo>
                  <a:lnTo>
                    <a:pt x="134" y="102"/>
                  </a:lnTo>
                  <a:lnTo>
                    <a:pt x="132" y="102"/>
                  </a:lnTo>
                  <a:lnTo>
                    <a:pt x="131" y="100"/>
                  </a:lnTo>
                  <a:lnTo>
                    <a:pt x="131" y="100"/>
                  </a:lnTo>
                  <a:lnTo>
                    <a:pt x="129" y="97"/>
                  </a:lnTo>
                  <a:lnTo>
                    <a:pt x="129" y="95"/>
                  </a:lnTo>
                  <a:lnTo>
                    <a:pt x="129" y="91"/>
                  </a:lnTo>
                  <a:lnTo>
                    <a:pt x="131" y="89"/>
                  </a:lnTo>
                  <a:lnTo>
                    <a:pt x="131" y="89"/>
                  </a:lnTo>
                  <a:lnTo>
                    <a:pt x="138" y="82"/>
                  </a:lnTo>
                  <a:lnTo>
                    <a:pt x="143" y="75"/>
                  </a:lnTo>
                  <a:lnTo>
                    <a:pt x="143" y="75"/>
                  </a:lnTo>
                  <a:lnTo>
                    <a:pt x="145" y="64"/>
                  </a:lnTo>
                  <a:lnTo>
                    <a:pt x="147" y="55"/>
                  </a:lnTo>
                  <a:lnTo>
                    <a:pt x="147" y="55"/>
                  </a:lnTo>
                  <a:lnTo>
                    <a:pt x="147" y="44"/>
                  </a:lnTo>
                  <a:lnTo>
                    <a:pt x="143" y="33"/>
                  </a:lnTo>
                  <a:lnTo>
                    <a:pt x="143" y="33"/>
                  </a:lnTo>
                  <a:lnTo>
                    <a:pt x="138" y="22"/>
                  </a:lnTo>
                  <a:lnTo>
                    <a:pt x="131" y="12"/>
                  </a:lnTo>
                  <a:lnTo>
                    <a:pt x="131" y="12"/>
                  </a:lnTo>
                  <a:close/>
                  <a:moveTo>
                    <a:pt x="83" y="36"/>
                  </a:moveTo>
                  <a:lnTo>
                    <a:pt x="83" y="36"/>
                  </a:lnTo>
                  <a:lnTo>
                    <a:pt x="88" y="38"/>
                  </a:lnTo>
                  <a:lnTo>
                    <a:pt x="92" y="40"/>
                  </a:lnTo>
                  <a:lnTo>
                    <a:pt x="96" y="45"/>
                  </a:lnTo>
                  <a:lnTo>
                    <a:pt x="96" y="51"/>
                  </a:lnTo>
                  <a:lnTo>
                    <a:pt x="96" y="51"/>
                  </a:lnTo>
                  <a:lnTo>
                    <a:pt x="96" y="55"/>
                  </a:lnTo>
                  <a:lnTo>
                    <a:pt x="94" y="58"/>
                  </a:lnTo>
                  <a:lnTo>
                    <a:pt x="92" y="62"/>
                  </a:lnTo>
                  <a:lnTo>
                    <a:pt x="88" y="64"/>
                  </a:lnTo>
                  <a:lnTo>
                    <a:pt x="88" y="156"/>
                  </a:lnTo>
                  <a:lnTo>
                    <a:pt x="76" y="156"/>
                  </a:lnTo>
                  <a:lnTo>
                    <a:pt x="76" y="64"/>
                  </a:lnTo>
                  <a:lnTo>
                    <a:pt x="76" y="64"/>
                  </a:lnTo>
                  <a:lnTo>
                    <a:pt x="70" y="58"/>
                  </a:lnTo>
                  <a:lnTo>
                    <a:pt x="68" y="55"/>
                  </a:lnTo>
                  <a:lnTo>
                    <a:pt x="68" y="51"/>
                  </a:lnTo>
                  <a:lnTo>
                    <a:pt x="68" y="51"/>
                  </a:lnTo>
                  <a:lnTo>
                    <a:pt x="68" y="45"/>
                  </a:lnTo>
                  <a:lnTo>
                    <a:pt x="72" y="40"/>
                  </a:lnTo>
                  <a:lnTo>
                    <a:pt x="77" y="38"/>
                  </a:lnTo>
                  <a:lnTo>
                    <a:pt x="83" y="36"/>
                  </a:lnTo>
                  <a:lnTo>
                    <a:pt x="83" y="36"/>
                  </a:lnTo>
                  <a:close/>
                  <a:moveTo>
                    <a:pt x="33" y="12"/>
                  </a:moveTo>
                  <a:lnTo>
                    <a:pt x="33" y="12"/>
                  </a:lnTo>
                  <a:lnTo>
                    <a:pt x="35" y="11"/>
                  </a:lnTo>
                  <a:lnTo>
                    <a:pt x="35" y="9"/>
                  </a:lnTo>
                  <a:lnTo>
                    <a:pt x="35" y="5"/>
                  </a:lnTo>
                  <a:lnTo>
                    <a:pt x="33" y="3"/>
                  </a:lnTo>
                  <a:lnTo>
                    <a:pt x="33" y="3"/>
                  </a:lnTo>
                  <a:lnTo>
                    <a:pt x="31" y="1"/>
                  </a:lnTo>
                  <a:lnTo>
                    <a:pt x="30" y="0"/>
                  </a:lnTo>
                  <a:lnTo>
                    <a:pt x="26" y="1"/>
                  </a:lnTo>
                  <a:lnTo>
                    <a:pt x="24" y="1"/>
                  </a:lnTo>
                  <a:lnTo>
                    <a:pt x="24" y="1"/>
                  </a:lnTo>
                  <a:lnTo>
                    <a:pt x="13" y="12"/>
                  </a:lnTo>
                  <a:lnTo>
                    <a:pt x="6" y="25"/>
                  </a:lnTo>
                  <a:lnTo>
                    <a:pt x="6" y="25"/>
                  </a:lnTo>
                  <a:lnTo>
                    <a:pt x="2" y="40"/>
                  </a:lnTo>
                  <a:lnTo>
                    <a:pt x="0" y="55"/>
                  </a:lnTo>
                  <a:lnTo>
                    <a:pt x="0" y="55"/>
                  </a:lnTo>
                  <a:lnTo>
                    <a:pt x="4" y="67"/>
                  </a:lnTo>
                  <a:lnTo>
                    <a:pt x="8" y="80"/>
                  </a:lnTo>
                  <a:lnTo>
                    <a:pt x="8" y="80"/>
                  </a:lnTo>
                  <a:lnTo>
                    <a:pt x="15" y="91"/>
                  </a:lnTo>
                  <a:lnTo>
                    <a:pt x="24" y="100"/>
                  </a:lnTo>
                  <a:lnTo>
                    <a:pt x="24" y="100"/>
                  </a:lnTo>
                  <a:lnTo>
                    <a:pt x="26" y="102"/>
                  </a:lnTo>
                  <a:lnTo>
                    <a:pt x="28" y="102"/>
                  </a:lnTo>
                  <a:lnTo>
                    <a:pt x="31" y="102"/>
                  </a:lnTo>
                  <a:lnTo>
                    <a:pt x="33" y="100"/>
                  </a:lnTo>
                  <a:lnTo>
                    <a:pt x="33" y="100"/>
                  </a:lnTo>
                  <a:lnTo>
                    <a:pt x="35" y="97"/>
                  </a:lnTo>
                  <a:lnTo>
                    <a:pt x="35" y="95"/>
                  </a:lnTo>
                  <a:lnTo>
                    <a:pt x="35" y="91"/>
                  </a:lnTo>
                  <a:lnTo>
                    <a:pt x="33" y="89"/>
                  </a:lnTo>
                  <a:lnTo>
                    <a:pt x="33" y="89"/>
                  </a:lnTo>
                  <a:lnTo>
                    <a:pt x="26" y="82"/>
                  </a:lnTo>
                  <a:lnTo>
                    <a:pt x="20" y="75"/>
                  </a:lnTo>
                  <a:lnTo>
                    <a:pt x="20" y="75"/>
                  </a:lnTo>
                  <a:lnTo>
                    <a:pt x="17" y="64"/>
                  </a:lnTo>
                  <a:lnTo>
                    <a:pt x="15" y="55"/>
                  </a:lnTo>
                  <a:lnTo>
                    <a:pt x="15" y="55"/>
                  </a:lnTo>
                  <a:lnTo>
                    <a:pt x="17" y="44"/>
                  </a:lnTo>
                  <a:lnTo>
                    <a:pt x="20" y="33"/>
                  </a:lnTo>
                  <a:lnTo>
                    <a:pt x="20" y="33"/>
                  </a:lnTo>
                  <a:lnTo>
                    <a:pt x="26" y="22"/>
                  </a:lnTo>
                  <a:lnTo>
                    <a:pt x="33" y="12"/>
                  </a:lnTo>
                  <a:lnTo>
                    <a:pt x="33" y="12"/>
                  </a:lnTo>
                  <a:close/>
                  <a:moveTo>
                    <a:pt x="52" y="34"/>
                  </a:moveTo>
                  <a:lnTo>
                    <a:pt x="52" y="34"/>
                  </a:lnTo>
                  <a:lnTo>
                    <a:pt x="46" y="44"/>
                  </a:lnTo>
                  <a:lnTo>
                    <a:pt x="44" y="53"/>
                  </a:lnTo>
                  <a:lnTo>
                    <a:pt x="48" y="62"/>
                  </a:lnTo>
                  <a:lnTo>
                    <a:pt x="50" y="66"/>
                  </a:lnTo>
                  <a:lnTo>
                    <a:pt x="53" y="71"/>
                  </a:lnTo>
                  <a:lnTo>
                    <a:pt x="53" y="71"/>
                  </a:lnTo>
                  <a:lnTo>
                    <a:pt x="55" y="73"/>
                  </a:lnTo>
                  <a:lnTo>
                    <a:pt x="57" y="75"/>
                  </a:lnTo>
                  <a:lnTo>
                    <a:pt x="57" y="78"/>
                  </a:lnTo>
                  <a:lnTo>
                    <a:pt x="55" y="80"/>
                  </a:lnTo>
                  <a:lnTo>
                    <a:pt x="55" y="80"/>
                  </a:lnTo>
                  <a:lnTo>
                    <a:pt x="53" y="82"/>
                  </a:lnTo>
                  <a:lnTo>
                    <a:pt x="52" y="84"/>
                  </a:lnTo>
                  <a:lnTo>
                    <a:pt x="48" y="84"/>
                  </a:lnTo>
                  <a:lnTo>
                    <a:pt x="46" y="82"/>
                  </a:lnTo>
                  <a:lnTo>
                    <a:pt x="46" y="82"/>
                  </a:lnTo>
                  <a:lnTo>
                    <a:pt x="39" y="77"/>
                  </a:lnTo>
                  <a:lnTo>
                    <a:pt x="33" y="69"/>
                  </a:lnTo>
                  <a:lnTo>
                    <a:pt x="31" y="62"/>
                  </a:lnTo>
                  <a:lnTo>
                    <a:pt x="30" y="53"/>
                  </a:lnTo>
                  <a:lnTo>
                    <a:pt x="30" y="45"/>
                  </a:lnTo>
                  <a:lnTo>
                    <a:pt x="33" y="38"/>
                  </a:lnTo>
                  <a:lnTo>
                    <a:pt x="37" y="31"/>
                  </a:lnTo>
                  <a:lnTo>
                    <a:pt x="42" y="23"/>
                  </a:lnTo>
                  <a:lnTo>
                    <a:pt x="42" y="23"/>
                  </a:lnTo>
                  <a:lnTo>
                    <a:pt x="46" y="22"/>
                  </a:lnTo>
                  <a:lnTo>
                    <a:pt x="48" y="22"/>
                  </a:lnTo>
                  <a:lnTo>
                    <a:pt x="50" y="22"/>
                  </a:lnTo>
                  <a:lnTo>
                    <a:pt x="53" y="23"/>
                  </a:lnTo>
                  <a:lnTo>
                    <a:pt x="53" y="23"/>
                  </a:lnTo>
                  <a:lnTo>
                    <a:pt x="53" y="27"/>
                  </a:lnTo>
                  <a:lnTo>
                    <a:pt x="55" y="29"/>
                  </a:lnTo>
                  <a:lnTo>
                    <a:pt x="53" y="33"/>
                  </a:lnTo>
                  <a:lnTo>
                    <a:pt x="52" y="34"/>
                  </a:lnTo>
                  <a:lnTo>
                    <a:pt x="52" y="34"/>
                  </a:lnTo>
                  <a:close/>
                  <a:moveTo>
                    <a:pt x="110" y="34"/>
                  </a:moveTo>
                  <a:lnTo>
                    <a:pt x="110" y="34"/>
                  </a:lnTo>
                  <a:lnTo>
                    <a:pt x="116" y="44"/>
                  </a:lnTo>
                  <a:lnTo>
                    <a:pt x="118" y="53"/>
                  </a:lnTo>
                  <a:lnTo>
                    <a:pt x="116" y="62"/>
                  </a:lnTo>
                  <a:lnTo>
                    <a:pt x="114" y="66"/>
                  </a:lnTo>
                  <a:lnTo>
                    <a:pt x="110" y="71"/>
                  </a:lnTo>
                  <a:lnTo>
                    <a:pt x="110" y="71"/>
                  </a:lnTo>
                  <a:lnTo>
                    <a:pt x="107" y="73"/>
                  </a:lnTo>
                  <a:lnTo>
                    <a:pt x="107" y="75"/>
                  </a:lnTo>
                  <a:lnTo>
                    <a:pt x="107" y="78"/>
                  </a:lnTo>
                  <a:lnTo>
                    <a:pt x="109" y="80"/>
                  </a:lnTo>
                  <a:lnTo>
                    <a:pt x="109" y="80"/>
                  </a:lnTo>
                  <a:lnTo>
                    <a:pt x="110" y="82"/>
                  </a:lnTo>
                  <a:lnTo>
                    <a:pt x="112" y="84"/>
                  </a:lnTo>
                  <a:lnTo>
                    <a:pt x="116" y="84"/>
                  </a:lnTo>
                  <a:lnTo>
                    <a:pt x="118" y="82"/>
                  </a:lnTo>
                  <a:lnTo>
                    <a:pt x="118" y="82"/>
                  </a:lnTo>
                  <a:lnTo>
                    <a:pt x="125" y="77"/>
                  </a:lnTo>
                  <a:lnTo>
                    <a:pt x="129" y="69"/>
                  </a:lnTo>
                  <a:lnTo>
                    <a:pt x="132" y="62"/>
                  </a:lnTo>
                  <a:lnTo>
                    <a:pt x="134" y="53"/>
                  </a:lnTo>
                  <a:lnTo>
                    <a:pt x="132" y="45"/>
                  </a:lnTo>
                  <a:lnTo>
                    <a:pt x="131" y="38"/>
                  </a:lnTo>
                  <a:lnTo>
                    <a:pt x="127" y="31"/>
                  </a:lnTo>
                  <a:lnTo>
                    <a:pt x="120" y="23"/>
                  </a:lnTo>
                  <a:lnTo>
                    <a:pt x="120" y="23"/>
                  </a:lnTo>
                  <a:lnTo>
                    <a:pt x="118" y="22"/>
                  </a:lnTo>
                  <a:lnTo>
                    <a:pt x="116" y="22"/>
                  </a:lnTo>
                  <a:lnTo>
                    <a:pt x="112" y="22"/>
                  </a:lnTo>
                  <a:lnTo>
                    <a:pt x="110" y="23"/>
                  </a:lnTo>
                  <a:lnTo>
                    <a:pt x="110" y="23"/>
                  </a:lnTo>
                  <a:lnTo>
                    <a:pt x="109" y="27"/>
                  </a:lnTo>
                  <a:lnTo>
                    <a:pt x="109" y="29"/>
                  </a:lnTo>
                  <a:lnTo>
                    <a:pt x="109" y="33"/>
                  </a:lnTo>
                  <a:lnTo>
                    <a:pt x="110" y="34"/>
                  </a:lnTo>
                  <a:lnTo>
                    <a:pt x="110" y="34"/>
                  </a:lnTo>
                  <a:close/>
                </a:path>
              </a:pathLst>
            </a:custGeom>
            <a:gradFill>
              <a:gsLst>
                <a:gs pos="0">
                  <a:schemeClr val="bg1"/>
                </a:gs>
                <a:gs pos="100000">
                  <a:srgbClr val="55B3FA"/>
                </a:gs>
              </a:gsLst>
              <a:lin ang="2700000" scaled="1"/>
            </a:gradFill>
            <a:ln>
              <a:noFill/>
            </a:ln>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grpSp>
      <p:sp>
        <p:nvSpPr>
          <p:cNvPr id="27" name="TextBox 21"/>
          <p:cNvSpPr txBox="1"/>
          <p:nvPr/>
        </p:nvSpPr>
        <p:spPr>
          <a:xfrm>
            <a:off x="3805986" y="3589537"/>
            <a:ext cx="2515362" cy="400110"/>
          </a:xfrm>
          <a:prstGeom prst="rect">
            <a:avLst/>
          </a:prstGeom>
          <a:noFill/>
        </p:spPr>
        <p:txBody>
          <a:bodyPr wrap="square" rtlCol="0">
            <a:spAutoFit/>
          </a:bodyPr>
          <a:lstStyle/>
          <a:p>
            <a:pPr lvl="0" algn="ctr">
              <a:defRPr/>
            </a:pPr>
            <a:r>
              <a:rPr lang="zh-CN" altLang="en-US" sz="2000" b="1" kern="0" dirty="0">
                <a:gradFill>
                  <a:gsLst>
                    <a:gs pos="0">
                      <a:schemeClr val="bg1"/>
                    </a:gs>
                    <a:gs pos="100000">
                      <a:srgbClr val="55B3FA"/>
                    </a:gs>
                  </a:gsLst>
                  <a:lin ang="5400000" scaled="1"/>
                </a:gradFill>
                <a:cs typeface="+mn-ea"/>
                <a:sym typeface="+mn-lt"/>
              </a:rPr>
              <a:t>用心服务</a:t>
            </a:r>
          </a:p>
        </p:txBody>
      </p:sp>
      <p:sp>
        <p:nvSpPr>
          <p:cNvPr id="28" name="TextBox 22"/>
          <p:cNvSpPr txBox="1"/>
          <p:nvPr/>
        </p:nvSpPr>
        <p:spPr>
          <a:xfrm>
            <a:off x="3873905" y="4093593"/>
            <a:ext cx="2322565" cy="692497"/>
          </a:xfrm>
          <a:prstGeom prst="rect">
            <a:avLst/>
          </a:prstGeom>
          <a:noFill/>
        </p:spPr>
        <p:txBody>
          <a:bodyPr wrap="square" rtlCol="0">
            <a:spAutoFit/>
          </a:bodyPr>
          <a:lstStyle>
            <a:defPPr>
              <a:defRPr lang="zh-CN"/>
            </a:defPPr>
            <a:lvl1pPr marR="0" lvl="0" indent="0" fontAlgn="auto">
              <a:lnSpc>
                <a:spcPct val="130000"/>
              </a:lnSpc>
              <a:spcBef>
                <a:spcPts val="0"/>
              </a:spcBef>
              <a:spcAft>
                <a:spcPts val="0"/>
              </a:spcAft>
              <a:buClrTx/>
              <a:buSzTx/>
              <a:buFontTx/>
              <a:buNone/>
              <a:tabLst/>
              <a:defRPr kumimoji="0" sz="1200" b="0" i="0" u="none" strike="noStrike" kern="0" cap="none" spc="0" normalizeH="0" baseline="0">
                <a:ln>
                  <a:noFill/>
                </a:ln>
                <a:solidFill>
                  <a:sysClr val="window" lastClr="FFFFFF">
                    <a:lumMod val="50000"/>
                  </a:sysClr>
                </a:solidFill>
                <a:effectLst/>
                <a:uLnTx/>
                <a:uFillTx/>
                <a:latin typeface="微软雅黑" pitchFamily="34" charset="-122"/>
                <a:ea typeface="微软雅黑" pitchFamily="34" charset="-122"/>
              </a:defRPr>
            </a:lvl1pPr>
          </a:lstStyle>
          <a:p>
            <a:pPr lvl="0">
              <a:defRPr/>
            </a:pPr>
            <a:r>
              <a:rPr lang="zh-CN" altLang="en-US" sz="1000" dirty="0">
                <a:gradFill>
                  <a:gsLst>
                    <a:gs pos="0">
                      <a:schemeClr val="bg1"/>
                    </a:gs>
                    <a:gs pos="100000">
                      <a:srgbClr val="55B3FA"/>
                    </a:gs>
                  </a:gsLst>
                  <a:lin ang="5400000" scaled="1"/>
                </a:gradFill>
                <a:latin typeface="+mn-lt"/>
                <a:ea typeface="+mn-ea"/>
                <a:cs typeface="+mn-ea"/>
                <a:sym typeface="+mn-lt"/>
              </a:rPr>
              <a:t>请填入您的内容，或复制内容后点击右键选择只保留文本来粘贴您的内容。请填入您的内容，</a:t>
            </a:r>
            <a:endParaRPr lang="en-US" altLang="zh-CN" sz="1000" dirty="0">
              <a:gradFill>
                <a:gsLst>
                  <a:gs pos="0">
                    <a:schemeClr val="bg1"/>
                  </a:gs>
                  <a:gs pos="100000">
                    <a:srgbClr val="55B3FA"/>
                  </a:gs>
                </a:gsLst>
                <a:lin ang="5400000" scaled="1"/>
              </a:gradFill>
              <a:latin typeface="+mn-lt"/>
              <a:ea typeface="+mn-ea"/>
              <a:cs typeface="+mn-ea"/>
              <a:sym typeface="+mn-lt"/>
            </a:endParaRPr>
          </a:p>
        </p:txBody>
      </p:sp>
      <p:sp>
        <p:nvSpPr>
          <p:cNvPr id="29" name="燕尾形箭头 28"/>
          <p:cNvSpPr>
            <a:spLocks noChangeArrowheads="1"/>
          </p:cNvSpPr>
          <p:nvPr/>
        </p:nvSpPr>
        <p:spPr bwMode="auto">
          <a:xfrm>
            <a:off x="2120677" y="3598755"/>
            <a:ext cx="1113530" cy="551760"/>
          </a:xfrm>
          <a:prstGeom prst="notchedRightArrow">
            <a:avLst>
              <a:gd name="adj1" fmla="val 50000"/>
              <a:gd name="adj2" fmla="val 49984"/>
            </a:avLst>
          </a:prstGeom>
          <a:noFill/>
          <a:ln>
            <a:gradFill>
              <a:gsLst>
                <a:gs pos="0">
                  <a:schemeClr val="bg1"/>
                </a:gs>
                <a:gs pos="100000">
                  <a:srgbClr val="55B3FA"/>
                </a:gs>
              </a:gsLst>
            </a:gradFill>
          </a:ln>
          <a:effectLst/>
        </p:spPr>
        <p:txBody>
          <a:bodyPr lIns="34281" tIns="17140" rIns="34281" bIns="17140"/>
          <a:lstStyle/>
          <a:p>
            <a:pPr>
              <a:defRPr/>
            </a:pPr>
            <a:endParaRPr lang="zh-CN" altLang="en-US" dirty="0">
              <a:gradFill>
                <a:gsLst>
                  <a:gs pos="0">
                    <a:schemeClr val="bg1"/>
                  </a:gs>
                  <a:gs pos="100000">
                    <a:srgbClr val="55B3FA"/>
                  </a:gs>
                </a:gsLst>
                <a:lin ang="5400000" scaled="1"/>
              </a:gradFill>
              <a:cs typeface="+mn-ea"/>
              <a:sym typeface="+mn-lt"/>
            </a:endParaRPr>
          </a:p>
        </p:txBody>
      </p:sp>
      <p:grpSp>
        <p:nvGrpSpPr>
          <p:cNvPr id="30" name="组合 29"/>
          <p:cNvGrpSpPr/>
          <p:nvPr/>
        </p:nvGrpSpPr>
        <p:grpSpPr>
          <a:xfrm>
            <a:off x="941868" y="3305587"/>
            <a:ext cx="989965" cy="1138099"/>
            <a:chOff x="982638" y="3073894"/>
            <a:chExt cx="989965" cy="1138099"/>
          </a:xfrm>
        </p:grpSpPr>
        <p:sp>
          <p:nvSpPr>
            <p:cNvPr id="31" name="任意多边形 30"/>
            <p:cNvSpPr/>
            <p:nvPr/>
          </p:nvSpPr>
          <p:spPr bwMode="auto">
            <a:xfrm>
              <a:off x="982638" y="3073894"/>
              <a:ext cx="989965" cy="1138099"/>
            </a:xfrm>
            <a:custGeom>
              <a:avLst/>
              <a:gdLst>
                <a:gd name="connsiteX0" fmla="*/ 0 w 4017518"/>
                <a:gd name="connsiteY0" fmla="*/ 1747621 h 3495241"/>
                <a:gd name="connsiteX1" fmla="*/ 873810 w 4017518"/>
                <a:gd name="connsiteY1" fmla="*/ 1 h 3495241"/>
                <a:gd name="connsiteX2" fmla="*/ 3143708 w 4017518"/>
                <a:gd name="connsiteY2" fmla="*/ 1 h 3495241"/>
                <a:gd name="connsiteX3" fmla="*/ 4017518 w 4017518"/>
                <a:gd name="connsiteY3" fmla="*/ 1747621 h 3495241"/>
                <a:gd name="connsiteX4" fmla="*/ 3143708 w 4017518"/>
                <a:gd name="connsiteY4" fmla="*/ 3495240 h 3495241"/>
                <a:gd name="connsiteX5" fmla="*/ 873810 w 4017518"/>
                <a:gd name="connsiteY5" fmla="*/ 3495240 h 3495241"/>
                <a:gd name="connsiteX6" fmla="*/ 0 w 4017518"/>
                <a:gd name="connsiteY6" fmla="*/ 1747621 h 349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7518" h="3495241">
                  <a:moveTo>
                    <a:pt x="2008758" y="0"/>
                  </a:moveTo>
                  <a:lnTo>
                    <a:pt x="4017516" y="760215"/>
                  </a:lnTo>
                  <a:lnTo>
                    <a:pt x="4017516" y="2735026"/>
                  </a:lnTo>
                  <a:lnTo>
                    <a:pt x="2008758" y="3495241"/>
                  </a:lnTo>
                  <a:lnTo>
                    <a:pt x="2" y="2735026"/>
                  </a:lnTo>
                  <a:lnTo>
                    <a:pt x="2" y="760215"/>
                  </a:lnTo>
                  <a:lnTo>
                    <a:pt x="2008758" y="0"/>
                  </a:lnTo>
                  <a:close/>
                </a:path>
              </a:pathLst>
            </a:custGeom>
            <a:noFill/>
            <a:ln>
              <a:gradFill>
                <a:gsLst>
                  <a:gs pos="0">
                    <a:schemeClr val="bg1"/>
                  </a:gs>
                  <a:gs pos="100000">
                    <a:srgbClr val="55B3FA"/>
                  </a:gs>
                </a:gsLst>
              </a:gradFill>
            </a:ln>
            <a:effectLst>
              <a:outerShdw blurRad="495300" dist="571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32" name="Freeform 411"/>
            <p:cNvSpPr>
              <a:spLocks noEditPoints="1"/>
            </p:cNvSpPr>
            <p:nvPr/>
          </p:nvSpPr>
          <p:spPr bwMode="auto">
            <a:xfrm>
              <a:off x="1140387" y="3249847"/>
              <a:ext cx="674465" cy="693071"/>
            </a:xfrm>
            <a:custGeom>
              <a:avLst/>
              <a:gdLst>
                <a:gd name="T0" fmla="*/ 68 w 145"/>
                <a:gd name="T1" fmla="*/ 75 h 149"/>
                <a:gd name="T2" fmla="*/ 86 w 145"/>
                <a:gd name="T3" fmla="*/ 86 h 149"/>
                <a:gd name="T4" fmla="*/ 81 w 145"/>
                <a:gd name="T5" fmla="*/ 110 h 149"/>
                <a:gd name="T6" fmla="*/ 73 w 145"/>
                <a:gd name="T7" fmla="*/ 129 h 149"/>
                <a:gd name="T8" fmla="*/ 57 w 145"/>
                <a:gd name="T9" fmla="*/ 140 h 149"/>
                <a:gd name="T10" fmla="*/ 38 w 145"/>
                <a:gd name="T11" fmla="*/ 141 h 149"/>
                <a:gd name="T12" fmla="*/ 18 w 145"/>
                <a:gd name="T13" fmla="*/ 130 h 149"/>
                <a:gd name="T14" fmla="*/ 9 w 145"/>
                <a:gd name="T15" fmla="*/ 118 h 149"/>
                <a:gd name="T16" fmla="*/ 9 w 145"/>
                <a:gd name="T17" fmla="*/ 90 h 149"/>
                <a:gd name="T18" fmla="*/ 18 w 145"/>
                <a:gd name="T19" fmla="*/ 77 h 149"/>
                <a:gd name="T20" fmla="*/ 38 w 145"/>
                <a:gd name="T21" fmla="*/ 68 h 149"/>
                <a:gd name="T22" fmla="*/ 121 w 145"/>
                <a:gd name="T23" fmla="*/ 30 h 149"/>
                <a:gd name="T24" fmla="*/ 99 w 145"/>
                <a:gd name="T25" fmla="*/ 33 h 149"/>
                <a:gd name="T26" fmla="*/ 88 w 145"/>
                <a:gd name="T27" fmla="*/ 44 h 149"/>
                <a:gd name="T28" fmla="*/ 88 w 145"/>
                <a:gd name="T29" fmla="*/ 63 h 149"/>
                <a:gd name="T30" fmla="*/ 93 w 145"/>
                <a:gd name="T31" fmla="*/ 77 h 149"/>
                <a:gd name="T32" fmla="*/ 106 w 145"/>
                <a:gd name="T33" fmla="*/ 90 h 149"/>
                <a:gd name="T34" fmla="*/ 130 w 145"/>
                <a:gd name="T35" fmla="*/ 86 h 149"/>
                <a:gd name="T36" fmla="*/ 141 w 145"/>
                <a:gd name="T37" fmla="*/ 75 h 149"/>
                <a:gd name="T38" fmla="*/ 139 w 145"/>
                <a:gd name="T39" fmla="*/ 59 h 149"/>
                <a:gd name="T40" fmla="*/ 134 w 145"/>
                <a:gd name="T41" fmla="*/ 44 h 149"/>
                <a:gd name="T42" fmla="*/ 121 w 145"/>
                <a:gd name="T43" fmla="*/ 35 h 149"/>
                <a:gd name="T44" fmla="*/ 125 w 145"/>
                <a:gd name="T45" fmla="*/ 61 h 149"/>
                <a:gd name="T46" fmla="*/ 104 w 145"/>
                <a:gd name="T47" fmla="*/ 68 h 149"/>
                <a:gd name="T48" fmla="*/ 110 w 145"/>
                <a:gd name="T49" fmla="*/ 50 h 149"/>
                <a:gd name="T50" fmla="*/ 117 w 145"/>
                <a:gd name="T51" fmla="*/ 64 h 149"/>
                <a:gd name="T52" fmla="*/ 110 w 145"/>
                <a:gd name="T53" fmla="*/ 57 h 149"/>
                <a:gd name="T54" fmla="*/ 132 w 145"/>
                <a:gd name="T55" fmla="*/ 63 h 149"/>
                <a:gd name="T56" fmla="*/ 106 w 145"/>
                <a:gd name="T57" fmla="*/ 75 h 149"/>
                <a:gd name="T58" fmla="*/ 103 w 145"/>
                <a:gd name="T59" fmla="*/ 46 h 149"/>
                <a:gd name="T60" fmla="*/ 66 w 145"/>
                <a:gd name="T61" fmla="*/ 0 h 149"/>
                <a:gd name="T62" fmla="*/ 44 w 145"/>
                <a:gd name="T63" fmla="*/ 4 h 149"/>
                <a:gd name="T64" fmla="*/ 33 w 145"/>
                <a:gd name="T65" fmla="*/ 17 h 149"/>
                <a:gd name="T66" fmla="*/ 33 w 145"/>
                <a:gd name="T67" fmla="*/ 33 h 149"/>
                <a:gd name="T68" fmla="*/ 40 w 145"/>
                <a:gd name="T69" fmla="*/ 48 h 149"/>
                <a:gd name="T70" fmla="*/ 53 w 145"/>
                <a:gd name="T71" fmla="*/ 61 h 149"/>
                <a:gd name="T72" fmla="*/ 75 w 145"/>
                <a:gd name="T73" fmla="*/ 57 h 149"/>
                <a:gd name="T74" fmla="*/ 86 w 145"/>
                <a:gd name="T75" fmla="*/ 46 h 149"/>
                <a:gd name="T76" fmla="*/ 86 w 145"/>
                <a:gd name="T77" fmla="*/ 30 h 149"/>
                <a:gd name="T78" fmla="*/ 81 w 145"/>
                <a:gd name="T79" fmla="*/ 15 h 149"/>
                <a:gd name="T80" fmla="*/ 66 w 145"/>
                <a:gd name="T81" fmla="*/ 6 h 149"/>
                <a:gd name="T82" fmla="*/ 71 w 145"/>
                <a:gd name="T83" fmla="*/ 33 h 149"/>
                <a:gd name="T84" fmla="*/ 51 w 145"/>
                <a:gd name="T85" fmla="*/ 39 h 149"/>
                <a:gd name="T86" fmla="*/ 57 w 145"/>
                <a:gd name="T87" fmla="*/ 20 h 149"/>
                <a:gd name="T88" fmla="*/ 62 w 145"/>
                <a:gd name="T89" fmla="*/ 35 h 149"/>
                <a:gd name="T90" fmla="*/ 57 w 145"/>
                <a:gd name="T91" fmla="*/ 28 h 149"/>
                <a:gd name="T92" fmla="*/ 77 w 145"/>
                <a:gd name="T93" fmla="*/ 33 h 149"/>
                <a:gd name="T94" fmla="*/ 51 w 145"/>
                <a:gd name="T95" fmla="*/ 46 h 149"/>
                <a:gd name="T96" fmla="*/ 49 w 145"/>
                <a:gd name="T97" fmla="*/ 19 h 149"/>
                <a:gd name="T98" fmla="*/ 44 w 145"/>
                <a:gd name="T99" fmla="*/ 88 h 149"/>
                <a:gd name="T100" fmla="*/ 33 w 145"/>
                <a:gd name="T101" fmla="*/ 116 h 149"/>
                <a:gd name="T102" fmla="*/ 59 w 145"/>
                <a:gd name="T103" fmla="*/ 110 h 149"/>
                <a:gd name="T104" fmla="*/ 44 w 145"/>
                <a:gd name="T105" fmla="*/ 88 h 149"/>
                <a:gd name="T106" fmla="*/ 38 w 145"/>
                <a:gd name="T107" fmla="*/ 99 h 149"/>
                <a:gd name="T108" fmla="*/ 44 w 145"/>
                <a:gd name="T109" fmla="*/ 112 h 149"/>
                <a:gd name="T110" fmla="*/ 51 w 145"/>
                <a:gd name="T111" fmla="*/ 101 h 149"/>
                <a:gd name="T112" fmla="*/ 35 w 145"/>
                <a:gd name="T113" fmla="*/ 81 h 149"/>
                <a:gd name="T114" fmla="*/ 27 w 145"/>
                <a:gd name="T115" fmla="*/ 121 h 149"/>
                <a:gd name="T116" fmla="*/ 70 w 145"/>
                <a:gd name="T117" fmla="*/ 10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5" h="149">
                  <a:moveTo>
                    <a:pt x="51" y="68"/>
                  </a:moveTo>
                  <a:lnTo>
                    <a:pt x="51" y="68"/>
                  </a:lnTo>
                  <a:lnTo>
                    <a:pt x="59" y="70"/>
                  </a:lnTo>
                  <a:lnTo>
                    <a:pt x="62" y="63"/>
                  </a:lnTo>
                  <a:lnTo>
                    <a:pt x="62" y="63"/>
                  </a:lnTo>
                  <a:lnTo>
                    <a:pt x="68" y="64"/>
                  </a:lnTo>
                  <a:lnTo>
                    <a:pt x="71" y="68"/>
                  </a:lnTo>
                  <a:lnTo>
                    <a:pt x="68" y="75"/>
                  </a:lnTo>
                  <a:lnTo>
                    <a:pt x="68" y="75"/>
                  </a:lnTo>
                  <a:lnTo>
                    <a:pt x="71" y="77"/>
                  </a:lnTo>
                  <a:lnTo>
                    <a:pt x="71" y="77"/>
                  </a:lnTo>
                  <a:lnTo>
                    <a:pt x="73" y="81"/>
                  </a:lnTo>
                  <a:lnTo>
                    <a:pt x="81" y="77"/>
                  </a:lnTo>
                  <a:lnTo>
                    <a:pt x="81" y="77"/>
                  </a:lnTo>
                  <a:lnTo>
                    <a:pt x="84" y="83"/>
                  </a:lnTo>
                  <a:lnTo>
                    <a:pt x="86" y="86"/>
                  </a:lnTo>
                  <a:lnTo>
                    <a:pt x="79" y="92"/>
                  </a:lnTo>
                  <a:lnTo>
                    <a:pt x="79" y="92"/>
                  </a:lnTo>
                  <a:lnTo>
                    <a:pt x="81" y="97"/>
                  </a:lnTo>
                  <a:lnTo>
                    <a:pt x="88" y="99"/>
                  </a:lnTo>
                  <a:lnTo>
                    <a:pt x="88" y="99"/>
                  </a:lnTo>
                  <a:lnTo>
                    <a:pt x="90" y="105"/>
                  </a:lnTo>
                  <a:lnTo>
                    <a:pt x="88" y="110"/>
                  </a:lnTo>
                  <a:lnTo>
                    <a:pt x="81" y="110"/>
                  </a:lnTo>
                  <a:lnTo>
                    <a:pt x="81" y="110"/>
                  </a:lnTo>
                  <a:lnTo>
                    <a:pt x="79" y="118"/>
                  </a:lnTo>
                  <a:lnTo>
                    <a:pt x="86" y="121"/>
                  </a:lnTo>
                  <a:lnTo>
                    <a:pt x="86" y="121"/>
                  </a:lnTo>
                  <a:lnTo>
                    <a:pt x="82" y="127"/>
                  </a:lnTo>
                  <a:lnTo>
                    <a:pt x="81" y="130"/>
                  </a:lnTo>
                  <a:lnTo>
                    <a:pt x="73" y="129"/>
                  </a:lnTo>
                  <a:lnTo>
                    <a:pt x="73" y="129"/>
                  </a:lnTo>
                  <a:lnTo>
                    <a:pt x="71" y="130"/>
                  </a:lnTo>
                  <a:lnTo>
                    <a:pt x="71" y="130"/>
                  </a:lnTo>
                  <a:lnTo>
                    <a:pt x="68" y="134"/>
                  </a:lnTo>
                  <a:lnTo>
                    <a:pt x="71" y="140"/>
                  </a:lnTo>
                  <a:lnTo>
                    <a:pt x="71" y="140"/>
                  </a:lnTo>
                  <a:lnTo>
                    <a:pt x="66" y="143"/>
                  </a:lnTo>
                  <a:lnTo>
                    <a:pt x="62" y="145"/>
                  </a:lnTo>
                  <a:lnTo>
                    <a:pt x="57" y="140"/>
                  </a:lnTo>
                  <a:lnTo>
                    <a:pt x="57" y="140"/>
                  </a:lnTo>
                  <a:lnTo>
                    <a:pt x="51" y="141"/>
                  </a:lnTo>
                  <a:lnTo>
                    <a:pt x="49" y="149"/>
                  </a:lnTo>
                  <a:lnTo>
                    <a:pt x="49" y="149"/>
                  </a:lnTo>
                  <a:lnTo>
                    <a:pt x="44" y="149"/>
                  </a:lnTo>
                  <a:lnTo>
                    <a:pt x="38" y="149"/>
                  </a:lnTo>
                  <a:lnTo>
                    <a:pt x="38" y="141"/>
                  </a:lnTo>
                  <a:lnTo>
                    <a:pt x="38" y="141"/>
                  </a:lnTo>
                  <a:lnTo>
                    <a:pt x="31" y="140"/>
                  </a:lnTo>
                  <a:lnTo>
                    <a:pt x="27" y="145"/>
                  </a:lnTo>
                  <a:lnTo>
                    <a:pt x="27" y="145"/>
                  </a:lnTo>
                  <a:lnTo>
                    <a:pt x="22" y="143"/>
                  </a:lnTo>
                  <a:lnTo>
                    <a:pt x="18" y="140"/>
                  </a:lnTo>
                  <a:lnTo>
                    <a:pt x="20" y="132"/>
                  </a:lnTo>
                  <a:lnTo>
                    <a:pt x="20" y="132"/>
                  </a:lnTo>
                  <a:lnTo>
                    <a:pt x="18" y="130"/>
                  </a:lnTo>
                  <a:lnTo>
                    <a:pt x="18" y="130"/>
                  </a:lnTo>
                  <a:lnTo>
                    <a:pt x="15" y="129"/>
                  </a:lnTo>
                  <a:lnTo>
                    <a:pt x="9" y="130"/>
                  </a:lnTo>
                  <a:lnTo>
                    <a:pt x="9" y="130"/>
                  </a:lnTo>
                  <a:lnTo>
                    <a:pt x="5" y="127"/>
                  </a:lnTo>
                  <a:lnTo>
                    <a:pt x="3" y="121"/>
                  </a:lnTo>
                  <a:lnTo>
                    <a:pt x="9" y="118"/>
                  </a:lnTo>
                  <a:lnTo>
                    <a:pt x="9" y="118"/>
                  </a:lnTo>
                  <a:lnTo>
                    <a:pt x="7" y="110"/>
                  </a:lnTo>
                  <a:lnTo>
                    <a:pt x="0" y="110"/>
                  </a:lnTo>
                  <a:lnTo>
                    <a:pt x="0" y="110"/>
                  </a:lnTo>
                  <a:lnTo>
                    <a:pt x="0" y="103"/>
                  </a:lnTo>
                  <a:lnTo>
                    <a:pt x="0" y="99"/>
                  </a:lnTo>
                  <a:lnTo>
                    <a:pt x="7" y="97"/>
                  </a:lnTo>
                  <a:lnTo>
                    <a:pt x="7" y="97"/>
                  </a:lnTo>
                  <a:lnTo>
                    <a:pt x="9" y="90"/>
                  </a:lnTo>
                  <a:lnTo>
                    <a:pt x="3" y="86"/>
                  </a:lnTo>
                  <a:lnTo>
                    <a:pt x="3" y="86"/>
                  </a:lnTo>
                  <a:lnTo>
                    <a:pt x="5" y="81"/>
                  </a:lnTo>
                  <a:lnTo>
                    <a:pt x="9" y="77"/>
                  </a:lnTo>
                  <a:lnTo>
                    <a:pt x="16" y="81"/>
                  </a:lnTo>
                  <a:lnTo>
                    <a:pt x="16" y="81"/>
                  </a:lnTo>
                  <a:lnTo>
                    <a:pt x="18" y="77"/>
                  </a:lnTo>
                  <a:lnTo>
                    <a:pt x="18" y="77"/>
                  </a:lnTo>
                  <a:lnTo>
                    <a:pt x="20" y="75"/>
                  </a:lnTo>
                  <a:lnTo>
                    <a:pt x="18" y="68"/>
                  </a:lnTo>
                  <a:lnTo>
                    <a:pt x="18" y="68"/>
                  </a:lnTo>
                  <a:lnTo>
                    <a:pt x="22" y="64"/>
                  </a:lnTo>
                  <a:lnTo>
                    <a:pt x="27" y="63"/>
                  </a:lnTo>
                  <a:lnTo>
                    <a:pt x="31" y="70"/>
                  </a:lnTo>
                  <a:lnTo>
                    <a:pt x="31" y="70"/>
                  </a:lnTo>
                  <a:lnTo>
                    <a:pt x="38" y="68"/>
                  </a:lnTo>
                  <a:lnTo>
                    <a:pt x="38" y="61"/>
                  </a:lnTo>
                  <a:lnTo>
                    <a:pt x="38" y="61"/>
                  </a:lnTo>
                  <a:lnTo>
                    <a:pt x="44" y="59"/>
                  </a:lnTo>
                  <a:lnTo>
                    <a:pt x="49" y="61"/>
                  </a:lnTo>
                  <a:lnTo>
                    <a:pt x="51" y="68"/>
                  </a:lnTo>
                  <a:lnTo>
                    <a:pt x="51" y="68"/>
                  </a:lnTo>
                  <a:close/>
                  <a:moveTo>
                    <a:pt x="121" y="35"/>
                  </a:moveTo>
                  <a:lnTo>
                    <a:pt x="121" y="30"/>
                  </a:lnTo>
                  <a:lnTo>
                    <a:pt x="121" y="30"/>
                  </a:lnTo>
                  <a:lnTo>
                    <a:pt x="114" y="30"/>
                  </a:lnTo>
                  <a:lnTo>
                    <a:pt x="112" y="35"/>
                  </a:lnTo>
                  <a:lnTo>
                    <a:pt x="112" y="35"/>
                  </a:lnTo>
                  <a:lnTo>
                    <a:pt x="108" y="35"/>
                  </a:lnTo>
                  <a:lnTo>
                    <a:pt x="104" y="31"/>
                  </a:lnTo>
                  <a:lnTo>
                    <a:pt x="104" y="31"/>
                  </a:lnTo>
                  <a:lnTo>
                    <a:pt x="99" y="33"/>
                  </a:lnTo>
                  <a:lnTo>
                    <a:pt x="101" y="39"/>
                  </a:lnTo>
                  <a:lnTo>
                    <a:pt x="101" y="39"/>
                  </a:lnTo>
                  <a:lnTo>
                    <a:pt x="97" y="41"/>
                  </a:lnTo>
                  <a:lnTo>
                    <a:pt x="97" y="41"/>
                  </a:lnTo>
                  <a:lnTo>
                    <a:pt x="95" y="42"/>
                  </a:lnTo>
                  <a:lnTo>
                    <a:pt x="92" y="39"/>
                  </a:lnTo>
                  <a:lnTo>
                    <a:pt x="92" y="39"/>
                  </a:lnTo>
                  <a:lnTo>
                    <a:pt x="88" y="44"/>
                  </a:lnTo>
                  <a:lnTo>
                    <a:pt x="92" y="48"/>
                  </a:lnTo>
                  <a:lnTo>
                    <a:pt x="92" y="48"/>
                  </a:lnTo>
                  <a:lnTo>
                    <a:pt x="90" y="53"/>
                  </a:lnTo>
                  <a:lnTo>
                    <a:pt x="84" y="53"/>
                  </a:lnTo>
                  <a:lnTo>
                    <a:pt x="84" y="53"/>
                  </a:lnTo>
                  <a:lnTo>
                    <a:pt x="82" y="61"/>
                  </a:lnTo>
                  <a:lnTo>
                    <a:pt x="88" y="63"/>
                  </a:lnTo>
                  <a:lnTo>
                    <a:pt x="88" y="63"/>
                  </a:lnTo>
                  <a:lnTo>
                    <a:pt x="90" y="66"/>
                  </a:lnTo>
                  <a:lnTo>
                    <a:pt x="84" y="70"/>
                  </a:lnTo>
                  <a:lnTo>
                    <a:pt x="84" y="70"/>
                  </a:lnTo>
                  <a:lnTo>
                    <a:pt x="88" y="75"/>
                  </a:lnTo>
                  <a:lnTo>
                    <a:pt x="92" y="75"/>
                  </a:lnTo>
                  <a:lnTo>
                    <a:pt x="92" y="75"/>
                  </a:lnTo>
                  <a:lnTo>
                    <a:pt x="93" y="77"/>
                  </a:lnTo>
                  <a:lnTo>
                    <a:pt x="93" y="77"/>
                  </a:lnTo>
                  <a:lnTo>
                    <a:pt x="95" y="79"/>
                  </a:lnTo>
                  <a:lnTo>
                    <a:pt x="93" y="83"/>
                  </a:lnTo>
                  <a:lnTo>
                    <a:pt x="93" y="83"/>
                  </a:lnTo>
                  <a:lnTo>
                    <a:pt x="99" y="86"/>
                  </a:lnTo>
                  <a:lnTo>
                    <a:pt x="103" y="83"/>
                  </a:lnTo>
                  <a:lnTo>
                    <a:pt x="103" y="83"/>
                  </a:lnTo>
                  <a:lnTo>
                    <a:pt x="106" y="85"/>
                  </a:lnTo>
                  <a:lnTo>
                    <a:pt x="106" y="90"/>
                  </a:lnTo>
                  <a:lnTo>
                    <a:pt x="106" y="90"/>
                  </a:lnTo>
                  <a:lnTo>
                    <a:pt x="114" y="92"/>
                  </a:lnTo>
                  <a:lnTo>
                    <a:pt x="115" y="86"/>
                  </a:lnTo>
                  <a:lnTo>
                    <a:pt x="115" y="86"/>
                  </a:lnTo>
                  <a:lnTo>
                    <a:pt x="121" y="86"/>
                  </a:lnTo>
                  <a:lnTo>
                    <a:pt x="123" y="90"/>
                  </a:lnTo>
                  <a:lnTo>
                    <a:pt x="123" y="90"/>
                  </a:lnTo>
                  <a:lnTo>
                    <a:pt x="130" y="86"/>
                  </a:lnTo>
                  <a:lnTo>
                    <a:pt x="128" y="83"/>
                  </a:lnTo>
                  <a:lnTo>
                    <a:pt x="128" y="83"/>
                  </a:lnTo>
                  <a:lnTo>
                    <a:pt x="130" y="81"/>
                  </a:lnTo>
                  <a:lnTo>
                    <a:pt x="130" y="81"/>
                  </a:lnTo>
                  <a:lnTo>
                    <a:pt x="132" y="79"/>
                  </a:lnTo>
                  <a:lnTo>
                    <a:pt x="137" y="81"/>
                  </a:lnTo>
                  <a:lnTo>
                    <a:pt x="137" y="81"/>
                  </a:lnTo>
                  <a:lnTo>
                    <a:pt x="141" y="75"/>
                  </a:lnTo>
                  <a:lnTo>
                    <a:pt x="137" y="72"/>
                  </a:lnTo>
                  <a:lnTo>
                    <a:pt x="137" y="72"/>
                  </a:lnTo>
                  <a:lnTo>
                    <a:pt x="139" y="68"/>
                  </a:lnTo>
                  <a:lnTo>
                    <a:pt x="145" y="68"/>
                  </a:lnTo>
                  <a:lnTo>
                    <a:pt x="145" y="68"/>
                  </a:lnTo>
                  <a:lnTo>
                    <a:pt x="145" y="61"/>
                  </a:lnTo>
                  <a:lnTo>
                    <a:pt x="139" y="59"/>
                  </a:lnTo>
                  <a:lnTo>
                    <a:pt x="139" y="59"/>
                  </a:lnTo>
                  <a:lnTo>
                    <a:pt x="139" y="53"/>
                  </a:lnTo>
                  <a:lnTo>
                    <a:pt x="143" y="52"/>
                  </a:lnTo>
                  <a:lnTo>
                    <a:pt x="143" y="52"/>
                  </a:lnTo>
                  <a:lnTo>
                    <a:pt x="141" y="44"/>
                  </a:lnTo>
                  <a:lnTo>
                    <a:pt x="136" y="46"/>
                  </a:lnTo>
                  <a:lnTo>
                    <a:pt x="136" y="46"/>
                  </a:lnTo>
                  <a:lnTo>
                    <a:pt x="134" y="44"/>
                  </a:lnTo>
                  <a:lnTo>
                    <a:pt x="134" y="44"/>
                  </a:lnTo>
                  <a:lnTo>
                    <a:pt x="132" y="42"/>
                  </a:lnTo>
                  <a:lnTo>
                    <a:pt x="136" y="37"/>
                  </a:lnTo>
                  <a:lnTo>
                    <a:pt x="136" y="37"/>
                  </a:lnTo>
                  <a:lnTo>
                    <a:pt x="130" y="33"/>
                  </a:lnTo>
                  <a:lnTo>
                    <a:pt x="126" y="37"/>
                  </a:lnTo>
                  <a:lnTo>
                    <a:pt x="126" y="37"/>
                  </a:lnTo>
                  <a:lnTo>
                    <a:pt x="121" y="35"/>
                  </a:lnTo>
                  <a:lnTo>
                    <a:pt x="121" y="35"/>
                  </a:lnTo>
                  <a:close/>
                  <a:moveTo>
                    <a:pt x="115" y="50"/>
                  </a:moveTo>
                  <a:lnTo>
                    <a:pt x="115" y="50"/>
                  </a:lnTo>
                  <a:lnTo>
                    <a:pt x="119" y="50"/>
                  </a:lnTo>
                  <a:lnTo>
                    <a:pt x="123" y="53"/>
                  </a:lnTo>
                  <a:lnTo>
                    <a:pt x="123" y="53"/>
                  </a:lnTo>
                  <a:lnTo>
                    <a:pt x="125" y="57"/>
                  </a:lnTo>
                  <a:lnTo>
                    <a:pt x="125" y="61"/>
                  </a:lnTo>
                  <a:lnTo>
                    <a:pt x="125" y="61"/>
                  </a:lnTo>
                  <a:lnTo>
                    <a:pt x="125" y="66"/>
                  </a:lnTo>
                  <a:lnTo>
                    <a:pt x="121" y="70"/>
                  </a:lnTo>
                  <a:lnTo>
                    <a:pt x="121" y="70"/>
                  </a:lnTo>
                  <a:lnTo>
                    <a:pt x="117" y="72"/>
                  </a:lnTo>
                  <a:lnTo>
                    <a:pt x="114" y="72"/>
                  </a:lnTo>
                  <a:lnTo>
                    <a:pt x="114" y="72"/>
                  </a:lnTo>
                  <a:lnTo>
                    <a:pt x="108" y="70"/>
                  </a:lnTo>
                  <a:lnTo>
                    <a:pt x="104" y="68"/>
                  </a:lnTo>
                  <a:lnTo>
                    <a:pt x="104" y="68"/>
                  </a:lnTo>
                  <a:lnTo>
                    <a:pt x="103" y="64"/>
                  </a:lnTo>
                  <a:lnTo>
                    <a:pt x="103" y="59"/>
                  </a:lnTo>
                  <a:lnTo>
                    <a:pt x="103" y="59"/>
                  </a:lnTo>
                  <a:lnTo>
                    <a:pt x="104" y="55"/>
                  </a:lnTo>
                  <a:lnTo>
                    <a:pt x="106" y="52"/>
                  </a:lnTo>
                  <a:lnTo>
                    <a:pt x="106" y="52"/>
                  </a:lnTo>
                  <a:lnTo>
                    <a:pt x="110" y="50"/>
                  </a:lnTo>
                  <a:lnTo>
                    <a:pt x="115" y="50"/>
                  </a:lnTo>
                  <a:lnTo>
                    <a:pt x="115" y="50"/>
                  </a:lnTo>
                  <a:close/>
                  <a:moveTo>
                    <a:pt x="117" y="57"/>
                  </a:moveTo>
                  <a:lnTo>
                    <a:pt x="117" y="57"/>
                  </a:lnTo>
                  <a:lnTo>
                    <a:pt x="119" y="61"/>
                  </a:lnTo>
                  <a:lnTo>
                    <a:pt x="119" y="61"/>
                  </a:lnTo>
                  <a:lnTo>
                    <a:pt x="117" y="64"/>
                  </a:lnTo>
                  <a:lnTo>
                    <a:pt x="117" y="64"/>
                  </a:lnTo>
                  <a:lnTo>
                    <a:pt x="114" y="66"/>
                  </a:lnTo>
                  <a:lnTo>
                    <a:pt x="114" y="66"/>
                  </a:lnTo>
                  <a:lnTo>
                    <a:pt x="110" y="64"/>
                  </a:lnTo>
                  <a:lnTo>
                    <a:pt x="110" y="64"/>
                  </a:lnTo>
                  <a:lnTo>
                    <a:pt x="108" y="59"/>
                  </a:lnTo>
                  <a:lnTo>
                    <a:pt x="108" y="59"/>
                  </a:lnTo>
                  <a:lnTo>
                    <a:pt x="110" y="57"/>
                  </a:lnTo>
                  <a:lnTo>
                    <a:pt x="110" y="57"/>
                  </a:lnTo>
                  <a:lnTo>
                    <a:pt x="115" y="55"/>
                  </a:lnTo>
                  <a:lnTo>
                    <a:pt x="115" y="55"/>
                  </a:lnTo>
                  <a:lnTo>
                    <a:pt x="117" y="57"/>
                  </a:lnTo>
                  <a:lnTo>
                    <a:pt x="117" y="57"/>
                  </a:lnTo>
                  <a:close/>
                  <a:moveTo>
                    <a:pt x="128" y="50"/>
                  </a:moveTo>
                  <a:lnTo>
                    <a:pt x="128" y="50"/>
                  </a:lnTo>
                  <a:lnTo>
                    <a:pt x="130" y="55"/>
                  </a:lnTo>
                  <a:lnTo>
                    <a:pt x="132" y="63"/>
                  </a:lnTo>
                  <a:lnTo>
                    <a:pt x="132" y="63"/>
                  </a:lnTo>
                  <a:lnTo>
                    <a:pt x="128" y="68"/>
                  </a:lnTo>
                  <a:lnTo>
                    <a:pt x="125" y="74"/>
                  </a:lnTo>
                  <a:lnTo>
                    <a:pt x="125" y="74"/>
                  </a:lnTo>
                  <a:lnTo>
                    <a:pt x="119" y="77"/>
                  </a:lnTo>
                  <a:lnTo>
                    <a:pt x="112" y="77"/>
                  </a:lnTo>
                  <a:lnTo>
                    <a:pt x="112" y="77"/>
                  </a:lnTo>
                  <a:lnTo>
                    <a:pt x="106" y="75"/>
                  </a:lnTo>
                  <a:lnTo>
                    <a:pt x="101" y="72"/>
                  </a:lnTo>
                  <a:lnTo>
                    <a:pt x="101" y="72"/>
                  </a:lnTo>
                  <a:lnTo>
                    <a:pt x="97" y="64"/>
                  </a:lnTo>
                  <a:lnTo>
                    <a:pt x="97" y="59"/>
                  </a:lnTo>
                  <a:lnTo>
                    <a:pt x="97" y="59"/>
                  </a:lnTo>
                  <a:lnTo>
                    <a:pt x="99" y="52"/>
                  </a:lnTo>
                  <a:lnTo>
                    <a:pt x="103" y="46"/>
                  </a:lnTo>
                  <a:lnTo>
                    <a:pt x="103" y="46"/>
                  </a:lnTo>
                  <a:lnTo>
                    <a:pt x="110" y="44"/>
                  </a:lnTo>
                  <a:lnTo>
                    <a:pt x="115" y="42"/>
                  </a:lnTo>
                  <a:lnTo>
                    <a:pt x="115" y="42"/>
                  </a:lnTo>
                  <a:lnTo>
                    <a:pt x="123" y="46"/>
                  </a:lnTo>
                  <a:lnTo>
                    <a:pt x="128" y="50"/>
                  </a:lnTo>
                  <a:lnTo>
                    <a:pt x="128" y="50"/>
                  </a:lnTo>
                  <a:close/>
                  <a:moveTo>
                    <a:pt x="66" y="6"/>
                  </a:moveTo>
                  <a:lnTo>
                    <a:pt x="66" y="0"/>
                  </a:lnTo>
                  <a:lnTo>
                    <a:pt x="66" y="0"/>
                  </a:lnTo>
                  <a:lnTo>
                    <a:pt x="59" y="0"/>
                  </a:lnTo>
                  <a:lnTo>
                    <a:pt x="59" y="6"/>
                  </a:lnTo>
                  <a:lnTo>
                    <a:pt x="59" y="6"/>
                  </a:lnTo>
                  <a:lnTo>
                    <a:pt x="53" y="6"/>
                  </a:lnTo>
                  <a:lnTo>
                    <a:pt x="51" y="2"/>
                  </a:lnTo>
                  <a:lnTo>
                    <a:pt x="51" y="2"/>
                  </a:lnTo>
                  <a:lnTo>
                    <a:pt x="44" y="4"/>
                  </a:lnTo>
                  <a:lnTo>
                    <a:pt x="46" y="9"/>
                  </a:lnTo>
                  <a:lnTo>
                    <a:pt x="46" y="9"/>
                  </a:lnTo>
                  <a:lnTo>
                    <a:pt x="44" y="11"/>
                  </a:lnTo>
                  <a:lnTo>
                    <a:pt x="44" y="11"/>
                  </a:lnTo>
                  <a:lnTo>
                    <a:pt x="42" y="13"/>
                  </a:lnTo>
                  <a:lnTo>
                    <a:pt x="37" y="9"/>
                  </a:lnTo>
                  <a:lnTo>
                    <a:pt x="37" y="9"/>
                  </a:lnTo>
                  <a:lnTo>
                    <a:pt x="33" y="17"/>
                  </a:lnTo>
                  <a:lnTo>
                    <a:pt x="37" y="19"/>
                  </a:lnTo>
                  <a:lnTo>
                    <a:pt x="37" y="19"/>
                  </a:lnTo>
                  <a:lnTo>
                    <a:pt x="35" y="24"/>
                  </a:lnTo>
                  <a:lnTo>
                    <a:pt x="29" y="24"/>
                  </a:lnTo>
                  <a:lnTo>
                    <a:pt x="29" y="24"/>
                  </a:lnTo>
                  <a:lnTo>
                    <a:pt x="29" y="31"/>
                  </a:lnTo>
                  <a:lnTo>
                    <a:pt x="33" y="33"/>
                  </a:lnTo>
                  <a:lnTo>
                    <a:pt x="33" y="33"/>
                  </a:lnTo>
                  <a:lnTo>
                    <a:pt x="35" y="37"/>
                  </a:lnTo>
                  <a:lnTo>
                    <a:pt x="29" y="41"/>
                  </a:lnTo>
                  <a:lnTo>
                    <a:pt x="29" y="41"/>
                  </a:lnTo>
                  <a:lnTo>
                    <a:pt x="33" y="46"/>
                  </a:lnTo>
                  <a:lnTo>
                    <a:pt x="38" y="46"/>
                  </a:lnTo>
                  <a:lnTo>
                    <a:pt x="38" y="46"/>
                  </a:lnTo>
                  <a:lnTo>
                    <a:pt x="40" y="48"/>
                  </a:lnTo>
                  <a:lnTo>
                    <a:pt x="40" y="48"/>
                  </a:lnTo>
                  <a:lnTo>
                    <a:pt x="40" y="50"/>
                  </a:lnTo>
                  <a:lnTo>
                    <a:pt x="38" y="53"/>
                  </a:lnTo>
                  <a:lnTo>
                    <a:pt x="38" y="53"/>
                  </a:lnTo>
                  <a:lnTo>
                    <a:pt x="44" y="59"/>
                  </a:lnTo>
                  <a:lnTo>
                    <a:pt x="48" y="55"/>
                  </a:lnTo>
                  <a:lnTo>
                    <a:pt x="48" y="55"/>
                  </a:lnTo>
                  <a:lnTo>
                    <a:pt x="53" y="57"/>
                  </a:lnTo>
                  <a:lnTo>
                    <a:pt x="53" y="61"/>
                  </a:lnTo>
                  <a:lnTo>
                    <a:pt x="53" y="61"/>
                  </a:lnTo>
                  <a:lnTo>
                    <a:pt x="60" y="63"/>
                  </a:lnTo>
                  <a:lnTo>
                    <a:pt x="60" y="57"/>
                  </a:lnTo>
                  <a:lnTo>
                    <a:pt x="60" y="57"/>
                  </a:lnTo>
                  <a:lnTo>
                    <a:pt x="66" y="57"/>
                  </a:lnTo>
                  <a:lnTo>
                    <a:pt x="68" y="61"/>
                  </a:lnTo>
                  <a:lnTo>
                    <a:pt x="68" y="61"/>
                  </a:lnTo>
                  <a:lnTo>
                    <a:pt x="75" y="57"/>
                  </a:lnTo>
                  <a:lnTo>
                    <a:pt x="73" y="53"/>
                  </a:lnTo>
                  <a:lnTo>
                    <a:pt x="73" y="53"/>
                  </a:lnTo>
                  <a:lnTo>
                    <a:pt x="75" y="52"/>
                  </a:lnTo>
                  <a:lnTo>
                    <a:pt x="75" y="52"/>
                  </a:lnTo>
                  <a:lnTo>
                    <a:pt x="79" y="50"/>
                  </a:lnTo>
                  <a:lnTo>
                    <a:pt x="82" y="53"/>
                  </a:lnTo>
                  <a:lnTo>
                    <a:pt x="82" y="53"/>
                  </a:lnTo>
                  <a:lnTo>
                    <a:pt x="86" y="46"/>
                  </a:lnTo>
                  <a:lnTo>
                    <a:pt x="82" y="42"/>
                  </a:lnTo>
                  <a:lnTo>
                    <a:pt x="82" y="42"/>
                  </a:lnTo>
                  <a:lnTo>
                    <a:pt x="84" y="39"/>
                  </a:lnTo>
                  <a:lnTo>
                    <a:pt x="90" y="39"/>
                  </a:lnTo>
                  <a:lnTo>
                    <a:pt x="90" y="39"/>
                  </a:lnTo>
                  <a:lnTo>
                    <a:pt x="90" y="31"/>
                  </a:lnTo>
                  <a:lnTo>
                    <a:pt x="86" y="30"/>
                  </a:lnTo>
                  <a:lnTo>
                    <a:pt x="86" y="30"/>
                  </a:lnTo>
                  <a:lnTo>
                    <a:pt x="84" y="24"/>
                  </a:lnTo>
                  <a:lnTo>
                    <a:pt x="90" y="22"/>
                  </a:lnTo>
                  <a:lnTo>
                    <a:pt x="90" y="22"/>
                  </a:lnTo>
                  <a:lnTo>
                    <a:pt x="86" y="15"/>
                  </a:lnTo>
                  <a:lnTo>
                    <a:pt x="81" y="17"/>
                  </a:lnTo>
                  <a:lnTo>
                    <a:pt x="81" y="17"/>
                  </a:lnTo>
                  <a:lnTo>
                    <a:pt x="81" y="15"/>
                  </a:lnTo>
                  <a:lnTo>
                    <a:pt x="81" y="15"/>
                  </a:lnTo>
                  <a:lnTo>
                    <a:pt x="79" y="13"/>
                  </a:lnTo>
                  <a:lnTo>
                    <a:pt x="81" y="9"/>
                  </a:lnTo>
                  <a:lnTo>
                    <a:pt x="81" y="9"/>
                  </a:lnTo>
                  <a:lnTo>
                    <a:pt x="75" y="4"/>
                  </a:lnTo>
                  <a:lnTo>
                    <a:pt x="71" y="8"/>
                  </a:lnTo>
                  <a:lnTo>
                    <a:pt x="71" y="8"/>
                  </a:lnTo>
                  <a:lnTo>
                    <a:pt x="66" y="6"/>
                  </a:lnTo>
                  <a:lnTo>
                    <a:pt x="66" y="6"/>
                  </a:lnTo>
                  <a:close/>
                  <a:moveTo>
                    <a:pt x="60" y="20"/>
                  </a:moveTo>
                  <a:lnTo>
                    <a:pt x="60" y="20"/>
                  </a:lnTo>
                  <a:lnTo>
                    <a:pt x="66" y="22"/>
                  </a:lnTo>
                  <a:lnTo>
                    <a:pt x="68" y="24"/>
                  </a:lnTo>
                  <a:lnTo>
                    <a:pt x="68" y="24"/>
                  </a:lnTo>
                  <a:lnTo>
                    <a:pt x="70" y="28"/>
                  </a:lnTo>
                  <a:lnTo>
                    <a:pt x="71" y="33"/>
                  </a:lnTo>
                  <a:lnTo>
                    <a:pt x="71" y="33"/>
                  </a:lnTo>
                  <a:lnTo>
                    <a:pt x="70" y="37"/>
                  </a:lnTo>
                  <a:lnTo>
                    <a:pt x="66" y="41"/>
                  </a:lnTo>
                  <a:lnTo>
                    <a:pt x="66" y="41"/>
                  </a:lnTo>
                  <a:lnTo>
                    <a:pt x="62" y="42"/>
                  </a:lnTo>
                  <a:lnTo>
                    <a:pt x="59" y="42"/>
                  </a:lnTo>
                  <a:lnTo>
                    <a:pt x="59" y="42"/>
                  </a:lnTo>
                  <a:lnTo>
                    <a:pt x="55" y="41"/>
                  </a:lnTo>
                  <a:lnTo>
                    <a:pt x="51" y="39"/>
                  </a:lnTo>
                  <a:lnTo>
                    <a:pt x="51" y="39"/>
                  </a:lnTo>
                  <a:lnTo>
                    <a:pt x="49" y="35"/>
                  </a:lnTo>
                  <a:lnTo>
                    <a:pt x="49" y="30"/>
                  </a:lnTo>
                  <a:lnTo>
                    <a:pt x="49" y="30"/>
                  </a:lnTo>
                  <a:lnTo>
                    <a:pt x="49" y="26"/>
                  </a:lnTo>
                  <a:lnTo>
                    <a:pt x="53" y="22"/>
                  </a:lnTo>
                  <a:lnTo>
                    <a:pt x="53" y="22"/>
                  </a:lnTo>
                  <a:lnTo>
                    <a:pt x="57" y="20"/>
                  </a:lnTo>
                  <a:lnTo>
                    <a:pt x="60" y="20"/>
                  </a:lnTo>
                  <a:lnTo>
                    <a:pt x="60" y="20"/>
                  </a:lnTo>
                  <a:close/>
                  <a:moveTo>
                    <a:pt x="64" y="28"/>
                  </a:moveTo>
                  <a:lnTo>
                    <a:pt x="64" y="28"/>
                  </a:lnTo>
                  <a:lnTo>
                    <a:pt x="64" y="31"/>
                  </a:lnTo>
                  <a:lnTo>
                    <a:pt x="64" y="31"/>
                  </a:lnTo>
                  <a:lnTo>
                    <a:pt x="62" y="35"/>
                  </a:lnTo>
                  <a:lnTo>
                    <a:pt x="62" y="35"/>
                  </a:lnTo>
                  <a:lnTo>
                    <a:pt x="59" y="37"/>
                  </a:lnTo>
                  <a:lnTo>
                    <a:pt x="59" y="37"/>
                  </a:lnTo>
                  <a:lnTo>
                    <a:pt x="55" y="35"/>
                  </a:lnTo>
                  <a:lnTo>
                    <a:pt x="55" y="35"/>
                  </a:lnTo>
                  <a:lnTo>
                    <a:pt x="55" y="31"/>
                  </a:lnTo>
                  <a:lnTo>
                    <a:pt x="55" y="31"/>
                  </a:lnTo>
                  <a:lnTo>
                    <a:pt x="57" y="28"/>
                  </a:lnTo>
                  <a:lnTo>
                    <a:pt x="57" y="28"/>
                  </a:lnTo>
                  <a:lnTo>
                    <a:pt x="60" y="26"/>
                  </a:lnTo>
                  <a:lnTo>
                    <a:pt x="60" y="26"/>
                  </a:lnTo>
                  <a:lnTo>
                    <a:pt x="64" y="28"/>
                  </a:lnTo>
                  <a:lnTo>
                    <a:pt x="64" y="28"/>
                  </a:lnTo>
                  <a:close/>
                  <a:moveTo>
                    <a:pt x="73" y="20"/>
                  </a:moveTo>
                  <a:lnTo>
                    <a:pt x="73" y="20"/>
                  </a:lnTo>
                  <a:lnTo>
                    <a:pt x="77" y="26"/>
                  </a:lnTo>
                  <a:lnTo>
                    <a:pt x="77" y="33"/>
                  </a:lnTo>
                  <a:lnTo>
                    <a:pt x="77" y="33"/>
                  </a:lnTo>
                  <a:lnTo>
                    <a:pt x="75" y="39"/>
                  </a:lnTo>
                  <a:lnTo>
                    <a:pt x="70" y="44"/>
                  </a:lnTo>
                  <a:lnTo>
                    <a:pt x="70" y="44"/>
                  </a:lnTo>
                  <a:lnTo>
                    <a:pt x="64" y="48"/>
                  </a:lnTo>
                  <a:lnTo>
                    <a:pt x="59" y="48"/>
                  </a:lnTo>
                  <a:lnTo>
                    <a:pt x="59" y="48"/>
                  </a:lnTo>
                  <a:lnTo>
                    <a:pt x="51" y="46"/>
                  </a:lnTo>
                  <a:lnTo>
                    <a:pt x="46" y="42"/>
                  </a:lnTo>
                  <a:lnTo>
                    <a:pt x="46" y="42"/>
                  </a:lnTo>
                  <a:lnTo>
                    <a:pt x="44" y="37"/>
                  </a:lnTo>
                  <a:lnTo>
                    <a:pt x="42" y="30"/>
                  </a:lnTo>
                  <a:lnTo>
                    <a:pt x="42" y="30"/>
                  </a:lnTo>
                  <a:lnTo>
                    <a:pt x="44" y="22"/>
                  </a:lnTo>
                  <a:lnTo>
                    <a:pt x="49" y="19"/>
                  </a:lnTo>
                  <a:lnTo>
                    <a:pt x="49" y="19"/>
                  </a:lnTo>
                  <a:lnTo>
                    <a:pt x="55" y="15"/>
                  </a:lnTo>
                  <a:lnTo>
                    <a:pt x="62" y="15"/>
                  </a:lnTo>
                  <a:lnTo>
                    <a:pt x="62" y="15"/>
                  </a:lnTo>
                  <a:lnTo>
                    <a:pt x="68" y="17"/>
                  </a:lnTo>
                  <a:lnTo>
                    <a:pt x="73" y="20"/>
                  </a:lnTo>
                  <a:lnTo>
                    <a:pt x="73" y="20"/>
                  </a:lnTo>
                  <a:close/>
                  <a:moveTo>
                    <a:pt x="44" y="88"/>
                  </a:moveTo>
                  <a:lnTo>
                    <a:pt x="44" y="88"/>
                  </a:lnTo>
                  <a:lnTo>
                    <a:pt x="38" y="90"/>
                  </a:lnTo>
                  <a:lnTo>
                    <a:pt x="33" y="92"/>
                  </a:lnTo>
                  <a:lnTo>
                    <a:pt x="33" y="92"/>
                  </a:lnTo>
                  <a:lnTo>
                    <a:pt x="29" y="97"/>
                  </a:lnTo>
                  <a:lnTo>
                    <a:pt x="27" y="105"/>
                  </a:lnTo>
                  <a:lnTo>
                    <a:pt x="27" y="105"/>
                  </a:lnTo>
                  <a:lnTo>
                    <a:pt x="29" y="110"/>
                  </a:lnTo>
                  <a:lnTo>
                    <a:pt x="33" y="116"/>
                  </a:lnTo>
                  <a:lnTo>
                    <a:pt x="33" y="116"/>
                  </a:lnTo>
                  <a:lnTo>
                    <a:pt x="38" y="119"/>
                  </a:lnTo>
                  <a:lnTo>
                    <a:pt x="44" y="119"/>
                  </a:lnTo>
                  <a:lnTo>
                    <a:pt x="44" y="119"/>
                  </a:lnTo>
                  <a:lnTo>
                    <a:pt x="51" y="119"/>
                  </a:lnTo>
                  <a:lnTo>
                    <a:pt x="55" y="116"/>
                  </a:lnTo>
                  <a:lnTo>
                    <a:pt x="55" y="116"/>
                  </a:lnTo>
                  <a:lnTo>
                    <a:pt x="59" y="110"/>
                  </a:lnTo>
                  <a:lnTo>
                    <a:pt x="60" y="105"/>
                  </a:lnTo>
                  <a:lnTo>
                    <a:pt x="60" y="105"/>
                  </a:lnTo>
                  <a:lnTo>
                    <a:pt x="59" y="97"/>
                  </a:lnTo>
                  <a:lnTo>
                    <a:pt x="55" y="92"/>
                  </a:lnTo>
                  <a:lnTo>
                    <a:pt x="55" y="92"/>
                  </a:lnTo>
                  <a:lnTo>
                    <a:pt x="51" y="90"/>
                  </a:lnTo>
                  <a:lnTo>
                    <a:pt x="44" y="88"/>
                  </a:lnTo>
                  <a:lnTo>
                    <a:pt x="44" y="88"/>
                  </a:lnTo>
                  <a:close/>
                  <a:moveTo>
                    <a:pt x="49" y="99"/>
                  </a:moveTo>
                  <a:lnTo>
                    <a:pt x="49" y="99"/>
                  </a:lnTo>
                  <a:lnTo>
                    <a:pt x="48" y="97"/>
                  </a:lnTo>
                  <a:lnTo>
                    <a:pt x="44" y="97"/>
                  </a:lnTo>
                  <a:lnTo>
                    <a:pt x="44" y="97"/>
                  </a:lnTo>
                  <a:lnTo>
                    <a:pt x="42" y="97"/>
                  </a:lnTo>
                  <a:lnTo>
                    <a:pt x="38" y="99"/>
                  </a:lnTo>
                  <a:lnTo>
                    <a:pt x="38" y="99"/>
                  </a:lnTo>
                  <a:lnTo>
                    <a:pt x="38" y="101"/>
                  </a:lnTo>
                  <a:lnTo>
                    <a:pt x="37" y="105"/>
                  </a:lnTo>
                  <a:lnTo>
                    <a:pt x="37" y="105"/>
                  </a:lnTo>
                  <a:lnTo>
                    <a:pt x="38" y="107"/>
                  </a:lnTo>
                  <a:lnTo>
                    <a:pt x="38" y="110"/>
                  </a:lnTo>
                  <a:lnTo>
                    <a:pt x="38" y="110"/>
                  </a:lnTo>
                  <a:lnTo>
                    <a:pt x="42" y="110"/>
                  </a:lnTo>
                  <a:lnTo>
                    <a:pt x="44" y="112"/>
                  </a:lnTo>
                  <a:lnTo>
                    <a:pt x="44" y="112"/>
                  </a:lnTo>
                  <a:lnTo>
                    <a:pt x="48" y="110"/>
                  </a:lnTo>
                  <a:lnTo>
                    <a:pt x="49" y="110"/>
                  </a:lnTo>
                  <a:lnTo>
                    <a:pt x="49" y="110"/>
                  </a:lnTo>
                  <a:lnTo>
                    <a:pt x="51" y="107"/>
                  </a:lnTo>
                  <a:lnTo>
                    <a:pt x="51" y="105"/>
                  </a:lnTo>
                  <a:lnTo>
                    <a:pt x="51" y="105"/>
                  </a:lnTo>
                  <a:lnTo>
                    <a:pt x="51" y="101"/>
                  </a:lnTo>
                  <a:lnTo>
                    <a:pt x="49" y="99"/>
                  </a:lnTo>
                  <a:lnTo>
                    <a:pt x="49" y="99"/>
                  </a:lnTo>
                  <a:close/>
                  <a:moveTo>
                    <a:pt x="62" y="86"/>
                  </a:moveTo>
                  <a:lnTo>
                    <a:pt x="62" y="86"/>
                  </a:lnTo>
                  <a:lnTo>
                    <a:pt x="55" y="81"/>
                  </a:lnTo>
                  <a:lnTo>
                    <a:pt x="44" y="79"/>
                  </a:lnTo>
                  <a:lnTo>
                    <a:pt x="44" y="79"/>
                  </a:lnTo>
                  <a:lnTo>
                    <a:pt x="35" y="81"/>
                  </a:lnTo>
                  <a:lnTo>
                    <a:pt x="27" y="86"/>
                  </a:lnTo>
                  <a:lnTo>
                    <a:pt x="27" y="86"/>
                  </a:lnTo>
                  <a:lnTo>
                    <a:pt x="22" y="94"/>
                  </a:lnTo>
                  <a:lnTo>
                    <a:pt x="20" y="105"/>
                  </a:lnTo>
                  <a:lnTo>
                    <a:pt x="20" y="105"/>
                  </a:lnTo>
                  <a:lnTo>
                    <a:pt x="22" y="114"/>
                  </a:lnTo>
                  <a:lnTo>
                    <a:pt x="27" y="121"/>
                  </a:lnTo>
                  <a:lnTo>
                    <a:pt x="27" y="121"/>
                  </a:lnTo>
                  <a:lnTo>
                    <a:pt x="35" y="127"/>
                  </a:lnTo>
                  <a:lnTo>
                    <a:pt x="44" y="129"/>
                  </a:lnTo>
                  <a:lnTo>
                    <a:pt x="44" y="129"/>
                  </a:lnTo>
                  <a:lnTo>
                    <a:pt x="55" y="127"/>
                  </a:lnTo>
                  <a:lnTo>
                    <a:pt x="62" y="121"/>
                  </a:lnTo>
                  <a:lnTo>
                    <a:pt x="62" y="121"/>
                  </a:lnTo>
                  <a:lnTo>
                    <a:pt x="68" y="114"/>
                  </a:lnTo>
                  <a:lnTo>
                    <a:pt x="70" y="105"/>
                  </a:lnTo>
                  <a:lnTo>
                    <a:pt x="70" y="105"/>
                  </a:lnTo>
                  <a:lnTo>
                    <a:pt x="68" y="94"/>
                  </a:lnTo>
                  <a:lnTo>
                    <a:pt x="62" y="86"/>
                  </a:lnTo>
                  <a:lnTo>
                    <a:pt x="62" y="86"/>
                  </a:lnTo>
                  <a:close/>
                </a:path>
              </a:pathLst>
            </a:custGeom>
            <a:gradFill>
              <a:gsLst>
                <a:gs pos="0">
                  <a:schemeClr val="bg1"/>
                </a:gs>
                <a:gs pos="100000">
                  <a:srgbClr val="55B3FA"/>
                </a:gs>
              </a:gsLst>
              <a:lin ang="2700000" scaled="1"/>
            </a:gradFill>
            <a:ln>
              <a:noFill/>
            </a:ln>
            <a:effectLst>
              <a:outerShdw blurRad="495300" dist="571500" dir="8100000" algn="tr"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grpSp>
      <p:grpSp>
        <p:nvGrpSpPr>
          <p:cNvPr id="33" name="组合 32"/>
          <p:cNvGrpSpPr/>
          <p:nvPr/>
        </p:nvGrpSpPr>
        <p:grpSpPr>
          <a:xfrm>
            <a:off x="7419142" y="4600656"/>
            <a:ext cx="1402505" cy="1605507"/>
            <a:chOff x="7459912" y="4368963"/>
            <a:chExt cx="1402505" cy="1605507"/>
          </a:xfrm>
        </p:grpSpPr>
        <p:sp>
          <p:nvSpPr>
            <p:cNvPr id="34" name="任意多边形 33"/>
            <p:cNvSpPr/>
            <p:nvPr/>
          </p:nvSpPr>
          <p:spPr bwMode="auto">
            <a:xfrm>
              <a:off x="7465171" y="4368963"/>
              <a:ext cx="1397246" cy="1605507"/>
            </a:xfrm>
            <a:custGeom>
              <a:avLst/>
              <a:gdLst>
                <a:gd name="connsiteX0" fmla="*/ 0 w 4017518"/>
                <a:gd name="connsiteY0" fmla="*/ 1747621 h 3495241"/>
                <a:gd name="connsiteX1" fmla="*/ 873810 w 4017518"/>
                <a:gd name="connsiteY1" fmla="*/ 1 h 3495241"/>
                <a:gd name="connsiteX2" fmla="*/ 3143708 w 4017518"/>
                <a:gd name="connsiteY2" fmla="*/ 1 h 3495241"/>
                <a:gd name="connsiteX3" fmla="*/ 4017518 w 4017518"/>
                <a:gd name="connsiteY3" fmla="*/ 1747621 h 3495241"/>
                <a:gd name="connsiteX4" fmla="*/ 3143708 w 4017518"/>
                <a:gd name="connsiteY4" fmla="*/ 3495240 h 3495241"/>
                <a:gd name="connsiteX5" fmla="*/ 873810 w 4017518"/>
                <a:gd name="connsiteY5" fmla="*/ 3495240 h 3495241"/>
                <a:gd name="connsiteX6" fmla="*/ 0 w 4017518"/>
                <a:gd name="connsiteY6" fmla="*/ 1747621 h 349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17518" h="3495241">
                  <a:moveTo>
                    <a:pt x="2008758" y="0"/>
                  </a:moveTo>
                  <a:lnTo>
                    <a:pt x="4017516" y="760215"/>
                  </a:lnTo>
                  <a:lnTo>
                    <a:pt x="4017516" y="2735026"/>
                  </a:lnTo>
                  <a:lnTo>
                    <a:pt x="2008758" y="3495241"/>
                  </a:lnTo>
                  <a:lnTo>
                    <a:pt x="2" y="2735026"/>
                  </a:lnTo>
                  <a:lnTo>
                    <a:pt x="2" y="760215"/>
                  </a:lnTo>
                  <a:lnTo>
                    <a:pt x="2008758" y="0"/>
                  </a:lnTo>
                  <a:close/>
                </a:path>
              </a:pathLst>
            </a:custGeom>
            <a:noFill/>
            <a:ln>
              <a:gradFill>
                <a:gsLst>
                  <a:gs pos="0">
                    <a:schemeClr val="bg1"/>
                  </a:gs>
                  <a:gs pos="100000">
                    <a:srgbClr val="55B3FA"/>
                  </a:gs>
                </a:gsLst>
              </a:gradFill>
            </a:ln>
            <a:effectLst>
              <a:outerShdw blurRad="495300" dist="571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sp>
          <p:nvSpPr>
            <p:cNvPr id="35" name="文本框 38"/>
            <p:cNvSpPr txBox="1"/>
            <p:nvPr/>
          </p:nvSpPr>
          <p:spPr>
            <a:xfrm>
              <a:off x="7459912" y="5276962"/>
              <a:ext cx="1402505" cy="276999"/>
            </a:xfrm>
            <a:prstGeom prst="rect">
              <a:avLst/>
            </a:prstGeom>
            <a:noFill/>
            <a:ln>
              <a:noFill/>
            </a:ln>
            <a:effectLst>
              <a:outerShdw blurRad="495300" dist="571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sz="1400" dirty="0">
                  <a:gradFill>
                    <a:gsLst>
                      <a:gs pos="0">
                        <a:schemeClr val="bg1"/>
                      </a:gs>
                      <a:gs pos="100000">
                        <a:srgbClr val="55B3FA"/>
                      </a:gs>
                    </a:gsLst>
                    <a:lin ang="5400000" scaled="1"/>
                  </a:gradFill>
                  <a:cs typeface="+mn-ea"/>
                  <a:sym typeface="+mn-lt"/>
                </a:rPr>
                <a:t>高效快捷</a:t>
              </a:r>
            </a:p>
          </p:txBody>
        </p:sp>
        <p:sp>
          <p:nvSpPr>
            <p:cNvPr id="36" name="Freeform 327"/>
            <p:cNvSpPr>
              <a:spLocks noEditPoints="1"/>
            </p:cNvSpPr>
            <p:nvPr/>
          </p:nvSpPr>
          <p:spPr bwMode="auto">
            <a:xfrm>
              <a:off x="7926721" y="4761165"/>
              <a:ext cx="414248" cy="355470"/>
            </a:xfrm>
            <a:custGeom>
              <a:avLst/>
              <a:gdLst>
                <a:gd name="T0" fmla="*/ 75 w 148"/>
                <a:gd name="T1" fmla="*/ 57 h 127"/>
                <a:gd name="T2" fmla="*/ 73 w 148"/>
                <a:gd name="T3" fmla="*/ 57 h 127"/>
                <a:gd name="T4" fmla="*/ 7 w 148"/>
                <a:gd name="T5" fmla="*/ 37 h 127"/>
                <a:gd name="T6" fmla="*/ 24 w 148"/>
                <a:gd name="T7" fmla="*/ 13 h 127"/>
                <a:gd name="T8" fmla="*/ 92 w 148"/>
                <a:gd name="T9" fmla="*/ 13 h 127"/>
                <a:gd name="T10" fmla="*/ 128 w 148"/>
                <a:gd name="T11" fmla="*/ 37 h 127"/>
                <a:gd name="T12" fmla="*/ 134 w 148"/>
                <a:gd name="T13" fmla="*/ 6 h 127"/>
                <a:gd name="T14" fmla="*/ 128 w 148"/>
                <a:gd name="T15" fmla="*/ 0 h 127"/>
                <a:gd name="T16" fmla="*/ 55 w 148"/>
                <a:gd name="T17" fmla="*/ 0 h 127"/>
                <a:gd name="T18" fmla="*/ 15 w 148"/>
                <a:gd name="T19" fmla="*/ 0 h 127"/>
                <a:gd name="T20" fmla="*/ 7 w 148"/>
                <a:gd name="T21" fmla="*/ 37 h 127"/>
                <a:gd name="T22" fmla="*/ 141 w 148"/>
                <a:gd name="T23" fmla="*/ 42 h 127"/>
                <a:gd name="T24" fmla="*/ 148 w 148"/>
                <a:gd name="T25" fmla="*/ 103 h 127"/>
                <a:gd name="T26" fmla="*/ 143 w 148"/>
                <a:gd name="T27" fmla="*/ 127 h 127"/>
                <a:gd name="T28" fmla="*/ 114 w 148"/>
                <a:gd name="T29" fmla="*/ 103 h 127"/>
                <a:gd name="T30" fmla="*/ 35 w 148"/>
                <a:gd name="T31" fmla="*/ 127 h 127"/>
                <a:gd name="T32" fmla="*/ 5 w 148"/>
                <a:gd name="T33" fmla="*/ 103 h 127"/>
                <a:gd name="T34" fmla="*/ 0 w 148"/>
                <a:gd name="T35" fmla="*/ 57 h 127"/>
                <a:gd name="T36" fmla="*/ 7 w 148"/>
                <a:gd name="T37" fmla="*/ 39 h 127"/>
                <a:gd name="T38" fmla="*/ 70 w 148"/>
                <a:gd name="T39" fmla="*/ 39 h 127"/>
                <a:gd name="T40" fmla="*/ 128 w 148"/>
                <a:gd name="T41" fmla="*/ 39 h 127"/>
                <a:gd name="T42" fmla="*/ 141 w 148"/>
                <a:gd name="T43" fmla="*/ 42 h 127"/>
                <a:gd name="T44" fmla="*/ 20 w 148"/>
                <a:gd name="T45" fmla="*/ 59 h 127"/>
                <a:gd name="T46" fmla="*/ 16 w 148"/>
                <a:gd name="T47" fmla="*/ 61 h 127"/>
                <a:gd name="T48" fmla="*/ 9 w 148"/>
                <a:gd name="T49" fmla="*/ 66 h 127"/>
                <a:gd name="T50" fmla="*/ 9 w 148"/>
                <a:gd name="T51" fmla="*/ 70 h 127"/>
                <a:gd name="T52" fmla="*/ 13 w 148"/>
                <a:gd name="T53" fmla="*/ 77 h 127"/>
                <a:gd name="T54" fmla="*/ 20 w 148"/>
                <a:gd name="T55" fmla="*/ 81 h 127"/>
                <a:gd name="T56" fmla="*/ 24 w 148"/>
                <a:gd name="T57" fmla="*/ 81 h 127"/>
                <a:gd name="T58" fmla="*/ 29 w 148"/>
                <a:gd name="T59" fmla="*/ 74 h 127"/>
                <a:gd name="T60" fmla="*/ 31 w 148"/>
                <a:gd name="T61" fmla="*/ 70 h 127"/>
                <a:gd name="T62" fmla="*/ 27 w 148"/>
                <a:gd name="T63" fmla="*/ 63 h 127"/>
                <a:gd name="T64" fmla="*/ 20 w 148"/>
                <a:gd name="T65" fmla="*/ 59 h 127"/>
                <a:gd name="T66" fmla="*/ 126 w 148"/>
                <a:gd name="T67" fmla="*/ 59 h 127"/>
                <a:gd name="T68" fmla="*/ 121 w 148"/>
                <a:gd name="T69" fmla="*/ 61 h 127"/>
                <a:gd name="T70" fmla="*/ 115 w 148"/>
                <a:gd name="T71" fmla="*/ 66 h 127"/>
                <a:gd name="T72" fmla="*/ 115 w 148"/>
                <a:gd name="T73" fmla="*/ 70 h 127"/>
                <a:gd name="T74" fmla="*/ 117 w 148"/>
                <a:gd name="T75" fmla="*/ 77 h 127"/>
                <a:gd name="T76" fmla="*/ 126 w 148"/>
                <a:gd name="T77" fmla="*/ 81 h 127"/>
                <a:gd name="T78" fmla="*/ 130 w 148"/>
                <a:gd name="T79" fmla="*/ 81 h 127"/>
                <a:gd name="T80" fmla="*/ 136 w 148"/>
                <a:gd name="T81" fmla="*/ 74 h 127"/>
                <a:gd name="T82" fmla="*/ 137 w 148"/>
                <a:gd name="T83" fmla="*/ 70 h 127"/>
                <a:gd name="T84" fmla="*/ 134 w 148"/>
                <a:gd name="T85" fmla="*/ 63 h 127"/>
                <a:gd name="T86" fmla="*/ 126 w 148"/>
                <a:gd name="T87" fmla="*/ 59 h 127"/>
                <a:gd name="T88" fmla="*/ 44 w 148"/>
                <a:gd name="T89" fmla="*/ 64 h 127"/>
                <a:gd name="T90" fmla="*/ 103 w 148"/>
                <a:gd name="T91" fmla="*/ 90 h 127"/>
                <a:gd name="T92" fmla="*/ 44 w 148"/>
                <a:gd name="T93" fmla="*/ 6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48" h="127">
                  <a:moveTo>
                    <a:pt x="73" y="57"/>
                  </a:moveTo>
                  <a:lnTo>
                    <a:pt x="75" y="57"/>
                  </a:lnTo>
                  <a:lnTo>
                    <a:pt x="73" y="57"/>
                  </a:lnTo>
                  <a:lnTo>
                    <a:pt x="73" y="57"/>
                  </a:lnTo>
                  <a:lnTo>
                    <a:pt x="73" y="57"/>
                  </a:lnTo>
                  <a:close/>
                  <a:moveTo>
                    <a:pt x="7" y="37"/>
                  </a:moveTo>
                  <a:lnTo>
                    <a:pt x="18" y="37"/>
                  </a:lnTo>
                  <a:lnTo>
                    <a:pt x="24" y="13"/>
                  </a:lnTo>
                  <a:lnTo>
                    <a:pt x="55" y="13"/>
                  </a:lnTo>
                  <a:lnTo>
                    <a:pt x="92" y="13"/>
                  </a:lnTo>
                  <a:lnTo>
                    <a:pt x="123" y="13"/>
                  </a:lnTo>
                  <a:lnTo>
                    <a:pt x="128" y="37"/>
                  </a:lnTo>
                  <a:lnTo>
                    <a:pt x="141" y="37"/>
                  </a:lnTo>
                  <a:lnTo>
                    <a:pt x="134" y="6"/>
                  </a:lnTo>
                  <a:lnTo>
                    <a:pt x="134" y="0"/>
                  </a:lnTo>
                  <a:lnTo>
                    <a:pt x="128" y="0"/>
                  </a:lnTo>
                  <a:lnTo>
                    <a:pt x="92" y="0"/>
                  </a:lnTo>
                  <a:lnTo>
                    <a:pt x="55" y="0"/>
                  </a:lnTo>
                  <a:lnTo>
                    <a:pt x="18" y="0"/>
                  </a:lnTo>
                  <a:lnTo>
                    <a:pt x="15" y="0"/>
                  </a:lnTo>
                  <a:lnTo>
                    <a:pt x="13" y="6"/>
                  </a:lnTo>
                  <a:lnTo>
                    <a:pt x="7" y="37"/>
                  </a:lnTo>
                  <a:lnTo>
                    <a:pt x="7" y="37"/>
                  </a:lnTo>
                  <a:close/>
                  <a:moveTo>
                    <a:pt x="141" y="42"/>
                  </a:moveTo>
                  <a:lnTo>
                    <a:pt x="148" y="57"/>
                  </a:lnTo>
                  <a:lnTo>
                    <a:pt x="148" y="103"/>
                  </a:lnTo>
                  <a:lnTo>
                    <a:pt x="143" y="103"/>
                  </a:lnTo>
                  <a:lnTo>
                    <a:pt x="143" y="127"/>
                  </a:lnTo>
                  <a:lnTo>
                    <a:pt x="114" y="127"/>
                  </a:lnTo>
                  <a:lnTo>
                    <a:pt x="114" y="103"/>
                  </a:lnTo>
                  <a:lnTo>
                    <a:pt x="35" y="103"/>
                  </a:lnTo>
                  <a:lnTo>
                    <a:pt x="35" y="127"/>
                  </a:lnTo>
                  <a:lnTo>
                    <a:pt x="5" y="127"/>
                  </a:lnTo>
                  <a:lnTo>
                    <a:pt x="5" y="103"/>
                  </a:lnTo>
                  <a:lnTo>
                    <a:pt x="0" y="103"/>
                  </a:lnTo>
                  <a:lnTo>
                    <a:pt x="0" y="57"/>
                  </a:lnTo>
                  <a:lnTo>
                    <a:pt x="5" y="42"/>
                  </a:lnTo>
                  <a:lnTo>
                    <a:pt x="7" y="39"/>
                  </a:lnTo>
                  <a:lnTo>
                    <a:pt x="18" y="39"/>
                  </a:lnTo>
                  <a:lnTo>
                    <a:pt x="70" y="39"/>
                  </a:lnTo>
                  <a:lnTo>
                    <a:pt x="79" y="39"/>
                  </a:lnTo>
                  <a:lnTo>
                    <a:pt x="128" y="39"/>
                  </a:lnTo>
                  <a:lnTo>
                    <a:pt x="141" y="39"/>
                  </a:lnTo>
                  <a:lnTo>
                    <a:pt x="141" y="42"/>
                  </a:lnTo>
                  <a:lnTo>
                    <a:pt x="141" y="42"/>
                  </a:lnTo>
                  <a:close/>
                  <a:moveTo>
                    <a:pt x="20" y="59"/>
                  </a:moveTo>
                  <a:lnTo>
                    <a:pt x="20" y="59"/>
                  </a:lnTo>
                  <a:lnTo>
                    <a:pt x="16" y="61"/>
                  </a:lnTo>
                  <a:lnTo>
                    <a:pt x="13" y="63"/>
                  </a:lnTo>
                  <a:lnTo>
                    <a:pt x="9" y="66"/>
                  </a:lnTo>
                  <a:lnTo>
                    <a:pt x="9" y="70"/>
                  </a:lnTo>
                  <a:lnTo>
                    <a:pt x="9" y="70"/>
                  </a:lnTo>
                  <a:lnTo>
                    <a:pt x="9" y="74"/>
                  </a:lnTo>
                  <a:lnTo>
                    <a:pt x="13" y="77"/>
                  </a:lnTo>
                  <a:lnTo>
                    <a:pt x="16" y="81"/>
                  </a:lnTo>
                  <a:lnTo>
                    <a:pt x="20" y="81"/>
                  </a:lnTo>
                  <a:lnTo>
                    <a:pt x="20" y="81"/>
                  </a:lnTo>
                  <a:lnTo>
                    <a:pt x="24" y="81"/>
                  </a:lnTo>
                  <a:lnTo>
                    <a:pt x="27" y="77"/>
                  </a:lnTo>
                  <a:lnTo>
                    <a:pt x="29" y="74"/>
                  </a:lnTo>
                  <a:lnTo>
                    <a:pt x="31" y="70"/>
                  </a:lnTo>
                  <a:lnTo>
                    <a:pt x="31" y="70"/>
                  </a:lnTo>
                  <a:lnTo>
                    <a:pt x="29" y="66"/>
                  </a:lnTo>
                  <a:lnTo>
                    <a:pt x="27" y="63"/>
                  </a:lnTo>
                  <a:lnTo>
                    <a:pt x="24" y="61"/>
                  </a:lnTo>
                  <a:lnTo>
                    <a:pt x="20" y="59"/>
                  </a:lnTo>
                  <a:lnTo>
                    <a:pt x="20" y="59"/>
                  </a:lnTo>
                  <a:close/>
                  <a:moveTo>
                    <a:pt x="126" y="59"/>
                  </a:moveTo>
                  <a:lnTo>
                    <a:pt x="126" y="59"/>
                  </a:lnTo>
                  <a:lnTo>
                    <a:pt x="121" y="61"/>
                  </a:lnTo>
                  <a:lnTo>
                    <a:pt x="117" y="63"/>
                  </a:lnTo>
                  <a:lnTo>
                    <a:pt x="115" y="66"/>
                  </a:lnTo>
                  <a:lnTo>
                    <a:pt x="115" y="70"/>
                  </a:lnTo>
                  <a:lnTo>
                    <a:pt x="115" y="70"/>
                  </a:lnTo>
                  <a:lnTo>
                    <a:pt x="115" y="74"/>
                  </a:lnTo>
                  <a:lnTo>
                    <a:pt x="117" y="77"/>
                  </a:lnTo>
                  <a:lnTo>
                    <a:pt x="121" y="81"/>
                  </a:lnTo>
                  <a:lnTo>
                    <a:pt x="126" y="81"/>
                  </a:lnTo>
                  <a:lnTo>
                    <a:pt x="126" y="81"/>
                  </a:lnTo>
                  <a:lnTo>
                    <a:pt x="130" y="81"/>
                  </a:lnTo>
                  <a:lnTo>
                    <a:pt x="134" y="77"/>
                  </a:lnTo>
                  <a:lnTo>
                    <a:pt x="136" y="74"/>
                  </a:lnTo>
                  <a:lnTo>
                    <a:pt x="137" y="70"/>
                  </a:lnTo>
                  <a:lnTo>
                    <a:pt x="137" y="70"/>
                  </a:lnTo>
                  <a:lnTo>
                    <a:pt x="136" y="66"/>
                  </a:lnTo>
                  <a:lnTo>
                    <a:pt x="134" y="63"/>
                  </a:lnTo>
                  <a:lnTo>
                    <a:pt x="130" y="61"/>
                  </a:lnTo>
                  <a:lnTo>
                    <a:pt x="126" y="59"/>
                  </a:lnTo>
                  <a:lnTo>
                    <a:pt x="126" y="59"/>
                  </a:lnTo>
                  <a:close/>
                  <a:moveTo>
                    <a:pt x="44" y="64"/>
                  </a:moveTo>
                  <a:lnTo>
                    <a:pt x="44" y="90"/>
                  </a:lnTo>
                  <a:lnTo>
                    <a:pt x="103" y="90"/>
                  </a:lnTo>
                  <a:lnTo>
                    <a:pt x="103" y="64"/>
                  </a:lnTo>
                  <a:lnTo>
                    <a:pt x="44" y="64"/>
                  </a:lnTo>
                  <a:close/>
                </a:path>
              </a:pathLst>
            </a:custGeom>
            <a:gradFill>
              <a:gsLst>
                <a:gs pos="0">
                  <a:schemeClr val="bg1"/>
                </a:gs>
                <a:gs pos="100000">
                  <a:srgbClr val="55B3FA"/>
                </a:gs>
              </a:gsLst>
              <a:lin ang="2700000" scaled="1"/>
            </a:gradFill>
            <a:ln>
              <a:noFill/>
            </a:ln>
            <a:effectLst>
              <a:outerShdw blurRad="495300" dist="571500" dir="8100000" algn="tr"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gradFill>
                  <a:gsLst>
                    <a:gs pos="0">
                      <a:schemeClr val="bg1"/>
                    </a:gs>
                    <a:gs pos="100000">
                      <a:srgbClr val="55B3FA"/>
                    </a:gs>
                  </a:gsLst>
                  <a:lin ang="5400000" scaled="1"/>
                </a:gradFill>
                <a:cs typeface="+mn-ea"/>
                <a:sym typeface="+mn-lt"/>
              </a:endParaRPr>
            </a:p>
          </p:txBody>
        </p:sp>
      </p:grpSp>
      <p:grpSp>
        <p:nvGrpSpPr>
          <p:cNvPr id="46" name="组合 45"/>
          <p:cNvGrpSpPr/>
          <p:nvPr/>
        </p:nvGrpSpPr>
        <p:grpSpPr>
          <a:xfrm>
            <a:off x="4398970" y="373256"/>
            <a:ext cx="3367314" cy="879138"/>
            <a:chOff x="4398970" y="373256"/>
            <a:chExt cx="3367314" cy="879138"/>
          </a:xfrm>
        </p:grpSpPr>
        <p:sp>
          <p:nvSpPr>
            <p:cNvPr id="47" name="文本框 46"/>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服务宗旨</a:t>
              </a:r>
            </a:p>
          </p:txBody>
        </p:sp>
        <p:sp>
          <p:nvSpPr>
            <p:cNvPr id="48" name="文本框 47"/>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49" name="直接连接符 48"/>
            <p:cNvCxnSpPr/>
            <p:nvPr/>
          </p:nvCxnSpPr>
          <p:spPr>
            <a:xfrm>
              <a:off x="5883363" y="1252394"/>
              <a:ext cx="398529" cy="0"/>
            </a:xfrm>
            <a:prstGeom prst="line">
              <a:avLst/>
            </a:prstGeom>
            <a:ln w="28575">
              <a:gradFill>
                <a:gsLst>
                  <a:gs pos="0">
                    <a:srgbClr val="54C1DA"/>
                  </a:gs>
                  <a:gs pos="100000">
                    <a:srgbClr val="6FC08C"/>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51396236"/>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1000" fill="hold"/>
                                        <p:tgtEl>
                                          <p:spTgt spid="30"/>
                                        </p:tgtEl>
                                        <p:attrNameLst>
                                          <p:attrName>ppt_w</p:attrName>
                                        </p:attrNameLst>
                                      </p:cBhvr>
                                      <p:tavLst>
                                        <p:tav tm="0">
                                          <p:val>
                                            <p:fltVal val="0"/>
                                          </p:val>
                                        </p:tav>
                                        <p:tav tm="100000">
                                          <p:val>
                                            <p:strVal val="#ppt_w"/>
                                          </p:val>
                                        </p:tav>
                                      </p:tavLst>
                                    </p:anim>
                                    <p:anim calcmode="lin" valueType="num">
                                      <p:cBhvr>
                                        <p:cTn id="8" dur="1000" fill="hold"/>
                                        <p:tgtEl>
                                          <p:spTgt spid="30"/>
                                        </p:tgtEl>
                                        <p:attrNameLst>
                                          <p:attrName>ppt_h</p:attrName>
                                        </p:attrNameLst>
                                      </p:cBhvr>
                                      <p:tavLst>
                                        <p:tav tm="0">
                                          <p:val>
                                            <p:fltVal val="0"/>
                                          </p:val>
                                        </p:tav>
                                        <p:tav tm="100000">
                                          <p:val>
                                            <p:strVal val="#ppt_h"/>
                                          </p:val>
                                        </p:tav>
                                      </p:tavLst>
                                    </p:anim>
                                    <p:anim calcmode="lin" valueType="num">
                                      <p:cBhvr>
                                        <p:cTn id="9" dur="1000" fill="hold"/>
                                        <p:tgtEl>
                                          <p:spTgt spid="30"/>
                                        </p:tgtEl>
                                        <p:attrNameLst>
                                          <p:attrName>style.rotation</p:attrName>
                                        </p:attrNameLst>
                                      </p:cBhvr>
                                      <p:tavLst>
                                        <p:tav tm="0">
                                          <p:val>
                                            <p:fltVal val="90"/>
                                          </p:val>
                                        </p:tav>
                                        <p:tav tm="100000">
                                          <p:val>
                                            <p:fltVal val="0"/>
                                          </p:val>
                                        </p:tav>
                                      </p:tavLst>
                                    </p:anim>
                                    <p:animEffect transition="in" filter="fade">
                                      <p:cBhvr>
                                        <p:cTn id="10" dur="1000"/>
                                        <p:tgtEl>
                                          <p:spTgt spid="30"/>
                                        </p:tgtEl>
                                      </p:cBhvr>
                                    </p:animEffect>
                                  </p:childTnLst>
                                </p:cTn>
                              </p:par>
                            </p:childTnLst>
                          </p:cTn>
                        </p:par>
                        <p:par>
                          <p:cTn id="11" fill="hold">
                            <p:stCondLst>
                              <p:cond delay="1000"/>
                            </p:stCondLst>
                            <p:childTnLst>
                              <p:par>
                                <p:cTn id="12" presetID="2" presetClass="entr" presetSubtype="8" fill="hold" grpId="0" nodeType="afterEffect">
                                  <p:stCondLst>
                                    <p:cond delay="0"/>
                                  </p:stCondLst>
                                  <p:childTnLst>
                                    <p:set>
                                      <p:cBhvr>
                                        <p:cTn id="13" dur="1" fill="hold">
                                          <p:stCondLst>
                                            <p:cond delay="0"/>
                                          </p:stCondLst>
                                        </p:cTn>
                                        <p:tgtEl>
                                          <p:spTgt spid="29"/>
                                        </p:tgtEl>
                                        <p:attrNameLst>
                                          <p:attrName>style.visibility</p:attrName>
                                        </p:attrNameLst>
                                      </p:cBhvr>
                                      <p:to>
                                        <p:strVal val="visible"/>
                                      </p:to>
                                    </p:set>
                                    <p:anim calcmode="lin" valueType="num">
                                      <p:cBhvr additive="base">
                                        <p:cTn id="14" dur="500" fill="hold"/>
                                        <p:tgtEl>
                                          <p:spTgt spid="29"/>
                                        </p:tgtEl>
                                        <p:attrNameLst>
                                          <p:attrName>ppt_x</p:attrName>
                                        </p:attrNameLst>
                                      </p:cBhvr>
                                      <p:tavLst>
                                        <p:tav tm="0">
                                          <p:val>
                                            <p:strVal val="0-#ppt_w/2"/>
                                          </p:val>
                                        </p:tav>
                                        <p:tav tm="100000">
                                          <p:val>
                                            <p:strVal val="#ppt_x"/>
                                          </p:val>
                                        </p:tav>
                                      </p:tavLst>
                                    </p:anim>
                                    <p:anim calcmode="lin" valueType="num">
                                      <p:cBhvr additive="base">
                                        <p:cTn id="15" dur="500" fill="hold"/>
                                        <p:tgtEl>
                                          <p:spTgt spid="29"/>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53" presetClass="entr" presetSubtype="16" fill="hold" nodeType="after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500" fill="hold"/>
                                        <p:tgtEl>
                                          <p:spTgt spid="24"/>
                                        </p:tgtEl>
                                        <p:attrNameLst>
                                          <p:attrName>ppt_w</p:attrName>
                                        </p:attrNameLst>
                                      </p:cBhvr>
                                      <p:tavLst>
                                        <p:tav tm="0">
                                          <p:val>
                                            <p:fltVal val="0"/>
                                          </p:val>
                                        </p:tav>
                                        <p:tav tm="100000">
                                          <p:val>
                                            <p:strVal val="#ppt_w"/>
                                          </p:val>
                                        </p:tav>
                                      </p:tavLst>
                                    </p:anim>
                                    <p:anim calcmode="lin" valueType="num">
                                      <p:cBhvr>
                                        <p:cTn id="20" dur="500" fill="hold"/>
                                        <p:tgtEl>
                                          <p:spTgt spid="24"/>
                                        </p:tgtEl>
                                        <p:attrNameLst>
                                          <p:attrName>ppt_h</p:attrName>
                                        </p:attrNameLst>
                                      </p:cBhvr>
                                      <p:tavLst>
                                        <p:tav tm="0">
                                          <p:val>
                                            <p:fltVal val="0"/>
                                          </p:val>
                                        </p:tav>
                                        <p:tav tm="100000">
                                          <p:val>
                                            <p:strVal val="#ppt_h"/>
                                          </p:val>
                                        </p:tav>
                                      </p:tavLst>
                                    </p:anim>
                                    <p:animEffect transition="in" filter="fade">
                                      <p:cBhvr>
                                        <p:cTn id="21" dur="500"/>
                                        <p:tgtEl>
                                          <p:spTgt spid="24"/>
                                        </p:tgtEl>
                                      </p:cBhvr>
                                    </p:animEffect>
                                  </p:childTnLst>
                                </p:cTn>
                              </p:par>
                            </p:childTnLst>
                          </p:cTn>
                        </p:par>
                        <p:par>
                          <p:cTn id="22" fill="hold">
                            <p:stCondLst>
                              <p:cond delay="2000"/>
                            </p:stCondLst>
                            <p:childTnLst>
                              <p:par>
                                <p:cTn id="23" presetID="16" presetClass="entr" presetSubtype="21" fill="hold" grpId="0" nodeType="after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barn(inVertical)">
                                      <p:cBhvr>
                                        <p:cTn id="25" dur="500"/>
                                        <p:tgtEl>
                                          <p:spTgt spid="27"/>
                                        </p:tgtEl>
                                      </p:cBhvr>
                                    </p:animEffect>
                                  </p:childTnLst>
                                </p:cTn>
                              </p:par>
                            </p:childTnLst>
                          </p:cTn>
                        </p:par>
                        <p:par>
                          <p:cTn id="26" fill="hold">
                            <p:stCondLst>
                              <p:cond delay="2500"/>
                            </p:stCondLst>
                            <p:childTnLst>
                              <p:par>
                                <p:cTn id="27" presetID="14" presetClass="entr" presetSubtype="10"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randombar(horizontal)">
                                      <p:cBhvr>
                                        <p:cTn id="29" dur="500"/>
                                        <p:tgtEl>
                                          <p:spTgt spid="28"/>
                                        </p:tgtEl>
                                      </p:cBhvr>
                                    </p:animEffect>
                                  </p:childTnLst>
                                </p:cTn>
                              </p:par>
                            </p:childTnLst>
                          </p:cTn>
                        </p:par>
                        <p:par>
                          <p:cTn id="30" fill="hold">
                            <p:stCondLst>
                              <p:cond delay="3000"/>
                            </p:stCondLst>
                            <p:childTnLst>
                              <p:par>
                                <p:cTn id="31" presetID="2" presetClass="entr" presetSubtype="8"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0-#ppt_w/2"/>
                                          </p:val>
                                        </p:tav>
                                        <p:tav tm="100000">
                                          <p:val>
                                            <p:strVal val="#ppt_x"/>
                                          </p:val>
                                        </p:tav>
                                      </p:tavLst>
                                    </p:anim>
                                    <p:anim calcmode="lin" valueType="num">
                                      <p:cBhvr additive="base">
                                        <p:cTn id="34" dur="500" fill="hold"/>
                                        <p:tgtEl>
                                          <p:spTgt spid="3"/>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3" presetClass="entr" presetSubtype="288"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strVal val="4/3*#ppt_w"/>
                                          </p:val>
                                        </p:tav>
                                        <p:tav tm="100000">
                                          <p:val>
                                            <p:strVal val="#ppt_w"/>
                                          </p:val>
                                        </p:tav>
                                      </p:tavLst>
                                    </p:anim>
                                    <p:anim calcmode="lin" valueType="num">
                                      <p:cBhvr>
                                        <p:cTn id="39" dur="500" fill="hold"/>
                                        <p:tgtEl>
                                          <p:spTgt spid="4"/>
                                        </p:tgtEl>
                                        <p:attrNameLst>
                                          <p:attrName>ppt_h</p:attrName>
                                        </p:attrNameLst>
                                      </p:cBhvr>
                                      <p:tavLst>
                                        <p:tav tm="0">
                                          <p:val>
                                            <p:strVal val="4/3*#ppt_h"/>
                                          </p:val>
                                        </p:tav>
                                        <p:tav tm="100000">
                                          <p:val>
                                            <p:strVal val="#ppt_h"/>
                                          </p:val>
                                        </p:tav>
                                      </p:tavLst>
                                    </p:anim>
                                  </p:childTnLst>
                                </p:cTn>
                              </p:par>
                            </p:childTnLst>
                          </p:cTn>
                        </p:par>
                        <p:par>
                          <p:cTn id="40" fill="hold">
                            <p:stCondLst>
                              <p:cond delay="4000"/>
                            </p:stCondLst>
                            <p:childTnLst>
                              <p:par>
                                <p:cTn id="41" presetID="23" presetClass="entr" presetSubtype="288" fill="hold" nodeType="after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strVal val="4/3*#ppt_w"/>
                                          </p:val>
                                        </p:tav>
                                        <p:tav tm="100000">
                                          <p:val>
                                            <p:strVal val="#ppt_w"/>
                                          </p:val>
                                        </p:tav>
                                      </p:tavLst>
                                    </p:anim>
                                    <p:anim calcmode="lin" valueType="num">
                                      <p:cBhvr>
                                        <p:cTn id="44" dur="500" fill="hold"/>
                                        <p:tgtEl>
                                          <p:spTgt spid="8"/>
                                        </p:tgtEl>
                                        <p:attrNameLst>
                                          <p:attrName>ppt_h</p:attrName>
                                        </p:attrNameLst>
                                      </p:cBhvr>
                                      <p:tavLst>
                                        <p:tav tm="0">
                                          <p:val>
                                            <p:strVal val="4/3*#ppt_h"/>
                                          </p:val>
                                        </p:tav>
                                        <p:tav tm="100000">
                                          <p:val>
                                            <p:strVal val="#ppt_h"/>
                                          </p:val>
                                        </p:tav>
                                      </p:tavLst>
                                    </p:anim>
                                  </p:childTnLst>
                                </p:cTn>
                              </p:par>
                            </p:childTnLst>
                          </p:cTn>
                        </p:par>
                        <p:par>
                          <p:cTn id="45" fill="hold">
                            <p:stCondLst>
                              <p:cond delay="4500"/>
                            </p:stCondLst>
                            <p:childTnLst>
                              <p:par>
                                <p:cTn id="46" presetID="23" presetClass="entr" presetSubtype="288" fill="hold" nodeType="after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500" fill="hold"/>
                                        <p:tgtEl>
                                          <p:spTgt spid="12"/>
                                        </p:tgtEl>
                                        <p:attrNameLst>
                                          <p:attrName>ppt_w</p:attrName>
                                        </p:attrNameLst>
                                      </p:cBhvr>
                                      <p:tavLst>
                                        <p:tav tm="0">
                                          <p:val>
                                            <p:strVal val="4/3*#ppt_w"/>
                                          </p:val>
                                        </p:tav>
                                        <p:tav tm="100000">
                                          <p:val>
                                            <p:strVal val="#ppt_w"/>
                                          </p:val>
                                        </p:tav>
                                      </p:tavLst>
                                    </p:anim>
                                    <p:anim calcmode="lin" valueType="num">
                                      <p:cBhvr>
                                        <p:cTn id="49" dur="500" fill="hold"/>
                                        <p:tgtEl>
                                          <p:spTgt spid="12"/>
                                        </p:tgtEl>
                                        <p:attrNameLst>
                                          <p:attrName>ppt_h</p:attrName>
                                        </p:attrNameLst>
                                      </p:cBhvr>
                                      <p:tavLst>
                                        <p:tav tm="0">
                                          <p:val>
                                            <p:strVal val="4/3*#ppt_h"/>
                                          </p:val>
                                        </p:tav>
                                        <p:tav tm="100000">
                                          <p:val>
                                            <p:strVal val="#ppt_h"/>
                                          </p:val>
                                        </p:tav>
                                      </p:tavLst>
                                    </p:anim>
                                  </p:childTnLst>
                                </p:cTn>
                              </p:par>
                            </p:childTnLst>
                          </p:cTn>
                        </p:par>
                        <p:par>
                          <p:cTn id="50" fill="hold">
                            <p:stCondLst>
                              <p:cond delay="5000"/>
                            </p:stCondLst>
                            <p:childTnLst>
                              <p:par>
                                <p:cTn id="51" presetID="23" presetClass="entr" presetSubtype="288"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strVal val="4/3*#ppt_w"/>
                                          </p:val>
                                        </p:tav>
                                        <p:tav tm="100000">
                                          <p:val>
                                            <p:strVal val="#ppt_w"/>
                                          </p:val>
                                        </p:tav>
                                      </p:tavLst>
                                    </p:anim>
                                    <p:anim calcmode="lin" valueType="num">
                                      <p:cBhvr>
                                        <p:cTn id="54" dur="500" fill="hold"/>
                                        <p:tgtEl>
                                          <p:spTgt spid="20"/>
                                        </p:tgtEl>
                                        <p:attrNameLst>
                                          <p:attrName>ppt_h</p:attrName>
                                        </p:attrNameLst>
                                      </p:cBhvr>
                                      <p:tavLst>
                                        <p:tav tm="0">
                                          <p:val>
                                            <p:strVal val="4/3*#ppt_h"/>
                                          </p:val>
                                        </p:tav>
                                        <p:tav tm="100000">
                                          <p:val>
                                            <p:strVal val="#ppt_h"/>
                                          </p:val>
                                        </p:tav>
                                      </p:tavLst>
                                    </p:anim>
                                  </p:childTnLst>
                                </p:cTn>
                              </p:par>
                            </p:childTnLst>
                          </p:cTn>
                        </p:par>
                        <p:par>
                          <p:cTn id="55" fill="hold">
                            <p:stCondLst>
                              <p:cond delay="5500"/>
                            </p:stCondLst>
                            <p:childTnLst>
                              <p:par>
                                <p:cTn id="56" presetID="23" presetClass="entr" presetSubtype="288" fill="hold" nodeType="after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p:cTn id="58" dur="500" fill="hold"/>
                                        <p:tgtEl>
                                          <p:spTgt spid="16"/>
                                        </p:tgtEl>
                                        <p:attrNameLst>
                                          <p:attrName>ppt_w</p:attrName>
                                        </p:attrNameLst>
                                      </p:cBhvr>
                                      <p:tavLst>
                                        <p:tav tm="0">
                                          <p:val>
                                            <p:strVal val="4/3*#ppt_w"/>
                                          </p:val>
                                        </p:tav>
                                        <p:tav tm="100000">
                                          <p:val>
                                            <p:strVal val="#ppt_w"/>
                                          </p:val>
                                        </p:tav>
                                      </p:tavLst>
                                    </p:anim>
                                    <p:anim calcmode="lin" valueType="num">
                                      <p:cBhvr>
                                        <p:cTn id="59" dur="500" fill="hold"/>
                                        <p:tgtEl>
                                          <p:spTgt spid="16"/>
                                        </p:tgtEl>
                                        <p:attrNameLst>
                                          <p:attrName>ppt_h</p:attrName>
                                        </p:attrNameLst>
                                      </p:cBhvr>
                                      <p:tavLst>
                                        <p:tav tm="0">
                                          <p:val>
                                            <p:strVal val="4/3*#ppt_h"/>
                                          </p:val>
                                        </p:tav>
                                        <p:tav tm="100000">
                                          <p:val>
                                            <p:strVal val="#ppt_h"/>
                                          </p:val>
                                        </p:tav>
                                      </p:tavLst>
                                    </p:anim>
                                  </p:childTnLst>
                                </p:cTn>
                              </p:par>
                            </p:childTnLst>
                          </p:cTn>
                        </p:par>
                        <p:par>
                          <p:cTn id="60" fill="hold">
                            <p:stCondLst>
                              <p:cond delay="6000"/>
                            </p:stCondLst>
                            <p:childTnLst>
                              <p:par>
                                <p:cTn id="61" presetID="23" presetClass="entr" presetSubtype="288" fill="hold" nodeType="after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strVal val="4/3*#ppt_w"/>
                                          </p:val>
                                        </p:tav>
                                        <p:tav tm="100000">
                                          <p:val>
                                            <p:strVal val="#ppt_w"/>
                                          </p:val>
                                        </p:tav>
                                      </p:tavLst>
                                    </p:anim>
                                    <p:anim calcmode="lin" valueType="num">
                                      <p:cBhvr>
                                        <p:cTn id="64" dur="500" fill="hold"/>
                                        <p:tgtEl>
                                          <p:spTgt spid="33"/>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7" grpId="0"/>
      <p:bldP spid="28" grpId="0"/>
      <p:bldP spid="2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021084" y="1864455"/>
            <a:ext cx="2268537" cy="2227263"/>
            <a:chOff x="3032012" y="1199038"/>
            <a:chExt cx="2268537" cy="2227263"/>
          </a:xfrm>
        </p:grpSpPr>
        <p:sp>
          <p:nvSpPr>
            <p:cNvPr id="3" name="椭圆 2"/>
            <p:cNvSpPr/>
            <p:nvPr/>
          </p:nvSpPr>
          <p:spPr bwMode="auto">
            <a:xfrm>
              <a:off x="3032012" y="1199038"/>
              <a:ext cx="2268537" cy="2227263"/>
            </a:xfrm>
            <a:prstGeom prst="ellipse">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sp>
          <p:nvSpPr>
            <p:cNvPr id="4" name="椭圆 3"/>
            <p:cNvSpPr/>
            <p:nvPr/>
          </p:nvSpPr>
          <p:spPr bwMode="auto">
            <a:xfrm>
              <a:off x="3223594" y="1387313"/>
              <a:ext cx="1885371" cy="1850711"/>
            </a:xfrm>
            <a:prstGeom prst="ellipse">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grpSp>
      <p:grpSp>
        <p:nvGrpSpPr>
          <p:cNvPr id="5" name="组合 4"/>
          <p:cNvGrpSpPr/>
          <p:nvPr/>
        </p:nvGrpSpPr>
        <p:grpSpPr>
          <a:xfrm>
            <a:off x="6743996" y="1864455"/>
            <a:ext cx="2268537" cy="2227263"/>
            <a:chOff x="6754924" y="1199038"/>
            <a:chExt cx="2268537" cy="2227263"/>
          </a:xfrm>
        </p:grpSpPr>
        <p:sp>
          <p:nvSpPr>
            <p:cNvPr id="6" name="椭圆 5"/>
            <p:cNvSpPr/>
            <p:nvPr/>
          </p:nvSpPr>
          <p:spPr bwMode="auto">
            <a:xfrm>
              <a:off x="6754924" y="1199038"/>
              <a:ext cx="2268537" cy="2227263"/>
            </a:xfrm>
            <a:prstGeom prst="ellipse">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sp>
          <p:nvSpPr>
            <p:cNvPr id="7" name="椭圆 6"/>
            <p:cNvSpPr/>
            <p:nvPr/>
          </p:nvSpPr>
          <p:spPr bwMode="auto">
            <a:xfrm>
              <a:off x="6902239" y="1345992"/>
              <a:ext cx="1973906" cy="1937619"/>
            </a:xfrm>
            <a:prstGeom prst="ellipse">
              <a:avLst/>
            </a:prstGeom>
            <a:blipFill dpi="0" rotWithShape="1">
              <a:blip r:embed="rId4"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grpSp>
      <p:cxnSp>
        <p:nvCxnSpPr>
          <p:cNvPr id="8" name="直接连接符 7"/>
          <p:cNvCxnSpPr>
            <a:stCxn id="9" idx="3"/>
            <a:endCxn id="10" idx="1"/>
          </p:cNvCxnSpPr>
          <p:nvPr/>
        </p:nvCxnSpPr>
        <p:spPr bwMode="auto">
          <a:xfrm>
            <a:off x="3773673" y="5216743"/>
            <a:ext cx="1580132" cy="0"/>
          </a:xfrm>
          <a:prstGeom prst="line">
            <a:avLst/>
          </a:prstGeom>
          <a:ln w="12700">
            <a:gradFill>
              <a:gsLst>
                <a:gs pos="0">
                  <a:schemeClr val="bg1"/>
                </a:gs>
                <a:gs pos="100000">
                  <a:srgbClr val="55B3FA"/>
                </a:gs>
              </a:gsLst>
            </a:gradFill>
          </a:ln>
        </p:spPr>
        <p:style>
          <a:lnRef idx="1">
            <a:schemeClr val="accent1"/>
          </a:lnRef>
          <a:fillRef idx="0">
            <a:schemeClr val="accent1"/>
          </a:fillRef>
          <a:effectRef idx="0">
            <a:schemeClr val="accent1"/>
          </a:effectRef>
          <a:fontRef idx="minor">
            <a:schemeClr val="tx1"/>
          </a:fontRef>
        </p:style>
      </p:cxnSp>
      <p:sp>
        <p:nvSpPr>
          <p:cNvPr id="9" name="圆角矩形 8"/>
          <p:cNvSpPr/>
          <p:nvPr/>
        </p:nvSpPr>
        <p:spPr bwMode="auto">
          <a:xfrm>
            <a:off x="2375878" y="4893689"/>
            <a:ext cx="1397795" cy="646107"/>
          </a:xfrm>
          <a:prstGeom prst="roundRect">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zh-CN" altLang="en-US" sz="2000" dirty="0">
                <a:gradFill>
                  <a:gsLst>
                    <a:gs pos="0">
                      <a:schemeClr val="bg1"/>
                    </a:gs>
                    <a:gs pos="100000">
                      <a:srgbClr val="55B3FA"/>
                    </a:gs>
                  </a:gsLst>
                  <a:lin ang="5400000" scaled="1"/>
                </a:gradFill>
                <a:cs typeface="+mn-ea"/>
                <a:sym typeface="+mn-lt"/>
              </a:rPr>
              <a:t>提交审核</a:t>
            </a:r>
          </a:p>
        </p:txBody>
      </p:sp>
      <p:sp>
        <p:nvSpPr>
          <p:cNvPr id="10" name="圆角矩形 9"/>
          <p:cNvSpPr/>
          <p:nvPr/>
        </p:nvSpPr>
        <p:spPr bwMode="auto">
          <a:xfrm>
            <a:off x="5353805" y="4893689"/>
            <a:ext cx="1395159" cy="646107"/>
          </a:xfrm>
          <a:prstGeom prst="roundRect">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zh-CN" altLang="en-US" sz="2000" dirty="0">
                <a:gradFill>
                  <a:gsLst>
                    <a:gs pos="0">
                      <a:schemeClr val="bg1"/>
                    </a:gs>
                    <a:gs pos="100000">
                      <a:srgbClr val="55B3FA"/>
                    </a:gs>
                  </a:gsLst>
                  <a:lin ang="5400000" scaled="1"/>
                </a:gradFill>
                <a:cs typeface="+mn-ea"/>
                <a:sym typeface="+mn-lt"/>
              </a:rPr>
              <a:t>审核中</a:t>
            </a:r>
          </a:p>
        </p:txBody>
      </p:sp>
      <p:sp>
        <p:nvSpPr>
          <p:cNvPr id="11" name="圆角矩形 10"/>
          <p:cNvSpPr/>
          <p:nvPr/>
        </p:nvSpPr>
        <p:spPr bwMode="auto">
          <a:xfrm>
            <a:off x="8649683" y="4919089"/>
            <a:ext cx="1397795" cy="647695"/>
          </a:xfrm>
          <a:prstGeom prst="roundRect">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altLang="zh-CN" sz="2000" dirty="0">
                <a:gradFill>
                  <a:gsLst>
                    <a:gs pos="0">
                      <a:schemeClr val="bg1"/>
                    </a:gs>
                    <a:gs pos="100000">
                      <a:srgbClr val="55B3FA"/>
                    </a:gs>
                  </a:gsLst>
                  <a:lin ang="5400000" scaled="1"/>
                </a:gradFill>
                <a:cs typeface="+mn-ea"/>
                <a:sym typeface="+mn-lt"/>
              </a:rPr>
              <a:t> </a:t>
            </a:r>
            <a:r>
              <a:rPr lang="zh-CN" altLang="en-US" sz="2000" dirty="0">
                <a:gradFill>
                  <a:gsLst>
                    <a:gs pos="0">
                      <a:schemeClr val="bg1"/>
                    </a:gs>
                    <a:gs pos="100000">
                      <a:srgbClr val="55B3FA"/>
                    </a:gs>
                  </a:gsLst>
                  <a:lin ang="5400000" scaled="1"/>
                </a:gradFill>
                <a:cs typeface="+mn-ea"/>
                <a:sym typeface="+mn-lt"/>
              </a:rPr>
              <a:t>已通过</a:t>
            </a:r>
          </a:p>
        </p:txBody>
      </p:sp>
      <p:cxnSp>
        <p:nvCxnSpPr>
          <p:cNvPr id="12" name="直接连接符 11"/>
          <p:cNvCxnSpPr/>
          <p:nvPr/>
        </p:nvCxnSpPr>
        <p:spPr bwMode="auto">
          <a:xfrm flipV="1">
            <a:off x="6058877" y="4403154"/>
            <a:ext cx="1587" cy="490534"/>
          </a:xfrm>
          <a:prstGeom prst="line">
            <a:avLst/>
          </a:prstGeom>
          <a:ln w="12700">
            <a:gradFill>
              <a:gsLst>
                <a:gs pos="0">
                  <a:schemeClr val="bg1"/>
                </a:gs>
                <a:gs pos="100000">
                  <a:srgbClr val="55B3FA"/>
                </a:gs>
              </a:gsLst>
            </a:gradFill>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4526940" y="1494885"/>
            <a:ext cx="2996729" cy="2941638"/>
            <a:chOff x="4537868" y="829469"/>
            <a:chExt cx="2996729" cy="2941638"/>
          </a:xfrm>
        </p:grpSpPr>
        <p:sp>
          <p:nvSpPr>
            <p:cNvPr id="14" name="椭圆 13"/>
            <p:cNvSpPr/>
            <p:nvPr/>
          </p:nvSpPr>
          <p:spPr bwMode="auto">
            <a:xfrm>
              <a:off x="4537868" y="829469"/>
              <a:ext cx="2996729" cy="2941638"/>
            </a:xfrm>
            <a:prstGeom prst="ellipse">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sp>
          <p:nvSpPr>
            <p:cNvPr id="15" name="椭圆 14"/>
            <p:cNvSpPr/>
            <p:nvPr/>
          </p:nvSpPr>
          <p:spPr bwMode="auto">
            <a:xfrm>
              <a:off x="4734827" y="1007346"/>
              <a:ext cx="2611900" cy="2563884"/>
            </a:xfrm>
            <a:prstGeom prst="ellipse">
              <a:avLst/>
            </a:prstGeom>
            <a:blipFill dpi="0" rotWithShape="1">
              <a:blip r:embed="rId5" cstate="screen">
                <a:extLst>
                  <a:ext uri="{28A0092B-C50C-407E-A947-70E740481C1C}">
                    <a14:useLocalDpi xmlns:a14="http://schemas.microsoft.com/office/drawing/2010/main"/>
                  </a:ext>
                </a:extLst>
              </a:blip>
              <a:srcRect/>
              <a:stretch>
                <a:fillRect/>
              </a:stretch>
            </a:blipFill>
            <a:ln>
              <a:gradFill>
                <a:gsLst>
                  <a:gs pos="0">
                    <a:srgbClr val="54C1DA"/>
                  </a:gs>
                  <a:gs pos="100000">
                    <a:srgbClr val="6FC08C"/>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grpSp>
      <p:sp>
        <p:nvSpPr>
          <p:cNvPr id="16" name="矩形 15"/>
          <p:cNvSpPr/>
          <p:nvPr/>
        </p:nvSpPr>
        <p:spPr>
          <a:xfrm>
            <a:off x="1985509" y="5708387"/>
            <a:ext cx="2219238" cy="461665"/>
          </a:xfrm>
          <a:prstGeom prst="rect">
            <a:avLst/>
          </a:prstGeom>
        </p:spPr>
        <p:txBody>
          <a:bodyPr wrap="square">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请填入你的内容，或通过复制内容后用右键选择只保留文本来粘贴内容。</a:t>
            </a:r>
          </a:p>
        </p:txBody>
      </p:sp>
      <p:sp>
        <p:nvSpPr>
          <p:cNvPr id="17" name="矩形 16"/>
          <p:cNvSpPr/>
          <p:nvPr/>
        </p:nvSpPr>
        <p:spPr>
          <a:xfrm>
            <a:off x="4950844" y="5708387"/>
            <a:ext cx="2219238" cy="461665"/>
          </a:xfrm>
          <a:prstGeom prst="rect">
            <a:avLst/>
          </a:prstGeom>
        </p:spPr>
        <p:txBody>
          <a:bodyPr wrap="square">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请填入你的内容，或通过复制内容后用右键选择只保留文本来粘贴内容。</a:t>
            </a:r>
          </a:p>
        </p:txBody>
      </p:sp>
      <p:sp>
        <p:nvSpPr>
          <p:cNvPr id="18" name="矩形 17"/>
          <p:cNvSpPr/>
          <p:nvPr/>
        </p:nvSpPr>
        <p:spPr>
          <a:xfrm>
            <a:off x="8238960" y="5714899"/>
            <a:ext cx="2219238" cy="461665"/>
          </a:xfrm>
          <a:prstGeom prst="rect">
            <a:avLst/>
          </a:prstGeom>
        </p:spPr>
        <p:txBody>
          <a:bodyPr wrap="square">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请填入你的内容，或通过复制内容后用右键选择只保留文本来粘贴内容。</a:t>
            </a:r>
          </a:p>
        </p:txBody>
      </p:sp>
      <p:cxnSp>
        <p:nvCxnSpPr>
          <p:cNvPr id="31" name="直接连接符 30"/>
          <p:cNvCxnSpPr>
            <a:endCxn id="11" idx="1"/>
          </p:cNvCxnSpPr>
          <p:nvPr/>
        </p:nvCxnSpPr>
        <p:spPr bwMode="auto">
          <a:xfrm>
            <a:off x="6743996" y="5216743"/>
            <a:ext cx="1905687" cy="26194"/>
          </a:xfrm>
          <a:prstGeom prst="line">
            <a:avLst/>
          </a:prstGeom>
          <a:ln w="12700">
            <a:gradFill>
              <a:gsLst>
                <a:gs pos="0">
                  <a:schemeClr val="bg1"/>
                </a:gs>
                <a:gs pos="100000">
                  <a:srgbClr val="55B3FA"/>
                </a:gs>
              </a:gsLst>
            </a:gradFill>
          </a:ln>
        </p:spPr>
        <p:style>
          <a:lnRef idx="1">
            <a:schemeClr val="accent1"/>
          </a:lnRef>
          <a:fillRef idx="0">
            <a:schemeClr val="accent1"/>
          </a:fillRef>
          <a:effectRef idx="0">
            <a:schemeClr val="accent1"/>
          </a:effectRef>
          <a:fontRef idx="minor">
            <a:schemeClr val="tx1"/>
          </a:fontRef>
        </p:style>
      </p:cxnSp>
      <p:grpSp>
        <p:nvGrpSpPr>
          <p:cNvPr id="29" name="组合 28"/>
          <p:cNvGrpSpPr/>
          <p:nvPr/>
        </p:nvGrpSpPr>
        <p:grpSpPr>
          <a:xfrm>
            <a:off x="4398970" y="373256"/>
            <a:ext cx="3367314" cy="879138"/>
            <a:chOff x="4398970" y="373256"/>
            <a:chExt cx="3367314" cy="879138"/>
          </a:xfrm>
        </p:grpSpPr>
        <p:sp>
          <p:nvSpPr>
            <p:cNvPr id="30" name="文本框 29"/>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服务项目</a:t>
              </a:r>
            </a:p>
          </p:txBody>
        </p:sp>
        <p:sp>
          <p:nvSpPr>
            <p:cNvPr id="32" name="文本框 31"/>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33" name="直接连接符 32"/>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07356623"/>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500"/>
                                        <p:tgtEl>
                                          <p:spTgt spid="13"/>
                                        </p:tgtEl>
                                      </p:cBhvr>
                                    </p:animEffect>
                                  </p:childTnLst>
                                </p:cTn>
                              </p:par>
                            </p:childTnLst>
                          </p:cTn>
                        </p:par>
                        <p:par>
                          <p:cTn id="8" fill="hold">
                            <p:stCondLst>
                              <p:cond delay="500"/>
                            </p:stCondLst>
                            <p:childTnLst>
                              <p:par>
                                <p:cTn id="9" presetID="1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p:tgtEl>
                                          <p:spTgt spid="2"/>
                                        </p:tgtEl>
                                        <p:attrNameLst>
                                          <p:attrName>ppt_x</p:attrName>
                                        </p:attrNameLst>
                                      </p:cBhvr>
                                      <p:tavLst>
                                        <p:tav tm="0">
                                          <p:val>
                                            <p:strVal val="#ppt_x+#ppt_w*1.125000"/>
                                          </p:val>
                                        </p:tav>
                                        <p:tav tm="100000">
                                          <p:val>
                                            <p:strVal val="#ppt_x"/>
                                          </p:val>
                                        </p:tav>
                                      </p:tavLst>
                                    </p:anim>
                                    <p:animEffect transition="in" filter="wipe(left)">
                                      <p:cBhvr>
                                        <p:cTn id="12" dur="1000"/>
                                        <p:tgtEl>
                                          <p:spTgt spid="2"/>
                                        </p:tgtEl>
                                      </p:cBhvr>
                                    </p:animEffect>
                                  </p:childTnLst>
                                </p:cTn>
                              </p:par>
                              <p:par>
                                <p:cTn id="13" presetID="12" presetClass="entr" presetSubtype="8"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1000"/>
                                        <p:tgtEl>
                                          <p:spTgt spid="5"/>
                                        </p:tgtEl>
                                        <p:attrNameLst>
                                          <p:attrName>ppt_x</p:attrName>
                                        </p:attrNameLst>
                                      </p:cBhvr>
                                      <p:tavLst>
                                        <p:tav tm="0">
                                          <p:val>
                                            <p:strVal val="#ppt_x-#ppt_w*1.125000"/>
                                          </p:val>
                                        </p:tav>
                                        <p:tav tm="100000">
                                          <p:val>
                                            <p:strVal val="#ppt_x"/>
                                          </p:val>
                                        </p:tav>
                                      </p:tavLst>
                                    </p:anim>
                                    <p:animEffect transition="in" filter="wipe(right)">
                                      <p:cBhvr>
                                        <p:cTn id="16" dur="1000"/>
                                        <p:tgtEl>
                                          <p:spTgt spid="5"/>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up)">
                                      <p:cBhvr>
                                        <p:cTn id="20" dur="500"/>
                                        <p:tgtEl>
                                          <p:spTgt spid="12"/>
                                        </p:tgtEl>
                                      </p:cBhvr>
                                    </p:animEffect>
                                  </p:childTnLst>
                                </p:cTn>
                              </p:par>
                            </p:childTnLst>
                          </p:cTn>
                        </p:par>
                        <p:par>
                          <p:cTn id="21" fill="hold">
                            <p:stCondLst>
                              <p:cond delay="2000"/>
                            </p:stCondLst>
                            <p:childTnLst>
                              <p:par>
                                <p:cTn id="22" presetID="16" presetClass="entr" presetSubtype="37"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arn(outVertical)">
                                      <p:cBhvr>
                                        <p:cTn id="24" dur="500"/>
                                        <p:tgtEl>
                                          <p:spTgt spid="10"/>
                                        </p:tgtEl>
                                      </p:cBhvr>
                                    </p:animEffect>
                                  </p:childTnLst>
                                </p:cTn>
                              </p:par>
                            </p:childTnLst>
                          </p:cTn>
                        </p:par>
                        <p:par>
                          <p:cTn id="25" fill="hold">
                            <p:stCondLst>
                              <p:cond delay="2500"/>
                            </p:stCondLst>
                            <p:childTnLst>
                              <p:par>
                                <p:cTn id="26" presetID="16" presetClass="entr" presetSubtype="37"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barn(outVertical)">
                                      <p:cBhvr>
                                        <p:cTn id="28" dur="500"/>
                                        <p:tgtEl>
                                          <p:spTgt spid="8"/>
                                        </p:tgtEl>
                                      </p:cBhvr>
                                    </p:animEffect>
                                  </p:childTnLst>
                                </p:cTn>
                              </p:par>
                            </p:childTnLst>
                          </p:cTn>
                        </p:par>
                        <p:par>
                          <p:cTn id="29" fill="hold">
                            <p:stCondLst>
                              <p:cond delay="3000"/>
                            </p:stCondLst>
                            <p:childTnLst>
                              <p:par>
                                <p:cTn id="30" presetID="22" presetClass="entr" presetSubtype="2"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right)">
                                      <p:cBhvr>
                                        <p:cTn id="32" dur="500"/>
                                        <p:tgtEl>
                                          <p:spTgt spid="9"/>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left)">
                                      <p:cBhvr>
                                        <p:cTn id="35" dur="500"/>
                                        <p:tgtEl>
                                          <p:spTgt spid="11"/>
                                        </p:tgtEl>
                                      </p:cBhvr>
                                    </p:animEffect>
                                  </p:childTnLst>
                                </p:cTn>
                              </p:par>
                            </p:childTnLst>
                          </p:cTn>
                        </p:par>
                        <p:par>
                          <p:cTn id="36" fill="hold">
                            <p:stCondLst>
                              <p:cond delay="3500"/>
                            </p:stCondLst>
                            <p:childTnLst>
                              <p:par>
                                <p:cTn id="37" presetID="2" presetClass="entr" presetSubtype="4"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 presetClass="entr" presetSubtype="4" fill="hold" grpId="0" nodeType="after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additive="base">
                                        <p:cTn id="44" dur="500" fill="hold"/>
                                        <p:tgtEl>
                                          <p:spTgt spid="17"/>
                                        </p:tgtEl>
                                        <p:attrNameLst>
                                          <p:attrName>ppt_x</p:attrName>
                                        </p:attrNameLst>
                                      </p:cBhvr>
                                      <p:tavLst>
                                        <p:tav tm="0">
                                          <p:val>
                                            <p:strVal val="#ppt_x"/>
                                          </p:val>
                                        </p:tav>
                                        <p:tav tm="100000">
                                          <p:val>
                                            <p:strVal val="#ppt_x"/>
                                          </p:val>
                                        </p:tav>
                                      </p:tavLst>
                                    </p:anim>
                                    <p:anim calcmode="lin" valueType="num">
                                      <p:cBhvr additive="base">
                                        <p:cTn id="45" dur="500" fill="hold"/>
                                        <p:tgtEl>
                                          <p:spTgt spid="17"/>
                                        </p:tgtEl>
                                        <p:attrNameLst>
                                          <p:attrName>ppt_y</p:attrName>
                                        </p:attrNameLst>
                                      </p:cBhvr>
                                      <p:tavLst>
                                        <p:tav tm="0">
                                          <p:val>
                                            <p:strVal val="1+#ppt_h/2"/>
                                          </p:val>
                                        </p:tav>
                                        <p:tav tm="100000">
                                          <p:val>
                                            <p:strVal val="#ppt_y"/>
                                          </p:val>
                                        </p:tav>
                                      </p:tavLst>
                                    </p:anim>
                                  </p:childTnLst>
                                </p:cTn>
                              </p:par>
                            </p:childTnLst>
                          </p:cTn>
                        </p:par>
                        <p:par>
                          <p:cTn id="46" fill="hold">
                            <p:stCondLst>
                              <p:cond delay="4500"/>
                            </p:stCondLst>
                            <p:childTnLst>
                              <p:par>
                                <p:cTn id="47" presetID="2" presetClass="entr" presetSubtype="4" fill="hold" grpId="0" nodeType="after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par>
                          <p:cTn id="51" fill="hold">
                            <p:stCondLst>
                              <p:cond delay="5000"/>
                            </p:stCondLst>
                            <p:childTnLst>
                              <p:par>
                                <p:cTn id="52" presetID="16" presetClass="entr" presetSubtype="37" fill="hold" nodeType="after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barn(outVertical)">
                                      <p:cBhvr>
                                        <p:cTn id="54"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6" grpId="0"/>
      <p:bldP spid="17" grpId="0"/>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4216547" y="2830927"/>
            <a:ext cx="3728848" cy="584775"/>
            <a:chOff x="4216547" y="2830927"/>
            <a:chExt cx="3728848" cy="584775"/>
          </a:xfrm>
        </p:grpSpPr>
        <p:sp>
          <p:nvSpPr>
            <p:cNvPr id="7" name="圆角矩形 6"/>
            <p:cNvSpPr/>
            <p:nvPr/>
          </p:nvSpPr>
          <p:spPr>
            <a:xfrm>
              <a:off x="4216547" y="2900040"/>
              <a:ext cx="3728848" cy="462547"/>
            </a:xfrm>
            <a:prstGeom prst="roundRect">
              <a:avLst>
                <a:gd name="adj" fmla="val 50000"/>
              </a:avLst>
            </a:prstGeom>
            <a:gradFill>
              <a:gsLst>
                <a:gs pos="0">
                  <a:schemeClr val="bg1"/>
                </a:gs>
                <a:gs pos="100000">
                  <a:srgbClr val="55B3FA"/>
                </a:gs>
              </a:gsLst>
              <a:lin ang="5400000" scaled="0"/>
            </a:gradFill>
            <a:ln w="22225">
              <a:noFill/>
            </a:ln>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effectLst>
                  <a:outerShdw blurRad="38100" dist="38100" dir="2700000" algn="tl">
                    <a:srgbClr val="000000">
                      <a:alpha val="43137"/>
                    </a:srgbClr>
                  </a:outerShdw>
                </a:effectLst>
                <a:cs typeface="+mn-ea"/>
                <a:sym typeface="+mn-lt"/>
              </a:endParaRPr>
            </a:p>
          </p:txBody>
        </p:sp>
        <p:sp>
          <p:nvSpPr>
            <p:cNvPr id="5" name="文本框 4"/>
            <p:cNvSpPr txBox="1"/>
            <p:nvPr/>
          </p:nvSpPr>
          <p:spPr>
            <a:xfrm>
              <a:off x="4347976" y="2830927"/>
              <a:ext cx="3465988" cy="584775"/>
            </a:xfrm>
            <a:prstGeom prst="rect">
              <a:avLst/>
            </a:prstGeom>
            <a:noFill/>
          </p:spPr>
          <p:txBody>
            <a:bodyPr wrap="square" rtlCol="0">
              <a:spAutoFit/>
              <a:scene3d>
                <a:camera prst="orthographicFront"/>
                <a:lightRig rig="threePt" dir="t"/>
              </a:scene3d>
              <a:sp3d contourW="12700"/>
            </a:bodyPr>
            <a:lstStyle/>
            <a:p>
              <a:pPr algn="ctr"/>
              <a:r>
                <a:rPr lang="zh-CN" altLang="en-US" sz="3200" b="1" dirty="0" smtClean="0">
                  <a:solidFill>
                    <a:srgbClr val="0C1047"/>
                  </a:solidFill>
                  <a:effectLst>
                    <a:outerShdw blurRad="25400" dist="25400" dir="2700000" algn="tl">
                      <a:srgbClr val="000000">
                        <a:alpha val="25000"/>
                      </a:srgbClr>
                    </a:outerShdw>
                  </a:effectLst>
                  <a:cs typeface="+mn-ea"/>
                  <a:sym typeface="+mn-lt"/>
                </a:rPr>
                <a:t>市场与推广</a:t>
              </a:r>
              <a:endParaRPr lang="zh-CN" altLang="en-US" sz="3200" b="1" dirty="0">
                <a:solidFill>
                  <a:srgbClr val="0C1047"/>
                </a:solidFill>
                <a:effectLst>
                  <a:outerShdw blurRad="25400" dist="25400" dir="2700000" algn="tl">
                    <a:srgbClr val="000000">
                      <a:alpha val="25000"/>
                    </a:srgbClr>
                  </a:outerShdw>
                </a:effectLst>
                <a:cs typeface="+mn-ea"/>
                <a:sym typeface="+mn-lt"/>
              </a:endParaRPr>
            </a:p>
          </p:txBody>
        </p:sp>
      </p:grpSp>
      <p:sp>
        <p:nvSpPr>
          <p:cNvPr id="3" name="文本框 2"/>
          <p:cNvSpPr txBox="1"/>
          <p:nvPr/>
        </p:nvSpPr>
        <p:spPr>
          <a:xfrm>
            <a:off x="5175964" y="1903723"/>
            <a:ext cx="1785297" cy="584775"/>
          </a:xfrm>
          <a:prstGeom prst="rect">
            <a:avLst/>
          </a:prstGeom>
          <a:noFill/>
        </p:spPr>
        <p:txBody>
          <a:bodyPr wrap="none" rtlCol="0">
            <a:spAutoFit/>
            <a:scene3d>
              <a:camera prst="orthographicFront"/>
              <a:lightRig rig="threePt" dir="t"/>
            </a:scene3d>
            <a:sp3d contourW="12700"/>
          </a:bodyPr>
          <a:lstStyle/>
          <a:p>
            <a:pPr algn="ctr"/>
            <a:r>
              <a:rPr lang="en-US" altLang="zh-CN" sz="3200" dirty="0" smtClean="0">
                <a:gradFill>
                  <a:gsLst>
                    <a:gs pos="0">
                      <a:schemeClr val="bg1"/>
                    </a:gs>
                    <a:gs pos="100000">
                      <a:srgbClr val="55B3FA"/>
                    </a:gs>
                  </a:gsLst>
                  <a:lin ang="5400000" scaled="1"/>
                </a:gradFill>
                <a:effectLst>
                  <a:outerShdw blurRad="38100" dist="38100" dir="2700000" algn="tl">
                    <a:srgbClr val="000000">
                      <a:alpha val="43137"/>
                    </a:srgbClr>
                  </a:outerShdw>
                </a:effectLst>
                <a:cs typeface="+mn-ea"/>
                <a:sym typeface="+mn-lt"/>
              </a:rPr>
              <a:t>PART 03</a:t>
            </a:r>
            <a:endParaRPr lang="zh-CN" altLang="en-US" sz="3200" dirty="0">
              <a:gradFill>
                <a:gsLst>
                  <a:gs pos="0">
                    <a:schemeClr val="bg1"/>
                  </a:gs>
                  <a:gs pos="100000">
                    <a:srgbClr val="55B3FA"/>
                  </a:gs>
                </a:gsLst>
                <a:lin ang="5400000" scaled="1"/>
              </a:gradFill>
              <a:effectLst>
                <a:outerShdw blurRad="38100" dist="38100" dir="2700000" algn="tl">
                  <a:srgbClr val="000000">
                    <a:alpha val="43137"/>
                  </a:srgbClr>
                </a:outerShdw>
              </a:effectLst>
              <a:cs typeface="+mn-ea"/>
              <a:sym typeface="+mn-lt"/>
            </a:endParaRPr>
          </a:p>
        </p:txBody>
      </p:sp>
      <p:sp>
        <p:nvSpPr>
          <p:cNvPr id="6" name="文本框 5"/>
          <p:cNvSpPr txBox="1"/>
          <p:nvPr/>
        </p:nvSpPr>
        <p:spPr>
          <a:xfrm>
            <a:off x="3096527" y="3774585"/>
            <a:ext cx="5998046" cy="630685"/>
          </a:xfrm>
          <a:prstGeom prst="rect">
            <a:avLst/>
          </a:prstGeom>
          <a:noFill/>
        </p:spPr>
        <p:txBody>
          <a:bodyPr wrap="square" rtlCol="0">
            <a:spAutoFit/>
            <a:scene3d>
              <a:camera prst="orthographicFront"/>
              <a:lightRig rig="threePt" dir="t"/>
            </a:scene3d>
            <a:sp3d contourW="12700"/>
          </a:bodyPr>
          <a:lstStyle/>
          <a:p>
            <a:pPr algn="ctr">
              <a:lnSpc>
                <a:spcPct val="120000"/>
              </a:lnSpc>
            </a:pPr>
            <a:r>
              <a:rPr lang="en-US" altLang="zh-CN" sz="1000" dirty="0">
                <a:gradFill>
                  <a:gsLst>
                    <a:gs pos="0">
                      <a:schemeClr val="bg1"/>
                    </a:gs>
                    <a:gs pos="100000">
                      <a:srgbClr val="55B3FA"/>
                    </a:gs>
                  </a:gsLst>
                  <a:lin ang="5400000" scaled="1"/>
                </a:gradFill>
                <a:cs typeface="+mn-ea"/>
                <a:sym typeface="+mn-lt"/>
              </a:rPr>
              <a:t>Profitability: identified by profit, return on investment, average </a:t>
            </a:r>
            <a:r>
              <a:rPr lang="en-US" altLang="zh-CN" sz="1000" dirty="0" smtClean="0">
                <a:gradFill>
                  <a:gsLst>
                    <a:gs pos="0">
                      <a:schemeClr val="bg1"/>
                    </a:gs>
                    <a:gs pos="100000">
                      <a:srgbClr val="55B3FA"/>
                    </a:gs>
                  </a:gsLst>
                  <a:lin ang="5400000" scaled="1"/>
                </a:gradFill>
                <a:cs typeface="+mn-ea"/>
                <a:sym typeface="+mn-lt"/>
              </a:rPr>
              <a:t>earnings</a:t>
            </a:r>
          </a:p>
          <a:p>
            <a:pPr algn="ctr">
              <a:lnSpc>
                <a:spcPct val="120000"/>
              </a:lnSpc>
            </a:pPr>
            <a:r>
              <a:rPr lang="en-US" altLang="zh-CN" sz="1000" dirty="0" smtClean="0">
                <a:gradFill>
                  <a:gsLst>
                    <a:gs pos="0">
                      <a:schemeClr val="bg1"/>
                    </a:gs>
                    <a:gs pos="100000">
                      <a:srgbClr val="55B3FA"/>
                    </a:gs>
                  </a:gsLst>
                  <a:lin ang="5400000" scaled="1"/>
                </a:gradFill>
                <a:cs typeface="+mn-ea"/>
                <a:sym typeface="+mn-lt"/>
              </a:rPr>
              <a:t> </a:t>
            </a:r>
            <a:r>
              <a:rPr lang="en-US" altLang="zh-CN" sz="1000" dirty="0">
                <a:gradFill>
                  <a:gsLst>
                    <a:gs pos="0">
                      <a:schemeClr val="bg1"/>
                    </a:gs>
                    <a:gs pos="100000">
                      <a:srgbClr val="55B3FA"/>
                    </a:gs>
                  </a:gsLst>
                  <a:lin ang="5400000" scaled="1"/>
                </a:gradFill>
                <a:cs typeface="+mn-ea"/>
                <a:sym typeface="+mn-lt"/>
              </a:rPr>
              <a:t>per share and sales </a:t>
            </a:r>
            <a:r>
              <a:rPr lang="en-US" altLang="zh-CN" sz="1000" dirty="0" err="1">
                <a:gradFill>
                  <a:gsLst>
                    <a:gs pos="0">
                      <a:schemeClr val="bg1"/>
                    </a:gs>
                    <a:gs pos="100000">
                      <a:srgbClr val="55B3FA"/>
                    </a:gs>
                  </a:gsLst>
                  <a:lin ang="5400000" scaled="1"/>
                </a:gradFill>
                <a:cs typeface="+mn-ea"/>
                <a:sym typeface="+mn-lt"/>
              </a:rPr>
              <a:t>profitMarket</a:t>
            </a:r>
            <a:r>
              <a:rPr lang="en-US" altLang="zh-CN" sz="1000" dirty="0">
                <a:gradFill>
                  <a:gsLst>
                    <a:gs pos="0">
                      <a:schemeClr val="bg1"/>
                    </a:gs>
                    <a:gs pos="100000">
                      <a:srgbClr val="55B3FA"/>
                    </a:gs>
                  </a:gsLst>
                  <a:lin ang="5400000" scaled="1"/>
                </a:gradFill>
                <a:cs typeface="+mn-ea"/>
                <a:sym typeface="+mn-lt"/>
              </a:rPr>
              <a:t>: expressed in terms of market share, sales or sales </a:t>
            </a:r>
            <a:r>
              <a:rPr lang="en-US" altLang="zh-CN" sz="1000" dirty="0" err="1">
                <a:gradFill>
                  <a:gsLst>
                    <a:gs pos="0">
                      <a:schemeClr val="bg1"/>
                    </a:gs>
                    <a:gs pos="100000">
                      <a:srgbClr val="55B3FA"/>
                    </a:gs>
                  </a:gsLst>
                  <a:lin ang="5400000" scaled="1"/>
                </a:gradFill>
                <a:cs typeface="+mn-ea"/>
                <a:sym typeface="+mn-lt"/>
              </a:rPr>
              <a:t>volumeProduct</a:t>
            </a:r>
            <a:r>
              <a:rPr lang="en-US" altLang="zh-CN" sz="1000" dirty="0">
                <a:gradFill>
                  <a:gsLst>
                    <a:gs pos="0">
                      <a:schemeClr val="bg1"/>
                    </a:gs>
                    <a:gs pos="100000">
                      <a:srgbClr val="55B3FA"/>
                    </a:gs>
                  </a:gsLst>
                  <a:lin ang="5400000" scaled="1"/>
                </a:gradFill>
                <a:cs typeface="+mn-ea"/>
                <a:sym typeface="+mn-lt"/>
              </a:rPr>
              <a:t> ratio: expressed as input </a:t>
            </a:r>
            <a:endParaRPr lang="zh-CN" altLang="en-US" sz="1000" dirty="0">
              <a:gradFill>
                <a:gsLst>
                  <a:gs pos="0">
                    <a:schemeClr val="bg1"/>
                  </a:gs>
                  <a:gs pos="100000">
                    <a:srgbClr val="55B3FA"/>
                  </a:gs>
                </a:gsLst>
                <a:lin ang="5400000" scaled="1"/>
              </a:gradFill>
              <a:cs typeface="+mn-ea"/>
              <a:sym typeface="+mn-lt"/>
            </a:endParaRPr>
          </a:p>
        </p:txBody>
      </p:sp>
      <p:sp>
        <p:nvSpPr>
          <p:cNvPr id="12" name="圆角矩形 11"/>
          <p:cNvSpPr/>
          <p:nvPr/>
        </p:nvSpPr>
        <p:spPr>
          <a:xfrm>
            <a:off x="3999134" y="4702573"/>
            <a:ext cx="962289" cy="218512"/>
          </a:xfrm>
          <a:prstGeom prst="roundRect">
            <a:avLst>
              <a:gd name="adj" fmla="val 50000"/>
            </a:avLst>
          </a:prstGeom>
          <a:noFill/>
          <a:ln>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smtClean="0">
                <a:gradFill>
                  <a:gsLst>
                    <a:gs pos="0">
                      <a:schemeClr val="bg1"/>
                    </a:gs>
                    <a:gs pos="100000">
                      <a:srgbClr val="55B3FA"/>
                    </a:gs>
                  </a:gsLst>
                  <a:lin ang="5400000" scaled="1"/>
                </a:gradFill>
                <a:cs typeface="+mn-ea"/>
                <a:sym typeface="+mn-lt"/>
              </a:rPr>
              <a:t>企业简介</a:t>
            </a:r>
            <a:endParaRPr lang="zh-CN" altLang="en-US" sz="1100" dirty="0">
              <a:gradFill>
                <a:gsLst>
                  <a:gs pos="0">
                    <a:schemeClr val="bg1"/>
                  </a:gs>
                  <a:gs pos="100000">
                    <a:srgbClr val="55B3FA"/>
                  </a:gs>
                </a:gsLst>
                <a:lin ang="5400000" scaled="1"/>
              </a:gradFill>
              <a:cs typeface="+mn-ea"/>
              <a:sym typeface="+mn-lt"/>
            </a:endParaRPr>
          </a:p>
        </p:txBody>
      </p:sp>
      <p:sp>
        <p:nvSpPr>
          <p:cNvPr id="18" name="圆角矩形 17"/>
          <p:cNvSpPr/>
          <p:nvPr/>
        </p:nvSpPr>
        <p:spPr>
          <a:xfrm>
            <a:off x="5576305" y="470257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发展历程</a:t>
            </a:r>
          </a:p>
        </p:txBody>
      </p:sp>
      <p:sp>
        <p:nvSpPr>
          <p:cNvPr id="19" name="圆角矩形 18"/>
          <p:cNvSpPr/>
          <p:nvPr/>
        </p:nvSpPr>
        <p:spPr>
          <a:xfrm>
            <a:off x="7153476" y="470257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分支机构</a:t>
            </a:r>
          </a:p>
        </p:txBody>
      </p:sp>
      <p:sp>
        <p:nvSpPr>
          <p:cNvPr id="20" name="圆角矩形 19"/>
          <p:cNvSpPr/>
          <p:nvPr/>
        </p:nvSpPr>
        <p:spPr>
          <a:xfrm>
            <a:off x="3999134"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组织结构</a:t>
            </a:r>
          </a:p>
        </p:txBody>
      </p:sp>
      <p:sp>
        <p:nvSpPr>
          <p:cNvPr id="21" name="圆角矩形 20"/>
          <p:cNvSpPr/>
          <p:nvPr/>
        </p:nvSpPr>
        <p:spPr>
          <a:xfrm>
            <a:off x="5576305"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团队介绍</a:t>
            </a:r>
          </a:p>
        </p:txBody>
      </p:sp>
      <p:sp>
        <p:nvSpPr>
          <p:cNvPr id="22" name="圆角矩形 21"/>
          <p:cNvSpPr/>
          <p:nvPr/>
        </p:nvSpPr>
        <p:spPr>
          <a:xfrm>
            <a:off x="7153476"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核心成员</a:t>
            </a:r>
          </a:p>
        </p:txBody>
      </p:sp>
      <p:cxnSp>
        <p:nvCxnSpPr>
          <p:cNvPr id="10" name="直接连接符 9"/>
          <p:cNvCxnSpPr/>
          <p:nvPr/>
        </p:nvCxnSpPr>
        <p:spPr>
          <a:xfrm>
            <a:off x="3167674" y="2249278"/>
            <a:ext cx="1300873" cy="0"/>
          </a:xfrm>
          <a:prstGeom prst="line">
            <a:avLst/>
          </a:prstGeom>
          <a:ln w="12700">
            <a:gradFill>
              <a:gsLst>
                <a:gs pos="0">
                  <a:schemeClr val="bg1">
                    <a:alpha val="0"/>
                  </a:schemeClr>
                </a:gs>
                <a:gs pos="100000">
                  <a:srgbClr val="55B3FA"/>
                </a:gs>
              </a:gsLst>
              <a:lin ang="0" scaled="0"/>
            </a:gradFill>
            <a:tail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7542433" y="2249278"/>
            <a:ext cx="1300873" cy="0"/>
          </a:xfrm>
          <a:prstGeom prst="line">
            <a:avLst/>
          </a:prstGeom>
          <a:ln w="12700">
            <a:gradFill>
              <a:gsLst>
                <a:gs pos="0">
                  <a:schemeClr val="bg1">
                    <a:alpha val="0"/>
                  </a:schemeClr>
                </a:gs>
                <a:gs pos="100000">
                  <a:srgbClr val="55B3FA"/>
                </a:gs>
              </a:gsLst>
              <a:lin ang="0" scaled="0"/>
            </a:gra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4850145"/>
      </p:ext>
    </p:extLst>
  </p:cSld>
  <p:clrMapOvr>
    <a:masterClrMapping/>
  </p:clrMapOvr>
  <mc:AlternateContent xmlns:mc="http://schemas.openxmlformats.org/markup-compatibility/2006" xmlns:p14="http://schemas.microsoft.com/office/powerpoint/2010/main">
    <mc:Choice Requires="p14">
      <p:transition spd="slow" p14:dur="1600" advClick="0" advTm="0">
        <p:blinds dir="vert"/>
      </p:transition>
    </mc:Choice>
    <mc:Fallback xmlns="">
      <p:transition spd="slow" advClick="0"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2" presetClass="entr" presetSubtype="8" fill="hold" nodeType="withEffect">
                                  <p:stCondLst>
                                    <p:cond delay="50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500"/>
                                  </p:stCondLst>
                                  <p:childTnLst>
                                    <p:set>
                                      <p:cBhvr>
                                        <p:cTn id="15" dur="1" fill="hold">
                                          <p:stCondLst>
                                            <p:cond delay="0"/>
                                          </p:stCondLst>
                                        </p:cTn>
                                        <p:tgtEl>
                                          <p:spTgt spid="23"/>
                                        </p:tgtEl>
                                        <p:attrNameLst>
                                          <p:attrName>style.visibility</p:attrName>
                                        </p:attrNameLst>
                                      </p:cBhvr>
                                      <p:to>
                                        <p:strVal val="visible"/>
                                      </p:to>
                                    </p:set>
                                    <p:anim calcmode="lin" valueType="num">
                                      <p:cBhvr additive="base">
                                        <p:cTn id="16" dur="500" fill="hold"/>
                                        <p:tgtEl>
                                          <p:spTgt spid="23"/>
                                        </p:tgtEl>
                                        <p:attrNameLst>
                                          <p:attrName>ppt_x</p:attrName>
                                        </p:attrNameLst>
                                      </p:cBhvr>
                                      <p:tavLst>
                                        <p:tav tm="0">
                                          <p:val>
                                            <p:strVal val="1+#ppt_w/2"/>
                                          </p:val>
                                        </p:tav>
                                        <p:tav tm="100000">
                                          <p:val>
                                            <p:strVal val="#ppt_x"/>
                                          </p:val>
                                        </p:tav>
                                      </p:tavLst>
                                    </p:anim>
                                    <p:anim calcmode="lin" valueType="num">
                                      <p:cBhvr additive="base">
                                        <p:cTn id="17" dur="500" fill="hold"/>
                                        <p:tgtEl>
                                          <p:spTgt spid="23"/>
                                        </p:tgtEl>
                                        <p:attrNameLst>
                                          <p:attrName>ppt_y</p:attrName>
                                        </p:attrNameLst>
                                      </p:cBhvr>
                                      <p:tavLst>
                                        <p:tav tm="0">
                                          <p:val>
                                            <p:strVal val="#ppt_y"/>
                                          </p:val>
                                        </p:tav>
                                        <p:tav tm="100000">
                                          <p:val>
                                            <p:strVal val="#ppt_y"/>
                                          </p:val>
                                        </p:tav>
                                      </p:tavLst>
                                    </p:anim>
                                  </p:childTnLst>
                                </p:cTn>
                              </p:par>
                              <p:par>
                                <p:cTn id="18" presetID="16" presetClass="entr" presetSubtype="21" fill="hold" grpId="0" nodeType="withEffect">
                                  <p:stCondLst>
                                    <p:cond delay="75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par>
                          <p:cTn id="21" fill="hold">
                            <p:stCondLst>
                              <p:cond delay="1250"/>
                            </p:stCondLst>
                            <p:childTnLst>
                              <p:par>
                                <p:cTn id="22" presetID="16" presetClass="entr" presetSubtype="37"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outVertical)">
                                      <p:cBhvr>
                                        <p:cTn id="24" dur="500"/>
                                        <p:tgtEl>
                                          <p:spTgt spid="6"/>
                                        </p:tgtEl>
                                      </p:cBhvr>
                                    </p:animEffect>
                                  </p:childTnLst>
                                </p:cTn>
                              </p:par>
                            </p:childTnLst>
                          </p:cTn>
                        </p:par>
                        <p:par>
                          <p:cTn id="25" fill="hold">
                            <p:stCondLst>
                              <p:cond delay="1750"/>
                            </p:stCondLst>
                            <p:childTnLst>
                              <p:par>
                                <p:cTn id="26" presetID="42"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1000"/>
                                        <p:tgtEl>
                                          <p:spTgt spid="18"/>
                                        </p:tgtEl>
                                      </p:cBhvr>
                                    </p:animEffect>
                                    <p:anim calcmode="lin" valueType="num">
                                      <p:cBhvr>
                                        <p:cTn id="35" dur="1000" fill="hold"/>
                                        <p:tgtEl>
                                          <p:spTgt spid="18"/>
                                        </p:tgtEl>
                                        <p:attrNameLst>
                                          <p:attrName>ppt_x</p:attrName>
                                        </p:attrNameLst>
                                      </p:cBhvr>
                                      <p:tavLst>
                                        <p:tav tm="0">
                                          <p:val>
                                            <p:strVal val="#ppt_x"/>
                                          </p:val>
                                        </p:tav>
                                        <p:tav tm="100000">
                                          <p:val>
                                            <p:strVal val="#ppt_x"/>
                                          </p:val>
                                        </p:tav>
                                      </p:tavLst>
                                    </p:anim>
                                    <p:anim calcmode="lin" valueType="num">
                                      <p:cBhvr>
                                        <p:cTn id="36" dur="1000" fill="hold"/>
                                        <p:tgtEl>
                                          <p:spTgt spid="1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47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5750"/>
                            </p:stCondLst>
                            <p:childTnLst>
                              <p:par>
                                <p:cTn id="50" presetID="42" presetClass="entr" presetSubtype="0"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anim calcmode="lin" valueType="num">
                                      <p:cBhvr>
                                        <p:cTn id="53" dur="1000" fill="hold"/>
                                        <p:tgtEl>
                                          <p:spTgt spid="21"/>
                                        </p:tgtEl>
                                        <p:attrNameLst>
                                          <p:attrName>ppt_x</p:attrName>
                                        </p:attrNameLst>
                                      </p:cBhvr>
                                      <p:tavLst>
                                        <p:tav tm="0">
                                          <p:val>
                                            <p:strVal val="#ppt_x"/>
                                          </p:val>
                                        </p:tav>
                                        <p:tav tm="100000">
                                          <p:val>
                                            <p:strVal val="#ppt_x"/>
                                          </p:val>
                                        </p:tav>
                                      </p:tavLst>
                                    </p:anim>
                                    <p:anim calcmode="lin" valueType="num">
                                      <p:cBhvr>
                                        <p:cTn id="54" dur="1000" fill="hold"/>
                                        <p:tgtEl>
                                          <p:spTgt spid="21"/>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42" presetClass="entr" presetSubtype="0" fill="hold" grpId="0" nodeType="after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2" grpId="0" animBg="1"/>
      <p:bldP spid="18" grpId="0" animBg="1"/>
      <p:bldP spid="19" grpId="0" animBg="1"/>
      <p:bldP spid="20" grpId="0" animBg="1"/>
      <p:bldP spid="21" grpId="0"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2"/>
          <p:cNvSpPr/>
          <p:nvPr/>
        </p:nvSpPr>
        <p:spPr>
          <a:xfrm>
            <a:off x="2067656" y="2110035"/>
            <a:ext cx="8229600" cy="1066800"/>
          </a:xfrm>
          <a:custGeom>
            <a:avLst/>
            <a:gdLst>
              <a:gd name="connsiteX0" fmla="*/ 0 w 8229600"/>
              <a:gd name="connsiteY0" fmla="*/ 1047750 h 1066800"/>
              <a:gd name="connsiteX1" fmla="*/ 0 w 8229600"/>
              <a:gd name="connsiteY1" fmla="*/ 0 h 1066800"/>
              <a:gd name="connsiteX2" fmla="*/ 8229600 w 8229600"/>
              <a:gd name="connsiteY2" fmla="*/ 0 h 1066800"/>
              <a:gd name="connsiteX3" fmla="*/ 8229600 w 8229600"/>
              <a:gd name="connsiteY3" fmla="*/ 1066800 h 1066800"/>
            </a:gdLst>
            <a:ahLst/>
            <a:cxnLst>
              <a:cxn ang="0">
                <a:pos x="connsiteX0" y="connsiteY0"/>
              </a:cxn>
              <a:cxn ang="0">
                <a:pos x="connsiteX1" y="connsiteY1"/>
              </a:cxn>
              <a:cxn ang="0">
                <a:pos x="connsiteX2" y="connsiteY2"/>
              </a:cxn>
              <a:cxn ang="0">
                <a:pos x="connsiteX3" y="connsiteY3"/>
              </a:cxn>
            </a:cxnLst>
            <a:rect l="l" t="t" r="r" b="b"/>
            <a:pathLst>
              <a:path w="8229600" h="1066800">
                <a:moveTo>
                  <a:pt x="0" y="1047750"/>
                </a:moveTo>
                <a:lnTo>
                  <a:pt x="0" y="0"/>
                </a:lnTo>
                <a:lnTo>
                  <a:pt x="8229600" y="0"/>
                </a:lnTo>
                <a:lnTo>
                  <a:pt x="8229600" y="1066800"/>
                </a:lnTo>
              </a:path>
            </a:pathLst>
          </a:custGeom>
          <a:ln w="28575">
            <a:gradFill>
              <a:gsLst>
                <a:gs pos="0">
                  <a:schemeClr val="bg1"/>
                </a:gs>
                <a:gs pos="100000">
                  <a:srgbClr val="55B3FA"/>
                </a:gs>
              </a:gsLst>
            </a:gradFill>
            <a:headEnd type="oval"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4" name="任意多边形 3"/>
          <p:cNvSpPr/>
          <p:nvPr/>
        </p:nvSpPr>
        <p:spPr>
          <a:xfrm rot="10800000">
            <a:off x="2022940" y="5003674"/>
            <a:ext cx="8229600" cy="1066800"/>
          </a:xfrm>
          <a:custGeom>
            <a:avLst/>
            <a:gdLst>
              <a:gd name="connsiteX0" fmla="*/ 0 w 8229600"/>
              <a:gd name="connsiteY0" fmla="*/ 1047750 h 1066800"/>
              <a:gd name="connsiteX1" fmla="*/ 0 w 8229600"/>
              <a:gd name="connsiteY1" fmla="*/ 0 h 1066800"/>
              <a:gd name="connsiteX2" fmla="*/ 8229600 w 8229600"/>
              <a:gd name="connsiteY2" fmla="*/ 0 h 1066800"/>
              <a:gd name="connsiteX3" fmla="*/ 8229600 w 8229600"/>
              <a:gd name="connsiteY3" fmla="*/ 1066800 h 1066800"/>
            </a:gdLst>
            <a:ahLst/>
            <a:cxnLst>
              <a:cxn ang="0">
                <a:pos x="connsiteX0" y="connsiteY0"/>
              </a:cxn>
              <a:cxn ang="0">
                <a:pos x="connsiteX1" y="connsiteY1"/>
              </a:cxn>
              <a:cxn ang="0">
                <a:pos x="connsiteX2" y="connsiteY2"/>
              </a:cxn>
              <a:cxn ang="0">
                <a:pos x="connsiteX3" y="connsiteY3"/>
              </a:cxn>
            </a:cxnLst>
            <a:rect l="l" t="t" r="r" b="b"/>
            <a:pathLst>
              <a:path w="8229600" h="1066800">
                <a:moveTo>
                  <a:pt x="0" y="1047750"/>
                </a:moveTo>
                <a:lnTo>
                  <a:pt x="0" y="0"/>
                </a:lnTo>
                <a:lnTo>
                  <a:pt x="8229600" y="0"/>
                </a:lnTo>
                <a:lnTo>
                  <a:pt x="8229600" y="1066800"/>
                </a:lnTo>
              </a:path>
            </a:pathLst>
          </a:custGeom>
          <a:ln w="28575">
            <a:gradFill>
              <a:gsLst>
                <a:gs pos="0">
                  <a:schemeClr val="bg1"/>
                </a:gs>
                <a:gs pos="100000">
                  <a:srgbClr val="55B3FA"/>
                </a:gs>
              </a:gsLst>
            </a:gradFill>
            <a:headEnd type="oval" w="med" len="med"/>
            <a:tailEnd type="oval"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5" name="TextBox 4"/>
          <p:cNvSpPr txBox="1">
            <a:spLocks noChangeArrowheads="1"/>
          </p:cNvSpPr>
          <p:nvPr/>
        </p:nvSpPr>
        <p:spPr bwMode="auto">
          <a:xfrm>
            <a:off x="2533774" y="5169329"/>
            <a:ext cx="7234634" cy="646331"/>
          </a:xfrm>
          <a:prstGeom prst="rect">
            <a:avLst/>
          </a:prstGeom>
          <a:noFill/>
          <a:ln w="9525">
            <a:noFill/>
            <a:miter lim="800000"/>
            <a:headEnd/>
            <a:tailEnd/>
          </a:ln>
        </p:spPr>
        <p:txBody>
          <a:bodyPr wrap="square">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输入您的内容或者通过右键复制粘贴您的内容，并选择只保留文字。输入您的内容或者通过右键复制粘贴您的内容，并选择只保留文字</a:t>
            </a:r>
            <a:endParaRPr lang="zh-CN" altLang="en-US" sz="1050" dirty="0">
              <a:gradFill>
                <a:gsLst>
                  <a:gs pos="0">
                    <a:schemeClr val="bg1"/>
                  </a:gs>
                  <a:gs pos="100000">
                    <a:srgbClr val="55B3FA"/>
                  </a:gs>
                </a:gsLst>
                <a:lin ang="5400000" scaled="1"/>
              </a:gradFill>
              <a:cs typeface="+mn-ea"/>
              <a:sym typeface="+mn-lt"/>
            </a:endParaRPr>
          </a:p>
        </p:txBody>
      </p:sp>
      <p:sp>
        <p:nvSpPr>
          <p:cNvPr id="6" name="TextBox 5"/>
          <p:cNvSpPr txBox="1">
            <a:spLocks noChangeArrowheads="1"/>
          </p:cNvSpPr>
          <p:nvPr/>
        </p:nvSpPr>
        <p:spPr bwMode="auto">
          <a:xfrm>
            <a:off x="2605782" y="2433025"/>
            <a:ext cx="7234634" cy="646331"/>
          </a:xfrm>
          <a:prstGeom prst="rect">
            <a:avLst/>
          </a:prstGeom>
          <a:noFill/>
          <a:ln w="9525">
            <a:noFill/>
            <a:miter lim="800000"/>
            <a:headEnd/>
            <a:tailEnd/>
          </a:ln>
        </p:spPr>
        <p:txBody>
          <a:bodyPr wrap="square">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输入您的内容或者通过右键复制粘贴您的内容，并选择只保留文字。输入您的内容或者通过右键复制粘贴您的内容，并选择只保留文字</a:t>
            </a:r>
            <a:endParaRPr lang="zh-CN" altLang="en-US" sz="1050" dirty="0">
              <a:gradFill>
                <a:gsLst>
                  <a:gs pos="0">
                    <a:schemeClr val="bg1"/>
                  </a:gs>
                  <a:gs pos="100000">
                    <a:srgbClr val="55B3FA"/>
                  </a:gs>
                </a:gsLst>
                <a:lin ang="5400000" scaled="1"/>
              </a:gradFill>
              <a:cs typeface="+mn-ea"/>
              <a:sym typeface="+mn-lt"/>
            </a:endParaRPr>
          </a:p>
        </p:txBody>
      </p:sp>
      <p:grpSp>
        <p:nvGrpSpPr>
          <p:cNvPr id="7" name="组合 6"/>
          <p:cNvGrpSpPr/>
          <p:nvPr/>
        </p:nvGrpSpPr>
        <p:grpSpPr>
          <a:xfrm>
            <a:off x="1343472" y="3557781"/>
            <a:ext cx="2349356" cy="1011192"/>
            <a:chOff x="1342678" y="3004538"/>
            <a:chExt cx="2349356" cy="1011192"/>
          </a:xfrm>
        </p:grpSpPr>
        <p:sp>
          <p:nvSpPr>
            <p:cNvPr id="8" name="Freeform 7"/>
            <p:cNvSpPr>
              <a:spLocks/>
            </p:cNvSpPr>
            <p:nvPr/>
          </p:nvSpPr>
          <p:spPr bwMode="auto">
            <a:xfrm>
              <a:off x="1342678" y="3004538"/>
              <a:ext cx="2349356" cy="1011192"/>
            </a:xfrm>
            <a:custGeom>
              <a:avLst/>
              <a:gdLst>
                <a:gd name="T0" fmla="*/ 483734 w 829"/>
                <a:gd name="T1" fmla="*/ 0 h 357"/>
                <a:gd name="T2" fmla="*/ 2240309 w 829"/>
                <a:gd name="T3" fmla="*/ 0 h 357"/>
                <a:gd name="T4" fmla="*/ 2240309 w 829"/>
                <a:gd name="T5" fmla="*/ 964766 h 357"/>
                <a:gd name="T6" fmla="*/ 483734 w 829"/>
                <a:gd name="T7" fmla="*/ 964766 h 357"/>
                <a:gd name="T8" fmla="*/ 0 w 829"/>
                <a:gd name="T9" fmla="*/ 486437 h 357"/>
                <a:gd name="T10" fmla="*/ 483734 w 829"/>
                <a:gd name="T11" fmla="*/ 0 h 357"/>
                <a:gd name="T12" fmla="*/ 483734 w 829"/>
                <a:gd name="T13" fmla="*/ 0 h 357"/>
                <a:gd name="T14" fmla="*/ 0 60000 65536"/>
                <a:gd name="T15" fmla="*/ 0 60000 65536"/>
                <a:gd name="T16" fmla="*/ 0 60000 65536"/>
                <a:gd name="T17" fmla="*/ 0 60000 65536"/>
                <a:gd name="T18" fmla="*/ 0 60000 65536"/>
                <a:gd name="T19" fmla="*/ 0 60000 65536"/>
                <a:gd name="T20" fmla="*/ 0 60000 65536"/>
                <a:gd name="T21" fmla="*/ 0 w 829"/>
                <a:gd name="T22" fmla="*/ 0 h 357"/>
                <a:gd name="T23" fmla="*/ 829 w 829"/>
                <a:gd name="T24" fmla="*/ 357 h 3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9" h="357">
                  <a:moveTo>
                    <a:pt x="179" y="0"/>
                  </a:moveTo>
                  <a:lnTo>
                    <a:pt x="829" y="0"/>
                  </a:lnTo>
                  <a:lnTo>
                    <a:pt x="829" y="357"/>
                  </a:lnTo>
                  <a:lnTo>
                    <a:pt x="179" y="357"/>
                  </a:lnTo>
                  <a:lnTo>
                    <a:pt x="0" y="180"/>
                  </a:lnTo>
                  <a:lnTo>
                    <a:pt x="179" y="0"/>
                  </a:lnTo>
                  <a:close/>
                </a:path>
              </a:pathLst>
            </a:custGeom>
            <a:noFill/>
            <a:ln w="9525">
              <a:gradFill>
                <a:gsLst>
                  <a:gs pos="0">
                    <a:schemeClr val="bg1"/>
                  </a:gs>
                  <a:gs pos="100000">
                    <a:srgbClr val="55B3FA"/>
                  </a:gs>
                </a:gsLst>
              </a:gradFill>
              <a:miter lim="800000"/>
              <a:headEnd/>
              <a:tailEnd/>
            </a:ln>
          </p:spPr>
          <p:txBody>
            <a:bodyPr/>
            <a:lstStyle/>
            <a:p>
              <a:endParaRPr lang="zh-CN" altLang="en-US" dirty="0">
                <a:gradFill>
                  <a:gsLst>
                    <a:gs pos="0">
                      <a:schemeClr val="bg1"/>
                    </a:gs>
                    <a:gs pos="100000">
                      <a:srgbClr val="55B3FA"/>
                    </a:gs>
                  </a:gsLst>
                  <a:lin ang="5400000" scaled="1"/>
                </a:gradFill>
                <a:cs typeface="+mn-ea"/>
                <a:sym typeface="+mn-lt"/>
              </a:endParaRPr>
            </a:p>
          </p:txBody>
        </p:sp>
        <p:sp>
          <p:nvSpPr>
            <p:cNvPr id="10" name="Freeform 9"/>
            <p:cNvSpPr>
              <a:spLocks/>
            </p:cNvSpPr>
            <p:nvPr/>
          </p:nvSpPr>
          <p:spPr bwMode="auto">
            <a:xfrm>
              <a:off x="1461705" y="3318943"/>
              <a:ext cx="342908" cy="382384"/>
            </a:xfrm>
            <a:custGeom>
              <a:avLst/>
              <a:gdLst>
                <a:gd name="T0" fmla="*/ 181062 w 121"/>
                <a:gd name="T1" fmla="*/ 0 h 135"/>
                <a:gd name="T2" fmla="*/ 181062 w 121"/>
                <a:gd name="T3" fmla="*/ 83775 h 135"/>
                <a:gd name="T4" fmla="*/ 326992 w 121"/>
                <a:gd name="T5" fmla="*/ 83775 h 135"/>
                <a:gd name="T6" fmla="*/ 326992 w 121"/>
                <a:gd name="T7" fmla="*/ 281053 h 135"/>
                <a:gd name="T8" fmla="*/ 181062 w 121"/>
                <a:gd name="T9" fmla="*/ 281053 h 135"/>
                <a:gd name="T10" fmla="*/ 181062 w 121"/>
                <a:gd name="T11" fmla="*/ 364828 h 135"/>
                <a:gd name="T12" fmla="*/ 0 w 121"/>
                <a:gd name="T13" fmla="*/ 186468 h 135"/>
                <a:gd name="T14" fmla="*/ 181062 w 121"/>
                <a:gd name="T15" fmla="*/ 0 h 135"/>
                <a:gd name="T16" fmla="*/ 181062 w 121"/>
                <a:gd name="T17" fmla="*/ 0 h 1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1"/>
                <a:gd name="T28" fmla="*/ 0 h 135"/>
                <a:gd name="T29" fmla="*/ 121 w 121"/>
                <a:gd name="T30" fmla="*/ 135 h 1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1" h="135">
                  <a:moveTo>
                    <a:pt x="67" y="0"/>
                  </a:moveTo>
                  <a:lnTo>
                    <a:pt x="67" y="31"/>
                  </a:lnTo>
                  <a:lnTo>
                    <a:pt x="121" y="31"/>
                  </a:lnTo>
                  <a:lnTo>
                    <a:pt x="121" y="104"/>
                  </a:lnTo>
                  <a:lnTo>
                    <a:pt x="67" y="104"/>
                  </a:lnTo>
                  <a:lnTo>
                    <a:pt x="67" y="135"/>
                  </a:lnTo>
                  <a:lnTo>
                    <a:pt x="0" y="69"/>
                  </a:lnTo>
                  <a:lnTo>
                    <a:pt x="67" y="0"/>
                  </a:lnTo>
                  <a:close/>
                </a:path>
              </a:pathLst>
            </a:custGeom>
            <a:gradFill>
              <a:gsLst>
                <a:gs pos="0">
                  <a:schemeClr val="bg1"/>
                </a:gs>
                <a:gs pos="100000">
                  <a:srgbClr val="55B3FA"/>
                </a:gs>
              </a:gsLst>
              <a:lin ang="2700000" scaled="1"/>
            </a:gradFill>
            <a:ln w="9525">
              <a:noFill/>
              <a:miter lim="800000"/>
              <a:headEnd/>
              <a:tailEnd/>
            </a:ln>
          </p:spPr>
          <p:txBody>
            <a:bodyPr/>
            <a:lstStyle/>
            <a:p>
              <a:endParaRPr lang="zh-CN" altLang="en-US" dirty="0">
                <a:gradFill>
                  <a:gsLst>
                    <a:gs pos="0">
                      <a:schemeClr val="bg1"/>
                    </a:gs>
                    <a:gs pos="100000">
                      <a:srgbClr val="55B3FA"/>
                    </a:gs>
                  </a:gsLst>
                  <a:lin ang="5400000" scaled="1"/>
                </a:gradFill>
                <a:cs typeface="+mn-ea"/>
                <a:sym typeface="+mn-lt"/>
              </a:endParaRPr>
            </a:p>
          </p:txBody>
        </p:sp>
        <p:sp>
          <p:nvSpPr>
            <p:cNvPr id="11" name="矩形 10"/>
            <p:cNvSpPr>
              <a:spLocks noChangeArrowheads="1"/>
            </p:cNvSpPr>
            <p:nvPr/>
          </p:nvSpPr>
          <p:spPr bwMode="auto">
            <a:xfrm>
              <a:off x="1883964" y="3284105"/>
              <a:ext cx="1592688" cy="346243"/>
            </a:xfrm>
            <a:prstGeom prst="rect">
              <a:avLst/>
            </a:prstGeom>
            <a:noFill/>
            <a:ln w="9525">
              <a:noFill/>
              <a:miter lim="800000"/>
              <a:headEnd/>
              <a:tailEnd/>
            </a:ln>
          </p:spPr>
          <p:txBody>
            <a:bodyPr wrap="square" lIns="68573" tIns="34287" rIns="68573" bIns="34287">
              <a:spAutoFit/>
            </a:bodyPr>
            <a:lstStyle/>
            <a:p>
              <a:pPr algn="ctr"/>
              <a:r>
                <a:rPr lang="zh-CN" altLang="en-US" b="1" dirty="0">
                  <a:gradFill>
                    <a:gsLst>
                      <a:gs pos="0">
                        <a:schemeClr val="bg1"/>
                      </a:gs>
                      <a:gs pos="100000">
                        <a:srgbClr val="55B3FA"/>
                      </a:gs>
                    </a:gsLst>
                    <a:lin ang="5400000" scaled="1"/>
                  </a:gradFill>
                  <a:cs typeface="+mn-ea"/>
                  <a:sym typeface="+mn-lt"/>
                </a:rPr>
                <a:t>团结一致</a:t>
              </a:r>
              <a:endParaRPr lang="en-US" altLang="zh-CN" b="1" dirty="0">
                <a:gradFill>
                  <a:gsLst>
                    <a:gs pos="0">
                      <a:schemeClr val="bg1"/>
                    </a:gs>
                    <a:gs pos="100000">
                      <a:srgbClr val="55B3FA"/>
                    </a:gs>
                  </a:gsLst>
                  <a:lin ang="5400000" scaled="1"/>
                </a:gradFill>
                <a:cs typeface="+mn-ea"/>
                <a:sym typeface="+mn-lt"/>
              </a:endParaRPr>
            </a:p>
          </p:txBody>
        </p:sp>
      </p:grpSp>
      <p:grpSp>
        <p:nvGrpSpPr>
          <p:cNvPr id="12" name="组合 11"/>
          <p:cNvGrpSpPr/>
          <p:nvPr/>
        </p:nvGrpSpPr>
        <p:grpSpPr>
          <a:xfrm>
            <a:off x="3675391" y="3557781"/>
            <a:ext cx="2357858" cy="1011192"/>
            <a:chOff x="3674597" y="3004538"/>
            <a:chExt cx="2357858" cy="1011192"/>
          </a:xfrm>
        </p:grpSpPr>
        <p:sp>
          <p:nvSpPr>
            <p:cNvPr id="13" name="Freeform 10"/>
            <p:cNvSpPr>
              <a:spLocks/>
            </p:cNvSpPr>
            <p:nvPr/>
          </p:nvSpPr>
          <p:spPr bwMode="auto">
            <a:xfrm>
              <a:off x="3674597" y="3004538"/>
              <a:ext cx="2357858" cy="1011192"/>
            </a:xfrm>
            <a:custGeom>
              <a:avLst/>
              <a:gdLst>
                <a:gd name="T0" fmla="*/ 491841 w 832"/>
                <a:gd name="T1" fmla="*/ 0 h 357"/>
                <a:gd name="T2" fmla="*/ 2248417 w 832"/>
                <a:gd name="T3" fmla="*/ 0 h 357"/>
                <a:gd name="T4" fmla="*/ 2248417 w 832"/>
                <a:gd name="T5" fmla="*/ 964766 h 357"/>
                <a:gd name="T6" fmla="*/ 491841 w 832"/>
                <a:gd name="T7" fmla="*/ 964766 h 357"/>
                <a:gd name="T8" fmla="*/ 0 w 832"/>
                <a:gd name="T9" fmla="*/ 486437 h 357"/>
                <a:gd name="T10" fmla="*/ 491841 w 832"/>
                <a:gd name="T11" fmla="*/ 0 h 357"/>
                <a:gd name="T12" fmla="*/ 491841 w 832"/>
                <a:gd name="T13" fmla="*/ 0 h 357"/>
                <a:gd name="T14" fmla="*/ 0 60000 65536"/>
                <a:gd name="T15" fmla="*/ 0 60000 65536"/>
                <a:gd name="T16" fmla="*/ 0 60000 65536"/>
                <a:gd name="T17" fmla="*/ 0 60000 65536"/>
                <a:gd name="T18" fmla="*/ 0 60000 65536"/>
                <a:gd name="T19" fmla="*/ 0 60000 65536"/>
                <a:gd name="T20" fmla="*/ 0 60000 65536"/>
                <a:gd name="T21" fmla="*/ 0 w 832"/>
                <a:gd name="T22" fmla="*/ 0 h 357"/>
                <a:gd name="T23" fmla="*/ 832 w 832"/>
                <a:gd name="T24" fmla="*/ 357 h 3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32" h="357">
                  <a:moveTo>
                    <a:pt x="182" y="0"/>
                  </a:moveTo>
                  <a:lnTo>
                    <a:pt x="832" y="0"/>
                  </a:lnTo>
                  <a:lnTo>
                    <a:pt x="832" y="357"/>
                  </a:lnTo>
                  <a:lnTo>
                    <a:pt x="182" y="357"/>
                  </a:lnTo>
                  <a:lnTo>
                    <a:pt x="0" y="180"/>
                  </a:lnTo>
                  <a:lnTo>
                    <a:pt x="182" y="0"/>
                  </a:lnTo>
                  <a:close/>
                </a:path>
              </a:pathLst>
            </a:custGeom>
            <a:noFill/>
            <a:ln w="9525">
              <a:gradFill>
                <a:gsLst>
                  <a:gs pos="0">
                    <a:schemeClr val="bg1"/>
                  </a:gs>
                  <a:gs pos="100000">
                    <a:srgbClr val="55B3FA"/>
                  </a:gs>
                </a:gsLst>
              </a:gradFill>
              <a:miter lim="800000"/>
              <a:headEnd/>
              <a:tailEnd/>
            </a:ln>
          </p:spPr>
          <p:txBody>
            <a:bodyPr/>
            <a:lstStyle/>
            <a:p>
              <a:endParaRPr lang="zh-CN" altLang="en-US" dirty="0">
                <a:gradFill>
                  <a:gsLst>
                    <a:gs pos="0">
                      <a:schemeClr val="bg1"/>
                    </a:gs>
                    <a:gs pos="100000">
                      <a:srgbClr val="55B3FA"/>
                    </a:gs>
                  </a:gsLst>
                  <a:lin ang="5400000" scaled="1"/>
                </a:gradFill>
                <a:cs typeface="+mn-ea"/>
                <a:sym typeface="+mn-lt"/>
              </a:endParaRPr>
            </a:p>
          </p:txBody>
        </p:sp>
        <p:sp>
          <p:nvSpPr>
            <p:cNvPr id="15" name="Freeform 12"/>
            <p:cNvSpPr>
              <a:spLocks/>
            </p:cNvSpPr>
            <p:nvPr/>
          </p:nvSpPr>
          <p:spPr bwMode="auto">
            <a:xfrm>
              <a:off x="3796458" y="3318943"/>
              <a:ext cx="348576" cy="382384"/>
            </a:xfrm>
            <a:custGeom>
              <a:avLst/>
              <a:gdLst>
                <a:gd name="T0" fmla="*/ 183764 w 123"/>
                <a:gd name="T1" fmla="*/ 0 h 135"/>
                <a:gd name="T2" fmla="*/ 183764 w 123"/>
                <a:gd name="T3" fmla="*/ 83775 h 135"/>
                <a:gd name="T4" fmla="*/ 332397 w 123"/>
                <a:gd name="T5" fmla="*/ 83775 h 135"/>
                <a:gd name="T6" fmla="*/ 332397 w 123"/>
                <a:gd name="T7" fmla="*/ 281053 h 135"/>
                <a:gd name="T8" fmla="*/ 183764 w 123"/>
                <a:gd name="T9" fmla="*/ 281053 h 135"/>
                <a:gd name="T10" fmla="*/ 183764 w 123"/>
                <a:gd name="T11" fmla="*/ 364828 h 135"/>
                <a:gd name="T12" fmla="*/ 0 w 123"/>
                <a:gd name="T13" fmla="*/ 186468 h 135"/>
                <a:gd name="T14" fmla="*/ 183764 w 123"/>
                <a:gd name="T15" fmla="*/ 0 h 135"/>
                <a:gd name="T16" fmla="*/ 183764 w 123"/>
                <a:gd name="T17" fmla="*/ 0 h 1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3"/>
                <a:gd name="T28" fmla="*/ 0 h 135"/>
                <a:gd name="T29" fmla="*/ 123 w 123"/>
                <a:gd name="T30" fmla="*/ 135 h 1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3" h="135">
                  <a:moveTo>
                    <a:pt x="68" y="0"/>
                  </a:moveTo>
                  <a:lnTo>
                    <a:pt x="68" y="31"/>
                  </a:lnTo>
                  <a:lnTo>
                    <a:pt x="123" y="31"/>
                  </a:lnTo>
                  <a:lnTo>
                    <a:pt x="123" y="104"/>
                  </a:lnTo>
                  <a:lnTo>
                    <a:pt x="68" y="104"/>
                  </a:lnTo>
                  <a:lnTo>
                    <a:pt x="68" y="135"/>
                  </a:lnTo>
                  <a:lnTo>
                    <a:pt x="0" y="69"/>
                  </a:lnTo>
                  <a:lnTo>
                    <a:pt x="68" y="0"/>
                  </a:lnTo>
                  <a:close/>
                </a:path>
              </a:pathLst>
            </a:custGeom>
            <a:gradFill>
              <a:gsLst>
                <a:gs pos="0">
                  <a:schemeClr val="bg1"/>
                </a:gs>
                <a:gs pos="100000">
                  <a:srgbClr val="55B3FA"/>
                </a:gs>
              </a:gsLst>
              <a:lin ang="2700000" scaled="1"/>
            </a:gradFill>
            <a:ln w="9525">
              <a:noFill/>
              <a:miter lim="800000"/>
              <a:headEnd/>
              <a:tailEnd/>
            </a:ln>
          </p:spPr>
          <p:txBody>
            <a:bodyPr/>
            <a:lstStyle/>
            <a:p>
              <a:endParaRPr lang="zh-CN" altLang="en-US" dirty="0">
                <a:gradFill>
                  <a:gsLst>
                    <a:gs pos="0">
                      <a:schemeClr val="bg1"/>
                    </a:gs>
                    <a:gs pos="100000">
                      <a:srgbClr val="55B3FA"/>
                    </a:gs>
                  </a:gsLst>
                  <a:lin ang="5400000" scaled="1"/>
                </a:gradFill>
                <a:cs typeface="+mn-ea"/>
                <a:sym typeface="+mn-lt"/>
              </a:endParaRPr>
            </a:p>
          </p:txBody>
        </p:sp>
        <p:sp>
          <p:nvSpPr>
            <p:cNvPr id="16" name="矩形 15"/>
            <p:cNvSpPr>
              <a:spLocks noChangeArrowheads="1"/>
            </p:cNvSpPr>
            <p:nvPr/>
          </p:nvSpPr>
          <p:spPr bwMode="auto">
            <a:xfrm>
              <a:off x="4224387" y="3284105"/>
              <a:ext cx="1592687" cy="346243"/>
            </a:xfrm>
            <a:prstGeom prst="rect">
              <a:avLst/>
            </a:prstGeom>
            <a:noFill/>
            <a:ln w="9525">
              <a:noFill/>
              <a:miter lim="800000"/>
              <a:headEnd/>
              <a:tailEnd/>
            </a:ln>
          </p:spPr>
          <p:txBody>
            <a:bodyPr wrap="square" lIns="68573" tIns="34287" rIns="68573" bIns="34287">
              <a:spAutoFit/>
            </a:bodyPr>
            <a:lstStyle/>
            <a:p>
              <a:pPr algn="ctr"/>
              <a:r>
                <a:rPr lang="zh-CN" altLang="en-US" b="1" dirty="0">
                  <a:gradFill>
                    <a:gsLst>
                      <a:gs pos="0">
                        <a:schemeClr val="bg1"/>
                      </a:gs>
                      <a:gs pos="100000">
                        <a:srgbClr val="55B3FA"/>
                      </a:gs>
                    </a:gsLst>
                    <a:lin ang="5400000" scaled="1"/>
                  </a:gradFill>
                  <a:cs typeface="+mn-ea"/>
                  <a:sym typeface="+mn-lt"/>
                </a:rPr>
                <a:t>稳步发展</a:t>
              </a:r>
              <a:endParaRPr lang="en-US" altLang="zh-CN" b="1" dirty="0">
                <a:gradFill>
                  <a:gsLst>
                    <a:gs pos="0">
                      <a:schemeClr val="bg1"/>
                    </a:gs>
                    <a:gs pos="100000">
                      <a:srgbClr val="55B3FA"/>
                    </a:gs>
                  </a:gsLst>
                  <a:lin ang="5400000" scaled="1"/>
                </a:gradFill>
                <a:cs typeface="+mn-ea"/>
                <a:sym typeface="+mn-lt"/>
              </a:endParaRPr>
            </a:p>
          </p:txBody>
        </p:sp>
      </p:grpSp>
      <p:grpSp>
        <p:nvGrpSpPr>
          <p:cNvPr id="17" name="组合 16"/>
          <p:cNvGrpSpPr/>
          <p:nvPr/>
        </p:nvGrpSpPr>
        <p:grpSpPr>
          <a:xfrm>
            <a:off x="6015813" y="3557781"/>
            <a:ext cx="2349356" cy="1011192"/>
            <a:chOff x="6015019" y="3004538"/>
            <a:chExt cx="2349356" cy="1011192"/>
          </a:xfrm>
        </p:grpSpPr>
        <p:sp>
          <p:nvSpPr>
            <p:cNvPr id="18" name="Freeform 7"/>
            <p:cNvSpPr>
              <a:spLocks/>
            </p:cNvSpPr>
            <p:nvPr/>
          </p:nvSpPr>
          <p:spPr bwMode="auto">
            <a:xfrm>
              <a:off x="6015019" y="3004538"/>
              <a:ext cx="2349356" cy="1011192"/>
            </a:xfrm>
            <a:custGeom>
              <a:avLst/>
              <a:gdLst>
                <a:gd name="T0" fmla="*/ 483734 w 829"/>
                <a:gd name="T1" fmla="*/ 0 h 357"/>
                <a:gd name="T2" fmla="*/ 2240309 w 829"/>
                <a:gd name="T3" fmla="*/ 0 h 357"/>
                <a:gd name="T4" fmla="*/ 2240309 w 829"/>
                <a:gd name="T5" fmla="*/ 964766 h 357"/>
                <a:gd name="T6" fmla="*/ 483734 w 829"/>
                <a:gd name="T7" fmla="*/ 964766 h 357"/>
                <a:gd name="T8" fmla="*/ 0 w 829"/>
                <a:gd name="T9" fmla="*/ 486437 h 357"/>
                <a:gd name="T10" fmla="*/ 483734 w 829"/>
                <a:gd name="T11" fmla="*/ 0 h 357"/>
                <a:gd name="T12" fmla="*/ 483734 w 829"/>
                <a:gd name="T13" fmla="*/ 0 h 357"/>
                <a:gd name="T14" fmla="*/ 0 60000 65536"/>
                <a:gd name="T15" fmla="*/ 0 60000 65536"/>
                <a:gd name="T16" fmla="*/ 0 60000 65536"/>
                <a:gd name="T17" fmla="*/ 0 60000 65536"/>
                <a:gd name="T18" fmla="*/ 0 60000 65536"/>
                <a:gd name="T19" fmla="*/ 0 60000 65536"/>
                <a:gd name="T20" fmla="*/ 0 60000 65536"/>
                <a:gd name="T21" fmla="*/ 0 w 829"/>
                <a:gd name="T22" fmla="*/ 0 h 357"/>
                <a:gd name="T23" fmla="*/ 829 w 829"/>
                <a:gd name="T24" fmla="*/ 357 h 3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29" h="357">
                  <a:moveTo>
                    <a:pt x="179" y="0"/>
                  </a:moveTo>
                  <a:lnTo>
                    <a:pt x="829" y="0"/>
                  </a:lnTo>
                  <a:lnTo>
                    <a:pt x="829" y="357"/>
                  </a:lnTo>
                  <a:lnTo>
                    <a:pt x="179" y="357"/>
                  </a:lnTo>
                  <a:lnTo>
                    <a:pt x="0" y="180"/>
                  </a:lnTo>
                  <a:lnTo>
                    <a:pt x="179" y="0"/>
                  </a:lnTo>
                  <a:close/>
                </a:path>
              </a:pathLst>
            </a:custGeom>
            <a:noFill/>
            <a:ln w="9525">
              <a:gradFill>
                <a:gsLst>
                  <a:gs pos="0">
                    <a:schemeClr val="bg1"/>
                  </a:gs>
                  <a:gs pos="100000">
                    <a:srgbClr val="55B3FA"/>
                  </a:gs>
                </a:gsLst>
              </a:gradFill>
              <a:miter lim="800000"/>
              <a:headEnd/>
              <a:tailEnd/>
            </a:ln>
          </p:spPr>
          <p:txBody>
            <a:bodyPr/>
            <a:lstStyle/>
            <a:p>
              <a:endParaRPr lang="zh-CN" altLang="en-US" dirty="0">
                <a:gradFill>
                  <a:gsLst>
                    <a:gs pos="0">
                      <a:schemeClr val="bg1"/>
                    </a:gs>
                    <a:gs pos="100000">
                      <a:srgbClr val="55B3FA"/>
                    </a:gs>
                  </a:gsLst>
                  <a:lin ang="5400000" scaled="1"/>
                </a:gradFill>
                <a:cs typeface="+mn-ea"/>
                <a:sym typeface="+mn-lt"/>
              </a:endParaRPr>
            </a:p>
          </p:txBody>
        </p:sp>
        <p:sp>
          <p:nvSpPr>
            <p:cNvPr id="20" name="Freeform 9"/>
            <p:cNvSpPr>
              <a:spLocks/>
            </p:cNvSpPr>
            <p:nvPr/>
          </p:nvSpPr>
          <p:spPr bwMode="auto">
            <a:xfrm>
              <a:off x="6134046" y="3318943"/>
              <a:ext cx="342908" cy="382384"/>
            </a:xfrm>
            <a:custGeom>
              <a:avLst/>
              <a:gdLst>
                <a:gd name="T0" fmla="*/ 181062 w 121"/>
                <a:gd name="T1" fmla="*/ 0 h 135"/>
                <a:gd name="T2" fmla="*/ 181062 w 121"/>
                <a:gd name="T3" fmla="*/ 83775 h 135"/>
                <a:gd name="T4" fmla="*/ 326992 w 121"/>
                <a:gd name="T5" fmla="*/ 83775 h 135"/>
                <a:gd name="T6" fmla="*/ 326992 w 121"/>
                <a:gd name="T7" fmla="*/ 281053 h 135"/>
                <a:gd name="T8" fmla="*/ 181062 w 121"/>
                <a:gd name="T9" fmla="*/ 281053 h 135"/>
                <a:gd name="T10" fmla="*/ 181062 w 121"/>
                <a:gd name="T11" fmla="*/ 364828 h 135"/>
                <a:gd name="T12" fmla="*/ 0 w 121"/>
                <a:gd name="T13" fmla="*/ 186468 h 135"/>
                <a:gd name="T14" fmla="*/ 181062 w 121"/>
                <a:gd name="T15" fmla="*/ 0 h 135"/>
                <a:gd name="T16" fmla="*/ 181062 w 121"/>
                <a:gd name="T17" fmla="*/ 0 h 1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1"/>
                <a:gd name="T28" fmla="*/ 0 h 135"/>
                <a:gd name="T29" fmla="*/ 121 w 121"/>
                <a:gd name="T30" fmla="*/ 135 h 1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1" h="135">
                  <a:moveTo>
                    <a:pt x="67" y="0"/>
                  </a:moveTo>
                  <a:lnTo>
                    <a:pt x="67" y="31"/>
                  </a:lnTo>
                  <a:lnTo>
                    <a:pt x="121" y="31"/>
                  </a:lnTo>
                  <a:lnTo>
                    <a:pt x="121" y="104"/>
                  </a:lnTo>
                  <a:lnTo>
                    <a:pt x="67" y="104"/>
                  </a:lnTo>
                  <a:lnTo>
                    <a:pt x="67" y="135"/>
                  </a:lnTo>
                  <a:lnTo>
                    <a:pt x="0" y="69"/>
                  </a:lnTo>
                  <a:lnTo>
                    <a:pt x="67" y="0"/>
                  </a:lnTo>
                  <a:close/>
                </a:path>
              </a:pathLst>
            </a:custGeom>
            <a:gradFill>
              <a:gsLst>
                <a:gs pos="0">
                  <a:schemeClr val="bg1"/>
                </a:gs>
                <a:gs pos="100000">
                  <a:srgbClr val="55B3FA"/>
                </a:gs>
              </a:gsLst>
              <a:lin ang="2700000" scaled="1"/>
            </a:gradFill>
            <a:ln w="9525">
              <a:noFill/>
              <a:miter lim="800000"/>
              <a:headEnd/>
              <a:tailEnd/>
            </a:ln>
          </p:spPr>
          <p:txBody>
            <a:bodyPr/>
            <a:lstStyle/>
            <a:p>
              <a:endParaRPr lang="zh-CN" altLang="en-US" dirty="0">
                <a:gradFill>
                  <a:gsLst>
                    <a:gs pos="0">
                      <a:schemeClr val="bg1"/>
                    </a:gs>
                    <a:gs pos="100000">
                      <a:srgbClr val="55B3FA"/>
                    </a:gs>
                  </a:gsLst>
                  <a:lin ang="5400000" scaled="1"/>
                </a:gradFill>
                <a:cs typeface="+mn-ea"/>
                <a:sym typeface="+mn-lt"/>
              </a:endParaRPr>
            </a:p>
          </p:txBody>
        </p:sp>
        <p:sp>
          <p:nvSpPr>
            <p:cNvPr id="21" name="矩形 20"/>
            <p:cNvSpPr>
              <a:spLocks noChangeArrowheads="1"/>
            </p:cNvSpPr>
            <p:nvPr/>
          </p:nvSpPr>
          <p:spPr bwMode="auto">
            <a:xfrm>
              <a:off x="6556305" y="3284105"/>
              <a:ext cx="1592688" cy="346243"/>
            </a:xfrm>
            <a:prstGeom prst="rect">
              <a:avLst/>
            </a:prstGeom>
            <a:noFill/>
            <a:ln w="9525">
              <a:noFill/>
              <a:miter lim="800000"/>
              <a:headEnd/>
              <a:tailEnd/>
            </a:ln>
          </p:spPr>
          <p:txBody>
            <a:bodyPr wrap="square" lIns="68573" tIns="34287" rIns="68573" bIns="34287">
              <a:spAutoFit/>
            </a:bodyPr>
            <a:lstStyle/>
            <a:p>
              <a:pPr algn="ctr"/>
              <a:r>
                <a:rPr lang="zh-CN" altLang="en-US" b="1" dirty="0">
                  <a:gradFill>
                    <a:gsLst>
                      <a:gs pos="0">
                        <a:schemeClr val="bg1"/>
                      </a:gs>
                      <a:gs pos="100000">
                        <a:srgbClr val="55B3FA"/>
                      </a:gs>
                    </a:gsLst>
                    <a:lin ang="5400000" scaled="1"/>
                  </a:gradFill>
                  <a:cs typeface="+mn-ea"/>
                  <a:sym typeface="+mn-lt"/>
                </a:rPr>
                <a:t>脚踏实地</a:t>
              </a:r>
              <a:endParaRPr lang="en-US" altLang="zh-CN" b="1" dirty="0">
                <a:gradFill>
                  <a:gsLst>
                    <a:gs pos="0">
                      <a:schemeClr val="bg1"/>
                    </a:gs>
                    <a:gs pos="100000">
                      <a:srgbClr val="55B3FA"/>
                    </a:gs>
                  </a:gsLst>
                  <a:lin ang="5400000" scaled="1"/>
                </a:gradFill>
                <a:cs typeface="+mn-ea"/>
                <a:sym typeface="+mn-lt"/>
              </a:endParaRPr>
            </a:p>
          </p:txBody>
        </p:sp>
      </p:grpSp>
      <p:grpSp>
        <p:nvGrpSpPr>
          <p:cNvPr id="22" name="组合 21"/>
          <p:cNvGrpSpPr/>
          <p:nvPr/>
        </p:nvGrpSpPr>
        <p:grpSpPr>
          <a:xfrm>
            <a:off x="8347732" y="3557781"/>
            <a:ext cx="2357858" cy="1011192"/>
            <a:chOff x="8346938" y="3004538"/>
            <a:chExt cx="2357858" cy="1011192"/>
          </a:xfrm>
        </p:grpSpPr>
        <p:sp>
          <p:nvSpPr>
            <p:cNvPr id="23" name="Freeform 10"/>
            <p:cNvSpPr>
              <a:spLocks/>
            </p:cNvSpPr>
            <p:nvPr/>
          </p:nvSpPr>
          <p:spPr bwMode="auto">
            <a:xfrm>
              <a:off x="8346938" y="3004538"/>
              <a:ext cx="2357858" cy="1011192"/>
            </a:xfrm>
            <a:custGeom>
              <a:avLst/>
              <a:gdLst>
                <a:gd name="T0" fmla="*/ 491841 w 832"/>
                <a:gd name="T1" fmla="*/ 0 h 357"/>
                <a:gd name="T2" fmla="*/ 2248417 w 832"/>
                <a:gd name="T3" fmla="*/ 0 h 357"/>
                <a:gd name="T4" fmla="*/ 2248417 w 832"/>
                <a:gd name="T5" fmla="*/ 964766 h 357"/>
                <a:gd name="T6" fmla="*/ 491841 w 832"/>
                <a:gd name="T7" fmla="*/ 964766 h 357"/>
                <a:gd name="T8" fmla="*/ 0 w 832"/>
                <a:gd name="T9" fmla="*/ 486437 h 357"/>
                <a:gd name="T10" fmla="*/ 491841 w 832"/>
                <a:gd name="T11" fmla="*/ 0 h 357"/>
                <a:gd name="T12" fmla="*/ 491841 w 832"/>
                <a:gd name="T13" fmla="*/ 0 h 357"/>
                <a:gd name="T14" fmla="*/ 0 60000 65536"/>
                <a:gd name="T15" fmla="*/ 0 60000 65536"/>
                <a:gd name="T16" fmla="*/ 0 60000 65536"/>
                <a:gd name="T17" fmla="*/ 0 60000 65536"/>
                <a:gd name="T18" fmla="*/ 0 60000 65536"/>
                <a:gd name="T19" fmla="*/ 0 60000 65536"/>
                <a:gd name="T20" fmla="*/ 0 60000 65536"/>
                <a:gd name="T21" fmla="*/ 0 w 832"/>
                <a:gd name="T22" fmla="*/ 0 h 357"/>
                <a:gd name="T23" fmla="*/ 832 w 832"/>
                <a:gd name="T24" fmla="*/ 357 h 35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32" h="357">
                  <a:moveTo>
                    <a:pt x="182" y="0"/>
                  </a:moveTo>
                  <a:lnTo>
                    <a:pt x="832" y="0"/>
                  </a:lnTo>
                  <a:lnTo>
                    <a:pt x="832" y="357"/>
                  </a:lnTo>
                  <a:lnTo>
                    <a:pt x="182" y="357"/>
                  </a:lnTo>
                  <a:lnTo>
                    <a:pt x="0" y="180"/>
                  </a:lnTo>
                  <a:lnTo>
                    <a:pt x="182" y="0"/>
                  </a:lnTo>
                  <a:close/>
                </a:path>
              </a:pathLst>
            </a:custGeom>
            <a:noFill/>
            <a:ln w="9525">
              <a:gradFill>
                <a:gsLst>
                  <a:gs pos="0">
                    <a:schemeClr val="bg1"/>
                  </a:gs>
                  <a:gs pos="100000">
                    <a:srgbClr val="55B3FA"/>
                  </a:gs>
                </a:gsLst>
              </a:gradFill>
              <a:miter lim="800000"/>
              <a:headEnd/>
              <a:tailEnd/>
            </a:ln>
          </p:spPr>
          <p:txBody>
            <a:bodyPr/>
            <a:lstStyle/>
            <a:p>
              <a:endParaRPr lang="zh-CN" altLang="en-US" dirty="0">
                <a:gradFill>
                  <a:gsLst>
                    <a:gs pos="0">
                      <a:schemeClr val="bg1"/>
                    </a:gs>
                    <a:gs pos="100000">
                      <a:srgbClr val="55B3FA"/>
                    </a:gs>
                  </a:gsLst>
                  <a:lin ang="5400000" scaled="1"/>
                </a:gradFill>
                <a:cs typeface="+mn-ea"/>
                <a:sym typeface="+mn-lt"/>
              </a:endParaRPr>
            </a:p>
          </p:txBody>
        </p:sp>
        <p:sp>
          <p:nvSpPr>
            <p:cNvPr id="25" name="Freeform 12"/>
            <p:cNvSpPr>
              <a:spLocks/>
            </p:cNvSpPr>
            <p:nvPr/>
          </p:nvSpPr>
          <p:spPr bwMode="auto">
            <a:xfrm>
              <a:off x="8468799" y="3318943"/>
              <a:ext cx="348576" cy="382384"/>
            </a:xfrm>
            <a:custGeom>
              <a:avLst/>
              <a:gdLst>
                <a:gd name="T0" fmla="*/ 183764 w 123"/>
                <a:gd name="T1" fmla="*/ 0 h 135"/>
                <a:gd name="T2" fmla="*/ 183764 w 123"/>
                <a:gd name="T3" fmla="*/ 83775 h 135"/>
                <a:gd name="T4" fmla="*/ 332397 w 123"/>
                <a:gd name="T5" fmla="*/ 83775 h 135"/>
                <a:gd name="T6" fmla="*/ 332397 w 123"/>
                <a:gd name="T7" fmla="*/ 281053 h 135"/>
                <a:gd name="T8" fmla="*/ 183764 w 123"/>
                <a:gd name="T9" fmla="*/ 281053 h 135"/>
                <a:gd name="T10" fmla="*/ 183764 w 123"/>
                <a:gd name="T11" fmla="*/ 364828 h 135"/>
                <a:gd name="T12" fmla="*/ 0 w 123"/>
                <a:gd name="T13" fmla="*/ 186468 h 135"/>
                <a:gd name="T14" fmla="*/ 183764 w 123"/>
                <a:gd name="T15" fmla="*/ 0 h 135"/>
                <a:gd name="T16" fmla="*/ 183764 w 123"/>
                <a:gd name="T17" fmla="*/ 0 h 1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3"/>
                <a:gd name="T28" fmla="*/ 0 h 135"/>
                <a:gd name="T29" fmla="*/ 123 w 123"/>
                <a:gd name="T30" fmla="*/ 135 h 1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3" h="135">
                  <a:moveTo>
                    <a:pt x="68" y="0"/>
                  </a:moveTo>
                  <a:lnTo>
                    <a:pt x="68" y="31"/>
                  </a:lnTo>
                  <a:lnTo>
                    <a:pt x="123" y="31"/>
                  </a:lnTo>
                  <a:lnTo>
                    <a:pt x="123" y="104"/>
                  </a:lnTo>
                  <a:lnTo>
                    <a:pt x="68" y="104"/>
                  </a:lnTo>
                  <a:lnTo>
                    <a:pt x="68" y="135"/>
                  </a:lnTo>
                  <a:lnTo>
                    <a:pt x="0" y="69"/>
                  </a:lnTo>
                  <a:lnTo>
                    <a:pt x="68" y="0"/>
                  </a:lnTo>
                  <a:close/>
                </a:path>
              </a:pathLst>
            </a:custGeom>
            <a:gradFill>
              <a:gsLst>
                <a:gs pos="0">
                  <a:schemeClr val="bg1"/>
                </a:gs>
                <a:gs pos="100000">
                  <a:srgbClr val="55B3FA"/>
                </a:gs>
              </a:gsLst>
              <a:lin ang="2700000" scaled="1"/>
            </a:gradFill>
            <a:ln w="9525">
              <a:noFill/>
              <a:miter lim="800000"/>
              <a:headEnd/>
              <a:tailEnd/>
            </a:ln>
          </p:spPr>
          <p:txBody>
            <a:bodyPr/>
            <a:lstStyle/>
            <a:p>
              <a:endParaRPr lang="zh-CN" altLang="en-US" dirty="0">
                <a:gradFill>
                  <a:gsLst>
                    <a:gs pos="0">
                      <a:schemeClr val="bg1"/>
                    </a:gs>
                    <a:gs pos="100000">
                      <a:srgbClr val="55B3FA"/>
                    </a:gs>
                  </a:gsLst>
                  <a:lin ang="5400000" scaled="1"/>
                </a:gradFill>
                <a:cs typeface="+mn-ea"/>
                <a:sym typeface="+mn-lt"/>
              </a:endParaRPr>
            </a:p>
          </p:txBody>
        </p:sp>
        <p:sp>
          <p:nvSpPr>
            <p:cNvPr id="26" name="矩形 25"/>
            <p:cNvSpPr>
              <a:spLocks noChangeArrowheads="1"/>
            </p:cNvSpPr>
            <p:nvPr/>
          </p:nvSpPr>
          <p:spPr bwMode="auto">
            <a:xfrm>
              <a:off x="8896728" y="3284105"/>
              <a:ext cx="1592687" cy="346243"/>
            </a:xfrm>
            <a:prstGeom prst="rect">
              <a:avLst/>
            </a:prstGeom>
            <a:noFill/>
            <a:ln w="9525">
              <a:noFill/>
              <a:miter lim="800000"/>
              <a:headEnd/>
              <a:tailEnd/>
            </a:ln>
          </p:spPr>
          <p:txBody>
            <a:bodyPr wrap="square" lIns="68573" tIns="34287" rIns="68573" bIns="34287">
              <a:spAutoFit/>
            </a:bodyPr>
            <a:lstStyle/>
            <a:p>
              <a:pPr algn="ctr"/>
              <a:r>
                <a:rPr lang="zh-CN" altLang="en-US" b="1" dirty="0">
                  <a:gradFill>
                    <a:gsLst>
                      <a:gs pos="0">
                        <a:schemeClr val="bg1"/>
                      </a:gs>
                      <a:gs pos="100000">
                        <a:srgbClr val="55B3FA"/>
                      </a:gs>
                    </a:gsLst>
                    <a:lin ang="5400000" scaled="1"/>
                  </a:gradFill>
                  <a:cs typeface="+mn-ea"/>
                  <a:sym typeface="+mn-lt"/>
                </a:rPr>
                <a:t>勇于创新</a:t>
              </a:r>
              <a:endParaRPr lang="en-US" altLang="zh-CN" b="1" dirty="0">
                <a:gradFill>
                  <a:gsLst>
                    <a:gs pos="0">
                      <a:schemeClr val="bg1"/>
                    </a:gs>
                    <a:gs pos="100000">
                      <a:srgbClr val="55B3FA"/>
                    </a:gs>
                  </a:gsLst>
                  <a:lin ang="5400000" scaled="1"/>
                </a:gradFill>
                <a:cs typeface="+mn-ea"/>
                <a:sym typeface="+mn-lt"/>
              </a:endParaRPr>
            </a:p>
          </p:txBody>
        </p:sp>
      </p:grpSp>
      <p:grpSp>
        <p:nvGrpSpPr>
          <p:cNvPr id="36" name="组合 35"/>
          <p:cNvGrpSpPr/>
          <p:nvPr/>
        </p:nvGrpSpPr>
        <p:grpSpPr>
          <a:xfrm>
            <a:off x="4398970" y="373256"/>
            <a:ext cx="3367314" cy="879138"/>
            <a:chOff x="4398970" y="373256"/>
            <a:chExt cx="3367314" cy="879138"/>
          </a:xfrm>
        </p:grpSpPr>
        <p:sp>
          <p:nvSpPr>
            <p:cNvPr id="37" name="文本框 36"/>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smtClean="0">
                  <a:gradFill>
                    <a:gsLst>
                      <a:gs pos="0">
                        <a:schemeClr val="bg1"/>
                      </a:gs>
                      <a:gs pos="100000">
                        <a:srgbClr val="55B3FA"/>
                      </a:gs>
                    </a:gsLst>
                    <a:lin ang="5400000" scaled="1"/>
                  </a:gradFill>
                  <a:cs typeface="+mn-ea"/>
                  <a:sym typeface="+mn-lt"/>
                </a:rPr>
                <a:t>市场推广</a:t>
              </a:r>
              <a:endParaRPr lang="zh-CN" altLang="en-US" sz="2500" b="1" dirty="0">
                <a:gradFill>
                  <a:gsLst>
                    <a:gs pos="0">
                      <a:schemeClr val="bg1"/>
                    </a:gs>
                    <a:gs pos="100000">
                      <a:srgbClr val="55B3FA"/>
                    </a:gs>
                  </a:gsLst>
                  <a:lin ang="5400000" scaled="1"/>
                </a:gradFill>
                <a:cs typeface="+mn-ea"/>
                <a:sym typeface="+mn-lt"/>
              </a:endParaRPr>
            </a:p>
          </p:txBody>
        </p:sp>
        <p:sp>
          <p:nvSpPr>
            <p:cNvPr id="38" name="文本框 37"/>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39" name="直接连接符 38"/>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82726278"/>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50" fill="hold"/>
                                        <p:tgtEl>
                                          <p:spTgt spid="7"/>
                                        </p:tgtEl>
                                        <p:attrNameLst>
                                          <p:attrName>ppt_x</p:attrName>
                                        </p:attrNameLst>
                                      </p:cBhvr>
                                      <p:tavLst>
                                        <p:tav tm="0">
                                          <p:val>
                                            <p:strVal val="1+#ppt_w/2"/>
                                          </p:val>
                                        </p:tav>
                                        <p:tav tm="100000">
                                          <p:val>
                                            <p:strVal val="#ppt_x"/>
                                          </p:val>
                                        </p:tav>
                                      </p:tavLst>
                                    </p:anim>
                                    <p:anim calcmode="lin" valueType="num">
                                      <p:cBhvr additive="base">
                                        <p:cTn id="8" dur="25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250"/>
                            </p:stCondLst>
                            <p:childTnLst>
                              <p:par>
                                <p:cTn id="10" presetID="2" presetClass="entr" presetSubtype="2" fill="hold"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250" fill="hold"/>
                                        <p:tgtEl>
                                          <p:spTgt spid="12"/>
                                        </p:tgtEl>
                                        <p:attrNameLst>
                                          <p:attrName>ppt_x</p:attrName>
                                        </p:attrNameLst>
                                      </p:cBhvr>
                                      <p:tavLst>
                                        <p:tav tm="0">
                                          <p:val>
                                            <p:strVal val="1+#ppt_w/2"/>
                                          </p:val>
                                        </p:tav>
                                        <p:tav tm="100000">
                                          <p:val>
                                            <p:strVal val="#ppt_x"/>
                                          </p:val>
                                        </p:tav>
                                      </p:tavLst>
                                    </p:anim>
                                    <p:anim calcmode="lin" valueType="num">
                                      <p:cBhvr additive="base">
                                        <p:cTn id="13" dur="250" fill="hold"/>
                                        <p:tgtEl>
                                          <p:spTgt spid="12"/>
                                        </p:tgtEl>
                                        <p:attrNameLst>
                                          <p:attrName>ppt_y</p:attrName>
                                        </p:attrNameLst>
                                      </p:cBhvr>
                                      <p:tavLst>
                                        <p:tav tm="0">
                                          <p:val>
                                            <p:strVal val="#ppt_y"/>
                                          </p:val>
                                        </p:tav>
                                        <p:tav tm="100000">
                                          <p:val>
                                            <p:strVal val="#ppt_y"/>
                                          </p:val>
                                        </p:tav>
                                      </p:tavLst>
                                    </p:anim>
                                  </p:childTnLst>
                                </p:cTn>
                              </p:par>
                            </p:childTnLst>
                          </p:cTn>
                        </p:par>
                        <p:par>
                          <p:cTn id="14" fill="hold">
                            <p:stCondLst>
                              <p:cond delay="500"/>
                            </p:stCondLst>
                            <p:childTnLst>
                              <p:par>
                                <p:cTn id="15" presetID="2" presetClass="entr" presetSubtype="2"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250" fill="hold"/>
                                        <p:tgtEl>
                                          <p:spTgt spid="17"/>
                                        </p:tgtEl>
                                        <p:attrNameLst>
                                          <p:attrName>ppt_x</p:attrName>
                                        </p:attrNameLst>
                                      </p:cBhvr>
                                      <p:tavLst>
                                        <p:tav tm="0">
                                          <p:val>
                                            <p:strVal val="1+#ppt_w/2"/>
                                          </p:val>
                                        </p:tav>
                                        <p:tav tm="100000">
                                          <p:val>
                                            <p:strVal val="#ppt_x"/>
                                          </p:val>
                                        </p:tav>
                                      </p:tavLst>
                                    </p:anim>
                                    <p:anim calcmode="lin" valueType="num">
                                      <p:cBhvr additive="base">
                                        <p:cTn id="18" dur="250" fill="hold"/>
                                        <p:tgtEl>
                                          <p:spTgt spid="17"/>
                                        </p:tgtEl>
                                        <p:attrNameLst>
                                          <p:attrName>ppt_y</p:attrName>
                                        </p:attrNameLst>
                                      </p:cBhvr>
                                      <p:tavLst>
                                        <p:tav tm="0">
                                          <p:val>
                                            <p:strVal val="#ppt_y"/>
                                          </p:val>
                                        </p:tav>
                                        <p:tav tm="100000">
                                          <p:val>
                                            <p:strVal val="#ppt_y"/>
                                          </p:val>
                                        </p:tav>
                                      </p:tavLst>
                                    </p:anim>
                                  </p:childTnLst>
                                </p:cTn>
                              </p:par>
                            </p:childTnLst>
                          </p:cTn>
                        </p:par>
                        <p:par>
                          <p:cTn id="19" fill="hold">
                            <p:stCondLst>
                              <p:cond delay="750"/>
                            </p:stCondLst>
                            <p:childTnLst>
                              <p:par>
                                <p:cTn id="20" presetID="2" presetClass="entr" presetSubtype="2" fill="hold"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250" fill="hold"/>
                                        <p:tgtEl>
                                          <p:spTgt spid="22"/>
                                        </p:tgtEl>
                                        <p:attrNameLst>
                                          <p:attrName>ppt_x</p:attrName>
                                        </p:attrNameLst>
                                      </p:cBhvr>
                                      <p:tavLst>
                                        <p:tav tm="0">
                                          <p:val>
                                            <p:strVal val="1+#ppt_w/2"/>
                                          </p:val>
                                        </p:tav>
                                        <p:tav tm="100000">
                                          <p:val>
                                            <p:strVal val="#ppt_x"/>
                                          </p:val>
                                        </p:tav>
                                      </p:tavLst>
                                    </p:anim>
                                    <p:anim calcmode="lin" valueType="num">
                                      <p:cBhvr additive="base">
                                        <p:cTn id="23" dur="250" fill="hold"/>
                                        <p:tgtEl>
                                          <p:spTgt spid="22"/>
                                        </p:tgtEl>
                                        <p:attrNameLst>
                                          <p:attrName>ppt_y</p:attrName>
                                        </p:attrNameLst>
                                      </p:cBhvr>
                                      <p:tavLst>
                                        <p:tav tm="0">
                                          <p:val>
                                            <p:strVal val="#ppt_y"/>
                                          </p:val>
                                        </p:tav>
                                        <p:tav tm="100000">
                                          <p:val>
                                            <p:strVal val="#ppt_y"/>
                                          </p:val>
                                        </p:tav>
                                      </p:tavLst>
                                    </p:anim>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750"/>
                                        <p:tgtEl>
                                          <p:spTgt spid="3"/>
                                        </p:tgtEl>
                                      </p:cBhvr>
                                    </p:animEffect>
                                    <p:anim calcmode="lin" valueType="num">
                                      <p:cBhvr>
                                        <p:cTn id="28" dur="750" fill="hold"/>
                                        <p:tgtEl>
                                          <p:spTgt spid="3"/>
                                        </p:tgtEl>
                                        <p:attrNameLst>
                                          <p:attrName>ppt_x</p:attrName>
                                        </p:attrNameLst>
                                      </p:cBhvr>
                                      <p:tavLst>
                                        <p:tav tm="0">
                                          <p:val>
                                            <p:strVal val="#ppt_x"/>
                                          </p:val>
                                        </p:tav>
                                        <p:tav tm="100000">
                                          <p:val>
                                            <p:strVal val="#ppt_x"/>
                                          </p:val>
                                        </p:tav>
                                      </p:tavLst>
                                    </p:anim>
                                    <p:anim calcmode="lin" valueType="num">
                                      <p:cBhvr>
                                        <p:cTn id="29" dur="750" fill="hold"/>
                                        <p:tgtEl>
                                          <p:spTgt spid="3"/>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750"/>
                                        <p:tgtEl>
                                          <p:spTgt spid="4"/>
                                        </p:tgtEl>
                                      </p:cBhvr>
                                    </p:animEffect>
                                    <p:anim calcmode="lin" valueType="num">
                                      <p:cBhvr>
                                        <p:cTn id="33" dur="750" fill="hold"/>
                                        <p:tgtEl>
                                          <p:spTgt spid="4"/>
                                        </p:tgtEl>
                                        <p:attrNameLst>
                                          <p:attrName>ppt_x</p:attrName>
                                        </p:attrNameLst>
                                      </p:cBhvr>
                                      <p:tavLst>
                                        <p:tav tm="0">
                                          <p:val>
                                            <p:strVal val="#ppt_x"/>
                                          </p:val>
                                        </p:tav>
                                        <p:tav tm="100000">
                                          <p:val>
                                            <p:strVal val="#ppt_x"/>
                                          </p:val>
                                        </p:tav>
                                      </p:tavLst>
                                    </p:anim>
                                    <p:anim calcmode="lin" valueType="num">
                                      <p:cBhvr>
                                        <p:cTn id="34" dur="750" fill="hold"/>
                                        <p:tgtEl>
                                          <p:spTgt spid="4"/>
                                        </p:tgtEl>
                                        <p:attrNameLst>
                                          <p:attrName>ppt_y</p:attrName>
                                        </p:attrNameLst>
                                      </p:cBhvr>
                                      <p:tavLst>
                                        <p:tav tm="0">
                                          <p:val>
                                            <p:strVal val="#ppt_y-.1"/>
                                          </p:val>
                                        </p:tav>
                                        <p:tav tm="100000">
                                          <p:val>
                                            <p:strVal val="#ppt_y"/>
                                          </p:val>
                                        </p:tav>
                                      </p:tavLst>
                                    </p:anim>
                                  </p:childTnLst>
                                </p:cTn>
                              </p:par>
                            </p:childTnLst>
                          </p:cTn>
                        </p:par>
                        <p:par>
                          <p:cTn id="35" fill="hold">
                            <p:stCondLst>
                              <p:cond delay="1750"/>
                            </p:stCondLst>
                            <p:childTnLst>
                              <p:par>
                                <p:cTn id="36" presetID="14" presetClass="entr" presetSubtype="10" fill="hold" grpId="0"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randombar(horizontal)">
                                      <p:cBhvr>
                                        <p:cTn id="38" dur="500"/>
                                        <p:tgtEl>
                                          <p:spTgt spid="6"/>
                                        </p:tgtEl>
                                      </p:cBhvr>
                                    </p:animEffect>
                                  </p:childTnLst>
                                </p:cTn>
                              </p:par>
                            </p:childTnLst>
                          </p:cTn>
                        </p:par>
                        <p:par>
                          <p:cTn id="39" fill="hold">
                            <p:stCondLst>
                              <p:cond delay="2250"/>
                            </p:stCondLst>
                            <p:childTnLst>
                              <p:par>
                                <p:cTn id="40" presetID="14" presetClass="entr" presetSubtype="10" fill="hold" grpId="0" nodeType="after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randombar(horizontal)">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组合 22"/>
          <p:cNvGrpSpPr/>
          <p:nvPr/>
        </p:nvGrpSpPr>
        <p:grpSpPr>
          <a:xfrm>
            <a:off x="6194002" y="3474607"/>
            <a:ext cx="1467124" cy="1468851"/>
            <a:chOff x="6193208" y="3341170"/>
            <a:chExt cx="1467124" cy="1468851"/>
          </a:xfrm>
        </p:grpSpPr>
        <p:sp>
          <p:nvSpPr>
            <p:cNvPr id="24" name="Freeform 8"/>
            <p:cNvSpPr>
              <a:spLocks/>
            </p:cNvSpPr>
            <p:nvPr/>
          </p:nvSpPr>
          <p:spPr bwMode="auto">
            <a:xfrm>
              <a:off x="6193208" y="3341170"/>
              <a:ext cx="1460706" cy="1468851"/>
            </a:xfrm>
            <a:custGeom>
              <a:avLst/>
              <a:gdLst>
                <a:gd name="T0" fmla="*/ 129 w 454"/>
                <a:gd name="T1" fmla="*/ 456 h 457"/>
                <a:gd name="T2" fmla="*/ 120 w 454"/>
                <a:gd name="T3" fmla="*/ 457 h 457"/>
                <a:gd name="T4" fmla="*/ 0 w 454"/>
                <a:gd name="T5" fmla="*/ 347 h 457"/>
                <a:gd name="T6" fmla="*/ 0 w 454"/>
                <a:gd name="T7" fmla="*/ 345 h 457"/>
                <a:gd name="T8" fmla="*/ 0 w 454"/>
                <a:gd name="T9" fmla="*/ 0 h 457"/>
                <a:gd name="T10" fmla="*/ 121 w 454"/>
                <a:gd name="T11" fmla="*/ 0 h 457"/>
                <a:gd name="T12" fmla="*/ 454 w 454"/>
                <a:gd name="T13" fmla="*/ 333 h 457"/>
                <a:gd name="T14" fmla="*/ 454 w 454"/>
                <a:gd name="T15" fmla="*/ 455 h 457"/>
                <a:gd name="T16" fmla="*/ 378 w 454"/>
                <a:gd name="T17" fmla="*/ 456 h 457"/>
                <a:gd name="T18" fmla="*/ 129 w 454"/>
                <a:gd name="T19" fmla="*/ 456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4" h="457">
                  <a:moveTo>
                    <a:pt x="129" y="456"/>
                  </a:moveTo>
                  <a:cubicBezTo>
                    <a:pt x="126" y="456"/>
                    <a:pt x="123" y="457"/>
                    <a:pt x="120" y="457"/>
                  </a:cubicBezTo>
                  <a:cubicBezTo>
                    <a:pt x="44" y="452"/>
                    <a:pt x="0" y="390"/>
                    <a:pt x="0" y="347"/>
                  </a:cubicBezTo>
                  <a:cubicBezTo>
                    <a:pt x="0" y="346"/>
                    <a:pt x="0" y="345"/>
                    <a:pt x="0" y="345"/>
                  </a:cubicBezTo>
                  <a:cubicBezTo>
                    <a:pt x="0" y="256"/>
                    <a:pt x="0" y="0"/>
                    <a:pt x="0" y="0"/>
                  </a:cubicBezTo>
                  <a:cubicBezTo>
                    <a:pt x="121" y="0"/>
                    <a:pt x="121" y="0"/>
                    <a:pt x="121" y="0"/>
                  </a:cubicBezTo>
                  <a:cubicBezTo>
                    <a:pt x="305" y="0"/>
                    <a:pt x="454" y="149"/>
                    <a:pt x="454" y="333"/>
                  </a:cubicBezTo>
                  <a:cubicBezTo>
                    <a:pt x="454" y="455"/>
                    <a:pt x="454" y="455"/>
                    <a:pt x="454" y="455"/>
                  </a:cubicBezTo>
                  <a:cubicBezTo>
                    <a:pt x="454" y="455"/>
                    <a:pt x="423" y="455"/>
                    <a:pt x="378" y="456"/>
                  </a:cubicBezTo>
                  <a:cubicBezTo>
                    <a:pt x="303" y="456"/>
                    <a:pt x="191" y="456"/>
                    <a:pt x="129" y="456"/>
                  </a:cubicBezTo>
                  <a:close/>
                </a:path>
              </a:pathLst>
            </a:custGeom>
            <a:noFill/>
            <a:ln>
              <a:gradFill>
                <a:gsLst>
                  <a:gs pos="0">
                    <a:schemeClr val="bg1"/>
                  </a:gs>
                  <a:gs pos="100000">
                    <a:srgbClr val="55B3FA"/>
                  </a:gs>
                </a:gsLst>
              </a:grad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grpSp>
          <p:nvGrpSpPr>
            <p:cNvPr id="25" name="组合 24"/>
            <p:cNvGrpSpPr>
              <a:grpSpLocks noChangeAspect="1"/>
            </p:cNvGrpSpPr>
            <p:nvPr/>
          </p:nvGrpSpPr>
          <p:grpSpPr>
            <a:xfrm>
              <a:off x="6278019" y="3405255"/>
              <a:ext cx="430990" cy="312657"/>
              <a:chOff x="4640263" y="2546350"/>
              <a:chExt cx="630238" cy="457200"/>
            </a:xfrm>
            <a:solidFill>
              <a:schemeClr val="bg1"/>
            </a:solidFill>
          </p:grpSpPr>
          <p:sp>
            <p:nvSpPr>
              <p:cNvPr id="28" name="Oval 8"/>
              <p:cNvSpPr>
                <a:spLocks noChangeArrowheads="1"/>
              </p:cNvSpPr>
              <p:nvPr/>
            </p:nvSpPr>
            <p:spPr bwMode="auto">
              <a:xfrm>
                <a:off x="4940300" y="2706688"/>
                <a:ext cx="187325" cy="184150"/>
              </a:xfrm>
              <a:prstGeom prst="ellipse">
                <a:avLst/>
              </a:prstGeom>
              <a:gradFill>
                <a:gsLst>
                  <a:gs pos="0">
                    <a:srgbClr val="54C1DA"/>
                  </a:gs>
                  <a:gs pos="100000">
                    <a:srgbClr val="6FC08C"/>
                  </a:gs>
                </a:gsLst>
                <a:lin ang="2700000" scaled="1"/>
              </a:gradFill>
              <a:ln>
                <a:noFill/>
              </a:ln>
              <a:effectLst>
                <a:outerShdw blurRad="457200" dist="4826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29" name="Freeform 9"/>
              <p:cNvSpPr>
                <a:spLocks noEditPoints="1"/>
              </p:cNvSpPr>
              <p:nvPr/>
            </p:nvSpPr>
            <p:spPr bwMode="auto">
              <a:xfrm>
                <a:off x="4640263" y="2546350"/>
                <a:ext cx="630238" cy="457200"/>
              </a:xfrm>
              <a:custGeom>
                <a:avLst/>
                <a:gdLst>
                  <a:gd name="T0" fmla="*/ 146 w 168"/>
                  <a:gd name="T1" fmla="*/ 12 h 122"/>
                  <a:gd name="T2" fmla="*/ 135 w 168"/>
                  <a:gd name="T3" fmla="*/ 12 h 122"/>
                  <a:gd name="T4" fmla="*/ 121 w 168"/>
                  <a:gd name="T5" fmla="*/ 0 h 122"/>
                  <a:gd name="T6" fmla="*/ 84 w 168"/>
                  <a:gd name="T7" fmla="*/ 0 h 122"/>
                  <a:gd name="T8" fmla="*/ 73 w 168"/>
                  <a:gd name="T9" fmla="*/ 12 h 122"/>
                  <a:gd name="T10" fmla="*/ 50 w 168"/>
                  <a:gd name="T11" fmla="*/ 12 h 122"/>
                  <a:gd name="T12" fmla="*/ 43 w 168"/>
                  <a:gd name="T13" fmla="*/ 5 h 122"/>
                  <a:gd name="T14" fmla="*/ 27 w 168"/>
                  <a:gd name="T15" fmla="*/ 5 h 122"/>
                  <a:gd name="T16" fmla="*/ 20 w 168"/>
                  <a:gd name="T17" fmla="*/ 12 h 122"/>
                  <a:gd name="T18" fmla="*/ 0 w 168"/>
                  <a:gd name="T19" fmla="*/ 34 h 122"/>
                  <a:gd name="T20" fmla="*/ 0 w 168"/>
                  <a:gd name="T21" fmla="*/ 99 h 122"/>
                  <a:gd name="T22" fmla="*/ 22 w 168"/>
                  <a:gd name="T23" fmla="*/ 122 h 122"/>
                  <a:gd name="T24" fmla="*/ 146 w 168"/>
                  <a:gd name="T25" fmla="*/ 122 h 122"/>
                  <a:gd name="T26" fmla="*/ 168 w 168"/>
                  <a:gd name="T27" fmla="*/ 99 h 122"/>
                  <a:gd name="T28" fmla="*/ 168 w 168"/>
                  <a:gd name="T29" fmla="*/ 34 h 122"/>
                  <a:gd name="T30" fmla="*/ 146 w 168"/>
                  <a:gd name="T31" fmla="*/ 12 h 122"/>
                  <a:gd name="T32" fmla="*/ 20 w 168"/>
                  <a:gd name="T33" fmla="*/ 94 h 122"/>
                  <a:gd name="T34" fmla="*/ 16 w 168"/>
                  <a:gd name="T35" fmla="*/ 98 h 122"/>
                  <a:gd name="T36" fmla="*/ 12 w 168"/>
                  <a:gd name="T37" fmla="*/ 94 h 122"/>
                  <a:gd name="T38" fmla="*/ 12 w 168"/>
                  <a:gd name="T39" fmla="*/ 49 h 122"/>
                  <a:gd name="T40" fmla="*/ 16 w 168"/>
                  <a:gd name="T41" fmla="*/ 45 h 122"/>
                  <a:gd name="T42" fmla="*/ 20 w 168"/>
                  <a:gd name="T43" fmla="*/ 49 h 122"/>
                  <a:gd name="T44" fmla="*/ 20 w 168"/>
                  <a:gd name="T45" fmla="*/ 94 h 122"/>
                  <a:gd name="T46" fmla="*/ 45 w 168"/>
                  <a:gd name="T47" fmla="*/ 29 h 122"/>
                  <a:gd name="T48" fmla="*/ 41 w 168"/>
                  <a:gd name="T49" fmla="*/ 33 h 122"/>
                  <a:gd name="T50" fmla="*/ 30 w 168"/>
                  <a:gd name="T51" fmla="*/ 33 h 122"/>
                  <a:gd name="T52" fmla="*/ 25 w 168"/>
                  <a:gd name="T53" fmla="*/ 29 h 122"/>
                  <a:gd name="T54" fmla="*/ 25 w 168"/>
                  <a:gd name="T55" fmla="*/ 26 h 122"/>
                  <a:gd name="T56" fmla="*/ 30 w 168"/>
                  <a:gd name="T57" fmla="*/ 22 h 122"/>
                  <a:gd name="T58" fmla="*/ 41 w 168"/>
                  <a:gd name="T59" fmla="*/ 22 h 122"/>
                  <a:gd name="T60" fmla="*/ 45 w 168"/>
                  <a:gd name="T61" fmla="*/ 26 h 122"/>
                  <a:gd name="T62" fmla="*/ 45 w 168"/>
                  <a:gd name="T63" fmla="*/ 29 h 122"/>
                  <a:gd name="T64" fmla="*/ 105 w 168"/>
                  <a:gd name="T65" fmla="*/ 103 h 122"/>
                  <a:gd name="T66" fmla="*/ 69 w 168"/>
                  <a:gd name="T67" fmla="*/ 67 h 122"/>
                  <a:gd name="T68" fmla="*/ 105 w 168"/>
                  <a:gd name="T69" fmla="*/ 32 h 122"/>
                  <a:gd name="T70" fmla="*/ 140 w 168"/>
                  <a:gd name="T71" fmla="*/ 67 h 122"/>
                  <a:gd name="T72" fmla="*/ 105 w 168"/>
                  <a:gd name="T73" fmla="*/ 10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8" h="122">
                    <a:moveTo>
                      <a:pt x="146" y="12"/>
                    </a:moveTo>
                    <a:cubicBezTo>
                      <a:pt x="135" y="12"/>
                      <a:pt x="135" y="12"/>
                      <a:pt x="135" y="12"/>
                    </a:cubicBezTo>
                    <a:cubicBezTo>
                      <a:pt x="121" y="0"/>
                      <a:pt x="121" y="0"/>
                      <a:pt x="121" y="0"/>
                    </a:cubicBezTo>
                    <a:cubicBezTo>
                      <a:pt x="84" y="0"/>
                      <a:pt x="84" y="0"/>
                      <a:pt x="84" y="0"/>
                    </a:cubicBezTo>
                    <a:cubicBezTo>
                      <a:pt x="73" y="12"/>
                      <a:pt x="73" y="12"/>
                      <a:pt x="73" y="12"/>
                    </a:cubicBezTo>
                    <a:cubicBezTo>
                      <a:pt x="50" y="12"/>
                      <a:pt x="50" y="12"/>
                      <a:pt x="50" y="12"/>
                    </a:cubicBezTo>
                    <a:cubicBezTo>
                      <a:pt x="49" y="8"/>
                      <a:pt x="47" y="5"/>
                      <a:pt x="43" y="5"/>
                    </a:cubicBezTo>
                    <a:cubicBezTo>
                      <a:pt x="27" y="5"/>
                      <a:pt x="27" y="5"/>
                      <a:pt x="27" y="5"/>
                    </a:cubicBezTo>
                    <a:cubicBezTo>
                      <a:pt x="24" y="5"/>
                      <a:pt x="21" y="8"/>
                      <a:pt x="20" y="12"/>
                    </a:cubicBezTo>
                    <a:cubicBezTo>
                      <a:pt x="9" y="13"/>
                      <a:pt x="0" y="23"/>
                      <a:pt x="0" y="34"/>
                    </a:cubicBezTo>
                    <a:cubicBezTo>
                      <a:pt x="0" y="99"/>
                      <a:pt x="0" y="99"/>
                      <a:pt x="0" y="99"/>
                    </a:cubicBezTo>
                    <a:cubicBezTo>
                      <a:pt x="0" y="112"/>
                      <a:pt x="10" y="122"/>
                      <a:pt x="22" y="122"/>
                    </a:cubicBezTo>
                    <a:cubicBezTo>
                      <a:pt x="146" y="122"/>
                      <a:pt x="146" y="122"/>
                      <a:pt x="146" y="122"/>
                    </a:cubicBezTo>
                    <a:cubicBezTo>
                      <a:pt x="158" y="122"/>
                      <a:pt x="168" y="112"/>
                      <a:pt x="168" y="99"/>
                    </a:cubicBezTo>
                    <a:cubicBezTo>
                      <a:pt x="168" y="34"/>
                      <a:pt x="168" y="34"/>
                      <a:pt x="168" y="34"/>
                    </a:cubicBezTo>
                    <a:cubicBezTo>
                      <a:pt x="168" y="22"/>
                      <a:pt x="158" y="12"/>
                      <a:pt x="146" y="12"/>
                    </a:cubicBezTo>
                    <a:moveTo>
                      <a:pt x="20" y="94"/>
                    </a:moveTo>
                    <a:cubicBezTo>
                      <a:pt x="20" y="96"/>
                      <a:pt x="18" y="98"/>
                      <a:pt x="16" y="98"/>
                    </a:cubicBezTo>
                    <a:cubicBezTo>
                      <a:pt x="14" y="98"/>
                      <a:pt x="12" y="96"/>
                      <a:pt x="12" y="94"/>
                    </a:cubicBezTo>
                    <a:cubicBezTo>
                      <a:pt x="12" y="49"/>
                      <a:pt x="12" y="49"/>
                      <a:pt x="12" y="49"/>
                    </a:cubicBezTo>
                    <a:cubicBezTo>
                      <a:pt x="12" y="47"/>
                      <a:pt x="14" y="45"/>
                      <a:pt x="16" y="45"/>
                    </a:cubicBezTo>
                    <a:cubicBezTo>
                      <a:pt x="18" y="45"/>
                      <a:pt x="20" y="47"/>
                      <a:pt x="20" y="49"/>
                    </a:cubicBezTo>
                    <a:lnTo>
                      <a:pt x="20" y="94"/>
                    </a:lnTo>
                    <a:close/>
                    <a:moveTo>
                      <a:pt x="45" y="29"/>
                    </a:moveTo>
                    <a:cubicBezTo>
                      <a:pt x="45" y="31"/>
                      <a:pt x="43" y="33"/>
                      <a:pt x="41" y="33"/>
                    </a:cubicBezTo>
                    <a:cubicBezTo>
                      <a:pt x="30" y="33"/>
                      <a:pt x="30" y="33"/>
                      <a:pt x="30" y="33"/>
                    </a:cubicBezTo>
                    <a:cubicBezTo>
                      <a:pt x="27" y="33"/>
                      <a:pt x="25" y="31"/>
                      <a:pt x="25" y="29"/>
                    </a:cubicBezTo>
                    <a:cubicBezTo>
                      <a:pt x="25" y="26"/>
                      <a:pt x="25" y="26"/>
                      <a:pt x="25" y="26"/>
                    </a:cubicBezTo>
                    <a:cubicBezTo>
                      <a:pt x="25" y="24"/>
                      <a:pt x="27" y="22"/>
                      <a:pt x="30" y="22"/>
                    </a:cubicBezTo>
                    <a:cubicBezTo>
                      <a:pt x="41" y="22"/>
                      <a:pt x="41" y="22"/>
                      <a:pt x="41" y="22"/>
                    </a:cubicBezTo>
                    <a:cubicBezTo>
                      <a:pt x="43" y="22"/>
                      <a:pt x="45" y="24"/>
                      <a:pt x="45" y="26"/>
                    </a:cubicBezTo>
                    <a:lnTo>
                      <a:pt x="45" y="29"/>
                    </a:lnTo>
                    <a:close/>
                    <a:moveTo>
                      <a:pt x="105" y="103"/>
                    </a:moveTo>
                    <a:cubicBezTo>
                      <a:pt x="85" y="103"/>
                      <a:pt x="69" y="87"/>
                      <a:pt x="69" y="67"/>
                    </a:cubicBezTo>
                    <a:cubicBezTo>
                      <a:pt x="69" y="48"/>
                      <a:pt x="85" y="32"/>
                      <a:pt x="105" y="32"/>
                    </a:cubicBezTo>
                    <a:cubicBezTo>
                      <a:pt x="124" y="32"/>
                      <a:pt x="140" y="48"/>
                      <a:pt x="140" y="67"/>
                    </a:cubicBezTo>
                    <a:cubicBezTo>
                      <a:pt x="140" y="87"/>
                      <a:pt x="124" y="103"/>
                      <a:pt x="105" y="103"/>
                    </a:cubicBezTo>
                  </a:path>
                </a:pathLst>
              </a:custGeom>
              <a:gradFill>
                <a:gsLst>
                  <a:gs pos="0">
                    <a:schemeClr val="bg1"/>
                  </a:gs>
                  <a:gs pos="100000">
                    <a:srgbClr val="55B3FA"/>
                  </a:gs>
                </a:gsLst>
                <a:lin ang="2700000" scaled="1"/>
              </a:gradFill>
              <a:ln>
                <a:noFill/>
              </a:ln>
              <a:effectLst>
                <a:outerShdw blurRad="457200" dist="4826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grpSp>
        <p:sp>
          <p:nvSpPr>
            <p:cNvPr id="26" name="文本框 68"/>
            <p:cNvSpPr txBox="1"/>
            <p:nvPr/>
          </p:nvSpPr>
          <p:spPr>
            <a:xfrm>
              <a:off x="7082225" y="4330356"/>
              <a:ext cx="527709" cy="46166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gradFill>
                    <a:gsLst>
                      <a:gs pos="0">
                        <a:schemeClr val="bg1"/>
                      </a:gs>
                      <a:gs pos="100000">
                        <a:srgbClr val="55B3FA"/>
                      </a:gs>
                    </a:gsLst>
                    <a:lin ang="5400000" scaled="1"/>
                  </a:gradFill>
                  <a:cs typeface="+mn-ea"/>
                  <a:sym typeface="+mn-lt"/>
                </a:rPr>
                <a:t>03</a:t>
              </a:r>
              <a:endParaRPr lang="zh-CN" altLang="en-US" dirty="0">
                <a:gradFill>
                  <a:gsLst>
                    <a:gs pos="0">
                      <a:schemeClr val="bg1"/>
                    </a:gs>
                    <a:gs pos="100000">
                      <a:srgbClr val="55B3FA"/>
                    </a:gs>
                  </a:gsLst>
                  <a:lin ang="5400000" scaled="1"/>
                </a:gradFill>
                <a:cs typeface="+mn-ea"/>
                <a:sym typeface="+mn-lt"/>
              </a:endParaRPr>
            </a:p>
          </p:txBody>
        </p:sp>
        <p:sp>
          <p:nvSpPr>
            <p:cNvPr id="27" name="文本框 97"/>
            <p:cNvSpPr txBox="1"/>
            <p:nvPr/>
          </p:nvSpPr>
          <p:spPr>
            <a:xfrm>
              <a:off x="6303518" y="4005064"/>
              <a:ext cx="1356814" cy="33855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gradFill>
                    <a:gsLst>
                      <a:gs pos="0">
                        <a:schemeClr val="bg1"/>
                      </a:gs>
                      <a:gs pos="100000">
                        <a:srgbClr val="55B3FA"/>
                      </a:gs>
                    </a:gsLst>
                    <a:lin ang="5400000" scaled="1"/>
                  </a:gradFill>
                  <a:cs typeface="+mn-ea"/>
                  <a:sym typeface="+mn-lt"/>
                </a:rPr>
                <a:t>企业精神</a:t>
              </a:r>
              <a:endParaRPr lang="en-US" altLang="zh-CN" b="1" dirty="0">
                <a:gradFill>
                  <a:gsLst>
                    <a:gs pos="0">
                      <a:schemeClr val="bg1"/>
                    </a:gs>
                    <a:gs pos="100000">
                      <a:srgbClr val="55B3FA"/>
                    </a:gs>
                  </a:gsLst>
                  <a:lin ang="5400000" scaled="1"/>
                </a:gradFill>
                <a:cs typeface="+mn-ea"/>
                <a:sym typeface="+mn-lt"/>
              </a:endParaRPr>
            </a:p>
          </p:txBody>
        </p:sp>
      </p:grpSp>
      <p:grpSp>
        <p:nvGrpSpPr>
          <p:cNvPr id="3" name="组合 2"/>
          <p:cNvGrpSpPr/>
          <p:nvPr/>
        </p:nvGrpSpPr>
        <p:grpSpPr>
          <a:xfrm>
            <a:off x="4643757" y="1590155"/>
            <a:ext cx="1800200" cy="1468851"/>
            <a:chOff x="4642963" y="1456718"/>
            <a:chExt cx="1800200" cy="1468851"/>
          </a:xfrm>
        </p:grpSpPr>
        <p:sp>
          <p:nvSpPr>
            <p:cNvPr id="4" name="Freeform 5"/>
            <p:cNvSpPr>
              <a:spLocks/>
            </p:cNvSpPr>
            <p:nvPr/>
          </p:nvSpPr>
          <p:spPr bwMode="auto">
            <a:xfrm>
              <a:off x="4642963" y="1456718"/>
              <a:ext cx="1463421" cy="1468851"/>
            </a:xfrm>
            <a:custGeom>
              <a:avLst/>
              <a:gdLst>
                <a:gd name="T0" fmla="*/ 455 w 455"/>
                <a:gd name="T1" fmla="*/ 0 h 457"/>
                <a:gd name="T2" fmla="*/ 333 w 455"/>
                <a:gd name="T3" fmla="*/ 0 h 457"/>
                <a:gd name="T4" fmla="*/ 0 w 455"/>
                <a:gd name="T5" fmla="*/ 333 h 457"/>
                <a:gd name="T6" fmla="*/ 0 w 455"/>
                <a:gd name="T7" fmla="*/ 455 h 457"/>
                <a:gd name="T8" fmla="*/ 77 w 455"/>
                <a:gd name="T9" fmla="*/ 456 h 457"/>
                <a:gd name="T10" fmla="*/ 326 w 455"/>
                <a:gd name="T11" fmla="*/ 457 h 457"/>
                <a:gd name="T12" fmla="*/ 335 w 455"/>
                <a:gd name="T13" fmla="*/ 457 h 457"/>
                <a:gd name="T14" fmla="*/ 455 w 455"/>
                <a:gd name="T15" fmla="*/ 347 h 457"/>
                <a:gd name="T16" fmla="*/ 455 w 455"/>
                <a:gd name="T17" fmla="*/ 345 h 457"/>
                <a:gd name="T18" fmla="*/ 455 w 455"/>
                <a:gd name="T19" fmla="*/ 0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5" h="457">
                  <a:moveTo>
                    <a:pt x="455" y="0"/>
                  </a:moveTo>
                  <a:cubicBezTo>
                    <a:pt x="333" y="0"/>
                    <a:pt x="333" y="0"/>
                    <a:pt x="333" y="0"/>
                  </a:cubicBezTo>
                  <a:cubicBezTo>
                    <a:pt x="149" y="0"/>
                    <a:pt x="0" y="149"/>
                    <a:pt x="0" y="333"/>
                  </a:cubicBezTo>
                  <a:cubicBezTo>
                    <a:pt x="0" y="455"/>
                    <a:pt x="0" y="455"/>
                    <a:pt x="0" y="455"/>
                  </a:cubicBezTo>
                  <a:cubicBezTo>
                    <a:pt x="0" y="455"/>
                    <a:pt x="32" y="456"/>
                    <a:pt x="77" y="456"/>
                  </a:cubicBezTo>
                  <a:cubicBezTo>
                    <a:pt x="152" y="456"/>
                    <a:pt x="263" y="456"/>
                    <a:pt x="326" y="457"/>
                  </a:cubicBezTo>
                  <a:cubicBezTo>
                    <a:pt x="329" y="457"/>
                    <a:pt x="332" y="457"/>
                    <a:pt x="335" y="457"/>
                  </a:cubicBezTo>
                  <a:cubicBezTo>
                    <a:pt x="410" y="452"/>
                    <a:pt x="455" y="390"/>
                    <a:pt x="455" y="347"/>
                  </a:cubicBezTo>
                  <a:cubicBezTo>
                    <a:pt x="455" y="347"/>
                    <a:pt x="455" y="346"/>
                    <a:pt x="455" y="345"/>
                  </a:cubicBezTo>
                  <a:cubicBezTo>
                    <a:pt x="455" y="257"/>
                    <a:pt x="455" y="0"/>
                    <a:pt x="455" y="0"/>
                  </a:cubicBezTo>
                </a:path>
              </a:pathLst>
            </a:custGeom>
            <a:noFill/>
            <a:ln>
              <a:gradFill>
                <a:gsLst>
                  <a:gs pos="0">
                    <a:schemeClr val="bg1"/>
                  </a:gs>
                  <a:gs pos="100000">
                    <a:srgbClr val="55B3FA"/>
                  </a:gs>
                </a:gsLst>
              </a:gradFill>
            </a:ln>
            <a:effectLst>
              <a:outerShdw blurRad="495300" dist="571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5" name="Freeform 307"/>
            <p:cNvSpPr>
              <a:spLocks noChangeAspect="1" noEditPoints="1"/>
            </p:cNvSpPr>
            <p:nvPr/>
          </p:nvSpPr>
          <p:spPr bwMode="auto">
            <a:xfrm>
              <a:off x="5721508" y="1583477"/>
              <a:ext cx="307850" cy="449739"/>
            </a:xfrm>
            <a:custGeom>
              <a:avLst/>
              <a:gdLst>
                <a:gd name="T0" fmla="*/ 151 w 243"/>
                <a:gd name="T1" fmla="*/ 4 h 354"/>
                <a:gd name="T2" fmla="*/ 236 w 243"/>
                <a:gd name="T3" fmla="*/ 91 h 354"/>
                <a:gd name="T4" fmla="*/ 212 w 243"/>
                <a:gd name="T5" fmla="*/ 202 h 354"/>
                <a:gd name="T6" fmla="*/ 201 w 243"/>
                <a:gd name="T7" fmla="*/ 243 h 354"/>
                <a:gd name="T8" fmla="*/ 199 w 243"/>
                <a:gd name="T9" fmla="*/ 276 h 354"/>
                <a:gd name="T10" fmla="*/ 183 w 243"/>
                <a:gd name="T11" fmla="*/ 322 h 354"/>
                <a:gd name="T12" fmla="*/ 143 w 243"/>
                <a:gd name="T13" fmla="*/ 354 h 354"/>
                <a:gd name="T14" fmla="*/ 63 w 243"/>
                <a:gd name="T15" fmla="*/ 328 h 354"/>
                <a:gd name="T16" fmla="*/ 43 w 243"/>
                <a:gd name="T17" fmla="*/ 281 h 354"/>
                <a:gd name="T18" fmla="*/ 43 w 243"/>
                <a:gd name="T19" fmla="*/ 253 h 354"/>
                <a:gd name="T20" fmla="*/ 39 w 243"/>
                <a:gd name="T21" fmla="*/ 231 h 354"/>
                <a:gd name="T22" fmla="*/ 10 w 243"/>
                <a:gd name="T23" fmla="*/ 163 h 354"/>
                <a:gd name="T24" fmla="*/ 74 w 243"/>
                <a:gd name="T25" fmla="*/ 10 h 354"/>
                <a:gd name="T26" fmla="*/ 114 w 243"/>
                <a:gd name="T27" fmla="*/ 0 h 354"/>
                <a:gd name="T28" fmla="*/ 121 w 243"/>
                <a:gd name="T29" fmla="*/ 245 h 354"/>
                <a:gd name="T30" fmla="*/ 180 w 243"/>
                <a:gd name="T31" fmla="*/ 233 h 354"/>
                <a:gd name="T32" fmla="*/ 205 w 243"/>
                <a:gd name="T33" fmla="*/ 168 h 354"/>
                <a:gd name="T34" fmla="*/ 182 w 243"/>
                <a:gd name="T35" fmla="*/ 44 h 354"/>
                <a:gd name="T36" fmla="*/ 26 w 243"/>
                <a:gd name="T37" fmla="*/ 138 h 354"/>
                <a:gd name="T38" fmla="*/ 62 w 243"/>
                <a:gd name="T39" fmla="*/ 235 h 354"/>
                <a:gd name="T40" fmla="*/ 121 w 243"/>
                <a:gd name="T41" fmla="*/ 245 h 354"/>
                <a:gd name="T42" fmla="*/ 74 w 243"/>
                <a:gd name="T43" fmla="*/ 254 h 354"/>
                <a:gd name="T44" fmla="*/ 74 w 243"/>
                <a:gd name="T45" fmla="*/ 274 h 354"/>
                <a:gd name="T46" fmla="*/ 169 w 243"/>
                <a:gd name="T47" fmla="*/ 274 h 354"/>
                <a:gd name="T48" fmla="*/ 169 w 243"/>
                <a:gd name="T49" fmla="*/ 254 h 354"/>
                <a:gd name="T50" fmla="*/ 121 w 243"/>
                <a:gd name="T51" fmla="*/ 283 h 354"/>
                <a:gd name="T52" fmla="*/ 64 w 243"/>
                <a:gd name="T53" fmla="*/ 289 h 354"/>
                <a:gd name="T54" fmla="*/ 140 w 243"/>
                <a:gd name="T55" fmla="*/ 303 h 354"/>
                <a:gd name="T56" fmla="*/ 178 w 243"/>
                <a:gd name="T57" fmla="*/ 297 h 354"/>
                <a:gd name="T58" fmla="*/ 121 w 243"/>
                <a:gd name="T59" fmla="*/ 283 h 354"/>
                <a:gd name="T60" fmla="*/ 100 w 243"/>
                <a:gd name="T61" fmla="*/ 332 h 354"/>
                <a:gd name="T62" fmla="*/ 159 w 243"/>
                <a:gd name="T63" fmla="*/ 31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3" h="354">
                  <a:moveTo>
                    <a:pt x="128" y="0"/>
                  </a:moveTo>
                  <a:cubicBezTo>
                    <a:pt x="136" y="1"/>
                    <a:pt x="144" y="2"/>
                    <a:pt x="151" y="4"/>
                  </a:cubicBezTo>
                  <a:cubicBezTo>
                    <a:pt x="172" y="9"/>
                    <a:pt x="190" y="20"/>
                    <a:pt x="205" y="35"/>
                  </a:cubicBezTo>
                  <a:cubicBezTo>
                    <a:pt x="221" y="51"/>
                    <a:pt x="231" y="69"/>
                    <a:pt x="236" y="91"/>
                  </a:cubicBezTo>
                  <a:cubicBezTo>
                    <a:pt x="243" y="121"/>
                    <a:pt x="240" y="149"/>
                    <a:pt x="225" y="177"/>
                  </a:cubicBezTo>
                  <a:cubicBezTo>
                    <a:pt x="221" y="185"/>
                    <a:pt x="216" y="194"/>
                    <a:pt x="212" y="202"/>
                  </a:cubicBezTo>
                  <a:cubicBezTo>
                    <a:pt x="206" y="214"/>
                    <a:pt x="203" y="226"/>
                    <a:pt x="202" y="238"/>
                  </a:cubicBezTo>
                  <a:cubicBezTo>
                    <a:pt x="202" y="240"/>
                    <a:pt x="201" y="241"/>
                    <a:pt x="201" y="243"/>
                  </a:cubicBezTo>
                  <a:cubicBezTo>
                    <a:pt x="200" y="246"/>
                    <a:pt x="200" y="255"/>
                    <a:pt x="200" y="258"/>
                  </a:cubicBezTo>
                  <a:cubicBezTo>
                    <a:pt x="202" y="264"/>
                    <a:pt x="201" y="270"/>
                    <a:pt x="199" y="276"/>
                  </a:cubicBezTo>
                  <a:cubicBezTo>
                    <a:pt x="198" y="278"/>
                    <a:pt x="198" y="279"/>
                    <a:pt x="199" y="281"/>
                  </a:cubicBezTo>
                  <a:cubicBezTo>
                    <a:pt x="205" y="297"/>
                    <a:pt x="198" y="314"/>
                    <a:pt x="183" y="322"/>
                  </a:cubicBezTo>
                  <a:cubicBezTo>
                    <a:pt x="181" y="322"/>
                    <a:pt x="180" y="324"/>
                    <a:pt x="180" y="325"/>
                  </a:cubicBezTo>
                  <a:cubicBezTo>
                    <a:pt x="173" y="342"/>
                    <a:pt x="161" y="353"/>
                    <a:pt x="143" y="354"/>
                  </a:cubicBezTo>
                  <a:cubicBezTo>
                    <a:pt x="127" y="354"/>
                    <a:pt x="111" y="354"/>
                    <a:pt x="96" y="353"/>
                  </a:cubicBezTo>
                  <a:cubicBezTo>
                    <a:pt x="80" y="352"/>
                    <a:pt x="69" y="342"/>
                    <a:pt x="63" y="328"/>
                  </a:cubicBezTo>
                  <a:cubicBezTo>
                    <a:pt x="62" y="324"/>
                    <a:pt x="60" y="322"/>
                    <a:pt x="57" y="321"/>
                  </a:cubicBezTo>
                  <a:cubicBezTo>
                    <a:pt x="43" y="313"/>
                    <a:pt x="37" y="296"/>
                    <a:pt x="43" y="281"/>
                  </a:cubicBezTo>
                  <a:cubicBezTo>
                    <a:pt x="44" y="279"/>
                    <a:pt x="44" y="278"/>
                    <a:pt x="43" y="276"/>
                  </a:cubicBezTo>
                  <a:cubicBezTo>
                    <a:pt x="40" y="268"/>
                    <a:pt x="40" y="261"/>
                    <a:pt x="43" y="253"/>
                  </a:cubicBezTo>
                  <a:cubicBezTo>
                    <a:pt x="43" y="252"/>
                    <a:pt x="43" y="250"/>
                    <a:pt x="43" y="248"/>
                  </a:cubicBezTo>
                  <a:cubicBezTo>
                    <a:pt x="41" y="242"/>
                    <a:pt x="40" y="237"/>
                    <a:pt x="39" y="231"/>
                  </a:cubicBezTo>
                  <a:cubicBezTo>
                    <a:pt x="37" y="218"/>
                    <a:pt x="32" y="206"/>
                    <a:pt x="26" y="195"/>
                  </a:cubicBezTo>
                  <a:cubicBezTo>
                    <a:pt x="21" y="184"/>
                    <a:pt x="15" y="174"/>
                    <a:pt x="10" y="163"/>
                  </a:cubicBezTo>
                  <a:cubicBezTo>
                    <a:pt x="2" y="143"/>
                    <a:pt x="0" y="121"/>
                    <a:pt x="4" y="100"/>
                  </a:cubicBezTo>
                  <a:cubicBezTo>
                    <a:pt x="11" y="57"/>
                    <a:pt x="35" y="27"/>
                    <a:pt x="74" y="10"/>
                  </a:cubicBezTo>
                  <a:cubicBezTo>
                    <a:pt x="86" y="4"/>
                    <a:pt x="98" y="1"/>
                    <a:pt x="111" y="1"/>
                  </a:cubicBezTo>
                  <a:cubicBezTo>
                    <a:pt x="112" y="0"/>
                    <a:pt x="113" y="0"/>
                    <a:pt x="114" y="0"/>
                  </a:cubicBezTo>
                  <a:lnTo>
                    <a:pt x="128" y="0"/>
                  </a:lnTo>
                  <a:close/>
                  <a:moveTo>
                    <a:pt x="121" y="245"/>
                  </a:moveTo>
                  <a:cubicBezTo>
                    <a:pt x="136" y="245"/>
                    <a:pt x="151" y="245"/>
                    <a:pt x="167" y="245"/>
                  </a:cubicBezTo>
                  <a:cubicBezTo>
                    <a:pt x="176" y="245"/>
                    <a:pt x="179" y="242"/>
                    <a:pt x="180" y="233"/>
                  </a:cubicBezTo>
                  <a:cubicBezTo>
                    <a:pt x="182" y="223"/>
                    <a:pt x="184" y="213"/>
                    <a:pt x="187" y="203"/>
                  </a:cubicBezTo>
                  <a:cubicBezTo>
                    <a:pt x="192" y="191"/>
                    <a:pt x="199" y="180"/>
                    <a:pt x="205" y="168"/>
                  </a:cubicBezTo>
                  <a:cubicBezTo>
                    <a:pt x="212" y="156"/>
                    <a:pt x="216" y="143"/>
                    <a:pt x="217" y="128"/>
                  </a:cubicBezTo>
                  <a:cubicBezTo>
                    <a:pt x="220" y="94"/>
                    <a:pt x="208" y="66"/>
                    <a:pt x="182" y="44"/>
                  </a:cubicBezTo>
                  <a:cubicBezTo>
                    <a:pt x="149" y="17"/>
                    <a:pt x="106" y="15"/>
                    <a:pt x="70" y="37"/>
                  </a:cubicBezTo>
                  <a:cubicBezTo>
                    <a:pt x="35" y="58"/>
                    <a:pt x="19" y="98"/>
                    <a:pt x="26" y="138"/>
                  </a:cubicBezTo>
                  <a:cubicBezTo>
                    <a:pt x="28" y="152"/>
                    <a:pt x="35" y="165"/>
                    <a:pt x="42" y="177"/>
                  </a:cubicBezTo>
                  <a:cubicBezTo>
                    <a:pt x="52" y="195"/>
                    <a:pt x="60" y="214"/>
                    <a:pt x="62" y="235"/>
                  </a:cubicBezTo>
                  <a:cubicBezTo>
                    <a:pt x="62" y="242"/>
                    <a:pt x="66" y="245"/>
                    <a:pt x="73" y="245"/>
                  </a:cubicBezTo>
                  <a:cubicBezTo>
                    <a:pt x="89" y="245"/>
                    <a:pt x="105" y="245"/>
                    <a:pt x="121" y="245"/>
                  </a:cubicBezTo>
                  <a:moveTo>
                    <a:pt x="121" y="254"/>
                  </a:moveTo>
                  <a:cubicBezTo>
                    <a:pt x="105" y="254"/>
                    <a:pt x="89" y="254"/>
                    <a:pt x="74" y="254"/>
                  </a:cubicBezTo>
                  <a:cubicBezTo>
                    <a:pt x="69" y="254"/>
                    <a:pt x="65" y="256"/>
                    <a:pt x="64" y="260"/>
                  </a:cubicBezTo>
                  <a:cubicBezTo>
                    <a:pt x="61" y="267"/>
                    <a:pt x="66" y="274"/>
                    <a:pt x="74" y="274"/>
                  </a:cubicBezTo>
                  <a:cubicBezTo>
                    <a:pt x="96" y="274"/>
                    <a:pt x="118" y="274"/>
                    <a:pt x="140" y="274"/>
                  </a:cubicBezTo>
                  <a:cubicBezTo>
                    <a:pt x="149" y="274"/>
                    <a:pt x="159" y="274"/>
                    <a:pt x="169" y="274"/>
                  </a:cubicBezTo>
                  <a:cubicBezTo>
                    <a:pt x="173" y="274"/>
                    <a:pt x="176" y="272"/>
                    <a:pt x="178" y="268"/>
                  </a:cubicBezTo>
                  <a:cubicBezTo>
                    <a:pt x="181" y="261"/>
                    <a:pt x="176" y="254"/>
                    <a:pt x="169" y="254"/>
                  </a:cubicBezTo>
                  <a:cubicBezTo>
                    <a:pt x="153" y="254"/>
                    <a:pt x="137" y="254"/>
                    <a:pt x="121" y="254"/>
                  </a:cubicBezTo>
                  <a:moveTo>
                    <a:pt x="121" y="283"/>
                  </a:moveTo>
                  <a:cubicBezTo>
                    <a:pt x="105" y="283"/>
                    <a:pt x="89" y="283"/>
                    <a:pt x="74" y="283"/>
                  </a:cubicBezTo>
                  <a:cubicBezTo>
                    <a:pt x="69" y="283"/>
                    <a:pt x="65" y="285"/>
                    <a:pt x="64" y="289"/>
                  </a:cubicBezTo>
                  <a:cubicBezTo>
                    <a:pt x="61" y="296"/>
                    <a:pt x="66" y="303"/>
                    <a:pt x="74" y="303"/>
                  </a:cubicBezTo>
                  <a:cubicBezTo>
                    <a:pt x="96" y="303"/>
                    <a:pt x="118" y="303"/>
                    <a:pt x="140" y="303"/>
                  </a:cubicBezTo>
                  <a:cubicBezTo>
                    <a:pt x="149" y="303"/>
                    <a:pt x="159" y="303"/>
                    <a:pt x="169" y="303"/>
                  </a:cubicBezTo>
                  <a:cubicBezTo>
                    <a:pt x="173" y="303"/>
                    <a:pt x="176" y="301"/>
                    <a:pt x="178" y="297"/>
                  </a:cubicBezTo>
                  <a:cubicBezTo>
                    <a:pt x="181" y="290"/>
                    <a:pt x="176" y="283"/>
                    <a:pt x="169" y="283"/>
                  </a:cubicBezTo>
                  <a:cubicBezTo>
                    <a:pt x="153" y="283"/>
                    <a:pt x="137" y="283"/>
                    <a:pt x="121" y="283"/>
                  </a:cubicBezTo>
                  <a:moveTo>
                    <a:pt x="82" y="313"/>
                  </a:moveTo>
                  <a:cubicBezTo>
                    <a:pt x="82" y="323"/>
                    <a:pt x="90" y="331"/>
                    <a:pt x="100" y="332"/>
                  </a:cubicBezTo>
                  <a:cubicBezTo>
                    <a:pt x="114" y="332"/>
                    <a:pt x="128" y="332"/>
                    <a:pt x="142" y="332"/>
                  </a:cubicBezTo>
                  <a:cubicBezTo>
                    <a:pt x="152" y="331"/>
                    <a:pt x="159" y="323"/>
                    <a:pt x="159" y="313"/>
                  </a:cubicBezTo>
                  <a:lnTo>
                    <a:pt x="82" y="313"/>
                  </a:lnTo>
                  <a:close/>
                </a:path>
              </a:pathLst>
            </a:custGeom>
            <a:gradFill>
              <a:gsLst>
                <a:gs pos="0">
                  <a:schemeClr val="bg1"/>
                </a:gs>
                <a:gs pos="100000">
                  <a:srgbClr val="55B3FA"/>
                </a:gs>
              </a:gsLst>
              <a:lin ang="2700000" scaled="1"/>
            </a:gradFill>
            <a:ln>
              <a:noFill/>
            </a:ln>
            <a:effectLst>
              <a:outerShdw blurRad="495300" dist="571500" dir="8100000" algn="tr"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6" name="文本框 60"/>
            <p:cNvSpPr txBox="1"/>
            <p:nvPr/>
          </p:nvSpPr>
          <p:spPr>
            <a:xfrm>
              <a:off x="4681834" y="2420888"/>
              <a:ext cx="527709" cy="46166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gradFill>
                    <a:gsLst>
                      <a:gs pos="0">
                        <a:schemeClr val="bg1"/>
                      </a:gs>
                      <a:gs pos="100000">
                        <a:srgbClr val="55B3FA"/>
                      </a:gs>
                    </a:gsLst>
                    <a:lin ang="5400000" scaled="1"/>
                  </a:gradFill>
                  <a:cs typeface="+mn-ea"/>
                  <a:sym typeface="+mn-lt"/>
                </a:rPr>
                <a:t>01</a:t>
              </a:r>
              <a:endParaRPr lang="zh-CN" altLang="en-US" dirty="0">
                <a:gradFill>
                  <a:gsLst>
                    <a:gs pos="0">
                      <a:schemeClr val="bg1"/>
                    </a:gs>
                    <a:gs pos="100000">
                      <a:srgbClr val="55B3FA"/>
                    </a:gs>
                  </a:gsLst>
                  <a:lin ang="5400000" scaled="1"/>
                </a:gradFill>
                <a:cs typeface="+mn-ea"/>
                <a:sym typeface="+mn-lt"/>
              </a:endParaRPr>
            </a:p>
          </p:txBody>
        </p:sp>
        <p:sp>
          <p:nvSpPr>
            <p:cNvPr id="7" name="文本框 89"/>
            <p:cNvSpPr txBox="1"/>
            <p:nvPr/>
          </p:nvSpPr>
          <p:spPr>
            <a:xfrm>
              <a:off x="4727494" y="2132856"/>
              <a:ext cx="1715669" cy="33855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gradFill>
                    <a:gsLst>
                      <a:gs pos="0">
                        <a:schemeClr val="bg1"/>
                      </a:gs>
                      <a:gs pos="100000">
                        <a:srgbClr val="55B3FA"/>
                      </a:gs>
                    </a:gsLst>
                    <a:lin ang="5400000" scaled="1"/>
                  </a:gradFill>
                  <a:cs typeface="+mn-ea"/>
                  <a:sym typeface="+mn-lt"/>
                </a:rPr>
                <a:t>核心理念</a:t>
              </a:r>
              <a:endParaRPr lang="en-US" altLang="zh-CN" b="1" dirty="0">
                <a:gradFill>
                  <a:gsLst>
                    <a:gs pos="0">
                      <a:schemeClr val="bg1"/>
                    </a:gs>
                    <a:gs pos="100000">
                      <a:srgbClr val="55B3FA"/>
                    </a:gs>
                  </a:gsLst>
                  <a:lin ang="5400000" scaled="1"/>
                </a:gradFill>
                <a:cs typeface="+mn-ea"/>
                <a:sym typeface="+mn-lt"/>
              </a:endParaRPr>
            </a:p>
          </p:txBody>
        </p:sp>
      </p:grpSp>
      <p:sp>
        <p:nvSpPr>
          <p:cNvPr id="30" name="文本框 41"/>
          <p:cNvSpPr txBox="1"/>
          <p:nvPr/>
        </p:nvSpPr>
        <p:spPr>
          <a:xfrm>
            <a:off x="6528049" y="1825901"/>
            <a:ext cx="3228277" cy="646331"/>
          </a:xfrm>
          <a:prstGeom prst="rect">
            <a:avLst/>
          </a:prstGeom>
          <a:noFill/>
        </p:spPr>
        <p:txBody>
          <a:bodyPr wrap="square" rtlCol="0">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请填入您的内容，或复制内容后点击右键选择只保留文本来粘贴您的内容。请填入您的内容，或复制内容后点击右键选择只保留文本来粘贴您的内容。</a:t>
            </a:r>
          </a:p>
        </p:txBody>
      </p:sp>
      <p:sp>
        <p:nvSpPr>
          <p:cNvPr id="31" name="文本框 42"/>
          <p:cNvSpPr txBox="1"/>
          <p:nvPr/>
        </p:nvSpPr>
        <p:spPr>
          <a:xfrm>
            <a:off x="983433" y="3308129"/>
            <a:ext cx="3228277" cy="646331"/>
          </a:xfrm>
          <a:prstGeom prst="rect">
            <a:avLst/>
          </a:prstGeom>
          <a:noFill/>
        </p:spPr>
        <p:txBody>
          <a:bodyPr wrap="square" rtlCol="0">
            <a:spAutoFit/>
          </a:bodyPr>
          <a:lstStyle/>
          <a:p>
            <a:pPr algn="r">
              <a:lnSpc>
                <a:spcPct val="120000"/>
              </a:lnSpc>
            </a:pPr>
            <a:r>
              <a:rPr lang="zh-CN" altLang="en-US" sz="1000" dirty="0">
                <a:gradFill>
                  <a:gsLst>
                    <a:gs pos="0">
                      <a:schemeClr val="bg1"/>
                    </a:gs>
                    <a:gs pos="100000">
                      <a:srgbClr val="55B3FA"/>
                    </a:gs>
                  </a:gsLst>
                  <a:lin ang="5400000" scaled="1"/>
                </a:gradFill>
                <a:cs typeface="+mn-ea"/>
                <a:sym typeface="+mn-lt"/>
              </a:rPr>
              <a:t>请填入您的内容，或复制内容后点击右键选择只保留文本来粘贴您的内容。请填入您的内容，或复制内容后点击右键选择只保留文本来粘贴您的内容。</a:t>
            </a:r>
          </a:p>
        </p:txBody>
      </p:sp>
      <p:sp>
        <p:nvSpPr>
          <p:cNvPr id="32" name="文本框 43"/>
          <p:cNvSpPr txBox="1"/>
          <p:nvPr/>
        </p:nvSpPr>
        <p:spPr>
          <a:xfrm>
            <a:off x="7956126" y="3660731"/>
            <a:ext cx="3228277" cy="646331"/>
          </a:xfrm>
          <a:prstGeom prst="rect">
            <a:avLst/>
          </a:prstGeom>
          <a:noFill/>
        </p:spPr>
        <p:txBody>
          <a:bodyPr wrap="square" rtlCol="0">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请填入您的内容，或复制内容后点击右键选择只保留文本来粘贴您的内容。请填入您的内容，或复制内容后点击右键选择只保留文本来粘贴您的内容。</a:t>
            </a:r>
          </a:p>
        </p:txBody>
      </p:sp>
      <p:sp>
        <p:nvSpPr>
          <p:cNvPr id="33" name="文本框 44"/>
          <p:cNvSpPr txBox="1"/>
          <p:nvPr/>
        </p:nvSpPr>
        <p:spPr>
          <a:xfrm>
            <a:off x="2555526" y="5193926"/>
            <a:ext cx="3228277" cy="646331"/>
          </a:xfrm>
          <a:prstGeom prst="rect">
            <a:avLst/>
          </a:prstGeom>
          <a:noFill/>
        </p:spPr>
        <p:txBody>
          <a:bodyPr wrap="square" rtlCol="0">
            <a:spAutoFit/>
          </a:bodyPr>
          <a:lstStyle/>
          <a:p>
            <a:pPr algn="r">
              <a:lnSpc>
                <a:spcPct val="120000"/>
              </a:lnSpc>
            </a:pPr>
            <a:r>
              <a:rPr lang="zh-CN" altLang="en-US" sz="1000" dirty="0">
                <a:gradFill>
                  <a:gsLst>
                    <a:gs pos="0">
                      <a:schemeClr val="bg1"/>
                    </a:gs>
                    <a:gs pos="100000">
                      <a:srgbClr val="55B3FA"/>
                    </a:gs>
                  </a:gsLst>
                  <a:lin ang="5400000" scaled="1"/>
                </a:gradFill>
                <a:cs typeface="+mn-ea"/>
                <a:sym typeface="+mn-lt"/>
              </a:rPr>
              <a:t>请填入您的内容，或复制内容后点击右键选择只保留文本来粘贴您的内容。请填入您的内容，或复制内容后点击右键选择只保留文本来粘贴您的内容。</a:t>
            </a:r>
          </a:p>
        </p:txBody>
      </p:sp>
      <p:grpSp>
        <p:nvGrpSpPr>
          <p:cNvPr id="34" name="组合 33"/>
          <p:cNvGrpSpPr/>
          <p:nvPr/>
        </p:nvGrpSpPr>
        <p:grpSpPr>
          <a:xfrm>
            <a:off x="6192646" y="5032939"/>
            <a:ext cx="1476193" cy="1468851"/>
            <a:chOff x="6191851" y="4899502"/>
            <a:chExt cx="1476193" cy="1468851"/>
          </a:xfrm>
        </p:grpSpPr>
        <p:sp>
          <p:nvSpPr>
            <p:cNvPr id="35" name="Freeform 7"/>
            <p:cNvSpPr>
              <a:spLocks/>
            </p:cNvSpPr>
            <p:nvPr/>
          </p:nvSpPr>
          <p:spPr bwMode="auto">
            <a:xfrm>
              <a:off x="6191851" y="4899502"/>
              <a:ext cx="1463421" cy="1468851"/>
            </a:xfrm>
            <a:custGeom>
              <a:avLst/>
              <a:gdLst>
                <a:gd name="T0" fmla="*/ 120 w 455"/>
                <a:gd name="T1" fmla="*/ 0 h 457"/>
                <a:gd name="T2" fmla="*/ 0 w 455"/>
                <a:gd name="T3" fmla="*/ 110 h 457"/>
                <a:gd name="T4" fmla="*/ 0 w 455"/>
                <a:gd name="T5" fmla="*/ 112 h 457"/>
                <a:gd name="T6" fmla="*/ 0 w 455"/>
                <a:gd name="T7" fmla="*/ 457 h 457"/>
                <a:gd name="T8" fmla="*/ 122 w 455"/>
                <a:gd name="T9" fmla="*/ 457 h 457"/>
                <a:gd name="T10" fmla="*/ 122 w 455"/>
                <a:gd name="T11" fmla="*/ 457 h 457"/>
                <a:gd name="T12" fmla="*/ 455 w 455"/>
                <a:gd name="T13" fmla="*/ 124 h 457"/>
                <a:gd name="T14" fmla="*/ 455 w 455"/>
                <a:gd name="T15" fmla="*/ 3 h 457"/>
                <a:gd name="T16" fmla="*/ 378 w 455"/>
                <a:gd name="T17" fmla="*/ 2 h 457"/>
                <a:gd name="T18" fmla="*/ 129 w 455"/>
                <a:gd name="T19" fmla="*/ 1 h 457"/>
                <a:gd name="T20" fmla="*/ 120 w 455"/>
                <a:gd name="T21" fmla="*/ 0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5" h="457">
                  <a:moveTo>
                    <a:pt x="120" y="0"/>
                  </a:moveTo>
                  <a:cubicBezTo>
                    <a:pt x="45" y="5"/>
                    <a:pt x="0" y="67"/>
                    <a:pt x="0" y="110"/>
                  </a:cubicBezTo>
                  <a:cubicBezTo>
                    <a:pt x="0" y="111"/>
                    <a:pt x="0" y="112"/>
                    <a:pt x="0" y="112"/>
                  </a:cubicBezTo>
                  <a:cubicBezTo>
                    <a:pt x="0" y="201"/>
                    <a:pt x="0" y="457"/>
                    <a:pt x="0" y="457"/>
                  </a:cubicBezTo>
                  <a:cubicBezTo>
                    <a:pt x="122" y="457"/>
                    <a:pt x="122" y="457"/>
                    <a:pt x="122" y="457"/>
                  </a:cubicBezTo>
                  <a:cubicBezTo>
                    <a:pt x="122" y="457"/>
                    <a:pt x="122" y="457"/>
                    <a:pt x="122" y="457"/>
                  </a:cubicBezTo>
                  <a:cubicBezTo>
                    <a:pt x="306" y="457"/>
                    <a:pt x="455" y="308"/>
                    <a:pt x="455" y="124"/>
                  </a:cubicBezTo>
                  <a:cubicBezTo>
                    <a:pt x="455" y="3"/>
                    <a:pt x="455" y="3"/>
                    <a:pt x="455" y="3"/>
                  </a:cubicBezTo>
                  <a:cubicBezTo>
                    <a:pt x="455" y="3"/>
                    <a:pt x="423" y="2"/>
                    <a:pt x="378" y="2"/>
                  </a:cubicBezTo>
                  <a:cubicBezTo>
                    <a:pt x="303" y="1"/>
                    <a:pt x="192" y="1"/>
                    <a:pt x="129" y="1"/>
                  </a:cubicBezTo>
                  <a:cubicBezTo>
                    <a:pt x="126" y="1"/>
                    <a:pt x="123" y="1"/>
                    <a:pt x="120" y="0"/>
                  </a:cubicBezTo>
                </a:path>
              </a:pathLst>
            </a:custGeom>
            <a:noFill/>
            <a:ln>
              <a:gradFill>
                <a:gsLst>
                  <a:gs pos="0">
                    <a:schemeClr val="bg1"/>
                  </a:gs>
                  <a:gs pos="100000">
                    <a:srgbClr val="55B3FA"/>
                  </a:gs>
                </a:gsLst>
              </a:grad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36" name="Freeform 266"/>
            <p:cNvSpPr>
              <a:spLocks noChangeAspect="1" noEditPoints="1"/>
            </p:cNvSpPr>
            <p:nvPr/>
          </p:nvSpPr>
          <p:spPr bwMode="auto">
            <a:xfrm>
              <a:off x="6278019" y="5794289"/>
              <a:ext cx="400205" cy="438476"/>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gradFill>
              <a:gsLst>
                <a:gs pos="0">
                  <a:schemeClr val="bg1"/>
                </a:gs>
                <a:gs pos="100000">
                  <a:srgbClr val="55B3FA"/>
                </a:gs>
              </a:gsLst>
              <a:lin ang="2700000" scaled="1"/>
            </a:gradFill>
            <a:ln>
              <a:noFill/>
            </a:ln>
            <a:effectLst>
              <a:outerShdw blurRad="457200" dist="482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37" name="文本框 69"/>
            <p:cNvSpPr txBox="1"/>
            <p:nvPr/>
          </p:nvSpPr>
          <p:spPr>
            <a:xfrm>
              <a:off x="7082225" y="4899502"/>
              <a:ext cx="527709" cy="46166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gradFill>
                    <a:gsLst>
                      <a:gs pos="0">
                        <a:schemeClr val="bg1"/>
                      </a:gs>
                      <a:gs pos="100000">
                        <a:srgbClr val="55B3FA"/>
                      </a:gs>
                    </a:gsLst>
                    <a:lin ang="5400000" scaled="1"/>
                  </a:gradFill>
                  <a:cs typeface="+mn-ea"/>
                  <a:sym typeface="+mn-lt"/>
                </a:rPr>
                <a:t>04</a:t>
              </a:r>
              <a:endParaRPr lang="zh-CN" altLang="en-US" dirty="0">
                <a:gradFill>
                  <a:gsLst>
                    <a:gs pos="0">
                      <a:schemeClr val="bg1"/>
                    </a:gs>
                    <a:gs pos="100000">
                      <a:srgbClr val="55B3FA"/>
                    </a:gs>
                  </a:gsLst>
                  <a:lin ang="5400000" scaled="1"/>
                </a:gradFill>
                <a:cs typeface="+mn-ea"/>
                <a:sym typeface="+mn-lt"/>
              </a:endParaRPr>
            </a:p>
          </p:txBody>
        </p:sp>
        <p:sp>
          <p:nvSpPr>
            <p:cNvPr id="38" name="文本框 96"/>
            <p:cNvSpPr txBox="1"/>
            <p:nvPr/>
          </p:nvSpPr>
          <p:spPr>
            <a:xfrm>
              <a:off x="6311230" y="5225855"/>
              <a:ext cx="1356814" cy="33855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gradFill>
                    <a:gsLst>
                      <a:gs pos="0">
                        <a:schemeClr val="bg1"/>
                      </a:gs>
                      <a:gs pos="100000">
                        <a:srgbClr val="55B3FA"/>
                      </a:gs>
                    </a:gsLst>
                    <a:lin ang="5400000" scaled="1"/>
                  </a:gradFill>
                  <a:cs typeface="+mn-ea"/>
                  <a:sym typeface="+mn-lt"/>
                </a:rPr>
                <a:t>发展使命</a:t>
              </a:r>
              <a:endParaRPr lang="en-US" altLang="zh-CN" b="1" dirty="0">
                <a:gradFill>
                  <a:gsLst>
                    <a:gs pos="0">
                      <a:schemeClr val="bg1"/>
                    </a:gs>
                    <a:gs pos="100000">
                      <a:srgbClr val="55B3FA"/>
                    </a:gs>
                  </a:gsLst>
                  <a:lin ang="5400000" scaled="1"/>
                </a:gradFill>
                <a:cs typeface="+mn-ea"/>
                <a:sym typeface="+mn-lt"/>
              </a:endParaRPr>
            </a:p>
          </p:txBody>
        </p:sp>
      </p:grpSp>
      <p:grpSp>
        <p:nvGrpSpPr>
          <p:cNvPr id="8" name="组合 7"/>
          <p:cNvGrpSpPr/>
          <p:nvPr/>
        </p:nvGrpSpPr>
        <p:grpSpPr>
          <a:xfrm>
            <a:off x="4643757" y="3155585"/>
            <a:ext cx="1800200" cy="1466136"/>
            <a:chOff x="4642963" y="3022149"/>
            <a:chExt cx="1800200" cy="1466136"/>
          </a:xfrm>
        </p:grpSpPr>
        <p:grpSp>
          <p:nvGrpSpPr>
            <p:cNvPr id="9" name="组合 8"/>
            <p:cNvGrpSpPr/>
            <p:nvPr/>
          </p:nvGrpSpPr>
          <p:grpSpPr>
            <a:xfrm>
              <a:off x="4642963" y="3022149"/>
              <a:ext cx="1463421" cy="1466136"/>
              <a:chOff x="4642963" y="3022149"/>
              <a:chExt cx="1463421" cy="1466136"/>
            </a:xfrm>
          </p:grpSpPr>
          <p:sp>
            <p:nvSpPr>
              <p:cNvPr id="11" name="Freeform 6"/>
              <p:cNvSpPr>
                <a:spLocks/>
              </p:cNvSpPr>
              <p:nvPr/>
            </p:nvSpPr>
            <p:spPr bwMode="auto">
              <a:xfrm>
                <a:off x="4642963" y="3022149"/>
                <a:ext cx="1463421" cy="1466136"/>
              </a:xfrm>
              <a:custGeom>
                <a:avLst/>
                <a:gdLst>
                  <a:gd name="T0" fmla="*/ 326 w 455"/>
                  <a:gd name="T1" fmla="*/ 0 h 456"/>
                  <a:gd name="T2" fmla="*/ 335 w 455"/>
                  <a:gd name="T3" fmla="*/ 0 h 456"/>
                  <a:gd name="T4" fmla="*/ 455 w 455"/>
                  <a:gd name="T5" fmla="*/ 110 h 456"/>
                  <a:gd name="T6" fmla="*/ 455 w 455"/>
                  <a:gd name="T7" fmla="*/ 112 h 456"/>
                  <a:gd name="T8" fmla="*/ 455 w 455"/>
                  <a:gd name="T9" fmla="*/ 456 h 456"/>
                  <a:gd name="T10" fmla="*/ 333 w 455"/>
                  <a:gd name="T11" fmla="*/ 456 h 456"/>
                  <a:gd name="T12" fmla="*/ 0 w 455"/>
                  <a:gd name="T13" fmla="*/ 123 h 456"/>
                  <a:gd name="T14" fmla="*/ 0 w 455"/>
                  <a:gd name="T15" fmla="*/ 1 h 456"/>
                  <a:gd name="T16" fmla="*/ 77 w 455"/>
                  <a:gd name="T17" fmla="*/ 1 h 456"/>
                  <a:gd name="T18" fmla="*/ 326 w 455"/>
                  <a:gd name="T19" fmla="*/ 0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5" h="456">
                    <a:moveTo>
                      <a:pt x="326" y="0"/>
                    </a:moveTo>
                    <a:cubicBezTo>
                      <a:pt x="329" y="0"/>
                      <a:pt x="332" y="0"/>
                      <a:pt x="335" y="0"/>
                    </a:cubicBezTo>
                    <a:cubicBezTo>
                      <a:pt x="410" y="5"/>
                      <a:pt x="455" y="67"/>
                      <a:pt x="455" y="110"/>
                    </a:cubicBezTo>
                    <a:cubicBezTo>
                      <a:pt x="455" y="110"/>
                      <a:pt x="455" y="111"/>
                      <a:pt x="455" y="112"/>
                    </a:cubicBezTo>
                    <a:cubicBezTo>
                      <a:pt x="455" y="200"/>
                      <a:pt x="455" y="456"/>
                      <a:pt x="455" y="456"/>
                    </a:cubicBezTo>
                    <a:cubicBezTo>
                      <a:pt x="333" y="456"/>
                      <a:pt x="333" y="456"/>
                      <a:pt x="333" y="456"/>
                    </a:cubicBezTo>
                    <a:cubicBezTo>
                      <a:pt x="149" y="456"/>
                      <a:pt x="0" y="307"/>
                      <a:pt x="0" y="123"/>
                    </a:cubicBezTo>
                    <a:cubicBezTo>
                      <a:pt x="0" y="1"/>
                      <a:pt x="0" y="1"/>
                      <a:pt x="0" y="1"/>
                    </a:cubicBezTo>
                    <a:cubicBezTo>
                      <a:pt x="0" y="1"/>
                      <a:pt x="32" y="1"/>
                      <a:pt x="77" y="1"/>
                    </a:cubicBezTo>
                    <a:cubicBezTo>
                      <a:pt x="152" y="0"/>
                      <a:pt x="263" y="0"/>
                      <a:pt x="326" y="0"/>
                    </a:cubicBezTo>
                    <a:close/>
                  </a:path>
                </a:pathLst>
              </a:custGeom>
              <a:noFill/>
              <a:ln>
                <a:gradFill>
                  <a:gsLst>
                    <a:gs pos="0">
                      <a:schemeClr val="bg1"/>
                    </a:gs>
                    <a:gs pos="100000">
                      <a:srgbClr val="55B3FA"/>
                    </a:gs>
                  </a:gsLst>
                </a:gradFill>
              </a:ln>
              <a:effectLst>
                <a:outerShdw blurRad="495300" dist="5715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grpSp>
            <p:nvGrpSpPr>
              <p:cNvPr id="12" name="组合 11"/>
              <p:cNvGrpSpPr>
                <a:grpSpLocks noChangeAspect="1"/>
              </p:cNvGrpSpPr>
              <p:nvPr/>
            </p:nvGrpSpPr>
            <p:grpSpPr>
              <a:xfrm>
                <a:off x="5721508" y="3906435"/>
                <a:ext cx="338635" cy="493949"/>
                <a:chOff x="1797050" y="5657850"/>
                <a:chExt cx="422275" cy="615950"/>
              </a:xfrm>
              <a:solidFill>
                <a:schemeClr val="bg1"/>
              </a:solidFill>
            </p:grpSpPr>
            <p:sp>
              <p:nvSpPr>
                <p:cNvPr id="14" name="Oval 114"/>
                <p:cNvSpPr>
                  <a:spLocks noChangeArrowheads="1"/>
                </p:cNvSpPr>
                <p:nvPr/>
              </p:nvSpPr>
              <p:spPr bwMode="auto">
                <a:xfrm>
                  <a:off x="1970088" y="5832475"/>
                  <a:ext cx="38100" cy="38100"/>
                </a:xfrm>
                <a:prstGeom prst="ellipse">
                  <a:avLst/>
                </a:prstGeom>
                <a:gradFill>
                  <a:gsLst>
                    <a:gs pos="0">
                      <a:srgbClr val="54C1DA"/>
                    </a:gs>
                    <a:gs pos="100000">
                      <a:srgbClr val="6FC08C"/>
                    </a:gs>
                  </a:gsLst>
                  <a:lin ang="2700000" scaled="1"/>
                </a:gradFill>
                <a:ln>
                  <a:noFill/>
                </a:ln>
                <a:effectLst>
                  <a:outerShdw blurRad="495300" dist="5715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15" name="Oval 115"/>
                <p:cNvSpPr>
                  <a:spLocks noChangeArrowheads="1"/>
                </p:cNvSpPr>
                <p:nvPr/>
              </p:nvSpPr>
              <p:spPr bwMode="auto">
                <a:xfrm>
                  <a:off x="1970088" y="6062663"/>
                  <a:ext cx="38100" cy="38100"/>
                </a:xfrm>
                <a:prstGeom prst="ellipse">
                  <a:avLst/>
                </a:prstGeom>
                <a:gradFill>
                  <a:gsLst>
                    <a:gs pos="0">
                      <a:srgbClr val="54C1DA"/>
                    </a:gs>
                    <a:gs pos="100000">
                      <a:srgbClr val="6FC08C"/>
                    </a:gs>
                  </a:gsLst>
                  <a:lin ang="2700000" scaled="1"/>
                </a:gradFill>
                <a:ln>
                  <a:noFill/>
                </a:ln>
                <a:effectLst>
                  <a:outerShdw blurRad="495300" dist="5715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16" name="Oval 116"/>
                <p:cNvSpPr>
                  <a:spLocks noChangeArrowheads="1"/>
                </p:cNvSpPr>
                <p:nvPr/>
              </p:nvSpPr>
              <p:spPr bwMode="auto">
                <a:xfrm>
                  <a:off x="1854200" y="5946775"/>
                  <a:ext cx="38100" cy="38100"/>
                </a:xfrm>
                <a:prstGeom prst="ellipse">
                  <a:avLst/>
                </a:prstGeom>
                <a:gradFill>
                  <a:gsLst>
                    <a:gs pos="0">
                      <a:srgbClr val="54C1DA"/>
                    </a:gs>
                    <a:gs pos="100000">
                      <a:srgbClr val="6FC08C"/>
                    </a:gs>
                  </a:gsLst>
                  <a:lin ang="2700000" scaled="1"/>
                </a:gradFill>
                <a:ln>
                  <a:noFill/>
                </a:ln>
                <a:effectLst>
                  <a:outerShdw blurRad="495300" dist="5715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17" name="Oval 117"/>
                <p:cNvSpPr>
                  <a:spLocks noChangeArrowheads="1"/>
                </p:cNvSpPr>
                <p:nvPr/>
              </p:nvSpPr>
              <p:spPr bwMode="auto">
                <a:xfrm>
                  <a:off x="2084388" y="5946775"/>
                  <a:ext cx="38100" cy="38100"/>
                </a:xfrm>
                <a:prstGeom prst="ellipse">
                  <a:avLst/>
                </a:prstGeom>
                <a:gradFill>
                  <a:gsLst>
                    <a:gs pos="0">
                      <a:srgbClr val="54C1DA"/>
                    </a:gs>
                    <a:gs pos="100000">
                      <a:srgbClr val="6FC08C"/>
                    </a:gs>
                  </a:gsLst>
                  <a:lin ang="2700000" scaled="1"/>
                </a:gradFill>
                <a:ln>
                  <a:noFill/>
                </a:ln>
                <a:effectLst>
                  <a:outerShdw blurRad="495300" dist="5715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18" name="Freeform 118"/>
                <p:cNvSpPr>
                  <a:spLocks/>
                </p:cNvSpPr>
                <p:nvPr/>
              </p:nvSpPr>
              <p:spPr bwMode="auto">
                <a:xfrm>
                  <a:off x="1887538" y="6024563"/>
                  <a:ext cx="38100" cy="42862"/>
                </a:xfrm>
                <a:custGeom>
                  <a:avLst/>
                  <a:gdLst>
                    <a:gd name="T0" fmla="*/ 1 w 8"/>
                    <a:gd name="T1" fmla="*/ 2 h 9"/>
                    <a:gd name="T2" fmla="*/ 1 w 8"/>
                    <a:gd name="T3" fmla="*/ 7 h 9"/>
                    <a:gd name="T4" fmla="*/ 7 w 8"/>
                    <a:gd name="T5" fmla="*/ 7 h 9"/>
                    <a:gd name="T6" fmla="*/ 7 w 8"/>
                    <a:gd name="T7" fmla="*/ 2 h 9"/>
                    <a:gd name="T8" fmla="*/ 1 w 8"/>
                    <a:gd name="T9" fmla="*/ 2 h 9"/>
                  </a:gdLst>
                  <a:ahLst/>
                  <a:cxnLst>
                    <a:cxn ang="0">
                      <a:pos x="T0" y="T1"/>
                    </a:cxn>
                    <a:cxn ang="0">
                      <a:pos x="T2" y="T3"/>
                    </a:cxn>
                    <a:cxn ang="0">
                      <a:pos x="T4" y="T5"/>
                    </a:cxn>
                    <a:cxn ang="0">
                      <a:pos x="T6" y="T7"/>
                    </a:cxn>
                    <a:cxn ang="0">
                      <a:pos x="T8" y="T9"/>
                    </a:cxn>
                  </a:cxnLst>
                  <a:rect l="0" t="0" r="r" b="b"/>
                  <a:pathLst>
                    <a:path w="8" h="9">
                      <a:moveTo>
                        <a:pt x="1" y="2"/>
                      </a:moveTo>
                      <a:cubicBezTo>
                        <a:pt x="0" y="3"/>
                        <a:pt x="0" y="6"/>
                        <a:pt x="1" y="7"/>
                      </a:cubicBezTo>
                      <a:cubicBezTo>
                        <a:pt x="3" y="9"/>
                        <a:pt x="5" y="9"/>
                        <a:pt x="7" y="7"/>
                      </a:cubicBezTo>
                      <a:cubicBezTo>
                        <a:pt x="8" y="6"/>
                        <a:pt x="8" y="3"/>
                        <a:pt x="7" y="2"/>
                      </a:cubicBezTo>
                      <a:cubicBezTo>
                        <a:pt x="5" y="0"/>
                        <a:pt x="3" y="0"/>
                        <a:pt x="1" y="2"/>
                      </a:cubicBezTo>
                    </a:path>
                  </a:pathLst>
                </a:custGeom>
                <a:gradFill>
                  <a:gsLst>
                    <a:gs pos="0">
                      <a:srgbClr val="54C1DA"/>
                    </a:gs>
                    <a:gs pos="100000">
                      <a:srgbClr val="6FC08C"/>
                    </a:gs>
                  </a:gsLst>
                  <a:lin ang="2700000" scaled="1"/>
                </a:gradFill>
                <a:ln>
                  <a:noFill/>
                </a:ln>
                <a:effectLst>
                  <a:outerShdw blurRad="495300" dist="5715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19" name="Freeform 119"/>
                <p:cNvSpPr>
                  <a:spLocks/>
                </p:cNvSpPr>
                <p:nvPr/>
              </p:nvSpPr>
              <p:spPr bwMode="auto">
                <a:xfrm>
                  <a:off x="1887538" y="5861050"/>
                  <a:ext cx="38100" cy="42862"/>
                </a:xfrm>
                <a:custGeom>
                  <a:avLst/>
                  <a:gdLst>
                    <a:gd name="T0" fmla="*/ 1 w 8"/>
                    <a:gd name="T1" fmla="*/ 2 h 9"/>
                    <a:gd name="T2" fmla="*/ 1 w 8"/>
                    <a:gd name="T3" fmla="*/ 7 h 9"/>
                    <a:gd name="T4" fmla="*/ 7 w 8"/>
                    <a:gd name="T5" fmla="*/ 7 h 9"/>
                    <a:gd name="T6" fmla="*/ 7 w 8"/>
                    <a:gd name="T7" fmla="*/ 2 h 9"/>
                    <a:gd name="T8" fmla="*/ 1 w 8"/>
                    <a:gd name="T9" fmla="*/ 2 h 9"/>
                  </a:gdLst>
                  <a:ahLst/>
                  <a:cxnLst>
                    <a:cxn ang="0">
                      <a:pos x="T0" y="T1"/>
                    </a:cxn>
                    <a:cxn ang="0">
                      <a:pos x="T2" y="T3"/>
                    </a:cxn>
                    <a:cxn ang="0">
                      <a:pos x="T4" y="T5"/>
                    </a:cxn>
                    <a:cxn ang="0">
                      <a:pos x="T6" y="T7"/>
                    </a:cxn>
                    <a:cxn ang="0">
                      <a:pos x="T8" y="T9"/>
                    </a:cxn>
                  </a:cxnLst>
                  <a:rect l="0" t="0" r="r" b="b"/>
                  <a:pathLst>
                    <a:path w="8" h="9">
                      <a:moveTo>
                        <a:pt x="1" y="2"/>
                      </a:moveTo>
                      <a:cubicBezTo>
                        <a:pt x="0" y="3"/>
                        <a:pt x="0" y="6"/>
                        <a:pt x="1" y="7"/>
                      </a:cubicBezTo>
                      <a:cubicBezTo>
                        <a:pt x="3" y="9"/>
                        <a:pt x="5" y="9"/>
                        <a:pt x="7" y="7"/>
                      </a:cubicBezTo>
                      <a:cubicBezTo>
                        <a:pt x="8" y="6"/>
                        <a:pt x="8" y="3"/>
                        <a:pt x="7" y="2"/>
                      </a:cubicBezTo>
                      <a:cubicBezTo>
                        <a:pt x="5" y="0"/>
                        <a:pt x="3" y="0"/>
                        <a:pt x="1" y="2"/>
                      </a:cubicBezTo>
                    </a:path>
                  </a:pathLst>
                </a:custGeom>
                <a:gradFill>
                  <a:gsLst>
                    <a:gs pos="0">
                      <a:srgbClr val="54C1DA"/>
                    </a:gs>
                    <a:gs pos="100000">
                      <a:srgbClr val="6FC08C"/>
                    </a:gs>
                  </a:gsLst>
                  <a:lin ang="2700000" scaled="1"/>
                </a:gradFill>
                <a:ln>
                  <a:noFill/>
                </a:ln>
                <a:effectLst>
                  <a:outerShdw blurRad="495300" dist="5715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20" name="Freeform 120"/>
                <p:cNvSpPr>
                  <a:spLocks/>
                </p:cNvSpPr>
                <p:nvPr/>
              </p:nvSpPr>
              <p:spPr bwMode="auto">
                <a:xfrm>
                  <a:off x="2051050" y="6024563"/>
                  <a:ext cx="38100" cy="42862"/>
                </a:xfrm>
                <a:custGeom>
                  <a:avLst/>
                  <a:gdLst>
                    <a:gd name="T0" fmla="*/ 1 w 8"/>
                    <a:gd name="T1" fmla="*/ 2 h 9"/>
                    <a:gd name="T2" fmla="*/ 1 w 8"/>
                    <a:gd name="T3" fmla="*/ 7 h 9"/>
                    <a:gd name="T4" fmla="*/ 7 w 8"/>
                    <a:gd name="T5" fmla="*/ 7 h 9"/>
                    <a:gd name="T6" fmla="*/ 7 w 8"/>
                    <a:gd name="T7" fmla="*/ 2 h 9"/>
                    <a:gd name="T8" fmla="*/ 1 w 8"/>
                    <a:gd name="T9" fmla="*/ 2 h 9"/>
                  </a:gdLst>
                  <a:ahLst/>
                  <a:cxnLst>
                    <a:cxn ang="0">
                      <a:pos x="T0" y="T1"/>
                    </a:cxn>
                    <a:cxn ang="0">
                      <a:pos x="T2" y="T3"/>
                    </a:cxn>
                    <a:cxn ang="0">
                      <a:pos x="T4" y="T5"/>
                    </a:cxn>
                    <a:cxn ang="0">
                      <a:pos x="T6" y="T7"/>
                    </a:cxn>
                    <a:cxn ang="0">
                      <a:pos x="T8" y="T9"/>
                    </a:cxn>
                  </a:cxnLst>
                  <a:rect l="0" t="0" r="r" b="b"/>
                  <a:pathLst>
                    <a:path w="8" h="9">
                      <a:moveTo>
                        <a:pt x="1" y="2"/>
                      </a:moveTo>
                      <a:cubicBezTo>
                        <a:pt x="0" y="3"/>
                        <a:pt x="0" y="6"/>
                        <a:pt x="1" y="7"/>
                      </a:cubicBezTo>
                      <a:cubicBezTo>
                        <a:pt x="3" y="9"/>
                        <a:pt x="5" y="9"/>
                        <a:pt x="7" y="7"/>
                      </a:cubicBezTo>
                      <a:cubicBezTo>
                        <a:pt x="8" y="6"/>
                        <a:pt x="8" y="3"/>
                        <a:pt x="7" y="2"/>
                      </a:cubicBezTo>
                      <a:cubicBezTo>
                        <a:pt x="5" y="0"/>
                        <a:pt x="3" y="0"/>
                        <a:pt x="1" y="2"/>
                      </a:cubicBezTo>
                    </a:path>
                  </a:pathLst>
                </a:custGeom>
                <a:gradFill>
                  <a:gsLst>
                    <a:gs pos="0">
                      <a:srgbClr val="54C1DA"/>
                    </a:gs>
                    <a:gs pos="100000">
                      <a:srgbClr val="6FC08C"/>
                    </a:gs>
                  </a:gsLst>
                  <a:lin ang="2700000" scaled="1"/>
                </a:gradFill>
                <a:ln>
                  <a:noFill/>
                </a:ln>
                <a:effectLst>
                  <a:outerShdw blurRad="495300" dist="5715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21" name="Freeform 121"/>
                <p:cNvSpPr>
                  <a:spLocks noEditPoints="1"/>
                </p:cNvSpPr>
                <p:nvPr/>
              </p:nvSpPr>
              <p:spPr bwMode="auto">
                <a:xfrm>
                  <a:off x="1797050" y="5657850"/>
                  <a:ext cx="422275" cy="615950"/>
                </a:xfrm>
                <a:custGeom>
                  <a:avLst/>
                  <a:gdLst>
                    <a:gd name="T0" fmla="*/ 80 w 88"/>
                    <a:gd name="T1" fmla="*/ 56 h 128"/>
                    <a:gd name="T2" fmla="*/ 79 w 88"/>
                    <a:gd name="T3" fmla="*/ 56 h 128"/>
                    <a:gd name="T4" fmla="*/ 70 w 88"/>
                    <a:gd name="T5" fmla="*/ 37 h 128"/>
                    <a:gd name="T6" fmla="*/ 64 w 88"/>
                    <a:gd name="T7" fmla="*/ 6 h 128"/>
                    <a:gd name="T8" fmla="*/ 56 w 88"/>
                    <a:gd name="T9" fmla="*/ 0 h 128"/>
                    <a:gd name="T10" fmla="*/ 24 w 88"/>
                    <a:gd name="T11" fmla="*/ 0 h 128"/>
                    <a:gd name="T12" fmla="*/ 17 w 88"/>
                    <a:gd name="T13" fmla="*/ 6 h 128"/>
                    <a:gd name="T14" fmla="*/ 11 w 88"/>
                    <a:gd name="T15" fmla="*/ 36 h 128"/>
                    <a:gd name="T16" fmla="*/ 0 w 88"/>
                    <a:gd name="T17" fmla="*/ 64 h 128"/>
                    <a:gd name="T18" fmla="*/ 10 w 88"/>
                    <a:gd name="T19" fmla="*/ 90 h 128"/>
                    <a:gd name="T20" fmla="*/ 16 w 88"/>
                    <a:gd name="T21" fmla="*/ 121 h 128"/>
                    <a:gd name="T22" fmla="*/ 24 w 88"/>
                    <a:gd name="T23" fmla="*/ 128 h 128"/>
                    <a:gd name="T24" fmla="*/ 56 w 88"/>
                    <a:gd name="T25" fmla="*/ 128 h 128"/>
                    <a:gd name="T26" fmla="*/ 64 w 88"/>
                    <a:gd name="T27" fmla="*/ 121 h 128"/>
                    <a:gd name="T28" fmla="*/ 70 w 88"/>
                    <a:gd name="T29" fmla="*/ 90 h 128"/>
                    <a:gd name="T30" fmla="*/ 79 w 88"/>
                    <a:gd name="T31" fmla="*/ 71 h 128"/>
                    <a:gd name="T32" fmla="*/ 80 w 88"/>
                    <a:gd name="T33" fmla="*/ 72 h 128"/>
                    <a:gd name="T34" fmla="*/ 88 w 88"/>
                    <a:gd name="T35" fmla="*/ 64 h 128"/>
                    <a:gd name="T36" fmla="*/ 80 w 88"/>
                    <a:gd name="T37" fmla="*/ 56 h 128"/>
                    <a:gd name="T38" fmla="*/ 24 w 88"/>
                    <a:gd name="T39" fmla="*/ 8 h 128"/>
                    <a:gd name="T40" fmla="*/ 56 w 88"/>
                    <a:gd name="T41" fmla="*/ 8 h 128"/>
                    <a:gd name="T42" fmla="*/ 60 w 88"/>
                    <a:gd name="T43" fmla="*/ 29 h 128"/>
                    <a:gd name="T44" fmla="*/ 40 w 88"/>
                    <a:gd name="T45" fmla="*/ 24 h 128"/>
                    <a:gd name="T46" fmla="*/ 20 w 88"/>
                    <a:gd name="T47" fmla="*/ 29 h 128"/>
                    <a:gd name="T48" fmla="*/ 24 w 88"/>
                    <a:gd name="T49" fmla="*/ 8 h 128"/>
                    <a:gd name="T50" fmla="*/ 56 w 88"/>
                    <a:gd name="T51" fmla="*/ 120 h 128"/>
                    <a:gd name="T52" fmla="*/ 24 w 88"/>
                    <a:gd name="T53" fmla="*/ 120 h 128"/>
                    <a:gd name="T54" fmla="*/ 20 w 88"/>
                    <a:gd name="T55" fmla="*/ 98 h 128"/>
                    <a:gd name="T56" fmla="*/ 40 w 88"/>
                    <a:gd name="T57" fmla="*/ 104 h 128"/>
                    <a:gd name="T58" fmla="*/ 60 w 88"/>
                    <a:gd name="T59" fmla="*/ 98 h 128"/>
                    <a:gd name="T60" fmla="*/ 56 w 88"/>
                    <a:gd name="T61" fmla="*/ 120 h 128"/>
                    <a:gd name="T62" fmla="*/ 40 w 88"/>
                    <a:gd name="T63" fmla="*/ 96 h 128"/>
                    <a:gd name="T64" fmla="*/ 8 w 88"/>
                    <a:gd name="T65" fmla="*/ 64 h 128"/>
                    <a:gd name="T66" fmla="*/ 40 w 88"/>
                    <a:gd name="T67" fmla="*/ 32 h 128"/>
                    <a:gd name="T68" fmla="*/ 72 w 88"/>
                    <a:gd name="T69" fmla="*/ 64 h 128"/>
                    <a:gd name="T70" fmla="*/ 40 w 88"/>
                    <a:gd name="T71" fmla="*/ 9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8" h="128">
                      <a:moveTo>
                        <a:pt x="80" y="56"/>
                      </a:moveTo>
                      <a:cubicBezTo>
                        <a:pt x="80" y="56"/>
                        <a:pt x="79" y="56"/>
                        <a:pt x="79" y="56"/>
                      </a:cubicBezTo>
                      <a:cubicBezTo>
                        <a:pt x="78" y="49"/>
                        <a:pt x="75" y="43"/>
                        <a:pt x="70" y="37"/>
                      </a:cubicBezTo>
                      <a:cubicBezTo>
                        <a:pt x="64" y="6"/>
                        <a:pt x="64" y="6"/>
                        <a:pt x="64" y="6"/>
                      </a:cubicBezTo>
                      <a:cubicBezTo>
                        <a:pt x="64" y="2"/>
                        <a:pt x="60" y="0"/>
                        <a:pt x="56" y="0"/>
                      </a:cubicBezTo>
                      <a:cubicBezTo>
                        <a:pt x="24" y="0"/>
                        <a:pt x="24" y="0"/>
                        <a:pt x="24" y="0"/>
                      </a:cubicBezTo>
                      <a:cubicBezTo>
                        <a:pt x="21" y="0"/>
                        <a:pt x="17" y="2"/>
                        <a:pt x="17" y="6"/>
                      </a:cubicBezTo>
                      <a:cubicBezTo>
                        <a:pt x="11" y="36"/>
                        <a:pt x="11" y="36"/>
                        <a:pt x="11" y="36"/>
                      </a:cubicBezTo>
                      <a:cubicBezTo>
                        <a:pt x="4" y="43"/>
                        <a:pt x="0" y="53"/>
                        <a:pt x="0" y="64"/>
                      </a:cubicBezTo>
                      <a:cubicBezTo>
                        <a:pt x="0" y="74"/>
                        <a:pt x="4" y="83"/>
                        <a:pt x="10" y="90"/>
                      </a:cubicBezTo>
                      <a:cubicBezTo>
                        <a:pt x="16" y="121"/>
                        <a:pt x="16" y="121"/>
                        <a:pt x="16" y="121"/>
                      </a:cubicBezTo>
                      <a:cubicBezTo>
                        <a:pt x="17" y="125"/>
                        <a:pt x="20" y="128"/>
                        <a:pt x="24" y="128"/>
                      </a:cubicBezTo>
                      <a:cubicBezTo>
                        <a:pt x="56" y="128"/>
                        <a:pt x="56" y="128"/>
                        <a:pt x="56" y="128"/>
                      </a:cubicBezTo>
                      <a:cubicBezTo>
                        <a:pt x="60" y="128"/>
                        <a:pt x="63" y="125"/>
                        <a:pt x="64" y="121"/>
                      </a:cubicBezTo>
                      <a:cubicBezTo>
                        <a:pt x="70" y="90"/>
                        <a:pt x="70" y="90"/>
                        <a:pt x="70" y="90"/>
                      </a:cubicBezTo>
                      <a:cubicBezTo>
                        <a:pt x="74" y="85"/>
                        <a:pt x="78" y="79"/>
                        <a:pt x="79" y="71"/>
                      </a:cubicBezTo>
                      <a:cubicBezTo>
                        <a:pt x="79" y="71"/>
                        <a:pt x="80" y="72"/>
                        <a:pt x="80" y="72"/>
                      </a:cubicBezTo>
                      <a:cubicBezTo>
                        <a:pt x="84" y="72"/>
                        <a:pt x="88" y="68"/>
                        <a:pt x="88" y="64"/>
                      </a:cubicBezTo>
                      <a:cubicBezTo>
                        <a:pt x="88" y="59"/>
                        <a:pt x="84" y="56"/>
                        <a:pt x="80" y="56"/>
                      </a:cubicBezTo>
                      <a:moveTo>
                        <a:pt x="24" y="8"/>
                      </a:moveTo>
                      <a:cubicBezTo>
                        <a:pt x="56" y="8"/>
                        <a:pt x="56" y="8"/>
                        <a:pt x="56" y="8"/>
                      </a:cubicBezTo>
                      <a:cubicBezTo>
                        <a:pt x="60" y="29"/>
                        <a:pt x="60" y="29"/>
                        <a:pt x="60" y="29"/>
                      </a:cubicBezTo>
                      <a:cubicBezTo>
                        <a:pt x="55" y="26"/>
                        <a:pt x="48" y="24"/>
                        <a:pt x="40" y="24"/>
                      </a:cubicBezTo>
                      <a:cubicBezTo>
                        <a:pt x="33" y="24"/>
                        <a:pt x="26" y="26"/>
                        <a:pt x="20" y="29"/>
                      </a:cubicBezTo>
                      <a:lnTo>
                        <a:pt x="24" y="8"/>
                      </a:lnTo>
                      <a:close/>
                      <a:moveTo>
                        <a:pt x="56" y="120"/>
                      </a:moveTo>
                      <a:cubicBezTo>
                        <a:pt x="24" y="120"/>
                        <a:pt x="24" y="120"/>
                        <a:pt x="24" y="120"/>
                      </a:cubicBezTo>
                      <a:cubicBezTo>
                        <a:pt x="20" y="98"/>
                        <a:pt x="20" y="98"/>
                        <a:pt x="20" y="98"/>
                      </a:cubicBezTo>
                      <a:cubicBezTo>
                        <a:pt x="26" y="101"/>
                        <a:pt x="33" y="104"/>
                        <a:pt x="40" y="104"/>
                      </a:cubicBezTo>
                      <a:cubicBezTo>
                        <a:pt x="47" y="104"/>
                        <a:pt x="54" y="101"/>
                        <a:pt x="60" y="98"/>
                      </a:cubicBezTo>
                      <a:lnTo>
                        <a:pt x="56" y="120"/>
                      </a:lnTo>
                      <a:close/>
                      <a:moveTo>
                        <a:pt x="40" y="96"/>
                      </a:moveTo>
                      <a:cubicBezTo>
                        <a:pt x="22" y="96"/>
                        <a:pt x="8" y="81"/>
                        <a:pt x="8" y="64"/>
                      </a:cubicBezTo>
                      <a:cubicBezTo>
                        <a:pt x="8" y="46"/>
                        <a:pt x="22" y="32"/>
                        <a:pt x="40" y="32"/>
                      </a:cubicBezTo>
                      <a:cubicBezTo>
                        <a:pt x="58" y="32"/>
                        <a:pt x="72" y="46"/>
                        <a:pt x="72" y="64"/>
                      </a:cubicBezTo>
                      <a:cubicBezTo>
                        <a:pt x="72" y="81"/>
                        <a:pt x="58" y="96"/>
                        <a:pt x="40" y="96"/>
                      </a:cubicBezTo>
                    </a:path>
                  </a:pathLst>
                </a:custGeom>
                <a:gradFill>
                  <a:gsLst>
                    <a:gs pos="0">
                      <a:schemeClr val="bg1"/>
                    </a:gs>
                    <a:gs pos="100000">
                      <a:srgbClr val="55B3FA"/>
                    </a:gs>
                  </a:gsLst>
                  <a:lin ang="2700000" scaled="1"/>
                </a:gradFill>
                <a:ln>
                  <a:noFill/>
                </a:ln>
                <a:effectLst>
                  <a:outerShdw blurRad="495300" dist="5715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22" name="Freeform 122"/>
                <p:cNvSpPr>
                  <a:spLocks/>
                </p:cNvSpPr>
                <p:nvPr/>
              </p:nvSpPr>
              <p:spPr bwMode="auto">
                <a:xfrm>
                  <a:off x="1970088" y="5865813"/>
                  <a:ext cx="114300" cy="119062"/>
                </a:xfrm>
                <a:custGeom>
                  <a:avLst/>
                  <a:gdLst>
                    <a:gd name="T0" fmla="*/ 24 w 24"/>
                    <a:gd name="T1" fmla="*/ 1 h 25"/>
                    <a:gd name="T2" fmla="*/ 22 w 24"/>
                    <a:gd name="T3" fmla="*/ 1 h 25"/>
                    <a:gd name="T4" fmla="*/ 1 w 24"/>
                    <a:gd name="T5" fmla="*/ 18 h 25"/>
                    <a:gd name="T6" fmla="*/ 0 w 24"/>
                    <a:gd name="T7" fmla="*/ 21 h 25"/>
                    <a:gd name="T8" fmla="*/ 1 w 24"/>
                    <a:gd name="T9" fmla="*/ 23 h 25"/>
                    <a:gd name="T10" fmla="*/ 4 w 24"/>
                    <a:gd name="T11" fmla="*/ 25 h 25"/>
                    <a:gd name="T12" fmla="*/ 7 w 24"/>
                    <a:gd name="T13" fmla="*/ 23 h 25"/>
                    <a:gd name="T14" fmla="*/ 14 w 24"/>
                    <a:gd name="T15" fmla="*/ 15 h 25"/>
                    <a:gd name="T16" fmla="*/ 24 w 24"/>
                    <a:gd name="T17" fmla="*/ 3 h 25"/>
                    <a:gd name="T18" fmla="*/ 24 w 24"/>
                    <a:gd name="T19"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25">
                      <a:moveTo>
                        <a:pt x="24" y="1"/>
                      </a:moveTo>
                      <a:cubicBezTo>
                        <a:pt x="23" y="0"/>
                        <a:pt x="23" y="0"/>
                        <a:pt x="22" y="1"/>
                      </a:cubicBezTo>
                      <a:cubicBezTo>
                        <a:pt x="1" y="18"/>
                        <a:pt x="1" y="18"/>
                        <a:pt x="1" y="18"/>
                      </a:cubicBezTo>
                      <a:cubicBezTo>
                        <a:pt x="0" y="19"/>
                        <a:pt x="0" y="20"/>
                        <a:pt x="0" y="21"/>
                      </a:cubicBezTo>
                      <a:cubicBezTo>
                        <a:pt x="0" y="22"/>
                        <a:pt x="0" y="23"/>
                        <a:pt x="1" y="23"/>
                      </a:cubicBezTo>
                      <a:cubicBezTo>
                        <a:pt x="2" y="24"/>
                        <a:pt x="3" y="25"/>
                        <a:pt x="4" y="25"/>
                      </a:cubicBezTo>
                      <a:cubicBezTo>
                        <a:pt x="5" y="25"/>
                        <a:pt x="6" y="24"/>
                        <a:pt x="7" y="23"/>
                      </a:cubicBezTo>
                      <a:cubicBezTo>
                        <a:pt x="14" y="15"/>
                        <a:pt x="14" y="15"/>
                        <a:pt x="14" y="15"/>
                      </a:cubicBezTo>
                      <a:cubicBezTo>
                        <a:pt x="24" y="3"/>
                        <a:pt x="24" y="3"/>
                        <a:pt x="24" y="3"/>
                      </a:cubicBezTo>
                      <a:cubicBezTo>
                        <a:pt x="24" y="2"/>
                        <a:pt x="24" y="1"/>
                        <a:pt x="24" y="1"/>
                      </a:cubicBezTo>
                    </a:path>
                  </a:pathLst>
                </a:custGeom>
                <a:gradFill>
                  <a:gsLst>
                    <a:gs pos="0">
                      <a:srgbClr val="54C1DA"/>
                    </a:gs>
                    <a:gs pos="100000">
                      <a:srgbClr val="6FC08C"/>
                    </a:gs>
                  </a:gsLst>
                  <a:lin ang="2700000" scaled="1"/>
                </a:gradFill>
                <a:ln>
                  <a:noFill/>
                </a:ln>
                <a:effectLst>
                  <a:outerShdw blurRad="495300" dist="571500" dir="8100000" algn="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grpSp>
          <p:sp>
            <p:nvSpPr>
              <p:cNvPr id="13" name="文本框 67"/>
              <p:cNvSpPr txBox="1"/>
              <p:nvPr/>
            </p:nvSpPr>
            <p:spPr>
              <a:xfrm>
                <a:off x="4695754" y="3024241"/>
                <a:ext cx="527709" cy="46166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dirty="0">
                    <a:gradFill>
                      <a:gsLst>
                        <a:gs pos="0">
                          <a:schemeClr val="bg1"/>
                        </a:gs>
                        <a:gs pos="100000">
                          <a:srgbClr val="55B3FA"/>
                        </a:gs>
                      </a:gsLst>
                      <a:lin ang="5400000" scaled="1"/>
                    </a:gradFill>
                    <a:cs typeface="+mn-ea"/>
                    <a:sym typeface="+mn-lt"/>
                  </a:rPr>
                  <a:t>02</a:t>
                </a:r>
                <a:endParaRPr lang="zh-CN" altLang="en-US" dirty="0">
                  <a:gradFill>
                    <a:gsLst>
                      <a:gs pos="0">
                        <a:schemeClr val="bg1"/>
                      </a:gs>
                      <a:gs pos="100000">
                        <a:srgbClr val="55B3FA"/>
                      </a:gs>
                    </a:gsLst>
                    <a:lin ang="5400000" scaled="1"/>
                  </a:gradFill>
                  <a:cs typeface="+mn-ea"/>
                  <a:sym typeface="+mn-lt"/>
                </a:endParaRPr>
              </a:p>
            </p:txBody>
          </p:sp>
        </p:grpSp>
        <p:sp>
          <p:nvSpPr>
            <p:cNvPr id="10" name="文本框 95"/>
            <p:cNvSpPr txBox="1"/>
            <p:nvPr/>
          </p:nvSpPr>
          <p:spPr>
            <a:xfrm>
              <a:off x="4727494" y="3378478"/>
              <a:ext cx="1715669" cy="338554"/>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gradFill>
                    <a:gsLst>
                      <a:gs pos="0">
                        <a:schemeClr val="bg1"/>
                      </a:gs>
                      <a:gs pos="100000">
                        <a:srgbClr val="55B3FA"/>
                      </a:gs>
                    </a:gsLst>
                    <a:lin ang="5400000" scaled="1"/>
                  </a:gradFill>
                  <a:cs typeface="+mn-ea"/>
                  <a:sym typeface="+mn-lt"/>
                </a:rPr>
                <a:t>团队作风</a:t>
              </a:r>
              <a:endParaRPr lang="en-US" altLang="zh-CN" b="1" dirty="0">
                <a:gradFill>
                  <a:gsLst>
                    <a:gs pos="0">
                      <a:schemeClr val="bg1"/>
                    </a:gs>
                    <a:gs pos="100000">
                      <a:srgbClr val="55B3FA"/>
                    </a:gs>
                  </a:gsLst>
                  <a:lin ang="5400000" scaled="1"/>
                </a:gradFill>
                <a:cs typeface="+mn-ea"/>
                <a:sym typeface="+mn-lt"/>
              </a:endParaRPr>
            </a:p>
          </p:txBody>
        </p:sp>
      </p:grpSp>
      <p:grpSp>
        <p:nvGrpSpPr>
          <p:cNvPr id="48" name="组合 47"/>
          <p:cNvGrpSpPr/>
          <p:nvPr/>
        </p:nvGrpSpPr>
        <p:grpSpPr>
          <a:xfrm>
            <a:off x="4398970" y="373256"/>
            <a:ext cx="3367314" cy="879138"/>
            <a:chOff x="4398970" y="373256"/>
            <a:chExt cx="3367314" cy="879138"/>
          </a:xfrm>
        </p:grpSpPr>
        <p:sp>
          <p:nvSpPr>
            <p:cNvPr id="49" name="文本框 48"/>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smtClean="0">
                  <a:gradFill>
                    <a:gsLst>
                      <a:gs pos="0">
                        <a:schemeClr val="bg1"/>
                      </a:gs>
                      <a:gs pos="100000">
                        <a:srgbClr val="55B3FA"/>
                      </a:gs>
                    </a:gsLst>
                    <a:lin ang="5400000" scaled="1"/>
                  </a:gradFill>
                  <a:cs typeface="+mn-ea"/>
                  <a:sym typeface="+mn-lt"/>
                </a:rPr>
                <a:t>营销理念</a:t>
              </a:r>
              <a:endParaRPr lang="zh-CN" altLang="en-US" sz="2500" b="1" dirty="0">
                <a:gradFill>
                  <a:gsLst>
                    <a:gs pos="0">
                      <a:schemeClr val="bg1"/>
                    </a:gs>
                    <a:gs pos="100000">
                      <a:srgbClr val="55B3FA"/>
                    </a:gs>
                  </a:gsLst>
                  <a:lin ang="5400000" scaled="1"/>
                </a:gradFill>
                <a:cs typeface="+mn-ea"/>
                <a:sym typeface="+mn-lt"/>
              </a:endParaRPr>
            </a:p>
          </p:txBody>
        </p:sp>
        <p:sp>
          <p:nvSpPr>
            <p:cNvPr id="50" name="文本框 49"/>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51" name="直接连接符 50"/>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48257426"/>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randombar(horizontal)">
                                      <p:cBhvr>
                                        <p:cTn id="12" dur="500"/>
                                        <p:tgtEl>
                                          <p:spTgt spid="30"/>
                                        </p:tgtEl>
                                      </p:cBhvr>
                                    </p:animEffect>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14" presetClass="entr" presetSubtype="10"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randombar(horizontal)">
                                      <p:cBhvr>
                                        <p:cTn id="21" dur="500"/>
                                        <p:tgtEl>
                                          <p:spTgt spid="31"/>
                                        </p:tgtEl>
                                      </p:cBhvr>
                                    </p:animEffect>
                                  </p:childTnLst>
                                </p:cTn>
                              </p:par>
                            </p:childTnLst>
                          </p:cTn>
                        </p:par>
                        <p:par>
                          <p:cTn id="22" fill="hold">
                            <p:stCondLst>
                              <p:cond delay="2000"/>
                            </p:stCondLst>
                            <p:childTnLst>
                              <p:par>
                                <p:cTn id="23" presetID="2" presetClass="entr" presetSubtype="1" fill="hold"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0-#ppt_h/2"/>
                                          </p:val>
                                        </p:tav>
                                        <p:tav tm="100000">
                                          <p:val>
                                            <p:strVal val="#ppt_y"/>
                                          </p:val>
                                        </p:tav>
                                      </p:tavLst>
                                    </p:anim>
                                  </p:childTnLst>
                                </p:cTn>
                              </p:par>
                            </p:childTnLst>
                          </p:cTn>
                        </p:par>
                        <p:par>
                          <p:cTn id="27" fill="hold">
                            <p:stCondLst>
                              <p:cond delay="2500"/>
                            </p:stCondLst>
                            <p:childTnLst>
                              <p:par>
                                <p:cTn id="28" presetID="14" presetClass="entr" presetSubtype="10"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randombar(horizontal)">
                                      <p:cBhvr>
                                        <p:cTn id="30" dur="500"/>
                                        <p:tgtEl>
                                          <p:spTgt spid="32"/>
                                        </p:tgtEl>
                                      </p:cBhvr>
                                    </p:animEffect>
                                  </p:childTnLst>
                                </p:cTn>
                              </p:par>
                            </p:childTnLst>
                          </p:cTn>
                        </p:par>
                        <p:par>
                          <p:cTn id="31" fill="hold">
                            <p:stCondLst>
                              <p:cond delay="3000"/>
                            </p:stCondLst>
                            <p:childTnLst>
                              <p:par>
                                <p:cTn id="32" presetID="2" presetClass="entr" presetSubtype="4" fill="hold" nodeType="afterEffect">
                                  <p:stCondLst>
                                    <p:cond delay="0"/>
                                  </p:stCondLst>
                                  <p:childTnLst>
                                    <p:set>
                                      <p:cBhvr>
                                        <p:cTn id="33" dur="1" fill="hold">
                                          <p:stCondLst>
                                            <p:cond delay="0"/>
                                          </p:stCondLst>
                                        </p:cTn>
                                        <p:tgtEl>
                                          <p:spTgt spid="34"/>
                                        </p:tgtEl>
                                        <p:attrNameLst>
                                          <p:attrName>style.visibility</p:attrName>
                                        </p:attrNameLst>
                                      </p:cBhvr>
                                      <p:to>
                                        <p:strVal val="visible"/>
                                      </p:to>
                                    </p:set>
                                    <p:anim calcmode="lin" valueType="num">
                                      <p:cBhvr additive="base">
                                        <p:cTn id="34" dur="500" fill="hold"/>
                                        <p:tgtEl>
                                          <p:spTgt spid="34"/>
                                        </p:tgtEl>
                                        <p:attrNameLst>
                                          <p:attrName>ppt_x</p:attrName>
                                        </p:attrNameLst>
                                      </p:cBhvr>
                                      <p:tavLst>
                                        <p:tav tm="0">
                                          <p:val>
                                            <p:strVal val="#ppt_x"/>
                                          </p:val>
                                        </p:tav>
                                        <p:tav tm="100000">
                                          <p:val>
                                            <p:strVal val="#ppt_x"/>
                                          </p:val>
                                        </p:tav>
                                      </p:tavLst>
                                    </p:anim>
                                    <p:anim calcmode="lin" valueType="num">
                                      <p:cBhvr additive="base">
                                        <p:cTn id="35" dur="500" fill="hold"/>
                                        <p:tgtEl>
                                          <p:spTgt spid="34"/>
                                        </p:tgtEl>
                                        <p:attrNameLst>
                                          <p:attrName>ppt_y</p:attrName>
                                        </p:attrNameLst>
                                      </p:cBhvr>
                                      <p:tavLst>
                                        <p:tav tm="0">
                                          <p:val>
                                            <p:strVal val="1+#ppt_h/2"/>
                                          </p:val>
                                        </p:tav>
                                        <p:tav tm="100000">
                                          <p:val>
                                            <p:strVal val="#ppt_y"/>
                                          </p:val>
                                        </p:tav>
                                      </p:tavLst>
                                    </p:anim>
                                  </p:childTnLst>
                                </p:cTn>
                              </p:par>
                            </p:childTnLst>
                          </p:cTn>
                        </p:par>
                        <p:par>
                          <p:cTn id="36" fill="hold">
                            <p:stCondLst>
                              <p:cond delay="3500"/>
                            </p:stCondLst>
                            <p:childTnLst>
                              <p:par>
                                <p:cTn id="37" presetID="14" presetClass="entr" presetSubtype="10" fill="hold" grpId="0" nodeType="after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randombar(horizontal)">
                                      <p:cBhvr>
                                        <p:cTn id="39"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p:nvPr/>
        </p:nvCxnSpPr>
        <p:spPr>
          <a:xfrm flipV="1">
            <a:off x="3876541" y="2426776"/>
            <a:ext cx="1491239" cy="507643"/>
          </a:xfrm>
          <a:prstGeom prst="line">
            <a:avLst/>
          </a:prstGeom>
          <a:ln w="3175">
            <a:gradFill>
              <a:gsLst>
                <a:gs pos="0">
                  <a:schemeClr val="bg1"/>
                </a:gs>
                <a:gs pos="100000">
                  <a:srgbClr val="55B3FA"/>
                </a:gs>
              </a:gsLst>
            </a:gradFill>
            <a:prstDash val="dash"/>
          </a:ln>
        </p:spPr>
        <p:style>
          <a:lnRef idx="1">
            <a:schemeClr val="accent1"/>
          </a:lnRef>
          <a:fillRef idx="0">
            <a:schemeClr val="accent1"/>
          </a:fillRef>
          <a:effectRef idx="0">
            <a:schemeClr val="accent1"/>
          </a:effectRef>
          <a:fontRef idx="minor">
            <a:schemeClr val="tx1"/>
          </a:fontRef>
        </p:style>
      </p:cxnSp>
      <p:cxnSp>
        <p:nvCxnSpPr>
          <p:cNvPr id="36" name="直接连接符 35"/>
          <p:cNvCxnSpPr>
            <a:endCxn id="26" idx="2"/>
          </p:cNvCxnSpPr>
          <p:nvPr/>
        </p:nvCxnSpPr>
        <p:spPr>
          <a:xfrm>
            <a:off x="4013320" y="3396558"/>
            <a:ext cx="4755127" cy="0"/>
          </a:xfrm>
          <a:prstGeom prst="line">
            <a:avLst/>
          </a:prstGeom>
          <a:ln w="3175">
            <a:gradFill>
              <a:gsLst>
                <a:gs pos="0">
                  <a:schemeClr val="bg1"/>
                </a:gs>
                <a:gs pos="100000">
                  <a:srgbClr val="55B3FA"/>
                </a:gs>
              </a:gsLst>
            </a:gradFill>
            <a:prstDash val="dash"/>
          </a:ln>
        </p:spPr>
        <p:style>
          <a:lnRef idx="1">
            <a:schemeClr val="accent1"/>
          </a:lnRef>
          <a:fillRef idx="0">
            <a:schemeClr val="accent1"/>
          </a:fillRef>
          <a:effectRef idx="0">
            <a:schemeClr val="accent1"/>
          </a:effectRef>
          <a:fontRef idx="minor">
            <a:schemeClr val="tx1"/>
          </a:fontRef>
        </p:style>
      </p:cxnSp>
      <p:cxnSp>
        <p:nvCxnSpPr>
          <p:cNvPr id="39" name="直接连接符 38"/>
          <p:cNvCxnSpPr>
            <a:endCxn id="32" idx="1"/>
          </p:cNvCxnSpPr>
          <p:nvPr/>
        </p:nvCxnSpPr>
        <p:spPr>
          <a:xfrm>
            <a:off x="3631106" y="4150877"/>
            <a:ext cx="562807" cy="627546"/>
          </a:xfrm>
          <a:prstGeom prst="line">
            <a:avLst/>
          </a:prstGeom>
          <a:ln w="3175">
            <a:gradFill>
              <a:gsLst>
                <a:gs pos="0">
                  <a:schemeClr val="bg1"/>
                </a:gs>
                <a:gs pos="100000">
                  <a:srgbClr val="55B3FA"/>
                </a:gs>
              </a:gsLst>
            </a:gradFill>
            <a:prstDash val="dash"/>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3827332" y="3781250"/>
            <a:ext cx="2245490" cy="814552"/>
          </a:xfrm>
          <a:prstGeom prst="line">
            <a:avLst/>
          </a:prstGeom>
          <a:ln w="3175">
            <a:gradFill>
              <a:gsLst>
                <a:gs pos="0">
                  <a:schemeClr val="bg1"/>
                </a:gs>
                <a:gs pos="100000">
                  <a:srgbClr val="55B3FA"/>
                </a:gs>
              </a:gsLst>
            </a:gradFill>
            <a:prstDash val="dash"/>
          </a:ln>
        </p:spPr>
        <p:style>
          <a:lnRef idx="1">
            <a:schemeClr val="accent1"/>
          </a:lnRef>
          <a:fillRef idx="0">
            <a:schemeClr val="accent1"/>
          </a:fillRef>
          <a:effectRef idx="0">
            <a:schemeClr val="accent1"/>
          </a:effectRef>
          <a:fontRef idx="minor">
            <a:schemeClr val="tx1"/>
          </a:fontRef>
        </p:style>
      </p:cxnSp>
      <p:sp>
        <p:nvSpPr>
          <p:cNvPr id="23" name="椭圆 22"/>
          <p:cNvSpPr/>
          <p:nvPr/>
        </p:nvSpPr>
        <p:spPr>
          <a:xfrm>
            <a:off x="5253999" y="1582925"/>
            <a:ext cx="1247016" cy="1247016"/>
          </a:xfrm>
          <a:prstGeom prst="ellipse">
            <a:avLst/>
          </a:prstGeom>
          <a:solidFill>
            <a:srgbClr val="54C1DA">
              <a:alpha val="19000"/>
            </a:srgb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zh-CN" altLang="en-US" sz="2000" dirty="0">
              <a:gradFill>
                <a:gsLst>
                  <a:gs pos="0">
                    <a:schemeClr val="bg1"/>
                  </a:gs>
                  <a:gs pos="100000">
                    <a:srgbClr val="55B3FA"/>
                  </a:gs>
                </a:gsLst>
                <a:lin ang="5400000" scaled="1"/>
              </a:gradFill>
              <a:cs typeface="+mn-ea"/>
              <a:sym typeface="+mn-lt"/>
            </a:endParaRPr>
          </a:p>
        </p:txBody>
      </p:sp>
      <p:sp>
        <p:nvSpPr>
          <p:cNvPr id="24" name="椭圆 23"/>
          <p:cNvSpPr/>
          <p:nvPr/>
        </p:nvSpPr>
        <p:spPr>
          <a:xfrm>
            <a:off x="5367780" y="1696706"/>
            <a:ext cx="1019455" cy="1019455"/>
          </a:xfrm>
          <a:prstGeom prst="ellipse">
            <a:avLst/>
          </a:prstGeom>
          <a:noFill/>
          <a:ln w="38100">
            <a:gradFill>
              <a:gsLst>
                <a:gs pos="0">
                  <a:schemeClr val="bg1"/>
                </a:gs>
                <a:gs pos="100000">
                  <a:srgbClr val="55B3FA"/>
                </a:gs>
              </a:gsLst>
            </a:gra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zh-CN" sz="1600" dirty="0">
                <a:gradFill>
                  <a:gsLst>
                    <a:gs pos="0">
                      <a:schemeClr val="bg1"/>
                    </a:gs>
                    <a:gs pos="100000">
                      <a:srgbClr val="55B3FA"/>
                    </a:gs>
                  </a:gsLst>
                  <a:lin ang="5400000" scaled="1"/>
                </a:gradFill>
                <a:cs typeface="+mn-ea"/>
                <a:sym typeface="+mn-lt"/>
              </a:rPr>
              <a:t>Key 01</a:t>
            </a:r>
            <a:endParaRPr lang="zh-CN" altLang="en-US" sz="1600" dirty="0">
              <a:gradFill>
                <a:gsLst>
                  <a:gs pos="0">
                    <a:schemeClr val="bg1"/>
                  </a:gs>
                  <a:gs pos="100000">
                    <a:srgbClr val="55B3FA"/>
                  </a:gs>
                </a:gsLst>
                <a:lin ang="5400000" scaled="1"/>
              </a:gradFill>
              <a:cs typeface="+mn-ea"/>
              <a:sym typeface="+mn-lt"/>
            </a:endParaRPr>
          </a:p>
        </p:txBody>
      </p:sp>
      <p:sp>
        <p:nvSpPr>
          <p:cNvPr id="29" name="椭圆 28"/>
          <p:cNvSpPr/>
          <p:nvPr/>
        </p:nvSpPr>
        <p:spPr>
          <a:xfrm>
            <a:off x="6072822" y="4127303"/>
            <a:ext cx="1247016" cy="1247016"/>
          </a:xfrm>
          <a:prstGeom prst="ellipse">
            <a:avLst/>
          </a:prstGeom>
          <a:solidFill>
            <a:srgbClr val="54C1DA">
              <a:alpha val="19000"/>
            </a:srgb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zh-CN" altLang="en-US" sz="2000" dirty="0">
              <a:gradFill>
                <a:gsLst>
                  <a:gs pos="0">
                    <a:schemeClr val="bg1"/>
                  </a:gs>
                  <a:gs pos="100000">
                    <a:srgbClr val="55B3FA"/>
                  </a:gs>
                </a:gsLst>
                <a:lin ang="5400000" scaled="1"/>
              </a:gradFill>
              <a:cs typeface="+mn-ea"/>
              <a:sym typeface="+mn-lt"/>
            </a:endParaRPr>
          </a:p>
        </p:txBody>
      </p:sp>
      <p:sp>
        <p:nvSpPr>
          <p:cNvPr id="30" name="椭圆 29"/>
          <p:cNvSpPr/>
          <p:nvPr/>
        </p:nvSpPr>
        <p:spPr>
          <a:xfrm>
            <a:off x="6186603" y="4241084"/>
            <a:ext cx="1019455" cy="1019455"/>
          </a:xfrm>
          <a:prstGeom prst="ellipse">
            <a:avLst/>
          </a:prstGeom>
          <a:noFill/>
          <a:ln w="38100">
            <a:gradFill>
              <a:gsLst>
                <a:gs pos="0">
                  <a:schemeClr val="bg1"/>
                </a:gs>
                <a:gs pos="100000">
                  <a:srgbClr val="55B3FA"/>
                </a:gs>
              </a:gsLst>
            </a:gra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zh-CN" sz="1600" dirty="0">
                <a:gradFill>
                  <a:gsLst>
                    <a:gs pos="0">
                      <a:schemeClr val="bg1"/>
                    </a:gs>
                    <a:gs pos="100000">
                      <a:srgbClr val="55B3FA"/>
                    </a:gs>
                  </a:gsLst>
                  <a:lin ang="5400000" scaled="1"/>
                </a:gradFill>
                <a:cs typeface="+mn-ea"/>
                <a:sym typeface="+mn-lt"/>
              </a:rPr>
              <a:t>Key 02</a:t>
            </a:r>
            <a:endParaRPr lang="zh-CN" altLang="en-US" sz="1600" dirty="0">
              <a:gradFill>
                <a:gsLst>
                  <a:gs pos="0">
                    <a:schemeClr val="bg1"/>
                  </a:gs>
                  <a:gs pos="100000">
                    <a:srgbClr val="55B3FA"/>
                  </a:gs>
                </a:gsLst>
                <a:lin ang="5400000" scaled="1"/>
              </a:gradFill>
              <a:cs typeface="+mn-ea"/>
              <a:sym typeface="+mn-lt"/>
            </a:endParaRPr>
          </a:p>
        </p:txBody>
      </p:sp>
      <p:sp>
        <p:nvSpPr>
          <p:cNvPr id="32" name="椭圆 31"/>
          <p:cNvSpPr/>
          <p:nvPr/>
        </p:nvSpPr>
        <p:spPr>
          <a:xfrm>
            <a:off x="4011292" y="4595802"/>
            <a:ext cx="1247016" cy="1247016"/>
          </a:xfrm>
          <a:prstGeom prst="ellipse">
            <a:avLst/>
          </a:prstGeom>
          <a:solidFill>
            <a:srgbClr val="54C1DA">
              <a:alpha val="19000"/>
            </a:srgbClr>
          </a:solidFill>
          <a:ln w="38100">
            <a:gradFill>
              <a:gsLst>
                <a:gs pos="0">
                  <a:schemeClr val="bg1"/>
                </a:gs>
                <a:gs pos="100000">
                  <a:srgbClr val="55B3FA"/>
                </a:gs>
              </a:gsLst>
            </a:gra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zh-CN" altLang="en-US" sz="2000" dirty="0">
              <a:gradFill>
                <a:gsLst>
                  <a:gs pos="0">
                    <a:schemeClr val="bg1"/>
                  </a:gs>
                  <a:gs pos="100000">
                    <a:srgbClr val="55B3FA"/>
                  </a:gs>
                </a:gsLst>
                <a:lin ang="5400000" scaled="1"/>
              </a:gradFill>
              <a:cs typeface="+mn-ea"/>
              <a:sym typeface="+mn-lt"/>
            </a:endParaRPr>
          </a:p>
        </p:txBody>
      </p:sp>
      <p:sp>
        <p:nvSpPr>
          <p:cNvPr id="51" name="KSO_Shape"/>
          <p:cNvSpPr/>
          <p:nvPr/>
        </p:nvSpPr>
        <p:spPr>
          <a:xfrm>
            <a:off x="4361917" y="4975467"/>
            <a:ext cx="555049" cy="467166"/>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gradFill>
            <a:gsLst>
              <a:gs pos="0">
                <a:schemeClr val="bg1"/>
              </a:gs>
              <a:gs pos="100000">
                <a:srgbClr val="55B3F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sp>
        <p:nvSpPr>
          <p:cNvPr id="26" name="椭圆 25"/>
          <p:cNvSpPr/>
          <p:nvPr/>
        </p:nvSpPr>
        <p:spPr>
          <a:xfrm>
            <a:off x="8768447" y="2773050"/>
            <a:ext cx="1247016" cy="1247016"/>
          </a:xfrm>
          <a:prstGeom prst="ellipse">
            <a:avLst/>
          </a:prstGeom>
          <a:solidFill>
            <a:srgbClr val="54C1DA">
              <a:alpha val="19000"/>
            </a:srgb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zh-CN" altLang="en-US" sz="2000" dirty="0">
              <a:gradFill>
                <a:gsLst>
                  <a:gs pos="0">
                    <a:schemeClr val="bg1"/>
                  </a:gs>
                  <a:gs pos="100000">
                    <a:srgbClr val="55B3FA"/>
                  </a:gs>
                </a:gsLst>
                <a:lin ang="5400000" scaled="1"/>
              </a:gradFill>
              <a:cs typeface="+mn-ea"/>
              <a:sym typeface="+mn-lt"/>
            </a:endParaRPr>
          </a:p>
        </p:txBody>
      </p:sp>
      <p:sp>
        <p:nvSpPr>
          <p:cNvPr id="27" name="椭圆 26"/>
          <p:cNvSpPr/>
          <p:nvPr/>
        </p:nvSpPr>
        <p:spPr>
          <a:xfrm>
            <a:off x="8882228" y="2886831"/>
            <a:ext cx="1019455" cy="1019455"/>
          </a:xfrm>
          <a:prstGeom prst="ellipse">
            <a:avLst/>
          </a:prstGeom>
          <a:noFill/>
          <a:ln w="38100">
            <a:gradFill>
              <a:gsLst>
                <a:gs pos="0">
                  <a:schemeClr val="bg1"/>
                </a:gs>
                <a:gs pos="100000">
                  <a:srgbClr val="55B3FA"/>
                </a:gs>
              </a:gsLst>
            </a:grad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zh-CN" altLang="en-US" sz="2000" dirty="0">
              <a:gradFill>
                <a:gsLst>
                  <a:gs pos="0">
                    <a:schemeClr val="bg1"/>
                  </a:gs>
                  <a:gs pos="100000">
                    <a:srgbClr val="55B3FA"/>
                  </a:gs>
                </a:gsLst>
                <a:lin ang="5400000" scaled="1"/>
              </a:gradFill>
              <a:cs typeface="+mn-ea"/>
              <a:sym typeface="+mn-lt"/>
            </a:endParaRPr>
          </a:p>
        </p:txBody>
      </p:sp>
      <p:sp>
        <p:nvSpPr>
          <p:cNvPr id="52" name="KSO_Shape"/>
          <p:cNvSpPr>
            <a:spLocks/>
          </p:cNvSpPr>
          <p:nvPr/>
        </p:nvSpPr>
        <p:spPr bwMode="auto">
          <a:xfrm>
            <a:off x="9116895" y="3132454"/>
            <a:ext cx="546422" cy="528208"/>
          </a:xfrm>
          <a:custGeom>
            <a:avLst/>
            <a:gdLst>
              <a:gd name="T0" fmla="*/ 2147483646 w 5440"/>
              <a:gd name="T1" fmla="*/ 2147483646 h 5267"/>
              <a:gd name="T2" fmla="*/ 2147483646 w 5440"/>
              <a:gd name="T3" fmla="*/ 2147483646 h 5267"/>
              <a:gd name="T4" fmla="*/ 2147483646 w 5440"/>
              <a:gd name="T5" fmla="*/ 2147483646 h 5267"/>
              <a:gd name="T6" fmla="*/ 2147483646 w 5440"/>
              <a:gd name="T7" fmla="*/ 2147483646 h 5267"/>
              <a:gd name="T8" fmla="*/ 2147483646 w 5440"/>
              <a:gd name="T9" fmla="*/ 2147483646 h 5267"/>
              <a:gd name="T10" fmla="*/ 2147483646 w 5440"/>
              <a:gd name="T11" fmla="*/ 2147483646 h 5267"/>
              <a:gd name="T12" fmla="*/ 2147483646 w 5440"/>
              <a:gd name="T13" fmla="*/ 2147483646 h 5267"/>
              <a:gd name="T14" fmla="*/ 2147483646 w 5440"/>
              <a:gd name="T15" fmla="*/ 2147483646 h 5267"/>
              <a:gd name="T16" fmla="*/ 2147483646 w 5440"/>
              <a:gd name="T17" fmla="*/ 2147483646 h 5267"/>
              <a:gd name="T18" fmla="*/ 2147483646 w 5440"/>
              <a:gd name="T19" fmla="*/ 2147483646 h 5267"/>
              <a:gd name="T20" fmla="*/ 2147483646 w 5440"/>
              <a:gd name="T21" fmla="*/ 2147483646 h 5267"/>
              <a:gd name="T22" fmla="*/ 2147483646 w 5440"/>
              <a:gd name="T23" fmla="*/ 2147483646 h 5267"/>
              <a:gd name="T24" fmla="*/ 2147483646 w 5440"/>
              <a:gd name="T25" fmla="*/ 2147483646 h 5267"/>
              <a:gd name="T26" fmla="*/ 2147483646 w 5440"/>
              <a:gd name="T27" fmla="*/ 2147483646 h 5267"/>
              <a:gd name="T28" fmla="*/ 2147483646 w 5440"/>
              <a:gd name="T29" fmla="*/ 2147483646 h 5267"/>
              <a:gd name="T30" fmla="*/ 429445831 w 5440"/>
              <a:gd name="T31" fmla="*/ 2147483646 h 5267"/>
              <a:gd name="T32" fmla="*/ 85840210 w 5440"/>
              <a:gd name="T33" fmla="*/ 2147483646 h 5267"/>
              <a:gd name="T34" fmla="*/ 1545979988 w 5440"/>
              <a:gd name="T35" fmla="*/ 2147483646 h 5267"/>
              <a:gd name="T36" fmla="*/ 2147483646 w 5440"/>
              <a:gd name="T37" fmla="*/ 2147483646 h 5267"/>
              <a:gd name="T38" fmla="*/ 2147483646 w 5440"/>
              <a:gd name="T39" fmla="*/ 2147483646 h 5267"/>
              <a:gd name="T40" fmla="*/ 2147483646 w 5440"/>
              <a:gd name="T41" fmla="*/ 2147483646 h 5267"/>
              <a:gd name="T42" fmla="*/ 2147483646 w 5440"/>
              <a:gd name="T43" fmla="*/ 2147483646 h 5267"/>
              <a:gd name="T44" fmla="*/ 2147483646 w 5440"/>
              <a:gd name="T45" fmla="*/ 2147483646 h 5267"/>
              <a:gd name="T46" fmla="*/ 2147483646 w 5440"/>
              <a:gd name="T47" fmla="*/ 2147483646 h 5267"/>
              <a:gd name="T48" fmla="*/ 2147483646 w 5440"/>
              <a:gd name="T49" fmla="*/ 2147483646 h 5267"/>
              <a:gd name="T50" fmla="*/ 2147483646 w 5440"/>
              <a:gd name="T51" fmla="*/ 2147483646 h 5267"/>
              <a:gd name="T52" fmla="*/ 2147483646 w 5440"/>
              <a:gd name="T53" fmla="*/ 2147483646 h 5267"/>
              <a:gd name="T54" fmla="*/ 2147483646 w 5440"/>
              <a:gd name="T55" fmla="*/ 2147483646 h 5267"/>
              <a:gd name="T56" fmla="*/ 2147483646 w 5440"/>
              <a:gd name="T57" fmla="*/ 2147483646 h 5267"/>
              <a:gd name="T58" fmla="*/ 2147483646 w 5440"/>
              <a:gd name="T59" fmla="*/ 2147483646 h 5267"/>
              <a:gd name="T60" fmla="*/ 2147483646 w 5440"/>
              <a:gd name="T61" fmla="*/ 2147483646 h 5267"/>
              <a:gd name="T62" fmla="*/ 2147483646 w 5440"/>
              <a:gd name="T63" fmla="*/ 2147483646 h 5267"/>
              <a:gd name="T64" fmla="*/ 2147483646 w 5440"/>
              <a:gd name="T65" fmla="*/ 2147483646 h 5267"/>
              <a:gd name="T66" fmla="*/ 2147483646 w 5440"/>
              <a:gd name="T67" fmla="*/ 2147483646 h 5267"/>
              <a:gd name="T68" fmla="*/ 2147483646 w 5440"/>
              <a:gd name="T69" fmla="*/ 2147483646 h 5267"/>
              <a:gd name="T70" fmla="*/ 2147483646 w 5440"/>
              <a:gd name="T71" fmla="*/ 2147483646 h 5267"/>
              <a:gd name="T72" fmla="*/ 2147483646 w 5440"/>
              <a:gd name="T73" fmla="*/ 2147483646 h 5267"/>
              <a:gd name="T74" fmla="*/ 2147483646 w 5440"/>
              <a:gd name="T75" fmla="*/ 2147483646 h 5267"/>
              <a:gd name="T76" fmla="*/ 2147483646 w 5440"/>
              <a:gd name="T77" fmla="*/ 2147483646 h 5267"/>
              <a:gd name="T78" fmla="*/ 2147483646 w 5440"/>
              <a:gd name="T79" fmla="*/ 2147483646 h 5267"/>
              <a:gd name="T80" fmla="*/ 2147483646 w 5440"/>
              <a:gd name="T81" fmla="*/ 2147483646 h 5267"/>
              <a:gd name="T82" fmla="*/ 2147483646 w 5440"/>
              <a:gd name="T83" fmla="*/ 2147483646 h 5267"/>
              <a:gd name="T84" fmla="*/ 2147483646 w 5440"/>
              <a:gd name="T85" fmla="*/ 2147483646 h 5267"/>
              <a:gd name="T86" fmla="*/ 2147483646 w 5440"/>
              <a:gd name="T87" fmla="*/ 2147483646 h 5267"/>
              <a:gd name="T88" fmla="*/ 2147483646 w 5440"/>
              <a:gd name="T89" fmla="*/ 2147483646 h 5267"/>
              <a:gd name="T90" fmla="*/ 2147483646 w 5440"/>
              <a:gd name="T91" fmla="*/ 2147483646 h 5267"/>
              <a:gd name="T92" fmla="*/ 2147483646 w 5440"/>
              <a:gd name="T93" fmla="*/ 2147483646 h 5267"/>
              <a:gd name="T94" fmla="*/ 2147483646 w 5440"/>
              <a:gd name="T95" fmla="*/ 2147483646 h 5267"/>
              <a:gd name="T96" fmla="*/ 2147483646 w 5440"/>
              <a:gd name="T97" fmla="*/ 2147483646 h 5267"/>
              <a:gd name="T98" fmla="*/ 2147483646 w 5440"/>
              <a:gd name="T99" fmla="*/ 2147483646 h 5267"/>
              <a:gd name="T100" fmla="*/ 2147483646 w 5440"/>
              <a:gd name="T101" fmla="*/ 2147483646 h 5267"/>
              <a:gd name="T102" fmla="*/ 2147483646 w 5440"/>
              <a:gd name="T103" fmla="*/ 2147483646 h 5267"/>
              <a:gd name="T104" fmla="*/ 2147483646 w 5440"/>
              <a:gd name="T105" fmla="*/ 2147483646 h 5267"/>
              <a:gd name="T106" fmla="*/ 2147483646 w 5440"/>
              <a:gd name="T107" fmla="*/ 2147483646 h 5267"/>
              <a:gd name="T108" fmla="*/ 2147483646 w 5440"/>
              <a:gd name="T109" fmla="*/ 2147483646 h 526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5440" h="5267">
                <a:moveTo>
                  <a:pt x="1521" y="2392"/>
                </a:moveTo>
                <a:lnTo>
                  <a:pt x="1521" y="2392"/>
                </a:lnTo>
                <a:lnTo>
                  <a:pt x="1525" y="2395"/>
                </a:lnTo>
                <a:lnTo>
                  <a:pt x="2073" y="2944"/>
                </a:lnTo>
                <a:lnTo>
                  <a:pt x="2265" y="2753"/>
                </a:lnTo>
                <a:lnTo>
                  <a:pt x="2058" y="2546"/>
                </a:lnTo>
                <a:lnTo>
                  <a:pt x="1964" y="2452"/>
                </a:lnTo>
                <a:lnTo>
                  <a:pt x="2443" y="1974"/>
                </a:lnTo>
                <a:lnTo>
                  <a:pt x="2506" y="1981"/>
                </a:lnTo>
                <a:lnTo>
                  <a:pt x="2531" y="1984"/>
                </a:lnTo>
                <a:lnTo>
                  <a:pt x="2554" y="1985"/>
                </a:lnTo>
                <a:lnTo>
                  <a:pt x="2579" y="1984"/>
                </a:lnTo>
                <a:lnTo>
                  <a:pt x="2603" y="1981"/>
                </a:lnTo>
                <a:lnTo>
                  <a:pt x="2628" y="1978"/>
                </a:lnTo>
                <a:lnTo>
                  <a:pt x="2651" y="1973"/>
                </a:lnTo>
                <a:lnTo>
                  <a:pt x="2300" y="1621"/>
                </a:lnTo>
                <a:lnTo>
                  <a:pt x="2288" y="1611"/>
                </a:lnTo>
                <a:lnTo>
                  <a:pt x="2277" y="1601"/>
                </a:lnTo>
                <a:lnTo>
                  <a:pt x="2287" y="1564"/>
                </a:lnTo>
                <a:lnTo>
                  <a:pt x="2295" y="1528"/>
                </a:lnTo>
                <a:lnTo>
                  <a:pt x="2302" y="1490"/>
                </a:lnTo>
                <a:lnTo>
                  <a:pt x="2308" y="1454"/>
                </a:lnTo>
                <a:lnTo>
                  <a:pt x="2313" y="1416"/>
                </a:lnTo>
                <a:lnTo>
                  <a:pt x="2316" y="1379"/>
                </a:lnTo>
                <a:lnTo>
                  <a:pt x="2318" y="1340"/>
                </a:lnTo>
                <a:lnTo>
                  <a:pt x="2320" y="1303"/>
                </a:lnTo>
                <a:lnTo>
                  <a:pt x="2320" y="1265"/>
                </a:lnTo>
                <a:lnTo>
                  <a:pt x="2318" y="1227"/>
                </a:lnTo>
                <a:lnTo>
                  <a:pt x="2316" y="1190"/>
                </a:lnTo>
                <a:lnTo>
                  <a:pt x="2311" y="1152"/>
                </a:lnTo>
                <a:lnTo>
                  <a:pt x="2307" y="1115"/>
                </a:lnTo>
                <a:lnTo>
                  <a:pt x="2301" y="1077"/>
                </a:lnTo>
                <a:lnTo>
                  <a:pt x="2293" y="1041"/>
                </a:lnTo>
                <a:lnTo>
                  <a:pt x="2284" y="1004"/>
                </a:lnTo>
                <a:lnTo>
                  <a:pt x="2275" y="967"/>
                </a:lnTo>
                <a:lnTo>
                  <a:pt x="2263" y="931"/>
                </a:lnTo>
                <a:lnTo>
                  <a:pt x="2252" y="895"/>
                </a:lnTo>
                <a:lnTo>
                  <a:pt x="2238" y="859"/>
                </a:lnTo>
                <a:lnTo>
                  <a:pt x="2222" y="824"/>
                </a:lnTo>
                <a:lnTo>
                  <a:pt x="2207" y="789"/>
                </a:lnTo>
                <a:lnTo>
                  <a:pt x="2190" y="754"/>
                </a:lnTo>
                <a:lnTo>
                  <a:pt x="2171" y="720"/>
                </a:lnTo>
                <a:lnTo>
                  <a:pt x="2152" y="687"/>
                </a:lnTo>
                <a:lnTo>
                  <a:pt x="2131" y="654"/>
                </a:lnTo>
                <a:lnTo>
                  <a:pt x="2109" y="621"/>
                </a:lnTo>
                <a:lnTo>
                  <a:pt x="2085" y="590"/>
                </a:lnTo>
                <a:lnTo>
                  <a:pt x="2061" y="558"/>
                </a:lnTo>
                <a:lnTo>
                  <a:pt x="2035" y="528"/>
                </a:lnTo>
                <a:lnTo>
                  <a:pt x="2008" y="498"/>
                </a:lnTo>
                <a:lnTo>
                  <a:pt x="1980" y="469"/>
                </a:lnTo>
                <a:lnTo>
                  <a:pt x="1952" y="441"/>
                </a:lnTo>
                <a:lnTo>
                  <a:pt x="1922" y="414"/>
                </a:lnTo>
                <a:lnTo>
                  <a:pt x="1892" y="389"/>
                </a:lnTo>
                <a:lnTo>
                  <a:pt x="1860" y="365"/>
                </a:lnTo>
                <a:lnTo>
                  <a:pt x="1828" y="341"/>
                </a:lnTo>
                <a:lnTo>
                  <a:pt x="1797" y="319"/>
                </a:lnTo>
                <a:lnTo>
                  <a:pt x="1764" y="299"/>
                </a:lnTo>
                <a:lnTo>
                  <a:pt x="1731" y="279"/>
                </a:lnTo>
                <a:lnTo>
                  <a:pt x="1697" y="260"/>
                </a:lnTo>
                <a:lnTo>
                  <a:pt x="1663" y="244"/>
                </a:lnTo>
                <a:lnTo>
                  <a:pt x="1628" y="228"/>
                </a:lnTo>
                <a:lnTo>
                  <a:pt x="1593" y="212"/>
                </a:lnTo>
                <a:lnTo>
                  <a:pt x="1558" y="199"/>
                </a:lnTo>
                <a:lnTo>
                  <a:pt x="1523" y="187"/>
                </a:lnTo>
                <a:lnTo>
                  <a:pt x="1486" y="176"/>
                </a:lnTo>
                <a:lnTo>
                  <a:pt x="1450" y="165"/>
                </a:lnTo>
                <a:lnTo>
                  <a:pt x="1414" y="157"/>
                </a:lnTo>
                <a:lnTo>
                  <a:pt x="1376" y="150"/>
                </a:lnTo>
                <a:lnTo>
                  <a:pt x="1340" y="143"/>
                </a:lnTo>
                <a:lnTo>
                  <a:pt x="1302" y="139"/>
                </a:lnTo>
                <a:lnTo>
                  <a:pt x="1265" y="134"/>
                </a:lnTo>
                <a:lnTo>
                  <a:pt x="1228" y="131"/>
                </a:lnTo>
                <a:lnTo>
                  <a:pt x="1191" y="130"/>
                </a:lnTo>
                <a:lnTo>
                  <a:pt x="1153" y="129"/>
                </a:lnTo>
                <a:lnTo>
                  <a:pt x="1116" y="130"/>
                </a:lnTo>
                <a:lnTo>
                  <a:pt x="1078" y="133"/>
                </a:lnTo>
                <a:lnTo>
                  <a:pt x="1041" y="136"/>
                </a:lnTo>
                <a:lnTo>
                  <a:pt x="1003" y="140"/>
                </a:lnTo>
                <a:lnTo>
                  <a:pt x="967" y="146"/>
                </a:lnTo>
                <a:lnTo>
                  <a:pt x="929" y="153"/>
                </a:lnTo>
                <a:lnTo>
                  <a:pt x="893" y="161"/>
                </a:lnTo>
                <a:lnTo>
                  <a:pt x="857" y="170"/>
                </a:lnTo>
                <a:lnTo>
                  <a:pt x="1514" y="827"/>
                </a:lnTo>
                <a:lnTo>
                  <a:pt x="1341" y="1470"/>
                </a:lnTo>
                <a:lnTo>
                  <a:pt x="697" y="1642"/>
                </a:lnTo>
                <a:lnTo>
                  <a:pt x="41" y="986"/>
                </a:lnTo>
                <a:lnTo>
                  <a:pt x="31" y="1022"/>
                </a:lnTo>
                <a:lnTo>
                  <a:pt x="23" y="1059"/>
                </a:lnTo>
                <a:lnTo>
                  <a:pt x="16" y="1096"/>
                </a:lnTo>
                <a:lnTo>
                  <a:pt x="10" y="1133"/>
                </a:lnTo>
                <a:lnTo>
                  <a:pt x="7" y="1170"/>
                </a:lnTo>
                <a:lnTo>
                  <a:pt x="3" y="1208"/>
                </a:lnTo>
                <a:lnTo>
                  <a:pt x="1" y="1245"/>
                </a:lnTo>
                <a:lnTo>
                  <a:pt x="0" y="1283"/>
                </a:lnTo>
                <a:lnTo>
                  <a:pt x="1" y="1320"/>
                </a:lnTo>
                <a:lnTo>
                  <a:pt x="2" y="1358"/>
                </a:lnTo>
                <a:lnTo>
                  <a:pt x="4" y="1394"/>
                </a:lnTo>
                <a:lnTo>
                  <a:pt x="9" y="1431"/>
                </a:lnTo>
                <a:lnTo>
                  <a:pt x="14" y="1469"/>
                </a:lnTo>
                <a:lnTo>
                  <a:pt x="21" y="1505"/>
                </a:lnTo>
                <a:lnTo>
                  <a:pt x="28" y="1543"/>
                </a:lnTo>
                <a:lnTo>
                  <a:pt x="36" y="1579"/>
                </a:lnTo>
                <a:lnTo>
                  <a:pt x="47" y="1615"/>
                </a:lnTo>
                <a:lnTo>
                  <a:pt x="57" y="1652"/>
                </a:lnTo>
                <a:lnTo>
                  <a:pt x="70" y="1687"/>
                </a:lnTo>
                <a:lnTo>
                  <a:pt x="84" y="1722"/>
                </a:lnTo>
                <a:lnTo>
                  <a:pt x="98" y="1757"/>
                </a:lnTo>
                <a:lnTo>
                  <a:pt x="115" y="1793"/>
                </a:lnTo>
                <a:lnTo>
                  <a:pt x="131" y="1826"/>
                </a:lnTo>
                <a:lnTo>
                  <a:pt x="150" y="1860"/>
                </a:lnTo>
                <a:lnTo>
                  <a:pt x="170" y="1893"/>
                </a:lnTo>
                <a:lnTo>
                  <a:pt x="190" y="1926"/>
                </a:lnTo>
                <a:lnTo>
                  <a:pt x="212" y="1958"/>
                </a:lnTo>
                <a:lnTo>
                  <a:pt x="235" y="1989"/>
                </a:lnTo>
                <a:lnTo>
                  <a:pt x="260" y="2021"/>
                </a:lnTo>
                <a:lnTo>
                  <a:pt x="285" y="2052"/>
                </a:lnTo>
                <a:lnTo>
                  <a:pt x="312" y="2081"/>
                </a:lnTo>
                <a:lnTo>
                  <a:pt x="340" y="2109"/>
                </a:lnTo>
                <a:lnTo>
                  <a:pt x="370" y="2138"/>
                </a:lnTo>
                <a:lnTo>
                  <a:pt x="401" y="2166"/>
                </a:lnTo>
                <a:lnTo>
                  <a:pt x="434" y="2193"/>
                </a:lnTo>
                <a:lnTo>
                  <a:pt x="466" y="2219"/>
                </a:lnTo>
                <a:lnTo>
                  <a:pt x="499" y="2243"/>
                </a:lnTo>
                <a:lnTo>
                  <a:pt x="533" y="2266"/>
                </a:lnTo>
                <a:lnTo>
                  <a:pt x="567" y="2287"/>
                </a:lnTo>
                <a:lnTo>
                  <a:pt x="602" y="2307"/>
                </a:lnTo>
                <a:lnTo>
                  <a:pt x="639" y="2326"/>
                </a:lnTo>
                <a:lnTo>
                  <a:pt x="675" y="2343"/>
                </a:lnTo>
                <a:lnTo>
                  <a:pt x="711" y="2359"/>
                </a:lnTo>
                <a:lnTo>
                  <a:pt x="748" y="2374"/>
                </a:lnTo>
                <a:lnTo>
                  <a:pt x="785" y="2387"/>
                </a:lnTo>
                <a:lnTo>
                  <a:pt x="823" y="2400"/>
                </a:lnTo>
                <a:lnTo>
                  <a:pt x="861" y="2410"/>
                </a:lnTo>
                <a:lnTo>
                  <a:pt x="900" y="2420"/>
                </a:lnTo>
                <a:lnTo>
                  <a:pt x="939" y="2428"/>
                </a:lnTo>
                <a:lnTo>
                  <a:pt x="977" y="2435"/>
                </a:lnTo>
                <a:lnTo>
                  <a:pt x="1016" y="2441"/>
                </a:lnTo>
                <a:lnTo>
                  <a:pt x="1055" y="2444"/>
                </a:lnTo>
                <a:lnTo>
                  <a:pt x="1095" y="2448"/>
                </a:lnTo>
                <a:lnTo>
                  <a:pt x="1133" y="2449"/>
                </a:lnTo>
                <a:lnTo>
                  <a:pt x="1173" y="2449"/>
                </a:lnTo>
                <a:lnTo>
                  <a:pt x="1212" y="2448"/>
                </a:lnTo>
                <a:lnTo>
                  <a:pt x="1252" y="2445"/>
                </a:lnTo>
                <a:lnTo>
                  <a:pt x="1290" y="2442"/>
                </a:lnTo>
                <a:lnTo>
                  <a:pt x="1329" y="2437"/>
                </a:lnTo>
                <a:lnTo>
                  <a:pt x="1368" y="2430"/>
                </a:lnTo>
                <a:lnTo>
                  <a:pt x="1406" y="2422"/>
                </a:lnTo>
                <a:lnTo>
                  <a:pt x="1445" y="2414"/>
                </a:lnTo>
                <a:lnTo>
                  <a:pt x="1484" y="2403"/>
                </a:lnTo>
                <a:lnTo>
                  <a:pt x="1521" y="2392"/>
                </a:lnTo>
                <a:close/>
                <a:moveTo>
                  <a:pt x="3463" y="2785"/>
                </a:moveTo>
                <a:lnTo>
                  <a:pt x="3463" y="2785"/>
                </a:lnTo>
                <a:lnTo>
                  <a:pt x="3459" y="2803"/>
                </a:lnTo>
                <a:lnTo>
                  <a:pt x="3457" y="2821"/>
                </a:lnTo>
                <a:lnTo>
                  <a:pt x="3454" y="2838"/>
                </a:lnTo>
                <a:lnTo>
                  <a:pt x="3453" y="2857"/>
                </a:lnTo>
                <a:lnTo>
                  <a:pt x="3452" y="2876"/>
                </a:lnTo>
                <a:lnTo>
                  <a:pt x="3452" y="2893"/>
                </a:lnTo>
                <a:lnTo>
                  <a:pt x="3453" y="2912"/>
                </a:lnTo>
                <a:lnTo>
                  <a:pt x="3454" y="2931"/>
                </a:lnTo>
                <a:lnTo>
                  <a:pt x="3461" y="2994"/>
                </a:lnTo>
                <a:lnTo>
                  <a:pt x="3417" y="3039"/>
                </a:lnTo>
                <a:lnTo>
                  <a:pt x="3077" y="3379"/>
                </a:lnTo>
                <a:lnTo>
                  <a:pt x="2984" y="3472"/>
                </a:lnTo>
                <a:lnTo>
                  <a:pt x="2684" y="3172"/>
                </a:lnTo>
                <a:lnTo>
                  <a:pt x="2493" y="3363"/>
                </a:lnTo>
                <a:lnTo>
                  <a:pt x="4228" y="5098"/>
                </a:lnTo>
                <a:lnTo>
                  <a:pt x="4248" y="5117"/>
                </a:lnTo>
                <a:lnTo>
                  <a:pt x="4269" y="5136"/>
                </a:lnTo>
                <a:lnTo>
                  <a:pt x="4291" y="5152"/>
                </a:lnTo>
                <a:lnTo>
                  <a:pt x="4314" y="5168"/>
                </a:lnTo>
                <a:lnTo>
                  <a:pt x="4336" y="5183"/>
                </a:lnTo>
                <a:lnTo>
                  <a:pt x="4361" y="5195"/>
                </a:lnTo>
                <a:lnTo>
                  <a:pt x="4384" y="5207"/>
                </a:lnTo>
                <a:lnTo>
                  <a:pt x="4409" y="5218"/>
                </a:lnTo>
                <a:lnTo>
                  <a:pt x="4433" y="5227"/>
                </a:lnTo>
                <a:lnTo>
                  <a:pt x="4459" y="5235"/>
                </a:lnTo>
                <a:lnTo>
                  <a:pt x="4485" y="5242"/>
                </a:lnTo>
                <a:lnTo>
                  <a:pt x="4511" y="5248"/>
                </a:lnTo>
                <a:lnTo>
                  <a:pt x="4536" y="5253"/>
                </a:lnTo>
                <a:lnTo>
                  <a:pt x="4562" y="5255"/>
                </a:lnTo>
                <a:lnTo>
                  <a:pt x="4588" y="5258"/>
                </a:lnTo>
                <a:lnTo>
                  <a:pt x="4615" y="5259"/>
                </a:lnTo>
                <a:lnTo>
                  <a:pt x="4641" y="5258"/>
                </a:lnTo>
                <a:lnTo>
                  <a:pt x="4668" y="5255"/>
                </a:lnTo>
                <a:lnTo>
                  <a:pt x="4693" y="5253"/>
                </a:lnTo>
                <a:lnTo>
                  <a:pt x="4719" y="5248"/>
                </a:lnTo>
                <a:lnTo>
                  <a:pt x="4745" y="5242"/>
                </a:lnTo>
                <a:lnTo>
                  <a:pt x="4771" y="5235"/>
                </a:lnTo>
                <a:lnTo>
                  <a:pt x="4795" y="5227"/>
                </a:lnTo>
                <a:lnTo>
                  <a:pt x="4821" y="5218"/>
                </a:lnTo>
                <a:lnTo>
                  <a:pt x="4845" y="5207"/>
                </a:lnTo>
                <a:lnTo>
                  <a:pt x="4869" y="5195"/>
                </a:lnTo>
                <a:lnTo>
                  <a:pt x="4893" y="5183"/>
                </a:lnTo>
                <a:lnTo>
                  <a:pt x="4916" y="5168"/>
                </a:lnTo>
                <a:lnTo>
                  <a:pt x="4938" y="5152"/>
                </a:lnTo>
                <a:lnTo>
                  <a:pt x="4961" y="5136"/>
                </a:lnTo>
                <a:lnTo>
                  <a:pt x="4982" y="5117"/>
                </a:lnTo>
                <a:lnTo>
                  <a:pt x="5002" y="5098"/>
                </a:lnTo>
                <a:lnTo>
                  <a:pt x="5022" y="5077"/>
                </a:lnTo>
                <a:lnTo>
                  <a:pt x="5039" y="5056"/>
                </a:lnTo>
                <a:lnTo>
                  <a:pt x="5057" y="5035"/>
                </a:lnTo>
                <a:lnTo>
                  <a:pt x="5072" y="5013"/>
                </a:lnTo>
                <a:lnTo>
                  <a:pt x="5086" y="4989"/>
                </a:lnTo>
                <a:lnTo>
                  <a:pt x="5099" y="4966"/>
                </a:lnTo>
                <a:lnTo>
                  <a:pt x="5112" y="4941"/>
                </a:lnTo>
                <a:lnTo>
                  <a:pt x="5122" y="4916"/>
                </a:lnTo>
                <a:lnTo>
                  <a:pt x="5132" y="4892"/>
                </a:lnTo>
                <a:lnTo>
                  <a:pt x="5140" y="4867"/>
                </a:lnTo>
                <a:lnTo>
                  <a:pt x="5146" y="4841"/>
                </a:lnTo>
                <a:lnTo>
                  <a:pt x="5152" y="4816"/>
                </a:lnTo>
                <a:lnTo>
                  <a:pt x="5156" y="4790"/>
                </a:lnTo>
                <a:lnTo>
                  <a:pt x="5160" y="4763"/>
                </a:lnTo>
                <a:lnTo>
                  <a:pt x="5161" y="4737"/>
                </a:lnTo>
                <a:lnTo>
                  <a:pt x="5162" y="4711"/>
                </a:lnTo>
                <a:lnTo>
                  <a:pt x="5161" y="4684"/>
                </a:lnTo>
                <a:lnTo>
                  <a:pt x="5160" y="4659"/>
                </a:lnTo>
                <a:lnTo>
                  <a:pt x="5156" y="4632"/>
                </a:lnTo>
                <a:lnTo>
                  <a:pt x="5152" y="4606"/>
                </a:lnTo>
                <a:lnTo>
                  <a:pt x="5146" y="4580"/>
                </a:lnTo>
                <a:lnTo>
                  <a:pt x="5140" y="4555"/>
                </a:lnTo>
                <a:lnTo>
                  <a:pt x="5132" y="4530"/>
                </a:lnTo>
                <a:lnTo>
                  <a:pt x="5122" y="4505"/>
                </a:lnTo>
                <a:lnTo>
                  <a:pt x="5112" y="4480"/>
                </a:lnTo>
                <a:lnTo>
                  <a:pt x="5099" y="4456"/>
                </a:lnTo>
                <a:lnTo>
                  <a:pt x="5086" y="4432"/>
                </a:lnTo>
                <a:lnTo>
                  <a:pt x="5072" y="4410"/>
                </a:lnTo>
                <a:lnTo>
                  <a:pt x="5057" y="4387"/>
                </a:lnTo>
                <a:lnTo>
                  <a:pt x="5039" y="4366"/>
                </a:lnTo>
                <a:lnTo>
                  <a:pt x="5022" y="4344"/>
                </a:lnTo>
                <a:lnTo>
                  <a:pt x="5002" y="4323"/>
                </a:lnTo>
                <a:lnTo>
                  <a:pt x="3463" y="2785"/>
                </a:lnTo>
                <a:close/>
                <a:moveTo>
                  <a:pt x="4802" y="4918"/>
                </a:moveTo>
                <a:lnTo>
                  <a:pt x="4527" y="4991"/>
                </a:lnTo>
                <a:lnTo>
                  <a:pt x="4304" y="4769"/>
                </a:lnTo>
                <a:lnTo>
                  <a:pt x="4377" y="4493"/>
                </a:lnTo>
                <a:lnTo>
                  <a:pt x="4652" y="4419"/>
                </a:lnTo>
                <a:lnTo>
                  <a:pt x="4876" y="4643"/>
                </a:lnTo>
                <a:lnTo>
                  <a:pt x="4802" y="4918"/>
                </a:lnTo>
                <a:close/>
                <a:moveTo>
                  <a:pt x="2687" y="2988"/>
                </a:moveTo>
                <a:lnTo>
                  <a:pt x="2985" y="3287"/>
                </a:lnTo>
                <a:lnTo>
                  <a:pt x="3325" y="2947"/>
                </a:lnTo>
                <a:lnTo>
                  <a:pt x="3323" y="2917"/>
                </a:lnTo>
                <a:lnTo>
                  <a:pt x="3322" y="2885"/>
                </a:lnTo>
                <a:lnTo>
                  <a:pt x="3323" y="2853"/>
                </a:lnTo>
                <a:lnTo>
                  <a:pt x="3325" y="2823"/>
                </a:lnTo>
                <a:lnTo>
                  <a:pt x="3330" y="2791"/>
                </a:lnTo>
                <a:lnTo>
                  <a:pt x="3336" y="2761"/>
                </a:lnTo>
                <a:lnTo>
                  <a:pt x="3343" y="2730"/>
                </a:lnTo>
                <a:lnTo>
                  <a:pt x="3352" y="2700"/>
                </a:lnTo>
                <a:lnTo>
                  <a:pt x="3363" y="2670"/>
                </a:lnTo>
                <a:lnTo>
                  <a:pt x="3376" y="2641"/>
                </a:lnTo>
                <a:lnTo>
                  <a:pt x="3391" y="2613"/>
                </a:lnTo>
                <a:lnTo>
                  <a:pt x="3406" y="2585"/>
                </a:lnTo>
                <a:lnTo>
                  <a:pt x="3425" y="2558"/>
                </a:lnTo>
                <a:lnTo>
                  <a:pt x="3444" y="2532"/>
                </a:lnTo>
                <a:lnTo>
                  <a:pt x="3465" y="2506"/>
                </a:lnTo>
                <a:lnTo>
                  <a:pt x="3488" y="2482"/>
                </a:lnTo>
                <a:lnTo>
                  <a:pt x="3513" y="2459"/>
                </a:lnTo>
                <a:lnTo>
                  <a:pt x="3538" y="2438"/>
                </a:lnTo>
                <a:lnTo>
                  <a:pt x="3565" y="2418"/>
                </a:lnTo>
                <a:lnTo>
                  <a:pt x="3592" y="2401"/>
                </a:lnTo>
                <a:lnTo>
                  <a:pt x="3620" y="2384"/>
                </a:lnTo>
                <a:lnTo>
                  <a:pt x="3648" y="2370"/>
                </a:lnTo>
                <a:lnTo>
                  <a:pt x="3677" y="2358"/>
                </a:lnTo>
                <a:lnTo>
                  <a:pt x="3706" y="2346"/>
                </a:lnTo>
                <a:lnTo>
                  <a:pt x="3737" y="2338"/>
                </a:lnTo>
                <a:lnTo>
                  <a:pt x="3767" y="2329"/>
                </a:lnTo>
                <a:lnTo>
                  <a:pt x="3798" y="2324"/>
                </a:lnTo>
                <a:lnTo>
                  <a:pt x="3828" y="2319"/>
                </a:lnTo>
                <a:lnTo>
                  <a:pt x="3860" y="2316"/>
                </a:lnTo>
                <a:lnTo>
                  <a:pt x="3892" y="2316"/>
                </a:lnTo>
                <a:lnTo>
                  <a:pt x="3922" y="2316"/>
                </a:lnTo>
                <a:lnTo>
                  <a:pt x="3954" y="2320"/>
                </a:lnTo>
                <a:lnTo>
                  <a:pt x="5440" y="834"/>
                </a:lnTo>
                <a:lnTo>
                  <a:pt x="4608" y="0"/>
                </a:lnTo>
                <a:lnTo>
                  <a:pt x="3121" y="1487"/>
                </a:lnTo>
                <a:lnTo>
                  <a:pt x="3124" y="1518"/>
                </a:lnTo>
                <a:lnTo>
                  <a:pt x="3125" y="1550"/>
                </a:lnTo>
                <a:lnTo>
                  <a:pt x="3124" y="1580"/>
                </a:lnTo>
                <a:lnTo>
                  <a:pt x="3121" y="1612"/>
                </a:lnTo>
                <a:lnTo>
                  <a:pt x="3117" y="1642"/>
                </a:lnTo>
                <a:lnTo>
                  <a:pt x="3111" y="1674"/>
                </a:lnTo>
                <a:lnTo>
                  <a:pt x="3104" y="1705"/>
                </a:lnTo>
                <a:lnTo>
                  <a:pt x="3094" y="1734"/>
                </a:lnTo>
                <a:lnTo>
                  <a:pt x="3083" y="1764"/>
                </a:lnTo>
                <a:lnTo>
                  <a:pt x="3071" y="1793"/>
                </a:lnTo>
                <a:lnTo>
                  <a:pt x="3056" y="1822"/>
                </a:lnTo>
                <a:lnTo>
                  <a:pt x="3041" y="1849"/>
                </a:lnTo>
                <a:lnTo>
                  <a:pt x="3022" y="1877"/>
                </a:lnTo>
                <a:lnTo>
                  <a:pt x="3003" y="1903"/>
                </a:lnTo>
                <a:lnTo>
                  <a:pt x="2981" y="1928"/>
                </a:lnTo>
                <a:lnTo>
                  <a:pt x="2959" y="1952"/>
                </a:lnTo>
                <a:lnTo>
                  <a:pt x="2934" y="1975"/>
                </a:lnTo>
                <a:lnTo>
                  <a:pt x="2909" y="1996"/>
                </a:lnTo>
                <a:lnTo>
                  <a:pt x="2882" y="2016"/>
                </a:lnTo>
                <a:lnTo>
                  <a:pt x="2855" y="2034"/>
                </a:lnTo>
                <a:lnTo>
                  <a:pt x="2827" y="2050"/>
                </a:lnTo>
                <a:lnTo>
                  <a:pt x="2799" y="2064"/>
                </a:lnTo>
                <a:lnTo>
                  <a:pt x="2770" y="2077"/>
                </a:lnTo>
                <a:lnTo>
                  <a:pt x="2740" y="2088"/>
                </a:lnTo>
                <a:lnTo>
                  <a:pt x="2710" y="2097"/>
                </a:lnTo>
                <a:lnTo>
                  <a:pt x="2680" y="2105"/>
                </a:lnTo>
                <a:lnTo>
                  <a:pt x="2649" y="2111"/>
                </a:lnTo>
                <a:lnTo>
                  <a:pt x="2617" y="2115"/>
                </a:lnTo>
                <a:lnTo>
                  <a:pt x="2587" y="2117"/>
                </a:lnTo>
                <a:lnTo>
                  <a:pt x="2555" y="2118"/>
                </a:lnTo>
                <a:lnTo>
                  <a:pt x="2525" y="2117"/>
                </a:lnTo>
                <a:lnTo>
                  <a:pt x="2493" y="2115"/>
                </a:lnTo>
                <a:lnTo>
                  <a:pt x="2153" y="2455"/>
                </a:lnTo>
                <a:lnTo>
                  <a:pt x="2453" y="2755"/>
                </a:lnTo>
                <a:lnTo>
                  <a:pt x="984" y="4223"/>
                </a:lnTo>
                <a:lnTo>
                  <a:pt x="931" y="4170"/>
                </a:lnTo>
                <a:lnTo>
                  <a:pt x="648" y="4396"/>
                </a:lnTo>
                <a:lnTo>
                  <a:pt x="174" y="5145"/>
                </a:lnTo>
                <a:lnTo>
                  <a:pt x="295" y="5267"/>
                </a:lnTo>
                <a:lnTo>
                  <a:pt x="1044" y="4792"/>
                </a:lnTo>
                <a:lnTo>
                  <a:pt x="1272" y="4510"/>
                </a:lnTo>
                <a:lnTo>
                  <a:pt x="1218" y="4457"/>
                </a:lnTo>
                <a:lnTo>
                  <a:pt x="2687" y="2988"/>
                </a:lnTo>
                <a:close/>
              </a:path>
            </a:pathLst>
          </a:custGeom>
          <a:gradFill>
            <a:gsLst>
              <a:gs pos="0">
                <a:schemeClr val="bg1"/>
              </a:gs>
              <a:gs pos="100000">
                <a:srgbClr val="55B3FA"/>
              </a:gs>
            </a:gsLst>
            <a:lin ang="2700000" scaled="1"/>
          </a:gradFill>
          <a:ln>
            <a:noFill/>
          </a:ln>
          <a:extLst/>
        </p:spPr>
        <p:txBody>
          <a:bodyPr anchor="ctr">
            <a:scene3d>
              <a:camera prst="orthographicFront"/>
              <a:lightRig rig="threePt" dir="t"/>
            </a:scene3d>
            <a:sp3d>
              <a:contourClr>
                <a:srgbClr val="FFFFFF"/>
              </a:contourClr>
            </a:sp3d>
          </a:bodyPr>
          <a:lstStyle/>
          <a:p>
            <a:pPr algn="ctr">
              <a:defRPr/>
            </a:pPr>
            <a:endParaRPr lang="zh-CN" altLang="en-US" dirty="0">
              <a:gradFill>
                <a:gsLst>
                  <a:gs pos="0">
                    <a:schemeClr val="bg1"/>
                  </a:gs>
                  <a:gs pos="100000">
                    <a:srgbClr val="55B3FA"/>
                  </a:gs>
                </a:gsLst>
                <a:lin ang="5400000" scaled="1"/>
              </a:gradFill>
              <a:cs typeface="+mn-ea"/>
              <a:sym typeface="+mn-lt"/>
            </a:endParaRPr>
          </a:p>
        </p:txBody>
      </p:sp>
      <p:grpSp>
        <p:nvGrpSpPr>
          <p:cNvPr id="35" name="组合 34"/>
          <p:cNvGrpSpPr/>
          <p:nvPr/>
        </p:nvGrpSpPr>
        <p:grpSpPr>
          <a:xfrm>
            <a:off x="6722097" y="1832905"/>
            <a:ext cx="3742811" cy="560638"/>
            <a:chOff x="7483989" y="3433235"/>
            <a:chExt cx="3742811" cy="560638"/>
          </a:xfrm>
        </p:grpSpPr>
        <p:sp>
          <p:nvSpPr>
            <p:cNvPr id="37" name="矩形 36"/>
            <p:cNvSpPr/>
            <p:nvPr/>
          </p:nvSpPr>
          <p:spPr>
            <a:xfrm>
              <a:off x="7483989" y="3732519"/>
              <a:ext cx="3742811" cy="261354"/>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a:t>
              </a:r>
              <a:endParaRPr lang="zh-CN" altLang="en-US" sz="1000" dirty="0">
                <a:gradFill>
                  <a:gsLst>
                    <a:gs pos="0">
                      <a:schemeClr val="bg1"/>
                    </a:gs>
                    <a:gs pos="100000">
                      <a:srgbClr val="55B3FA"/>
                    </a:gs>
                  </a:gsLst>
                  <a:lin ang="5400000" scaled="1"/>
                </a:gradFill>
                <a:cs typeface="+mn-ea"/>
                <a:sym typeface="+mn-lt"/>
              </a:endParaRPr>
            </a:p>
          </p:txBody>
        </p:sp>
        <p:sp>
          <p:nvSpPr>
            <p:cNvPr id="38" name="矩形 37"/>
            <p:cNvSpPr/>
            <p:nvPr/>
          </p:nvSpPr>
          <p:spPr>
            <a:xfrm>
              <a:off x="7483989" y="3433235"/>
              <a:ext cx="2050552" cy="36279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600" b="1" dirty="0" smtClean="0">
                  <a:gradFill>
                    <a:gsLst>
                      <a:gs pos="0">
                        <a:schemeClr val="bg1"/>
                      </a:gs>
                      <a:gs pos="100000">
                        <a:srgbClr val="55B3FA"/>
                      </a:gs>
                    </a:gsLst>
                    <a:lin ang="5400000" scaled="1"/>
                  </a:gradFill>
                  <a:cs typeface="+mn-ea"/>
                  <a:sym typeface="+mn-lt"/>
                </a:rPr>
                <a:t>诚信求实</a:t>
              </a:r>
              <a:endParaRPr lang="zh-CN" altLang="en-US" sz="1600" b="1" dirty="0">
                <a:gradFill>
                  <a:gsLst>
                    <a:gs pos="0">
                      <a:schemeClr val="bg1"/>
                    </a:gs>
                    <a:gs pos="100000">
                      <a:srgbClr val="55B3FA"/>
                    </a:gs>
                  </a:gsLst>
                  <a:lin ang="5400000" scaled="1"/>
                </a:gradFill>
                <a:cs typeface="+mn-ea"/>
                <a:sym typeface="+mn-lt"/>
              </a:endParaRPr>
            </a:p>
          </p:txBody>
        </p:sp>
      </p:grpSp>
      <p:grpSp>
        <p:nvGrpSpPr>
          <p:cNvPr id="40" name="组合 39"/>
          <p:cNvGrpSpPr/>
          <p:nvPr/>
        </p:nvGrpSpPr>
        <p:grpSpPr>
          <a:xfrm>
            <a:off x="1207266" y="5517626"/>
            <a:ext cx="3742811" cy="560638"/>
            <a:chOff x="7483989" y="3433235"/>
            <a:chExt cx="3742811" cy="560638"/>
          </a:xfrm>
        </p:grpSpPr>
        <p:sp>
          <p:nvSpPr>
            <p:cNvPr id="41" name="矩形 40"/>
            <p:cNvSpPr/>
            <p:nvPr/>
          </p:nvSpPr>
          <p:spPr>
            <a:xfrm>
              <a:off x="7483989" y="3732519"/>
              <a:ext cx="3742811" cy="261354"/>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a:t>
              </a:r>
              <a:endParaRPr lang="zh-CN" altLang="en-US" sz="1000" dirty="0">
                <a:gradFill>
                  <a:gsLst>
                    <a:gs pos="0">
                      <a:schemeClr val="bg1"/>
                    </a:gs>
                    <a:gs pos="100000">
                      <a:srgbClr val="55B3FA"/>
                    </a:gs>
                  </a:gsLst>
                  <a:lin ang="5400000" scaled="1"/>
                </a:gradFill>
                <a:cs typeface="+mn-ea"/>
                <a:sym typeface="+mn-lt"/>
              </a:endParaRPr>
            </a:p>
          </p:txBody>
        </p:sp>
        <p:sp>
          <p:nvSpPr>
            <p:cNvPr id="43" name="矩形 42"/>
            <p:cNvSpPr/>
            <p:nvPr/>
          </p:nvSpPr>
          <p:spPr>
            <a:xfrm>
              <a:off x="7483989" y="3433235"/>
              <a:ext cx="2050552" cy="36279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600" b="1" dirty="0" smtClean="0">
                  <a:gradFill>
                    <a:gsLst>
                      <a:gs pos="0">
                        <a:schemeClr val="bg1"/>
                      </a:gs>
                      <a:gs pos="100000">
                        <a:srgbClr val="55B3FA"/>
                      </a:gs>
                    </a:gsLst>
                    <a:lin ang="5400000" scaled="1"/>
                  </a:gradFill>
                  <a:cs typeface="+mn-ea"/>
                  <a:sym typeface="+mn-lt"/>
                </a:rPr>
                <a:t>质量过硬</a:t>
              </a:r>
              <a:endParaRPr lang="zh-CN" altLang="en-US" sz="1600" b="1" dirty="0">
                <a:gradFill>
                  <a:gsLst>
                    <a:gs pos="0">
                      <a:schemeClr val="bg1"/>
                    </a:gs>
                    <a:gs pos="100000">
                      <a:srgbClr val="55B3FA"/>
                    </a:gs>
                  </a:gsLst>
                  <a:lin ang="5400000" scaled="1"/>
                </a:gradFill>
                <a:cs typeface="+mn-ea"/>
                <a:sym typeface="+mn-lt"/>
              </a:endParaRPr>
            </a:p>
          </p:txBody>
        </p:sp>
      </p:grpSp>
      <p:grpSp>
        <p:nvGrpSpPr>
          <p:cNvPr id="44" name="组合 43"/>
          <p:cNvGrpSpPr/>
          <p:nvPr/>
        </p:nvGrpSpPr>
        <p:grpSpPr>
          <a:xfrm>
            <a:off x="5647295" y="5433675"/>
            <a:ext cx="3742811" cy="560638"/>
            <a:chOff x="7483989" y="3433235"/>
            <a:chExt cx="3742811" cy="560638"/>
          </a:xfrm>
        </p:grpSpPr>
        <p:sp>
          <p:nvSpPr>
            <p:cNvPr id="45" name="矩形 44"/>
            <p:cNvSpPr/>
            <p:nvPr/>
          </p:nvSpPr>
          <p:spPr>
            <a:xfrm>
              <a:off x="7483989" y="3732519"/>
              <a:ext cx="3742811" cy="261354"/>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a:t>
              </a:r>
              <a:endParaRPr lang="zh-CN" altLang="en-US" sz="1000" dirty="0">
                <a:gradFill>
                  <a:gsLst>
                    <a:gs pos="0">
                      <a:schemeClr val="bg1"/>
                    </a:gs>
                    <a:gs pos="100000">
                      <a:srgbClr val="55B3FA"/>
                    </a:gs>
                  </a:gsLst>
                  <a:lin ang="5400000" scaled="1"/>
                </a:gradFill>
                <a:cs typeface="+mn-ea"/>
                <a:sym typeface="+mn-lt"/>
              </a:endParaRPr>
            </a:p>
          </p:txBody>
        </p:sp>
        <p:sp>
          <p:nvSpPr>
            <p:cNvPr id="46" name="矩形 45"/>
            <p:cNvSpPr/>
            <p:nvPr/>
          </p:nvSpPr>
          <p:spPr>
            <a:xfrm>
              <a:off x="7483989" y="3433235"/>
              <a:ext cx="2050552" cy="36279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600" b="1" dirty="0" smtClean="0">
                  <a:gradFill>
                    <a:gsLst>
                      <a:gs pos="0">
                        <a:schemeClr val="bg1"/>
                      </a:gs>
                      <a:gs pos="100000">
                        <a:srgbClr val="55B3FA"/>
                      </a:gs>
                    </a:gsLst>
                    <a:lin ang="5400000" scaled="1"/>
                  </a:gradFill>
                  <a:cs typeface="+mn-ea"/>
                  <a:sym typeface="+mn-lt"/>
                </a:rPr>
                <a:t>客户至上</a:t>
              </a:r>
              <a:endParaRPr lang="zh-CN" altLang="en-US" sz="1600" b="1" dirty="0">
                <a:gradFill>
                  <a:gsLst>
                    <a:gs pos="0">
                      <a:schemeClr val="bg1"/>
                    </a:gs>
                    <a:gs pos="100000">
                      <a:srgbClr val="55B3FA"/>
                    </a:gs>
                  </a:gsLst>
                  <a:lin ang="5400000" scaled="1"/>
                </a:gradFill>
                <a:cs typeface="+mn-ea"/>
                <a:sym typeface="+mn-lt"/>
              </a:endParaRPr>
            </a:p>
          </p:txBody>
        </p:sp>
      </p:grpSp>
      <p:grpSp>
        <p:nvGrpSpPr>
          <p:cNvPr id="47" name="组合 46"/>
          <p:cNvGrpSpPr/>
          <p:nvPr/>
        </p:nvGrpSpPr>
        <p:grpSpPr>
          <a:xfrm>
            <a:off x="8030277" y="4076331"/>
            <a:ext cx="3742811" cy="560638"/>
            <a:chOff x="7483989" y="3433235"/>
            <a:chExt cx="3742811" cy="560638"/>
          </a:xfrm>
        </p:grpSpPr>
        <p:sp>
          <p:nvSpPr>
            <p:cNvPr id="48" name="矩形 47"/>
            <p:cNvSpPr/>
            <p:nvPr/>
          </p:nvSpPr>
          <p:spPr>
            <a:xfrm>
              <a:off x="7483989" y="3732519"/>
              <a:ext cx="3742811" cy="261354"/>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a:t>
              </a:r>
              <a:endParaRPr lang="zh-CN" altLang="en-US" sz="1000" dirty="0">
                <a:gradFill>
                  <a:gsLst>
                    <a:gs pos="0">
                      <a:schemeClr val="bg1"/>
                    </a:gs>
                    <a:gs pos="100000">
                      <a:srgbClr val="55B3FA"/>
                    </a:gs>
                  </a:gsLst>
                  <a:lin ang="5400000" scaled="1"/>
                </a:gradFill>
                <a:cs typeface="+mn-ea"/>
                <a:sym typeface="+mn-lt"/>
              </a:endParaRPr>
            </a:p>
          </p:txBody>
        </p:sp>
        <p:sp>
          <p:nvSpPr>
            <p:cNvPr id="49" name="矩形 48"/>
            <p:cNvSpPr/>
            <p:nvPr/>
          </p:nvSpPr>
          <p:spPr>
            <a:xfrm>
              <a:off x="7483989" y="3433235"/>
              <a:ext cx="2050552" cy="362792"/>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600" b="1" dirty="0" smtClean="0">
                  <a:gradFill>
                    <a:gsLst>
                      <a:gs pos="0">
                        <a:schemeClr val="bg1"/>
                      </a:gs>
                      <a:gs pos="100000">
                        <a:srgbClr val="55B3FA"/>
                      </a:gs>
                    </a:gsLst>
                    <a:lin ang="5400000" scaled="1"/>
                  </a:gradFill>
                  <a:cs typeface="+mn-ea"/>
                  <a:sym typeface="+mn-lt"/>
                </a:rPr>
                <a:t>开拓创新</a:t>
              </a:r>
              <a:endParaRPr lang="zh-CN" altLang="en-US" sz="1600" b="1" dirty="0">
                <a:gradFill>
                  <a:gsLst>
                    <a:gs pos="0">
                      <a:schemeClr val="bg1"/>
                    </a:gs>
                    <a:gs pos="100000">
                      <a:srgbClr val="55B3FA"/>
                    </a:gs>
                  </a:gsLst>
                  <a:lin ang="5400000" scaled="1"/>
                </a:gradFill>
                <a:cs typeface="+mn-ea"/>
                <a:sym typeface="+mn-lt"/>
              </a:endParaRPr>
            </a:p>
          </p:txBody>
        </p:sp>
      </p:grpSp>
      <p:grpSp>
        <p:nvGrpSpPr>
          <p:cNvPr id="53" name="组合 52"/>
          <p:cNvGrpSpPr/>
          <p:nvPr/>
        </p:nvGrpSpPr>
        <p:grpSpPr>
          <a:xfrm>
            <a:off x="4398970" y="373256"/>
            <a:ext cx="3367314" cy="879138"/>
            <a:chOff x="4398970" y="373256"/>
            <a:chExt cx="3367314" cy="879138"/>
          </a:xfrm>
        </p:grpSpPr>
        <p:sp>
          <p:nvSpPr>
            <p:cNvPr id="54" name="文本框 53"/>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经营理念</a:t>
              </a:r>
            </a:p>
          </p:txBody>
        </p:sp>
        <p:sp>
          <p:nvSpPr>
            <p:cNvPr id="55" name="文本框 54"/>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64" name="直接连接符 63"/>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pic>
        <p:nvPicPr>
          <p:cNvPr id="4" name="图片占位符 3"/>
          <p:cNvPicPr>
            <a:picLocks noGrp="1" noChangeAspect="1"/>
          </p:cNvPicPr>
          <p:nvPr>
            <p:ph type="pic" sz="quarter" idx="10"/>
          </p:nvPr>
        </p:nvPicPr>
        <p:blipFill rotWithShape="1">
          <a:blip r:embed="rId3" cstate="screen">
            <a:extLst>
              <a:ext uri="{28A0092B-C50C-407E-A947-70E740481C1C}">
                <a14:useLocalDpi xmlns:a14="http://schemas.microsoft.com/office/drawing/2010/main"/>
              </a:ext>
            </a:extLst>
          </a:blip>
          <a:srcRect/>
          <a:stretch/>
        </p:blipFill>
        <p:spPr>
          <a:xfrm>
            <a:off x="2018120" y="2339789"/>
            <a:ext cx="1979966" cy="1960710"/>
          </a:xfrm>
          <a:ln w="38100">
            <a:gradFill>
              <a:gsLst>
                <a:gs pos="0">
                  <a:schemeClr val="accent1">
                    <a:lumMod val="5000"/>
                    <a:lumOff val="95000"/>
                  </a:schemeClr>
                </a:gs>
                <a:gs pos="100000">
                  <a:srgbClr val="55B3FA"/>
                </a:gs>
              </a:gsLst>
              <a:lin ang="5400000" scaled="1"/>
            </a:gradFill>
          </a:ln>
        </p:spPr>
      </p:pic>
    </p:spTree>
    <p:extLst>
      <p:ext uri="{BB962C8B-B14F-4D97-AF65-F5344CB8AC3E}">
        <p14:creationId xmlns:p14="http://schemas.microsoft.com/office/powerpoint/2010/main" val="4211549431"/>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par>
                                <p:cTn id="8" presetID="22" presetClass="entr" presetSubtype="8"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left)">
                                      <p:cBhvr>
                                        <p:cTn id="10" dur="500"/>
                                        <p:tgtEl>
                                          <p:spTgt spid="36"/>
                                        </p:tgtEl>
                                      </p:cBhvr>
                                    </p:animEffect>
                                  </p:childTnLst>
                                </p:cTn>
                              </p:par>
                              <p:par>
                                <p:cTn id="11" presetID="22" presetClass="entr" presetSubtype="8"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wipe(left)">
                                      <p:cBhvr>
                                        <p:cTn id="13" dur="500"/>
                                        <p:tgtEl>
                                          <p:spTgt spid="42"/>
                                        </p:tgtEl>
                                      </p:cBhvr>
                                    </p:animEffect>
                                  </p:childTnLst>
                                </p:cTn>
                              </p:par>
                              <p:par>
                                <p:cTn id="14" presetID="22" presetClass="entr" presetSubtype="8"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wipe(left)">
                                      <p:cBhvr>
                                        <p:cTn id="16" dur="500"/>
                                        <p:tgtEl>
                                          <p:spTgt spid="39"/>
                                        </p:tgtEl>
                                      </p:cBhvr>
                                    </p:animEffect>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23"/>
                                        </p:tgtEl>
                                        <p:attrNameLst>
                                          <p:attrName>style.visibility</p:attrName>
                                        </p:attrNameLst>
                                      </p:cBhvr>
                                      <p:to>
                                        <p:strVal val="visible"/>
                                      </p:to>
                                    </p:set>
                                    <p:anim calcmode="lin" valueType="num">
                                      <p:cBhvr>
                                        <p:cTn id="20" dur="500" fill="hold"/>
                                        <p:tgtEl>
                                          <p:spTgt spid="23"/>
                                        </p:tgtEl>
                                        <p:attrNameLst>
                                          <p:attrName>ppt_w</p:attrName>
                                        </p:attrNameLst>
                                      </p:cBhvr>
                                      <p:tavLst>
                                        <p:tav tm="0">
                                          <p:val>
                                            <p:fltVal val="0"/>
                                          </p:val>
                                        </p:tav>
                                        <p:tav tm="100000">
                                          <p:val>
                                            <p:strVal val="#ppt_w"/>
                                          </p:val>
                                        </p:tav>
                                      </p:tavLst>
                                    </p:anim>
                                    <p:anim calcmode="lin" valueType="num">
                                      <p:cBhvr>
                                        <p:cTn id="21" dur="500" fill="hold"/>
                                        <p:tgtEl>
                                          <p:spTgt spid="23"/>
                                        </p:tgtEl>
                                        <p:attrNameLst>
                                          <p:attrName>ppt_h</p:attrName>
                                        </p:attrNameLst>
                                      </p:cBhvr>
                                      <p:tavLst>
                                        <p:tav tm="0">
                                          <p:val>
                                            <p:fltVal val="0"/>
                                          </p:val>
                                        </p:tav>
                                        <p:tav tm="100000">
                                          <p:val>
                                            <p:strVal val="#ppt_h"/>
                                          </p:val>
                                        </p:tav>
                                      </p:tavLst>
                                    </p:anim>
                                    <p:animEffect transition="in" filter="fade">
                                      <p:cBhvr>
                                        <p:cTn id="22" dur="500"/>
                                        <p:tgtEl>
                                          <p:spTgt spid="23"/>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p:cTn id="30" dur="500" fill="hold"/>
                                        <p:tgtEl>
                                          <p:spTgt spid="26"/>
                                        </p:tgtEl>
                                        <p:attrNameLst>
                                          <p:attrName>ppt_w</p:attrName>
                                        </p:attrNameLst>
                                      </p:cBhvr>
                                      <p:tavLst>
                                        <p:tav tm="0">
                                          <p:val>
                                            <p:fltVal val="0"/>
                                          </p:val>
                                        </p:tav>
                                        <p:tav tm="100000">
                                          <p:val>
                                            <p:strVal val="#ppt_w"/>
                                          </p:val>
                                        </p:tav>
                                      </p:tavLst>
                                    </p:anim>
                                    <p:anim calcmode="lin" valueType="num">
                                      <p:cBhvr>
                                        <p:cTn id="31" dur="500" fill="hold"/>
                                        <p:tgtEl>
                                          <p:spTgt spid="26"/>
                                        </p:tgtEl>
                                        <p:attrNameLst>
                                          <p:attrName>ppt_h</p:attrName>
                                        </p:attrNameLst>
                                      </p:cBhvr>
                                      <p:tavLst>
                                        <p:tav tm="0">
                                          <p:val>
                                            <p:fltVal val="0"/>
                                          </p:val>
                                        </p:tav>
                                        <p:tav tm="100000">
                                          <p:val>
                                            <p:strVal val="#ppt_h"/>
                                          </p:val>
                                        </p:tav>
                                      </p:tavLst>
                                    </p:anim>
                                    <p:animEffect transition="in" filter="fade">
                                      <p:cBhvr>
                                        <p:cTn id="32" dur="500"/>
                                        <p:tgtEl>
                                          <p:spTgt spid="26"/>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fltVal val="0"/>
                                          </p:val>
                                        </p:tav>
                                        <p:tav tm="100000">
                                          <p:val>
                                            <p:strVal val="#ppt_w"/>
                                          </p:val>
                                        </p:tav>
                                      </p:tavLst>
                                    </p:anim>
                                    <p:anim calcmode="lin" valueType="num">
                                      <p:cBhvr>
                                        <p:cTn id="36" dur="500" fill="hold"/>
                                        <p:tgtEl>
                                          <p:spTgt spid="27"/>
                                        </p:tgtEl>
                                        <p:attrNameLst>
                                          <p:attrName>ppt_h</p:attrName>
                                        </p:attrNameLst>
                                      </p:cBhvr>
                                      <p:tavLst>
                                        <p:tav tm="0">
                                          <p:val>
                                            <p:fltVal val="0"/>
                                          </p:val>
                                        </p:tav>
                                        <p:tav tm="100000">
                                          <p:val>
                                            <p:strVal val="#ppt_h"/>
                                          </p:val>
                                        </p:tav>
                                      </p:tavLst>
                                    </p:anim>
                                    <p:animEffect transition="in" filter="fade">
                                      <p:cBhvr>
                                        <p:cTn id="37" dur="500"/>
                                        <p:tgtEl>
                                          <p:spTgt spid="27"/>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52"/>
                                        </p:tgtEl>
                                        <p:attrNameLst>
                                          <p:attrName>style.visibility</p:attrName>
                                        </p:attrNameLst>
                                      </p:cBhvr>
                                      <p:to>
                                        <p:strVal val="visible"/>
                                      </p:to>
                                    </p:set>
                                    <p:anim calcmode="lin" valueType="num">
                                      <p:cBhvr>
                                        <p:cTn id="40" dur="500" fill="hold"/>
                                        <p:tgtEl>
                                          <p:spTgt spid="52"/>
                                        </p:tgtEl>
                                        <p:attrNameLst>
                                          <p:attrName>ppt_w</p:attrName>
                                        </p:attrNameLst>
                                      </p:cBhvr>
                                      <p:tavLst>
                                        <p:tav tm="0">
                                          <p:val>
                                            <p:fltVal val="0"/>
                                          </p:val>
                                        </p:tav>
                                        <p:tav tm="100000">
                                          <p:val>
                                            <p:strVal val="#ppt_w"/>
                                          </p:val>
                                        </p:tav>
                                      </p:tavLst>
                                    </p:anim>
                                    <p:anim calcmode="lin" valueType="num">
                                      <p:cBhvr>
                                        <p:cTn id="41" dur="500" fill="hold"/>
                                        <p:tgtEl>
                                          <p:spTgt spid="52"/>
                                        </p:tgtEl>
                                        <p:attrNameLst>
                                          <p:attrName>ppt_h</p:attrName>
                                        </p:attrNameLst>
                                      </p:cBhvr>
                                      <p:tavLst>
                                        <p:tav tm="0">
                                          <p:val>
                                            <p:fltVal val="0"/>
                                          </p:val>
                                        </p:tav>
                                        <p:tav tm="100000">
                                          <p:val>
                                            <p:strVal val="#ppt_h"/>
                                          </p:val>
                                        </p:tav>
                                      </p:tavLst>
                                    </p:anim>
                                    <p:animEffect transition="in" filter="fade">
                                      <p:cBhvr>
                                        <p:cTn id="42" dur="500"/>
                                        <p:tgtEl>
                                          <p:spTgt spid="52"/>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 calcmode="lin" valueType="num">
                                      <p:cBhvr>
                                        <p:cTn id="45" dur="500" fill="hold"/>
                                        <p:tgtEl>
                                          <p:spTgt spid="29"/>
                                        </p:tgtEl>
                                        <p:attrNameLst>
                                          <p:attrName>ppt_w</p:attrName>
                                        </p:attrNameLst>
                                      </p:cBhvr>
                                      <p:tavLst>
                                        <p:tav tm="0">
                                          <p:val>
                                            <p:fltVal val="0"/>
                                          </p:val>
                                        </p:tav>
                                        <p:tav tm="100000">
                                          <p:val>
                                            <p:strVal val="#ppt_w"/>
                                          </p:val>
                                        </p:tav>
                                      </p:tavLst>
                                    </p:anim>
                                    <p:anim calcmode="lin" valueType="num">
                                      <p:cBhvr>
                                        <p:cTn id="46" dur="500" fill="hold"/>
                                        <p:tgtEl>
                                          <p:spTgt spid="29"/>
                                        </p:tgtEl>
                                        <p:attrNameLst>
                                          <p:attrName>ppt_h</p:attrName>
                                        </p:attrNameLst>
                                      </p:cBhvr>
                                      <p:tavLst>
                                        <p:tav tm="0">
                                          <p:val>
                                            <p:fltVal val="0"/>
                                          </p:val>
                                        </p:tav>
                                        <p:tav tm="100000">
                                          <p:val>
                                            <p:strVal val="#ppt_h"/>
                                          </p:val>
                                        </p:tav>
                                      </p:tavLst>
                                    </p:anim>
                                    <p:animEffect transition="in" filter="fade">
                                      <p:cBhvr>
                                        <p:cTn id="47" dur="500"/>
                                        <p:tgtEl>
                                          <p:spTgt spid="29"/>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500" fill="hold"/>
                                        <p:tgtEl>
                                          <p:spTgt spid="30"/>
                                        </p:tgtEl>
                                        <p:attrNameLst>
                                          <p:attrName>ppt_w</p:attrName>
                                        </p:attrNameLst>
                                      </p:cBhvr>
                                      <p:tavLst>
                                        <p:tav tm="0">
                                          <p:val>
                                            <p:fltVal val="0"/>
                                          </p:val>
                                        </p:tav>
                                        <p:tav tm="100000">
                                          <p:val>
                                            <p:strVal val="#ppt_w"/>
                                          </p:val>
                                        </p:tav>
                                      </p:tavLst>
                                    </p:anim>
                                    <p:anim calcmode="lin" valueType="num">
                                      <p:cBhvr>
                                        <p:cTn id="51" dur="500" fill="hold"/>
                                        <p:tgtEl>
                                          <p:spTgt spid="30"/>
                                        </p:tgtEl>
                                        <p:attrNameLst>
                                          <p:attrName>ppt_h</p:attrName>
                                        </p:attrNameLst>
                                      </p:cBhvr>
                                      <p:tavLst>
                                        <p:tav tm="0">
                                          <p:val>
                                            <p:fltVal val="0"/>
                                          </p:val>
                                        </p:tav>
                                        <p:tav tm="100000">
                                          <p:val>
                                            <p:strVal val="#ppt_h"/>
                                          </p:val>
                                        </p:tav>
                                      </p:tavLst>
                                    </p:anim>
                                    <p:animEffect transition="in" filter="fade">
                                      <p:cBhvr>
                                        <p:cTn id="52" dur="500"/>
                                        <p:tgtEl>
                                          <p:spTgt spid="30"/>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51"/>
                                        </p:tgtEl>
                                        <p:attrNameLst>
                                          <p:attrName>style.visibility</p:attrName>
                                        </p:attrNameLst>
                                      </p:cBhvr>
                                      <p:to>
                                        <p:strVal val="visible"/>
                                      </p:to>
                                    </p:set>
                                    <p:anim calcmode="lin" valueType="num">
                                      <p:cBhvr>
                                        <p:cTn id="60" dur="500" fill="hold"/>
                                        <p:tgtEl>
                                          <p:spTgt spid="51"/>
                                        </p:tgtEl>
                                        <p:attrNameLst>
                                          <p:attrName>ppt_w</p:attrName>
                                        </p:attrNameLst>
                                      </p:cBhvr>
                                      <p:tavLst>
                                        <p:tav tm="0">
                                          <p:val>
                                            <p:fltVal val="0"/>
                                          </p:val>
                                        </p:tav>
                                        <p:tav tm="100000">
                                          <p:val>
                                            <p:strVal val="#ppt_w"/>
                                          </p:val>
                                        </p:tav>
                                      </p:tavLst>
                                    </p:anim>
                                    <p:anim calcmode="lin" valueType="num">
                                      <p:cBhvr>
                                        <p:cTn id="61" dur="500" fill="hold"/>
                                        <p:tgtEl>
                                          <p:spTgt spid="51"/>
                                        </p:tgtEl>
                                        <p:attrNameLst>
                                          <p:attrName>ppt_h</p:attrName>
                                        </p:attrNameLst>
                                      </p:cBhvr>
                                      <p:tavLst>
                                        <p:tav tm="0">
                                          <p:val>
                                            <p:fltVal val="0"/>
                                          </p:val>
                                        </p:tav>
                                        <p:tav tm="100000">
                                          <p:val>
                                            <p:strVal val="#ppt_h"/>
                                          </p:val>
                                        </p:tav>
                                      </p:tavLst>
                                    </p:anim>
                                    <p:animEffect transition="in" filter="fade">
                                      <p:cBhvr>
                                        <p:cTn id="62" dur="500"/>
                                        <p:tgtEl>
                                          <p:spTgt spid="51"/>
                                        </p:tgtEl>
                                      </p:cBhvr>
                                    </p:animEffect>
                                  </p:childTnLst>
                                </p:cTn>
                              </p:par>
                            </p:childTnLst>
                          </p:cTn>
                        </p:par>
                        <p:par>
                          <p:cTn id="63" fill="hold">
                            <p:stCondLst>
                              <p:cond delay="1000"/>
                            </p:stCondLst>
                            <p:childTnLst>
                              <p:par>
                                <p:cTn id="64" presetID="53" presetClass="entr" presetSubtype="16"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 calcmode="lin" valueType="num">
                                      <p:cBhvr>
                                        <p:cTn id="66" dur="500" fill="hold"/>
                                        <p:tgtEl>
                                          <p:spTgt spid="35"/>
                                        </p:tgtEl>
                                        <p:attrNameLst>
                                          <p:attrName>ppt_w</p:attrName>
                                        </p:attrNameLst>
                                      </p:cBhvr>
                                      <p:tavLst>
                                        <p:tav tm="0">
                                          <p:val>
                                            <p:fltVal val="0"/>
                                          </p:val>
                                        </p:tav>
                                        <p:tav tm="100000">
                                          <p:val>
                                            <p:strVal val="#ppt_w"/>
                                          </p:val>
                                        </p:tav>
                                      </p:tavLst>
                                    </p:anim>
                                    <p:anim calcmode="lin" valueType="num">
                                      <p:cBhvr>
                                        <p:cTn id="67" dur="500" fill="hold"/>
                                        <p:tgtEl>
                                          <p:spTgt spid="35"/>
                                        </p:tgtEl>
                                        <p:attrNameLst>
                                          <p:attrName>ppt_h</p:attrName>
                                        </p:attrNameLst>
                                      </p:cBhvr>
                                      <p:tavLst>
                                        <p:tav tm="0">
                                          <p:val>
                                            <p:fltVal val="0"/>
                                          </p:val>
                                        </p:tav>
                                        <p:tav tm="100000">
                                          <p:val>
                                            <p:strVal val="#ppt_h"/>
                                          </p:val>
                                        </p:tav>
                                      </p:tavLst>
                                    </p:anim>
                                    <p:animEffect transition="in" filter="fade">
                                      <p:cBhvr>
                                        <p:cTn id="68" dur="500"/>
                                        <p:tgtEl>
                                          <p:spTgt spid="35"/>
                                        </p:tgtEl>
                                      </p:cBhvr>
                                    </p:animEffect>
                                  </p:childTnLst>
                                </p:cTn>
                              </p:par>
                              <p:par>
                                <p:cTn id="69" presetID="53" presetClass="entr" presetSubtype="16" fill="hold" nodeType="withEffect">
                                  <p:stCondLst>
                                    <p:cond delay="0"/>
                                  </p:stCondLst>
                                  <p:childTnLst>
                                    <p:set>
                                      <p:cBhvr>
                                        <p:cTn id="70" dur="1" fill="hold">
                                          <p:stCondLst>
                                            <p:cond delay="0"/>
                                          </p:stCondLst>
                                        </p:cTn>
                                        <p:tgtEl>
                                          <p:spTgt spid="47"/>
                                        </p:tgtEl>
                                        <p:attrNameLst>
                                          <p:attrName>style.visibility</p:attrName>
                                        </p:attrNameLst>
                                      </p:cBhvr>
                                      <p:to>
                                        <p:strVal val="visible"/>
                                      </p:to>
                                    </p:set>
                                    <p:anim calcmode="lin" valueType="num">
                                      <p:cBhvr>
                                        <p:cTn id="71" dur="500" fill="hold"/>
                                        <p:tgtEl>
                                          <p:spTgt spid="47"/>
                                        </p:tgtEl>
                                        <p:attrNameLst>
                                          <p:attrName>ppt_w</p:attrName>
                                        </p:attrNameLst>
                                      </p:cBhvr>
                                      <p:tavLst>
                                        <p:tav tm="0">
                                          <p:val>
                                            <p:fltVal val="0"/>
                                          </p:val>
                                        </p:tav>
                                        <p:tav tm="100000">
                                          <p:val>
                                            <p:strVal val="#ppt_w"/>
                                          </p:val>
                                        </p:tav>
                                      </p:tavLst>
                                    </p:anim>
                                    <p:anim calcmode="lin" valueType="num">
                                      <p:cBhvr>
                                        <p:cTn id="72" dur="500" fill="hold"/>
                                        <p:tgtEl>
                                          <p:spTgt spid="47"/>
                                        </p:tgtEl>
                                        <p:attrNameLst>
                                          <p:attrName>ppt_h</p:attrName>
                                        </p:attrNameLst>
                                      </p:cBhvr>
                                      <p:tavLst>
                                        <p:tav tm="0">
                                          <p:val>
                                            <p:fltVal val="0"/>
                                          </p:val>
                                        </p:tav>
                                        <p:tav tm="100000">
                                          <p:val>
                                            <p:strVal val="#ppt_h"/>
                                          </p:val>
                                        </p:tav>
                                      </p:tavLst>
                                    </p:anim>
                                    <p:animEffect transition="in" filter="fade">
                                      <p:cBhvr>
                                        <p:cTn id="73" dur="500"/>
                                        <p:tgtEl>
                                          <p:spTgt spid="47"/>
                                        </p:tgtEl>
                                      </p:cBhvr>
                                    </p:animEffect>
                                  </p:childTnLst>
                                </p:cTn>
                              </p:par>
                              <p:par>
                                <p:cTn id="74" presetID="53" presetClass="entr" presetSubtype="16" fill="hold" nodeType="withEffect">
                                  <p:stCondLst>
                                    <p:cond delay="0"/>
                                  </p:stCondLst>
                                  <p:childTnLst>
                                    <p:set>
                                      <p:cBhvr>
                                        <p:cTn id="75" dur="1" fill="hold">
                                          <p:stCondLst>
                                            <p:cond delay="0"/>
                                          </p:stCondLst>
                                        </p:cTn>
                                        <p:tgtEl>
                                          <p:spTgt spid="44"/>
                                        </p:tgtEl>
                                        <p:attrNameLst>
                                          <p:attrName>style.visibility</p:attrName>
                                        </p:attrNameLst>
                                      </p:cBhvr>
                                      <p:to>
                                        <p:strVal val="visible"/>
                                      </p:to>
                                    </p:set>
                                    <p:anim calcmode="lin" valueType="num">
                                      <p:cBhvr>
                                        <p:cTn id="76" dur="500" fill="hold"/>
                                        <p:tgtEl>
                                          <p:spTgt spid="44"/>
                                        </p:tgtEl>
                                        <p:attrNameLst>
                                          <p:attrName>ppt_w</p:attrName>
                                        </p:attrNameLst>
                                      </p:cBhvr>
                                      <p:tavLst>
                                        <p:tav tm="0">
                                          <p:val>
                                            <p:fltVal val="0"/>
                                          </p:val>
                                        </p:tav>
                                        <p:tav tm="100000">
                                          <p:val>
                                            <p:strVal val="#ppt_w"/>
                                          </p:val>
                                        </p:tav>
                                      </p:tavLst>
                                    </p:anim>
                                    <p:anim calcmode="lin" valueType="num">
                                      <p:cBhvr>
                                        <p:cTn id="77" dur="500" fill="hold"/>
                                        <p:tgtEl>
                                          <p:spTgt spid="44"/>
                                        </p:tgtEl>
                                        <p:attrNameLst>
                                          <p:attrName>ppt_h</p:attrName>
                                        </p:attrNameLst>
                                      </p:cBhvr>
                                      <p:tavLst>
                                        <p:tav tm="0">
                                          <p:val>
                                            <p:fltVal val="0"/>
                                          </p:val>
                                        </p:tav>
                                        <p:tav tm="100000">
                                          <p:val>
                                            <p:strVal val="#ppt_h"/>
                                          </p:val>
                                        </p:tav>
                                      </p:tavLst>
                                    </p:anim>
                                    <p:animEffect transition="in" filter="fade">
                                      <p:cBhvr>
                                        <p:cTn id="78" dur="500"/>
                                        <p:tgtEl>
                                          <p:spTgt spid="44"/>
                                        </p:tgtEl>
                                      </p:cBhvr>
                                    </p:animEffect>
                                  </p:childTnLst>
                                </p:cTn>
                              </p:par>
                              <p:par>
                                <p:cTn id="79" presetID="53" presetClass="entr" presetSubtype="16" fill="hold" nodeType="withEffect">
                                  <p:stCondLst>
                                    <p:cond delay="0"/>
                                  </p:stCondLst>
                                  <p:childTnLst>
                                    <p:set>
                                      <p:cBhvr>
                                        <p:cTn id="80" dur="1" fill="hold">
                                          <p:stCondLst>
                                            <p:cond delay="0"/>
                                          </p:stCondLst>
                                        </p:cTn>
                                        <p:tgtEl>
                                          <p:spTgt spid="40"/>
                                        </p:tgtEl>
                                        <p:attrNameLst>
                                          <p:attrName>style.visibility</p:attrName>
                                        </p:attrNameLst>
                                      </p:cBhvr>
                                      <p:to>
                                        <p:strVal val="visible"/>
                                      </p:to>
                                    </p:set>
                                    <p:anim calcmode="lin" valueType="num">
                                      <p:cBhvr>
                                        <p:cTn id="81" dur="500" fill="hold"/>
                                        <p:tgtEl>
                                          <p:spTgt spid="40"/>
                                        </p:tgtEl>
                                        <p:attrNameLst>
                                          <p:attrName>ppt_w</p:attrName>
                                        </p:attrNameLst>
                                      </p:cBhvr>
                                      <p:tavLst>
                                        <p:tav tm="0">
                                          <p:val>
                                            <p:fltVal val="0"/>
                                          </p:val>
                                        </p:tav>
                                        <p:tav tm="100000">
                                          <p:val>
                                            <p:strVal val="#ppt_w"/>
                                          </p:val>
                                        </p:tav>
                                      </p:tavLst>
                                    </p:anim>
                                    <p:anim calcmode="lin" valueType="num">
                                      <p:cBhvr>
                                        <p:cTn id="82" dur="500" fill="hold"/>
                                        <p:tgtEl>
                                          <p:spTgt spid="40"/>
                                        </p:tgtEl>
                                        <p:attrNameLst>
                                          <p:attrName>ppt_h</p:attrName>
                                        </p:attrNameLst>
                                      </p:cBhvr>
                                      <p:tavLst>
                                        <p:tav tm="0">
                                          <p:val>
                                            <p:fltVal val="0"/>
                                          </p:val>
                                        </p:tav>
                                        <p:tav tm="100000">
                                          <p:val>
                                            <p:strVal val="#ppt_h"/>
                                          </p:val>
                                        </p:tav>
                                      </p:tavLst>
                                    </p:anim>
                                    <p:animEffect transition="in" filter="fade">
                                      <p:cBhvr>
                                        <p:cTn id="8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9" grpId="0" animBg="1"/>
      <p:bldP spid="30" grpId="0" animBg="1"/>
      <p:bldP spid="32" grpId="0" animBg="1"/>
      <p:bldP spid="51" grpId="0" animBg="1"/>
      <p:bldP spid="26" grpId="0" animBg="1"/>
      <p:bldP spid="27"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5103319" y="3137901"/>
            <a:ext cx="1982805" cy="462547"/>
          </a:xfrm>
          <a:prstGeom prst="ellipse">
            <a:avLst/>
          </a:prstGeom>
          <a:solidFill>
            <a:srgbClr val="0C1047">
              <a:alpha val="51000"/>
            </a:srgbClr>
          </a:solidFill>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cs typeface="+mn-ea"/>
              <a:sym typeface="+mn-lt"/>
            </a:endParaRPr>
          </a:p>
        </p:txBody>
      </p:sp>
      <p:grpSp>
        <p:nvGrpSpPr>
          <p:cNvPr id="14" name="组合 13"/>
          <p:cNvGrpSpPr/>
          <p:nvPr/>
        </p:nvGrpSpPr>
        <p:grpSpPr>
          <a:xfrm>
            <a:off x="1268576" y="1079734"/>
            <a:ext cx="2067045" cy="2165322"/>
            <a:chOff x="1268576" y="1079734"/>
            <a:chExt cx="2067045" cy="2165322"/>
          </a:xfrm>
        </p:grpSpPr>
        <p:sp>
          <p:nvSpPr>
            <p:cNvPr id="12" name="圆角矩形 11"/>
            <p:cNvSpPr/>
            <p:nvPr/>
          </p:nvSpPr>
          <p:spPr>
            <a:xfrm>
              <a:off x="1606363" y="2248624"/>
              <a:ext cx="1434120" cy="462547"/>
            </a:xfrm>
            <a:prstGeom prst="roundRect">
              <a:avLst>
                <a:gd name="adj" fmla="val 50000"/>
              </a:avLst>
            </a:prstGeom>
            <a:gradFill>
              <a:gsLst>
                <a:gs pos="0">
                  <a:schemeClr val="bg1"/>
                </a:gs>
                <a:gs pos="100000">
                  <a:srgbClr val="55B3FA"/>
                </a:gs>
              </a:gsLst>
              <a:lin ang="2700000" scaled="0"/>
            </a:gradFill>
            <a:ln>
              <a:noFill/>
            </a:ln>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cs typeface="+mn-ea"/>
                <a:sym typeface="+mn-lt"/>
              </a:endParaRPr>
            </a:p>
          </p:txBody>
        </p:sp>
        <p:grpSp>
          <p:nvGrpSpPr>
            <p:cNvPr id="34" name="组合 33"/>
            <p:cNvGrpSpPr/>
            <p:nvPr/>
          </p:nvGrpSpPr>
          <p:grpSpPr>
            <a:xfrm>
              <a:off x="1268576" y="1079734"/>
              <a:ext cx="2067045" cy="2165322"/>
              <a:chOff x="650971" y="3763255"/>
              <a:chExt cx="1993376" cy="1993012"/>
            </a:xfrm>
          </p:grpSpPr>
          <p:sp>
            <p:nvSpPr>
              <p:cNvPr id="4" name="文本框 3"/>
              <p:cNvSpPr txBox="1"/>
              <p:nvPr/>
            </p:nvSpPr>
            <p:spPr>
              <a:xfrm>
                <a:off x="650971" y="4874359"/>
                <a:ext cx="1993376" cy="368270"/>
              </a:xfrm>
              <a:prstGeom prst="rect">
                <a:avLst/>
              </a:prstGeom>
              <a:noFill/>
            </p:spPr>
            <p:txBody>
              <a:bodyPr wrap="square" rtlCol="0">
                <a:spAutoFit/>
                <a:scene3d>
                  <a:camera prst="orthographicFront"/>
                  <a:lightRig rig="threePt" dir="t"/>
                </a:scene3d>
                <a:sp3d contourW="12700"/>
              </a:bodyPr>
              <a:lstStyle/>
              <a:p>
                <a:pPr algn="ctr"/>
                <a:r>
                  <a:rPr lang="zh-CN" altLang="en-US" sz="2000" b="1" dirty="0" smtClean="0">
                    <a:solidFill>
                      <a:srgbClr val="0C1047"/>
                    </a:solidFill>
                    <a:cs typeface="+mn-ea"/>
                    <a:sym typeface="+mn-lt"/>
                  </a:rPr>
                  <a:t>公司介绍</a:t>
                </a:r>
                <a:endParaRPr lang="zh-CN" altLang="en-US" sz="2000" b="1" dirty="0">
                  <a:solidFill>
                    <a:srgbClr val="0C1047"/>
                  </a:solidFill>
                  <a:cs typeface="+mn-ea"/>
                  <a:sym typeface="+mn-lt"/>
                </a:endParaRPr>
              </a:p>
            </p:txBody>
          </p:sp>
          <p:sp>
            <p:nvSpPr>
              <p:cNvPr id="5" name="文本框 4"/>
              <p:cNvSpPr txBox="1"/>
              <p:nvPr/>
            </p:nvSpPr>
            <p:spPr>
              <a:xfrm>
                <a:off x="795043" y="5288848"/>
                <a:ext cx="1705233" cy="467419"/>
              </a:xfrm>
              <a:prstGeom prst="rect">
                <a:avLst/>
              </a:prstGeom>
              <a:noFill/>
            </p:spPr>
            <p:txBody>
              <a:bodyPr wrap="square" rtlCol="0">
                <a:spAutoFit/>
                <a:scene3d>
                  <a:camera prst="orthographicFront"/>
                  <a:lightRig rig="threePt" dir="t"/>
                </a:scene3d>
                <a:sp3d contourW="12700"/>
              </a:bodyPr>
              <a:lstStyle/>
              <a:p>
                <a:pPr algn="ctr"/>
                <a:r>
                  <a:rPr lang="en-US" altLang="zh-CN" sz="900" dirty="0" smtClean="0">
                    <a:gradFill>
                      <a:gsLst>
                        <a:gs pos="0">
                          <a:schemeClr val="bg1"/>
                        </a:gs>
                        <a:gs pos="100000">
                          <a:srgbClr val="55B3FA"/>
                        </a:gs>
                      </a:gsLst>
                      <a:lin ang="5400000" scaled="1"/>
                    </a:gradFill>
                    <a:cs typeface="+mn-ea"/>
                    <a:sym typeface="+mn-lt"/>
                  </a:rPr>
                  <a:t>print </a:t>
                </a:r>
                <a:r>
                  <a:rPr lang="en-US" altLang="zh-CN" sz="900" dirty="0">
                    <a:gradFill>
                      <a:gsLst>
                        <a:gs pos="0">
                          <a:schemeClr val="bg1"/>
                        </a:gs>
                        <a:gs pos="100000">
                          <a:srgbClr val="55B3FA"/>
                        </a:gs>
                      </a:gsLst>
                      <a:lin ang="5400000" scaled="1"/>
                    </a:gradFill>
                    <a:cs typeface="+mn-ea"/>
                    <a:sym typeface="+mn-lt"/>
                  </a:rPr>
                  <a:t>the presentation and make it into a film to be used in a wider field</a:t>
                </a:r>
              </a:p>
            </p:txBody>
          </p:sp>
          <p:grpSp>
            <p:nvGrpSpPr>
              <p:cNvPr id="33" name="组合 32"/>
              <p:cNvGrpSpPr/>
              <p:nvPr/>
            </p:nvGrpSpPr>
            <p:grpSpPr>
              <a:xfrm>
                <a:off x="1173714" y="3763255"/>
                <a:ext cx="947890" cy="947890"/>
                <a:chOff x="1294239" y="3763255"/>
                <a:chExt cx="947890" cy="947890"/>
              </a:xfrm>
            </p:grpSpPr>
            <p:sp>
              <p:nvSpPr>
                <p:cNvPr id="15" name="文本框 14"/>
                <p:cNvSpPr txBox="1"/>
                <p:nvPr/>
              </p:nvSpPr>
              <p:spPr>
                <a:xfrm>
                  <a:off x="1476632" y="4076662"/>
                  <a:ext cx="583103" cy="481584"/>
                </a:xfrm>
                <a:prstGeom prst="rect">
                  <a:avLst/>
                </a:prstGeom>
                <a:noFill/>
              </p:spPr>
              <p:txBody>
                <a:bodyPr wrap="none" rtlCol="0">
                  <a:spAutoFit/>
                  <a:scene3d>
                    <a:camera prst="orthographicFront"/>
                    <a:lightRig rig="threePt" dir="t"/>
                  </a:scene3d>
                  <a:sp3d contourW="12700"/>
                </a:bodyPr>
                <a:lstStyle/>
                <a:p>
                  <a:pPr algn="ctr"/>
                  <a:r>
                    <a:rPr lang="en-US" altLang="zh-CN" sz="2800" dirty="0" smtClean="0">
                      <a:gradFill>
                        <a:gsLst>
                          <a:gs pos="0">
                            <a:schemeClr val="bg1"/>
                          </a:gs>
                          <a:gs pos="100000">
                            <a:srgbClr val="55B3FA"/>
                          </a:gs>
                        </a:gsLst>
                        <a:lin ang="5400000" scaled="1"/>
                      </a:gradFill>
                      <a:cs typeface="+mn-ea"/>
                      <a:sym typeface="+mn-lt"/>
                    </a:rPr>
                    <a:t>01</a:t>
                  </a:r>
                  <a:endParaRPr lang="zh-CN" altLang="en-US" sz="2800" dirty="0">
                    <a:gradFill>
                      <a:gsLst>
                        <a:gs pos="0">
                          <a:schemeClr val="bg1"/>
                        </a:gs>
                        <a:gs pos="100000">
                          <a:srgbClr val="55B3FA"/>
                        </a:gs>
                      </a:gsLst>
                      <a:lin ang="5400000" scaled="1"/>
                    </a:gradFill>
                    <a:cs typeface="+mn-ea"/>
                    <a:sym typeface="+mn-lt"/>
                  </a:endParaRPr>
                </a:p>
              </p:txBody>
            </p:sp>
            <p:sp>
              <p:nvSpPr>
                <p:cNvPr id="31" name="椭圆 30"/>
                <p:cNvSpPr/>
                <p:nvPr/>
              </p:nvSpPr>
              <p:spPr>
                <a:xfrm>
                  <a:off x="1294239" y="3763255"/>
                  <a:ext cx="947890" cy="947890"/>
                </a:xfrm>
                <a:prstGeom prst="ellipse">
                  <a:avLst/>
                </a:prstGeom>
                <a:noFill/>
                <a:ln w="38100">
                  <a:gradFill>
                    <a:gsLst>
                      <a:gs pos="100000">
                        <a:srgbClr val="55B3FA"/>
                      </a:gs>
                      <a:gs pos="0">
                        <a:schemeClr val="bg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rgbClr val="54C1DA"/>
                        </a:gs>
                        <a:gs pos="100000">
                          <a:srgbClr val="6FC08C"/>
                        </a:gs>
                      </a:gsLst>
                      <a:lin ang="5400000" scaled="1"/>
                    </a:gradFill>
                    <a:cs typeface="+mn-ea"/>
                    <a:sym typeface="+mn-lt"/>
                  </a:endParaRPr>
                </a:p>
              </p:txBody>
            </p:sp>
            <p:sp>
              <p:nvSpPr>
                <p:cNvPr id="32" name="文本框 31"/>
                <p:cNvSpPr txBox="1"/>
                <p:nvPr/>
              </p:nvSpPr>
              <p:spPr>
                <a:xfrm>
                  <a:off x="1498029" y="3913448"/>
                  <a:ext cx="540314" cy="254956"/>
                </a:xfrm>
                <a:prstGeom prst="rect">
                  <a:avLst/>
                </a:prstGeom>
                <a:noFill/>
              </p:spPr>
              <p:txBody>
                <a:bodyPr wrap="none" rtlCol="0">
                  <a:spAutoFit/>
                  <a:scene3d>
                    <a:camera prst="orthographicFront"/>
                    <a:lightRig rig="threePt" dir="t"/>
                  </a:scene3d>
                  <a:sp3d contourW="12700"/>
                </a:bodyPr>
                <a:lstStyle/>
                <a:p>
                  <a:pPr algn="ctr"/>
                  <a:r>
                    <a:rPr lang="en-US" altLang="zh-CN" sz="1200" dirty="0" smtClean="0">
                      <a:gradFill>
                        <a:gsLst>
                          <a:gs pos="0">
                            <a:schemeClr val="bg1"/>
                          </a:gs>
                          <a:gs pos="100000">
                            <a:srgbClr val="55B3FA"/>
                          </a:gs>
                        </a:gsLst>
                        <a:lin ang="5400000" scaled="1"/>
                      </a:gradFill>
                      <a:cs typeface="+mn-ea"/>
                      <a:sym typeface="+mn-lt"/>
                    </a:rPr>
                    <a:t>PART</a:t>
                  </a:r>
                  <a:endParaRPr lang="zh-CN" altLang="en-US" sz="1200" dirty="0">
                    <a:gradFill>
                      <a:gsLst>
                        <a:gs pos="0">
                          <a:schemeClr val="bg1"/>
                        </a:gs>
                        <a:gs pos="100000">
                          <a:srgbClr val="55B3FA"/>
                        </a:gs>
                      </a:gsLst>
                      <a:lin ang="5400000" scaled="1"/>
                    </a:gradFill>
                    <a:cs typeface="+mn-ea"/>
                    <a:sym typeface="+mn-lt"/>
                  </a:endParaRPr>
                </a:p>
              </p:txBody>
            </p:sp>
          </p:grpSp>
        </p:grpSp>
      </p:grpSp>
      <p:grpSp>
        <p:nvGrpSpPr>
          <p:cNvPr id="13" name="组合 12"/>
          <p:cNvGrpSpPr/>
          <p:nvPr/>
        </p:nvGrpSpPr>
        <p:grpSpPr>
          <a:xfrm>
            <a:off x="1268576" y="3932789"/>
            <a:ext cx="2067045" cy="2165322"/>
            <a:chOff x="1268576" y="4246301"/>
            <a:chExt cx="2067045" cy="2165322"/>
          </a:xfrm>
        </p:grpSpPr>
        <p:sp>
          <p:nvSpPr>
            <p:cNvPr id="65" name="圆角矩形 64"/>
            <p:cNvSpPr/>
            <p:nvPr/>
          </p:nvSpPr>
          <p:spPr>
            <a:xfrm>
              <a:off x="1606363" y="5406883"/>
              <a:ext cx="1434120" cy="462547"/>
            </a:xfrm>
            <a:prstGeom prst="roundRect">
              <a:avLst>
                <a:gd name="adj" fmla="val 50000"/>
              </a:avLst>
            </a:prstGeom>
            <a:gradFill>
              <a:gsLst>
                <a:gs pos="0">
                  <a:schemeClr val="bg1"/>
                </a:gs>
                <a:gs pos="100000">
                  <a:srgbClr val="55B3FA"/>
                </a:gs>
              </a:gsLst>
              <a:lin ang="2700000" scaled="0"/>
            </a:gradFill>
            <a:ln>
              <a:noFill/>
            </a:ln>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cs typeface="+mn-ea"/>
                <a:sym typeface="+mn-lt"/>
              </a:endParaRPr>
            </a:p>
          </p:txBody>
        </p:sp>
        <p:grpSp>
          <p:nvGrpSpPr>
            <p:cNvPr id="35" name="组合 34"/>
            <p:cNvGrpSpPr/>
            <p:nvPr/>
          </p:nvGrpSpPr>
          <p:grpSpPr>
            <a:xfrm>
              <a:off x="1268576" y="4246301"/>
              <a:ext cx="2067045" cy="2165322"/>
              <a:chOff x="650971" y="3763255"/>
              <a:chExt cx="1993376" cy="1993012"/>
            </a:xfrm>
          </p:grpSpPr>
          <p:sp>
            <p:nvSpPr>
              <p:cNvPr id="36" name="文本框 35"/>
              <p:cNvSpPr txBox="1"/>
              <p:nvPr/>
            </p:nvSpPr>
            <p:spPr>
              <a:xfrm>
                <a:off x="650971" y="4874359"/>
                <a:ext cx="1993376" cy="368270"/>
              </a:xfrm>
              <a:prstGeom prst="rect">
                <a:avLst/>
              </a:prstGeom>
              <a:noFill/>
            </p:spPr>
            <p:txBody>
              <a:bodyPr wrap="square" rtlCol="0">
                <a:spAutoFit/>
                <a:scene3d>
                  <a:camera prst="orthographicFront"/>
                  <a:lightRig rig="threePt" dir="t"/>
                </a:scene3d>
                <a:sp3d contourW="12700"/>
              </a:bodyPr>
              <a:lstStyle/>
              <a:p>
                <a:pPr algn="ctr"/>
                <a:r>
                  <a:rPr lang="zh-CN" altLang="en-US" sz="2000" b="1" dirty="0" smtClean="0">
                    <a:solidFill>
                      <a:srgbClr val="0C1047"/>
                    </a:solidFill>
                    <a:cs typeface="+mn-ea"/>
                    <a:sym typeface="+mn-lt"/>
                  </a:rPr>
                  <a:t>产品与服务</a:t>
                </a:r>
                <a:endParaRPr lang="zh-CN" altLang="en-US" sz="2000" b="1" dirty="0">
                  <a:solidFill>
                    <a:srgbClr val="0C1047"/>
                  </a:solidFill>
                  <a:cs typeface="+mn-ea"/>
                  <a:sym typeface="+mn-lt"/>
                </a:endParaRPr>
              </a:p>
            </p:txBody>
          </p:sp>
          <p:sp>
            <p:nvSpPr>
              <p:cNvPr id="37" name="文本框 36"/>
              <p:cNvSpPr txBox="1"/>
              <p:nvPr/>
            </p:nvSpPr>
            <p:spPr>
              <a:xfrm>
                <a:off x="795043" y="5288848"/>
                <a:ext cx="1705233" cy="467419"/>
              </a:xfrm>
              <a:prstGeom prst="rect">
                <a:avLst/>
              </a:prstGeom>
              <a:noFill/>
            </p:spPr>
            <p:txBody>
              <a:bodyPr wrap="square" rtlCol="0">
                <a:spAutoFit/>
                <a:scene3d>
                  <a:camera prst="orthographicFront"/>
                  <a:lightRig rig="threePt" dir="t"/>
                </a:scene3d>
                <a:sp3d contourW="12700"/>
              </a:bodyPr>
              <a:lstStyle/>
              <a:p>
                <a:pPr algn="ctr"/>
                <a:r>
                  <a:rPr lang="en-US" altLang="zh-CN" sz="900" dirty="0" smtClean="0">
                    <a:gradFill>
                      <a:gsLst>
                        <a:gs pos="0">
                          <a:schemeClr val="bg1"/>
                        </a:gs>
                        <a:gs pos="100000">
                          <a:srgbClr val="55B3FA"/>
                        </a:gs>
                      </a:gsLst>
                      <a:lin ang="5400000" scaled="1"/>
                    </a:gradFill>
                    <a:cs typeface="+mn-ea"/>
                    <a:sym typeface="+mn-lt"/>
                  </a:rPr>
                  <a:t>print </a:t>
                </a:r>
                <a:r>
                  <a:rPr lang="en-US" altLang="zh-CN" sz="900" dirty="0">
                    <a:gradFill>
                      <a:gsLst>
                        <a:gs pos="0">
                          <a:schemeClr val="bg1"/>
                        </a:gs>
                        <a:gs pos="100000">
                          <a:srgbClr val="55B3FA"/>
                        </a:gs>
                      </a:gsLst>
                      <a:lin ang="5400000" scaled="1"/>
                    </a:gradFill>
                    <a:cs typeface="+mn-ea"/>
                    <a:sym typeface="+mn-lt"/>
                  </a:rPr>
                  <a:t>the presentation and make it into a film to be used in a wider field</a:t>
                </a:r>
              </a:p>
            </p:txBody>
          </p:sp>
          <p:grpSp>
            <p:nvGrpSpPr>
              <p:cNvPr id="38" name="组合 37"/>
              <p:cNvGrpSpPr/>
              <p:nvPr/>
            </p:nvGrpSpPr>
            <p:grpSpPr>
              <a:xfrm>
                <a:off x="1173714" y="3763255"/>
                <a:ext cx="947890" cy="947890"/>
                <a:chOff x="1294239" y="3763255"/>
                <a:chExt cx="947890" cy="947890"/>
              </a:xfrm>
            </p:grpSpPr>
            <p:sp>
              <p:nvSpPr>
                <p:cNvPr id="39" name="文本框 38"/>
                <p:cNvSpPr txBox="1"/>
                <p:nvPr/>
              </p:nvSpPr>
              <p:spPr>
                <a:xfrm>
                  <a:off x="1476633" y="4076662"/>
                  <a:ext cx="583103" cy="481584"/>
                </a:xfrm>
                <a:prstGeom prst="rect">
                  <a:avLst/>
                </a:prstGeom>
                <a:noFill/>
              </p:spPr>
              <p:txBody>
                <a:bodyPr wrap="none" rtlCol="0">
                  <a:spAutoFit/>
                  <a:scene3d>
                    <a:camera prst="orthographicFront"/>
                    <a:lightRig rig="threePt" dir="t"/>
                  </a:scene3d>
                  <a:sp3d contourW="12700"/>
                </a:bodyPr>
                <a:lstStyle/>
                <a:p>
                  <a:pPr algn="ctr"/>
                  <a:r>
                    <a:rPr lang="en-US" altLang="zh-CN" sz="2800" dirty="0" smtClean="0">
                      <a:gradFill>
                        <a:gsLst>
                          <a:gs pos="0">
                            <a:schemeClr val="bg1"/>
                          </a:gs>
                          <a:gs pos="100000">
                            <a:srgbClr val="55B3FA"/>
                          </a:gs>
                        </a:gsLst>
                        <a:lin ang="5400000" scaled="1"/>
                      </a:gradFill>
                      <a:cs typeface="+mn-ea"/>
                      <a:sym typeface="+mn-lt"/>
                    </a:rPr>
                    <a:t>02</a:t>
                  </a:r>
                  <a:endParaRPr lang="zh-CN" altLang="en-US" sz="2800" dirty="0">
                    <a:gradFill>
                      <a:gsLst>
                        <a:gs pos="0">
                          <a:schemeClr val="bg1"/>
                        </a:gs>
                        <a:gs pos="100000">
                          <a:srgbClr val="55B3FA"/>
                        </a:gs>
                      </a:gsLst>
                      <a:lin ang="5400000" scaled="1"/>
                    </a:gradFill>
                    <a:cs typeface="+mn-ea"/>
                    <a:sym typeface="+mn-lt"/>
                  </a:endParaRPr>
                </a:p>
              </p:txBody>
            </p:sp>
            <p:sp>
              <p:nvSpPr>
                <p:cNvPr id="40" name="椭圆 39"/>
                <p:cNvSpPr/>
                <p:nvPr/>
              </p:nvSpPr>
              <p:spPr>
                <a:xfrm>
                  <a:off x="1294239" y="3763255"/>
                  <a:ext cx="947890" cy="947890"/>
                </a:xfrm>
                <a:prstGeom prst="ellipse">
                  <a:avLst/>
                </a:prstGeom>
                <a:noFill/>
                <a:ln w="38100">
                  <a:gradFill>
                    <a:gsLst>
                      <a:gs pos="100000">
                        <a:srgbClr val="55B3FA"/>
                      </a:gs>
                      <a:gs pos="0">
                        <a:schemeClr val="bg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rgbClr val="54C1DA"/>
                        </a:gs>
                        <a:gs pos="100000">
                          <a:srgbClr val="6FC08C"/>
                        </a:gs>
                      </a:gsLst>
                      <a:lin ang="5400000" scaled="1"/>
                    </a:gradFill>
                    <a:cs typeface="+mn-ea"/>
                    <a:sym typeface="+mn-lt"/>
                  </a:endParaRPr>
                </a:p>
              </p:txBody>
            </p:sp>
            <p:sp>
              <p:nvSpPr>
                <p:cNvPr id="41" name="文本框 40"/>
                <p:cNvSpPr txBox="1"/>
                <p:nvPr/>
              </p:nvSpPr>
              <p:spPr>
                <a:xfrm>
                  <a:off x="1498029" y="3913448"/>
                  <a:ext cx="540314" cy="254956"/>
                </a:xfrm>
                <a:prstGeom prst="rect">
                  <a:avLst/>
                </a:prstGeom>
                <a:noFill/>
              </p:spPr>
              <p:txBody>
                <a:bodyPr wrap="none" rtlCol="0">
                  <a:spAutoFit/>
                  <a:scene3d>
                    <a:camera prst="orthographicFront"/>
                    <a:lightRig rig="threePt" dir="t"/>
                  </a:scene3d>
                  <a:sp3d contourW="12700"/>
                </a:bodyPr>
                <a:lstStyle/>
                <a:p>
                  <a:pPr algn="ctr"/>
                  <a:r>
                    <a:rPr lang="en-US" altLang="zh-CN" sz="1200" dirty="0" smtClean="0">
                      <a:gradFill>
                        <a:gsLst>
                          <a:gs pos="0">
                            <a:schemeClr val="bg1"/>
                          </a:gs>
                          <a:gs pos="100000">
                            <a:srgbClr val="55B3FA"/>
                          </a:gs>
                        </a:gsLst>
                        <a:lin ang="5400000" scaled="1"/>
                      </a:gradFill>
                      <a:cs typeface="+mn-ea"/>
                      <a:sym typeface="+mn-lt"/>
                    </a:rPr>
                    <a:t>PART</a:t>
                  </a:r>
                  <a:endParaRPr lang="zh-CN" altLang="en-US" sz="1200" dirty="0">
                    <a:gradFill>
                      <a:gsLst>
                        <a:gs pos="0">
                          <a:schemeClr val="bg1"/>
                        </a:gs>
                        <a:gs pos="100000">
                          <a:srgbClr val="55B3FA"/>
                        </a:gs>
                      </a:gsLst>
                      <a:lin ang="5400000" scaled="1"/>
                    </a:gradFill>
                    <a:cs typeface="+mn-ea"/>
                    <a:sym typeface="+mn-lt"/>
                  </a:endParaRPr>
                </a:p>
              </p:txBody>
            </p:sp>
          </p:grpSp>
        </p:grpSp>
      </p:grpSp>
      <p:grpSp>
        <p:nvGrpSpPr>
          <p:cNvPr id="16" name="组合 15"/>
          <p:cNvGrpSpPr/>
          <p:nvPr/>
        </p:nvGrpSpPr>
        <p:grpSpPr>
          <a:xfrm>
            <a:off x="8957612" y="1079734"/>
            <a:ext cx="2067045" cy="2165322"/>
            <a:chOff x="8957612" y="1079734"/>
            <a:chExt cx="2067045" cy="2165322"/>
          </a:xfrm>
        </p:grpSpPr>
        <p:sp>
          <p:nvSpPr>
            <p:cNvPr id="63" name="圆角矩形 62"/>
            <p:cNvSpPr/>
            <p:nvPr/>
          </p:nvSpPr>
          <p:spPr>
            <a:xfrm>
              <a:off x="9274074" y="2248624"/>
              <a:ext cx="1434120" cy="462547"/>
            </a:xfrm>
            <a:prstGeom prst="roundRect">
              <a:avLst>
                <a:gd name="adj" fmla="val 50000"/>
              </a:avLst>
            </a:prstGeom>
            <a:gradFill>
              <a:gsLst>
                <a:gs pos="0">
                  <a:schemeClr val="bg1"/>
                </a:gs>
                <a:gs pos="100000">
                  <a:srgbClr val="55B3FA"/>
                </a:gs>
              </a:gsLst>
              <a:lin ang="2700000" scaled="0"/>
            </a:gradFill>
            <a:ln>
              <a:noFill/>
            </a:ln>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cs typeface="+mn-ea"/>
                <a:sym typeface="+mn-lt"/>
              </a:endParaRPr>
            </a:p>
          </p:txBody>
        </p:sp>
        <p:grpSp>
          <p:nvGrpSpPr>
            <p:cNvPr id="42" name="组合 41"/>
            <p:cNvGrpSpPr/>
            <p:nvPr/>
          </p:nvGrpSpPr>
          <p:grpSpPr>
            <a:xfrm>
              <a:off x="8957612" y="1079734"/>
              <a:ext cx="2067045" cy="2165322"/>
              <a:chOff x="650971" y="3763255"/>
              <a:chExt cx="1993376" cy="1993012"/>
            </a:xfrm>
          </p:grpSpPr>
          <p:sp>
            <p:nvSpPr>
              <p:cNvPr id="43" name="文本框 42"/>
              <p:cNvSpPr txBox="1"/>
              <p:nvPr/>
            </p:nvSpPr>
            <p:spPr>
              <a:xfrm>
                <a:off x="650971" y="4874359"/>
                <a:ext cx="1993376" cy="368270"/>
              </a:xfrm>
              <a:prstGeom prst="rect">
                <a:avLst/>
              </a:prstGeom>
              <a:noFill/>
            </p:spPr>
            <p:txBody>
              <a:bodyPr wrap="square" rtlCol="0">
                <a:spAutoFit/>
                <a:scene3d>
                  <a:camera prst="orthographicFront"/>
                  <a:lightRig rig="threePt" dir="t"/>
                </a:scene3d>
                <a:sp3d contourW="12700"/>
              </a:bodyPr>
              <a:lstStyle/>
              <a:p>
                <a:pPr algn="ctr"/>
                <a:r>
                  <a:rPr lang="zh-CN" altLang="en-US" sz="2000" b="1" dirty="0" smtClean="0">
                    <a:solidFill>
                      <a:srgbClr val="0C1047"/>
                    </a:solidFill>
                    <a:cs typeface="+mn-ea"/>
                    <a:sym typeface="+mn-lt"/>
                  </a:rPr>
                  <a:t>市场与推广</a:t>
                </a:r>
                <a:endParaRPr lang="zh-CN" altLang="en-US" sz="2000" b="1" dirty="0">
                  <a:solidFill>
                    <a:srgbClr val="0C1047"/>
                  </a:solidFill>
                  <a:cs typeface="+mn-ea"/>
                  <a:sym typeface="+mn-lt"/>
                </a:endParaRPr>
              </a:p>
            </p:txBody>
          </p:sp>
          <p:sp>
            <p:nvSpPr>
              <p:cNvPr id="44" name="文本框 43"/>
              <p:cNvSpPr txBox="1"/>
              <p:nvPr/>
            </p:nvSpPr>
            <p:spPr>
              <a:xfrm>
                <a:off x="795043" y="5288848"/>
                <a:ext cx="1705233" cy="467419"/>
              </a:xfrm>
              <a:prstGeom prst="rect">
                <a:avLst/>
              </a:prstGeom>
              <a:noFill/>
            </p:spPr>
            <p:txBody>
              <a:bodyPr wrap="square" rtlCol="0">
                <a:spAutoFit/>
                <a:scene3d>
                  <a:camera prst="orthographicFront"/>
                  <a:lightRig rig="threePt" dir="t"/>
                </a:scene3d>
                <a:sp3d contourW="12700"/>
              </a:bodyPr>
              <a:lstStyle/>
              <a:p>
                <a:pPr algn="ctr"/>
                <a:r>
                  <a:rPr lang="en-US" altLang="zh-CN" sz="900" dirty="0" smtClean="0">
                    <a:gradFill>
                      <a:gsLst>
                        <a:gs pos="0">
                          <a:schemeClr val="bg1"/>
                        </a:gs>
                        <a:gs pos="100000">
                          <a:srgbClr val="55B3FA"/>
                        </a:gs>
                      </a:gsLst>
                      <a:lin ang="5400000" scaled="1"/>
                    </a:gradFill>
                    <a:cs typeface="+mn-ea"/>
                    <a:sym typeface="+mn-lt"/>
                  </a:rPr>
                  <a:t>print </a:t>
                </a:r>
                <a:r>
                  <a:rPr lang="en-US" altLang="zh-CN" sz="900" dirty="0">
                    <a:gradFill>
                      <a:gsLst>
                        <a:gs pos="0">
                          <a:schemeClr val="bg1"/>
                        </a:gs>
                        <a:gs pos="100000">
                          <a:srgbClr val="55B3FA"/>
                        </a:gs>
                      </a:gsLst>
                      <a:lin ang="5400000" scaled="1"/>
                    </a:gradFill>
                    <a:cs typeface="+mn-ea"/>
                    <a:sym typeface="+mn-lt"/>
                  </a:rPr>
                  <a:t>the presentation and make it into a film to be used in a wider field</a:t>
                </a:r>
              </a:p>
            </p:txBody>
          </p:sp>
          <p:grpSp>
            <p:nvGrpSpPr>
              <p:cNvPr id="45" name="组合 44"/>
              <p:cNvGrpSpPr/>
              <p:nvPr/>
            </p:nvGrpSpPr>
            <p:grpSpPr>
              <a:xfrm>
                <a:off x="1173714" y="3763255"/>
                <a:ext cx="947890" cy="947890"/>
                <a:chOff x="1294239" y="3763255"/>
                <a:chExt cx="947890" cy="947890"/>
              </a:xfrm>
            </p:grpSpPr>
            <p:sp>
              <p:nvSpPr>
                <p:cNvPr id="46" name="文本框 45"/>
                <p:cNvSpPr txBox="1"/>
                <p:nvPr/>
              </p:nvSpPr>
              <p:spPr>
                <a:xfrm>
                  <a:off x="1476633" y="4076662"/>
                  <a:ext cx="583103" cy="481584"/>
                </a:xfrm>
                <a:prstGeom prst="rect">
                  <a:avLst/>
                </a:prstGeom>
                <a:noFill/>
              </p:spPr>
              <p:txBody>
                <a:bodyPr wrap="none" rtlCol="0">
                  <a:spAutoFit/>
                  <a:scene3d>
                    <a:camera prst="orthographicFront"/>
                    <a:lightRig rig="threePt" dir="t"/>
                  </a:scene3d>
                  <a:sp3d contourW="12700"/>
                </a:bodyPr>
                <a:lstStyle/>
                <a:p>
                  <a:pPr algn="ctr"/>
                  <a:r>
                    <a:rPr lang="en-US" altLang="zh-CN" sz="2800" dirty="0" smtClean="0">
                      <a:gradFill>
                        <a:gsLst>
                          <a:gs pos="0">
                            <a:schemeClr val="bg1"/>
                          </a:gs>
                          <a:gs pos="100000">
                            <a:srgbClr val="55B3FA"/>
                          </a:gs>
                        </a:gsLst>
                        <a:lin ang="5400000" scaled="1"/>
                      </a:gradFill>
                      <a:cs typeface="+mn-ea"/>
                      <a:sym typeface="+mn-lt"/>
                    </a:rPr>
                    <a:t>03</a:t>
                  </a:r>
                  <a:endParaRPr lang="zh-CN" altLang="en-US" sz="2800" dirty="0">
                    <a:gradFill>
                      <a:gsLst>
                        <a:gs pos="0">
                          <a:schemeClr val="bg1"/>
                        </a:gs>
                        <a:gs pos="100000">
                          <a:srgbClr val="55B3FA"/>
                        </a:gs>
                      </a:gsLst>
                      <a:lin ang="5400000" scaled="1"/>
                    </a:gradFill>
                    <a:cs typeface="+mn-ea"/>
                    <a:sym typeface="+mn-lt"/>
                  </a:endParaRPr>
                </a:p>
              </p:txBody>
            </p:sp>
            <p:sp>
              <p:nvSpPr>
                <p:cNvPr id="47" name="椭圆 46"/>
                <p:cNvSpPr/>
                <p:nvPr/>
              </p:nvSpPr>
              <p:spPr>
                <a:xfrm>
                  <a:off x="1294239" y="3763255"/>
                  <a:ext cx="947890" cy="947890"/>
                </a:xfrm>
                <a:prstGeom prst="ellipse">
                  <a:avLst/>
                </a:prstGeom>
                <a:noFill/>
                <a:ln w="38100">
                  <a:gradFill>
                    <a:gsLst>
                      <a:gs pos="100000">
                        <a:srgbClr val="55B3FA"/>
                      </a:gs>
                      <a:gs pos="0">
                        <a:schemeClr val="bg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rgbClr val="54C1DA"/>
                        </a:gs>
                        <a:gs pos="100000">
                          <a:srgbClr val="6FC08C"/>
                        </a:gs>
                      </a:gsLst>
                      <a:lin ang="5400000" scaled="1"/>
                    </a:gradFill>
                    <a:cs typeface="+mn-ea"/>
                    <a:sym typeface="+mn-lt"/>
                  </a:endParaRPr>
                </a:p>
              </p:txBody>
            </p:sp>
            <p:sp>
              <p:nvSpPr>
                <p:cNvPr id="48" name="文本框 47"/>
                <p:cNvSpPr txBox="1"/>
                <p:nvPr/>
              </p:nvSpPr>
              <p:spPr>
                <a:xfrm>
                  <a:off x="1498029" y="3913448"/>
                  <a:ext cx="540314" cy="254956"/>
                </a:xfrm>
                <a:prstGeom prst="rect">
                  <a:avLst/>
                </a:prstGeom>
                <a:noFill/>
              </p:spPr>
              <p:txBody>
                <a:bodyPr wrap="none" rtlCol="0">
                  <a:spAutoFit/>
                  <a:scene3d>
                    <a:camera prst="orthographicFront"/>
                    <a:lightRig rig="threePt" dir="t"/>
                  </a:scene3d>
                  <a:sp3d contourW="12700"/>
                </a:bodyPr>
                <a:lstStyle/>
                <a:p>
                  <a:pPr algn="ctr"/>
                  <a:r>
                    <a:rPr lang="en-US" altLang="zh-CN" sz="1200" dirty="0" smtClean="0">
                      <a:gradFill>
                        <a:gsLst>
                          <a:gs pos="0">
                            <a:schemeClr val="bg1"/>
                          </a:gs>
                          <a:gs pos="100000">
                            <a:srgbClr val="55B3FA"/>
                          </a:gs>
                        </a:gsLst>
                        <a:lin ang="5400000" scaled="1"/>
                      </a:gradFill>
                      <a:cs typeface="+mn-ea"/>
                      <a:sym typeface="+mn-lt"/>
                    </a:rPr>
                    <a:t>PART</a:t>
                  </a:r>
                  <a:endParaRPr lang="zh-CN" altLang="en-US" sz="1200" dirty="0">
                    <a:gradFill>
                      <a:gsLst>
                        <a:gs pos="0">
                          <a:schemeClr val="bg1"/>
                        </a:gs>
                        <a:gs pos="100000">
                          <a:srgbClr val="55B3FA"/>
                        </a:gs>
                      </a:gsLst>
                      <a:lin ang="5400000" scaled="1"/>
                    </a:gradFill>
                    <a:cs typeface="+mn-ea"/>
                    <a:sym typeface="+mn-lt"/>
                  </a:endParaRPr>
                </a:p>
              </p:txBody>
            </p:sp>
          </p:grpSp>
        </p:grpSp>
      </p:grpSp>
      <p:grpSp>
        <p:nvGrpSpPr>
          <p:cNvPr id="17" name="组合 16"/>
          <p:cNvGrpSpPr/>
          <p:nvPr/>
        </p:nvGrpSpPr>
        <p:grpSpPr>
          <a:xfrm>
            <a:off x="8957612" y="3932789"/>
            <a:ext cx="2067045" cy="2165322"/>
            <a:chOff x="8957612" y="4246301"/>
            <a:chExt cx="2067045" cy="2165322"/>
          </a:xfrm>
        </p:grpSpPr>
        <p:sp>
          <p:nvSpPr>
            <p:cNvPr id="64" name="圆角矩形 63"/>
            <p:cNvSpPr/>
            <p:nvPr/>
          </p:nvSpPr>
          <p:spPr>
            <a:xfrm>
              <a:off x="9274074" y="5406883"/>
              <a:ext cx="1434120" cy="462547"/>
            </a:xfrm>
            <a:prstGeom prst="roundRect">
              <a:avLst>
                <a:gd name="adj" fmla="val 50000"/>
              </a:avLst>
            </a:prstGeom>
            <a:gradFill>
              <a:gsLst>
                <a:gs pos="0">
                  <a:schemeClr val="bg1"/>
                </a:gs>
                <a:gs pos="100000">
                  <a:srgbClr val="55B3FA"/>
                </a:gs>
              </a:gsLst>
              <a:lin ang="2700000" scaled="0"/>
            </a:gradFill>
            <a:ln>
              <a:noFill/>
            </a:ln>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cs typeface="+mn-ea"/>
                <a:sym typeface="+mn-lt"/>
              </a:endParaRPr>
            </a:p>
          </p:txBody>
        </p:sp>
        <p:grpSp>
          <p:nvGrpSpPr>
            <p:cNvPr id="49" name="组合 48"/>
            <p:cNvGrpSpPr/>
            <p:nvPr/>
          </p:nvGrpSpPr>
          <p:grpSpPr>
            <a:xfrm>
              <a:off x="8957612" y="4246301"/>
              <a:ext cx="2067045" cy="2165322"/>
              <a:chOff x="650971" y="3763255"/>
              <a:chExt cx="1993376" cy="1993012"/>
            </a:xfrm>
          </p:grpSpPr>
          <p:sp>
            <p:nvSpPr>
              <p:cNvPr id="50" name="文本框 49"/>
              <p:cNvSpPr txBox="1"/>
              <p:nvPr/>
            </p:nvSpPr>
            <p:spPr>
              <a:xfrm>
                <a:off x="650971" y="4874359"/>
                <a:ext cx="1993376" cy="368270"/>
              </a:xfrm>
              <a:prstGeom prst="rect">
                <a:avLst/>
              </a:prstGeom>
              <a:noFill/>
            </p:spPr>
            <p:txBody>
              <a:bodyPr wrap="square" rtlCol="0">
                <a:spAutoFit/>
                <a:scene3d>
                  <a:camera prst="orthographicFront"/>
                  <a:lightRig rig="threePt" dir="t"/>
                </a:scene3d>
                <a:sp3d contourW="12700"/>
              </a:bodyPr>
              <a:lstStyle/>
              <a:p>
                <a:pPr algn="ctr"/>
                <a:r>
                  <a:rPr lang="zh-CN" altLang="en-US" sz="2000" b="1" dirty="0" smtClean="0">
                    <a:solidFill>
                      <a:srgbClr val="0C1047"/>
                    </a:solidFill>
                    <a:cs typeface="+mn-ea"/>
                    <a:sym typeface="+mn-lt"/>
                  </a:rPr>
                  <a:t>规划与未来</a:t>
                </a:r>
                <a:endParaRPr lang="zh-CN" altLang="en-US" sz="2000" b="1" dirty="0">
                  <a:solidFill>
                    <a:srgbClr val="0C1047"/>
                  </a:solidFill>
                  <a:cs typeface="+mn-ea"/>
                  <a:sym typeface="+mn-lt"/>
                </a:endParaRPr>
              </a:p>
            </p:txBody>
          </p:sp>
          <p:sp>
            <p:nvSpPr>
              <p:cNvPr id="51" name="文本框 50"/>
              <p:cNvSpPr txBox="1"/>
              <p:nvPr/>
            </p:nvSpPr>
            <p:spPr>
              <a:xfrm>
                <a:off x="795043" y="5288848"/>
                <a:ext cx="1705233" cy="467419"/>
              </a:xfrm>
              <a:prstGeom prst="rect">
                <a:avLst/>
              </a:prstGeom>
              <a:noFill/>
            </p:spPr>
            <p:txBody>
              <a:bodyPr wrap="square" rtlCol="0">
                <a:spAutoFit/>
                <a:scene3d>
                  <a:camera prst="orthographicFront"/>
                  <a:lightRig rig="threePt" dir="t"/>
                </a:scene3d>
                <a:sp3d contourW="12700"/>
              </a:bodyPr>
              <a:lstStyle/>
              <a:p>
                <a:pPr algn="ctr"/>
                <a:r>
                  <a:rPr lang="en-US" altLang="zh-CN" sz="900" dirty="0" smtClean="0">
                    <a:gradFill>
                      <a:gsLst>
                        <a:gs pos="0">
                          <a:schemeClr val="bg1"/>
                        </a:gs>
                        <a:gs pos="100000">
                          <a:srgbClr val="55B3FA"/>
                        </a:gs>
                      </a:gsLst>
                      <a:lin ang="5400000" scaled="1"/>
                    </a:gradFill>
                    <a:cs typeface="+mn-ea"/>
                    <a:sym typeface="+mn-lt"/>
                  </a:rPr>
                  <a:t>print </a:t>
                </a:r>
                <a:r>
                  <a:rPr lang="en-US" altLang="zh-CN" sz="900" dirty="0">
                    <a:gradFill>
                      <a:gsLst>
                        <a:gs pos="0">
                          <a:schemeClr val="bg1"/>
                        </a:gs>
                        <a:gs pos="100000">
                          <a:srgbClr val="55B3FA"/>
                        </a:gs>
                      </a:gsLst>
                      <a:lin ang="5400000" scaled="1"/>
                    </a:gradFill>
                    <a:cs typeface="+mn-ea"/>
                    <a:sym typeface="+mn-lt"/>
                  </a:rPr>
                  <a:t>the presentation and make it into a film to be used in a wider field</a:t>
                </a:r>
              </a:p>
            </p:txBody>
          </p:sp>
          <p:grpSp>
            <p:nvGrpSpPr>
              <p:cNvPr id="52" name="组合 51"/>
              <p:cNvGrpSpPr/>
              <p:nvPr/>
            </p:nvGrpSpPr>
            <p:grpSpPr>
              <a:xfrm>
                <a:off x="1173714" y="3763255"/>
                <a:ext cx="947890" cy="947890"/>
                <a:chOff x="1294239" y="3763255"/>
                <a:chExt cx="947890" cy="947890"/>
              </a:xfrm>
            </p:grpSpPr>
            <p:sp>
              <p:nvSpPr>
                <p:cNvPr id="53" name="文本框 52"/>
                <p:cNvSpPr txBox="1"/>
                <p:nvPr/>
              </p:nvSpPr>
              <p:spPr>
                <a:xfrm>
                  <a:off x="1476632" y="4076662"/>
                  <a:ext cx="583103" cy="481584"/>
                </a:xfrm>
                <a:prstGeom prst="rect">
                  <a:avLst/>
                </a:prstGeom>
                <a:noFill/>
              </p:spPr>
              <p:txBody>
                <a:bodyPr wrap="none" rtlCol="0">
                  <a:spAutoFit/>
                  <a:scene3d>
                    <a:camera prst="orthographicFront"/>
                    <a:lightRig rig="threePt" dir="t"/>
                  </a:scene3d>
                  <a:sp3d contourW="12700"/>
                </a:bodyPr>
                <a:lstStyle/>
                <a:p>
                  <a:pPr algn="ctr"/>
                  <a:r>
                    <a:rPr lang="en-US" altLang="zh-CN" sz="2800" dirty="0" smtClean="0">
                      <a:gradFill>
                        <a:gsLst>
                          <a:gs pos="0">
                            <a:schemeClr val="bg1"/>
                          </a:gs>
                          <a:gs pos="100000">
                            <a:srgbClr val="55B3FA"/>
                          </a:gs>
                        </a:gsLst>
                        <a:lin ang="5400000" scaled="1"/>
                      </a:gradFill>
                      <a:cs typeface="+mn-ea"/>
                      <a:sym typeface="+mn-lt"/>
                    </a:rPr>
                    <a:t>04</a:t>
                  </a:r>
                  <a:endParaRPr lang="zh-CN" altLang="en-US" sz="2800" dirty="0">
                    <a:gradFill>
                      <a:gsLst>
                        <a:gs pos="0">
                          <a:schemeClr val="bg1"/>
                        </a:gs>
                        <a:gs pos="100000">
                          <a:srgbClr val="55B3FA"/>
                        </a:gs>
                      </a:gsLst>
                      <a:lin ang="5400000" scaled="1"/>
                    </a:gradFill>
                    <a:cs typeface="+mn-ea"/>
                    <a:sym typeface="+mn-lt"/>
                  </a:endParaRPr>
                </a:p>
              </p:txBody>
            </p:sp>
            <p:sp>
              <p:nvSpPr>
                <p:cNvPr id="54" name="椭圆 53"/>
                <p:cNvSpPr/>
                <p:nvPr/>
              </p:nvSpPr>
              <p:spPr>
                <a:xfrm>
                  <a:off x="1294239" y="3763255"/>
                  <a:ext cx="947890" cy="947890"/>
                </a:xfrm>
                <a:prstGeom prst="ellipse">
                  <a:avLst/>
                </a:prstGeom>
                <a:noFill/>
                <a:ln w="38100">
                  <a:gradFill>
                    <a:gsLst>
                      <a:gs pos="100000">
                        <a:srgbClr val="55B3FA"/>
                      </a:gs>
                      <a:gs pos="0">
                        <a:schemeClr val="bg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rgbClr val="54C1DA"/>
                        </a:gs>
                        <a:gs pos="100000">
                          <a:srgbClr val="6FC08C"/>
                        </a:gs>
                      </a:gsLst>
                      <a:lin ang="5400000" scaled="1"/>
                    </a:gradFill>
                    <a:cs typeface="+mn-ea"/>
                    <a:sym typeface="+mn-lt"/>
                  </a:endParaRPr>
                </a:p>
              </p:txBody>
            </p:sp>
            <p:sp>
              <p:nvSpPr>
                <p:cNvPr id="55" name="文本框 54"/>
                <p:cNvSpPr txBox="1"/>
                <p:nvPr/>
              </p:nvSpPr>
              <p:spPr>
                <a:xfrm>
                  <a:off x="1498029" y="3913448"/>
                  <a:ext cx="540314" cy="254956"/>
                </a:xfrm>
                <a:prstGeom prst="rect">
                  <a:avLst/>
                </a:prstGeom>
                <a:noFill/>
              </p:spPr>
              <p:txBody>
                <a:bodyPr wrap="none" rtlCol="0">
                  <a:spAutoFit/>
                  <a:scene3d>
                    <a:camera prst="orthographicFront"/>
                    <a:lightRig rig="threePt" dir="t"/>
                  </a:scene3d>
                  <a:sp3d contourW="12700"/>
                </a:bodyPr>
                <a:lstStyle/>
                <a:p>
                  <a:pPr algn="ctr"/>
                  <a:r>
                    <a:rPr lang="en-US" altLang="zh-CN" sz="1200" dirty="0" smtClean="0">
                      <a:gradFill>
                        <a:gsLst>
                          <a:gs pos="0">
                            <a:schemeClr val="bg1"/>
                          </a:gs>
                          <a:gs pos="100000">
                            <a:srgbClr val="55B3FA"/>
                          </a:gs>
                        </a:gsLst>
                        <a:lin ang="5400000" scaled="1"/>
                      </a:gradFill>
                      <a:cs typeface="+mn-ea"/>
                      <a:sym typeface="+mn-lt"/>
                    </a:rPr>
                    <a:t>PART</a:t>
                  </a:r>
                  <a:endParaRPr lang="zh-CN" altLang="en-US" sz="1200" dirty="0">
                    <a:gradFill>
                      <a:gsLst>
                        <a:gs pos="0">
                          <a:schemeClr val="bg1"/>
                        </a:gs>
                        <a:gs pos="100000">
                          <a:srgbClr val="55B3FA"/>
                        </a:gs>
                      </a:gsLst>
                      <a:lin ang="5400000" scaled="1"/>
                    </a:gradFill>
                    <a:cs typeface="+mn-ea"/>
                    <a:sym typeface="+mn-lt"/>
                  </a:endParaRPr>
                </a:p>
              </p:txBody>
            </p:sp>
          </p:grpSp>
        </p:grpSp>
      </p:grpSp>
      <p:grpSp>
        <p:nvGrpSpPr>
          <p:cNvPr id="57" name="PA_组合 2"/>
          <p:cNvGrpSpPr/>
          <p:nvPr>
            <p:custDataLst>
              <p:tags r:id="rId1"/>
            </p:custDataLst>
          </p:nvPr>
        </p:nvGrpSpPr>
        <p:grpSpPr>
          <a:xfrm>
            <a:off x="4804022" y="2282119"/>
            <a:ext cx="2526605" cy="2253088"/>
            <a:chOff x="4218418" y="1840879"/>
            <a:chExt cx="3764457" cy="3356936"/>
          </a:xfrm>
          <a:gradFill>
            <a:gsLst>
              <a:gs pos="0">
                <a:schemeClr val="bg1"/>
              </a:gs>
              <a:gs pos="100000">
                <a:srgbClr val="55B3FA"/>
              </a:gs>
            </a:gsLst>
            <a:lin ang="2700000" scaled="0"/>
          </a:gradFill>
        </p:grpSpPr>
        <p:sp>
          <p:nvSpPr>
            <p:cNvPr id="58" name="椭圆 57"/>
            <p:cNvSpPr/>
            <p:nvPr/>
          </p:nvSpPr>
          <p:spPr>
            <a:xfrm>
              <a:off x="4218418" y="1840879"/>
              <a:ext cx="186451" cy="186451"/>
            </a:xfrm>
            <a:prstGeom prst="ellipse">
              <a:avLst/>
            </a:prstGeom>
            <a:grpFill/>
            <a:ln>
              <a:noFill/>
            </a:ln>
            <a:effectLst>
              <a:outerShdw blurRad="1905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59" name="椭圆 58"/>
            <p:cNvSpPr/>
            <p:nvPr/>
          </p:nvSpPr>
          <p:spPr>
            <a:xfrm>
              <a:off x="7796424" y="5011364"/>
              <a:ext cx="186451" cy="186451"/>
            </a:xfrm>
            <a:prstGeom prst="ellipse">
              <a:avLst/>
            </a:prstGeom>
            <a:grpFill/>
            <a:ln>
              <a:noFill/>
            </a:ln>
            <a:effectLst>
              <a:outerShdw blurRad="1905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60" name="PA_组合 1"/>
          <p:cNvGrpSpPr/>
          <p:nvPr>
            <p:custDataLst>
              <p:tags r:id="rId2"/>
            </p:custDataLst>
          </p:nvPr>
        </p:nvGrpSpPr>
        <p:grpSpPr>
          <a:xfrm>
            <a:off x="4903823" y="2227917"/>
            <a:ext cx="2461210" cy="2292821"/>
            <a:chOff x="4379738" y="1821421"/>
            <a:chExt cx="3667017" cy="3416132"/>
          </a:xfrm>
          <a:gradFill>
            <a:gsLst>
              <a:gs pos="0">
                <a:schemeClr val="bg1"/>
              </a:gs>
              <a:gs pos="100000">
                <a:srgbClr val="55B3FA"/>
              </a:gs>
            </a:gsLst>
            <a:lin ang="2700000" scaled="0"/>
          </a:gradFill>
        </p:grpSpPr>
        <p:sp>
          <p:nvSpPr>
            <p:cNvPr id="61" name="椭圆 60"/>
            <p:cNvSpPr/>
            <p:nvPr/>
          </p:nvSpPr>
          <p:spPr>
            <a:xfrm>
              <a:off x="4379738" y="5051102"/>
              <a:ext cx="186452" cy="186451"/>
            </a:xfrm>
            <a:prstGeom prst="ellipse">
              <a:avLst/>
            </a:prstGeom>
            <a:grpFill/>
            <a:ln>
              <a:noFill/>
            </a:ln>
            <a:effectLst>
              <a:outerShdw blurRad="1905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sp>
          <p:nvSpPr>
            <p:cNvPr id="62" name="椭圆 61"/>
            <p:cNvSpPr/>
            <p:nvPr/>
          </p:nvSpPr>
          <p:spPr>
            <a:xfrm>
              <a:off x="7860304" y="1821421"/>
              <a:ext cx="186451" cy="186451"/>
            </a:xfrm>
            <a:prstGeom prst="ellipse">
              <a:avLst/>
            </a:prstGeom>
            <a:grpFill/>
            <a:ln>
              <a:noFill/>
            </a:ln>
            <a:effectLst>
              <a:outerShdw blurRad="190500" dist="635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cs typeface="+mn-ea"/>
                <a:sym typeface="+mn-lt"/>
              </a:endParaRPr>
            </a:p>
          </p:txBody>
        </p:sp>
      </p:grpSp>
      <p:grpSp>
        <p:nvGrpSpPr>
          <p:cNvPr id="66" name="组合 65"/>
          <p:cNvGrpSpPr/>
          <p:nvPr/>
        </p:nvGrpSpPr>
        <p:grpSpPr>
          <a:xfrm>
            <a:off x="4859965" y="2711725"/>
            <a:ext cx="2478584" cy="1132465"/>
            <a:chOff x="7911387" y="553327"/>
            <a:chExt cx="2478584" cy="1749010"/>
          </a:xfrm>
        </p:grpSpPr>
        <p:sp>
          <p:nvSpPr>
            <p:cNvPr id="67" name="矩形 66"/>
            <p:cNvSpPr/>
            <p:nvPr/>
          </p:nvSpPr>
          <p:spPr>
            <a:xfrm>
              <a:off x="8220733" y="553327"/>
              <a:ext cx="1859891" cy="1212707"/>
            </a:xfrm>
            <a:prstGeom prst="rect">
              <a:avLst/>
            </a:prstGeom>
          </p:spPr>
          <p:txBody>
            <a:bodyPr wrap="square">
              <a:spAutoFit/>
              <a:scene3d>
                <a:camera prst="orthographicFront"/>
                <a:lightRig rig="threePt" dir="t"/>
              </a:scene3d>
              <a:sp3d contourW="12700"/>
            </a:bodyPr>
            <a:lstStyle/>
            <a:p>
              <a:pPr algn="ctr">
                <a:lnSpc>
                  <a:spcPct val="110000"/>
                </a:lnSpc>
              </a:pPr>
              <a:r>
                <a:rPr lang="zh-CN" altLang="en-US" sz="4400" b="1" dirty="0" smtClean="0">
                  <a:gradFill flip="none" rotWithShape="1">
                    <a:gsLst>
                      <a:gs pos="0">
                        <a:schemeClr val="bg1"/>
                      </a:gs>
                      <a:gs pos="100000">
                        <a:srgbClr val="55B3FA"/>
                      </a:gs>
                    </a:gsLst>
                    <a:lin ang="2700000" scaled="1"/>
                    <a:tileRect/>
                  </a:gradFill>
                  <a:cs typeface="+mn-ea"/>
                  <a:sym typeface="+mn-lt"/>
                </a:rPr>
                <a:t>目录 </a:t>
              </a:r>
              <a:endParaRPr lang="zh-CN" altLang="en-US" sz="4400" b="1" dirty="0">
                <a:gradFill flip="none" rotWithShape="1">
                  <a:gsLst>
                    <a:gs pos="0">
                      <a:schemeClr val="bg1"/>
                    </a:gs>
                    <a:gs pos="100000">
                      <a:srgbClr val="55B3FA"/>
                    </a:gs>
                  </a:gsLst>
                  <a:lin ang="2700000" scaled="1"/>
                  <a:tileRect/>
                </a:gradFill>
                <a:cs typeface="+mn-ea"/>
                <a:sym typeface="+mn-lt"/>
              </a:endParaRPr>
            </a:p>
          </p:txBody>
        </p:sp>
        <p:sp>
          <p:nvSpPr>
            <p:cNvPr id="68" name="矩形 67"/>
            <p:cNvSpPr/>
            <p:nvPr/>
          </p:nvSpPr>
          <p:spPr>
            <a:xfrm>
              <a:off x="7911387" y="1576059"/>
              <a:ext cx="2478584" cy="726278"/>
            </a:xfrm>
            <a:prstGeom prst="rect">
              <a:avLst/>
            </a:prstGeom>
          </p:spPr>
          <p:txBody>
            <a:bodyPr wrap="square">
              <a:spAutoFit/>
              <a:scene3d>
                <a:camera prst="orthographicFront"/>
                <a:lightRig rig="threePt" dir="t"/>
              </a:scene3d>
              <a:sp3d contourW="12700"/>
            </a:bodyPr>
            <a:lstStyle/>
            <a:p>
              <a:pPr algn="ctr">
                <a:lnSpc>
                  <a:spcPct val="110000"/>
                </a:lnSpc>
              </a:pPr>
              <a:r>
                <a:rPr lang="en-US" altLang="zh-CN" sz="2400" b="1" dirty="0" smtClean="0">
                  <a:gradFill flip="none" rotWithShape="1">
                    <a:gsLst>
                      <a:gs pos="0">
                        <a:schemeClr val="bg1"/>
                      </a:gs>
                      <a:gs pos="100000">
                        <a:srgbClr val="55B3FA"/>
                      </a:gs>
                    </a:gsLst>
                    <a:lin ang="2700000" scaled="1"/>
                    <a:tileRect/>
                  </a:gradFill>
                  <a:cs typeface="+mn-ea"/>
                  <a:sym typeface="+mn-lt"/>
                </a:rPr>
                <a:t>CONTENTS</a:t>
              </a:r>
              <a:endParaRPr lang="zh-CN" altLang="en-US" sz="2400" b="1" dirty="0">
                <a:gradFill flip="none" rotWithShape="1">
                  <a:gsLst>
                    <a:gs pos="0">
                      <a:schemeClr val="bg1"/>
                    </a:gs>
                    <a:gs pos="100000">
                      <a:srgbClr val="55B3FA"/>
                    </a:gs>
                  </a:gsLst>
                  <a:lin ang="2700000" scaled="1"/>
                  <a:tileRect/>
                </a:gradFill>
                <a:cs typeface="+mn-ea"/>
                <a:sym typeface="+mn-lt"/>
              </a:endParaRPr>
            </a:p>
          </p:txBody>
        </p:sp>
      </p:grpSp>
    </p:spTree>
    <p:extLst>
      <p:ext uri="{BB962C8B-B14F-4D97-AF65-F5344CB8AC3E}">
        <p14:creationId xmlns:p14="http://schemas.microsoft.com/office/powerpoint/2010/main" val="15582288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airplane"/>
      </p:transition>
    </mc:Choice>
    <mc:Fallback xmlns="">
      <p:transition spd="slow" advClick="0" advTm="0">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500"/>
                                      </p:stCondLst>
                                      <p:childTnLst>
                                        <p:set>
                                          <p:cBhvr>
                                            <p:cTn id="6" dur="1" fill="hold">
                                              <p:stCondLst>
                                                <p:cond delay="0"/>
                                              </p:stCondLst>
                                            </p:cTn>
                                            <p:tgtEl>
                                              <p:spTgt spid="66"/>
                                            </p:tgtEl>
                                            <p:attrNameLst>
                                              <p:attrName>style.visibility</p:attrName>
                                            </p:attrNameLst>
                                          </p:cBhvr>
                                          <p:to>
                                            <p:strVal val="visible"/>
                                          </p:to>
                                        </p:set>
                                        <p:anim calcmode="lin" valueType="num">
                                          <p:cBhvr>
                                            <p:cTn id="7" dur="500" fill="hold"/>
                                            <p:tgtEl>
                                              <p:spTgt spid="66"/>
                                            </p:tgtEl>
                                            <p:attrNameLst>
                                              <p:attrName>ppt_w</p:attrName>
                                            </p:attrNameLst>
                                          </p:cBhvr>
                                          <p:tavLst>
                                            <p:tav tm="0">
                                              <p:val>
                                                <p:fltVal val="0"/>
                                              </p:val>
                                            </p:tav>
                                            <p:tav tm="100000">
                                              <p:val>
                                                <p:strVal val="#ppt_w"/>
                                              </p:val>
                                            </p:tav>
                                          </p:tavLst>
                                        </p:anim>
                                        <p:anim calcmode="lin" valueType="num">
                                          <p:cBhvr>
                                            <p:cTn id="8" dur="500" fill="hold"/>
                                            <p:tgtEl>
                                              <p:spTgt spid="66"/>
                                            </p:tgtEl>
                                            <p:attrNameLst>
                                              <p:attrName>ppt_h</p:attrName>
                                            </p:attrNameLst>
                                          </p:cBhvr>
                                          <p:tavLst>
                                            <p:tav tm="0">
                                              <p:val>
                                                <p:fltVal val="0"/>
                                              </p:val>
                                            </p:tav>
                                            <p:tav tm="100000">
                                              <p:val>
                                                <p:strVal val="#ppt_h"/>
                                              </p:val>
                                            </p:tav>
                                          </p:tavLst>
                                        </p:anim>
                                        <p:animEffect transition="in" filter="fade">
                                          <p:cBhvr>
                                            <p:cTn id="9" dur="500"/>
                                            <p:tgtEl>
                                              <p:spTgt spid="66"/>
                                            </p:tgtEl>
                                          </p:cBhvr>
                                        </p:animEffect>
                                      </p:childTnLst>
                                    </p:cTn>
                                  </p:par>
                                  <p:par>
                                    <p:cTn id="10" presetID="10" presetClass="entr" presetSubtype="0" fill="hold" nodeType="withEffect">
                                      <p:stCondLst>
                                        <p:cond delay="500"/>
                                      </p:stCondLst>
                                      <p:childTnLst>
                                        <p:set>
                                          <p:cBhvr>
                                            <p:cTn id="11" dur="1" fill="hold">
                                              <p:stCondLst>
                                                <p:cond delay="0"/>
                                              </p:stCondLst>
                                            </p:cTn>
                                            <p:tgtEl>
                                              <p:spTgt spid="60"/>
                                            </p:tgtEl>
                                            <p:attrNameLst>
                                              <p:attrName>style.visibility</p:attrName>
                                            </p:attrNameLst>
                                          </p:cBhvr>
                                          <p:to>
                                            <p:strVal val="visible"/>
                                          </p:to>
                                        </p:set>
                                        <p:animEffect transition="in" filter="fade">
                                          <p:cBhvr>
                                            <p:cTn id="12" dur="500"/>
                                            <p:tgtEl>
                                              <p:spTgt spid="60"/>
                                            </p:tgtEl>
                                          </p:cBhvr>
                                        </p:animEffect>
                                      </p:childTnLst>
                                    </p:cTn>
                                  </p:par>
                                  <p:par>
                                    <p:cTn id="13" presetID="10" presetClass="entr" presetSubtype="0" fill="hold" nodeType="withEffect">
                                      <p:stCondLst>
                                        <p:cond delay="500"/>
                                      </p:stCondLst>
                                      <p:childTnLst>
                                        <p:set>
                                          <p:cBhvr>
                                            <p:cTn id="14" dur="1" fill="hold">
                                              <p:stCondLst>
                                                <p:cond delay="0"/>
                                              </p:stCondLst>
                                            </p:cTn>
                                            <p:tgtEl>
                                              <p:spTgt spid="60"/>
                                            </p:tgtEl>
                                            <p:attrNameLst>
                                              <p:attrName>style.visibility</p:attrName>
                                            </p:attrNameLst>
                                          </p:cBhvr>
                                          <p:to>
                                            <p:strVal val="visible"/>
                                          </p:to>
                                        </p:set>
                                        <p:animEffect transition="in" filter="fade">
                                          <p:cBhvr>
                                            <p:cTn id="15" dur="500"/>
                                            <p:tgtEl>
                                              <p:spTgt spid="60"/>
                                            </p:tgtEl>
                                          </p:cBhvr>
                                        </p:animEffect>
                                      </p:childTnLst>
                                    </p:cTn>
                                  </p:par>
                                  <p:par>
                                    <p:cTn id="16" presetID="8" presetClass="emph" presetSubtype="0" repeatCount="indefinite" fill="hold" nodeType="withEffect">
                                      <p:stCondLst>
                                        <p:cond delay="500"/>
                                      </p:stCondLst>
                                      <p:childTnLst>
                                        <p:animRot by="-21600000">
                                          <p:cBhvr>
                                            <p:cTn id="17" dur="2000" fill="hold"/>
                                            <p:tgtEl>
                                              <p:spTgt spid="60"/>
                                            </p:tgtEl>
                                            <p:attrNameLst>
                                              <p:attrName>r</p:attrName>
                                            </p:attrNameLst>
                                          </p:cBhvr>
                                        </p:animRot>
                                      </p:childTnLst>
                                    </p:cTn>
                                  </p:par>
                                  <p:par>
                                    <p:cTn id="18" presetID="10" presetClass="entr" presetSubtype="0" fill="hold" nodeType="withEffect">
                                      <p:stCondLst>
                                        <p:cond delay="500"/>
                                      </p:stCondLst>
                                      <p:childTnLst>
                                        <p:set>
                                          <p:cBhvr>
                                            <p:cTn id="19" dur="1" fill="hold">
                                              <p:stCondLst>
                                                <p:cond delay="0"/>
                                              </p:stCondLst>
                                            </p:cTn>
                                            <p:tgtEl>
                                              <p:spTgt spid="57"/>
                                            </p:tgtEl>
                                            <p:attrNameLst>
                                              <p:attrName>style.visibility</p:attrName>
                                            </p:attrNameLst>
                                          </p:cBhvr>
                                          <p:to>
                                            <p:strVal val="visible"/>
                                          </p:to>
                                        </p:set>
                                        <p:animEffect transition="in" filter="fade">
                                          <p:cBhvr>
                                            <p:cTn id="20" dur="500"/>
                                            <p:tgtEl>
                                              <p:spTgt spid="57"/>
                                            </p:tgtEl>
                                          </p:cBhvr>
                                        </p:animEffect>
                                      </p:childTnLst>
                                    </p:cTn>
                                  </p:par>
                                  <p:par>
                                    <p:cTn id="21" presetID="8" presetClass="emph" presetSubtype="0" repeatCount="indefinite" fill="hold" nodeType="withEffect">
                                      <p:stCondLst>
                                        <p:cond delay="500"/>
                                      </p:stCondLst>
                                      <p:childTnLst>
                                        <p:animRot by="-21600000">
                                          <p:cBhvr>
                                            <p:cTn id="22" dur="2000" fill="hold"/>
                                            <p:tgtEl>
                                              <p:spTgt spid="57"/>
                                            </p:tgtEl>
                                            <p:attrNameLst>
                                              <p:attrName>r</p:attrName>
                                            </p:attrNameLst>
                                          </p:cBhvr>
                                        </p:animRot>
                                      </p:childTnLst>
                                    </p:cTn>
                                  </p:par>
                                </p:childTnLst>
                              </p:cTn>
                            </p:par>
                            <p:par>
                              <p:cTn id="23" fill="hold">
                                <p:stCondLst>
                                  <p:cond delay="2500"/>
                                </p:stCondLst>
                                <p:childTnLst>
                                  <p:par>
                                    <p:cTn id="24" presetID="2" presetClass="entr" presetSubtype="1" fill="hold" nodeType="afterEffect" p14:presetBounceEnd="40000">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14:bounceEnd="40000">
                                          <p:cBhvr additive="base">
                                            <p:cTn id="26" dur="1000" fill="hold"/>
                                            <p:tgtEl>
                                              <p:spTgt spid="14"/>
                                            </p:tgtEl>
                                            <p:attrNameLst>
                                              <p:attrName>ppt_x</p:attrName>
                                            </p:attrNameLst>
                                          </p:cBhvr>
                                          <p:tavLst>
                                            <p:tav tm="0">
                                              <p:val>
                                                <p:strVal val="#ppt_x"/>
                                              </p:val>
                                            </p:tav>
                                            <p:tav tm="100000">
                                              <p:val>
                                                <p:strVal val="#ppt_x"/>
                                              </p:val>
                                            </p:tav>
                                          </p:tavLst>
                                        </p:anim>
                                        <p:anim calcmode="lin" valueType="num" p14:bounceEnd="40000">
                                          <p:cBhvr additive="base">
                                            <p:cTn id="27" dur="1000" fill="hold"/>
                                            <p:tgtEl>
                                              <p:spTgt spid="14"/>
                                            </p:tgtEl>
                                            <p:attrNameLst>
                                              <p:attrName>ppt_y</p:attrName>
                                            </p:attrNameLst>
                                          </p:cBhvr>
                                          <p:tavLst>
                                            <p:tav tm="0">
                                              <p:val>
                                                <p:strVal val="0-#ppt_h/2"/>
                                              </p:val>
                                            </p:tav>
                                            <p:tav tm="100000">
                                              <p:val>
                                                <p:strVal val="#ppt_y"/>
                                              </p:val>
                                            </p:tav>
                                          </p:tavLst>
                                        </p:anim>
                                      </p:childTnLst>
                                    </p:cTn>
                                  </p:par>
                                </p:childTnLst>
                              </p:cTn>
                            </p:par>
                            <p:par>
                              <p:cTn id="28" fill="hold">
                                <p:stCondLst>
                                  <p:cond delay="3500"/>
                                </p:stCondLst>
                                <p:childTnLst>
                                  <p:par>
                                    <p:cTn id="29" presetID="2" presetClass="entr" presetSubtype="1" fill="hold" nodeType="afterEffect" p14:presetBounceEnd="40000">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14:bounceEnd="40000">
                                          <p:cBhvr additive="base">
                                            <p:cTn id="31" dur="1000" fill="hold"/>
                                            <p:tgtEl>
                                              <p:spTgt spid="13"/>
                                            </p:tgtEl>
                                            <p:attrNameLst>
                                              <p:attrName>ppt_x</p:attrName>
                                            </p:attrNameLst>
                                          </p:cBhvr>
                                          <p:tavLst>
                                            <p:tav tm="0">
                                              <p:val>
                                                <p:strVal val="#ppt_x"/>
                                              </p:val>
                                            </p:tav>
                                            <p:tav tm="100000">
                                              <p:val>
                                                <p:strVal val="#ppt_x"/>
                                              </p:val>
                                            </p:tav>
                                          </p:tavLst>
                                        </p:anim>
                                        <p:anim calcmode="lin" valueType="num" p14:bounceEnd="40000">
                                          <p:cBhvr additive="base">
                                            <p:cTn id="32" dur="1000" fill="hold"/>
                                            <p:tgtEl>
                                              <p:spTgt spid="13"/>
                                            </p:tgtEl>
                                            <p:attrNameLst>
                                              <p:attrName>ppt_y</p:attrName>
                                            </p:attrNameLst>
                                          </p:cBhvr>
                                          <p:tavLst>
                                            <p:tav tm="0">
                                              <p:val>
                                                <p:strVal val="0-#ppt_h/2"/>
                                              </p:val>
                                            </p:tav>
                                            <p:tav tm="100000">
                                              <p:val>
                                                <p:strVal val="#ppt_y"/>
                                              </p:val>
                                            </p:tav>
                                          </p:tavLst>
                                        </p:anim>
                                      </p:childTnLst>
                                    </p:cTn>
                                  </p:par>
                                </p:childTnLst>
                              </p:cTn>
                            </p:par>
                            <p:par>
                              <p:cTn id="33" fill="hold">
                                <p:stCondLst>
                                  <p:cond delay="4500"/>
                                </p:stCondLst>
                                <p:childTnLst>
                                  <p:par>
                                    <p:cTn id="34" presetID="2" presetClass="entr" presetSubtype="1" fill="hold" nodeType="afterEffect" p14:presetBounceEnd="40000">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14:bounceEnd="40000">
                                          <p:cBhvr additive="base">
                                            <p:cTn id="36" dur="1000" fill="hold"/>
                                            <p:tgtEl>
                                              <p:spTgt spid="16"/>
                                            </p:tgtEl>
                                            <p:attrNameLst>
                                              <p:attrName>ppt_x</p:attrName>
                                            </p:attrNameLst>
                                          </p:cBhvr>
                                          <p:tavLst>
                                            <p:tav tm="0">
                                              <p:val>
                                                <p:strVal val="#ppt_x"/>
                                              </p:val>
                                            </p:tav>
                                            <p:tav tm="100000">
                                              <p:val>
                                                <p:strVal val="#ppt_x"/>
                                              </p:val>
                                            </p:tav>
                                          </p:tavLst>
                                        </p:anim>
                                        <p:anim calcmode="lin" valueType="num" p14:bounceEnd="40000">
                                          <p:cBhvr additive="base">
                                            <p:cTn id="37" dur="1000" fill="hold"/>
                                            <p:tgtEl>
                                              <p:spTgt spid="16"/>
                                            </p:tgtEl>
                                            <p:attrNameLst>
                                              <p:attrName>ppt_y</p:attrName>
                                            </p:attrNameLst>
                                          </p:cBhvr>
                                          <p:tavLst>
                                            <p:tav tm="0">
                                              <p:val>
                                                <p:strVal val="0-#ppt_h/2"/>
                                              </p:val>
                                            </p:tav>
                                            <p:tav tm="100000">
                                              <p:val>
                                                <p:strVal val="#ppt_y"/>
                                              </p:val>
                                            </p:tav>
                                          </p:tavLst>
                                        </p:anim>
                                      </p:childTnLst>
                                    </p:cTn>
                                  </p:par>
                                </p:childTnLst>
                              </p:cTn>
                            </p:par>
                            <p:par>
                              <p:cTn id="38" fill="hold">
                                <p:stCondLst>
                                  <p:cond delay="5500"/>
                                </p:stCondLst>
                                <p:childTnLst>
                                  <p:par>
                                    <p:cTn id="39" presetID="2" presetClass="entr" presetSubtype="1" fill="hold" nodeType="afterEffect" p14:presetBounceEnd="40000">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14:bounceEnd="40000">
                                          <p:cBhvr additive="base">
                                            <p:cTn id="41" dur="1000" fill="hold"/>
                                            <p:tgtEl>
                                              <p:spTgt spid="17"/>
                                            </p:tgtEl>
                                            <p:attrNameLst>
                                              <p:attrName>ppt_x</p:attrName>
                                            </p:attrNameLst>
                                          </p:cBhvr>
                                          <p:tavLst>
                                            <p:tav tm="0">
                                              <p:val>
                                                <p:strVal val="#ppt_x"/>
                                              </p:val>
                                            </p:tav>
                                            <p:tav tm="100000">
                                              <p:val>
                                                <p:strVal val="#ppt_x"/>
                                              </p:val>
                                            </p:tav>
                                          </p:tavLst>
                                        </p:anim>
                                        <p:anim calcmode="lin" valueType="num" p14:bounceEnd="40000">
                                          <p:cBhvr additive="base">
                                            <p:cTn id="42" dur="1000" fill="hold"/>
                                            <p:tgtEl>
                                              <p:spTgt spid="1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500"/>
                                      </p:stCondLst>
                                      <p:childTnLst>
                                        <p:set>
                                          <p:cBhvr>
                                            <p:cTn id="6" dur="1" fill="hold">
                                              <p:stCondLst>
                                                <p:cond delay="0"/>
                                              </p:stCondLst>
                                            </p:cTn>
                                            <p:tgtEl>
                                              <p:spTgt spid="66"/>
                                            </p:tgtEl>
                                            <p:attrNameLst>
                                              <p:attrName>style.visibility</p:attrName>
                                            </p:attrNameLst>
                                          </p:cBhvr>
                                          <p:to>
                                            <p:strVal val="visible"/>
                                          </p:to>
                                        </p:set>
                                        <p:anim calcmode="lin" valueType="num">
                                          <p:cBhvr>
                                            <p:cTn id="7" dur="500" fill="hold"/>
                                            <p:tgtEl>
                                              <p:spTgt spid="66"/>
                                            </p:tgtEl>
                                            <p:attrNameLst>
                                              <p:attrName>ppt_w</p:attrName>
                                            </p:attrNameLst>
                                          </p:cBhvr>
                                          <p:tavLst>
                                            <p:tav tm="0">
                                              <p:val>
                                                <p:fltVal val="0"/>
                                              </p:val>
                                            </p:tav>
                                            <p:tav tm="100000">
                                              <p:val>
                                                <p:strVal val="#ppt_w"/>
                                              </p:val>
                                            </p:tav>
                                          </p:tavLst>
                                        </p:anim>
                                        <p:anim calcmode="lin" valueType="num">
                                          <p:cBhvr>
                                            <p:cTn id="8" dur="500" fill="hold"/>
                                            <p:tgtEl>
                                              <p:spTgt spid="66"/>
                                            </p:tgtEl>
                                            <p:attrNameLst>
                                              <p:attrName>ppt_h</p:attrName>
                                            </p:attrNameLst>
                                          </p:cBhvr>
                                          <p:tavLst>
                                            <p:tav tm="0">
                                              <p:val>
                                                <p:fltVal val="0"/>
                                              </p:val>
                                            </p:tav>
                                            <p:tav tm="100000">
                                              <p:val>
                                                <p:strVal val="#ppt_h"/>
                                              </p:val>
                                            </p:tav>
                                          </p:tavLst>
                                        </p:anim>
                                        <p:animEffect transition="in" filter="fade">
                                          <p:cBhvr>
                                            <p:cTn id="9" dur="500"/>
                                            <p:tgtEl>
                                              <p:spTgt spid="66"/>
                                            </p:tgtEl>
                                          </p:cBhvr>
                                        </p:animEffect>
                                      </p:childTnLst>
                                    </p:cTn>
                                  </p:par>
                                  <p:par>
                                    <p:cTn id="10" presetID="10" presetClass="entr" presetSubtype="0" fill="hold" nodeType="withEffect">
                                      <p:stCondLst>
                                        <p:cond delay="500"/>
                                      </p:stCondLst>
                                      <p:childTnLst>
                                        <p:set>
                                          <p:cBhvr>
                                            <p:cTn id="11" dur="1" fill="hold">
                                              <p:stCondLst>
                                                <p:cond delay="0"/>
                                              </p:stCondLst>
                                            </p:cTn>
                                            <p:tgtEl>
                                              <p:spTgt spid="60"/>
                                            </p:tgtEl>
                                            <p:attrNameLst>
                                              <p:attrName>style.visibility</p:attrName>
                                            </p:attrNameLst>
                                          </p:cBhvr>
                                          <p:to>
                                            <p:strVal val="visible"/>
                                          </p:to>
                                        </p:set>
                                        <p:animEffect transition="in" filter="fade">
                                          <p:cBhvr>
                                            <p:cTn id="12" dur="500"/>
                                            <p:tgtEl>
                                              <p:spTgt spid="60"/>
                                            </p:tgtEl>
                                          </p:cBhvr>
                                        </p:animEffect>
                                      </p:childTnLst>
                                    </p:cTn>
                                  </p:par>
                                  <p:par>
                                    <p:cTn id="13" presetID="10" presetClass="entr" presetSubtype="0" fill="hold" nodeType="withEffect">
                                      <p:stCondLst>
                                        <p:cond delay="500"/>
                                      </p:stCondLst>
                                      <p:childTnLst>
                                        <p:set>
                                          <p:cBhvr>
                                            <p:cTn id="14" dur="1" fill="hold">
                                              <p:stCondLst>
                                                <p:cond delay="0"/>
                                              </p:stCondLst>
                                            </p:cTn>
                                            <p:tgtEl>
                                              <p:spTgt spid="60"/>
                                            </p:tgtEl>
                                            <p:attrNameLst>
                                              <p:attrName>style.visibility</p:attrName>
                                            </p:attrNameLst>
                                          </p:cBhvr>
                                          <p:to>
                                            <p:strVal val="visible"/>
                                          </p:to>
                                        </p:set>
                                        <p:animEffect transition="in" filter="fade">
                                          <p:cBhvr>
                                            <p:cTn id="15" dur="500"/>
                                            <p:tgtEl>
                                              <p:spTgt spid="60"/>
                                            </p:tgtEl>
                                          </p:cBhvr>
                                        </p:animEffect>
                                      </p:childTnLst>
                                    </p:cTn>
                                  </p:par>
                                  <p:par>
                                    <p:cTn id="16" presetID="8" presetClass="emph" presetSubtype="0" repeatCount="indefinite" fill="hold" nodeType="withEffect">
                                      <p:stCondLst>
                                        <p:cond delay="500"/>
                                      </p:stCondLst>
                                      <p:childTnLst>
                                        <p:animRot by="-21600000">
                                          <p:cBhvr>
                                            <p:cTn id="17" dur="2000" fill="hold"/>
                                            <p:tgtEl>
                                              <p:spTgt spid="60"/>
                                            </p:tgtEl>
                                            <p:attrNameLst>
                                              <p:attrName>r</p:attrName>
                                            </p:attrNameLst>
                                          </p:cBhvr>
                                        </p:animRot>
                                      </p:childTnLst>
                                    </p:cTn>
                                  </p:par>
                                  <p:par>
                                    <p:cTn id="18" presetID="10" presetClass="entr" presetSubtype="0" fill="hold" nodeType="withEffect">
                                      <p:stCondLst>
                                        <p:cond delay="500"/>
                                      </p:stCondLst>
                                      <p:childTnLst>
                                        <p:set>
                                          <p:cBhvr>
                                            <p:cTn id="19" dur="1" fill="hold">
                                              <p:stCondLst>
                                                <p:cond delay="0"/>
                                              </p:stCondLst>
                                            </p:cTn>
                                            <p:tgtEl>
                                              <p:spTgt spid="57"/>
                                            </p:tgtEl>
                                            <p:attrNameLst>
                                              <p:attrName>style.visibility</p:attrName>
                                            </p:attrNameLst>
                                          </p:cBhvr>
                                          <p:to>
                                            <p:strVal val="visible"/>
                                          </p:to>
                                        </p:set>
                                        <p:animEffect transition="in" filter="fade">
                                          <p:cBhvr>
                                            <p:cTn id="20" dur="500"/>
                                            <p:tgtEl>
                                              <p:spTgt spid="57"/>
                                            </p:tgtEl>
                                          </p:cBhvr>
                                        </p:animEffect>
                                      </p:childTnLst>
                                    </p:cTn>
                                  </p:par>
                                  <p:par>
                                    <p:cTn id="21" presetID="8" presetClass="emph" presetSubtype="0" repeatCount="indefinite" fill="hold" nodeType="withEffect">
                                      <p:stCondLst>
                                        <p:cond delay="500"/>
                                      </p:stCondLst>
                                      <p:childTnLst>
                                        <p:animRot by="-21600000">
                                          <p:cBhvr>
                                            <p:cTn id="22" dur="2000" fill="hold"/>
                                            <p:tgtEl>
                                              <p:spTgt spid="57"/>
                                            </p:tgtEl>
                                            <p:attrNameLst>
                                              <p:attrName>r</p:attrName>
                                            </p:attrNameLst>
                                          </p:cBhvr>
                                        </p:animRot>
                                      </p:childTnLst>
                                    </p:cTn>
                                  </p:par>
                                </p:childTnLst>
                              </p:cTn>
                            </p:par>
                            <p:par>
                              <p:cTn id="23" fill="hold">
                                <p:stCondLst>
                                  <p:cond delay="2500"/>
                                </p:stCondLst>
                                <p:childTnLst>
                                  <p:par>
                                    <p:cTn id="24" presetID="2" presetClass="entr" presetSubtype="1"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1000" fill="hold"/>
                                            <p:tgtEl>
                                              <p:spTgt spid="14"/>
                                            </p:tgtEl>
                                            <p:attrNameLst>
                                              <p:attrName>ppt_x</p:attrName>
                                            </p:attrNameLst>
                                          </p:cBhvr>
                                          <p:tavLst>
                                            <p:tav tm="0">
                                              <p:val>
                                                <p:strVal val="#ppt_x"/>
                                              </p:val>
                                            </p:tav>
                                            <p:tav tm="100000">
                                              <p:val>
                                                <p:strVal val="#ppt_x"/>
                                              </p:val>
                                            </p:tav>
                                          </p:tavLst>
                                        </p:anim>
                                        <p:anim calcmode="lin" valueType="num">
                                          <p:cBhvr additive="base">
                                            <p:cTn id="27" dur="1000" fill="hold"/>
                                            <p:tgtEl>
                                              <p:spTgt spid="14"/>
                                            </p:tgtEl>
                                            <p:attrNameLst>
                                              <p:attrName>ppt_y</p:attrName>
                                            </p:attrNameLst>
                                          </p:cBhvr>
                                          <p:tavLst>
                                            <p:tav tm="0">
                                              <p:val>
                                                <p:strVal val="0-#ppt_h/2"/>
                                              </p:val>
                                            </p:tav>
                                            <p:tav tm="100000">
                                              <p:val>
                                                <p:strVal val="#ppt_y"/>
                                              </p:val>
                                            </p:tav>
                                          </p:tavLst>
                                        </p:anim>
                                      </p:childTnLst>
                                    </p:cTn>
                                  </p:par>
                                </p:childTnLst>
                              </p:cTn>
                            </p:par>
                            <p:par>
                              <p:cTn id="28" fill="hold">
                                <p:stCondLst>
                                  <p:cond delay="3500"/>
                                </p:stCondLst>
                                <p:childTnLst>
                                  <p:par>
                                    <p:cTn id="29" presetID="2" presetClass="entr" presetSubtype="1" fill="hold" nodeType="after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1000" fill="hold"/>
                                            <p:tgtEl>
                                              <p:spTgt spid="13"/>
                                            </p:tgtEl>
                                            <p:attrNameLst>
                                              <p:attrName>ppt_x</p:attrName>
                                            </p:attrNameLst>
                                          </p:cBhvr>
                                          <p:tavLst>
                                            <p:tav tm="0">
                                              <p:val>
                                                <p:strVal val="#ppt_x"/>
                                              </p:val>
                                            </p:tav>
                                            <p:tav tm="100000">
                                              <p:val>
                                                <p:strVal val="#ppt_x"/>
                                              </p:val>
                                            </p:tav>
                                          </p:tavLst>
                                        </p:anim>
                                        <p:anim calcmode="lin" valueType="num">
                                          <p:cBhvr additive="base">
                                            <p:cTn id="32" dur="1000" fill="hold"/>
                                            <p:tgtEl>
                                              <p:spTgt spid="13"/>
                                            </p:tgtEl>
                                            <p:attrNameLst>
                                              <p:attrName>ppt_y</p:attrName>
                                            </p:attrNameLst>
                                          </p:cBhvr>
                                          <p:tavLst>
                                            <p:tav tm="0">
                                              <p:val>
                                                <p:strVal val="0-#ppt_h/2"/>
                                              </p:val>
                                            </p:tav>
                                            <p:tav tm="100000">
                                              <p:val>
                                                <p:strVal val="#ppt_y"/>
                                              </p:val>
                                            </p:tav>
                                          </p:tavLst>
                                        </p:anim>
                                      </p:childTnLst>
                                    </p:cTn>
                                  </p:par>
                                </p:childTnLst>
                              </p:cTn>
                            </p:par>
                            <p:par>
                              <p:cTn id="33" fill="hold">
                                <p:stCondLst>
                                  <p:cond delay="4500"/>
                                </p:stCondLst>
                                <p:childTnLst>
                                  <p:par>
                                    <p:cTn id="34" presetID="2" presetClass="entr" presetSubtype="1" fill="hold" nodeType="after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1000" fill="hold"/>
                                            <p:tgtEl>
                                              <p:spTgt spid="16"/>
                                            </p:tgtEl>
                                            <p:attrNameLst>
                                              <p:attrName>ppt_x</p:attrName>
                                            </p:attrNameLst>
                                          </p:cBhvr>
                                          <p:tavLst>
                                            <p:tav tm="0">
                                              <p:val>
                                                <p:strVal val="#ppt_x"/>
                                              </p:val>
                                            </p:tav>
                                            <p:tav tm="100000">
                                              <p:val>
                                                <p:strVal val="#ppt_x"/>
                                              </p:val>
                                            </p:tav>
                                          </p:tavLst>
                                        </p:anim>
                                        <p:anim calcmode="lin" valueType="num">
                                          <p:cBhvr additive="base">
                                            <p:cTn id="37" dur="1000" fill="hold"/>
                                            <p:tgtEl>
                                              <p:spTgt spid="16"/>
                                            </p:tgtEl>
                                            <p:attrNameLst>
                                              <p:attrName>ppt_y</p:attrName>
                                            </p:attrNameLst>
                                          </p:cBhvr>
                                          <p:tavLst>
                                            <p:tav tm="0">
                                              <p:val>
                                                <p:strVal val="0-#ppt_h/2"/>
                                              </p:val>
                                            </p:tav>
                                            <p:tav tm="100000">
                                              <p:val>
                                                <p:strVal val="#ppt_y"/>
                                              </p:val>
                                            </p:tav>
                                          </p:tavLst>
                                        </p:anim>
                                      </p:childTnLst>
                                    </p:cTn>
                                  </p:par>
                                </p:childTnLst>
                              </p:cTn>
                            </p:par>
                            <p:par>
                              <p:cTn id="38" fill="hold">
                                <p:stCondLst>
                                  <p:cond delay="5500"/>
                                </p:stCondLst>
                                <p:childTnLst>
                                  <p:par>
                                    <p:cTn id="39" presetID="2" presetClass="entr" presetSubtype="1" fill="hold"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1000" fill="hold"/>
                                            <p:tgtEl>
                                              <p:spTgt spid="17"/>
                                            </p:tgtEl>
                                            <p:attrNameLst>
                                              <p:attrName>ppt_x</p:attrName>
                                            </p:attrNameLst>
                                          </p:cBhvr>
                                          <p:tavLst>
                                            <p:tav tm="0">
                                              <p:val>
                                                <p:strVal val="#ppt_x"/>
                                              </p:val>
                                            </p:tav>
                                            <p:tav tm="100000">
                                              <p:val>
                                                <p:strVal val="#ppt_x"/>
                                              </p:val>
                                            </p:tav>
                                          </p:tavLst>
                                        </p:anim>
                                        <p:anim calcmode="lin" valueType="num">
                                          <p:cBhvr additive="base">
                                            <p:cTn id="42" dur="1000" fill="hold"/>
                                            <p:tgtEl>
                                              <p:spTgt spid="1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组合 59"/>
          <p:cNvGrpSpPr/>
          <p:nvPr/>
        </p:nvGrpSpPr>
        <p:grpSpPr>
          <a:xfrm>
            <a:off x="4378142" y="2579110"/>
            <a:ext cx="3440390" cy="3283971"/>
            <a:chOff x="4378142" y="2160464"/>
            <a:chExt cx="3440390" cy="3283971"/>
          </a:xfrm>
        </p:grpSpPr>
        <p:sp>
          <p:nvSpPr>
            <p:cNvPr id="19" name="îŝḷîḓé-AutoShape 6"/>
            <p:cNvSpPr>
              <a:spLocks/>
            </p:cNvSpPr>
            <p:nvPr/>
          </p:nvSpPr>
          <p:spPr bwMode="auto">
            <a:xfrm rot="18900000">
              <a:off x="4477787" y="3247829"/>
              <a:ext cx="3244839" cy="1083067"/>
            </a:xfrm>
            <a:custGeom>
              <a:avLst/>
              <a:gdLst>
                <a:gd name="T0" fmla="*/ 4132846 w 19679"/>
                <a:gd name="T1" fmla="*/ 1514203 h 19679"/>
                <a:gd name="T2" fmla="*/ 4132846 w 19679"/>
                <a:gd name="T3" fmla="*/ 1514203 h 19679"/>
                <a:gd name="T4" fmla="*/ 4132846 w 19679"/>
                <a:gd name="T5" fmla="*/ 1514203 h 19679"/>
                <a:gd name="T6" fmla="*/ 4132846 w 19679"/>
                <a:gd name="T7" fmla="*/ 1514203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noFill/>
            <a:ln w="12700" cap="flat" cmpd="sng">
              <a:gradFill>
                <a:gsLst>
                  <a:gs pos="0">
                    <a:schemeClr val="bg1"/>
                  </a:gs>
                  <a:gs pos="100000">
                    <a:srgbClr val="55B3FA"/>
                  </a:gs>
                </a:gsLst>
              </a:gradFill>
              <a:prstDash val="dash"/>
              <a:miter lim="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50800" tIns="50800" rIns="50800" bIns="50800" anchor="ctr"/>
            <a:lstStyle/>
            <a:p>
              <a:endParaRPr lang="id-ID" dirty="0">
                <a:gradFill>
                  <a:gsLst>
                    <a:gs pos="0">
                      <a:schemeClr val="bg1"/>
                    </a:gs>
                    <a:gs pos="100000">
                      <a:srgbClr val="55B3FA"/>
                    </a:gs>
                  </a:gsLst>
                  <a:lin ang="5400000" scaled="1"/>
                </a:gradFill>
                <a:cs typeface="+mn-ea"/>
                <a:sym typeface="+mn-lt"/>
              </a:endParaRPr>
            </a:p>
          </p:txBody>
        </p:sp>
        <p:sp>
          <p:nvSpPr>
            <p:cNvPr id="20" name="îŝḷîḓé-AutoShape 7"/>
            <p:cNvSpPr>
              <a:spLocks/>
            </p:cNvSpPr>
            <p:nvPr/>
          </p:nvSpPr>
          <p:spPr bwMode="auto">
            <a:xfrm rot="13500000">
              <a:off x="4478099" y="3248141"/>
              <a:ext cx="3244216" cy="1082444"/>
            </a:xfrm>
            <a:custGeom>
              <a:avLst/>
              <a:gdLst>
                <a:gd name="T0" fmla="*/ 4132053 w 19679"/>
                <a:gd name="T1" fmla="*/ 1513332 h 19679"/>
                <a:gd name="T2" fmla="*/ 4132053 w 19679"/>
                <a:gd name="T3" fmla="*/ 1513332 h 19679"/>
                <a:gd name="T4" fmla="*/ 4132053 w 19679"/>
                <a:gd name="T5" fmla="*/ 1513332 h 19679"/>
                <a:gd name="T6" fmla="*/ 4132053 w 19679"/>
                <a:gd name="T7" fmla="*/ 1513332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noFill/>
            <a:ln w="12700" cap="flat" cmpd="sng">
              <a:gradFill>
                <a:gsLst>
                  <a:gs pos="0">
                    <a:schemeClr val="bg1"/>
                  </a:gs>
                  <a:gs pos="100000">
                    <a:srgbClr val="55B3FA"/>
                  </a:gs>
                </a:gsLst>
              </a:gradFill>
              <a:prstDash val="dash"/>
              <a:miter lim="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50800" tIns="50800" rIns="50800" bIns="50800" anchor="ctr"/>
            <a:lstStyle/>
            <a:p>
              <a:endParaRPr lang="id-ID" dirty="0">
                <a:gradFill>
                  <a:gsLst>
                    <a:gs pos="0">
                      <a:schemeClr val="bg1"/>
                    </a:gs>
                    <a:gs pos="100000">
                      <a:srgbClr val="55B3FA"/>
                    </a:gs>
                  </a:gsLst>
                  <a:lin ang="5400000" scaled="1"/>
                </a:gradFill>
                <a:cs typeface="+mn-ea"/>
                <a:sym typeface="+mn-lt"/>
              </a:endParaRPr>
            </a:p>
          </p:txBody>
        </p:sp>
        <p:sp>
          <p:nvSpPr>
            <p:cNvPr id="26" name="îŝḷîḓé-AutoShape 13"/>
            <p:cNvSpPr>
              <a:spLocks/>
            </p:cNvSpPr>
            <p:nvPr/>
          </p:nvSpPr>
          <p:spPr bwMode="auto">
            <a:xfrm>
              <a:off x="5206894" y="3607397"/>
              <a:ext cx="126503" cy="126503"/>
            </a:xfrm>
            <a:custGeom>
              <a:avLst/>
              <a:gdLst>
                <a:gd name="T0" fmla="*/ 161123 w 19679"/>
                <a:gd name="T1" fmla="*/ 176861 h 19679"/>
                <a:gd name="T2" fmla="*/ 161123 w 19679"/>
                <a:gd name="T3" fmla="*/ 176861 h 19679"/>
                <a:gd name="T4" fmla="*/ 161123 w 19679"/>
                <a:gd name="T5" fmla="*/ 176861 h 19679"/>
                <a:gd name="T6" fmla="*/ 161123 w 19679"/>
                <a:gd name="T7" fmla="*/ 176861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adFill>
              <a:gsLst>
                <a:gs pos="0">
                  <a:schemeClr val="bg1"/>
                </a:gs>
                <a:gs pos="100000">
                  <a:srgbClr val="55B3FA"/>
                </a:gs>
              </a:gsLst>
              <a:lin ang="0" scaled="0"/>
            </a:gradFill>
            <a:ln>
              <a:noFill/>
            </a:ln>
            <a:effectLst/>
            <a:extLst/>
          </p:spPr>
          <p:txBody>
            <a:bodyPr lIns="50800" tIns="50800" rIns="50800" bIns="50800" anchor="ctr"/>
            <a:lstStyle/>
            <a:p>
              <a:endParaRPr lang="id-ID" dirty="0">
                <a:gradFill>
                  <a:gsLst>
                    <a:gs pos="0">
                      <a:schemeClr val="bg1"/>
                    </a:gs>
                    <a:gs pos="100000">
                      <a:srgbClr val="55B3FA"/>
                    </a:gs>
                  </a:gsLst>
                  <a:lin ang="5400000" scaled="1"/>
                </a:gradFill>
                <a:cs typeface="+mn-ea"/>
                <a:sym typeface="+mn-lt"/>
              </a:endParaRPr>
            </a:p>
          </p:txBody>
        </p:sp>
        <p:sp>
          <p:nvSpPr>
            <p:cNvPr id="27" name="îŝḷîḓé-AutoShape 14"/>
            <p:cNvSpPr>
              <a:spLocks/>
            </p:cNvSpPr>
            <p:nvPr/>
          </p:nvSpPr>
          <p:spPr bwMode="auto">
            <a:xfrm>
              <a:off x="6867015" y="3868505"/>
              <a:ext cx="126503" cy="126503"/>
            </a:xfrm>
            <a:custGeom>
              <a:avLst/>
              <a:gdLst>
                <a:gd name="T0" fmla="*/ 161123 w 19679"/>
                <a:gd name="T1" fmla="*/ 176860 h 19679"/>
                <a:gd name="T2" fmla="*/ 161123 w 19679"/>
                <a:gd name="T3" fmla="*/ 176860 h 19679"/>
                <a:gd name="T4" fmla="*/ 161123 w 19679"/>
                <a:gd name="T5" fmla="*/ 176860 h 19679"/>
                <a:gd name="T6" fmla="*/ 161123 w 19679"/>
                <a:gd name="T7" fmla="*/ 176860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adFill>
              <a:gsLst>
                <a:gs pos="0">
                  <a:schemeClr val="bg1"/>
                </a:gs>
                <a:gs pos="100000">
                  <a:srgbClr val="55B3FA"/>
                </a:gs>
              </a:gsLst>
              <a:lin ang="0" scaled="0"/>
            </a:gradFill>
            <a:ln>
              <a:noFill/>
            </a:ln>
            <a:effectLst/>
            <a:extLst/>
          </p:spPr>
          <p:txBody>
            <a:bodyPr lIns="0" tIns="0" rIns="0" bIns="0" anchor="ctr"/>
            <a:lstStyle/>
            <a:p>
              <a:endParaRPr lang="id-ID" dirty="0">
                <a:gradFill>
                  <a:gsLst>
                    <a:gs pos="0">
                      <a:schemeClr val="bg1"/>
                    </a:gs>
                    <a:gs pos="100000">
                      <a:srgbClr val="55B3FA"/>
                    </a:gs>
                  </a:gsLst>
                  <a:lin ang="5400000" scaled="1"/>
                </a:gradFill>
                <a:cs typeface="+mn-ea"/>
                <a:sym typeface="+mn-lt"/>
              </a:endParaRPr>
            </a:p>
          </p:txBody>
        </p:sp>
        <p:sp>
          <p:nvSpPr>
            <p:cNvPr id="28" name="îŝḷîḓé-AutoShape 15"/>
            <p:cNvSpPr>
              <a:spLocks/>
            </p:cNvSpPr>
            <p:nvPr/>
          </p:nvSpPr>
          <p:spPr bwMode="auto">
            <a:xfrm>
              <a:off x="5884901" y="4572686"/>
              <a:ext cx="126503" cy="126503"/>
            </a:xfrm>
            <a:custGeom>
              <a:avLst/>
              <a:gdLst>
                <a:gd name="T0" fmla="*/ 161123 w 19679"/>
                <a:gd name="T1" fmla="*/ 176860 h 19679"/>
                <a:gd name="T2" fmla="*/ 161123 w 19679"/>
                <a:gd name="T3" fmla="*/ 176860 h 19679"/>
                <a:gd name="T4" fmla="*/ 161123 w 19679"/>
                <a:gd name="T5" fmla="*/ 176860 h 19679"/>
                <a:gd name="T6" fmla="*/ 161123 w 19679"/>
                <a:gd name="T7" fmla="*/ 176860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adFill>
              <a:gsLst>
                <a:gs pos="0">
                  <a:schemeClr val="bg1"/>
                </a:gs>
                <a:gs pos="100000">
                  <a:srgbClr val="55B3FA"/>
                </a:gs>
              </a:gsLst>
              <a:lin ang="0" scaled="0"/>
            </a:gradFill>
            <a:ln>
              <a:noFill/>
            </a:ln>
            <a:effectLst/>
            <a:extLst/>
          </p:spPr>
          <p:txBody>
            <a:bodyPr lIns="50800" tIns="50800" rIns="50800" bIns="50800" anchor="ctr"/>
            <a:lstStyle/>
            <a:p>
              <a:endParaRPr lang="id-ID" dirty="0">
                <a:gradFill>
                  <a:gsLst>
                    <a:gs pos="0">
                      <a:schemeClr val="bg1"/>
                    </a:gs>
                    <a:gs pos="100000">
                      <a:srgbClr val="55B3FA"/>
                    </a:gs>
                  </a:gsLst>
                  <a:lin ang="5400000" scaled="1"/>
                </a:gradFill>
                <a:cs typeface="+mn-ea"/>
                <a:sym typeface="+mn-lt"/>
              </a:endParaRPr>
            </a:p>
          </p:txBody>
        </p:sp>
        <p:sp>
          <p:nvSpPr>
            <p:cNvPr id="29" name="îŝḷîḓé-AutoShape 16"/>
            <p:cNvSpPr>
              <a:spLocks/>
            </p:cNvSpPr>
            <p:nvPr/>
          </p:nvSpPr>
          <p:spPr bwMode="auto">
            <a:xfrm>
              <a:off x="6188385" y="2912565"/>
              <a:ext cx="126503" cy="125880"/>
            </a:xfrm>
            <a:custGeom>
              <a:avLst/>
              <a:gdLst>
                <a:gd name="T0" fmla="*/ 161123 w 19679"/>
                <a:gd name="T1" fmla="*/ 175989 h 19679"/>
                <a:gd name="T2" fmla="*/ 161123 w 19679"/>
                <a:gd name="T3" fmla="*/ 175989 h 19679"/>
                <a:gd name="T4" fmla="*/ 161123 w 19679"/>
                <a:gd name="T5" fmla="*/ 175989 h 19679"/>
                <a:gd name="T6" fmla="*/ 161123 w 19679"/>
                <a:gd name="T7" fmla="*/ 175989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adFill>
              <a:gsLst>
                <a:gs pos="0">
                  <a:schemeClr val="bg1"/>
                </a:gs>
                <a:gs pos="100000">
                  <a:srgbClr val="55B3FA"/>
                </a:gs>
              </a:gsLst>
              <a:lin ang="0" scaled="0"/>
            </a:gradFill>
            <a:ln>
              <a:noFill/>
            </a:ln>
            <a:effectLst/>
            <a:extLst/>
          </p:spPr>
          <p:txBody>
            <a:bodyPr lIns="50800" tIns="50800" rIns="50800" bIns="50800" anchor="ctr"/>
            <a:lstStyle/>
            <a:p>
              <a:endParaRPr lang="id-ID" dirty="0">
                <a:gradFill>
                  <a:gsLst>
                    <a:gs pos="0">
                      <a:schemeClr val="bg1"/>
                    </a:gs>
                    <a:gs pos="100000">
                      <a:srgbClr val="55B3FA"/>
                    </a:gs>
                  </a:gsLst>
                  <a:lin ang="5400000" scaled="1"/>
                </a:gradFill>
                <a:cs typeface="+mn-ea"/>
                <a:sym typeface="+mn-lt"/>
              </a:endParaRPr>
            </a:p>
          </p:txBody>
        </p:sp>
        <p:sp>
          <p:nvSpPr>
            <p:cNvPr id="21" name="îŝḷîḓé-AutoShape 8"/>
            <p:cNvSpPr>
              <a:spLocks/>
            </p:cNvSpPr>
            <p:nvPr/>
          </p:nvSpPr>
          <p:spPr bwMode="auto">
            <a:xfrm>
              <a:off x="4378142" y="2160464"/>
              <a:ext cx="999438" cy="999434"/>
            </a:xfrm>
            <a:custGeom>
              <a:avLst/>
              <a:gdLst>
                <a:gd name="T0" fmla="*/ 825458 w 19679"/>
                <a:gd name="T1" fmla="*/ 906083 h 19679"/>
                <a:gd name="T2" fmla="*/ 825458 w 19679"/>
                <a:gd name="T3" fmla="*/ 906083 h 19679"/>
                <a:gd name="T4" fmla="*/ 825458 w 19679"/>
                <a:gd name="T5" fmla="*/ 906083 h 19679"/>
                <a:gd name="T6" fmla="*/ 825458 w 19679"/>
                <a:gd name="T7" fmla="*/ 906083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noFill/>
            <a:ln>
              <a:gradFill>
                <a:gsLst>
                  <a:gs pos="0">
                    <a:schemeClr val="bg1"/>
                  </a:gs>
                  <a:gs pos="100000">
                    <a:srgbClr val="55B3FA"/>
                  </a:gs>
                </a:gsLst>
                <a:lin ang="2700000" scaled="0"/>
              </a:gradFill>
            </a:ln>
            <a:effectLst/>
            <a:extLst/>
          </p:spPr>
          <p:txBody>
            <a:bodyPr lIns="0" tIns="0" rIns="0" bIns="0" anchor="ctr"/>
            <a:lstStyle/>
            <a:p>
              <a:endParaRPr lang="id-ID" dirty="0">
                <a:gradFill>
                  <a:gsLst>
                    <a:gs pos="0">
                      <a:schemeClr val="bg1"/>
                    </a:gs>
                    <a:gs pos="100000">
                      <a:srgbClr val="55B3FA"/>
                    </a:gs>
                  </a:gsLst>
                  <a:lin ang="5400000" scaled="1"/>
                </a:gradFill>
                <a:cs typeface="+mn-ea"/>
                <a:sym typeface="+mn-lt"/>
              </a:endParaRPr>
            </a:p>
          </p:txBody>
        </p:sp>
        <p:sp>
          <p:nvSpPr>
            <p:cNvPr id="30" name="îŝḷîḓé-AutoShape 18"/>
            <p:cNvSpPr>
              <a:spLocks/>
            </p:cNvSpPr>
            <p:nvPr/>
          </p:nvSpPr>
          <p:spPr bwMode="auto">
            <a:xfrm>
              <a:off x="4681337" y="2481916"/>
              <a:ext cx="393048" cy="356530"/>
            </a:xfrm>
            <a:custGeom>
              <a:avLst/>
              <a:gdLst>
                <a:gd name="T0" fmla="*/ 324644 w 20518"/>
                <a:gd name="T1" fmla="*/ 294482 h 21600"/>
                <a:gd name="T2" fmla="*/ 324644 w 20518"/>
                <a:gd name="T3" fmla="*/ 294482 h 21600"/>
                <a:gd name="T4" fmla="*/ 324644 w 20518"/>
                <a:gd name="T5" fmla="*/ 294482 h 21600"/>
                <a:gd name="T6" fmla="*/ 324644 w 20518"/>
                <a:gd name="T7" fmla="*/ 294482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518" h="21600">
                  <a:moveTo>
                    <a:pt x="8387" y="7104"/>
                  </a:moveTo>
                  <a:lnTo>
                    <a:pt x="6117" y="8734"/>
                  </a:lnTo>
                  <a:cubicBezTo>
                    <a:pt x="5879" y="8892"/>
                    <a:pt x="5575" y="8894"/>
                    <a:pt x="5439" y="8618"/>
                  </a:cubicBezTo>
                  <a:cubicBezTo>
                    <a:pt x="5303" y="8344"/>
                    <a:pt x="5384" y="8089"/>
                    <a:pt x="5620" y="7929"/>
                  </a:cubicBezTo>
                  <a:lnTo>
                    <a:pt x="7891" y="6205"/>
                  </a:lnTo>
                  <a:cubicBezTo>
                    <a:pt x="8127" y="6046"/>
                    <a:pt x="8431" y="6140"/>
                    <a:pt x="8569" y="6415"/>
                  </a:cubicBezTo>
                  <a:cubicBezTo>
                    <a:pt x="8705" y="6690"/>
                    <a:pt x="8624" y="6946"/>
                    <a:pt x="8387" y="7104"/>
                  </a:cubicBezTo>
                  <a:cubicBezTo>
                    <a:pt x="8387" y="7104"/>
                    <a:pt x="8387" y="7104"/>
                    <a:pt x="8387" y="7104"/>
                  </a:cubicBezTo>
                  <a:close/>
                  <a:moveTo>
                    <a:pt x="8869" y="2876"/>
                  </a:moveTo>
                  <a:lnTo>
                    <a:pt x="4627" y="7716"/>
                  </a:lnTo>
                  <a:cubicBezTo>
                    <a:pt x="4627" y="7721"/>
                    <a:pt x="4628" y="7726"/>
                    <a:pt x="4628" y="7734"/>
                  </a:cubicBezTo>
                  <a:lnTo>
                    <a:pt x="4628" y="13865"/>
                  </a:lnTo>
                  <a:cubicBezTo>
                    <a:pt x="4628" y="13886"/>
                    <a:pt x="4622" y="13906"/>
                    <a:pt x="4622" y="13927"/>
                  </a:cubicBezTo>
                  <a:lnTo>
                    <a:pt x="8759" y="18723"/>
                  </a:lnTo>
                  <a:cubicBezTo>
                    <a:pt x="9999" y="16491"/>
                    <a:pt x="9913" y="13651"/>
                    <a:pt x="9913" y="10799"/>
                  </a:cubicBezTo>
                  <a:cubicBezTo>
                    <a:pt x="9913" y="7948"/>
                    <a:pt x="10109" y="5106"/>
                    <a:pt x="8869" y="2876"/>
                  </a:cubicBezTo>
                  <a:cubicBezTo>
                    <a:pt x="8869" y="2876"/>
                    <a:pt x="8869" y="2876"/>
                    <a:pt x="8869" y="2876"/>
                  </a:cubicBezTo>
                  <a:close/>
                  <a:moveTo>
                    <a:pt x="3966" y="8499"/>
                  </a:moveTo>
                  <a:cubicBezTo>
                    <a:pt x="3966" y="8076"/>
                    <a:pt x="3671" y="7734"/>
                    <a:pt x="3305" y="7734"/>
                  </a:cubicBezTo>
                  <a:lnTo>
                    <a:pt x="2726" y="7734"/>
                  </a:lnTo>
                  <a:lnTo>
                    <a:pt x="1983" y="7734"/>
                  </a:lnTo>
                  <a:cubicBezTo>
                    <a:pt x="1618" y="7734"/>
                    <a:pt x="1322" y="8076"/>
                    <a:pt x="1322" y="8499"/>
                  </a:cubicBezTo>
                  <a:lnTo>
                    <a:pt x="1322" y="13097"/>
                  </a:lnTo>
                  <a:cubicBezTo>
                    <a:pt x="1322" y="13523"/>
                    <a:pt x="1618" y="13865"/>
                    <a:pt x="1983" y="13865"/>
                  </a:cubicBezTo>
                  <a:lnTo>
                    <a:pt x="2726" y="13865"/>
                  </a:lnTo>
                  <a:lnTo>
                    <a:pt x="3305" y="13865"/>
                  </a:lnTo>
                  <a:cubicBezTo>
                    <a:pt x="3671" y="13865"/>
                    <a:pt x="3966" y="13523"/>
                    <a:pt x="3966" y="13097"/>
                  </a:cubicBezTo>
                  <a:lnTo>
                    <a:pt x="3966" y="8499"/>
                  </a:lnTo>
                  <a:cubicBezTo>
                    <a:pt x="3966" y="8499"/>
                    <a:pt x="3966" y="8499"/>
                    <a:pt x="3966" y="8499"/>
                  </a:cubicBezTo>
                  <a:close/>
                  <a:moveTo>
                    <a:pt x="4084" y="15397"/>
                  </a:moveTo>
                  <a:lnTo>
                    <a:pt x="3305" y="15397"/>
                  </a:lnTo>
                  <a:lnTo>
                    <a:pt x="2726" y="15397"/>
                  </a:lnTo>
                  <a:lnTo>
                    <a:pt x="1322" y="15397"/>
                  </a:lnTo>
                  <a:cubicBezTo>
                    <a:pt x="591" y="15397"/>
                    <a:pt x="0" y="14711"/>
                    <a:pt x="0" y="13865"/>
                  </a:cubicBezTo>
                  <a:lnTo>
                    <a:pt x="0" y="7734"/>
                  </a:lnTo>
                  <a:cubicBezTo>
                    <a:pt x="0" y="6886"/>
                    <a:pt x="591" y="6200"/>
                    <a:pt x="1322" y="6200"/>
                  </a:cubicBezTo>
                  <a:lnTo>
                    <a:pt x="2726" y="6200"/>
                  </a:lnTo>
                  <a:lnTo>
                    <a:pt x="3305" y="6200"/>
                  </a:lnTo>
                  <a:lnTo>
                    <a:pt x="4084" y="6200"/>
                  </a:lnTo>
                  <a:lnTo>
                    <a:pt x="9335" y="0"/>
                  </a:lnTo>
                  <a:cubicBezTo>
                    <a:pt x="10572" y="3311"/>
                    <a:pt x="11239" y="6960"/>
                    <a:pt x="11239" y="10799"/>
                  </a:cubicBezTo>
                  <a:cubicBezTo>
                    <a:pt x="11239" y="14636"/>
                    <a:pt x="10572" y="18287"/>
                    <a:pt x="9335" y="21600"/>
                  </a:cubicBezTo>
                  <a:lnTo>
                    <a:pt x="4084" y="15397"/>
                  </a:lnTo>
                  <a:cubicBezTo>
                    <a:pt x="4084" y="15397"/>
                    <a:pt x="4084" y="15397"/>
                    <a:pt x="4084" y="15397"/>
                  </a:cubicBezTo>
                  <a:close/>
                  <a:moveTo>
                    <a:pt x="13502" y="16488"/>
                  </a:moveTo>
                  <a:lnTo>
                    <a:pt x="12972" y="15875"/>
                  </a:lnTo>
                  <a:cubicBezTo>
                    <a:pt x="14956" y="12888"/>
                    <a:pt x="14954" y="8710"/>
                    <a:pt x="12971" y="5725"/>
                  </a:cubicBezTo>
                  <a:lnTo>
                    <a:pt x="13501" y="5111"/>
                  </a:lnTo>
                  <a:cubicBezTo>
                    <a:pt x="15768" y="8439"/>
                    <a:pt x="15769" y="13159"/>
                    <a:pt x="13502" y="16488"/>
                  </a:cubicBezTo>
                  <a:cubicBezTo>
                    <a:pt x="13502" y="16488"/>
                    <a:pt x="13502" y="16488"/>
                    <a:pt x="13502" y="16488"/>
                  </a:cubicBezTo>
                  <a:close/>
                  <a:moveTo>
                    <a:pt x="15404" y="18692"/>
                  </a:moveTo>
                  <a:lnTo>
                    <a:pt x="14825" y="18023"/>
                  </a:lnTo>
                  <a:cubicBezTo>
                    <a:pt x="17837" y="13847"/>
                    <a:pt x="17840" y="7746"/>
                    <a:pt x="14832" y="3568"/>
                  </a:cubicBezTo>
                  <a:lnTo>
                    <a:pt x="15411" y="2897"/>
                  </a:lnTo>
                  <a:cubicBezTo>
                    <a:pt x="18682" y="7419"/>
                    <a:pt x="18679" y="14171"/>
                    <a:pt x="15404" y="18692"/>
                  </a:cubicBezTo>
                  <a:cubicBezTo>
                    <a:pt x="15404" y="18692"/>
                    <a:pt x="15404" y="18692"/>
                    <a:pt x="15404" y="18692"/>
                  </a:cubicBezTo>
                  <a:close/>
                  <a:moveTo>
                    <a:pt x="17273" y="20861"/>
                  </a:moveTo>
                  <a:lnTo>
                    <a:pt x="16726" y="20225"/>
                  </a:lnTo>
                  <a:cubicBezTo>
                    <a:pt x="20777" y="14823"/>
                    <a:pt x="20778" y="6770"/>
                    <a:pt x="16731" y="1367"/>
                  </a:cubicBezTo>
                  <a:lnTo>
                    <a:pt x="17281" y="729"/>
                  </a:lnTo>
                  <a:cubicBezTo>
                    <a:pt x="21599" y="6497"/>
                    <a:pt x="21597" y="15093"/>
                    <a:pt x="17273" y="20861"/>
                  </a:cubicBezTo>
                  <a:cubicBezTo>
                    <a:pt x="17273" y="20861"/>
                    <a:pt x="17273" y="20861"/>
                    <a:pt x="17273" y="20861"/>
                  </a:cubicBezTo>
                  <a:close/>
                </a:path>
              </a:pathLst>
            </a:custGeom>
            <a:gradFill>
              <a:gsLst>
                <a:gs pos="0">
                  <a:schemeClr val="bg1"/>
                </a:gs>
                <a:gs pos="100000">
                  <a:srgbClr val="55B3FA"/>
                </a:gs>
              </a:gsLst>
              <a:lin ang="0" scaled="0"/>
            </a:gradFill>
            <a:ln>
              <a:noFill/>
            </a:ln>
            <a:effectLst/>
            <a:extLst/>
          </p:spPr>
          <p:txBody>
            <a:bodyPr lIns="0" tIns="0" rIns="0" bIns="0" anchor="ctr"/>
            <a:lstStyle/>
            <a:p>
              <a:endParaRPr lang="id-ID" dirty="0">
                <a:gradFill>
                  <a:gsLst>
                    <a:gs pos="0">
                      <a:schemeClr val="bg1"/>
                    </a:gs>
                    <a:gs pos="100000">
                      <a:srgbClr val="55B3FA"/>
                    </a:gs>
                  </a:gsLst>
                  <a:lin ang="5400000" scaled="1"/>
                </a:gradFill>
                <a:cs typeface="+mn-ea"/>
                <a:sym typeface="+mn-lt"/>
              </a:endParaRPr>
            </a:p>
          </p:txBody>
        </p:sp>
        <p:sp>
          <p:nvSpPr>
            <p:cNvPr id="25" name="îŝḷîḓé-AutoShape 12"/>
            <p:cNvSpPr>
              <a:spLocks/>
            </p:cNvSpPr>
            <p:nvPr/>
          </p:nvSpPr>
          <p:spPr bwMode="auto">
            <a:xfrm>
              <a:off x="6819094" y="2160464"/>
              <a:ext cx="999438" cy="999434"/>
            </a:xfrm>
            <a:custGeom>
              <a:avLst/>
              <a:gdLst>
                <a:gd name="T0" fmla="*/ 825458 w 19679"/>
                <a:gd name="T1" fmla="*/ 906083 h 19679"/>
                <a:gd name="T2" fmla="*/ 825458 w 19679"/>
                <a:gd name="T3" fmla="*/ 906083 h 19679"/>
                <a:gd name="T4" fmla="*/ 825458 w 19679"/>
                <a:gd name="T5" fmla="*/ 906083 h 19679"/>
                <a:gd name="T6" fmla="*/ 825458 w 19679"/>
                <a:gd name="T7" fmla="*/ 906083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noFill/>
            <a:ln>
              <a:gradFill>
                <a:gsLst>
                  <a:gs pos="0">
                    <a:schemeClr val="bg1"/>
                  </a:gs>
                  <a:gs pos="100000">
                    <a:srgbClr val="55B3FA"/>
                  </a:gs>
                </a:gsLst>
              </a:gradFill>
            </a:ln>
            <a:effectLst/>
            <a:extLst/>
          </p:spPr>
          <p:txBody>
            <a:bodyPr lIns="50800" tIns="50800" rIns="50800" bIns="50800" anchor="ctr"/>
            <a:lstStyle/>
            <a:p>
              <a:endParaRPr lang="id-ID" dirty="0">
                <a:gradFill>
                  <a:gsLst>
                    <a:gs pos="0">
                      <a:schemeClr val="bg1"/>
                    </a:gs>
                    <a:gs pos="100000">
                      <a:srgbClr val="55B3FA"/>
                    </a:gs>
                  </a:gsLst>
                  <a:lin ang="5400000" scaled="1"/>
                </a:gradFill>
                <a:cs typeface="+mn-ea"/>
                <a:sym typeface="+mn-lt"/>
              </a:endParaRPr>
            </a:p>
          </p:txBody>
        </p:sp>
        <p:sp>
          <p:nvSpPr>
            <p:cNvPr id="31" name="îŝḷîḓé-AutoShape 19"/>
            <p:cNvSpPr>
              <a:spLocks/>
            </p:cNvSpPr>
            <p:nvPr/>
          </p:nvSpPr>
          <p:spPr bwMode="auto">
            <a:xfrm>
              <a:off x="7166976" y="2439152"/>
              <a:ext cx="303675" cy="442058"/>
            </a:xfrm>
            <a:custGeom>
              <a:avLst/>
              <a:gdLst>
                <a:gd name="T0" fmla="*/ 250825 w 21600"/>
                <a:gd name="T1" fmla="*/ 365125 h 21600"/>
                <a:gd name="T2" fmla="*/ 250825 w 21600"/>
                <a:gd name="T3" fmla="*/ 365125 h 21600"/>
                <a:gd name="T4" fmla="*/ 250825 w 21600"/>
                <a:gd name="T5" fmla="*/ 365125 h 21600"/>
                <a:gd name="T6" fmla="*/ 250825 w 21600"/>
                <a:gd name="T7" fmla="*/ 365125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5712" y="7438"/>
                  </a:moveTo>
                  <a:cubicBezTo>
                    <a:pt x="15705" y="5571"/>
                    <a:pt x="13513" y="4060"/>
                    <a:pt x="10803" y="4052"/>
                  </a:cubicBezTo>
                  <a:lnTo>
                    <a:pt x="10803" y="3317"/>
                  </a:lnTo>
                  <a:cubicBezTo>
                    <a:pt x="14101" y="3325"/>
                    <a:pt x="16772" y="5166"/>
                    <a:pt x="16777" y="7438"/>
                  </a:cubicBezTo>
                  <a:lnTo>
                    <a:pt x="15712" y="7438"/>
                  </a:lnTo>
                  <a:cubicBezTo>
                    <a:pt x="15712" y="7438"/>
                    <a:pt x="15712" y="7438"/>
                    <a:pt x="15712" y="7438"/>
                  </a:cubicBezTo>
                  <a:close/>
                  <a:moveTo>
                    <a:pt x="10799" y="1441"/>
                  </a:moveTo>
                  <a:cubicBezTo>
                    <a:pt x="5973" y="1441"/>
                    <a:pt x="2060" y="4136"/>
                    <a:pt x="2060" y="7460"/>
                  </a:cubicBezTo>
                  <a:cubicBezTo>
                    <a:pt x="2060" y="9178"/>
                    <a:pt x="3116" y="10719"/>
                    <a:pt x="4791" y="11813"/>
                  </a:cubicBezTo>
                  <a:cubicBezTo>
                    <a:pt x="4630" y="11707"/>
                    <a:pt x="4466" y="11599"/>
                    <a:pt x="4316" y="11485"/>
                  </a:cubicBezTo>
                  <a:lnTo>
                    <a:pt x="4224" y="11485"/>
                  </a:lnTo>
                  <a:cubicBezTo>
                    <a:pt x="5161" y="12281"/>
                    <a:pt x="5887" y="13197"/>
                    <a:pt x="6332" y="14205"/>
                  </a:cubicBezTo>
                  <a:cubicBezTo>
                    <a:pt x="6529" y="14268"/>
                    <a:pt x="6734" y="14319"/>
                    <a:pt x="6938" y="14372"/>
                  </a:cubicBezTo>
                  <a:cubicBezTo>
                    <a:pt x="6978" y="14459"/>
                    <a:pt x="7038" y="14540"/>
                    <a:pt x="7122" y="14609"/>
                  </a:cubicBezTo>
                  <a:cubicBezTo>
                    <a:pt x="6958" y="14685"/>
                    <a:pt x="6858" y="14770"/>
                    <a:pt x="6858" y="14857"/>
                  </a:cubicBezTo>
                  <a:cubicBezTo>
                    <a:pt x="6858" y="15248"/>
                    <a:pt x="8624" y="15565"/>
                    <a:pt x="10799" y="15565"/>
                  </a:cubicBezTo>
                  <a:cubicBezTo>
                    <a:pt x="12975" y="15565"/>
                    <a:pt x="14741" y="15248"/>
                    <a:pt x="14741" y="14857"/>
                  </a:cubicBezTo>
                  <a:cubicBezTo>
                    <a:pt x="14741" y="14770"/>
                    <a:pt x="14639" y="14685"/>
                    <a:pt x="14478" y="14609"/>
                  </a:cubicBezTo>
                  <a:cubicBezTo>
                    <a:pt x="14561" y="14540"/>
                    <a:pt x="14621" y="14459"/>
                    <a:pt x="14661" y="14372"/>
                  </a:cubicBezTo>
                  <a:cubicBezTo>
                    <a:pt x="14866" y="14319"/>
                    <a:pt x="15070" y="14268"/>
                    <a:pt x="15267" y="14205"/>
                  </a:cubicBezTo>
                  <a:cubicBezTo>
                    <a:pt x="15712" y="13197"/>
                    <a:pt x="16439" y="12281"/>
                    <a:pt x="17375" y="11485"/>
                  </a:cubicBezTo>
                  <a:lnTo>
                    <a:pt x="17283" y="11485"/>
                  </a:lnTo>
                  <a:cubicBezTo>
                    <a:pt x="17133" y="11599"/>
                    <a:pt x="16969" y="11707"/>
                    <a:pt x="16806" y="11813"/>
                  </a:cubicBezTo>
                  <a:cubicBezTo>
                    <a:pt x="18483" y="10719"/>
                    <a:pt x="19539" y="9178"/>
                    <a:pt x="19539" y="7460"/>
                  </a:cubicBezTo>
                  <a:cubicBezTo>
                    <a:pt x="19539" y="4136"/>
                    <a:pt x="15626" y="1441"/>
                    <a:pt x="10799" y="1441"/>
                  </a:cubicBezTo>
                  <a:cubicBezTo>
                    <a:pt x="10799" y="1441"/>
                    <a:pt x="10799" y="1441"/>
                    <a:pt x="10799" y="1441"/>
                  </a:cubicBezTo>
                  <a:close/>
                  <a:moveTo>
                    <a:pt x="7861" y="17073"/>
                  </a:moveTo>
                  <a:lnTo>
                    <a:pt x="12562" y="16205"/>
                  </a:lnTo>
                  <a:lnTo>
                    <a:pt x="8842" y="16205"/>
                  </a:lnTo>
                  <a:cubicBezTo>
                    <a:pt x="8299" y="16205"/>
                    <a:pt x="7861" y="16506"/>
                    <a:pt x="7861" y="16880"/>
                  </a:cubicBezTo>
                  <a:lnTo>
                    <a:pt x="7861" y="17073"/>
                  </a:lnTo>
                  <a:cubicBezTo>
                    <a:pt x="7861" y="17073"/>
                    <a:pt x="7861" y="17073"/>
                    <a:pt x="7861" y="17073"/>
                  </a:cubicBezTo>
                  <a:close/>
                  <a:moveTo>
                    <a:pt x="7861" y="18759"/>
                  </a:moveTo>
                  <a:lnTo>
                    <a:pt x="13738" y="17675"/>
                  </a:lnTo>
                  <a:lnTo>
                    <a:pt x="13738" y="16985"/>
                  </a:lnTo>
                  <a:lnTo>
                    <a:pt x="7861" y="18068"/>
                  </a:lnTo>
                  <a:lnTo>
                    <a:pt x="7861" y="18759"/>
                  </a:lnTo>
                  <a:cubicBezTo>
                    <a:pt x="7861" y="18759"/>
                    <a:pt x="7861" y="18759"/>
                    <a:pt x="7861" y="18759"/>
                  </a:cubicBezTo>
                  <a:close/>
                  <a:moveTo>
                    <a:pt x="8842" y="19577"/>
                  </a:moveTo>
                  <a:lnTo>
                    <a:pt x="12757" y="19577"/>
                  </a:lnTo>
                  <a:cubicBezTo>
                    <a:pt x="13297" y="19577"/>
                    <a:pt x="13738" y="19275"/>
                    <a:pt x="13738" y="18903"/>
                  </a:cubicBezTo>
                  <a:lnTo>
                    <a:pt x="13738" y="18670"/>
                  </a:lnTo>
                  <a:lnTo>
                    <a:pt x="8833" y="19575"/>
                  </a:lnTo>
                  <a:cubicBezTo>
                    <a:pt x="8835" y="19575"/>
                    <a:pt x="8838" y="19577"/>
                    <a:pt x="8842" y="19577"/>
                  </a:cubicBezTo>
                  <a:cubicBezTo>
                    <a:pt x="8842" y="19577"/>
                    <a:pt x="8842" y="19577"/>
                    <a:pt x="8842" y="19577"/>
                  </a:cubicBezTo>
                  <a:close/>
                  <a:moveTo>
                    <a:pt x="19625" y="11693"/>
                  </a:moveTo>
                  <a:cubicBezTo>
                    <a:pt x="18120" y="12700"/>
                    <a:pt x="17092" y="14035"/>
                    <a:pt x="16765" y="15531"/>
                  </a:cubicBezTo>
                  <a:lnTo>
                    <a:pt x="16674" y="15531"/>
                  </a:lnTo>
                  <a:cubicBezTo>
                    <a:pt x="16674" y="15806"/>
                    <a:pt x="16311" y="16061"/>
                    <a:pt x="15694" y="16275"/>
                  </a:cubicBezTo>
                  <a:lnTo>
                    <a:pt x="15694" y="19577"/>
                  </a:lnTo>
                  <a:cubicBezTo>
                    <a:pt x="15694" y="20323"/>
                    <a:pt x="14818" y="20926"/>
                    <a:pt x="13738" y="20926"/>
                  </a:cubicBezTo>
                  <a:lnTo>
                    <a:pt x="12757" y="20926"/>
                  </a:lnTo>
                  <a:cubicBezTo>
                    <a:pt x="12757" y="21298"/>
                    <a:pt x="12319" y="21599"/>
                    <a:pt x="11779" y="21599"/>
                  </a:cubicBezTo>
                  <a:lnTo>
                    <a:pt x="9820" y="21599"/>
                  </a:lnTo>
                  <a:cubicBezTo>
                    <a:pt x="9280" y="21599"/>
                    <a:pt x="8842" y="21298"/>
                    <a:pt x="8842" y="20926"/>
                  </a:cubicBezTo>
                  <a:lnTo>
                    <a:pt x="7861" y="20926"/>
                  </a:lnTo>
                  <a:cubicBezTo>
                    <a:pt x="6781" y="20926"/>
                    <a:pt x="5905" y="20323"/>
                    <a:pt x="5905" y="19577"/>
                  </a:cubicBezTo>
                  <a:lnTo>
                    <a:pt x="5905" y="16275"/>
                  </a:lnTo>
                  <a:cubicBezTo>
                    <a:pt x="5288" y="16061"/>
                    <a:pt x="4925" y="15806"/>
                    <a:pt x="4925" y="15531"/>
                  </a:cubicBezTo>
                  <a:lnTo>
                    <a:pt x="4834" y="15531"/>
                  </a:lnTo>
                  <a:cubicBezTo>
                    <a:pt x="4507" y="14035"/>
                    <a:pt x="3479" y="12700"/>
                    <a:pt x="1974" y="11693"/>
                  </a:cubicBezTo>
                  <a:cubicBezTo>
                    <a:pt x="740" y="10488"/>
                    <a:pt x="0" y="9026"/>
                    <a:pt x="0" y="7438"/>
                  </a:cubicBezTo>
                  <a:cubicBezTo>
                    <a:pt x="0" y="3329"/>
                    <a:pt x="4834" y="0"/>
                    <a:pt x="10799" y="0"/>
                  </a:cubicBezTo>
                  <a:cubicBezTo>
                    <a:pt x="16765" y="0"/>
                    <a:pt x="21600" y="3329"/>
                    <a:pt x="21600" y="7438"/>
                  </a:cubicBezTo>
                  <a:cubicBezTo>
                    <a:pt x="21600" y="9026"/>
                    <a:pt x="20859" y="10488"/>
                    <a:pt x="19625" y="11693"/>
                  </a:cubicBezTo>
                  <a:cubicBezTo>
                    <a:pt x="19625" y="11693"/>
                    <a:pt x="19625" y="11693"/>
                    <a:pt x="19625" y="11693"/>
                  </a:cubicBezTo>
                  <a:close/>
                </a:path>
              </a:pathLst>
            </a:custGeom>
            <a:gradFill>
              <a:gsLst>
                <a:gs pos="0">
                  <a:schemeClr val="bg1"/>
                </a:gs>
                <a:gs pos="100000">
                  <a:srgbClr val="55B3FA"/>
                </a:gs>
              </a:gsLst>
              <a:lin ang="0" scaled="0"/>
            </a:gradFill>
            <a:ln>
              <a:noFill/>
            </a:ln>
            <a:effectLst/>
            <a:extLst/>
          </p:spPr>
          <p:txBody>
            <a:bodyPr lIns="0" tIns="0" rIns="0" bIns="0" anchor="ctr"/>
            <a:lstStyle/>
            <a:p>
              <a:endParaRPr lang="id-ID" dirty="0">
                <a:gradFill>
                  <a:gsLst>
                    <a:gs pos="0">
                      <a:schemeClr val="bg1"/>
                    </a:gs>
                    <a:gs pos="100000">
                      <a:srgbClr val="55B3FA"/>
                    </a:gs>
                  </a:gsLst>
                  <a:lin ang="5400000" scaled="1"/>
                </a:gradFill>
                <a:cs typeface="+mn-ea"/>
                <a:sym typeface="+mn-lt"/>
              </a:endParaRPr>
            </a:p>
          </p:txBody>
        </p:sp>
        <p:sp>
          <p:nvSpPr>
            <p:cNvPr id="22" name="îŝḷîḓé-AutoShape 9"/>
            <p:cNvSpPr>
              <a:spLocks/>
            </p:cNvSpPr>
            <p:nvPr/>
          </p:nvSpPr>
          <p:spPr bwMode="auto">
            <a:xfrm>
              <a:off x="6819094" y="4430044"/>
              <a:ext cx="999438" cy="999434"/>
            </a:xfrm>
            <a:custGeom>
              <a:avLst/>
              <a:gdLst>
                <a:gd name="T0" fmla="*/ 825458 w 19679"/>
                <a:gd name="T1" fmla="*/ 906083 h 19679"/>
                <a:gd name="T2" fmla="*/ 825458 w 19679"/>
                <a:gd name="T3" fmla="*/ 906083 h 19679"/>
                <a:gd name="T4" fmla="*/ 825458 w 19679"/>
                <a:gd name="T5" fmla="*/ 906083 h 19679"/>
                <a:gd name="T6" fmla="*/ 825458 w 19679"/>
                <a:gd name="T7" fmla="*/ 906083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noFill/>
            <a:ln>
              <a:gradFill>
                <a:gsLst>
                  <a:gs pos="0">
                    <a:schemeClr val="bg1"/>
                  </a:gs>
                  <a:gs pos="100000">
                    <a:srgbClr val="55B3FA"/>
                  </a:gs>
                </a:gsLst>
              </a:gradFill>
            </a:ln>
            <a:effectLst/>
            <a:extLst/>
          </p:spPr>
          <p:txBody>
            <a:bodyPr lIns="50800" tIns="50800" rIns="50800" bIns="50800" anchor="ctr"/>
            <a:lstStyle/>
            <a:p>
              <a:endParaRPr lang="id-ID" dirty="0">
                <a:gradFill>
                  <a:gsLst>
                    <a:gs pos="0">
                      <a:schemeClr val="bg1"/>
                    </a:gs>
                    <a:gs pos="100000">
                      <a:srgbClr val="55B3FA"/>
                    </a:gs>
                  </a:gsLst>
                  <a:lin ang="5400000" scaled="1"/>
                </a:gradFill>
                <a:cs typeface="+mn-ea"/>
                <a:sym typeface="+mn-lt"/>
              </a:endParaRPr>
            </a:p>
          </p:txBody>
        </p:sp>
        <p:sp>
          <p:nvSpPr>
            <p:cNvPr id="32" name="îŝḷîḓé-AutoShape 20"/>
            <p:cNvSpPr>
              <a:spLocks/>
            </p:cNvSpPr>
            <p:nvPr/>
          </p:nvSpPr>
          <p:spPr bwMode="auto">
            <a:xfrm>
              <a:off x="7124692" y="4735160"/>
              <a:ext cx="388243" cy="389202"/>
            </a:xfrm>
            <a:custGeom>
              <a:avLst/>
              <a:gdLst>
                <a:gd name="T0" fmla="*/ 320675 w 21430"/>
                <a:gd name="T1" fmla="*/ 321469 h 21430"/>
                <a:gd name="T2" fmla="*/ 320675 w 21430"/>
                <a:gd name="T3" fmla="*/ 321469 h 21430"/>
                <a:gd name="T4" fmla="*/ 320675 w 21430"/>
                <a:gd name="T5" fmla="*/ 321469 h 21430"/>
                <a:gd name="T6" fmla="*/ 320675 w 21430"/>
                <a:gd name="T7" fmla="*/ 321469 h 2143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430" h="21430">
                  <a:moveTo>
                    <a:pt x="16377" y="4093"/>
                  </a:moveTo>
                  <a:cubicBezTo>
                    <a:pt x="15846" y="4093"/>
                    <a:pt x="15415" y="4522"/>
                    <a:pt x="15415" y="5054"/>
                  </a:cubicBezTo>
                  <a:cubicBezTo>
                    <a:pt x="15415" y="5583"/>
                    <a:pt x="15846" y="6014"/>
                    <a:pt x="16377" y="6014"/>
                  </a:cubicBezTo>
                  <a:cubicBezTo>
                    <a:pt x="16907" y="6014"/>
                    <a:pt x="17337" y="5583"/>
                    <a:pt x="17337" y="5054"/>
                  </a:cubicBezTo>
                  <a:cubicBezTo>
                    <a:pt x="17337" y="4522"/>
                    <a:pt x="16907" y="4093"/>
                    <a:pt x="16377" y="4093"/>
                  </a:cubicBezTo>
                  <a:cubicBezTo>
                    <a:pt x="16377" y="4093"/>
                    <a:pt x="16377" y="4093"/>
                    <a:pt x="16377" y="4093"/>
                  </a:cubicBezTo>
                  <a:close/>
                  <a:moveTo>
                    <a:pt x="16377" y="6745"/>
                  </a:moveTo>
                  <a:cubicBezTo>
                    <a:pt x="15441" y="6745"/>
                    <a:pt x="14685" y="5988"/>
                    <a:pt x="14685" y="5054"/>
                  </a:cubicBezTo>
                  <a:cubicBezTo>
                    <a:pt x="14685" y="4120"/>
                    <a:pt x="15441" y="3362"/>
                    <a:pt x="16377" y="3362"/>
                  </a:cubicBezTo>
                  <a:cubicBezTo>
                    <a:pt x="17311" y="3362"/>
                    <a:pt x="18067" y="4120"/>
                    <a:pt x="18067" y="5054"/>
                  </a:cubicBezTo>
                  <a:cubicBezTo>
                    <a:pt x="18067" y="5988"/>
                    <a:pt x="17311" y="6745"/>
                    <a:pt x="16377" y="6745"/>
                  </a:cubicBezTo>
                  <a:cubicBezTo>
                    <a:pt x="16377" y="6745"/>
                    <a:pt x="16377" y="6745"/>
                    <a:pt x="16377" y="6745"/>
                  </a:cubicBezTo>
                  <a:close/>
                  <a:moveTo>
                    <a:pt x="15333" y="1442"/>
                  </a:moveTo>
                  <a:cubicBezTo>
                    <a:pt x="12760" y="1442"/>
                    <a:pt x="10675" y="3525"/>
                    <a:pt x="10675" y="6098"/>
                  </a:cubicBezTo>
                  <a:cubicBezTo>
                    <a:pt x="10675" y="6795"/>
                    <a:pt x="10841" y="7451"/>
                    <a:pt x="11115" y="8046"/>
                  </a:cubicBezTo>
                  <a:lnTo>
                    <a:pt x="1710" y="17452"/>
                  </a:lnTo>
                  <a:cubicBezTo>
                    <a:pt x="1571" y="17590"/>
                    <a:pt x="1515" y="17705"/>
                    <a:pt x="1431" y="17957"/>
                  </a:cubicBezTo>
                  <a:cubicBezTo>
                    <a:pt x="1431" y="17957"/>
                    <a:pt x="1338" y="18447"/>
                    <a:pt x="1346" y="18943"/>
                  </a:cubicBezTo>
                  <a:lnTo>
                    <a:pt x="11129" y="9160"/>
                  </a:lnTo>
                  <a:cubicBezTo>
                    <a:pt x="11259" y="9030"/>
                    <a:pt x="11470" y="9030"/>
                    <a:pt x="11601" y="9160"/>
                  </a:cubicBezTo>
                  <a:cubicBezTo>
                    <a:pt x="11732" y="9290"/>
                    <a:pt x="11732" y="9502"/>
                    <a:pt x="11601" y="9632"/>
                  </a:cubicBezTo>
                  <a:lnTo>
                    <a:pt x="1565" y="19669"/>
                  </a:lnTo>
                  <a:cubicBezTo>
                    <a:pt x="1546" y="19688"/>
                    <a:pt x="1519" y="19683"/>
                    <a:pt x="1498" y="19697"/>
                  </a:cubicBezTo>
                  <a:cubicBezTo>
                    <a:pt x="1526" y="19748"/>
                    <a:pt x="1552" y="19801"/>
                    <a:pt x="1589" y="19840"/>
                  </a:cubicBezTo>
                  <a:cubicBezTo>
                    <a:pt x="2031" y="20281"/>
                    <a:pt x="3474" y="19998"/>
                    <a:pt x="3474" y="19998"/>
                  </a:cubicBezTo>
                  <a:cubicBezTo>
                    <a:pt x="3614" y="19859"/>
                    <a:pt x="3838" y="19859"/>
                    <a:pt x="3977" y="19719"/>
                  </a:cubicBezTo>
                  <a:lnTo>
                    <a:pt x="4947" y="18751"/>
                  </a:lnTo>
                  <a:lnTo>
                    <a:pt x="6019" y="18751"/>
                  </a:lnTo>
                  <a:lnTo>
                    <a:pt x="6019" y="17677"/>
                  </a:lnTo>
                  <a:lnTo>
                    <a:pt x="6952" y="16747"/>
                  </a:lnTo>
                  <a:lnTo>
                    <a:pt x="8023" y="16747"/>
                  </a:lnTo>
                  <a:lnTo>
                    <a:pt x="8023" y="15673"/>
                  </a:lnTo>
                  <a:lnTo>
                    <a:pt x="8956" y="14742"/>
                  </a:lnTo>
                  <a:lnTo>
                    <a:pt x="10028" y="14742"/>
                  </a:lnTo>
                  <a:lnTo>
                    <a:pt x="10028" y="13669"/>
                  </a:lnTo>
                  <a:lnTo>
                    <a:pt x="13384" y="10314"/>
                  </a:lnTo>
                  <a:cubicBezTo>
                    <a:pt x="13978" y="10590"/>
                    <a:pt x="14634" y="10753"/>
                    <a:pt x="15333" y="10753"/>
                  </a:cubicBezTo>
                  <a:cubicBezTo>
                    <a:pt x="17904" y="10753"/>
                    <a:pt x="19989" y="8669"/>
                    <a:pt x="19989" y="6098"/>
                  </a:cubicBezTo>
                  <a:cubicBezTo>
                    <a:pt x="19989" y="3525"/>
                    <a:pt x="17904" y="1442"/>
                    <a:pt x="15333" y="1442"/>
                  </a:cubicBezTo>
                  <a:cubicBezTo>
                    <a:pt x="15333" y="1442"/>
                    <a:pt x="15333" y="1442"/>
                    <a:pt x="15333" y="1442"/>
                  </a:cubicBezTo>
                  <a:close/>
                  <a:moveTo>
                    <a:pt x="15373" y="12111"/>
                  </a:moveTo>
                  <a:cubicBezTo>
                    <a:pt x="14825" y="12111"/>
                    <a:pt x="14293" y="12032"/>
                    <a:pt x="13789" y="11893"/>
                  </a:cubicBezTo>
                  <a:lnTo>
                    <a:pt x="11357" y="14324"/>
                  </a:lnTo>
                  <a:lnTo>
                    <a:pt x="11365" y="14324"/>
                  </a:lnTo>
                  <a:lnTo>
                    <a:pt x="11365" y="16077"/>
                  </a:lnTo>
                  <a:lnTo>
                    <a:pt x="9611" y="16077"/>
                  </a:lnTo>
                  <a:lnTo>
                    <a:pt x="9611" y="16071"/>
                  </a:lnTo>
                  <a:lnTo>
                    <a:pt x="9353" y="16329"/>
                  </a:lnTo>
                  <a:lnTo>
                    <a:pt x="9360" y="16329"/>
                  </a:lnTo>
                  <a:lnTo>
                    <a:pt x="9360" y="18082"/>
                  </a:lnTo>
                  <a:lnTo>
                    <a:pt x="7607" y="18082"/>
                  </a:lnTo>
                  <a:lnTo>
                    <a:pt x="7607" y="18075"/>
                  </a:lnTo>
                  <a:lnTo>
                    <a:pt x="7348" y="18332"/>
                  </a:lnTo>
                  <a:lnTo>
                    <a:pt x="7356" y="18332"/>
                  </a:lnTo>
                  <a:lnTo>
                    <a:pt x="7356" y="20088"/>
                  </a:lnTo>
                  <a:lnTo>
                    <a:pt x="5603" y="20088"/>
                  </a:lnTo>
                  <a:lnTo>
                    <a:pt x="5603" y="20080"/>
                  </a:lnTo>
                  <a:lnTo>
                    <a:pt x="4507" y="21173"/>
                  </a:lnTo>
                  <a:cubicBezTo>
                    <a:pt x="4247" y="21435"/>
                    <a:pt x="3601" y="21397"/>
                    <a:pt x="3339" y="21397"/>
                  </a:cubicBezTo>
                  <a:cubicBezTo>
                    <a:pt x="3339" y="21397"/>
                    <a:pt x="1038" y="21600"/>
                    <a:pt x="434" y="20995"/>
                  </a:cubicBezTo>
                  <a:cubicBezTo>
                    <a:pt x="-170" y="20391"/>
                    <a:pt x="32" y="18090"/>
                    <a:pt x="32" y="18090"/>
                  </a:cubicBezTo>
                  <a:cubicBezTo>
                    <a:pt x="32" y="17718"/>
                    <a:pt x="-6" y="17183"/>
                    <a:pt x="256" y="16922"/>
                  </a:cubicBezTo>
                  <a:lnTo>
                    <a:pt x="9535" y="7642"/>
                  </a:lnTo>
                  <a:cubicBezTo>
                    <a:pt x="9399" y="7135"/>
                    <a:pt x="9318" y="6606"/>
                    <a:pt x="9318" y="6056"/>
                  </a:cubicBezTo>
                  <a:cubicBezTo>
                    <a:pt x="9318" y="2712"/>
                    <a:pt x="12029" y="0"/>
                    <a:pt x="15373" y="0"/>
                  </a:cubicBezTo>
                  <a:cubicBezTo>
                    <a:pt x="18719" y="0"/>
                    <a:pt x="21430" y="2712"/>
                    <a:pt x="21430" y="6056"/>
                  </a:cubicBezTo>
                  <a:cubicBezTo>
                    <a:pt x="21430" y="9400"/>
                    <a:pt x="18719" y="12111"/>
                    <a:pt x="15373" y="12111"/>
                  </a:cubicBezTo>
                  <a:cubicBezTo>
                    <a:pt x="15373" y="12111"/>
                    <a:pt x="15373" y="12111"/>
                    <a:pt x="15373" y="12111"/>
                  </a:cubicBezTo>
                  <a:close/>
                </a:path>
              </a:pathLst>
            </a:custGeom>
            <a:gradFill>
              <a:gsLst>
                <a:gs pos="0">
                  <a:schemeClr val="bg1"/>
                </a:gs>
                <a:gs pos="100000">
                  <a:srgbClr val="55B3FA"/>
                </a:gs>
              </a:gsLst>
              <a:lin ang="0" scaled="0"/>
            </a:gradFill>
            <a:ln>
              <a:noFill/>
            </a:ln>
            <a:effectLst/>
            <a:extLst/>
          </p:spPr>
          <p:txBody>
            <a:bodyPr lIns="51954" tIns="51954" rIns="51954" bIns="51954" anchor="ctr"/>
            <a:lstStyle/>
            <a:p>
              <a:endParaRPr lang="id-ID" dirty="0">
                <a:gradFill>
                  <a:gsLst>
                    <a:gs pos="0">
                      <a:schemeClr val="bg1"/>
                    </a:gs>
                    <a:gs pos="100000">
                      <a:srgbClr val="55B3FA"/>
                    </a:gs>
                  </a:gsLst>
                  <a:lin ang="5400000" scaled="1"/>
                </a:gradFill>
                <a:cs typeface="+mn-ea"/>
                <a:sym typeface="+mn-lt"/>
              </a:endParaRPr>
            </a:p>
          </p:txBody>
        </p:sp>
        <p:sp>
          <p:nvSpPr>
            <p:cNvPr id="24" name="îŝḷîḓé-AutoShape 11"/>
            <p:cNvSpPr>
              <a:spLocks/>
            </p:cNvSpPr>
            <p:nvPr/>
          </p:nvSpPr>
          <p:spPr bwMode="auto">
            <a:xfrm>
              <a:off x="4378142" y="4445001"/>
              <a:ext cx="999438" cy="999434"/>
            </a:xfrm>
            <a:custGeom>
              <a:avLst/>
              <a:gdLst>
                <a:gd name="T0" fmla="*/ 825458 w 19679"/>
                <a:gd name="T1" fmla="*/ 906083 h 19679"/>
                <a:gd name="T2" fmla="*/ 825458 w 19679"/>
                <a:gd name="T3" fmla="*/ 906083 h 19679"/>
                <a:gd name="T4" fmla="*/ 825458 w 19679"/>
                <a:gd name="T5" fmla="*/ 906083 h 19679"/>
                <a:gd name="T6" fmla="*/ 825458 w 19679"/>
                <a:gd name="T7" fmla="*/ 906083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8" y="6724"/>
                    <a:pt x="20638" y="12953"/>
                    <a:pt x="16796" y="16796"/>
                  </a:cubicBezTo>
                  <a:cubicBezTo>
                    <a:pt x="12953" y="20638"/>
                    <a:pt x="6724" y="20638"/>
                    <a:pt x="2881" y="16796"/>
                  </a:cubicBezTo>
                  <a:cubicBezTo>
                    <a:pt x="-961" y="12953"/>
                    <a:pt x="-961" y="6724"/>
                    <a:pt x="2881" y="2881"/>
                  </a:cubicBezTo>
                  <a:cubicBezTo>
                    <a:pt x="6724" y="-961"/>
                    <a:pt x="12953" y="-961"/>
                    <a:pt x="16796" y="2881"/>
                  </a:cubicBezTo>
                  <a:close/>
                </a:path>
              </a:pathLst>
            </a:custGeom>
            <a:noFill/>
            <a:ln>
              <a:gradFill>
                <a:gsLst>
                  <a:gs pos="0">
                    <a:schemeClr val="bg1"/>
                  </a:gs>
                  <a:gs pos="100000">
                    <a:srgbClr val="55B3FA"/>
                  </a:gs>
                </a:gsLst>
              </a:gradFill>
            </a:ln>
            <a:effectLst/>
            <a:extLst/>
          </p:spPr>
          <p:txBody>
            <a:bodyPr lIns="50800" tIns="50800" rIns="50800" bIns="50800" anchor="ctr"/>
            <a:lstStyle/>
            <a:p>
              <a:endParaRPr lang="id-ID" dirty="0">
                <a:gradFill>
                  <a:gsLst>
                    <a:gs pos="0">
                      <a:schemeClr val="bg1"/>
                    </a:gs>
                    <a:gs pos="100000">
                      <a:srgbClr val="55B3FA"/>
                    </a:gs>
                  </a:gsLst>
                  <a:lin ang="5400000" scaled="1"/>
                </a:gradFill>
                <a:cs typeface="+mn-ea"/>
                <a:sym typeface="+mn-lt"/>
              </a:endParaRPr>
            </a:p>
          </p:txBody>
        </p:sp>
        <p:sp>
          <p:nvSpPr>
            <p:cNvPr id="33" name="îŝḷîḓé-AutoShape 21"/>
            <p:cNvSpPr>
              <a:spLocks/>
            </p:cNvSpPr>
            <p:nvPr/>
          </p:nvSpPr>
          <p:spPr bwMode="auto">
            <a:xfrm>
              <a:off x="4660676" y="4770298"/>
              <a:ext cx="434371" cy="348841"/>
            </a:xfrm>
            <a:custGeom>
              <a:avLst/>
              <a:gdLst>
                <a:gd name="T0" fmla="*/ 358758 w 21335"/>
                <a:gd name="T1" fmla="*/ 292570 h 21422"/>
                <a:gd name="T2" fmla="*/ 358758 w 21335"/>
                <a:gd name="T3" fmla="*/ 292570 h 21422"/>
                <a:gd name="T4" fmla="*/ 358758 w 21335"/>
                <a:gd name="T5" fmla="*/ 292570 h 21422"/>
                <a:gd name="T6" fmla="*/ 358758 w 21335"/>
                <a:gd name="T7" fmla="*/ 292570 h 214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335" h="21422">
                  <a:moveTo>
                    <a:pt x="19499" y="4188"/>
                  </a:moveTo>
                  <a:lnTo>
                    <a:pt x="17977" y="2290"/>
                  </a:lnTo>
                  <a:cubicBezTo>
                    <a:pt x="17713" y="1961"/>
                    <a:pt x="17284" y="1961"/>
                    <a:pt x="17018" y="2290"/>
                  </a:cubicBezTo>
                  <a:lnTo>
                    <a:pt x="8914" y="12399"/>
                  </a:lnTo>
                  <a:cubicBezTo>
                    <a:pt x="8384" y="13060"/>
                    <a:pt x="7524" y="13060"/>
                    <a:pt x="6996" y="12399"/>
                  </a:cubicBezTo>
                  <a:lnTo>
                    <a:pt x="4317" y="9058"/>
                  </a:lnTo>
                  <a:cubicBezTo>
                    <a:pt x="4051" y="8728"/>
                    <a:pt x="3622" y="8728"/>
                    <a:pt x="3358" y="9058"/>
                  </a:cubicBezTo>
                  <a:lnTo>
                    <a:pt x="1836" y="10956"/>
                  </a:lnTo>
                  <a:cubicBezTo>
                    <a:pt x="1572" y="11286"/>
                    <a:pt x="1572" y="11821"/>
                    <a:pt x="1836" y="12152"/>
                  </a:cubicBezTo>
                  <a:lnTo>
                    <a:pt x="7523" y="19246"/>
                  </a:lnTo>
                  <a:cubicBezTo>
                    <a:pt x="7788" y="19575"/>
                    <a:pt x="8218" y="19575"/>
                    <a:pt x="8482" y="19246"/>
                  </a:cubicBezTo>
                  <a:lnTo>
                    <a:pt x="10004" y="17348"/>
                  </a:lnTo>
                  <a:cubicBezTo>
                    <a:pt x="10076" y="17257"/>
                    <a:pt x="10125" y="17149"/>
                    <a:pt x="10158" y="17036"/>
                  </a:cubicBezTo>
                  <a:lnTo>
                    <a:pt x="19499" y="5385"/>
                  </a:lnTo>
                  <a:cubicBezTo>
                    <a:pt x="19763" y="5053"/>
                    <a:pt x="19763" y="4518"/>
                    <a:pt x="19499" y="4188"/>
                  </a:cubicBezTo>
                  <a:cubicBezTo>
                    <a:pt x="19499" y="4188"/>
                    <a:pt x="19499" y="4188"/>
                    <a:pt x="19499" y="4188"/>
                  </a:cubicBezTo>
                  <a:close/>
                  <a:moveTo>
                    <a:pt x="20938" y="5983"/>
                  </a:moveTo>
                  <a:lnTo>
                    <a:pt x="8951" y="20934"/>
                  </a:lnTo>
                  <a:cubicBezTo>
                    <a:pt x="8675" y="21278"/>
                    <a:pt x="8314" y="21434"/>
                    <a:pt x="7955" y="21420"/>
                  </a:cubicBezTo>
                  <a:cubicBezTo>
                    <a:pt x="7597" y="21434"/>
                    <a:pt x="7233" y="21278"/>
                    <a:pt x="6958" y="20934"/>
                  </a:cubicBezTo>
                  <a:lnTo>
                    <a:pt x="397" y="12750"/>
                  </a:lnTo>
                  <a:cubicBezTo>
                    <a:pt x="-132" y="12090"/>
                    <a:pt x="-132" y="11019"/>
                    <a:pt x="397" y="10358"/>
                  </a:cubicBezTo>
                  <a:lnTo>
                    <a:pt x="2878" y="7263"/>
                  </a:lnTo>
                  <a:cubicBezTo>
                    <a:pt x="3408" y="6602"/>
                    <a:pt x="4267" y="6602"/>
                    <a:pt x="4797" y="7263"/>
                  </a:cubicBezTo>
                  <a:lnTo>
                    <a:pt x="7955" y="11203"/>
                  </a:lnTo>
                  <a:lnTo>
                    <a:pt x="16538" y="495"/>
                  </a:lnTo>
                  <a:cubicBezTo>
                    <a:pt x="17068" y="-165"/>
                    <a:pt x="17928" y="-165"/>
                    <a:pt x="18458" y="495"/>
                  </a:cubicBezTo>
                  <a:lnTo>
                    <a:pt x="20938" y="3590"/>
                  </a:lnTo>
                  <a:cubicBezTo>
                    <a:pt x="21467" y="4251"/>
                    <a:pt x="21467" y="5322"/>
                    <a:pt x="20938" y="5983"/>
                  </a:cubicBezTo>
                  <a:cubicBezTo>
                    <a:pt x="20938" y="5983"/>
                    <a:pt x="20938" y="5983"/>
                    <a:pt x="20938" y="5983"/>
                  </a:cubicBezTo>
                  <a:close/>
                </a:path>
              </a:pathLst>
            </a:custGeom>
            <a:gradFill>
              <a:gsLst>
                <a:gs pos="0">
                  <a:schemeClr val="bg1"/>
                </a:gs>
                <a:gs pos="100000">
                  <a:srgbClr val="55B3FA"/>
                </a:gs>
              </a:gsLst>
              <a:lin ang="0" scaled="0"/>
            </a:gradFill>
            <a:ln>
              <a:noFill/>
            </a:ln>
            <a:effectLst/>
            <a:extLst/>
          </p:spPr>
          <p:txBody>
            <a:bodyPr lIns="51954" tIns="51954" rIns="51954" bIns="51954" anchor="ctr"/>
            <a:lstStyle/>
            <a:p>
              <a:endParaRPr lang="id-ID" dirty="0">
                <a:gradFill>
                  <a:gsLst>
                    <a:gs pos="0">
                      <a:schemeClr val="bg1"/>
                    </a:gs>
                    <a:gs pos="100000">
                      <a:srgbClr val="55B3FA"/>
                    </a:gs>
                  </a:gsLst>
                  <a:lin ang="5400000" scaled="1"/>
                </a:gradFill>
                <a:cs typeface="+mn-ea"/>
                <a:sym typeface="+mn-lt"/>
              </a:endParaRPr>
            </a:p>
          </p:txBody>
        </p:sp>
      </p:grpSp>
      <p:grpSp>
        <p:nvGrpSpPr>
          <p:cNvPr id="48" name="组合 47"/>
          <p:cNvGrpSpPr/>
          <p:nvPr/>
        </p:nvGrpSpPr>
        <p:grpSpPr>
          <a:xfrm>
            <a:off x="1394428" y="2331363"/>
            <a:ext cx="2338462" cy="1347196"/>
            <a:chOff x="6215620" y="1891581"/>
            <a:chExt cx="2338462" cy="1347196"/>
          </a:xfrm>
        </p:grpSpPr>
        <p:sp>
          <p:nvSpPr>
            <p:cNvPr id="49" name="矩形 48"/>
            <p:cNvSpPr/>
            <p:nvPr/>
          </p:nvSpPr>
          <p:spPr>
            <a:xfrm>
              <a:off x="6215620" y="2407780"/>
              <a:ext cx="2338462" cy="83099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用户可以在投影仪或者计用户可以在投影仪或者计算机上进行演示也</a:t>
              </a:r>
              <a:r>
                <a:rPr lang="zh-CN" altLang="en-US" sz="1000" dirty="0" smtClean="0">
                  <a:gradFill>
                    <a:gsLst>
                      <a:gs pos="0">
                        <a:schemeClr val="bg1"/>
                      </a:gs>
                      <a:gs pos="100000">
                        <a:srgbClr val="55B3FA"/>
                      </a:gs>
                    </a:gsLst>
                    <a:lin ang="5400000" scaled="1"/>
                  </a:gradFill>
                  <a:cs typeface="+mn-ea"/>
                  <a:sym typeface="+mn-lt"/>
                </a:rPr>
                <a:t>可将</a:t>
              </a:r>
              <a:r>
                <a:rPr lang="zh-CN" altLang="en-US" sz="1000" dirty="0">
                  <a:gradFill>
                    <a:gsLst>
                      <a:gs pos="0">
                        <a:schemeClr val="bg1"/>
                      </a:gs>
                      <a:gs pos="100000">
                        <a:srgbClr val="55B3FA"/>
                      </a:gs>
                    </a:gsLst>
                    <a:lin ang="5400000" scaled="1"/>
                  </a:gradFill>
                  <a:cs typeface="+mn-ea"/>
                  <a:sym typeface="+mn-lt"/>
                </a:rPr>
                <a:t>演示文稿打印</a:t>
              </a:r>
              <a:r>
                <a:rPr lang="zh-CN" altLang="en-US" sz="1000" dirty="0" smtClean="0">
                  <a:gradFill>
                    <a:gsLst>
                      <a:gs pos="0">
                        <a:schemeClr val="bg1"/>
                      </a:gs>
                      <a:gs pos="100000">
                        <a:srgbClr val="55B3FA"/>
                      </a:gs>
                    </a:gsLst>
                    <a:lin ang="5400000" scaled="1"/>
                  </a:gradFill>
                  <a:cs typeface="+mn-ea"/>
                  <a:sym typeface="+mn-lt"/>
                </a:rPr>
                <a:t>出来算</a:t>
              </a:r>
              <a:r>
                <a:rPr lang="zh-CN" altLang="en-US" sz="1000" dirty="0">
                  <a:gradFill>
                    <a:gsLst>
                      <a:gs pos="0">
                        <a:schemeClr val="bg1"/>
                      </a:gs>
                      <a:gs pos="100000">
                        <a:srgbClr val="55B3FA"/>
                      </a:gs>
                    </a:gsLst>
                    <a:lin ang="5400000" scaled="1"/>
                  </a:gradFill>
                  <a:cs typeface="+mn-ea"/>
                  <a:sym typeface="+mn-lt"/>
                </a:rPr>
                <a:t>机上进行</a:t>
              </a:r>
              <a:r>
                <a:rPr lang="zh-CN" altLang="en-US" sz="1000" dirty="0" smtClean="0">
                  <a:gradFill>
                    <a:gsLst>
                      <a:gs pos="0">
                        <a:schemeClr val="bg1"/>
                      </a:gs>
                      <a:gs pos="100000">
                        <a:srgbClr val="55B3FA"/>
                      </a:gs>
                    </a:gsLst>
                    <a:lin ang="5400000" scaled="1"/>
                  </a:gradFill>
                  <a:cs typeface="+mn-ea"/>
                  <a:sym typeface="+mn-lt"/>
                </a:rPr>
                <a:t>演示也</a:t>
              </a:r>
              <a:r>
                <a:rPr lang="zh-CN" altLang="en-US" sz="1000" dirty="0">
                  <a:gradFill>
                    <a:gsLst>
                      <a:gs pos="0">
                        <a:schemeClr val="bg1"/>
                      </a:gs>
                      <a:gs pos="100000">
                        <a:srgbClr val="55B3FA"/>
                      </a:gs>
                    </a:gsLst>
                    <a:lin ang="5400000" scaled="1"/>
                  </a:gradFill>
                  <a:cs typeface="+mn-ea"/>
                  <a:sym typeface="+mn-lt"/>
                </a:rPr>
                <a:t>可以将演示文稿打印</a:t>
              </a:r>
              <a:r>
                <a:rPr lang="zh-CN" altLang="en-US" sz="1000" dirty="0" smtClean="0">
                  <a:gradFill>
                    <a:gsLst>
                      <a:gs pos="0">
                        <a:schemeClr val="bg1"/>
                      </a:gs>
                      <a:gs pos="100000">
                        <a:srgbClr val="55B3FA"/>
                      </a:gs>
                    </a:gsLst>
                    <a:lin ang="5400000" scaled="1"/>
                  </a:gradFill>
                  <a:cs typeface="+mn-ea"/>
                  <a:sym typeface="+mn-lt"/>
                </a:rPr>
                <a:t>出来</a:t>
              </a:r>
            </a:p>
          </p:txBody>
        </p:sp>
        <p:sp>
          <p:nvSpPr>
            <p:cNvPr id="50" name="矩形 49"/>
            <p:cNvSpPr/>
            <p:nvPr/>
          </p:nvSpPr>
          <p:spPr>
            <a:xfrm>
              <a:off x="6342658" y="1891581"/>
              <a:ext cx="2084387" cy="430374"/>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gradFill>
                    <a:gsLst>
                      <a:gs pos="0">
                        <a:schemeClr val="bg1"/>
                      </a:gs>
                      <a:gs pos="100000">
                        <a:srgbClr val="55B3FA"/>
                      </a:gs>
                    </a:gsLst>
                    <a:lin ang="5400000" scaled="1"/>
                  </a:gradFill>
                  <a:cs typeface="+mn-ea"/>
                  <a:sym typeface="+mn-lt"/>
                </a:rPr>
                <a:t>产品优势</a:t>
              </a:r>
            </a:p>
          </p:txBody>
        </p:sp>
      </p:grpSp>
      <p:grpSp>
        <p:nvGrpSpPr>
          <p:cNvPr id="51" name="组合 50"/>
          <p:cNvGrpSpPr/>
          <p:nvPr/>
        </p:nvGrpSpPr>
        <p:grpSpPr>
          <a:xfrm>
            <a:off x="1394428" y="4615900"/>
            <a:ext cx="2338462" cy="1347196"/>
            <a:chOff x="6215620" y="1891581"/>
            <a:chExt cx="2338462" cy="1347196"/>
          </a:xfrm>
        </p:grpSpPr>
        <p:sp>
          <p:nvSpPr>
            <p:cNvPr id="52" name="矩形 51"/>
            <p:cNvSpPr/>
            <p:nvPr/>
          </p:nvSpPr>
          <p:spPr>
            <a:xfrm>
              <a:off x="6215620" y="2407780"/>
              <a:ext cx="2338462" cy="83099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演示也</a:t>
              </a:r>
              <a:r>
                <a:rPr lang="zh-CN" altLang="en-US" sz="1000" dirty="0">
                  <a:gradFill>
                    <a:gsLst>
                      <a:gs pos="0">
                        <a:schemeClr val="bg1"/>
                      </a:gs>
                      <a:gs pos="100000">
                        <a:srgbClr val="55B3FA"/>
                      </a:gs>
                    </a:gsLst>
                    <a:lin ang="5400000" scaled="1"/>
                  </a:gradFill>
                  <a:cs typeface="+mn-ea"/>
                  <a:sym typeface="+mn-lt"/>
                </a:rPr>
                <a:t>可以将演示文用户可以在投影仪或者计算机上进行演示也可以将演示文稿打印出</a:t>
              </a:r>
              <a:r>
                <a:rPr lang="zh-CN" altLang="en-US" sz="1000" dirty="0" smtClean="0">
                  <a:gradFill>
                    <a:gsLst>
                      <a:gs pos="0">
                        <a:schemeClr val="bg1"/>
                      </a:gs>
                      <a:gs pos="100000">
                        <a:srgbClr val="55B3FA"/>
                      </a:gs>
                    </a:gsLst>
                    <a:lin ang="5400000" scaled="1"/>
                  </a:gradFill>
                  <a:cs typeface="+mn-ea"/>
                  <a:sym typeface="+mn-lt"/>
                </a:rPr>
                <a:t>来稿</a:t>
              </a:r>
              <a:r>
                <a:rPr lang="zh-CN" altLang="en-US" sz="1000" dirty="0">
                  <a:gradFill>
                    <a:gsLst>
                      <a:gs pos="0">
                        <a:schemeClr val="bg1"/>
                      </a:gs>
                      <a:gs pos="100000">
                        <a:srgbClr val="55B3FA"/>
                      </a:gs>
                    </a:gsLst>
                    <a:lin ang="5400000" scaled="1"/>
                  </a:gradFill>
                  <a:cs typeface="+mn-ea"/>
                  <a:sym typeface="+mn-lt"/>
                </a:rPr>
                <a:t>打印</a:t>
              </a:r>
              <a:r>
                <a:rPr lang="zh-CN" altLang="en-US" sz="1000" dirty="0" smtClean="0">
                  <a:gradFill>
                    <a:gsLst>
                      <a:gs pos="0">
                        <a:schemeClr val="bg1"/>
                      </a:gs>
                      <a:gs pos="100000">
                        <a:srgbClr val="55B3FA"/>
                      </a:gs>
                    </a:gsLst>
                    <a:lin ang="5400000" scaled="1"/>
                  </a:gradFill>
                  <a:cs typeface="+mn-ea"/>
                  <a:sym typeface="+mn-lt"/>
                </a:rPr>
                <a:t>出来</a:t>
              </a:r>
            </a:p>
          </p:txBody>
        </p:sp>
        <p:sp>
          <p:nvSpPr>
            <p:cNvPr id="53" name="矩形 52"/>
            <p:cNvSpPr/>
            <p:nvPr/>
          </p:nvSpPr>
          <p:spPr>
            <a:xfrm>
              <a:off x="6342658" y="1891581"/>
              <a:ext cx="2084387" cy="430374"/>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gradFill>
                    <a:gsLst>
                      <a:gs pos="0">
                        <a:schemeClr val="bg1"/>
                      </a:gs>
                      <a:gs pos="100000">
                        <a:srgbClr val="55B3FA"/>
                      </a:gs>
                    </a:gsLst>
                    <a:lin ang="5400000" scaled="1"/>
                  </a:gradFill>
                  <a:cs typeface="+mn-ea"/>
                  <a:sym typeface="+mn-lt"/>
                </a:rPr>
                <a:t>技术优势</a:t>
              </a:r>
            </a:p>
          </p:txBody>
        </p:sp>
      </p:grpSp>
      <p:grpSp>
        <p:nvGrpSpPr>
          <p:cNvPr id="54" name="组合 53"/>
          <p:cNvGrpSpPr/>
          <p:nvPr/>
        </p:nvGrpSpPr>
        <p:grpSpPr>
          <a:xfrm>
            <a:off x="8437603" y="2331363"/>
            <a:ext cx="2338462" cy="1347196"/>
            <a:chOff x="6215620" y="1891581"/>
            <a:chExt cx="2338462" cy="1347196"/>
          </a:xfrm>
        </p:grpSpPr>
        <p:sp>
          <p:nvSpPr>
            <p:cNvPr id="55" name="矩形 54"/>
            <p:cNvSpPr/>
            <p:nvPr/>
          </p:nvSpPr>
          <p:spPr>
            <a:xfrm>
              <a:off x="6215620" y="2407780"/>
              <a:ext cx="2338462" cy="83099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演示也</a:t>
              </a:r>
              <a:r>
                <a:rPr lang="zh-CN" altLang="en-US" sz="1000" dirty="0">
                  <a:gradFill>
                    <a:gsLst>
                      <a:gs pos="0">
                        <a:schemeClr val="bg1"/>
                      </a:gs>
                      <a:gs pos="100000">
                        <a:srgbClr val="55B3FA"/>
                      </a:gs>
                    </a:gsLst>
                    <a:lin ang="5400000" scaled="1"/>
                  </a:gradFill>
                  <a:cs typeface="+mn-ea"/>
                  <a:sym typeface="+mn-lt"/>
                </a:rPr>
                <a:t>可以将演示文用户可以在投影仪或者计算机上进行演示也可以将演示文稿打印出</a:t>
              </a:r>
              <a:r>
                <a:rPr lang="zh-CN" altLang="en-US" sz="1000" dirty="0" smtClean="0">
                  <a:gradFill>
                    <a:gsLst>
                      <a:gs pos="0">
                        <a:schemeClr val="bg1"/>
                      </a:gs>
                      <a:gs pos="100000">
                        <a:srgbClr val="55B3FA"/>
                      </a:gs>
                    </a:gsLst>
                    <a:lin ang="5400000" scaled="1"/>
                  </a:gradFill>
                  <a:cs typeface="+mn-ea"/>
                  <a:sym typeface="+mn-lt"/>
                </a:rPr>
                <a:t>来稿</a:t>
              </a:r>
              <a:r>
                <a:rPr lang="zh-CN" altLang="en-US" sz="1000" dirty="0">
                  <a:gradFill>
                    <a:gsLst>
                      <a:gs pos="0">
                        <a:schemeClr val="bg1"/>
                      </a:gs>
                      <a:gs pos="100000">
                        <a:srgbClr val="55B3FA"/>
                      </a:gs>
                    </a:gsLst>
                    <a:lin ang="5400000" scaled="1"/>
                  </a:gradFill>
                  <a:cs typeface="+mn-ea"/>
                  <a:sym typeface="+mn-lt"/>
                </a:rPr>
                <a:t>打印</a:t>
              </a:r>
              <a:r>
                <a:rPr lang="zh-CN" altLang="en-US" sz="1000" dirty="0" smtClean="0">
                  <a:gradFill>
                    <a:gsLst>
                      <a:gs pos="0">
                        <a:schemeClr val="bg1"/>
                      </a:gs>
                      <a:gs pos="100000">
                        <a:srgbClr val="55B3FA"/>
                      </a:gs>
                    </a:gsLst>
                    <a:lin ang="5400000" scaled="1"/>
                  </a:gradFill>
                  <a:cs typeface="+mn-ea"/>
                  <a:sym typeface="+mn-lt"/>
                </a:rPr>
                <a:t>出来</a:t>
              </a:r>
            </a:p>
          </p:txBody>
        </p:sp>
        <p:sp>
          <p:nvSpPr>
            <p:cNvPr id="56" name="矩形 55"/>
            <p:cNvSpPr/>
            <p:nvPr/>
          </p:nvSpPr>
          <p:spPr>
            <a:xfrm>
              <a:off x="6342658" y="1891581"/>
              <a:ext cx="2084387" cy="430374"/>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gradFill>
                    <a:gsLst>
                      <a:gs pos="0">
                        <a:schemeClr val="bg1"/>
                      </a:gs>
                      <a:gs pos="100000">
                        <a:srgbClr val="55B3FA"/>
                      </a:gs>
                    </a:gsLst>
                    <a:lin ang="5400000" scaled="1"/>
                  </a:gradFill>
                  <a:cs typeface="+mn-ea"/>
                  <a:sym typeface="+mn-lt"/>
                </a:rPr>
                <a:t>市场优势</a:t>
              </a:r>
            </a:p>
          </p:txBody>
        </p:sp>
      </p:grpSp>
      <p:grpSp>
        <p:nvGrpSpPr>
          <p:cNvPr id="57" name="组合 56"/>
          <p:cNvGrpSpPr/>
          <p:nvPr/>
        </p:nvGrpSpPr>
        <p:grpSpPr>
          <a:xfrm>
            <a:off x="8437603" y="4615900"/>
            <a:ext cx="2338462" cy="1347196"/>
            <a:chOff x="6215620" y="1891581"/>
            <a:chExt cx="2338462" cy="1347196"/>
          </a:xfrm>
        </p:grpSpPr>
        <p:sp>
          <p:nvSpPr>
            <p:cNvPr id="58" name="矩形 57"/>
            <p:cNvSpPr/>
            <p:nvPr/>
          </p:nvSpPr>
          <p:spPr>
            <a:xfrm>
              <a:off x="6215620" y="2407780"/>
              <a:ext cx="2338462" cy="83099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演示也</a:t>
              </a:r>
              <a:r>
                <a:rPr lang="zh-CN" altLang="en-US" sz="1000" dirty="0">
                  <a:gradFill>
                    <a:gsLst>
                      <a:gs pos="0">
                        <a:schemeClr val="bg1"/>
                      </a:gs>
                      <a:gs pos="100000">
                        <a:srgbClr val="55B3FA"/>
                      </a:gs>
                    </a:gsLst>
                    <a:lin ang="5400000" scaled="1"/>
                  </a:gradFill>
                  <a:cs typeface="+mn-ea"/>
                  <a:sym typeface="+mn-lt"/>
                </a:rPr>
                <a:t>可以将演示用户可以在投影仪或者计算机上进行演示也可以将演示文稿打印</a:t>
              </a:r>
              <a:r>
                <a:rPr lang="zh-CN" altLang="en-US" sz="1000" dirty="0" smtClean="0">
                  <a:gradFill>
                    <a:gsLst>
                      <a:gs pos="0">
                        <a:schemeClr val="bg1"/>
                      </a:gs>
                      <a:gs pos="100000">
                        <a:srgbClr val="55B3FA"/>
                      </a:gs>
                    </a:gsLst>
                    <a:lin ang="5400000" scaled="1"/>
                  </a:gradFill>
                  <a:cs typeface="+mn-ea"/>
                  <a:sym typeface="+mn-lt"/>
                </a:rPr>
                <a:t>出来文稿</a:t>
              </a:r>
              <a:r>
                <a:rPr lang="zh-CN" altLang="en-US" sz="1000" dirty="0">
                  <a:gradFill>
                    <a:gsLst>
                      <a:gs pos="0">
                        <a:schemeClr val="bg1"/>
                      </a:gs>
                      <a:gs pos="100000">
                        <a:srgbClr val="55B3FA"/>
                      </a:gs>
                    </a:gsLst>
                    <a:lin ang="5400000" scaled="1"/>
                  </a:gradFill>
                  <a:cs typeface="+mn-ea"/>
                  <a:sym typeface="+mn-lt"/>
                </a:rPr>
                <a:t>打印</a:t>
              </a:r>
              <a:r>
                <a:rPr lang="zh-CN" altLang="en-US" sz="1000" dirty="0" smtClean="0">
                  <a:gradFill>
                    <a:gsLst>
                      <a:gs pos="0">
                        <a:schemeClr val="bg1"/>
                      </a:gs>
                      <a:gs pos="100000">
                        <a:srgbClr val="55B3FA"/>
                      </a:gs>
                    </a:gsLst>
                    <a:lin ang="5400000" scaled="1"/>
                  </a:gradFill>
                  <a:cs typeface="+mn-ea"/>
                  <a:sym typeface="+mn-lt"/>
                </a:rPr>
                <a:t>出来</a:t>
              </a:r>
            </a:p>
          </p:txBody>
        </p:sp>
        <p:sp>
          <p:nvSpPr>
            <p:cNvPr id="59" name="矩形 58"/>
            <p:cNvSpPr/>
            <p:nvPr/>
          </p:nvSpPr>
          <p:spPr>
            <a:xfrm>
              <a:off x="6342658" y="1891581"/>
              <a:ext cx="2084387" cy="430374"/>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000" b="1" dirty="0">
                  <a:gradFill>
                    <a:gsLst>
                      <a:gs pos="0">
                        <a:schemeClr val="bg1"/>
                      </a:gs>
                      <a:gs pos="100000">
                        <a:srgbClr val="55B3FA"/>
                      </a:gs>
                    </a:gsLst>
                    <a:lin ang="5400000" scaled="1"/>
                  </a:gradFill>
                  <a:cs typeface="+mn-ea"/>
                  <a:sym typeface="+mn-lt"/>
                </a:rPr>
                <a:t>管理优势</a:t>
              </a:r>
            </a:p>
          </p:txBody>
        </p:sp>
      </p:grpSp>
      <p:grpSp>
        <p:nvGrpSpPr>
          <p:cNvPr id="44" name="组合 43"/>
          <p:cNvGrpSpPr/>
          <p:nvPr/>
        </p:nvGrpSpPr>
        <p:grpSpPr>
          <a:xfrm>
            <a:off x="4398970" y="373256"/>
            <a:ext cx="3367314" cy="879138"/>
            <a:chOff x="4398970" y="373256"/>
            <a:chExt cx="3367314" cy="879138"/>
          </a:xfrm>
        </p:grpSpPr>
        <p:sp>
          <p:nvSpPr>
            <p:cNvPr id="45" name="文本框 44"/>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竞争优势</a:t>
              </a:r>
            </a:p>
          </p:txBody>
        </p:sp>
        <p:sp>
          <p:nvSpPr>
            <p:cNvPr id="46" name="文本框 45"/>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47" name="直接连接符 46"/>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579558367"/>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0"/>
                                        </p:tgtEl>
                                        <p:attrNameLst>
                                          <p:attrName>style.visibility</p:attrName>
                                        </p:attrNameLst>
                                      </p:cBhvr>
                                      <p:to>
                                        <p:strVal val="visible"/>
                                      </p:to>
                                    </p:set>
                                    <p:anim calcmode="lin" valueType="num">
                                      <p:cBhvr>
                                        <p:cTn id="7" dur="1000" fill="hold"/>
                                        <p:tgtEl>
                                          <p:spTgt spid="60"/>
                                        </p:tgtEl>
                                        <p:attrNameLst>
                                          <p:attrName>ppt_w</p:attrName>
                                        </p:attrNameLst>
                                      </p:cBhvr>
                                      <p:tavLst>
                                        <p:tav tm="0">
                                          <p:val>
                                            <p:fltVal val="0"/>
                                          </p:val>
                                        </p:tav>
                                        <p:tav tm="100000">
                                          <p:val>
                                            <p:strVal val="#ppt_w"/>
                                          </p:val>
                                        </p:tav>
                                      </p:tavLst>
                                    </p:anim>
                                    <p:anim calcmode="lin" valueType="num">
                                      <p:cBhvr>
                                        <p:cTn id="8" dur="1000" fill="hold"/>
                                        <p:tgtEl>
                                          <p:spTgt spid="60"/>
                                        </p:tgtEl>
                                        <p:attrNameLst>
                                          <p:attrName>ppt_h</p:attrName>
                                        </p:attrNameLst>
                                      </p:cBhvr>
                                      <p:tavLst>
                                        <p:tav tm="0">
                                          <p:val>
                                            <p:fltVal val="0"/>
                                          </p:val>
                                        </p:tav>
                                        <p:tav tm="100000">
                                          <p:val>
                                            <p:strVal val="#ppt_h"/>
                                          </p:val>
                                        </p:tav>
                                      </p:tavLst>
                                    </p:anim>
                                    <p:anim calcmode="lin" valueType="num">
                                      <p:cBhvr>
                                        <p:cTn id="9" dur="1000" fill="hold"/>
                                        <p:tgtEl>
                                          <p:spTgt spid="60"/>
                                        </p:tgtEl>
                                        <p:attrNameLst>
                                          <p:attrName>style.rotation</p:attrName>
                                        </p:attrNameLst>
                                      </p:cBhvr>
                                      <p:tavLst>
                                        <p:tav tm="0">
                                          <p:val>
                                            <p:fltVal val="90"/>
                                          </p:val>
                                        </p:tav>
                                        <p:tav tm="100000">
                                          <p:val>
                                            <p:fltVal val="0"/>
                                          </p:val>
                                        </p:tav>
                                      </p:tavLst>
                                    </p:anim>
                                    <p:animEffect transition="in" filter="fade">
                                      <p:cBhvr>
                                        <p:cTn id="10" dur="1000"/>
                                        <p:tgtEl>
                                          <p:spTgt spid="60"/>
                                        </p:tgtEl>
                                      </p:cBhvr>
                                    </p:animEffect>
                                  </p:childTnLst>
                                </p:cTn>
                              </p:par>
                            </p:childTnLst>
                          </p:cTn>
                        </p:par>
                        <p:par>
                          <p:cTn id="11" fill="hold">
                            <p:stCondLst>
                              <p:cond delay="1000"/>
                            </p:stCondLst>
                            <p:childTnLst>
                              <p:par>
                                <p:cTn id="12" presetID="42" presetClass="entr" presetSubtype="0" fill="hold" nodeType="afterEffect">
                                  <p:stCondLst>
                                    <p:cond delay="0"/>
                                  </p:stCondLst>
                                  <p:childTnLst>
                                    <p:set>
                                      <p:cBhvr>
                                        <p:cTn id="13" dur="1" fill="hold">
                                          <p:stCondLst>
                                            <p:cond delay="0"/>
                                          </p:stCondLst>
                                        </p:cTn>
                                        <p:tgtEl>
                                          <p:spTgt spid="48"/>
                                        </p:tgtEl>
                                        <p:attrNameLst>
                                          <p:attrName>style.visibility</p:attrName>
                                        </p:attrNameLst>
                                      </p:cBhvr>
                                      <p:to>
                                        <p:strVal val="visible"/>
                                      </p:to>
                                    </p:set>
                                    <p:animEffect transition="in" filter="fade">
                                      <p:cBhvr>
                                        <p:cTn id="14" dur="1000"/>
                                        <p:tgtEl>
                                          <p:spTgt spid="48"/>
                                        </p:tgtEl>
                                      </p:cBhvr>
                                    </p:animEffect>
                                    <p:anim calcmode="lin" valueType="num">
                                      <p:cBhvr>
                                        <p:cTn id="15" dur="1000" fill="hold"/>
                                        <p:tgtEl>
                                          <p:spTgt spid="48"/>
                                        </p:tgtEl>
                                        <p:attrNameLst>
                                          <p:attrName>ppt_x</p:attrName>
                                        </p:attrNameLst>
                                      </p:cBhvr>
                                      <p:tavLst>
                                        <p:tav tm="0">
                                          <p:val>
                                            <p:strVal val="#ppt_x"/>
                                          </p:val>
                                        </p:tav>
                                        <p:tav tm="100000">
                                          <p:val>
                                            <p:strVal val="#ppt_x"/>
                                          </p:val>
                                        </p:tav>
                                      </p:tavLst>
                                    </p:anim>
                                    <p:anim calcmode="lin" valueType="num">
                                      <p:cBhvr>
                                        <p:cTn id="16" dur="1000" fill="hold"/>
                                        <p:tgtEl>
                                          <p:spTgt spid="48"/>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42" presetClass="entr" presetSubtype="0" fill="hold" nodeType="afterEffect">
                                  <p:stCondLst>
                                    <p:cond delay="0"/>
                                  </p:stCondLst>
                                  <p:childTnLst>
                                    <p:set>
                                      <p:cBhvr>
                                        <p:cTn id="19" dur="1" fill="hold">
                                          <p:stCondLst>
                                            <p:cond delay="0"/>
                                          </p:stCondLst>
                                        </p:cTn>
                                        <p:tgtEl>
                                          <p:spTgt spid="51"/>
                                        </p:tgtEl>
                                        <p:attrNameLst>
                                          <p:attrName>style.visibility</p:attrName>
                                        </p:attrNameLst>
                                      </p:cBhvr>
                                      <p:to>
                                        <p:strVal val="visible"/>
                                      </p:to>
                                    </p:set>
                                    <p:animEffect transition="in" filter="fade">
                                      <p:cBhvr>
                                        <p:cTn id="20" dur="1000"/>
                                        <p:tgtEl>
                                          <p:spTgt spid="51"/>
                                        </p:tgtEl>
                                      </p:cBhvr>
                                    </p:animEffect>
                                    <p:anim calcmode="lin" valueType="num">
                                      <p:cBhvr>
                                        <p:cTn id="21" dur="1000" fill="hold"/>
                                        <p:tgtEl>
                                          <p:spTgt spid="51"/>
                                        </p:tgtEl>
                                        <p:attrNameLst>
                                          <p:attrName>ppt_x</p:attrName>
                                        </p:attrNameLst>
                                      </p:cBhvr>
                                      <p:tavLst>
                                        <p:tav tm="0">
                                          <p:val>
                                            <p:strVal val="#ppt_x"/>
                                          </p:val>
                                        </p:tav>
                                        <p:tav tm="100000">
                                          <p:val>
                                            <p:strVal val="#ppt_x"/>
                                          </p:val>
                                        </p:tav>
                                      </p:tavLst>
                                    </p:anim>
                                    <p:anim calcmode="lin" valueType="num">
                                      <p:cBhvr>
                                        <p:cTn id="22" dur="1000" fill="hold"/>
                                        <p:tgtEl>
                                          <p:spTgt spid="5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nodeType="afterEffect">
                                  <p:stCondLst>
                                    <p:cond delay="0"/>
                                  </p:stCondLst>
                                  <p:childTnLst>
                                    <p:set>
                                      <p:cBhvr>
                                        <p:cTn id="25" dur="1" fill="hold">
                                          <p:stCondLst>
                                            <p:cond delay="0"/>
                                          </p:stCondLst>
                                        </p:cTn>
                                        <p:tgtEl>
                                          <p:spTgt spid="54"/>
                                        </p:tgtEl>
                                        <p:attrNameLst>
                                          <p:attrName>style.visibility</p:attrName>
                                        </p:attrNameLst>
                                      </p:cBhvr>
                                      <p:to>
                                        <p:strVal val="visible"/>
                                      </p:to>
                                    </p:set>
                                    <p:animEffect transition="in" filter="fade">
                                      <p:cBhvr>
                                        <p:cTn id="26" dur="1000"/>
                                        <p:tgtEl>
                                          <p:spTgt spid="54"/>
                                        </p:tgtEl>
                                      </p:cBhvr>
                                    </p:animEffect>
                                    <p:anim calcmode="lin" valueType="num">
                                      <p:cBhvr>
                                        <p:cTn id="27" dur="1000" fill="hold"/>
                                        <p:tgtEl>
                                          <p:spTgt spid="54"/>
                                        </p:tgtEl>
                                        <p:attrNameLst>
                                          <p:attrName>ppt_x</p:attrName>
                                        </p:attrNameLst>
                                      </p:cBhvr>
                                      <p:tavLst>
                                        <p:tav tm="0">
                                          <p:val>
                                            <p:strVal val="#ppt_x"/>
                                          </p:val>
                                        </p:tav>
                                        <p:tav tm="100000">
                                          <p:val>
                                            <p:strVal val="#ppt_x"/>
                                          </p:val>
                                        </p:tav>
                                      </p:tavLst>
                                    </p:anim>
                                    <p:anim calcmode="lin" valueType="num">
                                      <p:cBhvr>
                                        <p:cTn id="28" dur="1000" fill="hold"/>
                                        <p:tgtEl>
                                          <p:spTgt spid="54"/>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42" presetClass="entr" presetSubtype="0" fill="hold" nodeType="after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fade">
                                      <p:cBhvr>
                                        <p:cTn id="32" dur="1000"/>
                                        <p:tgtEl>
                                          <p:spTgt spid="57"/>
                                        </p:tgtEl>
                                      </p:cBhvr>
                                    </p:animEffect>
                                    <p:anim calcmode="lin" valueType="num">
                                      <p:cBhvr>
                                        <p:cTn id="33" dur="1000" fill="hold"/>
                                        <p:tgtEl>
                                          <p:spTgt spid="57"/>
                                        </p:tgtEl>
                                        <p:attrNameLst>
                                          <p:attrName>ppt_x</p:attrName>
                                        </p:attrNameLst>
                                      </p:cBhvr>
                                      <p:tavLst>
                                        <p:tav tm="0">
                                          <p:val>
                                            <p:strVal val="#ppt_x"/>
                                          </p:val>
                                        </p:tav>
                                        <p:tav tm="100000">
                                          <p:val>
                                            <p:strVal val="#ppt_x"/>
                                          </p:val>
                                        </p:tav>
                                      </p:tavLst>
                                    </p:anim>
                                    <p:anim calcmode="lin" valueType="num">
                                      <p:cBhvr>
                                        <p:cTn id="34"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p:cNvGrpSpPr/>
          <p:nvPr/>
        </p:nvGrpSpPr>
        <p:grpSpPr>
          <a:xfrm>
            <a:off x="1333500" y="2541226"/>
            <a:ext cx="2654300" cy="3311526"/>
            <a:chOff x="1333500" y="2133600"/>
            <a:chExt cx="2654300" cy="3311526"/>
          </a:xfrm>
        </p:grpSpPr>
        <p:sp>
          <p:nvSpPr>
            <p:cNvPr id="36" name="任意多边形 35"/>
            <p:cNvSpPr/>
            <p:nvPr/>
          </p:nvSpPr>
          <p:spPr>
            <a:xfrm>
              <a:off x="1333500" y="2133600"/>
              <a:ext cx="2654300" cy="3311526"/>
            </a:xfrm>
            <a:custGeom>
              <a:avLst/>
              <a:gdLst>
                <a:gd name="connsiteX0" fmla="*/ 0 w 2654300"/>
                <a:gd name="connsiteY0" fmla="*/ 2493963 h 3311526"/>
                <a:gd name="connsiteX1" fmla="*/ 67207 w 2654300"/>
                <a:gd name="connsiteY1" fmla="*/ 2493963 h 3311526"/>
                <a:gd name="connsiteX2" fmla="*/ 67207 w 2654300"/>
                <a:gd name="connsiteY2" fmla="*/ 3244319 h 3311526"/>
                <a:gd name="connsiteX3" fmla="*/ 2587093 w 2654300"/>
                <a:gd name="connsiteY3" fmla="*/ 3244319 h 3311526"/>
                <a:gd name="connsiteX4" fmla="*/ 2587093 w 2654300"/>
                <a:gd name="connsiteY4" fmla="*/ 2493963 h 3311526"/>
                <a:gd name="connsiteX5" fmla="*/ 2654300 w 2654300"/>
                <a:gd name="connsiteY5" fmla="*/ 2493963 h 3311526"/>
                <a:gd name="connsiteX6" fmla="*/ 2654300 w 2654300"/>
                <a:gd name="connsiteY6" fmla="*/ 3311526 h 3311526"/>
                <a:gd name="connsiteX7" fmla="*/ 0 w 2654300"/>
                <a:gd name="connsiteY7" fmla="*/ 3311526 h 3311526"/>
                <a:gd name="connsiteX8" fmla="*/ 0 w 2654300"/>
                <a:gd name="connsiteY8" fmla="*/ 0 h 3311526"/>
                <a:gd name="connsiteX9" fmla="*/ 2654300 w 2654300"/>
                <a:gd name="connsiteY9" fmla="*/ 0 h 3311526"/>
                <a:gd name="connsiteX10" fmla="*/ 2654300 w 2654300"/>
                <a:gd name="connsiteY10" fmla="*/ 817563 h 3311526"/>
                <a:gd name="connsiteX11" fmla="*/ 2587093 w 2654300"/>
                <a:gd name="connsiteY11" fmla="*/ 817563 h 3311526"/>
                <a:gd name="connsiteX12" fmla="*/ 2587093 w 2654300"/>
                <a:gd name="connsiteY12" fmla="*/ 67207 h 3311526"/>
                <a:gd name="connsiteX13" fmla="*/ 67207 w 2654300"/>
                <a:gd name="connsiteY13" fmla="*/ 67207 h 3311526"/>
                <a:gd name="connsiteX14" fmla="*/ 67207 w 2654300"/>
                <a:gd name="connsiteY14" fmla="*/ 817563 h 3311526"/>
                <a:gd name="connsiteX15" fmla="*/ 0 w 2654300"/>
                <a:gd name="connsiteY15" fmla="*/ 817563 h 3311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54300" h="3311526">
                  <a:moveTo>
                    <a:pt x="0" y="2493963"/>
                  </a:moveTo>
                  <a:lnTo>
                    <a:pt x="67207" y="2493963"/>
                  </a:lnTo>
                  <a:lnTo>
                    <a:pt x="67207" y="3244319"/>
                  </a:lnTo>
                  <a:lnTo>
                    <a:pt x="2587093" y="3244319"/>
                  </a:lnTo>
                  <a:lnTo>
                    <a:pt x="2587093" y="2493963"/>
                  </a:lnTo>
                  <a:lnTo>
                    <a:pt x="2654300" y="2493963"/>
                  </a:lnTo>
                  <a:lnTo>
                    <a:pt x="2654300" y="3311526"/>
                  </a:lnTo>
                  <a:lnTo>
                    <a:pt x="0" y="3311526"/>
                  </a:lnTo>
                  <a:close/>
                  <a:moveTo>
                    <a:pt x="0" y="0"/>
                  </a:moveTo>
                  <a:lnTo>
                    <a:pt x="2654300" y="0"/>
                  </a:lnTo>
                  <a:lnTo>
                    <a:pt x="2654300" y="817563"/>
                  </a:lnTo>
                  <a:lnTo>
                    <a:pt x="2587093" y="817563"/>
                  </a:lnTo>
                  <a:lnTo>
                    <a:pt x="2587093" y="67207"/>
                  </a:lnTo>
                  <a:lnTo>
                    <a:pt x="67207" y="67207"/>
                  </a:lnTo>
                  <a:lnTo>
                    <a:pt x="67207" y="817563"/>
                  </a:lnTo>
                  <a:lnTo>
                    <a:pt x="0" y="817563"/>
                  </a:lnTo>
                  <a:close/>
                </a:path>
              </a:pathLst>
            </a:custGeom>
            <a:gradFill>
              <a:gsLst>
                <a:gs pos="0">
                  <a:schemeClr val="bg1"/>
                </a:gs>
                <a:gs pos="100000">
                  <a:srgbClr val="55B3FA"/>
                </a:gs>
              </a:gsLst>
              <a:lin ang="2700000" scaled="1"/>
            </a:gra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59" name="椭圆 38"/>
            <p:cNvSpPr/>
            <p:nvPr/>
          </p:nvSpPr>
          <p:spPr>
            <a:xfrm>
              <a:off x="2368550" y="2502332"/>
              <a:ext cx="584200" cy="583337"/>
            </a:xfrm>
            <a:custGeom>
              <a:avLst/>
              <a:gdLst>
                <a:gd name="connsiteX0" fmla="*/ 414666 w 606487"/>
                <a:gd name="connsiteY0" fmla="*/ 244368 h 605592"/>
                <a:gd name="connsiteX1" fmla="*/ 440469 w 606487"/>
                <a:gd name="connsiteY1" fmla="*/ 270042 h 605592"/>
                <a:gd name="connsiteX2" fmla="*/ 440469 w 606487"/>
                <a:gd name="connsiteY2" fmla="*/ 381912 h 605592"/>
                <a:gd name="connsiteX3" fmla="*/ 414666 w 606487"/>
                <a:gd name="connsiteY3" fmla="*/ 407586 h 605592"/>
                <a:gd name="connsiteX4" fmla="*/ 388956 w 606487"/>
                <a:gd name="connsiteY4" fmla="*/ 381912 h 605592"/>
                <a:gd name="connsiteX5" fmla="*/ 388956 w 606487"/>
                <a:gd name="connsiteY5" fmla="*/ 270042 h 605592"/>
                <a:gd name="connsiteX6" fmla="*/ 414666 w 606487"/>
                <a:gd name="connsiteY6" fmla="*/ 244368 h 605592"/>
                <a:gd name="connsiteX7" fmla="*/ 302702 w 606487"/>
                <a:gd name="connsiteY7" fmla="*/ 167240 h 605592"/>
                <a:gd name="connsiteX8" fmla="*/ 328412 w 606487"/>
                <a:gd name="connsiteY8" fmla="*/ 192915 h 605592"/>
                <a:gd name="connsiteX9" fmla="*/ 328412 w 606487"/>
                <a:gd name="connsiteY9" fmla="*/ 381911 h 605592"/>
                <a:gd name="connsiteX10" fmla="*/ 302702 w 606487"/>
                <a:gd name="connsiteY10" fmla="*/ 407586 h 605592"/>
                <a:gd name="connsiteX11" fmla="*/ 276899 w 606487"/>
                <a:gd name="connsiteY11" fmla="*/ 381911 h 605592"/>
                <a:gd name="connsiteX12" fmla="*/ 276899 w 606487"/>
                <a:gd name="connsiteY12" fmla="*/ 192915 h 605592"/>
                <a:gd name="connsiteX13" fmla="*/ 302702 w 606487"/>
                <a:gd name="connsiteY13" fmla="*/ 167240 h 605592"/>
                <a:gd name="connsiteX14" fmla="*/ 190632 w 606487"/>
                <a:gd name="connsiteY14" fmla="*/ 107965 h 605592"/>
                <a:gd name="connsiteX15" fmla="*/ 216353 w 606487"/>
                <a:gd name="connsiteY15" fmla="*/ 133737 h 605592"/>
                <a:gd name="connsiteX16" fmla="*/ 216353 w 606487"/>
                <a:gd name="connsiteY16" fmla="*/ 381907 h 605592"/>
                <a:gd name="connsiteX17" fmla="*/ 190632 w 606487"/>
                <a:gd name="connsiteY17" fmla="*/ 407586 h 605592"/>
                <a:gd name="connsiteX18" fmla="*/ 164911 w 606487"/>
                <a:gd name="connsiteY18" fmla="*/ 381907 h 605592"/>
                <a:gd name="connsiteX19" fmla="*/ 164911 w 606487"/>
                <a:gd name="connsiteY19" fmla="*/ 133737 h 605592"/>
                <a:gd name="connsiteX20" fmla="*/ 190632 w 606487"/>
                <a:gd name="connsiteY20" fmla="*/ 107965 h 605592"/>
                <a:gd name="connsiteX21" fmla="*/ 86256 w 606487"/>
                <a:gd name="connsiteY21" fmla="*/ 51447 h 605592"/>
                <a:gd name="connsiteX22" fmla="*/ 86256 w 606487"/>
                <a:gd name="connsiteY22" fmla="*/ 464229 h 605592"/>
                <a:gd name="connsiteX23" fmla="*/ 517724 w 606487"/>
                <a:gd name="connsiteY23" fmla="*/ 464229 h 605592"/>
                <a:gd name="connsiteX24" fmla="*/ 517724 w 606487"/>
                <a:gd name="connsiteY24" fmla="*/ 51447 h 605592"/>
                <a:gd name="connsiteX25" fmla="*/ 25719 w 606487"/>
                <a:gd name="connsiteY25" fmla="*/ 0 h 605592"/>
                <a:gd name="connsiteX26" fmla="*/ 580861 w 606487"/>
                <a:gd name="connsiteY26" fmla="*/ 0 h 605592"/>
                <a:gd name="connsiteX27" fmla="*/ 606487 w 606487"/>
                <a:gd name="connsiteY27" fmla="*/ 25677 h 605592"/>
                <a:gd name="connsiteX28" fmla="*/ 579468 w 606487"/>
                <a:gd name="connsiteY28" fmla="*/ 51447 h 605592"/>
                <a:gd name="connsiteX29" fmla="*/ 569162 w 606487"/>
                <a:gd name="connsiteY29" fmla="*/ 51447 h 605592"/>
                <a:gd name="connsiteX30" fmla="*/ 569162 w 606487"/>
                <a:gd name="connsiteY30" fmla="*/ 488608 h 605592"/>
                <a:gd name="connsiteX31" fmla="*/ 543443 w 606487"/>
                <a:gd name="connsiteY31" fmla="*/ 514285 h 605592"/>
                <a:gd name="connsiteX32" fmla="*/ 476499 w 606487"/>
                <a:gd name="connsiteY32" fmla="*/ 514285 h 605592"/>
                <a:gd name="connsiteX33" fmla="*/ 476499 w 606487"/>
                <a:gd name="connsiteY33" fmla="*/ 579915 h 605592"/>
                <a:gd name="connsiteX34" fmla="*/ 450687 w 606487"/>
                <a:gd name="connsiteY34" fmla="*/ 605592 h 605592"/>
                <a:gd name="connsiteX35" fmla="*/ 424968 w 606487"/>
                <a:gd name="connsiteY35" fmla="*/ 579915 h 605592"/>
                <a:gd name="connsiteX36" fmla="*/ 424968 w 606487"/>
                <a:gd name="connsiteY36" fmla="*/ 514285 h 605592"/>
                <a:gd name="connsiteX37" fmla="*/ 180219 w 606487"/>
                <a:gd name="connsiteY37" fmla="*/ 514285 h 605592"/>
                <a:gd name="connsiteX38" fmla="*/ 180219 w 606487"/>
                <a:gd name="connsiteY38" fmla="*/ 579915 h 605592"/>
                <a:gd name="connsiteX39" fmla="*/ 154500 w 606487"/>
                <a:gd name="connsiteY39" fmla="*/ 605592 h 605592"/>
                <a:gd name="connsiteX40" fmla="*/ 128688 w 606487"/>
                <a:gd name="connsiteY40" fmla="*/ 579915 h 605592"/>
                <a:gd name="connsiteX41" fmla="*/ 128688 w 606487"/>
                <a:gd name="connsiteY41" fmla="*/ 514285 h 605592"/>
                <a:gd name="connsiteX42" fmla="*/ 61744 w 606487"/>
                <a:gd name="connsiteY42" fmla="*/ 514285 h 605592"/>
                <a:gd name="connsiteX43" fmla="*/ 36025 w 606487"/>
                <a:gd name="connsiteY43" fmla="*/ 488608 h 605592"/>
                <a:gd name="connsiteX44" fmla="*/ 36025 w 606487"/>
                <a:gd name="connsiteY44" fmla="*/ 51447 h 605592"/>
                <a:gd name="connsiteX45" fmla="*/ 25719 w 606487"/>
                <a:gd name="connsiteY45" fmla="*/ 51447 h 605592"/>
                <a:gd name="connsiteX46" fmla="*/ 0 w 606487"/>
                <a:gd name="connsiteY46" fmla="*/ 25677 h 605592"/>
                <a:gd name="connsiteX47" fmla="*/ 25719 w 606487"/>
                <a:gd name="connsiteY47" fmla="*/ 0 h 605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6487" h="605592">
                  <a:moveTo>
                    <a:pt x="414666" y="244368"/>
                  </a:moveTo>
                  <a:cubicBezTo>
                    <a:pt x="428774" y="244368"/>
                    <a:pt x="440469" y="255954"/>
                    <a:pt x="440469" y="270042"/>
                  </a:cubicBezTo>
                  <a:lnTo>
                    <a:pt x="440469" y="381912"/>
                  </a:lnTo>
                  <a:cubicBezTo>
                    <a:pt x="439170" y="396000"/>
                    <a:pt x="428774" y="407586"/>
                    <a:pt x="414666" y="407586"/>
                  </a:cubicBezTo>
                  <a:cubicBezTo>
                    <a:pt x="400465" y="407586"/>
                    <a:pt x="388956" y="396000"/>
                    <a:pt x="388956" y="381912"/>
                  </a:cubicBezTo>
                  <a:lnTo>
                    <a:pt x="388956" y="270042"/>
                  </a:lnTo>
                  <a:cubicBezTo>
                    <a:pt x="388956" y="255954"/>
                    <a:pt x="400558" y="244368"/>
                    <a:pt x="414666" y="244368"/>
                  </a:cubicBezTo>
                  <a:close/>
                  <a:moveTo>
                    <a:pt x="302702" y="167240"/>
                  </a:moveTo>
                  <a:cubicBezTo>
                    <a:pt x="316810" y="167240"/>
                    <a:pt x="328412" y="178826"/>
                    <a:pt x="328412" y="192915"/>
                  </a:cubicBezTo>
                  <a:lnTo>
                    <a:pt x="328412" y="381911"/>
                  </a:lnTo>
                  <a:cubicBezTo>
                    <a:pt x="328412" y="396000"/>
                    <a:pt x="316810" y="407586"/>
                    <a:pt x="302702" y="407586"/>
                  </a:cubicBezTo>
                  <a:cubicBezTo>
                    <a:pt x="288408" y="407586"/>
                    <a:pt x="276899" y="396000"/>
                    <a:pt x="276899" y="381911"/>
                  </a:cubicBezTo>
                  <a:lnTo>
                    <a:pt x="276899" y="192915"/>
                  </a:lnTo>
                  <a:cubicBezTo>
                    <a:pt x="276899" y="178826"/>
                    <a:pt x="288594" y="167240"/>
                    <a:pt x="302702" y="167240"/>
                  </a:cubicBezTo>
                  <a:close/>
                  <a:moveTo>
                    <a:pt x="190632" y="107965"/>
                  </a:moveTo>
                  <a:cubicBezTo>
                    <a:pt x="204746" y="107965"/>
                    <a:pt x="216353" y="119646"/>
                    <a:pt x="216353" y="133737"/>
                  </a:cubicBezTo>
                  <a:lnTo>
                    <a:pt x="216353" y="381907"/>
                  </a:lnTo>
                  <a:cubicBezTo>
                    <a:pt x="216353" y="395998"/>
                    <a:pt x="204746" y="407586"/>
                    <a:pt x="190632" y="407586"/>
                  </a:cubicBezTo>
                  <a:cubicBezTo>
                    <a:pt x="176425" y="407586"/>
                    <a:pt x="164911" y="395998"/>
                    <a:pt x="164911" y="381907"/>
                  </a:cubicBezTo>
                  <a:lnTo>
                    <a:pt x="164911" y="133737"/>
                  </a:lnTo>
                  <a:cubicBezTo>
                    <a:pt x="164911" y="119646"/>
                    <a:pt x="176518" y="107965"/>
                    <a:pt x="190632" y="107965"/>
                  </a:cubicBezTo>
                  <a:close/>
                  <a:moveTo>
                    <a:pt x="86256" y="51447"/>
                  </a:moveTo>
                  <a:lnTo>
                    <a:pt x="86256" y="464229"/>
                  </a:lnTo>
                  <a:lnTo>
                    <a:pt x="517724" y="464229"/>
                  </a:lnTo>
                  <a:lnTo>
                    <a:pt x="517724" y="51447"/>
                  </a:lnTo>
                  <a:close/>
                  <a:moveTo>
                    <a:pt x="25719" y="0"/>
                  </a:moveTo>
                  <a:lnTo>
                    <a:pt x="580861" y="0"/>
                  </a:lnTo>
                  <a:cubicBezTo>
                    <a:pt x="594974" y="0"/>
                    <a:pt x="606580" y="11587"/>
                    <a:pt x="606487" y="25677"/>
                  </a:cubicBezTo>
                  <a:cubicBezTo>
                    <a:pt x="606487" y="39767"/>
                    <a:pt x="593581" y="51447"/>
                    <a:pt x="579468" y="51447"/>
                  </a:cubicBezTo>
                  <a:lnTo>
                    <a:pt x="569162" y="51447"/>
                  </a:lnTo>
                  <a:lnTo>
                    <a:pt x="569162" y="488608"/>
                  </a:lnTo>
                  <a:cubicBezTo>
                    <a:pt x="569162" y="503996"/>
                    <a:pt x="557556" y="514285"/>
                    <a:pt x="543443" y="514285"/>
                  </a:cubicBezTo>
                  <a:lnTo>
                    <a:pt x="476499" y="514285"/>
                  </a:lnTo>
                  <a:lnTo>
                    <a:pt x="476499" y="579915"/>
                  </a:lnTo>
                  <a:cubicBezTo>
                    <a:pt x="476499" y="594005"/>
                    <a:pt x="464800" y="605592"/>
                    <a:pt x="450687" y="605592"/>
                  </a:cubicBezTo>
                  <a:cubicBezTo>
                    <a:pt x="436574" y="605592"/>
                    <a:pt x="424968" y="594005"/>
                    <a:pt x="424968" y="579915"/>
                  </a:cubicBezTo>
                  <a:lnTo>
                    <a:pt x="424968" y="514285"/>
                  </a:lnTo>
                  <a:lnTo>
                    <a:pt x="180219" y="514285"/>
                  </a:lnTo>
                  <a:lnTo>
                    <a:pt x="180219" y="579915"/>
                  </a:lnTo>
                  <a:cubicBezTo>
                    <a:pt x="180219" y="594005"/>
                    <a:pt x="168613" y="605592"/>
                    <a:pt x="154500" y="605592"/>
                  </a:cubicBezTo>
                  <a:cubicBezTo>
                    <a:pt x="140387" y="605592"/>
                    <a:pt x="128688" y="594005"/>
                    <a:pt x="128688" y="579915"/>
                  </a:cubicBezTo>
                  <a:lnTo>
                    <a:pt x="128688" y="514285"/>
                  </a:lnTo>
                  <a:lnTo>
                    <a:pt x="61744" y="514285"/>
                  </a:lnTo>
                  <a:cubicBezTo>
                    <a:pt x="47631" y="514285"/>
                    <a:pt x="36025" y="502698"/>
                    <a:pt x="36025" y="488608"/>
                  </a:cubicBezTo>
                  <a:lnTo>
                    <a:pt x="36025" y="51447"/>
                  </a:lnTo>
                  <a:lnTo>
                    <a:pt x="25719" y="51447"/>
                  </a:lnTo>
                  <a:cubicBezTo>
                    <a:pt x="11606" y="51447"/>
                    <a:pt x="0" y="39767"/>
                    <a:pt x="0" y="25677"/>
                  </a:cubicBezTo>
                  <a:cubicBezTo>
                    <a:pt x="0" y="11587"/>
                    <a:pt x="11606" y="0"/>
                    <a:pt x="25719" y="0"/>
                  </a:cubicBezTo>
                  <a:close/>
                </a:path>
              </a:pathLst>
            </a:custGeom>
            <a:gradFill>
              <a:gsLst>
                <a:gs pos="0">
                  <a:schemeClr val="bg1"/>
                </a:gs>
                <a:gs pos="100000">
                  <a:srgbClr val="55B3FA"/>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grpSp>
          <p:nvGrpSpPr>
            <p:cNvPr id="50" name="组合 49"/>
            <p:cNvGrpSpPr/>
            <p:nvPr/>
          </p:nvGrpSpPr>
          <p:grpSpPr>
            <a:xfrm>
              <a:off x="1491419" y="3416549"/>
              <a:ext cx="2338462" cy="1531862"/>
              <a:chOff x="6215620" y="1891581"/>
              <a:chExt cx="2338462" cy="1531862"/>
            </a:xfrm>
          </p:grpSpPr>
          <p:sp>
            <p:nvSpPr>
              <p:cNvPr id="51" name="矩形 50"/>
              <p:cNvSpPr/>
              <p:nvPr/>
            </p:nvSpPr>
            <p:spPr>
              <a:xfrm>
                <a:off x="6215620" y="2407780"/>
                <a:ext cx="2338462" cy="101566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演示也</a:t>
                </a:r>
                <a:r>
                  <a:rPr lang="zh-CN" altLang="en-US" sz="1000" dirty="0">
                    <a:gradFill>
                      <a:gsLst>
                        <a:gs pos="0">
                          <a:schemeClr val="bg1"/>
                        </a:gs>
                        <a:gs pos="100000">
                          <a:srgbClr val="55B3FA"/>
                        </a:gs>
                      </a:gsLst>
                      <a:lin ang="5400000" scaled="1"/>
                    </a:gradFill>
                    <a:cs typeface="+mn-ea"/>
                    <a:sym typeface="+mn-lt"/>
                  </a:rPr>
                  <a:t>可以将演示文稿打印出来用户可以在投影仪或者计算机上进行演示也可以将演示文稿打印出来</a:t>
                </a:r>
              </a:p>
              <a:p>
                <a:pPr algn="ctr">
                  <a:lnSpc>
                    <a:spcPct val="120000"/>
                  </a:lnSpc>
                </a:pPr>
                <a:endParaRPr lang="zh-CN" altLang="en-US" sz="1000" dirty="0" smtClean="0">
                  <a:gradFill>
                    <a:gsLst>
                      <a:gs pos="0">
                        <a:schemeClr val="bg1"/>
                      </a:gs>
                      <a:gs pos="100000">
                        <a:srgbClr val="55B3FA"/>
                      </a:gs>
                    </a:gsLst>
                    <a:lin ang="5400000" scaled="1"/>
                  </a:gradFill>
                  <a:cs typeface="+mn-ea"/>
                  <a:sym typeface="+mn-lt"/>
                </a:endParaRPr>
              </a:p>
            </p:txBody>
          </p:sp>
          <p:sp>
            <p:nvSpPr>
              <p:cNvPr id="52" name="矩形 51"/>
              <p:cNvSpPr/>
              <p:nvPr/>
            </p:nvSpPr>
            <p:spPr>
              <a:xfrm>
                <a:off x="6342658" y="1891581"/>
                <a:ext cx="2084387" cy="49795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400" b="1" dirty="0">
                    <a:gradFill>
                      <a:gsLst>
                        <a:gs pos="0">
                          <a:schemeClr val="bg1"/>
                        </a:gs>
                        <a:gs pos="100000">
                          <a:srgbClr val="55B3FA"/>
                        </a:gs>
                      </a:gsLst>
                      <a:lin ang="5400000" scaled="1"/>
                    </a:gradFill>
                    <a:cs typeface="+mn-ea"/>
                    <a:sym typeface="+mn-lt"/>
                  </a:rPr>
                  <a:t>政策支持</a:t>
                </a:r>
              </a:p>
            </p:txBody>
          </p:sp>
        </p:grpSp>
      </p:grpSp>
      <p:grpSp>
        <p:nvGrpSpPr>
          <p:cNvPr id="63" name="组合 62"/>
          <p:cNvGrpSpPr/>
          <p:nvPr/>
        </p:nvGrpSpPr>
        <p:grpSpPr>
          <a:xfrm>
            <a:off x="4775200" y="2541226"/>
            <a:ext cx="2654300" cy="3311526"/>
            <a:chOff x="4775200" y="2133600"/>
            <a:chExt cx="2654300" cy="3311526"/>
          </a:xfrm>
        </p:grpSpPr>
        <p:sp>
          <p:nvSpPr>
            <p:cNvPr id="37" name="任意多边形 36"/>
            <p:cNvSpPr/>
            <p:nvPr/>
          </p:nvSpPr>
          <p:spPr>
            <a:xfrm>
              <a:off x="4775200" y="2133600"/>
              <a:ext cx="2654300" cy="3311526"/>
            </a:xfrm>
            <a:custGeom>
              <a:avLst/>
              <a:gdLst>
                <a:gd name="connsiteX0" fmla="*/ 0 w 2654300"/>
                <a:gd name="connsiteY0" fmla="*/ 2493963 h 3311526"/>
                <a:gd name="connsiteX1" fmla="*/ 67207 w 2654300"/>
                <a:gd name="connsiteY1" fmla="*/ 2493963 h 3311526"/>
                <a:gd name="connsiteX2" fmla="*/ 67207 w 2654300"/>
                <a:gd name="connsiteY2" fmla="*/ 3244319 h 3311526"/>
                <a:gd name="connsiteX3" fmla="*/ 2587093 w 2654300"/>
                <a:gd name="connsiteY3" fmla="*/ 3244319 h 3311526"/>
                <a:gd name="connsiteX4" fmla="*/ 2587093 w 2654300"/>
                <a:gd name="connsiteY4" fmla="*/ 2493963 h 3311526"/>
                <a:gd name="connsiteX5" fmla="*/ 2654300 w 2654300"/>
                <a:gd name="connsiteY5" fmla="*/ 2493963 h 3311526"/>
                <a:gd name="connsiteX6" fmla="*/ 2654300 w 2654300"/>
                <a:gd name="connsiteY6" fmla="*/ 3311526 h 3311526"/>
                <a:gd name="connsiteX7" fmla="*/ 0 w 2654300"/>
                <a:gd name="connsiteY7" fmla="*/ 3311526 h 3311526"/>
                <a:gd name="connsiteX8" fmla="*/ 0 w 2654300"/>
                <a:gd name="connsiteY8" fmla="*/ 0 h 3311526"/>
                <a:gd name="connsiteX9" fmla="*/ 2654300 w 2654300"/>
                <a:gd name="connsiteY9" fmla="*/ 0 h 3311526"/>
                <a:gd name="connsiteX10" fmla="*/ 2654300 w 2654300"/>
                <a:gd name="connsiteY10" fmla="*/ 817563 h 3311526"/>
                <a:gd name="connsiteX11" fmla="*/ 2587093 w 2654300"/>
                <a:gd name="connsiteY11" fmla="*/ 817563 h 3311526"/>
                <a:gd name="connsiteX12" fmla="*/ 2587093 w 2654300"/>
                <a:gd name="connsiteY12" fmla="*/ 67207 h 3311526"/>
                <a:gd name="connsiteX13" fmla="*/ 67207 w 2654300"/>
                <a:gd name="connsiteY13" fmla="*/ 67207 h 3311526"/>
                <a:gd name="connsiteX14" fmla="*/ 67207 w 2654300"/>
                <a:gd name="connsiteY14" fmla="*/ 817563 h 3311526"/>
                <a:gd name="connsiteX15" fmla="*/ 0 w 2654300"/>
                <a:gd name="connsiteY15" fmla="*/ 817563 h 3311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54300" h="3311526">
                  <a:moveTo>
                    <a:pt x="0" y="2493963"/>
                  </a:moveTo>
                  <a:lnTo>
                    <a:pt x="67207" y="2493963"/>
                  </a:lnTo>
                  <a:lnTo>
                    <a:pt x="67207" y="3244319"/>
                  </a:lnTo>
                  <a:lnTo>
                    <a:pt x="2587093" y="3244319"/>
                  </a:lnTo>
                  <a:lnTo>
                    <a:pt x="2587093" y="2493963"/>
                  </a:lnTo>
                  <a:lnTo>
                    <a:pt x="2654300" y="2493963"/>
                  </a:lnTo>
                  <a:lnTo>
                    <a:pt x="2654300" y="3311526"/>
                  </a:lnTo>
                  <a:lnTo>
                    <a:pt x="0" y="3311526"/>
                  </a:lnTo>
                  <a:close/>
                  <a:moveTo>
                    <a:pt x="0" y="0"/>
                  </a:moveTo>
                  <a:lnTo>
                    <a:pt x="2654300" y="0"/>
                  </a:lnTo>
                  <a:lnTo>
                    <a:pt x="2654300" y="817563"/>
                  </a:lnTo>
                  <a:lnTo>
                    <a:pt x="2587093" y="817563"/>
                  </a:lnTo>
                  <a:lnTo>
                    <a:pt x="2587093" y="67207"/>
                  </a:lnTo>
                  <a:lnTo>
                    <a:pt x="67207" y="67207"/>
                  </a:lnTo>
                  <a:lnTo>
                    <a:pt x="67207" y="817563"/>
                  </a:lnTo>
                  <a:lnTo>
                    <a:pt x="0" y="817563"/>
                  </a:lnTo>
                  <a:close/>
                </a:path>
              </a:pathLst>
            </a:custGeom>
            <a:gradFill>
              <a:gsLst>
                <a:gs pos="0">
                  <a:schemeClr val="bg1"/>
                </a:gs>
                <a:gs pos="100000">
                  <a:srgbClr val="55B3FA"/>
                </a:gs>
              </a:gsLst>
              <a:lin ang="2700000" scaled="1"/>
            </a:gra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60" name="椭圆 39"/>
            <p:cNvSpPr/>
            <p:nvPr/>
          </p:nvSpPr>
          <p:spPr>
            <a:xfrm>
              <a:off x="5810250" y="2502284"/>
              <a:ext cx="584200" cy="583432"/>
            </a:xfrm>
            <a:custGeom>
              <a:avLst/>
              <a:gdLst>
                <a:gd name="connsiteX0" fmla="*/ 86413 w 591547"/>
                <a:gd name="connsiteY0" fmla="*/ 515758 h 590770"/>
                <a:gd name="connsiteX1" fmla="*/ 171919 w 591547"/>
                <a:gd name="connsiteY1" fmla="*/ 515758 h 590770"/>
                <a:gd name="connsiteX2" fmla="*/ 171919 w 591547"/>
                <a:gd name="connsiteY2" fmla="*/ 537523 h 590770"/>
                <a:gd name="connsiteX3" fmla="*/ 86413 w 591547"/>
                <a:gd name="connsiteY3" fmla="*/ 537523 h 590770"/>
                <a:gd name="connsiteX4" fmla="*/ 86413 w 591547"/>
                <a:gd name="connsiteY4" fmla="*/ 461733 h 590770"/>
                <a:gd name="connsiteX5" fmla="*/ 171919 w 591547"/>
                <a:gd name="connsiteY5" fmla="*/ 461733 h 590770"/>
                <a:gd name="connsiteX6" fmla="*/ 171919 w 591547"/>
                <a:gd name="connsiteY6" fmla="*/ 483498 h 590770"/>
                <a:gd name="connsiteX7" fmla="*/ 86413 w 591547"/>
                <a:gd name="connsiteY7" fmla="*/ 483498 h 590770"/>
                <a:gd name="connsiteX8" fmla="*/ 86413 w 591547"/>
                <a:gd name="connsiteY8" fmla="*/ 408616 h 590770"/>
                <a:gd name="connsiteX9" fmla="*/ 171919 w 591547"/>
                <a:gd name="connsiteY9" fmla="*/ 408616 h 590770"/>
                <a:gd name="connsiteX10" fmla="*/ 171919 w 591547"/>
                <a:gd name="connsiteY10" fmla="*/ 429474 h 590770"/>
                <a:gd name="connsiteX11" fmla="*/ 86413 w 591547"/>
                <a:gd name="connsiteY11" fmla="*/ 429474 h 590770"/>
                <a:gd name="connsiteX12" fmla="*/ 204177 w 591547"/>
                <a:gd name="connsiteY12" fmla="*/ 357041 h 590770"/>
                <a:gd name="connsiteX13" fmla="*/ 204177 w 591547"/>
                <a:gd name="connsiteY13" fmla="*/ 569815 h 590770"/>
                <a:gd name="connsiteX14" fmla="*/ 333300 w 591547"/>
                <a:gd name="connsiteY14" fmla="*/ 569815 h 590770"/>
                <a:gd name="connsiteX15" fmla="*/ 333300 w 591547"/>
                <a:gd name="connsiteY15" fmla="*/ 382026 h 590770"/>
                <a:gd name="connsiteX16" fmla="*/ 183194 w 591547"/>
                <a:gd name="connsiteY16" fmla="*/ 357041 h 590770"/>
                <a:gd name="connsiteX17" fmla="*/ 75053 w 591547"/>
                <a:gd name="connsiteY17" fmla="*/ 382026 h 590770"/>
                <a:gd name="connsiteX18" fmla="*/ 75053 w 591547"/>
                <a:gd name="connsiteY18" fmla="*/ 569815 h 590770"/>
                <a:gd name="connsiteX19" fmla="*/ 183194 w 591547"/>
                <a:gd name="connsiteY19" fmla="*/ 569815 h 590770"/>
                <a:gd name="connsiteX20" fmla="*/ 247709 w 591547"/>
                <a:gd name="connsiteY20" fmla="*/ 311838 h 590770"/>
                <a:gd name="connsiteX21" fmla="*/ 322851 w 591547"/>
                <a:gd name="connsiteY21" fmla="*/ 311838 h 590770"/>
                <a:gd name="connsiteX22" fmla="*/ 322851 w 591547"/>
                <a:gd name="connsiteY22" fmla="*/ 332826 h 590770"/>
                <a:gd name="connsiteX23" fmla="*/ 247709 w 591547"/>
                <a:gd name="connsiteY23" fmla="*/ 332826 h 590770"/>
                <a:gd name="connsiteX24" fmla="*/ 247709 w 591547"/>
                <a:gd name="connsiteY24" fmla="*/ 257944 h 590770"/>
                <a:gd name="connsiteX25" fmla="*/ 322851 w 591547"/>
                <a:gd name="connsiteY25" fmla="*/ 257944 h 590770"/>
                <a:gd name="connsiteX26" fmla="*/ 322851 w 591547"/>
                <a:gd name="connsiteY26" fmla="*/ 279580 h 590770"/>
                <a:gd name="connsiteX27" fmla="*/ 247709 w 591547"/>
                <a:gd name="connsiteY27" fmla="*/ 279580 h 590770"/>
                <a:gd name="connsiteX28" fmla="*/ 247709 w 591547"/>
                <a:gd name="connsiteY28" fmla="*/ 203919 h 590770"/>
                <a:gd name="connsiteX29" fmla="*/ 322851 w 591547"/>
                <a:gd name="connsiteY29" fmla="*/ 203919 h 590770"/>
                <a:gd name="connsiteX30" fmla="*/ 322851 w 591547"/>
                <a:gd name="connsiteY30" fmla="*/ 225684 h 590770"/>
                <a:gd name="connsiteX31" fmla="*/ 247709 w 591547"/>
                <a:gd name="connsiteY31" fmla="*/ 225684 h 590770"/>
                <a:gd name="connsiteX32" fmla="*/ 247709 w 591547"/>
                <a:gd name="connsiteY32" fmla="*/ 150672 h 590770"/>
                <a:gd name="connsiteX33" fmla="*/ 322851 w 591547"/>
                <a:gd name="connsiteY33" fmla="*/ 150672 h 590770"/>
                <a:gd name="connsiteX34" fmla="*/ 322851 w 591547"/>
                <a:gd name="connsiteY34" fmla="*/ 171660 h 590770"/>
                <a:gd name="connsiteX35" fmla="*/ 247709 w 591547"/>
                <a:gd name="connsiteY35" fmla="*/ 171660 h 590770"/>
                <a:gd name="connsiteX36" fmla="*/ 355090 w 591547"/>
                <a:gd name="connsiteY36" fmla="*/ 102357 h 590770"/>
                <a:gd name="connsiteX37" fmla="*/ 355090 w 591547"/>
                <a:gd name="connsiteY37" fmla="*/ 373160 h 590770"/>
                <a:gd name="connsiteX38" fmla="*/ 355090 w 591547"/>
                <a:gd name="connsiteY38" fmla="*/ 376384 h 590770"/>
                <a:gd name="connsiteX39" fmla="*/ 355090 w 591547"/>
                <a:gd name="connsiteY39" fmla="*/ 569815 h 590770"/>
                <a:gd name="connsiteX40" fmla="*/ 484213 w 591547"/>
                <a:gd name="connsiteY40" fmla="*/ 569815 h 590770"/>
                <a:gd name="connsiteX41" fmla="*/ 484213 w 591547"/>
                <a:gd name="connsiteY41" fmla="*/ 154744 h 590770"/>
                <a:gd name="connsiteX42" fmla="*/ 333300 w 591547"/>
                <a:gd name="connsiteY42" fmla="*/ 99939 h 590770"/>
                <a:gd name="connsiteX43" fmla="*/ 236458 w 591547"/>
                <a:gd name="connsiteY43" fmla="*/ 125730 h 590770"/>
                <a:gd name="connsiteX44" fmla="*/ 236458 w 591547"/>
                <a:gd name="connsiteY44" fmla="*/ 341728 h 590770"/>
                <a:gd name="connsiteX45" fmla="*/ 333300 w 591547"/>
                <a:gd name="connsiteY45" fmla="*/ 360265 h 590770"/>
                <a:gd name="connsiteX46" fmla="*/ 397862 w 591547"/>
                <a:gd name="connsiteY46" fmla="*/ 21761 h 590770"/>
                <a:gd name="connsiteX47" fmla="*/ 387371 w 591547"/>
                <a:gd name="connsiteY47" fmla="*/ 32238 h 590770"/>
                <a:gd name="connsiteX48" fmla="*/ 397862 w 591547"/>
                <a:gd name="connsiteY48" fmla="*/ 42716 h 590770"/>
                <a:gd name="connsiteX49" fmla="*/ 409160 w 591547"/>
                <a:gd name="connsiteY49" fmla="*/ 32238 h 590770"/>
                <a:gd name="connsiteX50" fmla="*/ 397862 w 591547"/>
                <a:gd name="connsiteY50" fmla="*/ 21761 h 590770"/>
                <a:gd name="connsiteX51" fmla="*/ 397862 w 591547"/>
                <a:gd name="connsiteY51" fmla="*/ 0 h 590770"/>
                <a:gd name="connsiteX52" fmla="*/ 430143 w 591547"/>
                <a:gd name="connsiteY52" fmla="*/ 32238 h 590770"/>
                <a:gd name="connsiteX53" fmla="*/ 409160 w 591547"/>
                <a:gd name="connsiteY53" fmla="*/ 62865 h 590770"/>
                <a:gd name="connsiteX54" fmla="*/ 409160 w 591547"/>
                <a:gd name="connsiteY54" fmla="*/ 100745 h 590770"/>
                <a:gd name="connsiteX55" fmla="*/ 498740 w 591547"/>
                <a:gd name="connsiteY55" fmla="*/ 137819 h 590770"/>
                <a:gd name="connsiteX56" fmla="*/ 506003 w 591547"/>
                <a:gd name="connsiteY56" fmla="*/ 147491 h 590770"/>
                <a:gd name="connsiteX57" fmla="*/ 506003 w 591547"/>
                <a:gd name="connsiteY57" fmla="*/ 569815 h 590770"/>
                <a:gd name="connsiteX58" fmla="*/ 591547 w 591547"/>
                <a:gd name="connsiteY58" fmla="*/ 569815 h 590770"/>
                <a:gd name="connsiteX59" fmla="*/ 591547 w 591547"/>
                <a:gd name="connsiteY59" fmla="*/ 590770 h 590770"/>
                <a:gd name="connsiteX60" fmla="*/ 494705 w 591547"/>
                <a:gd name="connsiteY60" fmla="*/ 590770 h 590770"/>
                <a:gd name="connsiteX61" fmla="*/ 344598 w 591547"/>
                <a:gd name="connsiteY61" fmla="*/ 590770 h 590770"/>
                <a:gd name="connsiteX62" fmla="*/ 193685 w 591547"/>
                <a:gd name="connsiteY62" fmla="*/ 590770 h 590770"/>
                <a:gd name="connsiteX63" fmla="*/ 64562 w 591547"/>
                <a:gd name="connsiteY63" fmla="*/ 590770 h 590770"/>
                <a:gd name="connsiteX64" fmla="*/ 0 w 591547"/>
                <a:gd name="connsiteY64" fmla="*/ 590770 h 590770"/>
                <a:gd name="connsiteX65" fmla="*/ 0 w 591547"/>
                <a:gd name="connsiteY65" fmla="*/ 569815 h 590770"/>
                <a:gd name="connsiteX66" fmla="*/ 54070 w 591547"/>
                <a:gd name="connsiteY66" fmla="*/ 569815 h 590770"/>
                <a:gd name="connsiteX67" fmla="*/ 54070 w 591547"/>
                <a:gd name="connsiteY67" fmla="*/ 373160 h 590770"/>
                <a:gd name="connsiteX68" fmla="*/ 62141 w 591547"/>
                <a:gd name="connsiteY68" fmla="*/ 362683 h 590770"/>
                <a:gd name="connsiteX69" fmla="*/ 191264 w 591547"/>
                <a:gd name="connsiteY69" fmla="*/ 333668 h 590770"/>
                <a:gd name="connsiteX70" fmla="*/ 195299 w 591547"/>
                <a:gd name="connsiteY70" fmla="*/ 333668 h 590770"/>
                <a:gd name="connsiteX71" fmla="*/ 196106 w 591547"/>
                <a:gd name="connsiteY71" fmla="*/ 333668 h 590770"/>
                <a:gd name="connsiteX72" fmla="*/ 215475 w 591547"/>
                <a:gd name="connsiteY72" fmla="*/ 336892 h 590770"/>
                <a:gd name="connsiteX73" fmla="*/ 215475 w 591547"/>
                <a:gd name="connsiteY73" fmla="*/ 116864 h 590770"/>
                <a:gd name="connsiteX74" fmla="*/ 223545 w 591547"/>
                <a:gd name="connsiteY74" fmla="*/ 106387 h 590770"/>
                <a:gd name="connsiteX75" fmla="*/ 341370 w 591547"/>
                <a:gd name="connsiteY75" fmla="*/ 75760 h 590770"/>
                <a:gd name="connsiteX76" fmla="*/ 342984 w 591547"/>
                <a:gd name="connsiteY76" fmla="*/ 75760 h 590770"/>
                <a:gd name="connsiteX77" fmla="*/ 345405 w 591547"/>
                <a:gd name="connsiteY77" fmla="*/ 75760 h 590770"/>
                <a:gd name="connsiteX78" fmla="*/ 347020 w 591547"/>
                <a:gd name="connsiteY78" fmla="*/ 75760 h 590770"/>
                <a:gd name="connsiteX79" fmla="*/ 348634 w 591547"/>
                <a:gd name="connsiteY79" fmla="*/ 75760 h 590770"/>
                <a:gd name="connsiteX80" fmla="*/ 387371 w 591547"/>
                <a:gd name="connsiteY80" fmla="*/ 91879 h 590770"/>
                <a:gd name="connsiteX81" fmla="*/ 387371 w 591547"/>
                <a:gd name="connsiteY81" fmla="*/ 62865 h 590770"/>
                <a:gd name="connsiteX82" fmla="*/ 365581 w 591547"/>
                <a:gd name="connsiteY82" fmla="*/ 32238 h 590770"/>
                <a:gd name="connsiteX83" fmla="*/ 397862 w 591547"/>
                <a:gd name="connsiteY83" fmla="*/ 0 h 590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Lst>
              <a:rect l="l" t="t" r="r" b="b"/>
              <a:pathLst>
                <a:path w="591547" h="590770">
                  <a:moveTo>
                    <a:pt x="86413" y="515758"/>
                  </a:moveTo>
                  <a:lnTo>
                    <a:pt x="171919" y="515758"/>
                  </a:lnTo>
                  <a:lnTo>
                    <a:pt x="171919" y="537523"/>
                  </a:lnTo>
                  <a:lnTo>
                    <a:pt x="86413" y="537523"/>
                  </a:lnTo>
                  <a:close/>
                  <a:moveTo>
                    <a:pt x="86413" y="461733"/>
                  </a:moveTo>
                  <a:lnTo>
                    <a:pt x="171919" y="461733"/>
                  </a:lnTo>
                  <a:lnTo>
                    <a:pt x="171919" y="483498"/>
                  </a:lnTo>
                  <a:lnTo>
                    <a:pt x="86413" y="483498"/>
                  </a:lnTo>
                  <a:close/>
                  <a:moveTo>
                    <a:pt x="86413" y="408616"/>
                  </a:moveTo>
                  <a:lnTo>
                    <a:pt x="171919" y="408616"/>
                  </a:lnTo>
                  <a:lnTo>
                    <a:pt x="171919" y="429474"/>
                  </a:lnTo>
                  <a:lnTo>
                    <a:pt x="86413" y="429474"/>
                  </a:lnTo>
                  <a:close/>
                  <a:moveTo>
                    <a:pt x="204177" y="357041"/>
                  </a:moveTo>
                  <a:lnTo>
                    <a:pt x="204177" y="569815"/>
                  </a:lnTo>
                  <a:lnTo>
                    <a:pt x="333300" y="569815"/>
                  </a:lnTo>
                  <a:lnTo>
                    <a:pt x="333300" y="382026"/>
                  </a:lnTo>
                  <a:close/>
                  <a:moveTo>
                    <a:pt x="183194" y="357041"/>
                  </a:moveTo>
                  <a:lnTo>
                    <a:pt x="75053" y="382026"/>
                  </a:lnTo>
                  <a:lnTo>
                    <a:pt x="75053" y="569815"/>
                  </a:lnTo>
                  <a:lnTo>
                    <a:pt x="183194" y="569815"/>
                  </a:lnTo>
                  <a:close/>
                  <a:moveTo>
                    <a:pt x="247709" y="311838"/>
                  </a:moveTo>
                  <a:lnTo>
                    <a:pt x="322851" y="311838"/>
                  </a:lnTo>
                  <a:lnTo>
                    <a:pt x="322851" y="332826"/>
                  </a:lnTo>
                  <a:lnTo>
                    <a:pt x="247709" y="332826"/>
                  </a:lnTo>
                  <a:close/>
                  <a:moveTo>
                    <a:pt x="247709" y="257944"/>
                  </a:moveTo>
                  <a:lnTo>
                    <a:pt x="322851" y="257944"/>
                  </a:lnTo>
                  <a:lnTo>
                    <a:pt x="322851" y="279580"/>
                  </a:lnTo>
                  <a:lnTo>
                    <a:pt x="247709" y="279580"/>
                  </a:lnTo>
                  <a:close/>
                  <a:moveTo>
                    <a:pt x="247709" y="203919"/>
                  </a:moveTo>
                  <a:lnTo>
                    <a:pt x="322851" y="203919"/>
                  </a:lnTo>
                  <a:lnTo>
                    <a:pt x="322851" y="225684"/>
                  </a:lnTo>
                  <a:lnTo>
                    <a:pt x="247709" y="225684"/>
                  </a:lnTo>
                  <a:close/>
                  <a:moveTo>
                    <a:pt x="247709" y="150672"/>
                  </a:moveTo>
                  <a:lnTo>
                    <a:pt x="322851" y="150672"/>
                  </a:lnTo>
                  <a:lnTo>
                    <a:pt x="322851" y="171660"/>
                  </a:lnTo>
                  <a:lnTo>
                    <a:pt x="247709" y="171660"/>
                  </a:lnTo>
                  <a:close/>
                  <a:moveTo>
                    <a:pt x="355090" y="102357"/>
                  </a:moveTo>
                  <a:lnTo>
                    <a:pt x="355090" y="373160"/>
                  </a:lnTo>
                  <a:lnTo>
                    <a:pt x="355090" y="376384"/>
                  </a:lnTo>
                  <a:lnTo>
                    <a:pt x="355090" y="569815"/>
                  </a:lnTo>
                  <a:lnTo>
                    <a:pt x="484213" y="569815"/>
                  </a:lnTo>
                  <a:lnTo>
                    <a:pt x="484213" y="154744"/>
                  </a:lnTo>
                  <a:close/>
                  <a:moveTo>
                    <a:pt x="333300" y="99939"/>
                  </a:moveTo>
                  <a:lnTo>
                    <a:pt x="236458" y="125730"/>
                  </a:lnTo>
                  <a:lnTo>
                    <a:pt x="236458" y="341728"/>
                  </a:lnTo>
                  <a:lnTo>
                    <a:pt x="333300" y="360265"/>
                  </a:lnTo>
                  <a:close/>
                  <a:moveTo>
                    <a:pt x="397862" y="21761"/>
                  </a:moveTo>
                  <a:cubicBezTo>
                    <a:pt x="392213" y="21761"/>
                    <a:pt x="387371" y="26596"/>
                    <a:pt x="387371" y="32238"/>
                  </a:cubicBezTo>
                  <a:cubicBezTo>
                    <a:pt x="387371" y="37880"/>
                    <a:pt x="392213" y="42716"/>
                    <a:pt x="397862" y="42716"/>
                  </a:cubicBezTo>
                  <a:cubicBezTo>
                    <a:pt x="404318" y="42716"/>
                    <a:pt x="409160" y="37880"/>
                    <a:pt x="409160" y="32238"/>
                  </a:cubicBezTo>
                  <a:cubicBezTo>
                    <a:pt x="409160" y="26596"/>
                    <a:pt x="404318" y="21761"/>
                    <a:pt x="397862" y="21761"/>
                  </a:cubicBezTo>
                  <a:close/>
                  <a:moveTo>
                    <a:pt x="397862" y="0"/>
                  </a:moveTo>
                  <a:cubicBezTo>
                    <a:pt x="415616" y="0"/>
                    <a:pt x="430143" y="14507"/>
                    <a:pt x="430143" y="32238"/>
                  </a:cubicBezTo>
                  <a:cubicBezTo>
                    <a:pt x="430143" y="45940"/>
                    <a:pt x="421266" y="58029"/>
                    <a:pt x="409160" y="62865"/>
                  </a:cubicBezTo>
                  <a:lnTo>
                    <a:pt x="409160" y="100745"/>
                  </a:lnTo>
                  <a:lnTo>
                    <a:pt x="498740" y="137819"/>
                  </a:lnTo>
                  <a:cubicBezTo>
                    <a:pt x="502775" y="139431"/>
                    <a:pt x="506003" y="143461"/>
                    <a:pt x="506003" y="147491"/>
                  </a:cubicBezTo>
                  <a:lnTo>
                    <a:pt x="506003" y="569815"/>
                  </a:lnTo>
                  <a:lnTo>
                    <a:pt x="591547" y="569815"/>
                  </a:lnTo>
                  <a:lnTo>
                    <a:pt x="591547" y="590770"/>
                  </a:lnTo>
                  <a:lnTo>
                    <a:pt x="494705" y="590770"/>
                  </a:lnTo>
                  <a:lnTo>
                    <a:pt x="344598" y="590770"/>
                  </a:lnTo>
                  <a:lnTo>
                    <a:pt x="193685" y="590770"/>
                  </a:lnTo>
                  <a:lnTo>
                    <a:pt x="64562" y="590770"/>
                  </a:lnTo>
                  <a:lnTo>
                    <a:pt x="0" y="590770"/>
                  </a:lnTo>
                  <a:lnTo>
                    <a:pt x="0" y="569815"/>
                  </a:lnTo>
                  <a:lnTo>
                    <a:pt x="54070" y="569815"/>
                  </a:lnTo>
                  <a:lnTo>
                    <a:pt x="54070" y="373160"/>
                  </a:lnTo>
                  <a:cubicBezTo>
                    <a:pt x="54070" y="368324"/>
                    <a:pt x="57298" y="364294"/>
                    <a:pt x="62141" y="362683"/>
                  </a:cubicBezTo>
                  <a:lnTo>
                    <a:pt x="191264" y="333668"/>
                  </a:lnTo>
                  <a:cubicBezTo>
                    <a:pt x="192878" y="332862"/>
                    <a:pt x="194492" y="332862"/>
                    <a:pt x="195299" y="333668"/>
                  </a:cubicBezTo>
                  <a:cubicBezTo>
                    <a:pt x="196106" y="333668"/>
                    <a:pt x="196106" y="333668"/>
                    <a:pt x="196106" y="333668"/>
                  </a:cubicBezTo>
                  <a:lnTo>
                    <a:pt x="215475" y="336892"/>
                  </a:lnTo>
                  <a:lnTo>
                    <a:pt x="215475" y="116864"/>
                  </a:lnTo>
                  <a:cubicBezTo>
                    <a:pt x="215475" y="112028"/>
                    <a:pt x="218703" y="107999"/>
                    <a:pt x="223545" y="106387"/>
                  </a:cubicBezTo>
                  <a:lnTo>
                    <a:pt x="341370" y="75760"/>
                  </a:lnTo>
                  <a:cubicBezTo>
                    <a:pt x="342177" y="75760"/>
                    <a:pt x="342177" y="75760"/>
                    <a:pt x="342984" y="75760"/>
                  </a:cubicBezTo>
                  <a:cubicBezTo>
                    <a:pt x="343791" y="75760"/>
                    <a:pt x="344598" y="74954"/>
                    <a:pt x="345405" y="75760"/>
                  </a:cubicBezTo>
                  <a:cubicBezTo>
                    <a:pt x="346213" y="75760"/>
                    <a:pt x="347020" y="75760"/>
                    <a:pt x="347020" y="75760"/>
                  </a:cubicBezTo>
                  <a:cubicBezTo>
                    <a:pt x="347827" y="75760"/>
                    <a:pt x="347827" y="75760"/>
                    <a:pt x="348634" y="75760"/>
                  </a:cubicBezTo>
                  <a:lnTo>
                    <a:pt x="387371" y="91879"/>
                  </a:lnTo>
                  <a:lnTo>
                    <a:pt x="387371" y="62865"/>
                  </a:lnTo>
                  <a:cubicBezTo>
                    <a:pt x="375265" y="58029"/>
                    <a:pt x="365581" y="45940"/>
                    <a:pt x="365581" y="32238"/>
                  </a:cubicBezTo>
                  <a:cubicBezTo>
                    <a:pt x="365581" y="14507"/>
                    <a:pt x="380107" y="0"/>
                    <a:pt x="397862" y="0"/>
                  </a:cubicBezTo>
                  <a:close/>
                </a:path>
              </a:pathLst>
            </a:custGeom>
            <a:gradFill>
              <a:gsLst>
                <a:gs pos="0">
                  <a:schemeClr val="bg1"/>
                </a:gs>
                <a:gs pos="100000">
                  <a:srgbClr val="55B3FA"/>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grpSp>
          <p:nvGrpSpPr>
            <p:cNvPr id="53" name="组合 52"/>
            <p:cNvGrpSpPr/>
            <p:nvPr/>
          </p:nvGrpSpPr>
          <p:grpSpPr>
            <a:xfrm>
              <a:off x="4933119" y="3416549"/>
              <a:ext cx="2338462" cy="1531862"/>
              <a:chOff x="6215620" y="1891581"/>
              <a:chExt cx="2338462" cy="1531862"/>
            </a:xfrm>
          </p:grpSpPr>
          <p:sp>
            <p:nvSpPr>
              <p:cNvPr id="54" name="矩形 53"/>
              <p:cNvSpPr/>
              <p:nvPr/>
            </p:nvSpPr>
            <p:spPr>
              <a:xfrm>
                <a:off x="6215620" y="2407780"/>
                <a:ext cx="2338462" cy="101566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演示也</a:t>
                </a:r>
                <a:r>
                  <a:rPr lang="zh-CN" altLang="en-US" sz="1000" dirty="0">
                    <a:gradFill>
                      <a:gsLst>
                        <a:gs pos="0">
                          <a:schemeClr val="bg1"/>
                        </a:gs>
                        <a:gs pos="100000">
                          <a:srgbClr val="55B3FA"/>
                        </a:gs>
                      </a:gsLst>
                      <a:lin ang="5400000" scaled="1"/>
                    </a:gradFill>
                    <a:cs typeface="+mn-ea"/>
                    <a:sym typeface="+mn-lt"/>
                  </a:rPr>
                  <a:t>可以将演示文稿打印出来用户可以在投影仪或者计算机上进行演示也可以将演示文稿打印出来</a:t>
                </a:r>
              </a:p>
              <a:p>
                <a:pPr algn="ctr">
                  <a:lnSpc>
                    <a:spcPct val="120000"/>
                  </a:lnSpc>
                </a:pPr>
                <a:endParaRPr lang="zh-CN" altLang="en-US" sz="1000" dirty="0" smtClean="0">
                  <a:gradFill>
                    <a:gsLst>
                      <a:gs pos="0">
                        <a:schemeClr val="bg1"/>
                      </a:gs>
                      <a:gs pos="100000">
                        <a:srgbClr val="55B3FA"/>
                      </a:gs>
                    </a:gsLst>
                    <a:lin ang="5400000" scaled="1"/>
                  </a:gradFill>
                  <a:cs typeface="+mn-ea"/>
                  <a:sym typeface="+mn-lt"/>
                </a:endParaRPr>
              </a:p>
            </p:txBody>
          </p:sp>
          <p:sp>
            <p:nvSpPr>
              <p:cNvPr id="55" name="矩形 54"/>
              <p:cNvSpPr/>
              <p:nvPr/>
            </p:nvSpPr>
            <p:spPr>
              <a:xfrm>
                <a:off x="6342658" y="1891581"/>
                <a:ext cx="2084387" cy="49795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400" b="1" dirty="0">
                    <a:gradFill>
                      <a:gsLst>
                        <a:gs pos="0">
                          <a:schemeClr val="bg1"/>
                        </a:gs>
                        <a:gs pos="100000">
                          <a:srgbClr val="55B3FA"/>
                        </a:gs>
                      </a:gsLst>
                      <a:lin ang="5400000" scaled="1"/>
                    </a:gradFill>
                    <a:cs typeface="+mn-ea"/>
                    <a:sym typeface="+mn-lt"/>
                  </a:rPr>
                  <a:t>行业走势</a:t>
                </a:r>
              </a:p>
            </p:txBody>
          </p:sp>
        </p:grpSp>
      </p:grpSp>
      <p:grpSp>
        <p:nvGrpSpPr>
          <p:cNvPr id="64" name="组合 63"/>
          <p:cNvGrpSpPr/>
          <p:nvPr/>
        </p:nvGrpSpPr>
        <p:grpSpPr>
          <a:xfrm>
            <a:off x="8216900" y="2541226"/>
            <a:ext cx="2654300" cy="3311526"/>
            <a:chOff x="8216900" y="2133600"/>
            <a:chExt cx="2654300" cy="3311526"/>
          </a:xfrm>
        </p:grpSpPr>
        <p:sp>
          <p:nvSpPr>
            <p:cNvPr id="38" name="任意多边形 37"/>
            <p:cNvSpPr/>
            <p:nvPr/>
          </p:nvSpPr>
          <p:spPr>
            <a:xfrm>
              <a:off x="8216900" y="2133600"/>
              <a:ext cx="2654300" cy="3311526"/>
            </a:xfrm>
            <a:custGeom>
              <a:avLst/>
              <a:gdLst>
                <a:gd name="connsiteX0" fmla="*/ 0 w 2654300"/>
                <a:gd name="connsiteY0" fmla="*/ 2493963 h 3311526"/>
                <a:gd name="connsiteX1" fmla="*/ 67207 w 2654300"/>
                <a:gd name="connsiteY1" fmla="*/ 2493963 h 3311526"/>
                <a:gd name="connsiteX2" fmla="*/ 67207 w 2654300"/>
                <a:gd name="connsiteY2" fmla="*/ 3244319 h 3311526"/>
                <a:gd name="connsiteX3" fmla="*/ 2587093 w 2654300"/>
                <a:gd name="connsiteY3" fmla="*/ 3244319 h 3311526"/>
                <a:gd name="connsiteX4" fmla="*/ 2587093 w 2654300"/>
                <a:gd name="connsiteY4" fmla="*/ 2493963 h 3311526"/>
                <a:gd name="connsiteX5" fmla="*/ 2654300 w 2654300"/>
                <a:gd name="connsiteY5" fmla="*/ 2493963 h 3311526"/>
                <a:gd name="connsiteX6" fmla="*/ 2654300 w 2654300"/>
                <a:gd name="connsiteY6" fmla="*/ 3311526 h 3311526"/>
                <a:gd name="connsiteX7" fmla="*/ 0 w 2654300"/>
                <a:gd name="connsiteY7" fmla="*/ 3311526 h 3311526"/>
                <a:gd name="connsiteX8" fmla="*/ 0 w 2654300"/>
                <a:gd name="connsiteY8" fmla="*/ 0 h 3311526"/>
                <a:gd name="connsiteX9" fmla="*/ 2654300 w 2654300"/>
                <a:gd name="connsiteY9" fmla="*/ 0 h 3311526"/>
                <a:gd name="connsiteX10" fmla="*/ 2654300 w 2654300"/>
                <a:gd name="connsiteY10" fmla="*/ 817563 h 3311526"/>
                <a:gd name="connsiteX11" fmla="*/ 2587093 w 2654300"/>
                <a:gd name="connsiteY11" fmla="*/ 817563 h 3311526"/>
                <a:gd name="connsiteX12" fmla="*/ 2587093 w 2654300"/>
                <a:gd name="connsiteY12" fmla="*/ 67207 h 3311526"/>
                <a:gd name="connsiteX13" fmla="*/ 67207 w 2654300"/>
                <a:gd name="connsiteY13" fmla="*/ 67207 h 3311526"/>
                <a:gd name="connsiteX14" fmla="*/ 67207 w 2654300"/>
                <a:gd name="connsiteY14" fmla="*/ 817563 h 3311526"/>
                <a:gd name="connsiteX15" fmla="*/ 0 w 2654300"/>
                <a:gd name="connsiteY15" fmla="*/ 817563 h 3311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54300" h="3311526">
                  <a:moveTo>
                    <a:pt x="0" y="2493963"/>
                  </a:moveTo>
                  <a:lnTo>
                    <a:pt x="67207" y="2493963"/>
                  </a:lnTo>
                  <a:lnTo>
                    <a:pt x="67207" y="3244319"/>
                  </a:lnTo>
                  <a:lnTo>
                    <a:pt x="2587093" y="3244319"/>
                  </a:lnTo>
                  <a:lnTo>
                    <a:pt x="2587093" y="2493963"/>
                  </a:lnTo>
                  <a:lnTo>
                    <a:pt x="2654300" y="2493963"/>
                  </a:lnTo>
                  <a:lnTo>
                    <a:pt x="2654300" y="3311526"/>
                  </a:lnTo>
                  <a:lnTo>
                    <a:pt x="0" y="3311526"/>
                  </a:lnTo>
                  <a:close/>
                  <a:moveTo>
                    <a:pt x="0" y="0"/>
                  </a:moveTo>
                  <a:lnTo>
                    <a:pt x="2654300" y="0"/>
                  </a:lnTo>
                  <a:lnTo>
                    <a:pt x="2654300" y="817563"/>
                  </a:lnTo>
                  <a:lnTo>
                    <a:pt x="2587093" y="817563"/>
                  </a:lnTo>
                  <a:lnTo>
                    <a:pt x="2587093" y="67207"/>
                  </a:lnTo>
                  <a:lnTo>
                    <a:pt x="67207" y="67207"/>
                  </a:lnTo>
                  <a:lnTo>
                    <a:pt x="67207" y="817563"/>
                  </a:lnTo>
                  <a:lnTo>
                    <a:pt x="0" y="817563"/>
                  </a:lnTo>
                  <a:close/>
                </a:path>
              </a:pathLst>
            </a:custGeom>
            <a:gradFill>
              <a:gsLst>
                <a:gs pos="0">
                  <a:schemeClr val="bg1"/>
                </a:gs>
                <a:gs pos="100000">
                  <a:srgbClr val="55B3FA"/>
                </a:gs>
              </a:gsLst>
              <a:lin ang="2700000" scaled="1"/>
            </a:gra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61" name="椭圆 40"/>
            <p:cNvSpPr/>
            <p:nvPr/>
          </p:nvSpPr>
          <p:spPr>
            <a:xfrm>
              <a:off x="9251950" y="2502348"/>
              <a:ext cx="584200" cy="583304"/>
            </a:xfrm>
            <a:custGeom>
              <a:avLst/>
              <a:gdLst>
                <a:gd name="connsiteX0" fmla="*/ 325000 h 606722"/>
                <a:gd name="connsiteY0" fmla="*/ 325000 h 606722"/>
                <a:gd name="connsiteX1" fmla="*/ 325000 h 606722"/>
                <a:gd name="connsiteY1" fmla="*/ 325000 h 606722"/>
                <a:gd name="connsiteX2" fmla="*/ 325000 h 606722"/>
                <a:gd name="connsiteY2" fmla="*/ 325000 h 606722"/>
                <a:gd name="connsiteX3" fmla="*/ 325000 h 606722"/>
                <a:gd name="connsiteY3" fmla="*/ 325000 h 606722"/>
                <a:gd name="connsiteX4" fmla="*/ 325000 h 606722"/>
                <a:gd name="connsiteY4" fmla="*/ 325000 h 606722"/>
                <a:gd name="connsiteX5" fmla="*/ 325000 h 606722"/>
                <a:gd name="connsiteY5" fmla="*/ 325000 h 606722"/>
                <a:gd name="connsiteX6" fmla="*/ 325000 h 606722"/>
                <a:gd name="connsiteY6" fmla="*/ 325000 h 606722"/>
                <a:gd name="connsiteX7" fmla="*/ 325000 h 606722"/>
                <a:gd name="connsiteY7" fmla="*/ 325000 h 606722"/>
                <a:gd name="connsiteX8" fmla="*/ 325000 h 606722"/>
                <a:gd name="connsiteY8" fmla="*/ 325000 h 606722"/>
                <a:gd name="connsiteX9" fmla="*/ 325000 h 606722"/>
                <a:gd name="connsiteY9" fmla="*/ 325000 h 606722"/>
                <a:gd name="connsiteX10" fmla="*/ 325000 h 606722"/>
                <a:gd name="connsiteY10" fmla="*/ 325000 h 606722"/>
                <a:gd name="connsiteX11" fmla="*/ 325000 h 606722"/>
                <a:gd name="connsiteY11" fmla="*/ 325000 h 606722"/>
                <a:gd name="connsiteX12" fmla="*/ 325000 h 606722"/>
                <a:gd name="connsiteY12" fmla="*/ 325000 h 606722"/>
                <a:gd name="connsiteX13" fmla="*/ 325000 h 606722"/>
                <a:gd name="connsiteY13" fmla="*/ 325000 h 606722"/>
                <a:gd name="connsiteX14" fmla="*/ 325000 h 606722"/>
                <a:gd name="connsiteY14" fmla="*/ 325000 h 606722"/>
                <a:gd name="connsiteX15" fmla="*/ 325000 h 606722"/>
                <a:gd name="connsiteY15" fmla="*/ 325000 h 606722"/>
                <a:gd name="connsiteX16" fmla="*/ 325000 h 606722"/>
                <a:gd name="connsiteY16" fmla="*/ 325000 h 606722"/>
                <a:gd name="connsiteX17" fmla="*/ 325000 h 606722"/>
                <a:gd name="connsiteY17" fmla="*/ 325000 h 606722"/>
                <a:gd name="connsiteX18" fmla="*/ 325000 h 606722"/>
                <a:gd name="connsiteY18" fmla="*/ 325000 h 606722"/>
                <a:gd name="connsiteX19" fmla="*/ 325000 h 606722"/>
                <a:gd name="connsiteY19" fmla="*/ 325000 h 606722"/>
                <a:gd name="connsiteX20" fmla="*/ 325000 h 606722"/>
                <a:gd name="connsiteY20" fmla="*/ 325000 h 606722"/>
                <a:gd name="connsiteX21" fmla="*/ 325000 h 606722"/>
                <a:gd name="connsiteY21" fmla="*/ 325000 h 606722"/>
                <a:gd name="connsiteX22" fmla="*/ 325000 h 606722"/>
                <a:gd name="connsiteY22" fmla="*/ 325000 h 606722"/>
                <a:gd name="connsiteX23" fmla="*/ 325000 h 606722"/>
                <a:gd name="connsiteY23" fmla="*/ 325000 h 606722"/>
                <a:gd name="connsiteX24" fmla="*/ 325000 h 606722"/>
                <a:gd name="connsiteY24" fmla="*/ 325000 h 606722"/>
                <a:gd name="connsiteX25" fmla="*/ 325000 h 606722"/>
                <a:gd name="connsiteY25" fmla="*/ 325000 h 606722"/>
                <a:gd name="connsiteX26" fmla="*/ 325000 h 606722"/>
                <a:gd name="connsiteY26" fmla="*/ 325000 h 606722"/>
                <a:gd name="connsiteX27" fmla="*/ 325000 h 606722"/>
                <a:gd name="connsiteY27" fmla="*/ 325000 h 606722"/>
                <a:gd name="connsiteX28" fmla="*/ 325000 h 606722"/>
                <a:gd name="connsiteY28" fmla="*/ 325000 h 606722"/>
                <a:gd name="connsiteX29" fmla="*/ 325000 h 606722"/>
                <a:gd name="connsiteY29" fmla="*/ 325000 h 606722"/>
                <a:gd name="connsiteX30" fmla="*/ 325000 h 606722"/>
                <a:gd name="connsiteY30" fmla="*/ 325000 h 606722"/>
                <a:gd name="connsiteX31" fmla="*/ 325000 h 606722"/>
                <a:gd name="connsiteY31" fmla="*/ 325000 h 606722"/>
                <a:gd name="connsiteX32" fmla="*/ 325000 h 606722"/>
                <a:gd name="connsiteY32" fmla="*/ 325000 h 606722"/>
                <a:gd name="connsiteX33" fmla="*/ 325000 h 606722"/>
                <a:gd name="connsiteY33" fmla="*/ 325000 h 606722"/>
                <a:gd name="connsiteX34" fmla="*/ 325000 h 606722"/>
                <a:gd name="connsiteY34" fmla="*/ 325000 h 606722"/>
                <a:gd name="connsiteX35" fmla="*/ 325000 h 606722"/>
                <a:gd name="connsiteY35" fmla="*/ 325000 h 606722"/>
                <a:gd name="connsiteX36" fmla="*/ 325000 h 606722"/>
                <a:gd name="connsiteY36" fmla="*/ 325000 h 606722"/>
                <a:gd name="connsiteX37" fmla="*/ 325000 h 606722"/>
                <a:gd name="connsiteY37" fmla="*/ 325000 h 606722"/>
                <a:gd name="connsiteX38" fmla="*/ 325000 h 606722"/>
                <a:gd name="connsiteY38" fmla="*/ 325000 h 606722"/>
                <a:gd name="connsiteX39" fmla="*/ 325000 h 606722"/>
                <a:gd name="connsiteY39" fmla="*/ 325000 h 606722"/>
                <a:gd name="connsiteX40" fmla="*/ 325000 h 606722"/>
                <a:gd name="connsiteY40" fmla="*/ 325000 h 606722"/>
                <a:gd name="connsiteX41" fmla="*/ 325000 h 606722"/>
                <a:gd name="connsiteY41" fmla="*/ 325000 h 606722"/>
                <a:gd name="connsiteX42" fmla="*/ 325000 h 606722"/>
                <a:gd name="connsiteY42" fmla="*/ 325000 h 606722"/>
                <a:gd name="connsiteX43" fmla="*/ 325000 h 606722"/>
                <a:gd name="connsiteY43" fmla="*/ 325000 h 606722"/>
                <a:gd name="connsiteX44" fmla="*/ 325000 h 606722"/>
                <a:gd name="connsiteY44" fmla="*/ 325000 h 606722"/>
                <a:gd name="connsiteX45" fmla="*/ 325000 h 606722"/>
                <a:gd name="connsiteY45" fmla="*/ 325000 h 606722"/>
                <a:gd name="connsiteX46" fmla="*/ 325000 h 606722"/>
                <a:gd name="connsiteY46" fmla="*/ 325000 h 606722"/>
                <a:gd name="connsiteX47" fmla="*/ 325000 h 606722"/>
                <a:gd name="connsiteY47" fmla="*/ 325000 h 606722"/>
                <a:gd name="connsiteX48" fmla="*/ 325000 h 606722"/>
                <a:gd name="connsiteY48" fmla="*/ 325000 h 606722"/>
                <a:gd name="connsiteX49" fmla="*/ 325000 h 606722"/>
                <a:gd name="connsiteY49" fmla="*/ 325000 h 606722"/>
                <a:gd name="connsiteX50" fmla="*/ 325000 h 606722"/>
                <a:gd name="connsiteY50" fmla="*/ 325000 h 606722"/>
                <a:gd name="connsiteX51" fmla="*/ 325000 h 606722"/>
                <a:gd name="connsiteY51" fmla="*/ 325000 h 606722"/>
                <a:gd name="connsiteX52" fmla="*/ 325000 h 606722"/>
                <a:gd name="connsiteY52" fmla="*/ 325000 h 606722"/>
                <a:gd name="connsiteX53" fmla="*/ 325000 h 606722"/>
                <a:gd name="connsiteY53" fmla="*/ 325000 h 606722"/>
                <a:gd name="connsiteX54" fmla="*/ 325000 h 606722"/>
                <a:gd name="connsiteY54" fmla="*/ 325000 h 606722"/>
                <a:gd name="connsiteX55" fmla="*/ 325000 h 606722"/>
                <a:gd name="connsiteY55" fmla="*/ 325000 h 606722"/>
                <a:gd name="connsiteX56" fmla="*/ 325000 h 606722"/>
                <a:gd name="connsiteY56" fmla="*/ 325000 h 606722"/>
                <a:gd name="connsiteX57" fmla="*/ 325000 h 606722"/>
                <a:gd name="connsiteY57" fmla="*/ 325000 h 606722"/>
                <a:gd name="connsiteX58" fmla="*/ 325000 h 606722"/>
                <a:gd name="connsiteY58" fmla="*/ 325000 h 606722"/>
                <a:gd name="connsiteX59" fmla="*/ 325000 h 606722"/>
                <a:gd name="connsiteY59" fmla="*/ 325000 h 606722"/>
                <a:gd name="connsiteX60" fmla="*/ 325000 h 606722"/>
                <a:gd name="connsiteY60" fmla="*/ 325000 h 606722"/>
                <a:gd name="connsiteX61" fmla="*/ 325000 h 606722"/>
                <a:gd name="connsiteY61" fmla="*/ 325000 h 606722"/>
                <a:gd name="connsiteX62" fmla="*/ 325000 h 606722"/>
                <a:gd name="connsiteY62" fmla="*/ 325000 h 606722"/>
                <a:gd name="connsiteX63" fmla="*/ 325000 h 606722"/>
                <a:gd name="connsiteY63" fmla="*/ 325000 h 606722"/>
                <a:gd name="connsiteX64" fmla="*/ 325000 h 606722"/>
                <a:gd name="connsiteY64" fmla="*/ 325000 h 606722"/>
                <a:gd name="connsiteX65" fmla="*/ 325000 h 606722"/>
                <a:gd name="connsiteY65" fmla="*/ 325000 h 606722"/>
                <a:gd name="connsiteX66" fmla="*/ 325000 h 606722"/>
                <a:gd name="connsiteY66" fmla="*/ 325000 h 606722"/>
                <a:gd name="connsiteX67" fmla="*/ 325000 h 606722"/>
                <a:gd name="connsiteY67" fmla="*/ 32500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607535" h="606604">
                  <a:moveTo>
                    <a:pt x="394900" y="353768"/>
                  </a:moveTo>
                  <a:cubicBezTo>
                    <a:pt x="400507" y="353768"/>
                    <a:pt x="405045" y="358301"/>
                    <a:pt x="405045" y="363900"/>
                  </a:cubicBezTo>
                  <a:lnTo>
                    <a:pt x="405045" y="515616"/>
                  </a:lnTo>
                  <a:cubicBezTo>
                    <a:pt x="405045" y="543435"/>
                    <a:pt x="382353" y="566099"/>
                    <a:pt x="354410" y="566099"/>
                  </a:cubicBezTo>
                  <a:lnTo>
                    <a:pt x="212649" y="566099"/>
                  </a:lnTo>
                  <a:cubicBezTo>
                    <a:pt x="207131" y="566099"/>
                    <a:pt x="202593" y="561566"/>
                    <a:pt x="202593" y="556056"/>
                  </a:cubicBezTo>
                  <a:cubicBezTo>
                    <a:pt x="202593" y="550457"/>
                    <a:pt x="207131" y="545924"/>
                    <a:pt x="212649" y="545924"/>
                  </a:cubicBezTo>
                  <a:lnTo>
                    <a:pt x="354410" y="545924"/>
                  </a:lnTo>
                  <a:cubicBezTo>
                    <a:pt x="371140" y="545924"/>
                    <a:pt x="384845" y="532325"/>
                    <a:pt x="384845" y="515616"/>
                  </a:cubicBezTo>
                  <a:lnTo>
                    <a:pt x="384845" y="363900"/>
                  </a:lnTo>
                  <a:cubicBezTo>
                    <a:pt x="384845" y="358301"/>
                    <a:pt x="389294" y="353768"/>
                    <a:pt x="394900" y="353768"/>
                  </a:cubicBezTo>
                  <a:close/>
                  <a:moveTo>
                    <a:pt x="131640" y="262739"/>
                  </a:moveTo>
                  <a:cubicBezTo>
                    <a:pt x="137236" y="262739"/>
                    <a:pt x="141766" y="267271"/>
                    <a:pt x="141766" y="272870"/>
                  </a:cubicBezTo>
                  <a:lnTo>
                    <a:pt x="141766" y="333565"/>
                  </a:lnTo>
                  <a:cubicBezTo>
                    <a:pt x="141766" y="339075"/>
                    <a:pt x="137236" y="343607"/>
                    <a:pt x="131640" y="343607"/>
                  </a:cubicBezTo>
                  <a:cubicBezTo>
                    <a:pt x="126044" y="343607"/>
                    <a:pt x="121514" y="339075"/>
                    <a:pt x="121514" y="333565"/>
                  </a:cubicBezTo>
                  <a:lnTo>
                    <a:pt x="121514" y="272870"/>
                  </a:lnTo>
                  <a:cubicBezTo>
                    <a:pt x="121514" y="267271"/>
                    <a:pt x="126044" y="262739"/>
                    <a:pt x="131640" y="262739"/>
                  </a:cubicBezTo>
                  <a:close/>
                  <a:moveTo>
                    <a:pt x="489057" y="194973"/>
                  </a:moveTo>
                  <a:cubicBezTo>
                    <a:pt x="492973" y="190974"/>
                    <a:pt x="499381" y="190974"/>
                    <a:pt x="503386" y="194973"/>
                  </a:cubicBezTo>
                  <a:lnTo>
                    <a:pt x="604576" y="296095"/>
                  </a:lnTo>
                  <a:cubicBezTo>
                    <a:pt x="605555" y="296983"/>
                    <a:pt x="606267" y="298138"/>
                    <a:pt x="606801" y="299383"/>
                  </a:cubicBezTo>
                  <a:cubicBezTo>
                    <a:pt x="607780" y="301871"/>
                    <a:pt x="607780" y="304625"/>
                    <a:pt x="606801" y="307113"/>
                  </a:cubicBezTo>
                  <a:cubicBezTo>
                    <a:pt x="606267" y="308357"/>
                    <a:pt x="605555" y="309424"/>
                    <a:pt x="604576" y="310401"/>
                  </a:cubicBezTo>
                  <a:lnTo>
                    <a:pt x="503386" y="411434"/>
                  </a:lnTo>
                  <a:cubicBezTo>
                    <a:pt x="501339" y="413478"/>
                    <a:pt x="498758" y="414455"/>
                    <a:pt x="496177" y="414455"/>
                  </a:cubicBezTo>
                  <a:cubicBezTo>
                    <a:pt x="493596" y="414455"/>
                    <a:pt x="491015" y="413478"/>
                    <a:pt x="489057" y="411434"/>
                  </a:cubicBezTo>
                  <a:cubicBezTo>
                    <a:pt x="485052" y="407524"/>
                    <a:pt x="485052" y="401126"/>
                    <a:pt x="489057" y="397217"/>
                  </a:cubicBezTo>
                  <a:lnTo>
                    <a:pt x="572982" y="313333"/>
                  </a:lnTo>
                  <a:lnTo>
                    <a:pt x="232921" y="313333"/>
                  </a:lnTo>
                  <a:cubicBezTo>
                    <a:pt x="227314" y="313333"/>
                    <a:pt x="222775" y="308802"/>
                    <a:pt x="222775" y="303203"/>
                  </a:cubicBezTo>
                  <a:cubicBezTo>
                    <a:pt x="222775" y="297605"/>
                    <a:pt x="227314" y="293074"/>
                    <a:pt x="232921" y="293074"/>
                  </a:cubicBezTo>
                  <a:lnTo>
                    <a:pt x="572982" y="293074"/>
                  </a:lnTo>
                  <a:lnTo>
                    <a:pt x="489057" y="209279"/>
                  </a:lnTo>
                  <a:cubicBezTo>
                    <a:pt x="485052" y="205281"/>
                    <a:pt x="485052" y="198883"/>
                    <a:pt x="489057" y="194973"/>
                  </a:cubicBezTo>
                  <a:close/>
                  <a:moveTo>
                    <a:pt x="211398" y="40317"/>
                  </a:moveTo>
                  <a:lnTo>
                    <a:pt x="354409" y="40317"/>
                  </a:lnTo>
                  <a:cubicBezTo>
                    <a:pt x="382353" y="40317"/>
                    <a:pt x="405046" y="62981"/>
                    <a:pt x="405046" y="90889"/>
                  </a:cubicBezTo>
                  <a:lnTo>
                    <a:pt x="405046" y="242605"/>
                  </a:lnTo>
                  <a:cubicBezTo>
                    <a:pt x="405046" y="248115"/>
                    <a:pt x="400508" y="252648"/>
                    <a:pt x="394901" y="252648"/>
                  </a:cubicBezTo>
                  <a:cubicBezTo>
                    <a:pt x="389295" y="252648"/>
                    <a:pt x="384845" y="248115"/>
                    <a:pt x="384845" y="242605"/>
                  </a:cubicBezTo>
                  <a:lnTo>
                    <a:pt x="384845" y="90889"/>
                  </a:lnTo>
                  <a:cubicBezTo>
                    <a:pt x="384845" y="74180"/>
                    <a:pt x="371140" y="60581"/>
                    <a:pt x="354409" y="60581"/>
                  </a:cubicBezTo>
                  <a:lnTo>
                    <a:pt x="211398" y="60581"/>
                  </a:lnTo>
                  <a:cubicBezTo>
                    <a:pt x="205791" y="60581"/>
                    <a:pt x="201253" y="56048"/>
                    <a:pt x="201253" y="50449"/>
                  </a:cubicBezTo>
                  <a:cubicBezTo>
                    <a:pt x="201253" y="44850"/>
                    <a:pt x="205791" y="40317"/>
                    <a:pt x="211398" y="40317"/>
                  </a:cubicBezTo>
                  <a:close/>
                  <a:moveTo>
                    <a:pt x="147115" y="20146"/>
                  </a:moveTo>
                  <a:cubicBezTo>
                    <a:pt x="144890" y="20146"/>
                    <a:pt x="142576" y="20590"/>
                    <a:pt x="140084" y="21568"/>
                  </a:cubicBezTo>
                  <a:lnTo>
                    <a:pt x="44232" y="59782"/>
                  </a:lnTo>
                  <a:cubicBezTo>
                    <a:pt x="24919" y="66981"/>
                    <a:pt x="20292" y="73024"/>
                    <a:pt x="20292" y="90887"/>
                  </a:cubicBezTo>
                  <a:lnTo>
                    <a:pt x="20292" y="515689"/>
                  </a:lnTo>
                  <a:cubicBezTo>
                    <a:pt x="20292" y="533464"/>
                    <a:pt x="24919" y="539596"/>
                    <a:pt x="44054" y="546616"/>
                  </a:cubicBezTo>
                  <a:lnTo>
                    <a:pt x="140262" y="585098"/>
                  </a:lnTo>
                  <a:cubicBezTo>
                    <a:pt x="142576" y="585897"/>
                    <a:pt x="144890" y="586431"/>
                    <a:pt x="147115" y="586431"/>
                  </a:cubicBezTo>
                  <a:cubicBezTo>
                    <a:pt x="156015" y="586431"/>
                    <a:pt x="161978" y="578254"/>
                    <a:pt x="161978" y="566257"/>
                  </a:cubicBezTo>
                  <a:lnTo>
                    <a:pt x="161978" y="40319"/>
                  </a:lnTo>
                  <a:cubicBezTo>
                    <a:pt x="161978" y="28233"/>
                    <a:pt x="156015" y="20146"/>
                    <a:pt x="147115" y="20146"/>
                  </a:cubicBezTo>
                  <a:close/>
                  <a:moveTo>
                    <a:pt x="151669" y="315"/>
                  </a:moveTo>
                  <a:cubicBezTo>
                    <a:pt x="169354" y="2727"/>
                    <a:pt x="182270" y="18724"/>
                    <a:pt x="182270" y="40319"/>
                  </a:cubicBezTo>
                  <a:lnTo>
                    <a:pt x="182270" y="566257"/>
                  </a:lnTo>
                  <a:cubicBezTo>
                    <a:pt x="182270" y="589630"/>
                    <a:pt x="167496" y="606604"/>
                    <a:pt x="147115" y="606604"/>
                  </a:cubicBezTo>
                  <a:cubicBezTo>
                    <a:pt x="142487" y="606604"/>
                    <a:pt x="137681" y="605716"/>
                    <a:pt x="132964" y="603938"/>
                  </a:cubicBezTo>
                  <a:lnTo>
                    <a:pt x="36756" y="565457"/>
                  </a:lnTo>
                  <a:cubicBezTo>
                    <a:pt x="10057" y="555592"/>
                    <a:pt x="0" y="542084"/>
                    <a:pt x="0" y="515689"/>
                  </a:cubicBezTo>
                  <a:lnTo>
                    <a:pt x="0" y="90887"/>
                  </a:lnTo>
                  <a:cubicBezTo>
                    <a:pt x="0" y="64492"/>
                    <a:pt x="10057" y="50895"/>
                    <a:pt x="37023" y="40942"/>
                  </a:cubicBezTo>
                  <a:lnTo>
                    <a:pt x="132697" y="2727"/>
                  </a:lnTo>
                  <a:cubicBezTo>
                    <a:pt x="139350" y="217"/>
                    <a:pt x="145774" y="-489"/>
                    <a:pt x="151669" y="315"/>
                  </a:cubicBezTo>
                  <a:close/>
                </a:path>
              </a:pathLst>
            </a:custGeom>
            <a:gradFill>
              <a:gsLst>
                <a:gs pos="0">
                  <a:schemeClr val="bg1"/>
                </a:gs>
                <a:gs pos="100000">
                  <a:srgbClr val="55B3FA"/>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grpSp>
          <p:nvGrpSpPr>
            <p:cNvPr id="56" name="组合 55"/>
            <p:cNvGrpSpPr/>
            <p:nvPr/>
          </p:nvGrpSpPr>
          <p:grpSpPr>
            <a:xfrm>
              <a:off x="8374819" y="3416549"/>
              <a:ext cx="2338462" cy="1531862"/>
              <a:chOff x="6215620" y="1891581"/>
              <a:chExt cx="2338462" cy="1531862"/>
            </a:xfrm>
          </p:grpSpPr>
          <p:sp>
            <p:nvSpPr>
              <p:cNvPr id="57" name="矩形 56"/>
              <p:cNvSpPr/>
              <p:nvPr/>
            </p:nvSpPr>
            <p:spPr>
              <a:xfrm>
                <a:off x="6215620" y="2407780"/>
                <a:ext cx="2338462" cy="101566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a:t>
                </a:r>
                <a:r>
                  <a:rPr lang="zh-CN" altLang="en-US" sz="1000" dirty="0" smtClean="0">
                    <a:gradFill>
                      <a:gsLst>
                        <a:gs pos="0">
                          <a:schemeClr val="bg1"/>
                        </a:gs>
                        <a:gs pos="100000">
                          <a:srgbClr val="55B3FA"/>
                        </a:gs>
                      </a:gsLst>
                      <a:lin ang="5400000" scaled="1"/>
                    </a:gradFill>
                    <a:cs typeface="+mn-ea"/>
                    <a:sym typeface="+mn-lt"/>
                  </a:rPr>
                  <a:t>演示也</a:t>
                </a:r>
                <a:r>
                  <a:rPr lang="zh-CN" altLang="en-US" sz="1000" dirty="0">
                    <a:gradFill>
                      <a:gsLst>
                        <a:gs pos="0">
                          <a:schemeClr val="bg1"/>
                        </a:gs>
                        <a:gs pos="100000">
                          <a:srgbClr val="55B3FA"/>
                        </a:gs>
                      </a:gsLst>
                      <a:lin ang="5400000" scaled="1"/>
                    </a:gradFill>
                    <a:cs typeface="+mn-ea"/>
                    <a:sym typeface="+mn-lt"/>
                  </a:rPr>
                  <a:t>可以将演示文稿打印出来用户可以在投影仪或者计算机上进行演示也可以将演示文稿打印出来</a:t>
                </a:r>
              </a:p>
              <a:p>
                <a:pPr algn="ctr">
                  <a:lnSpc>
                    <a:spcPct val="120000"/>
                  </a:lnSpc>
                </a:pPr>
                <a:endParaRPr lang="zh-CN" altLang="en-US" sz="1000" dirty="0" smtClean="0">
                  <a:gradFill>
                    <a:gsLst>
                      <a:gs pos="0">
                        <a:schemeClr val="bg1"/>
                      </a:gs>
                      <a:gs pos="100000">
                        <a:srgbClr val="55B3FA"/>
                      </a:gs>
                    </a:gsLst>
                    <a:lin ang="5400000" scaled="1"/>
                  </a:gradFill>
                  <a:cs typeface="+mn-ea"/>
                  <a:sym typeface="+mn-lt"/>
                </a:endParaRPr>
              </a:p>
            </p:txBody>
          </p:sp>
          <p:sp>
            <p:nvSpPr>
              <p:cNvPr id="58" name="矩形 57"/>
              <p:cNvSpPr/>
              <p:nvPr/>
            </p:nvSpPr>
            <p:spPr>
              <a:xfrm>
                <a:off x="6342658" y="1891581"/>
                <a:ext cx="2084387" cy="497957"/>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2400" b="1" dirty="0">
                    <a:gradFill>
                      <a:gsLst>
                        <a:gs pos="0">
                          <a:schemeClr val="bg1"/>
                        </a:gs>
                        <a:gs pos="100000">
                          <a:srgbClr val="55B3FA"/>
                        </a:gs>
                      </a:gsLst>
                      <a:lin ang="5400000" scaled="1"/>
                    </a:gradFill>
                    <a:cs typeface="+mn-ea"/>
                    <a:sym typeface="+mn-lt"/>
                  </a:rPr>
                  <a:t>市场潜力</a:t>
                </a:r>
              </a:p>
            </p:txBody>
          </p:sp>
        </p:grpSp>
      </p:grpSp>
      <p:grpSp>
        <p:nvGrpSpPr>
          <p:cNvPr id="30" name="组合 29"/>
          <p:cNvGrpSpPr/>
          <p:nvPr/>
        </p:nvGrpSpPr>
        <p:grpSpPr>
          <a:xfrm>
            <a:off x="4398970" y="373256"/>
            <a:ext cx="3367314" cy="879138"/>
            <a:chOff x="4398970" y="373256"/>
            <a:chExt cx="3367314" cy="879138"/>
          </a:xfrm>
        </p:grpSpPr>
        <p:sp>
          <p:nvSpPr>
            <p:cNvPr id="31" name="文本框 30"/>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市场前景</a:t>
              </a:r>
            </a:p>
          </p:txBody>
        </p:sp>
        <p:sp>
          <p:nvSpPr>
            <p:cNvPr id="32" name="文本框 31"/>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33" name="直接连接符 32"/>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085920141"/>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1000"/>
                                        <p:tgtEl>
                                          <p:spTgt spid="62"/>
                                        </p:tgtEl>
                                      </p:cBhvr>
                                    </p:animEffect>
                                    <p:anim calcmode="lin" valueType="num">
                                      <p:cBhvr>
                                        <p:cTn id="8" dur="1000" fill="hold"/>
                                        <p:tgtEl>
                                          <p:spTgt spid="62"/>
                                        </p:tgtEl>
                                        <p:attrNameLst>
                                          <p:attrName>ppt_x</p:attrName>
                                        </p:attrNameLst>
                                      </p:cBhvr>
                                      <p:tavLst>
                                        <p:tav tm="0">
                                          <p:val>
                                            <p:strVal val="#ppt_x"/>
                                          </p:val>
                                        </p:tav>
                                        <p:tav tm="100000">
                                          <p:val>
                                            <p:strVal val="#ppt_x"/>
                                          </p:val>
                                        </p:tav>
                                      </p:tavLst>
                                    </p:anim>
                                    <p:anim calcmode="lin" valueType="num">
                                      <p:cBhvr>
                                        <p:cTn id="9" dur="1000" fill="hold"/>
                                        <p:tgtEl>
                                          <p:spTgt spid="6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63"/>
                                        </p:tgtEl>
                                        <p:attrNameLst>
                                          <p:attrName>style.visibility</p:attrName>
                                        </p:attrNameLst>
                                      </p:cBhvr>
                                      <p:to>
                                        <p:strVal val="visible"/>
                                      </p:to>
                                    </p:set>
                                    <p:animEffect transition="in" filter="fade">
                                      <p:cBhvr>
                                        <p:cTn id="13" dur="1000"/>
                                        <p:tgtEl>
                                          <p:spTgt spid="63"/>
                                        </p:tgtEl>
                                      </p:cBhvr>
                                    </p:animEffect>
                                    <p:anim calcmode="lin" valueType="num">
                                      <p:cBhvr>
                                        <p:cTn id="14" dur="1000" fill="hold"/>
                                        <p:tgtEl>
                                          <p:spTgt spid="63"/>
                                        </p:tgtEl>
                                        <p:attrNameLst>
                                          <p:attrName>ppt_x</p:attrName>
                                        </p:attrNameLst>
                                      </p:cBhvr>
                                      <p:tavLst>
                                        <p:tav tm="0">
                                          <p:val>
                                            <p:strVal val="#ppt_x"/>
                                          </p:val>
                                        </p:tav>
                                        <p:tav tm="100000">
                                          <p:val>
                                            <p:strVal val="#ppt_x"/>
                                          </p:val>
                                        </p:tav>
                                      </p:tavLst>
                                    </p:anim>
                                    <p:anim calcmode="lin" valueType="num">
                                      <p:cBhvr>
                                        <p:cTn id="15" dur="1000" fill="hold"/>
                                        <p:tgtEl>
                                          <p:spTgt spid="6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64"/>
                                        </p:tgtEl>
                                        <p:attrNameLst>
                                          <p:attrName>style.visibility</p:attrName>
                                        </p:attrNameLst>
                                      </p:cBhvr>
                                      <p:to>
                                        <p:strVal val="visible"/>
                                      </p:to>
                                    </p:set>
                                    <p:animEffect transition="in" filter="fade">
                                      <p:cBhvr>
                                        <p:cTn id="19" dur="1000"/>
                                        <p:tgtEl>
                                          <p:spTgt spid="64"/>
                                        </p:tgtEl>
                                      </p:cBhvr>
                                    </p:animEffect>
                                    <p:anim calcmode="lin" valueType="num">
                                      <p:cBhvr>
                                        <p:cTn id="20" dur="1000" fill="hold"/>
                                        <p:tgtEl>
                                          <p:spTgt spid="64"/>
                                        </p:tgtEl>
                                        <p:attrNameLst>
                                          <p:attrName>ppt_x</p:attrName>
                                        </p:attrNameLst>
                                      </p:cBhvr>
                                      <p:tavLst>
                                        <p:tav tm="0">
                                          <p:val>
                                            <p:strVal val="#ppt_x"/>
                                          </p:val>
                                        </p:tav>
                                        <p:tav tm="100000">
                                          <p:val>
                                            <p:strVal val="#ppt_x"/>
                                          </p:val>
                                        </p:tav>
                                      </p:tavLst>
                                    </p:anim>
                                    <p:anim calcmode="lin" valueType="num">
                                      <p:cBhvr>
                                        <p:cTn id="21"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4216547" y="2830927"/>
            <a:ext cx="3728848" cy="584775"/>
            <a:chOff x="4216547" y="2830927"/>
            <a:chExt cx="3728848" cy="584775"/>
          </a:xfrm>
        </p:grpSpPr>
        <p:sp>
          <p:nvSpPr>
            <p:cNvPr id="7" name="圆角矩形 6"/>
            <p:cNvSpPr/>
            <p:nvPr/>
          </p:nvSpPr>
          <p:spPr>
            <a:xfrm>
              <a:off x="4216547" y="2900040"/>
              <a:ext cx="3728848" cy="462547"/>
            </a:xfrm>
            <a:prstGeom prst="roundRect">
              <a:avLst>
                <a:gd name="adj" fmla="val 50000"/>
              </a:avLst>
            </a:prstGeom>
            <a:gradFill>
              <a:gsLst>
                <a:gs pos="0">
                  <a:schemeClr val="bg1"/>
                </a:gs>
                <a:gs pos="100000">
                  <a:srgbClr val="55B3FA"/>
                </a:gs>
              </a:gsLst>
              <a:lin ang="5400000" scaled="0"/>
            </a:gradFill>
            <a:ln w="22225">
              <a:noFill/>
            </a:ln>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effectLst>
                  <a:outerShdw blurRad="38100" dist="38100" dir="2700000" algn="tl">
                    <a:srgbClr val="000000">
                      <a:alpha val="43137"/>
                    </a:srgbClr>
                  </a:outerShdw>
                </a:effectLst>
                <a:cs typeface="+mn-ea"/>
                <a:sym typeface="+mn-lt"/>
              </a:endParaRPr>
            </a:p>
          </p:txBody>
        </p:sp>
        <p:sp>
          <p:nvSpPr>
            <p:cNvPr id="5" name="文本框 4"/>
            <p:cNvSpPr txBox="1"/>
            <p:nvPr/>
          </p:nvSpPr>
          <p:spPr>
            <a:xfrm>
              <a:off x="4347976" y="2830927"/>
              <a:ext cx="3465988" cy="584775"/>
            </a:xfrm>
            <a:prstGeom prst="rect">
              <a:avLst/>
            </a:prstGeom>
            <a:noFill/>
          </p:spPr>
          <p:txBody>
            <a:bodyPr wrap="square" rtlCol="0">
              <a:spAutoFit/>
              <a:scene3d>
                <a:camera prst="orthographicFront"/>
                <a:lightRig rig="threePt" dir="t"/>
              </a:scene3d>
              <a:sp3d contourW="12700"/>
            </a:bodyPr>
            <a:lstStyle/>
            <a:p>
              <a:pPr algn="ctr"/>
              <a:r>
                <a:rPr lang="zh-CN" altLang="en-US" sz="3200" b="1" dirty="0" smtClean="0">
                  <a:solidFill>
                    <a:srgbClr val="0C1047"/>
                  </a:solidFill>
                  <a:effectLst>
                    <a:outerShdw blurRad="25400" dist="25400" dir="2700000" algn="tl">
                      <a:srgbClr val="000000">
                        <a:alpha val="25000"/>
                      </a:srgbClr>
                    </a:outerShdw>
                  </a:effectLst>
                  <a:cs typeface="+mn-ea"/>
                  <a:sym typeface="+mn-lt"/>
                </a:rPr>
                <a:t>规划与未来</a:t>
              </a:r>
              <a:endParaRPr lang="zh-CN" altLang="en-US" sz="3200" b="1" dirty="0">
                <a:solidFill>
                  <a:srgbClr val="0C1047"/>
                </a:solidFill>
                <a:effectLst>
                  <a:outerShdw blurRad="25400" dist="25400" dir="2700000" algn="tl">
                    <a:srgbClr val="000000">
                      <a:alpha val="25000"/>
                    </a:srgbClr>
                  </a:outerShdw>
                </a:effectLst>
                <a:cs typeface="+mn-ea"/>
                <a:sym typeface="+mn-lt"/>
              </a:endParaRPr>
            </a:p>
          </p:txBody>
        </p:sp>
      </p:grpSp>
      <p:sp>
        <p:nvSpPr>
          <p:cNvPr id="3" name="文本框 2"/>
          <p:cNvSpPr txBox="1"/>
          <p:nvPr/>
        </p:nvSpPr>
        <p:spPr>
          <a:xfrm>
            <a:off x="5175965" y="1903723"/>
            <a:ext cx="1785297" cy="584775"/>
          </a:xfrm>
          <a:prstGeom prst="rect">
            <a:avLst/>
          </a:prstGeom>
          <a:noFill/>
        </p:spPr>
        <p:txBody>
          <a:bodyPr wrap="none" rtlCol="0">
            <a:spAutoFit/>
            <a:scene3d>
              <a:camera prst="orthographicFront"/>
              <a:lightRig rig="threePt" dir="t"/>
            </a:scene3d>
            <a:sp3d contourW="12700"/>
          </a:bodyPr>
          <a:lstStyle/>
          <a:p>
            <a:pPr algn="ctr"/>
            <a:r>
              <a:rPr lang="en-US" altLang="zh-CN" sz="3200" dirty="0" smtClean="0">
                <a:gradFill>
                  <a:gsLst>
                    <a:gs pos="0">
                      <a:schemeClr val="bg1"/>
                    </a:gs>
                    <a:gs pos="100000">
                      <a:srgbClr val="55B3FA"/>
                    </a:gs>
                  </a:gsLst>
                  <a:lin ang="5400000" scaled="1"/>
                </a:gradFill>
                <a:effectLst>
                  <a:outerShdw blurRad="38100" dist="38100" dir="2700000" algn="tl">
                    <a:srgbClr val="000000">
                      <a:alpha val="43137"/>
                    </a:srgbClr>
                  </a:outerShdw>
                </a:effectLst>
                <a:cs typeface="+mn-ea"/>
                <a:sym typeface="+mn-lt"/>
              </a:rPr>
              <a:t>PART 04</a:t>
            </a:r>
            <a:endParaRPr lang="zh-CN" altLang="en-US" sz="3200" dirty="0">
              <a:gradFill>
                <a:gsLst>
                  <a:gs pos="0">
                    <a:schemeClr val="bg1"/>
                  </a:gs>
                  <a:gs pos="100000">
                    <a:srgbClr val="55B3FA"/>
                  </a:gs>
                </a:gsLst>
                <a:lin ang="5400000" scaled="1"/>
              </a:gradFill>
              <a:effectLst>
                <a:outerShdw blurRad="38100" dist="38100" dir="2700000" algn="tl">
                  <a:srgbClr val="000000">
                    <a:alpha val="43137"/>
                  </a:srgbClr>
                </a:outerShdw>
              </a:effectLst>
              <a:cs typeface="+mn-ea"/>
              <a:sym typeface="+mn-lt"/>
            </a:endParaRPr>
          </a:p>
        </p:txBody>
      </p:sp>
      <p:sp>
        <p:nvSpPr>
          <p:cNvPr id="6" name="文本框 5"/>
          <p:cNvSpPr txBox="1"/>
          <p:nvPr/>
        </p:nvSpPr>
        <p:spPr>
          <a:xfrm>
            <a:off x="3096527" y="3774585"/>
            <a:ext cx="5998046" cy="630685"/>
          </a:xfrm>
          <a:prstGeom prst="rect">
            <a:avLst/>
          </a:prstGeom>
          <a:noFill/>
        </p:spPr>
        <p:txBody>
          <a:bodyPr wrap="square" rtlCol="0">
            <a:spAutoFit/>
            <a:scene3d>
              <a:camera prst="orthographicFront"/>
              <a:lightRig rig="threePt" dir="t"/>
            </a:scene3d>
            <a:sp3d contourW="12700"/>
          </a:bodyPr>
          <a:lstStyle/>
          <a:p>
            <a:pPr algn="ctr">
              <a:lnSpc>
                <a:spcPct val="120000"/>
              </a:lnSpc>
            </a:pPr>
            <a:r>
              <a:rPr lang="en-US" altLang="zh-CN" sz="1000" dirty="0">
                <a:gradFill>
                  <a:gsLst>
                    <a:gs pos="0">
                      <a:schemeClr val="bg1"/>
                    </a:gs>
                    <a:gs pos="100000">
                      <a:srgbClr val="55B3FA"/>
                    </a:gs>
                  </a:gsLst>
                  <a:lin ang="5400000" scaled="1"/>
                </a:gradFill>
                <a:cs typeface="+mn-ea"/>
                <a:sym typeface="+mn-lt"/>
              </a:rPr>
              <a:t>Profitability: identified by profit, return on investment, average </a:t>
            </a:r>
            <a:r>
              <a:rPr lang="en-US" altLang="zh-CN" sz="1000" dirty="0" smtClean="0">
                <a:gradFill>
                  <a:gsLst>
                    <a:gs pos="0">
                      <a:schemeClr val="bg1"/>
                    </a:gs>
                    <a:gs pos="100000">
                      <a:srgbClr val="55B3FA"/>
                    </a:gs>
                  </a:gsLst>
                  <a:lin ang="5400000" scaled="1"/>
                </a:gradFill>
                <a:cs typeface="+mn-ea"/>
                <a:sym typeface="+mn-lt"/>
              </a:rPr>
              <a:t>earnings</a:t>
            </a:r>
          </a:p>
          <a:p>
            <a:pPr algn="ctr">
              <a:lnSpc>
                <a:spcPct val="120000"/>
              </a:lnSpc>
            </a:pPr>
            <a:r>
              <a:rPr lang="en-US" altLang="zh-CN" sz="1000" dirty="0" smtClean="0">
                <a:gradFill>
                  <a:gsLst>
                    <a:gs pos="0">
                      <a:schemeClr val="bg1"/>
                    </a:gs>
                    <a:gs pos="100000">
                      <a:srgbClr val="55B3FA"/>
                    </a:gs>
                  </a:gsLst>
                  <a:lin ang="5400000" scaled="1"/>
                </a:gradFill>
                <a:cs typeface="+mn-ea"/>
                <a:sym typeface="+mn-lt"/>
              </a:rPr>
              <a:t> </a:t>
            </a:r>
            <a:r>
              <a:rPr lang="en-US" altLang="zh-CN" sz="1000" dirty="0">
                <a:gradFill>
                  <a:gsLst>
                    <a:gs pos="0">
                      <a:schemeClr val="bg1"/>
                    </a:gs>
                    <a:gs pos="100000">
                      <a:srgbClr val="55B3FA"/>
                    </a:gs>
                  </a:gsLst>
                  <a:lin ang="5400000" scaled="1"/>
                </a:gradFill>
                <a:cs typeface="+mn-ea"/>
                <a:sym typeface="+mn-lt"/>
              </a:rPr>
              <a:t>per share and sales </a:t>
            </a:r>
            <a:r>
              <a:rPr lang="en-US" altLang="zh-CN" sz="1000" dirty="0" err="1">
                <a:gradFill>
                  <a:gsLst>
                    <a:gs pos="0">
                      <a:schemeClr val="bg1"/>
                    </a:gs>
                    <a:gs pos="100000">
                      <a:srgbClr val="55B3FA"/>
                    </a:gs>
                  </a:gsLst>
                  <a:lin ang="5400000" scaled="1"/>
                </a:gradFill>
                <a:cs typeface="+mn-ea"/>
                <a:sym typeface="+mn-lt"/>
              </a:rPr>
              <a:t>profitMarket</a:t>
            </a:r>
            <a:r>
              <a:rPr lang="en-US" altLang="zh-CN" sz="1000" dirty="0">
                <a:gradFill>
                  <a:gsLst>
                    <a:gs pos="0">
                      <a:schemeClr val="bg1"/>
                    </a:gs>
                    <a:gs pos="100000">
                      <a:srgbClr val="55B3FA"/>
                    </a:gs>
                  </a:gsLst>
                  <a:lin ang="5400000" scaled="1"/>
                </a:gradFill>
                <a:cs typeface="+mn-ea"/>
                <a:sym typeface="+mn-lt"/>
              </a:rPr>
              <a:t>: expressed in terms of market share, sales or sales </a:t>
            </a:r>
            <a:r>
              <a:rPr lang="en-US" altLang="zh-CN" sz="1000" dirty="0" err="1">
                <a:gradFill>
                  <a:gsLst>
                    <a:gs pos="0">
                      <a:schemeClr val="bg1"/>
                    </a:gs>
                    <a:gs pos="100000">
                      <a:srgbClr val="55B3FA"/>
                    </a:gs>
                  </a:gsLst>
                  <a:lin ang="5400000" scaled="1"/>
                </a:gradFill>
                <a:cs typeface="+mn-ea"/>
                <a:sym typeface="+mn-lt"/>
              </a:rPr>
              <a:t>volumeProduct</a:t>
            </a:r>
            <a:r>
              <a:rPr lang="en-US" altLang="zh-CN" sz="1000" dirty="0">
                <a:gradFill>
                  <a:gsLst>
                    <a:gs pos="0">
                      <a:schemeClr val="bg1"/>
                    </a:gs>
                    <a:gs pos="100000">
                      <a:srgbClr val="55B3FA"/>
                    </a:gs>
                  </a:gsLst>
                  <a:lin ang="5400000" scaled="1"/>
                </a:gradFill>
                <a:cs typeface="+mn-ea"/>
                <a:sym typeface="+mn-lt"/>
              </a:rPr>
              <a:t> ratio: expressed as input </a:t>
            </a:r>
            <a:endParaRPr lang="zh-CN" altLang="en-US" sz="1000" dirty="0">
              <a:gradFill>
                <a:gsLst>
                  <a:gs pos="0">
                    <a:schemeClr val="bg1"/>
                  </a:gs>
                  <a:gs pos="100000">
                    <a:srgbClr val="55B3FA"/>
                  </a:gs>
                </a:gsLst>
                <a:lin ang="5400000" scaled="1"/>
              </a:gradFill>
              <a:cs typeface="+mn-ea"/>
              <a:sym typeface="+mn-lt"/>
            </a:endParaRPr>
          </a:p>
        </p:txBody>
      </p:sp>
      <p:sp>
        <p:nvSpPr>
          <p:cNvPr id="12" name="圆角矩形 11"/>
          <p:cNvSpPr/>
          <p:nvPr/>
        </p:nvSpPr>
        <p:spPr>
          <a:xfrm>
            <a:off x="3999134" y="4702573"/>
            <a:ext cx="962289" cy="218512"/>
          </a:xfrm>
          <a:prstGeom prst="roundRect">
            <a:avLst>
              <a:gd name="adj" fmla="val 50000"/>
            </a:avLst>
          </a:prstGeom>
          <a:noFill/>
          <a:ln>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smtClean="0">
                <a:gradFill>
                  <a:gsLst>
                    <a:gs pos="0">
                      <a:schemeClr val="bg1"/>
                    </a:gs>
                    <a:gs pos="100000">
                      <a:srgbClr val="55B3FA"/>
                    </a:gs>
                  </a:gsLst>
                  <a:lin ang="5400000" scaled="1"/>
                </a:gradFill>
                <a:cs typeface="+mn-ea"/>
                <a:sym typeface="+mn-lt"/>
              </a:rPr>
              <a:t>企业简介</a:t>
            </a:r>
            <a:endParaRPr lang="zh-CN" altLang="en-US" sz="1100" dirty="0">
              <a:gradFill>
                <a:gsLst>
                  <a:gs pos="0">
                    <a:schemeClr val="bg1"/>
                  </a:gs>
                  <a:gs pos="100000">
                    <a:srgbClr val="55B3FA"/>
                  </a:gs>
                </a:gsLst>
                <a:lin ang="5400000" scaled="1"/>
              </a:gradFill>
              <a:cs typeface="+mn-ea"/>
              <a:sym typeface="+mn-lt"/>
            </a:endParaRPr>
          </a:p>
        </p:txBody>
      </p:sp>
      <p:sp>
        <p:nvSpPr>
          <p:cNvPr id="18" name="圆角矩形 17"/>
          <p:cNvSpPr/>
          <p:nvPr/>
        </p:nvSpPr>
        <p:spPr>
          <a:xfrm>
            <a:off x="5576305" y="470257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发展历程</a:t>
            </a:r>
          </a:p>
        </p:txBody>
      </p:sp>
      <p:sp>
        <p:nvSpPr>
          <p:cNvPr id="19" name="圆角矩形 18"/>
          <p:cNvSpPr/>
          <p:nvPr/>
        </p:nvSpPr>
        <p:spPr>
          <a:xfrm>
            <a:off x="7153476" y="470257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分支机构</a:t>
            </a:r>
          </a:p>
        </p:txBody>
      </p:sp>
      <p:sp>
        <p:nvSpPr>
          <p:cNvPr id="20" name="圆角矩形 19"/>
          <p:cNvSpPr/>
          <p:nvPr/>
        </p:nvSpPr>
        <p:spPr>
          <a:xfrm>
            <a:off x="3999134"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组织结构</a:t>
            </a:r>
          </a:p>
        </p:txBody>
      </p:sp>
      <p:sp>
        <p:nvSpPr>
          <p:cNvPr id="21" name="圆角矩形 20"/>
          <p:cNvSpPr/>
          <p:nvPr/>
        </p:nvSpPr>
        <p:spPr>
          <a:xfrm>
            <a:off x="5576305"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团队介绍</a:t>
            </a:r>
          </a:p>
        </p:txBody>
      </p:sp>
      <p:sp>
        <p:nvSpPr>
          <p:cNvPr id="22" name="圆角矩形 21"/>
          <p:cNvSpPr/>
          <p:nvPr/>
        </p:nvSpPr>
        <p:spPr>
          <a:xfrm>
            <a:off x="7153476"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核心成员</a:t>
            </a:r>
          </a:p>
        </p:txBody>
      </p:sp>
      <p:cxnSp>
        <p:nvCxnSpPr>
          <p:cNvPr id="10" name="直接连接符 9"/>
          <p:cNvCxnSpPr/>
          <p:nvPr/>
        </p:nvCxnSpPr>
        <p:spPr>
          <a:xfrm>
            <a:off x="3167674" y="2249278"/>
            <a:ext cx="1300873" cy="0"/>
          </a:xfrm>
          <a:prstGeom prst="line">
            <a:avLst/>
          </a:prstGeom>
          <a:ln w="12700">
            <a:gradFill>
              <a:gsLst>
                <a:gs pos="0">
                  <a:schemeClr val="bg1">
                    <a:alpha val="0"/>
                  </a:schemeClr>
                </a:gs>
                <a:gs pos="100000">
                  <a:srgbClr val="55B3FA"/>
                </a:gs>
              </a:gsLst>
              <a:lin ang="0" scaled="0"/>
            </a:gradFill>
            <a:tail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7542433" y="2249278"/>
            <a:ext cx="1300873" cy="0"/>
          </a:xfrm>
          <a:prstGeom prst="line">
            <a:avLst/>
          </a:prstGeom>
          <a:ln w="12700">
            <a:gradFill>
              <a:gsLst>
                <a:gs pos="0">
                  <a:schemeClr val="bg1">
                    <a:alpha val="0"/>
                  </a:schemeClr>
                </a:gs>
                <a:gs pos="100000">
                  <a:srgbClr val="55B3FA"/>
                </a:gs>
              </a:gsLst>
              <a:lin ang="0" scaled="0"/>
            </a:gra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489807"/>
      </p:ext>
    </p:extLst>
  </p:cSld>
  <p:clrMapOvr>
    <a:masterClrMapping/>
  </p:clrMapOvr>
  <mc:AlternateContent xmlns:mc="http://schemas.openxmlformats.org/markup-compatibility/2006" xmlns:p14="http://schemas.microsoft.com/office/powerpoint/2010/main">
    <mc:Choice Requires="p14">
      <p:transition spd="slow" p14:dur="1600" advClick="0" advTm="0">
        <p:blinds dir="vert"/>
      </p:transition>
    </mc:Choice>
    <mc:Fallback xmlns="">
      <p:transition spd="slow" advClick="0"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2" presetClass="entr" presetSubtype="8" fill="hold" nodeType="withEffect">
                                  <p:stCondLst>
                                    <p:cond delay="50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500"/>
                                  </p:stCondLst>
                                  <p:childTnLst>
                                    <p:set>
                                      <p:cBhvr>
                                        <p:cTn id="15" dur="1" fill="hold">
                                          <p:stCondLst>
                                            <p:cond delay="0"/>
                                          </p:stCondLst>
                                        </p:cTn>
                                        <p:tgtEl>
                                          <p:spTgt spid="23"/>
                                        </p:tgtEl>
                                        <p:attrNameLst>
                                          <p:attrName>style.visibility</p:attrName>
                                        </p:attrNameLst>
                                      </p:cBhvr>
                                      <p:to>
                                        <p:strVal val="visible"/>
                                      </p:to>
                                    </p:set>
                                    <p:anim calcmode="lin" valueType="num">
                                      <p:cBhvr additive="base">
                                        <p:cTn id="16" dur="500" fill="hold"/>
                                        <p:tgtEl>
                                          <p:spTgt spid="23"/>
                                        </p:tgtEl>
                                        <p:attrNameLst>
                                          <p:attrName>ppt_x</p:attrName>
                                        </p:attrNameLst>
                                      </p:cBhvr>
                                      <p:tavLst>
                                        <p:tav tm="0">
                                          <p:val>
                                            <p:strVal val="1+#ppt_w/2"/>
                                          </p:val>
                                        </p:tav>
                                        <p:tav tm="100000">
                                          <p:val>
                                            <p:strVal val="#ppt_x"/>
                                          </p:val>
                                        </p:tav>
                                      </p:tavLst>
                                    </p:anim>
                                    <p:anim calcmode="lin" valueType="num">
                                      <p:cBhvr additive="base">
                                        <p:cTn id="17" dur="500" fill="hold"/>
                                        <p:tgtEl>
                                          <p:spTgt spid="23"/>
                                        </p:tgtEl>
                                        <p:attrNameLst>
                                          <p:attrName>ppt_y</p:attrName>
                                        </p:attrNameLst>
                                      </p:cBhvr>
                                      <p:tavLst>
                                        <p:tav tm="0">
                                          <p:val>
                                            <p:strVal val="#ppt_y"/>
                                          </p:val>
                                        </p:tav>
                                        <p:tav tm="100000">
                                          <p:val>
                                            <p:strVal val="#ppt_y"/>
                                          </p:val>
                                        </p:tav>
                                      </p:tavLst>
                                    </p:anim>
                                  </p:childTnLst>
                                </p:cTn>
                              </p:par>
                              <p:par>
                                <p:cTn id="18" presetID="16" presetClass="entr" presetSubtype="21" fill="hold" grpId="0" nodeType="withEffect">
                                  <p:stCondLst>
                                    <p:cond delay="75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par>
                          <p:cTn id="21" fill="hold">
                            <p:stCondLst>
                              <p:cond delay="1250"/>
                            </p:stCondLst>
                            <p:childTnLst>
                              <p:par>
                                <p:cTn id="22" presetID="16" presetClass="entr" presetSubtype="37"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outVertical)">
                                      <p:cBhvr>
                                        <p:cTn id="24" dur="500"/>
                                        <p:tgtEl>
                                          <p:spTgt spid="6"/>
                                        </p:tgtEl>
                                      </p:cBhvr>
                                    </p:animEffect>
                                  </p:childTnLst>
                                </p:cTn>
                              </p:par>
                            </p:childTnLst>
                          </p:cTn>
                        </p:par>
                        <p:par>
                          <p:cTn id="25" fill="hold">
                            <p:stCondLst>
                              <p:cond delay="1750"/>
                            </p:stCondLst>
                            <p:childTnLst>
                              <p:par>
                                <p:cTn id="26" presetID="42"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1000"/>
                                        <p:tgtEl>
                                          <p:spTgt spid="18"/>
                                        </p:tgtEl>
                                      </p:cBhvr>
                                    </p:animEffect>
                                    <p:anim calcmode="lin" valueType="num">
                                      <p:cBhvr>
                                        <p:cTn id="35" dur="1000" fill="hold"/>
                                        <p:tgtEl>
                                          <p:spTgt spid="18"/>
                                        </p:tgtEl>
                                        <p:attrNameLst>
                                          <p:attrName>ppt_x</p:attrName>
                                        </p:attrNameLst>
                                      </p:cBhvr>
                                      <p:tavLst>
                                        <p:tav tm="0">
                                          <p:val>
                                            <p:strVal val="#ppt_x"/>
                                          </p:val>
                                        </p:tav>
                                        <p:tav tm="100000">
                                          <p:val>
                                            <p:strVal val="#ppt_x"/>
                                          </p:val>
                                        </p:tav>
                                      </p:tavLst>
                                    </p:anim>
                                    <p:anim calcmode="lin" valueType="num">
                                      <p:cBhvr>
                                        <p:cTn id="36" dur="1000" fill="hold"/>
                                        <p:tgtEl>
                                          <p:spTgt spid="1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47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5750"/>
                            </p:stCondLst>
                            <p:childTnLst>
                              <p:par>
                                <p:cTn id="50" presetID="42" presetClass="entr" presetSubtype="0"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anim calcmode="lin" valueType="num">
                                      <p:cBhvr>
                                        <p:cTn id="53" dur="1000" fill="hold"/>
                                        <p:tgtEl>
                                          <p:spTgt spid="21"/>
                                        </p:tgtEl>
                                        <p:attrNameLst>
                                          <p:attrName>ppt_x</p:attrName>
                                        </p:attrNameLst>
                                      </p:cBhvr>
                                      <p:tavLst>
                                        <p:tav tm="0">
                                          <p:val>
                                            <p:strVal val="#ppt_x"/>
                                          </p:val>
                                        </p:tav>
                                        <p:tav tm="100000">
                                          <p:val>
                                            <p:strVal val="#ppt_x"/>
                                          </p:val>
                                        </p:tav>
                                      </p:tavLst>
                                    </p:anim>
                                    <p:anim calcmode="lin" valueType="num">
                                      <p:cBhvr>
                                        <p:cTn id="54" dur="1000" fill="hold"/>
                                        <p:tgtEl>
                                          <p:spTgt spid="21"/>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42" presetClass="entr" presetSubtype="0" fill="hold" grpId="0" nodeType="after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2" grpId="0" animBg="1"/>
      <p:bldP spid="18" grpId="0" animBg="1"/>
      <p:bldP spid="19" grpId="0" animBg="1"/>
      <p:bldP spid="20" grpId="0" animBg="1"/>
      <p:bldP spid="21" grpId="0" animBg="1"/>
      <p:bldP spid="2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a:spLocks noChangeArrowheads="1"/>
          </p:cNvSpPr>
          <p:nvPr/>
        </p:nvSpPr>
        <p:spPr bwMode="auto">
          <a:xfrm>
            <a:off x="1913233" y="4605299"/>
            <a:ext cx="2144240" cy="497957"/>
          </a:xfrm>
          <a:prstGeom prst="rect">
            <a:avLst/>
          </a:prstGeom>
          <a:noFill/>
          <a:ln w="9525">
            <a:noFill/>
            <a:miter lim="800000"/>
            <a:headEnd/>
            <a:tailEnd/>
          </a:ln>
        </p:spPr>
        <p:txBody>
          <a:bodyPr wrap="square">
            <a:spAutoFit/>
          </a:bodyPr>
          <a:lstStyle/>
          <a:p>
            <a:pPr algn="ctr">
              <a:lnSpc>
                <a:spcPct val="120000"/>
              </a:lnSpc>
            </a:pPr>
            <a:r>
              <a:rPr lang="en-US" altLang="zh-CN" sz="2400" dirty="0">
                <a:gradFill>
                  <a:gsLst>
                    <a:gs pos="0">
                      <a:schemeClr val="bg1"/>
                    </a:gs>
                    <a:gs pos="100000">
                      <a:srgbClr val="55B3FA"/>
                    </a:gs>
                  </a:gsLst>
                  <a:lin ang="5400000" scaled="1"/>
                </a:gradFill>
                <a:cs typeface="+mn-ea"/>
                <a:sym typeface="+mn-lt"/>
              </a:rPr>
              <a:t>100</a:t>
            </a:r>
            <a:r>
              <a:rPr lang="zh-CN" altLang="en-US" sz="2400" dirty="0">
                <a:gradFill>
                  <a:gsLst>
                    <a:gs pos="0">
                      <a:schemeClr val="bg1"/>
                    </a:gs>
                    <a:gs pos="100000">
                      <a:srgbClr val="55B3FA"/>
                    </a:gs>
                  </a:gsLst>
                  <a:lin ang="5400000" scaled="1"/>
                </a:gradFill>
                <a:cs typeface="+mn-ea"/>
                <a:sym typeface="+mn-lt"/>
              </a:rPr>
              <a:t>家分公司</a:t>
            </a:r>
            <a:endParaRPr lang="zh-CN" altLang="en-US" sz="2800" dirty="0">
              <a:gradFill>
                <a:gsLst>
                  <a:gs pos="0">
                    <a:schemeClr val="bg1"/>
                  </a:gs>
                  <a:gs pos="100000">
                    <a:srgbClr val="55B3FA"/>
                  </a:gs>
                </a:gsLst>
                <a:lin ang="5400000" scaled="1"/>
              </a:gradFill>
              <a:cs typeface="+mn-ea"/>
              <a:sym typeface="+mn-lt"/>
            </a:endParaRPr>
          </a:p>
        </p:txBody>
      </p:sp>
      <p:sp>
        <p:nvSpPr>
          <p:cNvPr id="27" name="TextBox 26"/>
          <p:cNvSpPr txBox="1">
            <a:spLocks noChangeArrowheads="1"/>
          </p:cNvSpPr>
          <p:nvPr/>
        </p:nvSpPr>
        <p:spPr bwMode="auto">
          <a:xfrm>
            <a:off x="5258034" y="4614503"/>
            <a:ext cx="1891827" cy="497957"/>
          </a:xfrm>
          <a:prstGeom prst="rect">
            <a:avLst/>
          </a:prstGeom>
          <a:noFill/>
          <a:ln w="9525">
            <a:noFill/>
            <a:miter lim="800000"/>
            <a:headEnd/>
            <a:tailEnd/>
          </a:ln>
        </p:spPr>
        <p:txBody>
          <a:bodyPr wrap="square">
            <a:spAutoFit/>
          </a:bodyPr>
          <a:lstStyle/>
          <a:p>
            <a:pPr algn="ctr">
              <a:lnSpc>
                <a:spcPct val="120000"/>
              </a:lnSpc>
            </a:pPr>
            <a:r>
              <a:rPr lang="zh-CN" altLang="en-US" sz="2400" dirty="0">
                <a:gradFill>
                  <a:gsLst>
                    <a:gs pos="0">
                      <a:schemeClr val="bg1"/>
                    </a:gs>
                    <a:gs pos="100000">
                      <a:srgbClr val="55B3FA"/>
                    </a:gs>
                  </a:gsLst>
                  <a:lin ang="5400000" scaled="1"/>
                </a:gradFill>
                <a:cs typeface="+mn-ea"/>
                <a:sym typeface="+mn-lt"/>
              </a:rPr>
              <a:t>市值破百亿</a:t>
            </a:r>
          </a:p>
        </p:txBody>
      </p:sp>
      <p:sp>
        <p:nvSpPr>
          <p:cNvPr id="28" name="TextBox 27"/>
          <p:cNvSpPr txBox="1">
            <a:spLocks noChangeArrowheads="1"/>
          </p:cNvSpPr>
          <p:nvPr/>
        </p:nvSpPr>
        <p:spPr bwMode="auto">
          <a:xfrm>
            <a:off x="8427980" y="4623707"/>
            <a:ext cx="1891827" cy="497957"/>
          </a:xfrm>
          <a:prstGeom prst="rect">
            <a:avLst/>
          </a:prstGeom>
          <a:noFill/>
          <a:ln w="9525">
            <a:noFill/>
            <a:miter lim="800000"/>
            <a:headEnd/>
            <a:tailEnd/>
          </a:ln>
        </p:spPr>
        <p:txBody>
          <a:bodyPr wrap="square">
            <a:spAutoFit/>
          </a:bodyPr>
          <a:lstStyle/>
          <a:p>
            <a:pPr algn="ctr">
              <a:lnSpc>
                <a:spcPct val="120000"/>
              </a:lnSpc>
            </a:pPr>
            <a:r>
              <a:rPr lang="zh-CN" altLang="en-US" sz="2400" dirty="0">
                <a:gradFill>
                  <a:gsLst>
                    <a:gs pos="0">
                      <a:schemeClr val="bg1"/>
                    </a:gs>
                    <a:gs pos="100000">
                      <a:srgbClr val="55B3FA"/>
                    </a:gs>
                  </a:gsLst>
                  <a:lin ang="5400000" scaled="1"/>
                </a:gradFill>
                <a:cs typeface="+mn-ea"/>
                <a:sym typeface="+mn-lt"/>
              </a:rPr>
              <a:t>世界</a:t>
            </a:r>
            <a:r>
              <a:rPr lang="en-US" altLang="zh-CN" sz="2400" dirty="0">
                <a:gradFill>
                  <a:gsLst>
                    <a:gs pos="0">
                      <a:schemeClr val="bg1"/>
                    </a:gs>
                    <a:gs pos="100000">
                      <a:srgbClr val="55B3FA"/>
                    </a:gs>
                  </a:gsLst>
                  <a:lin ang="5400000" scaled="1"/>
                </a:gradFill>
                <a:cs typeface="+mn-ea"/>
                <a:sym typeface="+mn-lt"/>
              </a:rPr>
              <a:t>500</a:t>
            </a:r>
            <a:r>
              <a:rPr lang="zh-CN" altLang="en-US" sz="2400" dirty="0">
                <a:gradFill>
                  <a:gsLst>
                    <a:gs pos="0">
                      <a:schemeClr val="bg1"/>
                    </a:gs>
                    <a:gs pos="100000">
                      <a:srgbClr val="55B3FA"/>
                    </a:gs>
                  </a:gsLst>
                  <a:lin ang="5400000" scaled="1"/>
                </a:gradFill>
                <a:cs typeface="+mn-ea"/>
                <a:sym typeface="+mn-lt"/>
              </a:rPr>
              <a:t>强</a:t>
            </a:r>
          </a:p>
        </p:txBody>
      </p:sp>
      <p:sp>
        <p:nvSpPr>
          <p:cNvPr id="29" name="TextBox 28"/>
          <p:cNvSpPr txBox="1">
            <a:spLocks noChangeArrowheads="1"/>
          </p:cNvSpPr>
          <p:nvPr/>
        </p:nvSpPr>
        <p:spPr bwMode="auto">
          <a:xfrm>
            <a:off x="1236295" y="5502171"/>
            <a:ext cx="9937104" cy="461665"/>
          </a:xfrm>
          <a:prstGeom prst="rect">
            <a:avLst/>
          </a:prstGeom>
          <a:noFill/>
          <a:ln w="9525">
            <a:noFill/>
            <a:miter lim="800000"/>
            <a:headEnd/>
            <a:tailEnd/>
          </a:ln>
        </p:spPr>
        <p:txBody>
          <a:bodyPr wrap="square">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请填入您的内容，或复制内容后点击右键选择只保留文本来粘贴您的内容。请填入您的内容，或复制内容后点击右键选择只保留文本来粘贴您的内容。请填入您的内容，或复制内容后点击右键选择只保留文本来粘贴您的内容</a:t>
            </a:r>
            <a:r>
              <a:rPr lang="zh-CN" altLang="en-US" sz="1000" dirty="0" smtClean="0">
                <a:gradFill>
                  <a:gsLst>
                    <a:gs pos="0">
                      <a:schemeClr val="bg1"/>
                    </a:gs>
                    <a:gs pos="100000">
                      <a:srgbClr val="55B3FA"/>
                    </a:gs>
                  </a:gsLst>
                  <a:lin ang="5400000" scaled="1"/>
                </a:gradFill>
                <a:cs typeface="+mn-ea"/>
                <a:sym typeface="+mn-lt"/>
              </a:rPr>
              <a:t>。</a:t>
            </a:r>
            <a:endParaRPr lang="zh-CN" altLang="en-US" sz="1000" dirty="0">
              <a:gradFill>
                <a:gsLst>
                  <a:gs pos="0">
                    <a:schemeClr val="bg1"/>
                  </a:gs>
                  <a:gs pos="100000">
                    <a:srgbClr val="55B3FA"/>
                  </a:gs>
                </a:gsLst>
                <a:lin ang="5400000" scaled="1"/>
              </a:gradFill>
              <a:cs typeface="+mn-ea"/>
              <a:sym typeface="+mn-lt"/>
            </a:endParaRPr>
          </a:p>
        </p:txBody>
      </p:sp>
      <p:sp>
        <p:nvSpPr>
          <p:cNvPr id="45" name="椭圆 44"/>
          <p:cNvSpPr/>
          <p:nvPr/>
        </p:nvSpPr>
        <p:spPr>
          <a:xfrm>
            <a:off x="1936679" y="2094484"/>
            <a:ext cx="2304000" cy="2304000"/>
          </a:xfrm>
          <a:prstGeom prst="ellipse">
            <a:avLst/>
          </a:prstGeom>
          <a:noFill/>
          <a:ln w="6350">
            <a:gradFill>
              <a:gsLst>
                <a:gs pos="0">
                  <a:schemeClr val="bg1"/>
                </a:gs>
                <a:gs pos="100000">
                  <a:srgbClr val="55B3FA"/>
                </a:gs>
              </a:gsLst>
              <a:lin ang="27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46" name="TextBox 30"/>
          <p:cNvSpPr txBox="1"/>
          <p:nvPr/>
        </p:nvSpPr>
        <p:spPr>
          <a:xfrm>
            <a:off x="2081982" y="2699637"/>
            <a:ext cx="2073468" cy="984885"/>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itchFamily="34" charset="-122"/>
                <a:ea typeface="微软雅黑" pitchFamily="34" charset="-122"/>
              </a:defRPr>
            </a:lvl1pPr>
          </a:lstStyle>
          <a:p>
            <a:r>
              <a:rPr lang="zh-CN" altLang="en-US" sz="2133" b="0" dirty="0">
                <a:gradFill>
                  <a:gsLst>
                    <a:gs pos="0">
                      <a:schemeClr val="bg1"/>
                    </a:gs>
                    <a:gs pos="100000">
                      <a:srgbClr val="55B3FA"/>
                    </a:gs>
                  </a:gsLst>
                  <a:lin ang="5400000" scaled="1"/>
                </a:gradFill>
                <a:latin typeface="+mn-lt"/>
                <a:ea typeface="+mn-ea"/>
                <a:cs typeface="+mn-ea"/>
                <a:sym typeface="+mn-lt"/>
              </a:rPr>
              <a:t>销售额突破</a:t>
            </a:r>
            <a:endParaRPr lang="en-US" altLang="zh-CN" sz="2133" b="0" dirty="0">
              <a:gradFill>
                <a:gsLst>
                  <a:gs pos="0">
                    <a:schemeClr val="bg1"/>
                  </a:gs>
                  <a:gs pos="100000">
                    <a:srgbClr val="55B3FA"/>
                  </a:gs>
                </a:gsLst>
                <a:lin ang="5400000" scaled="1"/>
              </a:gradFill>
              <a:latin typeface="+mn-lt"/>
              <a:ea typeface="+mn-ea"/>
              <a:cs typeface="+mn-ea"/>
              <a:sym typeface="+mn-lt"/>
            </a:endParaRPr>
          </a:p>
          <a:p>
            <a:r>
              <a:rPr lang="en-US" altLang="zh-CN" sz="4267" b="0" dirty="0">
                <a:gradFill>
                  <a:gsLst>
                    <a:gs pos="0">
                      <a:schemeClr val="bg1"/>
                    </a:gs>
                    <a:gs pos="100000">
                      <a:srgbClr val="55B3FA"/>
                    </a:gs>
                  </a:gsLst>
                  <a:lin ang="5400000" scaled="1"/>
                </a:gradFill>
                <a:latin typeface="+mn-lt"/>
                <a:ea typeface="+mn-ea"/>
                <a:cs typeface="+mn-ea"/>
                <a:sym typeface="+mn-lt"/>
              </a:rPr>
              <a:t>5</a:t>
            </a:r>
            <a:r>
              <a:rPr lang="zh-CN" altLang="en-US" sz="4267" b="0" dirty="0">
                <a:gradFill>
                  <a:gsLst>
                    <a:gs pos="0">
                      <a:schemeClr val="bg1"/>
                    </a:gs>
                    <a:gs pos="100000">
                      <a:srgbClr val="55B3FA"/>
                    </a:gs>
                  </a:gsLst>
                  <a:lin ang="5400000" scaled="1"/>
                </a:gradFill>
                <a:latin typeface="+mn-lt"/>
                <a:ea typeface="+mn-ea"/>
                <a:cs typeface="+mn-ea"/>
                <a:sym typeface="+mn-lt"/>
              </a:rPr>
              <a:t>个亿</a:t>
            </a:r>
          </a:p>
        </p:txBody>
      </p:sp>
      <p:sp>
        <p:nvSpPr>
          <p:cNvPr id="47" name="椭圆 46"/>
          <p:cNvSpPr/>
          <p:nvPr/>
        </p:nvSpPr>
        <p:spPr>
          <a:xfrm>
            <a:off x="5033550" y="2086112"/>
            <a:ext cx="2304000" cy="2304000"/>
          </a:xfrm>
          <a:prstGeom prst="ellipse">
            <a:avLst/>
          </a:prstGeom>
          <a:noFill/>
          <a:ln w="6350">
            <a:gradFill>
              <a:gsLst>
                <a:gs pos="0">
                  <a:schemeClr val="bg1"/>
                </a:gs>
                <a:gs pos="100000">
                  <a:srgbClr val="55B3FA"/>
                </a:gs>
              </a:gsLst>
              <a:lin ang="27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48" name="TextBox 31"/>
          <p:cNvSpPr txBox="1"/>
          <p:nvPr/>
        </p:nvSpPr>
        <p:spPr>
          <a:xfrm>
            <a:off x="5303299" y="2745669"/>
            <a:ext cx="1764501" cy="984885"/>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itchFamily="34" charset="-122"/>
                <a:ea typeface="微软雅黑" pitchFamily="34" charset="-122"/>
              </a:defRPr>
            </a:lvl1pPr>
          </a:lstStyle>
          <a:p>
            <a:r>
              <a:rPr lang="zh-CN" altLang="en-US" sz="2133" b="0" dirty="0">
                <a:gradFill>
                  <a:gsLst>
                    <a:gs pos="0">
                      <a:schemeClr val="bg1"/>
                    </a:gs>
                    <a:gs pos="100000">
                      <a:srgbClr val="55B3FA"/>
                    </a:gs>
                  </a:gsLst>
                  <a:lin ang="5400000" scaled="1"/>
                </a:gradFill>
                <a:latin typeface="+mn-lt"/>
                <a:ea typeface="+mn-ea"/>
                <a:cs typeface="+mn-ea"/>
                <a:sym typeface="+mn-lt"/>
              </a:rPr>
              <a:t>加盟店超过</a:t>
            </a:r>
            <a:endParaRPr lang="en-US" altLang="zh-CN" sz="2133" b="0" dirty="0">
              <a:gradFill>
                <a:gsLst>
                  <a:gs pos="0">
                    <a:schemeClr val="bg1"/>
                  </a:gs>
                  <a:gs pos="100000">
                    <a:srgbClr val="55B3FA"/>
                  </a:gs>
                </a:gsLst>
                <a:lin ang="5400000" scaled="1"/>
              </a:gradFill>
              <a:latin typeface="+mn-lt"/>
              <a:ea typeface="+mn-ea"/>
              <a:cs typeface="+mn-ea"/>
              <a:sym typeface="+mn-lt"/>
            </a:endParaRPr>
          </a:p>
          <a:p>
            <a:r>
              <a:rPr lang="en-US" altLang="zh-CN" sz="4267" b="0" dirty="0">
                <a:gradFill>
                  <a:gsLst>
                    <a:gs pos="0">
                      <a:schemeClr val="bg1"/>
                    </a:gs>
                    <a:gs pos="100000">
                      <a:srgbClr val="55B3FA"/>
                    </a:gs>
                  </a:gsLst>
                  <a:lin ang="5400000" scaled="1"/>
                </a:gradFill>
                <a:latin typeface="+mn-lt"/>
                <a:ea typeface="+mn-ea"/>
                <a:cs typeface="+mn-ea"/>
                <a:sym typeface="+mn-lt"/>
              </a:rPr>
              <a:t>5</a:t>
            </a:r>
            <a:r>
              <a:rPr lang="zh-CN" altLang="en-US" sz="4267" b="0" dirty="0">
                <a:gradFill>
                  <a:gsLst>
                    <a:gs pos="0">
                      <a:schemeClr val="bg1"/>
                    </a:gs>
                    <a:gs pos="100000">
                      <a:srgbClr val="55B3FA"/>
                    </a:gs>
                  </a:gsLst>
                  <a:lin ang="5400000" scaled="1"/>
                </a:gradFill>
                <a:latin typeface="+mn-lt"/>
                <a:ea typeface="+mn-ea"/>
                <a:cs typeface="+mn-ea"/>
                <a:sym typeface="+mn-lt"/>
              </a:rPr>
              <a:t>千家</a:t>
            </a:r>
          </a:p>
        </p:txBody>
      </p:sp>
      <p:sp>
        <p:nvSpPr>
          <p:cNvPr id="49" name="椭圆 48"/>
          <p:cNvSpPr/>
          <p:nvPr/>
        </p:nvSpPr>
        <p:spPr>
          <a:xfrm>
            <a:off x="8186225" y="2095386"/>
            <a:ext cx="2304000" cy="2304000"/>
          </a:xfrm>
          <a:prstGeom prst="ellipse">
            <a:avLst/>
          </a:prstGeom>
          <a:noFill/>
          <a:ln w="6350">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50" name="TextBox 32"/>
          <p:cNvSpPr txBox="1"/>
          <p:nvPr/>
        </p:nvSpPr>
        <p:spPr>
          <a:xfrm>
            <a:off x="8451426" y="2767774"/>
            <a:ext cx="1773599" cy="984885"/>
          </a:xfrm>
          <a:prstGeom prst="rect">
            <a:avLst/>
          </a:prstGeom>
          <a:noFill/>
        </p:spPr>
        <p:txBody>
          <a:bodyPr wrap="square" lIns="0" tIns="0" rIns="0" bIns="0" rtlCol="0">
            <a:spAutoFit/>
          </a:bodyPr>
          <a:lstStyle>
            <a:defPPr>
              <a:defRPr lang="zh-CN"/>
            </a:defPPr>
            <a:lvl1pPr algn="ctr">
              <a:defRPr sz="1400" b="1">
                <a:solidFill>
                  <a:schemeClr val="bg1"/>
                </a:solidFill>
                <a:latin typeface="微软雅黑" pitchFamily="34" charset="-122"/>
                <a:ea typeface="微软雅黑" pitchFamily="34" charset="-122"/>
              </a:defRPr>
            </a:lvl1pPr>
          </a:lstStyle>
          <a:p>
            <a:r>
              <a:rPr lang="zh-CN" altLang="en-US" sz="2133" b="0" dirty="0">
                <a:gradFill>
                  <a:gsLst>
                    <a:gs pos="0">
                      <a:schemeClr val="bg1"/>
                    </a:gs>
                    <a:gs pos="100000">
                      <a:srgbClr val="55B3FA"/>
                    </a:gs>
                  </a:gsLst>
                  <a:lin ang="5400000" scaled="1"/>
                </a:gradFill>
                <a:latin typeface="+mn-lt"/>
                <a:ea typeface="+mn-ea"/>
                <a:cs typeface="+mn-ea"/>
                <a:sym typeface="+mn-lt"/>
              </a:rPr>
              <a:t>产品销售覆盖</a:t>
            </a:r>
            <a:endParaRPr lang="en-US" altLang="zh-CN" sz="2133" b="0" dirty="0">
              <a:gradFill>
                <a:gsLst>
                  <a:gs pos="0">
                    <a:schemeClr val="bg1"/>
                  </a:gs>
                  <a:gs pos="100000">
                    <a:srgbClr val="55B3FA"/>
                  </a:gs>
                </a:gsLst>
                <a:lin ang="5400000" scaled="1"/>
              </a:gradFill>
              <a:latin typeface="+mn-lt"/>
              <a:ea typeface="+mn-ea"/>
              <a:cs typeface="+mn-ea"/>
              <a:sym typeface="+mn-lt"/>
            </a:endParaRPr>
          </a:p>
          <a:p>
            <a:r>
              <a:rPr lang="en-US" altLang="zh-CN" sz="4267" b="0" dirty="0">
                <a:gradFill>
                  <a:gsLst>
                    <a:gs pos="0">
                      <a:schemeClr val="bg1"/>
                    </a:gs>
                    <a:gs pos="100000">
                      <a:srgbClr val="55B3FA"/>
                    </a:gs>
                  </a:gsLst>
                  <a:lin ang="5400000" scaled="1"/>
                </a:gradFill>
                <a:latin typeface="+mn-lt"/>
                <a:ea typeface="+mn-ea"/>
                <a:cs typeface="+mn-ea"/>
                <a:sym typeface="+mn-lt"/>
              </a:rPr>
              <a:t>5</a:t>
            </a:r>
            <a:r>
              <a:rPr lang="zh-CN" altLang="en-US" sz="4267" b="0" dirty="0">
                <a:gradFill>
                  <a:gsLst>
                    <a:gs pos="0">
                      <a:schemeClr val="bg1"/>
                    </a:gs>
                    <a:gs pos="100000">
                      <a:srgbClr val="55B3FA"/>
                    </a:gs>
                  </a:gsLst>
                  <a:lin ang="5400000" scaled="1"/>
                </a:gradFill>
                <a:latin typeface="+mn-lt"/>
                <a:ea typeface="+mn-ea"/>
                <a:cs typeface="+mn-ea"/>
                <a:sym typeface="+mn-lt"/>
              </a:rPr>
              <a:t>大洲</a:t>
            </a:r>
          </a:p>
        </p:txBody>
      </p:sp>
      <p:grpSp>
        <p:nvGrpSpPr>
          <p:cNvPr id="21" name="组合 20"/>
          <p:cNvGrpSpPr/>
          <p:nvPr/>
        </p:nvGrpSpPr>
        <p:grpSpPr>
          <a:xfrm>
            <a:off x="4398970" y="373256"/>
            <a:ext cx="3367314" cy="879138"/>
            <a:chOff x="4398970" y="373256"/>
            <a:chExt cx="3367314" cy="879138"/>
          </a:xfrm>
        </p:grpSpPr>
        <p:sp>
          <p:nvSpPr>
            <p:cNvPr id="22" name="文本框 21"/>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战略规划</a:t>
              </a:r>
            </a:p>
          </p:txBody>
        </p:sp>
        <p:sp>
          <p:nvSpPr>
            <p:cNvPr id="23" name="文本框 22"/>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24" name="直接连接符 23"/>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37111248"/>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fade">
                                      <p:cBhvr>
                                        <p:cTn id="12" dur="1000"/>
                                        <p:tgtEl>
                                          <p:spTgt spid="46"/>
                                        </p:tgtEl>
                                      </p:cBhvr>
                                    </p:animEffect>
                                    <p:anim calcmode="lin" valueType="num">
                                      <p:cBhvr>
                                        <p:cTn id="13" dur="1000" fill="hold"/>
                                        <p:tgtEl>
                                          <p:spTgt spid="46"/>
                                        </p:tgtEl>
                                        <p:attrNameLst>
                                          <p:attrName>ppt_x</p:attrName>
                                        </p:attrNameLst>
                                      </p:cBhvr>
                                      <p:tavLst>
                                        <p:tav tm="0">
                                          <p:val>
                                            <p:strVal val="#ppt_x"/>
                                          </p:val>
                                        </p:tav>
                                        <p:tav tm="100000">
                                          <p:val>
                                            <p:strVal val="#ppt_x"/>
                                          </p:val>
                                        </p:tav>
                                      </p:tavLst>
                                    </p:anim>
                                    <p:anim calcmode="lin" valueType="num">
                                      <p:cBhvr>
                                        <p:cTn id="14" dur="1000" fill="hold"/>
                                        <p:tgtEl>
                                          <p:spTgt spid="4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250"/>
                                  </p:stCondLst>
                                  <p:childTnLst>
                                    <p:set>
                                      <p:cBhvr>
                                        <p:cTn id="16" dur="1" fill="hold">
                                          <p:stCondLst>
                                            <p:cond delay="0"/>
                                          </p:stCondLst>
                                        </p:cTn>
                                        <p:tgtEl>
                                          <p:spTgt spid="47"/>
                                        </p:tgtEl>
                                        <p:attrNameLst>
                                          <p:attrName>style.visibility</p:attrName>
                                        </p:attrNameLst>
                                      </p:cBhvr>
                                      <p:to>
                                        <p:strVal val="visible"/>
                                      </p:to>
                                    </p:set>
                                    <p:animEffect transition="in" filter="fade">
                                      <p:cBhvr>
                                        <p:cTn id="17" dur="1000"/>
                                        <p:tgtEl>
                                          <p:spTgt spid="47"/>
                                        </p:tgtEl>
                                      </p:cBhvr>
                                    </p:animEffect>
                                    <p:anim calcmode="lin" valueType="num">
                                      <p:cBhvr>
                                        <p:cTn id="18" dur="1000" fill="hold"/>
                                        <p:tgtEl>
                                          <p:spTgt spid="47"/>
                                        </p:tgtEl>
                                        <p:attrNameLst>
                                          <p:attrName>ppt_x</p:attrName>
                                        </p:attrNameLst>
                                      </p:cBhvr>
                                      <p:tavLst>
                                        <p:tav tm="0">
                                          <p:val>
                                            <p:strVal val="#ppt_x"/>
                                          </p:val>
                                        </p:tav>
                                        <p:tav tm="100000">
                                          <p:val>
                                            <p:strVal val="#ppt_x"/>
                                          </p:val>
                                        </p:tav>
                                      </p:tavLst>
                                    </p:anim>
                                    <p:anim calcmode="lin" valueType="num">
                                      <p:cBhvr>
                                        <p:cTn id="19" dur="1000" fill="hold"/>
                                        <p:tgtEl>
                                          <p:spTgt spid="4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250"/>
                                  </p:stCondLst>
                                  <p:childTnLst>
                                    <p:set>
                                      <p:cBhvr>
                                        <p:cTn id="21" dur="1" fill="hold">
                                          <p:stCondLst>
                                            <p:cond delay="0"/>
                                          </p:stCondLst>
                                        </p:cTn>
                                        <p:tgtEl>
                                          <p:spTgt spid="48"/>
                                        </p:tgtEl>
                                        <p:attrNameLst>
                                          <p:attrName>style.visibility</p:attrName>
                                        </p:attrNameLst>
                                      </p:cBhvr>
                                      <p:to>
                                        <p:strVal val="visible"/>
                                      </p:to>
                                    </p:set>
                                    <p:animEffect transition="in" filter="fade">
                                      <p:cBhvr>
                                        <p:cTn id="22" dur="1000"/>
                                        <p:tgtEl>
                                          <p:spTgt spid="48"/>
                                        </p:tgtEl>
                                      </p:cBhvr>
                                    </p:animEffect>
                                    <p:anim calcmode="lin" valueType="num">
                                      <p:cBhvr>
                                        <p:cTn id="23" dur="1000" fill="hold"/>
                                        <p:tgtEl>
                                          <p:spTgt spid="48"/>
                                        </p:tgtEl>
                                        <p:attrNameLst>
                                          <p:attrName>ppt_x</p:attrName>
                                        </p:attrNameLst>
                                      </p:cBhvr>
                                      <p:tavLst>
                                        <p:tav tm="0">
                                          <p:val>
                                            <p:strVal val="#ppt_x"/>
                                          </p:val>
                                        </p:tav>
                                        <p:tav tm="100000">
                                          <p:val>
                                            <p:strVal val="#ppt_x"/>
                                          </p:val>
                                        </p:tav>
                                      </p:tavLst>
                                    </p:anim>
                                    <p:anim calcmode="lin" valueType="num">
                                      <p:cBhvr>
                                        <p:cTn id="24" dur="1000" fill="hold"/>
                                        <p:tgtEl>
                                          <p:spTgt spid="4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50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1000"/>
                                        <p:tgtEl>
                                          <p:spTgt spid="49"/>
                                        </p:tgtEl>
                                      </p:cBhvr>
                                    </p:animEffect>
                                    <p:anim calcmode="lin" valueType="num">
                                      <p:cBhvr>
                                        <p:cTn id="28" dur="1000" fill="hold"/>
                                        <p:tgtEl>
                                          <p:spTgt spid="49"/>
                                        </p:tgtEl>
                                        <p:attrNameLst>
                                          <p:attrName>ppt_x</p:attrName>
                                        </p:attrNameLst>
                                      </p:cBhvr>
                                      <p:tavLst>
                                        <p:tav tm="0">
                                          <p:val>
                                            <p:strVal val="#ppt_x"/>
                                          </p:val>
                                        </p:tav>
                                        <p:tav tm="100000">
                                          <p:val>
                                            <p:strVal val="#ppt_x"/>
                                          </p:val>
                                        </p:tav>
                                      </p:tavLst>
                                    </p:anim>
                                    <p:anim calcmode="lin" valueType="num">
                                      <p:cBhvr>
                                        <p:cTn id="29" dur="1000" fill="hold"/>
                                        <p:tgtEl>
                                          <p:spTgt spid="49"/>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500"/>
                                  </p:stCondLst>
                                  <p:childTnLst>
                                    <p:set>
                                      <p:cBhvr>
                                        <p:cTn id="31" dur="1" fill="hold">
                                          <p:stCondLst>
                                            <p:cond delay="0"/>
                                          </p:stCondLst>
                                        </p:cTn>
                                        <p:tgtEl>
                                          <p:spTgt spid="50"/>
                                        </p:tgtEl>
                                        <p:attrNameLst>
                                          <p:attrName>style.visibility</p:attrName>
                                        </p:attrNameLst>
                                      </p:cBhvr>
                                      <p:to>
                                        <p:strVal val="visible"/>
                                      </p:to>
                                    </p:set>
                                    <p:animEffect transition="in" filter="fade">
                                      <p:cBhvr>
                                        <p:cTn id="32" dur="1000"/>
                                        <p:tgtEl>
                                          <p:spTgt spid="50"/>
                                        </p:tgtEl>
                                      </p:cBhvr>
                                    </p:animEffect>
                                    <p:anim calcmode="lin" valueType="num">
                                      <p:cBhvr>
                                        <p:cTn id="33" dur="1000" fill="hold"/>
                                        <p:tgtEl>
                                          <p:spTgt spid="50"/>
                                        </p:tgtEl>
                                        <p:attrNameLst>
                                          <p:attrName>ppt_x</p:attrName>
                                        </p:attrNameLst>
                                      </p:cBhvr>
                                      <p:tavLst>
                                        <p:tav tm="0">
                                          <p:val>
                                            <p:strVal val="#ppt_x"/>
                                          </p:val>
                                        </p:tav>
                                        <p:tav tm="100000">
                                          <p:val>
                                            <p:strVal val="#ppt_x"/>
                                          </p:val>
                                        </p:tav>
                                      </p:tavLst>
                                    </p:anim>
                                    <p:anim calcmode="lin" valueType="num">
                                      <p:cBhvr>
                                        <p:cTn id="34" dur="1000" fill="hold"/>
                                        <p:tgtEl>
                                          <p:spTgt spid="50"/>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14" presetClass="entr" presetSubtype="10"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randombar(horizontal)">
                                      <p:cBhvr>
                                        <p:cTn id="38" dur="250"/>
                                        <p:tgtEl>
                                          <p:spTgt spid="26"/>
                                        </p:tgtEl>
                                      </p:cBhvr>
                                    </p:animEffect>
                                  </p:childTnLst>
                                </p:cTn>
                              </p:par>
                            </p:childTnLst>
                          </p:cTn>
                        </p:par>
                        <p:par>
                          <p:cTn id="39" fill="hold">
                            <p:stCondLst>
                              <p:cond delay="1750"/>
                            </p:stCondLst>
                            <p:childTnLst>
                              <p:par>
                                <p:cTn id="40" presetID="14" presetClass="entr" presetSubtype="1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randombar(horizontal)">
                                      <p:cBhvr>
                                        <p:cTn id="42" dur="250"/>
                                        <p:tgtEl>
                                          <p:spTgt spid="27"/>
                                        </p:tgtEl>
                                      </p:cBhvr>
                                    </p:animEffect>
                                  </p:childTnLst>
                                </p:cTn>
                              </p:par>
                            </p:childTnLst>
                          </p:cTn>
                        </p:par>
                        <p:par>
                          <p:cTn id="43" fill="hold">
                            <p:stCondLst>
                              <p:cond delay="2000"/>
                            </p:stCondLst>
                            <p:childTnLst>
                              <p:par>
                                <p:cTn id="44" presetID="14" presetClass="entr" presetSubtype="10"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randombar(horizontal)">
                                      <p:cBhvr>
                                        <p:cTn id="46" dur="250"/>
                                        <p:tgtEl>
                                          <p:spTgt spid="28"/>
                                        </p:tgtEl>
                                      </p:cBhvr>
                                    </p:animEffect>
                                  </p:childTnLst>
                                </p:cTn>
                              </p:par>
                            </p:childTnLst>
                          </p:cTn>
                        </p:par>
                        <p:par>
                          <p:cTn id="47" fill="hold">
                            <p:stCondLst>
                              <p:cond delay="2250"/>
                            </p:stCondLst>
                            <p:childTnLst>
                              <p:par>
                                <p:cTn id="48" presetID="14" presetClass="entr" presetSubtype="10" fill="hold" grpId="0" nodeType="after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randombar(horizontal)">
                                      <p:cBhvr>
                                        <p:cTn id="50"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P spid="45" grpId="0" animBg="1"/>
      <p:bldP spid="46" grpId="0"/>
      <p:bldP spid="47" grpId="0" animBg="1"/>
      <p:bldP spid="48" grpId="0"/>
      <p:bldP spid="49" grpId="0" animBg="1"/>
      <p:bldP spid="5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6139657" y="1429753"/>
            <a:ext cx="765175" cy="765175"/>
          </a:xfrm>
          <a:prstGeom prst="ellipse">
            <a:avLst/>
          </a:prstGeom>
          <a:noFill/>
          <a:ln>
            <a:gradFill>
              <a:gsLst>
                <a:gs pos="0">
                  <a:schemeClr val="bg1"/>
                </a:gs>
                <a:gs pos="100000">
                  <a:srgbClr val="55B3FA"/>
                </a:gs>
              </a:gsLst>
            </a:gra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altLang="zh-CN" sz="1400" b="1" dirty="0">
                <a:gradFill>
                  <a:gsLst>
                    <a:gs pos="0">
                      <a:schemeClr val="bg1"/>
                    </a:gs>
                    <a:gs pos="100000">
                      <a:srgbClr val="55B3FA"/>
                    </a:gs>
                  </a:gsLst>
                  <a:lin ang="5400000" scaled="1"/>
                </a:gradFill>
                <a:cs typeface="+mn-ea"/>
                <a:sym typeface="+mn-lt"/>
              </a:rPr>
              <a:t>start</a:t>
            </a:r>
            <a:endParaRPr lang="zh-CN" altLang="en-US" sz="1400" b="1" dirty="0">
              <a:gradFill>
                <a:gsLst>
                  <a:gs pos="0">
                    <a:schemeClr val="bg1"/>
                  </a:gs>
                  <a:gs pos="100000">
                    <a:srgbClr val="55B3FA"/>
                  </a:gs>
                </a:gsLst>
                <a:lin ang="5400000" scaled="1"/>
              </a:gradFill>
              <a:cs typeface="+mn-ea"/>
              <a:sym typeface="+mn-lt"/>
            </a:endParaRPr>
          </a:p>
        </p:txBody>
      </p:sp>
      <p:cxnSp>
        <p:nvCxnSpPr>
          <p:cNvPr id="4" name="直接连接符 3"/>
          <p:cNvCxnSpPr>
            <a:endCxn id="3" idx="2"/>
          </p:cNvCxnSpPr>
          <p:nvPr/>
        </p:nvCxnSpPr>
        <p:spPr>
          <a:xfrm flipV="1">
            <a:off x="4215098" y="1812341"/>
            <a:ext cx="1924559" cy="612609"/>
          </a:xfrm>
          <a:prstGeom prst="line">
            <a:avLst/>
          </a:prstGeom>
          <a:ln>
            <a:gradFill>
              <a:gsLst>
                <a:gs pos="0">
                  <a:schemeClr val="bg1"/>
                </a:gs>
                <a:gs pos="100000">
                  <a:srgbClr val="55B3FA"/>
                </a:gs>
              </a:gsLst>
            </a:gradFill>
            <a:prstDash val="sysDot"/>
          </a:ln>
        </p:spPr>
        <p:style>
          <a:lnRef idx="1">
            <a:schemeClr val="accent1"/>
          </a:lnRef>
          <a:fillRef idx="0">
            <a:schemeClr val="accent1"/>
          </a:fillRef>
          <a:effectRef idx="0">
            <a:schemeClr val="accent1"/>
          </a:effectRef>
          <a:fontRef idx="minor">
            <a:schemeClr val="tx1"/>
          </a:fontRef>
        </p:style>
      </p:cxnSp>
      <p:cxnSp>
        <p:nvCxnSpPr>
          <p:cNvPr id="5" name="直接连接符 4"/>
          <p:cNvCxnSpPr>
            <a:endCxn id="25" idx="2"/>
          </p:cNvCxnSpPr>
          <p:nvPr/>
        </p:nvCxnSpPr>
        <p:spPr>
          <a:xfrm>
            <a:off x="4214915" y="3014096"/>
            <a:ext cx="2689916" cy="465119"/>
          </a:xfrm>
          <a:prstGeom prst="line">
            <a:avLst/>
          </a:prstGeom>
          <a:ln>
            <a:gradFill>
              <a:gsLst>
                <a:gs pos="0">
                  <a:schemeClr val="bg1"/>
                </a:gs>
                <a:gs pos="100000">
                  <a:srgbClr val="55B3FA"/>
                </a:gs>
              </a:gsLst>
            </a:gradFill>
            <a:prstDash val="sysDot"/>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5020469" y="3822116"/>
            <a:ext cx="2006600" cy="750887"/>
          </a:xfrm>
          <a:prstGeom prst="line">
            <a:avLst/>
          </a:prstGeom>
          <a:ln>
            <a:gradFill>
              <a:gsLst>
                <a:gs pos="0">
                  <a:schemeClr val="bg1"/>
                </a:gs>
                <a:gs pos="100000">
                  <a:srgbClr val="55B3FA"/>
                </a:gs>
              </a:gsLst>
            </a:gradFill>
            <a:prstDash val="sysDot"/>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4898231" y="4977815"/>
            <a:ext cx="2122488" cy="342900"/>
          </a:xfrm>
          <a:prstGeom prst="line">
            <a:avLst/>
          </a:prstGeom>
          <a:ln>
            <a:gradFill>
              <a:gsLst>
                <a:gs pos="0">
                  <a:schemeClr val="bg1"/>
                </a:gs>
                <a:gs pos="100000">
                  <a:srgbClr val="55B3FA"/>
                </a:gs>
              </a:gsLst>
            </a:gradFill>
            <a:prstDash val="sysDot"/>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5834857" y="5562016"/>
            <a:ext cx="1241425" cy="612775"/>
          </a:xfrm>
          <a:prstGeom prst="line">
            <a:avLst/>
          </a:prstGeom>
          <a:ln>
            <a:gradFill>
              <a:gsLst>
                <a:gs pos="0">
                  <a:schemeClr val="bg1"/>
                </a:gs>
                <a:gs pos="100000">
                  <a:srgbClr val="55B3FA"/>
                </a:gs>
              </a:gsLst>
            </a:gradFill>
            <a:prstDash val="sysDot"/>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5029995" y="5725528"/>
            <a:ext cx="763587" cy="765175"/>
          </a:xfrm>
          <a:prstGeom prst="ellipse">
            <a:avLst/>
          </a:prstGeom>
          <a:noFill/>
          <a:ln>
            <a:gradFill>
              <a:gsLst>
                <a:gs pos="0">
                  <a:schemeClr val="bg1"/>
                </a:gs>
                <a:gs pos="100000">
                  <a:srgbClr val="55B3FA"/>
                </a:gs>
              </a:gsLst>
            </a:gra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en-US" altLang="zh-CN" sz="1400" b="1" dirty="0">
                <a:gradFill>
                  <a:gsLst>
                    <a:gs pos="0">
                      <a:schemeClr val="bg1"/>
                    </a:gs>
                    <a:gs pos="100000">
                      <a:srgbClr val="55B3FA"/>
                    </a:gs>
                  </a:gsLst>
                  <a:lin ang="5400000" scaled="1"/>
                </a:gradFill>
                <a:cs typeface="+mn-ea"/>
                <a:sym typeface="+mn-lt"/>
              </a:rPr>
              <a:t>end</a:t>
            </a:r>
            <a:endParaRPr lang="zh-CN" altLang="en-US" sz="1400" b="1" dirty="0">
              <a:gradFill>
                <a:gsLst>
                  <a:gs pos="0">
                    <a:schemeClr val="bg1"/>
                  </a:gs>
                  <a:gs pos="100000">
                    <a:srgbClr val="55B3FA"/>
                  </a:gs>
                </a:gsLst>
                <a:lin ang="5400000" scaled="1"/>
              </a:gradFill>
              <a:cs typeface="+mn-ea"/>
              <a:sym typeface="+mn-lt"/>
            </a:endParaRPr>
          </a:p>
        </p:txBody>
      </p:sp>
      <p:grpSp>
        <p:nvGrpSpPr>
          <p:cNvPr id="10" name="组合 9"/>
          <p:cNvGrpSpPr/>
          <p:nvPr/>
        </p:nvGrpSpPr>
        <p:grpSpPr>
          <a:xfrm>
            <a:off x="1079916" y="1935883"/>
            <a:ext cx="3137152" cy="1070540"/>
            <a:chOff x="1481200" y="4382357"/>
            <a:chExt cx="3137152" cy="1070540"/>
          </a:xfrm>
        </p:grpSpPr>
        <p:sp>
          <p:nvSpPr>
            <p:cNvPr id="11" name="矩形 10"/>
            <p:cNvSpPr/>
            <p:nvPr/>
          </p:nvSpPr>
          <p:spPr>
            <a:xfrm>
              <a:off x="1481200" y="4806566"/>
              <a:ext cx="2841876" cy="64633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a:t>
              </a:r>
            </a:p>
          </p:txBody>
        </p:sp>
        <p:sp>
          <p:nvSpPr>
            <p:cNvPr id="12" name="Rectangle 84"/>
            <p:cNvSpPr>
              <a:spLocks noChangeArrowheads="1"/>
            </p:cNvSpPr>
            <p:nvPr/>
          </p:nvSpPr>
          <p:spPr bwMode="auto">
            <a:xfrm>
              <a:off x="2723706" y="4382357"/>
              <a:ext cx="1894646" cy="481359"/>
            </a:xfrm>
            <a:prstGeom prst="roundRect">
              <a:avLst/>
            </a:prstGeom>
            <a:noFill/>
            <a:ln>
              <a:noFill/>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CN" altLang="en-US" b="1" dirty="0">
                  <a:gradFill>
                    <a:gsLst>
                      <a:gs pos="0">
                        <a:schemeClr val="bg1"/>
                      </a:gs>
                      <a:gs pos="100000">
                        <a:srgbClr val="55B3FA"/>
                      </a:gs>
                    </a:gsLst>
                    <a:lin ang="5400000" scaled="1"/>
                  </a:gradFill>
                  <a:cs typeface="+mn-ea"/>
                  <a:sym typeface="+mn-lt"/>
                </a:rPr>
                <a:t>第一阶段</a:t>
              </a:r>
            </a:p>
          </p:txBody>
        </p:sp>
      </p:grpSp>
      <p:grpSp>
        <p:nvGrpSpPr>
          <p:cNvPr id="13" name="组合 12"/>
          <p:cNvGrpSpPr/>
          <p:nvPr/>
        </p:nvGrpSpPr>
        <p:grpSpPr>
          <a:xfrm>
            <a:off x="8015955" y="2626381"/>
            <a:ext cx="2879976" cy="1046548"/>
            <a:chOff x="1443100" y="4406349"/>
            <a:chExt cx="2879976" cy="1046548"/>
          </a:xfrm>
        </p:grpSpPr>
        <p:sp>
          <p:nvSpPr>
            <p:cNvPr id="14" name="矩形 13"/>
            <p:cNvSpPr/>
            <p:nvPr/>
          </p:nvSpPr>
          <p:spPr>
            <a:xfrm>
              <a:off x="1481200" y="4806566"/>
              <a:ext cx="2841876" cy="64633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a:t>
              </a:r>
            </a:p>
          </p:txBody>
        </p:sp>
        <p:sp>
          <p:nvSpPr>
            <p:cNvPr id="15" name="Rectangle 84"/>
            <p:cNvSpPr>
              <a:spLocks noChangeArrowheads="1"/>
            </p:cNvSpPr>
            <p:nvPr/>
          </p:nvSpPr>
          <p:spPr bwMode="auto">
            <a:xfrm>
              <a:off x="1443100" y="4406349"/>
              <a:ext cx="1894646" cy="481359"/>
            </a:xfrm>
            <a:prstGeom prst="roundRect">
              <a:avLst/>
            </a:prstGeom>
            <a:noFill/>
            <a:ln>
              <a:noFill/>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zh-CN" altLang="en-US" b="1" dirty="0">
                  <a:gradFill>
                    <a:gsLst>
                      <a:gs pos="0">
                        <a:schemeClr val="bg1"/>
                      </a:gs>
                      <a:gs pos="100000">
                        <a:srgbClr val="55B3FA"/>
                      </a:gs>
                    </a:gsLst>
                    <a:lin ang="5400000" scaled="1"/>
                  </a:gradFill>
                  <a:cs typeface="+mn-ea"/>
                  <a:sym typeface="+mn-lt"/>
                </a:rPr>
                <a:t>第二阶段</a:t>
              </a:r>
            </a:p>
          </p:txBody>
        </p:sp>
      </p:grpSp>
      <p:grpSp>
        <p:nvGrpSpPr>
          <p:cNvPr id="16" name="组合 15"/>
          <p:cNvGrpSpPr/>
          <p:nvPr/>
        </p:nvGrpSpPr>
        <p:grpSpPr>
          <a:xfrm>
            <a:off x="1040354" y="3986220"/>
            <a:ext cx="3137152" cy="1070540"/>
            <a:chOff x="1481200" y="4382357"/>
            <a:chExt cx="3137152" cy="1070540"/>
          </a:xfrm>
        </p:grpSpPr>
        <p:sp>
          <p:nvSpPr>
            <p:cNvPr id="17" name="矩形 16"/>
            <p:cNvSpPr/>
            <p:nvPr/>
          </p:nvSpPr>
          <p:spPr>
            <a:xfrm>
              <a:off x="1481200" y="4806566"/>
              <a:ext cx="2841876" cy="64633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a:t>
              </a:r>
            </a:p>
          </p:txBody>
        </p:sp>
        <p:sp>
          <p:nvSpPr>
            <p:cNvPr id="18" name="Rectangle 84"/>
            <p:cNvSpPr>
              <a:spLocks noChangeArrowheads="1"/>
            </p:cNvSpPr>
            <p:nvPr/>
          </p:nvSpPr>
          <p:spPr bwMode="auto">
            <a:xfrm>
              <a:off x="2723706" y="4382357"/>
              <a:ext cx="1894646" cy="481359"/>
            </a:xfrm>
            <a:prstGeom prst="roundRect">
              <a:avLst/>
            </a:prstGeom>
            <a:noFill/>
            <a:ln>
              <a:noFill/>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zh-CN" altLang="en-US" b="1" dirty="0">
                  <a:gradFill>
                    <a:gsLst>
                      <a:gs pos="0">
                        <a:schemeClr val="bg1"/>
                      </a:gs>
                      <a:gs pos="100000">
                        <a:srgbClr val="55B3FA"/>
                      </a:gs>
                    </a:gsLst>
                    <a:lin ang="5400000" scaled="1"/>
                  </a:gradFill>
                  <a:cs typeface="+mn-ea"/>
                  <a:sym typeface="+mn-lt"/>
                </a:rPr>
                <a:t>第三阶段</a:t>
              </a:r>
            </a:p>
          </p:txBody>
        </p:sp>
      </p:grpSp>
      <p:grpSp>
        <p:nvGrpSpPr>
          <p:cNvPr id="19" name="组合 18"/>
          <p:cNvGrpSpPr/>
          <p:nvPr/>
        </p:nvGrpSpPr>
        <p:grpSpPr>
          <a:xfrm>
            <a:off x="8015955" y="4690131"/>
            <a:ext cx="2879976" cy="1046548"/>
            <a:chOff x="1443100" y="4406349"/>
            <a:chExt cx="2879976" cy="1046548"/>
          </a:xfrm>
        </p:grpSpPr>
        <p:sp>
          <p:nvSpPr>
            <p:cNvPr id="20" name="矩形 19"/>
            <p:cNvSpPr/>
            <p:nvPr/>
          </p:nvSpPr>
          <p:spPr>
            <a:xfrm>
              <a:off x="1481200" y="4806566"/>
              <a:ext cx="2841876" cy="64633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a:t>
              </a:r>
            </a:p>
          </p:txBody>
        </p:sp>
        <p:sp>
          <p:nvSpPr>
            <p:cNvPr id="21" name="Rectangle 84"/>
            <p:cNvSpPr>
              <a:spLocks noChangeArrowheads="1"/>
            </p:cNvSpPr>
            <p:nvPr/>
          </p:nvSpPr>
          <p:spPr bwMode="auto">
            <a:xfrm>
              <a:off x="1443100" y="4406349"/>
              <a:ext cx="1894646" cy="481359"/>
            </a:xfrm>
            <a:prstGeom prst="roundRect">
              <a:avLst/>
            </a:prstGeom>
            <a:noFill/>
            <a:ln>
              <a:noFill/>
            </a:ln>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zh-CN" altLang="en-US" b="1" dirty="0">
                  <a:gradFill>
                    <a:gsLst>
                      <a:gs pos="0">
                        <a:schemeClr val="bg1"/>
                      </a:gs>
                      <a:gs pos="100000">
                        <a:srgbClr val="55B3FA"/>
                      </a:gs>
                    </a:gsLst>
                    <a:lin ang="5400000" scaled="1"/>
                  </a:gradFill>
                  <a:cs typeface="+mn-ea"/>
                  <a:sym typeface="+mn-lt"/>
                </a:rPr>
                <a:t>第四阶段</a:t>
              </a:r>
            </a:p>
          </p:txBody>
        </p:sp>
      </p:grpSp>
      <p:grpSp>
        <p:nvGrpSpPr>
          <p:cNvPr id="22" name="组合 21"/>
          <p:cNvGrpSpPr/>
          <p:nvPr/>
        </p:nvGrpSpPr>
        <p:grpSpPr>
          <a:xfrm>
            <a:off x="6904831" y="3063290"/>
            <a:ext cx="833438" cy="831850"/>
            <a:chOff x="6904037" y="2532063"/>
            <a:chExt cx="833438" cy="831850"/>
          </a:xfrm>
        </p:grpSpPr>
        <p:sp>
          <p:nvSpPr>
            <p:cNvPr id="25" name="椭圆 24"/>
            <p:cNvSpPr/>
            <p:nvPr/>
          </p:nvSpPr>
          <p:spPr bwMode="auto">
            <a:xfrm>
              <a:off x="6904037" y="2532063"/>
              <a:ext cx="833438" cy="831850"/>
            </a:xfrm>
            <a:prstGeom prst="ellipse">
              <a:avLst/>
            </a:prstGeom>
            <a:noFill/>
            <a:ln>
              <a:gradFill>
                <a:gsLst>
                  <a:gs pos="0">
                    <a:schemeClr val="bg1"/>
                  </a:gs>
                  <a:gs pos="100000">
                    <a:srgbClr val="55B3FA"/>
                  </a:gs>
                </a:gsLst>
              </a:gradFill>
            </a:ln>
            <a:effectLst>
              <a:outerShdw blurRad="127000" dist="254000" dir="7200000" sx="99000" sy="99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sp>
          <p:nvSpPr>
            <p:cNvPr id="24" name="Freeform 10"/>
            <p:cNvSpPr>
              <a:spLocks noEditPoints="1"/>
            </p:cNvSpPr>
            <p:nvPr/>
          </p:nvSpPr>
          <p:spPr bwMode="auto">
            <a:xfrm>
              <a:off x="7052696" y="2680494"/>
              <a:ext cx="536120" cy="534987"/>
            </a:xfrm>
            <a:custGeom>
              <a:avLst/>
              <a:gdLst>
                <a:gd name="T0" fmla="*/ 133112 w 689"/>
                <a:gd name="T1" fmla="*/ 513932 h 688"/>
                <a:gd name="T2" fmla="*/ 618646 w 689"/>
                <a:gd name="T3" fmla="*/ 234100 h 688"/>
                <a:gd name="T4" fmla="*/ 540087 w 689"/>
                <a:gd name="T5" fmla="*/ 658747 h 688"/>
                <a:gd name="T6" fmla="*/ 211671 w 689"/>
                <a:gd name="T7" fmla="*/ 90374 h 688"/>
                <a:gd name="T8" fmla="*/ 540087 w 689"/>
                <a:gd name="T9" fmla="*/ 658747 h 688"/>
                <a:gd name="T10" fmla="*/ 175665 w 689"/>
                <a:gd name="T11" fmla="*/ 489977 h 688"/>
                <a:gd name="T12" fmla="*/ 576093 w 689"/>
                <a:gd name="T13" fmla="*/ 259144 h 688"/>
                <a:gd name="T14" fmla="*/ 501899 w 689"/>
                <a:gd name="T15" fmla="*/ 591239 h 688"/>
                <a:gd name="T16" fmla="*/ 250950 w 689"/>
                <a:gd name="T17" fmla="*/ 157882 h 688"/>
                <a:gd name="T18" fmla="*/ 501899 w 689"/>
                <a:gd name="T19" fmla="*/ 591239 h 688"/>
                <a:gd name="T20" fmla="*/ 376425 w 689"/>
                <a:gd name="T21" fmla="*/ 409403 h 688"/>
                <a:gd name="T22" fmla="*/ 376425 w 689"/>
                <a:gd name="T23" fmla="*/ 338629 h 688"/>
                <a:gd name="T24" fmla="*/ 391700 w 689"/>
                <a:gd name="T25" fmla="*/ 172037 h 688"/>
                <a:gd name="T26" fmla="*/ 375333 w 689"/>
                <a:gd name="T27" fmla="*/ 187280 h 688"/>
                <a:gd name="T28" fmla="*/ 360058 w 689"/>
                <a:gd name="T29" fmla="*/ 146993 h 688"/>
                <a:gd name="T30" fmla="*/ 376425 w 689"/>
                <a:gd name="T31" fmla="*/ 131749 h 688"/>
                <a:gd name="T32" fmla="*/ 391700 w 689"/>
                <a:gd name="T33" fmla="*/ 172037 h 688"/>
                <a:gd name="T34" fmla="*/ 376425 w 689"/>
                <a:gd name="T35" fmla="*/ 617372 h 688"/>
                <a:gd name="T36" fmla="*/ 360058 w 689"/>
                <a:gd name="T37" fmla="*/ 602128 h 688"/>
                <a:gd name="T38" fmla="*/ 375333 w 689"/>
                <a:gd name="T39" fmla="*/ 561841 h 688"/>
                <a:gd name="T40" fmla="*/ 391700 w 689"/>
                <a:gd name="T41" fmla="*/ 577085 h 688"/>
                <a:gd name="T42" fmla="*/ 173483 w 689"/>
                <a:gd name="T43" fmla="*/ 354961 h 688"/>
                <a:gd name="T44" fmla="*/ 188758 w 689"/>
                <a:gd name="T45" fmla="*/ 372383 h 688"/>
                <a:gd name="T46" fmla="*/ 148388 w 689"/>
                <a:gd name="T47" fmla="*/ 387627 h 688"/>
                <a:gd name="T48" fmla="*/ 133112 w 689"/>
                <a:gd name="T49" fmla="*/ 370205 h 688"/>
                <a:gd name="T50" fmla="*/ 173483 w 689"/>
                <a:gd name="T51" fmla="*/ 354961 h 688"/>
                <a:gd name="T52" fmla="*/ 618646 w 689"/>
                <a:gd name="T53" fmla="*/ 370205 h 688"/>
                <a:gd name="T54" fmla="*/ 603370 w 689"/>
                <a:gd name="T55" fmla="*/ 387627 h 688"/>
                <a:gd name="T56" fmla="*/ 563000 w 689"/>
                <a:gd name="T57" fmla="*/ 372383 h 688"/>
                <a:gd name="T58" fmla="*/ 578275 w 689"/>
                <a:gd name="T59" fmla="*/ 354961 h 688"/>
                <a:gd name="T60" fmla="*/ 396064 w 689"/>
                <a:gd name="T61" fmla="*/ 374561 h 688"/>
                <a:gd name="T62" fmla="*/ 356785 w 689"/>
                <a:gd name="T63" fmla="*/ 374561 h 688"/>
                <a:gd name="T64" fmla="*/ 376425 w 689"/>
                <a:gd name="T65" fmla="*/ 218857 h 688"/>
                <a:gd name="T66" fmla="*/ 396064 w 689"/>
                <a:gd name="T67" fmla="*/ 374561 h 688"/>
                <a:gd name="T68" fmla="*/ 285864 w 689"/>
                <a:gd name="T69" fmla="*/ 467112 h 688"/>
                <a:gd name="T70" fmla="*/ 358967 w 689"/>
                <a:gd name="T71" fmla="*/ 365850 h 688"/>
                <a:gd name="T72" fmla="*/ 387335 w 689"/>
                <a:gd name="T73" fmla="*/ 393071 h 68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89"/>
                <a:gd name="T112" fmla="*/ 0 h 688"/>
                <a:gd name="T113" fmla="*/ 689 w 689"/>
                <a:gd name="T114" fmla="*/ 688 h 68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89" h="688">
                  <a:moveTo>
                    <a:pt x="216" y="121"/>
                  </a:moveTo>
                  <a:cubicBezTo>
                    <a:pt x="94" y="192"/>
                    <a:pt x="51" y="350"/>
                    <a:pt x="122" y="472"/>
                  </a:cubicBezTo>
                  <a:cubicBezTo>
                    <a:pt x="193" y="595"/>
                    <a:pt x="350" y="637"/>
                    <a:pt x="473" y="566"/>
                  </a:cubicBezTo>
                  <a:cubicBezTo>
                    <a:pt x="596" y="495"/>
                    <a:pt x="638" y="338"/>
                    <a:pt x="567" y="215"/>
                  </a:cubicBezTo>
                  <a:cubicBezTo>
                    <a:pt x="496" y="93"/>
                    <a:pt x="339" y="51"/>
                    <a:pt x="216" y="121"/>
                  </a:cubicBezTo>
                  <a:close/>
                  <a:moveTo>
                    <a:pt x="495" y="605"/>
                  </a:moveTo>
                  <a:cubicBezTo>
                    <a:pt x="351" y="688"/>
                    <a:pt x="167" y="638"/>
                    <a:pt x="83" y="495"/>
                  </a:cubicBezTo>
                  <a:cubicBezTo>
                    <a:pt x="0" y="351"/>
                    <a:pt x="50" y="166"/>
                    <a:pt x="194" y="83"/>
                  </a:cubicBezTo>
                  <a:cubicBezTo>
                    <a:pt x="338" y="0"/>
                    <a:pt x="523" y="49"/>
                    <a:pt x="606" y="193"/>
                  </a:cubicBezTo>
                  <a:cubicBezTo>
                    <a:pt x="689" y="337"/>
                    <a:pt x="639" y="522"/>
                    <a:pt x="495" y="605"/>
                  </a:cubicBezTo>
                  <a:close/>
                  <a:moveTo>
                    <a:pt x="238" y="160"/>
                  </a:moveTo>
                  <a:cubicBezTo>
                    <a:pt x="137" y="219"/>
                    <a:pt x="102" y="349"/>
                    <a:pt x="161" y="450"/>
                  </a:cubicBezTo>
                  <a:cubicBezTo>
                    <a:pt x="219" y="551"/>
                    <a:pt x="349" y="586"/>
                    <a:pt x="451" y="528"/>
                  </a:cubicBezTo>
                  <a:cubicBezTo>
                    <a:pt x="552" y="469"/>
                    <a:pt x="587" y="339"/>
                    <a:pt x="528" y="238"/>
                  </a:cubicBezTo>
                  <a:cubicBezTo>
                    <a:pt x="470" y="136"/>
                    <a:pt x="340" y="102"/>
                    <a:pt x="238" y="160"/>
                  </a:cubicBezTo>
                  <a:close/>
                  <a:moveTo>
                    <a:pt x="460" y="543"/>
                  </a:moveTo>
                  <a:cubicBezTo>
                    <a:pt x="350" y="607"/>
                    <a:pt x="209" y="569"/>
                    <a:pt x="145" y="459"/>
                  </a:cubicBezTo>
                  <a:cubicBezTo>
                    <a:pt x="82" y="349"/>
                    <a:pt x="120" y="208"/>
                    <a:pt x="230" y="145"/>
                  </a:cubicBezTo>
                  <a:cubicBezTo>
                    <a:pt x="339" y="81"/>
                    <a:pt x="480" y="119"/>
                    <a:pt x="544" y="229"/>
                  </a:cubicBezTo>
                  <a:cubicBezTo>
                    <a:pt x="607" y="339"/>
                    <a:pt x="570" y="480"/>
                    <a:pt x="460" y="543"/>
                  </a:cubicBezTo>
                  <a:close/>
                  <a:moveTo>
                    <a:pt x="377" y="344"/>
                  </a:moveTo>
                  <a:cubicBezTo>
                    <a:pt x="377" y="362"/>
                    <a:pt x="362" y="376"/>
                    <a:pt x="345" y="376"/>
                  </a:cubicBezTo>
                  <a:cubicBezTo>
                    <a:pt x="327" y="376"/>
                    <a:pt x="312" y="362"/>
                    <a:pt x="312" y="344"/>
                  </a:cubicBezTo>
                  <a:cubicBezTo>
                    <a:pt x="312" y="326"/>
                    <a:pt x="327" y="311"/>
                    <a:pt x="345" y="311"/>
                  </a:cubicBezTo>
                  <a:cubicBezTo>
                    <a:pt x="362" y="311"/>
                    <a:pt x="377" y="326"/>
                    <a:pt x="377" y="344"/>
                  </a:cubicBezTo>
                  <a:close/>
                  <a:moveTo>
                    <a:pt x="359" y="158"/>
                  </a:moveTo>
                  <a:cubicBezTo>
                    <a:pt x="359" y="166"/>
                    <a:pt x="353" y="172"/>
                    <a:pt x="345" y="172"/>
                  </a:cubicBezTo>
                  <a:lnTo>
                    <a:pt x="344" y="172"/>
                  </a:lnTo>
                  <a:cubicBezTo>
                    <a:pt x="336" y="172"/>
                    <a:pt x="330" y="166"/>
                    <a:pt x="330" y="158"/>
                  </a:cubicBezTo>
                  <a:lnTo>
                    <a:pt x="330" y="135"/>
                  </a:lnTo>
                  <a:cubicBezTo>
                    <a:pt x="330" y="127"/>
                    <a:pt x="336" y="121"/>
                    <a:pt x="344" y="121"/>
                  </a:cubicBezTo>
                  <a:lnTo>
                    <a:pt x="345" y="121"/>
                  </a:lnTo>
                  <a:cubicBezTo>
                    <a:pt x="353" y="121"/>
                    <a:pt x="359" y="127"/>
                    <a:pt x="359" y="135"/>
                  </a:cubicBezTo>
                  <a:lnTo>
                    <a:pt x="359" y="158"/>
                  </a:lnTo>
                  <a:close/>
                  <a:moveTo>
                    <a:pt x="359" y="553"/>
                  </a:moveTo>
                  <a:cubicBezTo>
                    <a:pt x="359" y="560"/>
                    <a:pt x="353" y="567"/>
                    <a:pt x="345" y="567"/>
                  </a:cubicBezTo>
                  <a:lnTo>
                    <a:pt x="344" y="567"/>
                  </a:lnTo>
                  <a:cubicBezTo>
                    <a:pt x="336" y="567"/>
                    <a:pt x="330" y="560"/>
                    <a:pt x="330" y="553"/>
                  </a:cubicBezTo>
                  <a:lnTo>
                    <a:pt x="330" y="530"/>
                  </a:lnTo>
                  <a:cubicBezTo>
                    <a:pt x="330" y="522"/>
                    <a:pt x="336" y="516"/>
                    <a:pt x="344" y="516"/>
                  </a:cubicBezTo>
                  <a:lnTo>
                    <a:pt x="345" y="516"/>
                  </a:lnTo>
                  <a:cubicBezTo>
                    <a:pt x="353" y="516"/>
                    <a:pt x="359" y="522"/>
                    <a:pt x="359" y="530"/>
                  </a:cubicBezTo>
                  <a:lnTo>
                    <a:pt x="359" y="553"/>
                  </a:lnTo>
                  <a:close/>
                  <a:moveTo>
                    <a:pt x="159" y="326"/>
                  </a:moveTo>
                  <a:cubicBezTo>
                    <a:pt x="166" y="326"/>
                    <a:pt x="173" y="333"/>
                    <a:pt x="173" y="340"/>
                  </a:cubicBezTo>
                  <a:lnTo>
                    <a:pt x="173" y="342"/>
                  </a:lnTo>
                  <a:cubicBezTo>
                    <a:pt x="173" y="350"/>
                    <a:pt x="166" y="356"/>
                    <a:pt x="159" y="356"/>
                  </a:cubicBezTo>
                  <a:lnTo>
                    <a:pt x="136" y="356"/>
                  </a:lnTo>
                  <a:cubicBezTo>
                    <a:pt x="128" y="356"/>
                    <a:pt x="122" y="350"/>
                    <a:pt x="122" y="342"/>
                  </a:cubicBezTo>
                  <a:lnTo>
                    <a:pt x="122" y="340"/>
                  </a:lnTo>
                  <a:cubicBezTo>
                    <a:pt x="122" y="333"/>
                    <a:pt x="128" y="326"/>
                    <a:pt x="136" y="326"/>
                  </a:cubicBezTo>
                  <a:lnTo>
                    <a:pt x="159" y="326"/>
                  </a:lnTo>
                  <a:close/>
                  <a:moveTo>
                    <a:pt x="553" y="326"/>
                  </a:moveTo>
                  <a:cubicBezTo>
                    <a:pt x="561" y="326"/>
                    <a:pt x="567" y="333"/>
                    <a:pt x="567" y="340"/>
                  </a:cubicBezTo>
                  <a:lnTo>
                    <a:pt x="567" y="342"/>
                  </a:lnTo>
                  <a:cubicBezTo>
                    <a:pt x="567" y="350"/>
                    <a:pt x="561" y="356"/>
                    <a:pt x="553" y="356"/>
                  </a:cubicBezTo>
                  <a:lnTo>
                    <a:pt x="530" y="356"/>
                  </a:lnTo>
                  <a:cubicBezTo>
                    <a:pt x="523" y="356"/>
                    <a:pt x="516" y="350"/>
                    <a:pt x="516" y="342"/>
                  </a:cubicBezTo>
                  <a:lnTo>
                    <a:pt x="516" y="340"/>
                  </a:lnTo>
                  <a:cubicBezTo>
                    <a:pt x="516" y="333"/>
                    <a:pt x="523" y="326"/>
                    <a:pt x="530" y="326"/>
                  </a:cubicBezTo>
                  <a:lnTo>
                    <a:pt x="553" y="326"/>
                  </a:lnTo>
                  <a:close/>
                  <a:moveTo>
                    <a:pt x="363" y="344"/>
                  </a:moveTo>
                  <a:cubicBezTo>
                    <a:pt x="363" y="354"/>
                    <a:pt x="355" y="362"/>
                    <a:pt x="345" y="362"/>
                  </a:cubicBezTo>
                  <a:cubicBezTo>
                    <a:pt x="335" y="362"/>
                    <a:pt x="327" y="354"/>
                    <a:pt x="327" y="344"/>
                  </a:cubicBezTo>
                  <a:lnTo>
                    <a:pt x="327" y="219"/>
                  </a:lnTo>
                  <a:cubicBezTo>
                    <a:pt x="327" y="209"/>
                    <a:pt x="335" y="201"/>
                    <a:pt x="345" y="201"/>
                  </a:cubicBezTo>
                  <a:cubicBezTo>
                    <a:pt x="355" y="201"/>
                    <a:pt x="363" y="209"/>
                    <a:pt x="363" y="219"/>
                  </a:cubicBezTo>
                  <a:lnTo>
                    <a:pt x="363" y="344"/>
                  </a:lnTo>
                  <a:close/>
                  <a:moveTo>
                    <a:pt x="289" y="427"/>
                  </a:moveTo>
                  <a:cubicBezTo>
                    <a:pt x="281" y="435"/>
                    <a:pt x="269" y="436"/>
                    <a:pt x="262" y="429"/>
                  </a:cubicBezTo>
                  <a:cubicBezTo>
                    <a:pt x="255" y="422"/>
                    <a:pt x="255" y="409"/>
                    <a:pt x="263" y="402"/>
                  </a:cubicBezTo>
                  <a:lnTo>
                    <a:pt x="329" y="336"/>
                  </a:lnTo>
                  <a:cubicBezTo>
                    <a:pt x="337" y="328"/>
                    <a:pt x="349" y="327"/>
                    <a:pt x="356" y="334"/>
                  </a:cubicBezTo>
                  <a:cubicBezTo>
                    <a:pt x="363" y="341"/>
                    <a:pt x="362" y="354"/>
                    <a:pt x="355" y="361"/>
                  </a:cubicBezTo>
                  <a:lnTo>
                    <a:pt x="289" y="427"/>
                  </a:lnTo>
                  <a:close/>
                </a:path>
              </a:pathLst>
            </a:custGeom>
            <a:gradFill>
              <a:gsLst>
                <a:gs pos="0">
                  <a:schemeClr val="bg1"/>
                </a:gs>
                <a:gs pos="100000">
                  <a:srgbClr val="55B3FA"/>
                </a:gs>
              </a:gsLst>
              <a:lin ang="0" scaled="0"/>
            </a:gradFill>
            <a:ln>
              <a:noFill/>
            </a:ln>
            <a:extLst/>
          </p:spPr>
          <p:txBody>
            <a:bodyPr lIns="91434" tIns="45717" rIns="91434" bIns="45717"/>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5613" indent="1588" algn="l" rtl="0" fontAlgn="base">
                <a:spcBef>
                  <a:spcPct val="0"/>
                </a:spcBef>
                <a:spcAft>
                  <a:spcPct val="0"/>
                </a:spcAft>
                <a:defRPr kern="1200">
                  <a:solidFill>
                    <a:schemeClr val="tx1"/>
                  </a:solidFill>
                  <a:latin typeface="Arial" pitchFamily="34" charset="0"/>
                  <a:ea typeface="宋体" pitchFamily="2" charset="-122"/>
                  <a:cs typeface="+mn-cs"/>
                </a:defRPr>
              </a:lvl2pPr>
              <a:lvl3pPr marL="912813" indent="1588" algn="l" rtl="0" fontAlgn="base">
                <a:spcBef>
                  <a:spcPct val="0"/>
                </a:spcBef>
                <a:spcAft>
                  <a:spcPct val="0"/>
                </a:spcAft>
                <a:defRPr kern="1200">
                  <a:solidFill>
                    <a:schemeClr val="tx1"/>
                  </a:solidFill>
                  <a:latin typeface="Arial" pitchFamily="34" charset="0"/>
                  <a:ea typeface="宋体" pitchFamily="2" charset="-122"/>
                  <a:cs typeface="+mn-cs"/>
                </a:defRPr>
              </a:lvl3pPr>
              <a:lvl4pPr marL="1370013" indent="1588" algn="l" rtl="0" fontAlgn="base">
                <a:spcBef>
                  <a:spcPct val="0"/>
                </a:spcBef>
                <a:spcAft>
                  <a:spcPct val="0"/>
                </a:spcAft>
                <a:defRPr kern="1200">
                  <a:solidFill>
                    <a:schemeClr val="tx1"/>
                  </a:solidFill>
                  <a:latin typeface="Arial" pitchFamily="34" charset="0"/>
                  <a:ea typeface="宋体" pitchFamily="2" charset="-122"/>
                  <a:cs typeface="+mn-cs"/>
                </a:defRPr>
              </a:lvl4pPr>
              <a:lvl5pPr marL="1827213" indent="1588"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endParaRPr lang="zh-CN" altLang="en-US" dirty="0">
                <a:gradFill>
                  <a:gsLst>
                    <a:gs pos="0">
                      <a:schemeClr val="bg1"/>
                    </a:gs>
                    <a:gs pos="100000">
                      <a:srgbClr val="55B3FA"/>
                    </a:gs>
                  </a:gsLst>
                  <a:lin ang="5400000" scaled="1"/>
                </a:gradFill>
                <a:latin typeface="+mn-lt"/>
                <a:ea typeface="+mn-ea"/>
                <a:cs typeface="+mn-ea"/>
                <a:sym typeface="+mn-lt"/>
              </a:endParaRPr>
            </a:p>
          </p:txBody>
        </p:sp>
      </p:grpSp>
      <p:grpSp>
        <p:nvGrpSpPr>
          <p:cNvPr id="27" name="组合 26"/>
          <p:cNvGrpSpPr/>
          <p:nvPr/>
        </p:nvGrpSpPr>
        <p:grpSpPr>
          <a:xfrm>
            <a:off x="4215606" y="2331452"/>
            <a:ext cx="776288" cy="776288"/>
            <a:chOff x="4214812" y="1800225"/>
            <a:chExt cx="776288" cy="776288"/>
          </a:xfrm>
        </p:grpSpPr>
        <p:sp>
          <p:nvSpPr>
            <p:cNvPr id="31" name="椭圆 30"/>
            <p:cNvSpPr/>
            <p:nvPr/>
          </p:nvSpPr>
          <p:spPr bwMode="auto">
            <a:xfrm>
              <a:off x="4214812" y="1800225"/>
              <a:ext cx="776288" cy="776288"/>
            </a:xfrm>
            <a:prstGeom prst="ellipse">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sp>
          <p:nvSpPr>
            <p:cNvPr id="29" name="Freeform 18"/>
            <p:cNvSpPr>
              <a:spLocks noEditPoints="1"/>
            </p:cNvSpPr>
            <p:nvPr/>
          </p:nvSpPr>
          <p:spPr bwMode="auto">
            <a:xfrm>
              <a:off x="4369197" y="1953745"/>
              <a:ext cx="443177" cy="469247"/>
            </a:xfrm>
            <a:custGeom>
              <a:avLst/>
              <a:gdLst>
                <a:gd name="T0" fmla="*/ 308844 w 568"/>
                <a:gd name="T1" fmla="*/ 627293 h 601"/>
                <a:gd name="T2" fmla="*/ 309935 w 568"/>
                <a:gd name="T3" fmla="*/ 363917 h 601"/>
                <a:gd name="T4" fmla="*/ 494368 w 568"/>
                <a:gd name="T5" fmla="*/ 328946 h 601"/>
                <a:gd name="T6" fmla="*/ 378688 w 568"/>
                <a:gd name="T7" fmla="*/ 374846 h 601"/>
                <a:gd name="T8" fmla="*/ 103675 w 568"/>
                <a:gd name="T9" fmla="*/ 233869 h 601"/>
                <a:gd name="T10" fmla="*/ 138598 w 568"/>
                <a:gd name="T11" fmla="*/ 238240 h 601"/>
                <a:gd name="T12" fmla="*/ 183342 w 568"/>
                <a:gd name="T13" fmla="*/ 242612 h 601"/>
                <a:gd name="T14" fmla="*/ 182250 w 568"/>
                <a:gd name="T15" fmla="*/ 213105 h 601"/>
                <a:gd name="T16" fmla="*/ 309935 w 568"/>
                <a:gd name="T17" fmla="*/ 331132 h 601"/>
                <a:gd name="T18" fmla="*/ 450715 w 568"/>
                <a:gd name="T19" fmla="*/ 228405 h 601"/>
                <a:gd name="T20" fmla="*/ 482364 w 568"/>
                <a:gd name="T21" fmla="*/ 222940 h 601"/>
                <a:gd name="T22" fmla="*/ 499825 w 568"/>
                <a:gd name="T23" fmla="*/ 229497 h 601"/>
                <a:gd name="T24" fmla="*/ 453989 w 568"/>
                <a:gd name="T25" fmla="*/ 279768 h 601"/>
                <a:gd name="T26" fmla="*/ 533656 w 568"/>
                <a:gd name="T27" fmla="*/ 372660 h 601"/>
                <a:gd name="T28" fmla="*/ 509647 w 568"/>
                <a:gd name="T29" fmla="*/ 287418 h 601"/>
                <a:gd name="T30" fmla="*/ 509647 w 568"/>
                <a:gd name="T31" fmla="*/ 546423 h 601"/>
                <a:gd name="T32" fmla="*/ 539112 w 568"/>
                <a:gd name="T33" fmla="*/ 539865 h 601"/>
                <a:gd name="T34" fmla="*/ 338309 w 568"/>
                <a:gd name="T35" fmla="*/ 650243 h 601"/>
                <a:gd name="T36" fmla="*/ 311026 w 568"/>
                <a:gd name="T37" fmla="*/ 656800 h 601"/>
                <a:gd name="T38" fmla="*/ 81849 w 568"/>
                <a:gd name="T39" fmla="*/ 539865 h 601"/>
                <a:gd name="T40" fmla="*/ 111315 w 568"/>
                <a:gd name="T41" fmla="*/ 546423 h 601"/>
                <a:gd name="T42" fmla="*/ 111315 w 568"/>
                <a:gd name="T43" fmla="*/ 287418 h 601"/>
                <a:gd name="T44" fmla="*/ 87306 w 568"/>
                <a:gd name="T45" fmla="*/ 372660 h 601"/>
                <a:gd name="T46" fmla="*/ 154968 w 568"/>
                <a:gd name="T47" fmla="*/ 275397 h 601"/>
                <a:gd name="T48" fmla="*/ 67662 w 568"/>
                <a:gd name="T49" fmla="*/ 437138 h 601"/>
                <a:gd name="T50" fmla="*/ 80758 w 568"/>
                <a:gd name="T51" fmla="*/ 463366 h 601"/>
                <a:gd name="T52" fmla="*/ 92762 w 568"/>
                <a:gd name="T53" fmla="*/ 487409 h 601"/>
                <a:gd name="T54" fmla="*/ 49109 w 568"/>
                <a:gd name="T55" fmla="*/ 519101 h 601"/>
                <a:gd name="T56" fmla="*/ 30557 w 568"/>
                <a:gd name="T57" fmla="*/ 412003 h 601"/>
                <a:gd name="T58" fmla="*/ 58931 w 568"/>
                <a:gd name="T59" fmla="*/ 363917 h 601"/>
                <a:gd name="T60" fmla="*/ 516194 w 568"/>
                <a:gd name="T61" fmla="*/ 416374 h 601"/>
                <a:gd name="T62" fmla="*/ 505281 w 568"/>
                <a:gd name="T63" fmla="*/ 443695 h 601"/>
                <a:gd name="T64" fmla="*/ 496551 w 568"/>
                <a:gd name="T65" fmla="*/ 471016 h 601"/>
                <a:gd name="T66" fmla="*/ 491094 w 568"/>
                <a:gd name="T67" fmla="*/ 491780 h 601"/>
                <a:gd name="T68" fmla="*/ 526016 w 568"/>
                <a:gd name="T69" fmla="*/ 396703 h 601"/>
                <a:gd name="T70" fmla="*/ 559847 w 568"/>
                <a:gd name="T71" fmla="*/ 393424 h 601"/>
                <a:gd name="T72" fmla="*/ 307752 w 568"/>
                <a:gd name="T73" fmla="*/ 0 h 601"/>
                <a:gd name="T74" fmla="*/ 456172 w 568"/>
                <a:gd name="T75" fmla="*/ 116934 h 601"/>
                <a:gd name="T76" fmla="*/ 429980 w 568"/>
                <a:gd name="T77" fmla="*/ 195619 h 601"/>
                <a:gd name="T78" fmla="*/ 398332 w 568"/>
                <a:gd name="T79" fmla="*/ 88520 h 601"/>
                <a:gd name="T80" fmla="*/ 211716 w 568"/>
                <a:gd name="T81" fmla="*/ 199991 h 601"/>
                <a:gd name="T82" fmla="*/ 165881 w 568"/>
                <a:gd name="T83" fmla="*/ 168298 h 601"/>
                <a:gd name="T84" fmla="*/ 216081 w 568"/>
                <a:gd name="T85" fmla="*/ 44807 h 60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568"/>
                <a:gd name="T130" fmla="*/ 0 h 601"/>
                <a:gd name="T131" fmla="*/ 568 w 568"/>
                <a:gd name="T132" fmla="*/ 601 h 6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68" h="601">
                  <a:moveTo>
                    <a:pt x="266" y="331"/>
                  </a:moveTo>
                  <a:lnTo>
                    <a:pt x="266" y="571"/>
                  </a:lnTo>
                  <a:cubicBezTo>
                    <a:pt x="272" y="573"/>
                    <a:pt x="277" y="575"/>
                    <a:pt x="283" y="574"/>
                  </a:cubicBezTo>
                  <a:cubicBezTo>
                    <a:pt x="290" y="574"/>
                    <a:pt x="297" y="572"/>
                    <a:pt x="303" y="570"/>
                  </a:cubicBezTo>
                  <a:lnTo>
                    <a:pt x="303" y="331"/>
                  </a:lnTo>
                  <a:cubicBezTo>
                    <a:pt x="297" y="332"/>
                    <a:pt x="290" y="333"/>
                    <a:pt x="284" y="333"/>
                  </a:cubicBezTo>
                  <a:cubicBezTo>
                    <a:pt x="278" y="333"/>
                    <a:pt x="272" y="332"/>
                    <a:pt x="266" y="331"/>
                  </a:cubicBezTo>
                  <a:close/>
                  <a:moveTo>
                    <a:pt x="347" y="343"/>
                  </a:moveTo>
                  <a:lnTo>
                    <a:pt x="453" y="301"/>
                  </a:lnTo>
                  <a:lnTo>
                    <a:pt x="453" y="345"/>
                  </a:lnTo>
                  <a:lnTo>
                    <a:pt x="347" y="386"/>
                  </a:lnTo>
                  <a:lnTo>
                    <a:pt x="347" y="343"/>
                  </a:lnTo>
                  <a:close/>
                  <a:moveTo>
                    <a:pt x="142" y="252"/>
                  </a:moveTo>
                  <a:lnTo>
                    <a:pt x="99" y="228"/>
                  </a:lnTo>
                  <a:cubicBezTo>
                    <a:pt x="94" y="225"/>
                    <a:pt x="93" y="219"/>
                    <a:pt x="95" y="214"/>
                  </a:cubicBezTo>
                  <a:cubicBezTo>
                    <a:pt x="98" y="209"/>
                    <a:pt x="104" y="208"/>
                    <a:pt x="109" y="210"/>
                  </a:cubicBezTo>
                  <a:lnTo>
                    <a:pt x="149" y="233"/>
                  </a:lnTo>
                  <a:lnTo>
                    <a:pt x="127" y="218"/>
                  </a:lnTo>
                  <a:cubicBezTo>
                    <a:pt x="123" y="215"/>
                    <a:pt x="122" y="209"/>
                    <a:pt x="125" y="204"/>
                  </a:cubicBezTo>
                  <a:cubicBezTo>
                    <a:pt x="128" y="200"/>
                    <a:pt x="134" y="199"/>
                    <a:pt x="138" y="202"/>
                  </a:cubicBezTo>
                  <a:lnTo>
                    <a:pt x="168" y="222"/>
                  </a:lnTo>
                  <a:lnTo>
                    <a:pt x="154" y="209"/>
                  </a:lnTo>
                  <a:cubicBezTo>
                    <a:pt x="150" y="205"/>
                    <a:pt x="149" y="199"/>
                    <a:pt x="153" y="195"/>
                  </a:cubicBezTo>
                  <a:cubicBezTo>
                    <a:pt x="157" y="191"/>
                    <a:pt x="163" y="191"/>
                    <a:pt x="167" y="195"/>
                  </a:cubicBezTo>
                  <a:lnTo>
                    <a:pt x="282" y="303"/>
                  </a:lnTo>
                  <a:cubicBezTo>
                    <a:pt x="283" y="303"/>
                    <a:pt x="283" y="303"/>
                    <a:pt x="283" y="304"/>
                  </a:cubicBezTo>
                  <a:cubicBezTo>
                    <a:pt x="283" y="303"/>
                    <a:pt x="284" y="303"/>
                    <a:pt x="284" y="303"/>
                  </a:cubicBezTo>
                  <a:lnTo>
                    <a:pt x="399" y="195"/>
                  </a:lnTo>
                  <a:cubicBezTo>
                    <a:pt x="403" y="191"/>
                    <a:pt x="409" y="191"/>
                    <a:pt x="413" y="195"/>
                  </a:cubicBezTo>
                  <a:cubicBezTo>
                    <a:pt x="417" y="199"/>
                    <a:pt x="417" y="205"/>
                    <a:pt x="413" y="209"/>
                  </a:cubicBezTo>
                  <a:lnTo>
                    <a:pt x="399" y="222"/>
                  </a:lnTo>
                  <a:lnTo>
                    <a:pt x="428" y="202"/>
                  </a:lnTo>
                  <a:cubicBezTo>
                    <a:pt x="432" y="199"/>
                    <a:pt x="438" y="200"/>
                    <a:pt x="442" y="204"/>
                  </a:cubicBezTo>
                  <a:cubicBezTo>
                    <a:pt x="445" y="209"/>
                    <a:pt x="444" y="215"/>
                    <a:pt x="439" y="218"/>
                  </a:cubicBezTo>
                  <a:lnTo>
                    <a:pt x="417" y="233"/>
                  </a:lnTo>
                  <a:lnTo>
                    <a:pt x="458" y="210"/>
                  </a:lnTo>
                  <a:cubicBezTo>
                    <a:pt x="462" y="208"/>
                    <a:pt x="468" y="209"/>
                    <a:pt x="471" y="214"/>
                  </a:cubicBezTo>
                  <a:cubicBezTo>
                    <a:pt x="474" y="219"/>
                    <a:pt x="472" y="225"/>
                    <a:pt x="467" y="228"/>
                  </a:cubicBezTo>
                  <a:lnTo>
                    <a:pt x="416" y="256"/>
                  </a:lnTo>
                  <a:lnTo>
                    <a:pt x="494" y="224"/>
                  </a:lnTo>
                  <a:lnTo>
                    <a:pt x="494" y="342"/>
                  </a:lnTo>
                  <a:cubicBezTo>
                    <a:pt x="492" y="342"/>
                    <a:pt x="491" y="342"/>
                    <a:pt x="489" y="341"/>
                  </a:cubicBezTo>
                  <a:lnTo>
                    <a:pt x="473" y="339"/>
                  </a:lnTo>
                  <a:lnTo>
                    <a:pt x="467" y="351"/>
                  </a:lnTo>
                  <a:lnTo>
                    <a:pt x="467" y="263"/>
                  </a:lnTo>
                  <a:lnTo>
                    <a:pt x="329" y="322"/>
                  </a:lnTo>
                  <a:lnTo>
                    <a:pt x="329" y="559"/>
                  </a:lnTo>
                  <a:lnTo>
                    <a:pt x="467" y="500"/>
                  </a:lnTo>
                  <a:lnTo>
                    <a:pt x="467" y="483"/>
                  </a:lnTo>
                  <a:cubicBezTo>
                    <a:pt x="472" y="486"/>
                    <a:pt x="477" y="488"/>
                    <a:pt x="482" y="490"/>
                  </a:cubicBezTo>
                  <a:cubicBezTo>
                    <a:pt x="486" y="492"/>
                    <a:pt x="490" y="493"/>
                    <a:pt x="494" y="494"/>
                  </a:cubicBezTo>
                  <a:lnTo>
                    <a:pt x="494" y="518"/>
                  </a:lnTo>
                  <a:lnTo>
                    <a:pt x="321" y="591"/>
                  </a:lnTo>
                  <a:cubicBezTo>
                    <a:pt x="318" y="592"/>
                    <a:pt x="314" y="594"/>
                    <a:pt x="310" y="595"/>
                  </a:cubicBezTo>
                  <a:lnTo>
                    <a:pt x="303" y="598"/>
                  </a:lnTo>
                  <a:cubicBezTo>
                    <a:pt x="297" y="599"/>
                    <a:pt x="291" y="601"/>
                    <a:pt x="285" y="601"/>
                  </a:cubicBezTo>
                  <a:cubicBezTo>
                    <a:pt x="271" y="601"/>
                    <a:pt x="258" y="598"/>
                    <a:pt x="247" y="590"/>
                  </a:cubicBezTo>
                  <a:lnTo>
                    <a:pt x="75" y="518"/>
                  </a:lnTo>
                  <a:lnTo>
                    <a:pt x="75" y="494"/>
                  </a:lnTo>
                  <a:cubicBezTo>
                    <a:pt x="79" y="493"/>
                    <a:pt x="83" y="492"/>
                    <a:pt x="87" y="490"/>
                  </a:cubicBezTo>
                  <a:cubicBezTo>
                    <a:pt x="91" y="488"/>
                    <a:pt x="96" y="486"/>
                    <a:pt x="102" y="483"/>
                  </a:cubicBezTo>
                  <a:lnTo>
                    <a:pt x="102" y="500"/>
                  </a:lnTo>
                  <a:lnTo>
                    <a:pt x="240" y="559"/>
                  </a:lnTo>
                  <a:lnTo>
                    <a:pt x="240" y="322"/>
                  </a:lnTo>
                  <a:lnTo>
                    <a:pt x="102" y="263"/>
                  </a:lnTo>
                  <a:lnTo>
                    <a:pt x="102" y="351"/>
                  </a:lnTo>
                  <a:lnTo>
                    <a:pt x="95" y="339"/>
                  </a:lnTo>
                  <a:lnTo>
                    <a:pt x="80" y="341"/>
                  </a:lnTo>
                  <a:cubicBezTo>
                    <a:pt x="78" y="342"/>
                    <a:pt x="77" y="342"/>
                    <a:pt x="75" y="342"/>
                  </a:cubicBezTo>
                  <a:lnTo>
                    <a:pt x="75" y="224"/>
                  </a:lnTo>
                  <a:lnTo>
                    <a:pt x="142" y="252"/>
                  </a:lnTo>
                  <a:close/>
                  <a:moveTo>
                    <a:pt x="86" y="363"/>
                  </a:moveTo>
                  <a:cubicBezTo>
                    <a:pt x="89" y="369"/>
                    <a:pt x="91" y="375"/>
                    <a:pt x="94" y="381"/>
                  </a:cubicBezTo>
                  <a:lnTo>
                    <a:pt x="62" y="400"/>
                  </a:lnTo>
                  <a:lnTo>
                    <a:pt x="97" y="387"/>
                  </a:lnTo>
                  <a:cubicBezTo>
                    <a:pt x="99" y="393"/>
                    <a:pt x="102" y="399"/>
                    <a:pt x="104" y="406"/>
                  </a:cubicBezTo>
                  <a:lnTo>
                    <a:pt x="74" y="424"/>
                  </a:lnTo>
                  <a:lnTo>
                    <a:pt x="106" y="411"/>
                  </a:lnTo>
                  <a:cubicBezTo>
                    <a:pt x="108" y="418"/>
                    <a:pt x="110" y="424"/>
                    <a:pt x="112" y="431"/>
                  </a:cubicBezTo>
                  <a:lnTo>
                    <a:pt x="85" y="446"/>
                  </a:lnTo>
                  <a:lnTo>
                    <a:pt x="113" y="435"/>
                  </a:lnTo>
                  <a:cubicBezTo>
                    <a:pt x="115" y="440"/>
                    <a:pt x="116" y="445"/>
                    <a:pt x="117" y="450"/>
                  </a:cubicBezTo>
                  <a:cubicBezTo>
                    <a:pt x="111" y="454"/>
                    <a:pt x="66" y="483"/>
                    <a:pt x="45" y="475"/>
                  </a:cubicBezTo>
                  <a:cubicBezTo>
                    <a:pt x="23" y="467"/>
                    <a:pt x="2" y="437"/>
                    <a:pt x="1" y="410"/>
                  </a:cubicBezTo>
                  <a:cubicBezTo>
                    <a:pt x="0" y="383"/>
                    <a:pt x="70" y="366"/>
                    <a:pt x="86" y="363"/>
                  </a:cubicBezTo>
                  <a:close/>
                  <a:moveTo>
                    <a:pt x="28" y="377"/>
                  </a:moveTo>
                  <a:lnTo>
                    <a:pt x="45" y="369"/>
                  </a:lnTo>
                  <a:lnTo>
                    <a:pt x="54" y="360"/>
                  </a:lnTo>
                  <a:lnTo>
                    <a:pt x="54" y="333"/>
                  </a:lnTo>
                  <a:cubicBezTo>
                    <a:pt x="38" y="340"/>
                    <a:pt x="31" y="356"/>
                    <a:pt x="28" y="377"/>
                  </a:cubicBezTo>
                  <a:close/>
                  <a:moveTo>
                    <a:pt x="482" y="363"/>
                  </a:moveTo>
                  <a:cubicBezTo>
                    <a:pt x="479" y="369"/>
                    <a:pt x="476" y="375"/>
                    <a:pt x="473" y="381"/>
                  </a:cubicBezTo>
                  <a:lnTo>
                    <a:pt x="505" y="400"/>
                  </a:lnTo>
                  <a:lnTo>
                    <a:pt x="471" y="387"/>
                  </a:lnTo>
                  <a:cubicBezTo>
                    <a:pt x="468" y="393"/>
                    <a:pt x="465" y="399"/>
                    <a:pt x="463" y="406"/>
                  </a:cubicBezTo>
                  <a:lnTo>
                    <a:pt x="493" y="424"/>
                  </a:lnTo>
                  <a:lnTo>
                    <a:pt x="461" y="411"/>
                  </a:lnTo>
                  <a:cubicBezTo>
                    <a:pt x="459" y="418"/>
                    <a:pt x="457" y="424"/>
                    <a:pt x="455" y="431"/>
                  </a:cubicBezTo>
                  <a:lnTo>
                    <a:pt x="482" y="446"/>
                  </a:lnTo>
                  <a:lnTo>
                    <a:pt x="454" y="435"/>
                  </a:lnTo>
                  <a:cubicBezTo>
                    <a:pt x="453" y="440"/>
                    <a:pt x="451" y="445"/>
                    <a:pt x="450" y="450"/>
                  </a:cubicBezTo>
                  <a:cubicBezTo>
                    <a:pt x="456" y="454"/>
                    <a:pt x="501" y="483"/>
                    <a:pt x="523" y="475"/>
                  </a:cubicBezTo>
                  <a:cubicBezTo>
                    <a:pt x="544" y="467"/>
                    <a:pt x="566" y="437"/>
                    <a:pt x="567" y="410"/>
                  </a:cubicBezTo>
                  <a:cubicBezTo>
                    <a:pt x="568" y="383"/>
                    <a:pt x="497" y="366"/>
                    <a:pt x="482" y="363"/>
                  </a:cubicBezTo>
                  <a:close/>
                  <a:moveTo>
                    <a:pt x="540" y="377"/>
                  </a:moveTo>
                  <a:lnTo>
                    <a:pt x="522" y="369"/>
                  </a:lnTo>
                  <a:lnTo>
                    <a:pt x="513" y="360"/>
                  </a:lnTo>
                  <a:lnTo>
                    <a:pt x="513" y="333"/>
                  </a:lnTo>
                  <a:cubicBezTo>
                    <a:pt x="529" y="340"/>
                    <a:pt x="536" y="356"/>
                    <a:pt x="540" y="377"/>
                  </a:cubicBezTo>
                  <a:close/>
                  <a:moveTo>
                    <a:pt x="282" y="0"/>
                  </a:moveTo>
                  <a:cubicBezTo>
                    <a:pt x="315" y="0"/>
                    <a:pt x="344" y="16"/>
                    <a:pt x="366" y="41"/>
                  </a:cubicBezTo>
                  <a:cubicBezTo>
                    <a:pt x="379" y="58"/>
                    <a:pt x="390" y="78"/>
                    <a:pt x="395" y="101"/>
                  </a:cubicBezTo>
                  <a:cubicBezTo>
                    <a:pt x="403" y="99"/>
                    <a:pt x="415" y="98"/>
                    <a:pt x="418" y="107"/>
                  </a:cubicBezTo>
                  <a:cubicBezTo>
                    <a:pt x="423" y="120"/>
                    <a:pt x="421" y="151"/>
                    <a:pt x="412" y="154"/>
                  </a:cubicBezTo>
                  <a:cubicBezTo>
                    <a:pt x="408" y="156"/>
                    <a:pt x="403" y="156"/>
                    <a:pt x="398" y="155"/>
                  </a:cubicBezTo>
                  <a:cubicBezTo>
                    <a:pt x="398" y="163"/>
                    <a:pt x="396" y="171"/>
                    <a:pt x="394" y="179"/>
                  </a:cubicBezTo>
                  <a:cubicBezTo>
                    <a:pt x="386" y="180"/>
                    <a:pt x="378" y="182"/>
                    <a:pt x="370" y="183"/>
                  </a:cubicBezTo>
                  <a:cubicBezTo>
                    <a:pt x="375" y="169"/>
                    <a:pt x="377" y="154"/>
                    <a:pt x="377" y="138"/>
                  </a:cubicBezTo>
                  <a:cubicBezTo>
                    <a:pt x="377" y="117"/>
                    <a:pt x="373" y="98"/>
                    <a:pt x="365" y="81"/>
                  </a:cubicBezTo>
                  <a:cubicBezTo>
                    <a:pt x="301" y="132"/>
                    <a:pt x="218" y="95"/>
                    <a:pt x="197" y="86"/>
                  </a:cubicBezTo>
                  <a:cubicBezTo>
                    <a:pt x="190" y="101"/>
                    <a:pt x="187" y="119"/>
                    <a:pt x="187" y="138"/>
                  </a:cubicBezTo>
                  <a:cubicBezTo>
                    <a:pt x="187" y="154"/>
                    <a:pt x="189" y="169"/>
                    <a:pt x="194" y="183"/>
                  </a:cubicBezTo>
                  <a:cubicBezTo>
                    <a:pt x="186" y="181"/>
                    <a:pt x="178" y="180"/>
                    <a:pt x="170" y="179"/>
                  </a:cubicBezTo>
                  <a:cubicBezTo>
                    <a:pt x="168" y="171"/>
                    <a:pt x="167" y="163"/>
                    <a:pt x="166" y="155"/>
                  </a:cubicBezTo>
                  <a:cubicBezTo>
                    <a:pt x="161" y="156"/>
                    <a:pt x="156" y="156"/>
                    <a:pt x="152" y="154"/>
                  </a:cubicBezTo>
                  <a:cubicBezTo>
                    <a:pt x="143" y="151"/>
                    <a:pt x="141" y="120"/>
                    <a:pt x="146" y="107"/>
                  </a:cubicBezTo>
                  <a:cubicBezTo>
                    <a:pt x="149" y="98"/>
                    <a:pt x="161" y="99"/>
                    <a:pt x="169" y="101"/>
                  </a:cubicBezTo>
                  <a:cubicBezTo>
                    <a:pt x="174" y="78"/>
                    <a:pt x="185" y="58"/>
                    <a:pt x="198" y="41"/>
                  </a:cubicBezTo>
                  <a:cubicBezTo>
                    <a:pt x="220" y="16"/>
                    <a:pt x="249" y="0"/>
                    <a:pt x="282" y="0"/>
                  </a:cubicBezTo>
                  <a:close/>
                </a:path>
              </a:pathLst>
            </a:custGeom>
            <a:gradFill>
              <a:gsLst>
                <a:gs pos="0">
                  <a:schemeClr val="bg1"/>
                </a:gs>
                <a:gs pos="100000">
                  <a:srgbClr val="55B3FA"/>
                </a:gs>
              </a:gsLst>
              <a:lin ang="0" scaled="0"/>
            </a:gradFill>
            <a:ln>
              <a:noFill/>
            </a:ln>
            <a:extLst/>
          </p:spPr>
          <p:txBody>
            <a:bodyPr lIns="91434" tIns="45717" rIns="91434" bIns="45717"/>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5613" indent="1588" algn="l" rtl="0" fontAlgn="base">
                <a:spcBef>
                  <a:spcPct val="0"/>
                </a:spcBef>
                <a:spcAft>
                  <a:spcPct val="0"/>
                </a:spcAft>
                <a:defRPr kern="1200">
                  <a:solidFill>
                    <a:schemeClr val="tx1"/>
                  </a:solidFill>
                  <a:latin typeface="Arial" pitchFamily="34" charset="0"/>
                  <a:ea typeface="宋体" pitchFamily="2" charset="-122"/>
                  <a:cs typeface="+mn-cs"/>
                </a:defRPr>
              </a:lvl2pPr>
              <a:lvl3pPr marL="912813" indent="1588" algn="l" rtl="0" fontAlgn="base">
                <a:spcBef>
                  <a:spcPct val="0"/>
                </a:spcBef>
                <a:spcAft>
                  <a:spcPct val="0"/>
                </a:spcAft>
                <a:defRPr kern="1200">
                  <a:solidFill>
                    <a:schemeClr val="tx1"/>
                  </a:solidFill>
                  <a:latin typeface="Arial" pitchFamily="34" charset="0"/>
                  <a:ea typeface="宋体" pitchFamily="2" charset="-122"/>
                  <a:cs typeface="+mn-cs"/>
                </a:defRPr>
              </a:lvl3pPr>
              <a:lvl4pPr marL="1370013" indent="1588" algn="l" rtl="0" fontAlgn="base">
                <a:spcBef>
                  <a:spcPct val="0"/>
                </a:spcBef>
                <a:spcAft>
                  <a:spcPct val="0"/>
                </a:spcAft>
                <a:defRPr kern="1200">
                  <a:solidFill>
                    <a:schemeClr val="tx1"/>
                  </a:solidFill>
                  <a:latin typeface="Arial" pitchFamily="34" charset="0"/>
                  <a:ea typeface="宋体" pitchFamily="2" charset="-122"/>
                  <a:cs typeface="+mn-cs"/>
                </a:defRPr>
              </a:lvl4pPr>
              <a:lvl5pPr marL="1827213" indent="1588"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endParaRPr lang="zh-CN" altLang="en-US" dirty="0">
                <a:gradFill>
                  <a:gsLst>
                    <a:gs pos="0">
                      <a:schemeClr val="bg1"/>
                    </a:gs>
                    <a:gs pos="100000">
                      <a:srgbClr val="55B3FA"/>
                    </a:gs>
                  </a:gsLst>
                  <a:lin ang="5400000" scaled="1"/>
                </a:gradFill>
                <a:latin typeface="+mn-lt"/>
                <a:ea typeface="+mn-ea"/>
                <a:cs typeface="+mn-ea"/>
                <a:sym typeface="+mn-lt"/>
              </a:endParaRPr>
            </a:p>
          </p:txBody>
        </p:sp>
      </p:grpSp>
      <p:grpSp>
        <p:nvGrpSpPr>
          <p:cNvPr id="32" name="组合 31"/>
          <p:cNvGrpSpPr/>
          <p:nvPr/>
        </p:nvGrpSpPr>
        <p:grpSpPr>
          <a:xfrm>
            <a:off x="4187031" y="4226927"/>
            <a:ext cx="833438" cy="833438"/>
            <a:chOff x="4186237" y="3695700"/>
            <a:chExt cx="833438" cy="833438"/>
          </a:xfrm>
        </p:grpSpPr>
        <p:sp>
          <p:nvSpPr>
            <p:cNvPr id="35" name="椭圆 34"/>
            <p:cNvSpPr/>
            <p:nvPr/>
          </p:nvSpPr>
          <p:spPr bwMode="auto">
            <a:xfrm>
              <a:off x="4186237" y="3695700"/>
              <a:ext cx="833438" cy="833438"/>
            </a:xfrm>
            <a:prstGeom prst="ellipse">
              <a:avLst/>
            </a:prstGeom>
            <a:noFill/>
            <a:ln>
              <a:gradFill>
                <a:gsLst>
                  <a:gs pos="0">
                    <a:schemeClr val="bg1"/>
                  </a:gs>
                  <a:gs pos="100000">
                    <a:srgbClr val="55B3FA"/>
                  </a:gs>
                </a:gsLst>
              </a:gradFill>
            </a:ln>
            <a:effectLst>
              <a:outerShdw blurRad="127000" dist="254000" dir="7200000" sx="99000" sy="99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sp>
          <p:nvSpPr>
            <p:cNvPr id="34" name="Freeform 22"/>
            <p:cNvSpPr>
              <a:spLocks noEditPoints="1"/>
            </p:cNvSpPr>
            <p:nvPr/>
          </p:nvSpPr>
          <p:spPr bwMode="auto">
            <a:xfrm>
              <a:off x="4388950" y="3900451"/>
              <a:ext cx="418487" cy="415498"/>
            </a:xfrm>
            <a:custGeom>
              <a:avLst/>
              <a:gdLst>
                <a:gd name="T0" fmla="*/ 603014 w 612"/>
                <a:gd name="T1" fmla="*/ 570152 h 605"/>
                <a:gd name="T2" fmla="*/ 534316 w 612"/>
                <a:gd name="T3" fmla="*/ 570152 h 605"/>
                <a:gd name="T4" fmla="*/ 643360 w 612"/>
                <a:gd name="T5" fmla="*/ 64566 h 605"/>
                <a:gd name="T6" fmla="*/ 553944 w 612"/>
                <a:gd name="T7" fmla="*/ 0 h 605"/>
                <a:gd name="T8" fmla="*/ 314047 w 612"/>
                <a:gd name="T9" fmla="*/ 214491 h 605"/>
                <a:gd name="T10" fmla="*/ 279153 w 612"/>
                <a:gd name="T11" fmla="*/ 263736 h 605"/>
                <a:gd name="T12" fmla="*/ 249711 w 612"/>
                <a:gd name="T13" fmla="*/ 277963 h 605"/>
                <a:gd name="T14" fmla="*/ 252982 w 612"/>
                <a:gd name="T15" fmla="*/ 369888 h 605"/>
                <a:gd name="T16" fmla="*/ 59974 w 612"/>
                <a:gd name="T17" fmla="*/ 538416 h 605"/>
                <a:gd name="T18" fmla="*/ 38165 w 612"/>
                <a:gd name="T19" fmla="*/ 662077 h 605"/>
                <a:gd name="T20" fmla="*/ 138486 w 612"/>
                <a:gd name="T21" fmla="*/ 561398 h 605"/>
                <a:gd name="T22" fmla="*/ 295510 w 612"/>
                <a:gd name="T23" fmla="*/ 412567 h 605"/>
                <a:gd name="T24" fmla="*/ 383835 w 612"/>
                <a:gd name="T25" fmla="*/ 412567 h 605"/>
                <a:gd name="T26" fmla="*/ 408915 w 612"/>
                <a:gd name="T27" fmla="*/ 356756 h 605"/>
                <a:gd name="T28" fmla="*/ 447081 w 612"/>
                <a:gd name="T29" fmla="*/ 349095 h 605"/>
                <a:gd name="T30" fmla="*/ 643360 w 612"/>
                <a:gd name="T31" fmla="*/ 64566 h 605"/>
                <a:gd name="T32" fmla="*/ 260615 w 612"/>
                <a:gd name="T33" fmla="*/ 215585 h 605"/>
                <a:gd name="T34" fmla="*/ 268248 w 612"/>
                <a:gd name="T35" fmla="*/ 207925 h 605"/>
                <a:gd name="T36" fmla="*/ 290057 w 612"/>
                <a:gd name="T37" fmla="*/ 187132 h 605"/>
                <a:gd name="T38" fmla="*/ 142848 w 612"/>
                <a:gd name="T39" fmla="*/ 1094 h 605"/>
                <a:gd name="T40" fmla="*/ 186465 w 612"/>
                <a:gd name="T41" fmla="*/ 106151 h 605"/>
                <a:gd name="T42" fmla="*/ 14176 w 612"/>
                <a:gd name="T43" fmla="*/ 129132 h 605"/>
                <a:gd name="T44" fmla="*/ 153752 w 612"/>
                <a:gd name="T45" fmla="*/ 297661 h 605"/>
                <a:gd name="T46" fmla="*/ 201732 w 612"/>
                <a:gd name="T47" fmla="*/ 287812 h 605"/>
                <a:gd name="T48" fmla="*/ 240987 w 612"/>
                <a:gd name="T49" fmla="*/ 235284 h 605"/>
                <a:gd name="T50" fmla="*/ 445990 w 612"/>
                <a:gd name="T51" fmla="*/ 402718 h 605"/>
                <a:gd name="T52" fmla="*/ 410006 w 612"/>
                <a:gd name="T53" fmla="*/ 438831 h 605"/>
                <a:gd name="T54" fmla="*/ 491789 w 612"/>
                <a:gd name="T55" fmla="*/ 578907 h 605"/>
                <a:gd name="T56" fmla="*/ 576843 w 612"/>
                <a:gd name="T57" fmla="*/ 662077 h 605"/>
                <a:gd name="T58" fmla="*/ 650993 w 612"/>
                <a:gd name="T59" fmla="*/ 549360 h 605"/>
                <a:gd name="T60" fmla="*/ 465618 w 612"/>
                <a:gd name="T61" fmla="*/ 383020 h 605"/>
                <a:gd name="T62" fmla="*/ 437267 w 612"/>
                <a:gd name="T63" fmla="*/ 385208 h 6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12"/>
                <a:gd name="T97" fmla="*/ 0 h 605"/>
                <a:gd name="T98" fmla="*/ 612 w 612"/>
                <a:gd name="T99" fmla="*/ 605 h 6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12" h="605">
                  <a:moveTo>
                    <a:pt x="522" y="490"/>
                  </a:moveTo>
                  <a:cubicBezTo>
                    <a:pt x="539" y="490"/>
                    <a:pt x="553" y="504"/>
                    <a:pt x="553" y="521"/>
                  </a:cubicBezTo>
                  <a:cubicBezTo>
                    <a:pt x="553" y="539"/>
                    <a:pt x="539" y="553"/>
                    <a:pt x="522" y="553"/>
                  </a:cubicBezTo>
                  <a:cubicBezTo>
                    <a:pt x="504" y="553"/>
                    <a:pt x="490" y="539"/>
                    <a:pt x="490" y="521"/>
                  </a:cubicBezTo>
                  <a:cubicBezTo>
                    <a:pt x="490" y="504"/>
                    <a:pt x="504" y="490"/>
                    <a:pt x="522" y="490"/>
                  </a:cubicBezTo>
                  <a:close/>
                  <a:moveTo>
                    <a:pt x="590" y="59"/>
                  </a:moveTo>
                  <a:lnTo>
                    <a:pt x="548" y="17"/>
                  </a:lnTo>
                  <a:cubicBezTo>
                    <a:pt x="537" y="5"/>
                    <a:pt x="522" y="0"/>
                    <a:pt x="508" y="0"/>
                  </a:cubicBezTo>
                  <a:cubicBezTo>
                    <a:pt x="493" y="0"/>
                    <a:pt x="478" y="5"/>
                    <a:pt x="467" y="17"/>
                  </a:cubicBezTo>
                  <a:lnTo>
                    <a:pt x="288" y="196"/>
                  </a:lnTo>
                  <a:cubicBezTo>
                    <a:pt x="293" y="207"/>
                    <a:pt x="289" y="223"/>
                    <a:pt x="281" y="231"/>
                  </a:cubicBezTo>
                  <a:cubicBezTo>
                    <a:pt x="275" y="237"/>
                    <a:pt x="265" y="241"/>
                    <a:pt x="256" y="241"/>
                  </a:cubicBezTo>
                  <a:cubicBezTo>
                    <a:pt x="252" y="241"/>
                    <a:pt x="249" y="240"/>
                    <a:pt x="245" y="239"/>
                  </a:cubicBezTo>
                  <a:lnTo>
                    <a:pt x="229" y="254"/>
                  </a:lnTo>
                  <a:cubicBezTo>
                    <a:pt x="207" y="277"/>
                    <a:pt x="207" y="313"/>
                    <a:pt x="229" y="335"/>
                  </a:cubicBezTo>
                  <a:lnTo>
                    <a:pt x="232" y="338"/>
                  </a:lnTo>
                  <a:lnTo>
                    <a:pt x="92" y="478"/>
                  </a:lnTo>
                  <a:lnTo>
                    <a:pt x="55" y="492"/>
                  </a:lnTo>
                  <a:lnTo>
                    <a:pt x="0" y="570"/>
                  </a:lnTo>
                  <a:lnTo>
                    <a:pt x="35" y="605"/>
                  </a:lnTo>
                  <a:lnTo>
                    <a:pt x="113" y="551"/>
                  </a:lnTo>
                  <a:lnTo>
                    <a:pt x="127" y="513"/>
                  </a:lnTo>
                  <a:lnTo>
                    <a:pt x="267" y="373"/>
                  </a:lnTo>
                  <a:lnTo>
                    <a:pt x="271" y="377"/>
                  </a:lnTo>
                  <a:cubicBezTo>
                    <a:pt x="283" y="388"/>
                    <a:pt x="297" y="394"/>
                    <a:pt x="312" y="394"/>
                  </a:cubicBezTo>
                  <a:cubicBezTo>
                    <a:pt x="326" y="394"/>
                    <a:pt x="341" y="388"/>
                    <a:pt x="352" y="377"/>
                  </a:cubicBezTo>
                  <a:lnTo>
                    <a:pt x="368" y="361"/>
                  </a:lnTo>
                  <a:cubicBezTo>
                    <a:pt x="363" y="351"/>
                    <a:pt x="367" y="335"/>
                    <a:pt x="375" y="326"/>
                  </a:cubicBezTo>
                  <a:cubicBezTo>
                    <a:pt x="381" y="320"/>
                    <a:pt x="391" y="317"/>
                    <a:pt x="399" y="317"/>
                  </a:cubicBezTo>
                  <a:cubicBezTo>
                    <a:pt x="403" y="317"/>
                    <a:pt x="407" y="317"/>
                    <a:pt x="410" y="319"/>
                  </a:cubicBezTo>
                  <a:lnTo>
                    <a:pt x="590" y="139"/>
                  </a:lnTo>
                  <a:cubicBezTo>
                    <a:pt x="612" y="117"/>
                    <a:pt x="612" y="81"/>
                    <a:pt x="590" y="59"/>
                  </a:cubicBezTo>
                  <a:close/>
                  <a:moveTo>
                    <a:pt x="221" y="215"/>
                  </a:moveTo>
                  <a:lnTo>
                    <a:pt x="239" y="197"/>
                  </a:lnTo>
                  <a:lnTo>
                    <a:pt x="255" y="206"/>
                  </a:lnTo>
                  <a:lnTo>
                    <a:pt x="246" y="190"/>
                  </a:lnTo>
                  <a:lnTo>
                    <a:pt x="264" y="172"/>
                  </a:lnTo>
                  <a:lnTo>
                    <a:pt x="266" y="171"/>
                  </a:lnTo>
                  <a:cubicBezTo>
                    <a:pt x="270" y="161"/>
                    <a:pt x="272" y="151"/>
                    <a:pt x="272" y="141"/>
                  </a:cubicBezTo>
                  <a:cubicBezTo>
                    <a:pt x="272" y="69"/>
                    <a:pt x="203" y="0"/>
                    <a:pt x="131" y="1"/>
                  </a:cubicBezTo>
                  <a:cubicBezTo>
                    <a:pt x="131" y="1"/>
                    <a:pt x="123" y="9"/>
                    <a:pt x="118" y="13"/>
                  </a:cubicBezTo>
                  <a:cubicBezTo>
                    <a:pt x="176" y="71"/>
                    <a:pt x="171" y="62"/>
                    <a:pt x="171" y="97"/>
                  </a:cubicBezTo>
                  <a:cubicBezTo>
                    <a:pt x="171" y="126"/>
                    <a:pt x="125" y="171"/>
                    <a:pt x="97" y="171"/>
                  </a:cubicBezTo>
                  <a:cubicBezTo>
                    <a:pt x="61" y="171"/>
                    <a:pt x="72" y="177"/>
                    <a:pt x="13" y="118"/>
                  </a:cubicBezTo>
                  <a:cubicBezTo>
                    <a:pt x="9" y="123"/>
                    <a:pt x="1" y="131"/>
                    <a:pt x="1" y="131"/>
                  </a:cubicBezTo>
                  <a:cubicBezTo>
                    <a:pt x="2" y="203"/>
                    <a:pt x="70" y="272"/>
                    <a:pt x="141" y="272"/>
                  </a:cubicBezTo>
                  <a:cubicBezTo>
                    <a:pt x="154" y="272"/>
                    <a:pt x="168" y="267"/>
                    <a:pt x="182" y="261"/>
                  </a:cubicBezTo>
                  <a:lnTo>
                    <a:pt x="185" y="263"/>
                  </a:lnTo>
                  <a:cubicBezTo>
                    <a:pt x="189" y="251"/>
                    <a:pt x="196" y="240"/>
                    <a:pt x="206" y="231"/>
                  </a:cubicBezTo>
                  <a:lnTo>
                    <a:pt x="221" y="215"/>
                  </a:lnTo>
                  <a:close/>
                  <a:moveTo>
                    <a:pt x="401" y="352"/>
                  </a:moveTo>
                  <a:lnTo>
                    <a:pt x="409" y="368"/>
                  </a:lnTo>
                  <a:lnTo>
                    <a:pt x="392" y="385"/>
                  </a:lnTo>
                  <a:lnTo>
                    <a:pt x="376" y="401"/>
                  </a:lnTo>
                  <a:cubicBezTo>
                    <a:pt x="367" y="410"/>
                    <a:pt x="356" y="417"/>
                    <a:pt x="343" y="422"/>
                  </a:cubicBezTo>
                  <a:lnTo>
                    <a:pt x="451" y="529"/>
                  </a:lnTo>
                  <a:lnTo>
                    <a:pt x="502" y="597"/>
                  </a:lnTo>
                  <a:lnTo>
                    <a:pt x="529" y="605"/>
                  </a:lnTo>
                  <a:lnTo>
                    <a:pt x="604" y="529"/>
                  </a:lnTo>
                  <a:lnTo>
                    <a:pt x="597" y="502"/>
                  </a:lnTo>
                  <a:lnTo>
                    <a:pt x="529" y="451"/>
                  </a:lnTo>
                  <a:lnTo>
                    <a:pt x="427" y="350"/>
                  </a:lnTo>
                  <a:lnTo>
                    <a:pt x="417" y="360"/>
                  </a:lnTo>
                  <a:lnTo>
                    <a:pt x="401" y="352"/>
                  </a:lnTo>
                  <a:close/>
                </a:path>
              </a:pathLst>
            </a:custGeom>
            <a:gradFill>
              <a:gsLst>
                <a:gs pos="0">
                  <a:schemeClr val="bg1"/>
                </a:gs>
                <a:gs pos="100000">
                  <a:srgbClr val="55B3FA"/>
                </a:gs>
              </a:gsLst>
              <a:lin ang="0" scaled="0"/>
            </a:gradFill>
            <a:ln>
              <a:noFill/>
            </a:ln>
            <a:extLst/>
          </p:spPr>
          <p:txBody>
            <a:bodyPr lIns="91434" tIns="45717" rIns="91434" bIns="45717"/>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5613" indent="1588" algn="l" rtl="0" fontAlgn="base">
                <a:spcBef>
                  <a:spcPct val="0"/>
                </a:spcBef>
                <a:spcAft>
                  <a:spcPct val="0"/>
                </a:spcAft>
                <a:defRPr kern="1200">
                  <a:solidFill>
                    <a:schemeClr val="tx1"/>
                  </a:solidFill>
                  <a:latin typeface="Arial" pitchFamily="34" charset="0"/>
                  <a:ea typeface="宋体" pitchFamily="2" charset="-122"/>
                  <a:cs typeface="+mn-cs"/>
                </a:defRPr>
              </a:lvl2pPr>
              <a:lvl3pPr marL="912813" indent="1588" algn="l" rtl="0" fontAlgn="base">
                <a:spcBef>
                  <a:spcPct val="0"/>
                </a:spcBef>
                <a:spcAft>
                  <a:spcPct val="0"/>
                </a:spcAft>
                <a:defRPr kern="1200">
                  <a:solidFill>
                    <a:schemeClr val="tx1"/>
                  </a:solidFill>
                  <a:latin typeface="Arial" pitchFamily="34" charset="0"/>
                  <a:ea typeface="宋体" pitchFamily="2" charset="-122"/>
                  <a:cs typeface="+mn-cs"/>
                </a:defRPr>
              </a:lvl3pPr>
              <a:lvl4pPr marL="1370013" indent="1588" algn="l" rtl="0" fontAlgn="base">
                <a:spcBef>
                  <a:spcPct val="0"/>
                </a:spcBef>
                <a:spcAft>
                  <a:spcPct val="0"/>
                </a:spcAft>
                <a:defRPr kern="1200">
                  <a:solidFill>
                    <a:schemeClr val="tx1"/>
                  </a:solidFill>
                  <a:latin typeface="Arial" pitchFamily="34" charset="0"/>
                  <a:ea typeface="宋体" pitchFamily="2" charset="-122"/>
                  <a:cs typeface="+mn-cs"/>
                </a:defRPr>
              </a:lvl4pPr>
              <a:lvl5pPr marL="1827213" indent="1588"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endParaRPr lang="zh-CN" altLang="en-US" dirty="0">
                <a:gradFill>
                  <a:gsLst>
                    <a:gs pos="0">
                      <a:schemeClr val="bg1"/>
                    </a:gs>
                    <a:gs pos="100000">
                      <a:srgbClr val="55B3FA"/>
                    </a:gs>
                  </a:gsLst>
                  <a:lin ang="5400000" scaled="1"/>
                </a:gradFill>
                <a:latin typeface="+mn-lt"/>
                <a:ea typeface="+mn-ea"/>
                <a:cs typeface="+mn-ea"/>
                <a:sym typeface="+mn-lt"/>
              </a:endParaRPr>
            </a:p>
          </p:txBody>
        </p:sp>
      </p:grpSp>
      <p:grpSp>
        <p:nvGrpSpPr>
          <p:cNvPr id="37" name="组合 36"/>
          <p:cNvGrpSpPr/>
          <p:nvPr/>
        </p:nvGrpSpPr>
        <p:grpSpPr>
          <a:xfrm>
            <a:off x="7001670" y="4884152"/>
            <a:ext cx="833437" cy="833438"/>
            <a:chOff x="7000875" y="4352925"/>
            <a:chExt cx="833437" cy="833438"/>
          </a:xfrm>
        </p:grpSpPr>
        <p:sp>
          <p:nvSpPr>
            <p:cNvPr id="43" name="椭圆 42"/>
            <p:cNvSpPr/>
            <p:nvPr/>
          </p:nvSpPr>
          <p:spPr bwMode="auto">
            <a:xfrm>
              <a:off x="7000875" y="4352925"/>
              <a:ext cx="833437" cy="833438"/>
            </a:xfrm>
            <a:prstGeom prst="ellipse">
              <a:avLst/>
            </a:prstGeom>
            <a:noFill/>
            <a:ln>
              <a:gradFill>
                <a:gsLst>
                  <a:gs pos="0">
                    <a:schemeClr val="bg1"/>
                  </a:gs>
                  <a:gs pos="100000">
                    <a:srgbClr val="55B3FA"/>
                  </a:gs>
                </a:gsLst>
              </a:gradFill>
            </a:ln>
            <a:effectLst>
              <a:outerShdw blurRad="127000" dist="254000" dir="7200000" sx="99000" sy="99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endParaRPr lang="zh-CN" altLang="en-US" dirty="0">
                <a:gradFill>
                  <a:gsLst>
                    <a:gs pos="0">
                      <a:schemeClr val="bg1"/>
                    </a:gs>
                    <a:gs pos="100000">
                      <a:srgbClr val="55B3FA"/>
                    </a:gs>
                  </a:gsLst>
                  <a:lin ang="5400000" scaled="1"/>
                </a:gradFill>
                <a:cs typeface="+mn-ea"/>
                <a:sym typeface="+mn-lt"/>
              </a:endParaRPr>
            </a:p>
          </p:txBody>
        </p:sp>
        <p:grpSp>
          <p:nvGrpSpPr>
            <p:cNvPr id="39" name="组合 38"/>
            <p:cNvGrpSpPr>
              <a:grpSpLocks/>
            </p:cNvGrpSpPr>
            <p:nvPr/>
          </p:nvGrpSpPr>
          <p:grpSpPr bwMode="auto">
            <a:xfrm>
              <a:off x="7161213" y="4572177"/>
              <a:ext cx="465703" cy="430321"/>
              <a:chOff x="2438399" y="4906963"/>
              <a:chExt cx="465137" cy="430213"/>
            </a:xfrm>
            <a:solidFill>
              <a:schemeClr val="bg1"/>
            </a:solidFill>
          </p:grpSpPr>
          <p:sp>
            <p:nvSpPr>
              <p:cNvPr id="40" name="Freeform 43"/>
              <p:cNvSpPr>
                <a:spLocks noEditPoints="1"/>
              </p:cNvSpPr>
              <p:nvPr/>
            </p:nvSpPr>
            <p:spPr bwMode="auto">
              <a:xfrm>
                <a:off x="2438399" y="5080001"/>
                <a:ext cx="230187" cy="231775"/>
              </a:xfrm>
              <a:custGeom>
                <a:avLst/>
                <a:gdLst>
                  <a:gd name="T0" fmla="*/ 66236 w 351"/>
                  <a:gd name="T1" fmla="*/ 156924 h 353"/>
                  <a:gd name="T2" fmla="*/ 112798 w 351"/>
                  <a:gd name="T3" fmla="*/ 78134 h 353"/>
                  <a:gd name="T4" fmla="*/ 153458 w 351"/>
                  <a:gd name="T5" fmla="*/ 99145 h 353"/>
                  <a:gd name="T6" fmla="*/ 123291 w 351"/>
                  <a:gd name="T7" fmla="*/ 0 h 353"/>
                  <a:gd name="T8" fmla="*/ 656 w 351"/>
                  <a:gd name="T9" fmla="*/ 20354 h 353"/>
                  <a:gd name="T10" fmla="*/ 36725 w 351"/>
                  <a:gd name="T11" fmla="*/ 39395 h 353"/>
                  <a:gd name="T12" fmla="*/ 9181 w 351"/>
                  <a:gd name="T13" fmla="*/ 80760 h 353"/>
                  <a:gd name="T14" fmla="*/ 19018 w 351"/>
                  <a:gd name="T15" fmla="*/ 131974 h 353"/>
                  <a:gd name="T16" fmla="*/ 78696 w 351"/>
                  <a:gd name="T17" fmla="*/ 217987 h 353"/>
                  <a:gd name="T18" fmla="*/ 66236 w 351"/>
                  <a:gd name="T19" fmla="*/ 156924 h 353"/>
                  <a:gd name="T20" fmla="*/ 219038 w 351"/>
                  <a:gd name="T21" fmla="*/ 140509 h 353"/>
                  <a:gd name="T22" fmla="*/ 219038 w 351"/>
                  <a:gd name="T23" fmla="*/ 140509 h 353"/>
                  <a:gd name="T24" fmla="*/ 86566 w 351"/>
                  <a:gd name="T25" fmla="*/ 145106 h 353"/>
                  <a:gd name="T26" fmla="*/ 81975 w 351"/>
                  <a:gd name="T27" fmla="*/ 185157 h 353"/>
                  <a:gd name="T28" fmla="*/ 94436 w 351"/>
                  <a:gd name="T29" fmla="*/ 223239 h 353"/>
                  <a:gd name="T30" fmla="*/ 121324 w 351"/>
                  <a:gd name="T31" fmla="*/ 231775 h 353"/>
                  <a:gd name="T32" fmla="*/ 230187 w 351"/>
                  <a:gd name="T33" fmla="*/ 226522 h 353"/>
                  <a:gd name="T34" fmla="*/ 219038 w 351"/>
                  <a:gd name="T35" fmla="*/ 140509 h 3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51"/>
                  <a:gd name="T55" fmla="*/ 0 h 353"/>
                  <a:gd name="T56" fmla="*/ 351 w 351"/>
                  <a:gd name="T57" fmla="*/ 353 h 35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51" h="353">
                    <a:moveTo>
                      <a:pt x="101" y="239"/>
                    </a:moveTo>
                    <a:cubicBezTo>
                      <a:pt x="102" y="212"/>
                      <a:pt x="149" y="149"/>
                      <a:pt x="172" y="119"/>
                    </a:cubicBezTo>
                    <a:lnTo>
                      <a:pt x="234" y="151"/>
                    </a:lnTo>
                    <a:lnTo>
                      <a:pt x="188" y="0"/>
                    </a:lnTo>
                    <a:lnTo>
                      <a:pt x="1" y="31"/>
                    </a:lnTo>
                    <a:lnTo>
                      <a:pt x="56" y="60"/>
                    </a:lnTo>
                    <a:cubicBezTo>
                      <a:pt x="43" y="77"/>
                      <a:pt x="24" y="104"/>
                      <a:pt x="14" y="123"/>
                    </a:cubicBezTo>
                    <a:cubicBezTo>
                      <a:pt x="0" y="154"/>
                      <a:pt x="14" y="172"/>
                      <a:pt x="29" y="201"/>
                    </a:cubicBezTo>
                    <a:cubicBezTo>
                      <a:pt x="44" y="230"/>
                      <a:pt x="120" y="332"/>
                      <a:pt x="120" y="332"/>
                    </a:cubicBezTo>
                    <a:cubicBezTo>
                      <a:pt x="120" y="332"/>
                      <a:pt x="100" y="276"/>
                      <a:pt x="101" y="239"/>
                    </a:cubicBezTo>
                    <a:close/>
                    <a:moveTo>
                      <a:pt x="334" y="214"/>
                    </a:moveTo>
                    <a:lnTo>
                      <a:pt x="334" y="214"/>
                    </a:lnTo>
                    <a:lnTo>
                      <a:pt x="132" y="221"/>
                    </a:lnTo>
                    <a:cubicBezTo>
                      <a:pt x="132" y="221"/>
                      <a:pt x="115" y="229"/>
                      <a:pt x="125" y="282"/>
                    </a:cubicBezTo>
                    <a:cubicBezTo>
                      <a:pt x="133" y="322"/>
                      <a:pt x="144" y="340"/>
                      <a:pt x="144" y="340"/>
                    </a:cubicBezTo>
                    <a:cubicBezTo>
                      <a:pt x="144" y="340"/>
                      <a:pt x="151" y="352"/>
                      <a:pt x="185" y="353"/>
                    </a:cubicBezTo>
                    <a:cubicBezTo>
                      <a:pt x="214" y="353"/>
                      <a:pt x="351" y="345"/>
                      <a:pt x="351" y="345"/>
                    </a:cubicBezTo>
                    <a:lnTo>
                      <a:pt x="334" y="214"/>
                    </a:lnTo>
                    <a:close/>
                  </a:path>
                </a:pathLst>
              </a:custGeom>
              <a:gradFill>
                <a:gsLst>
                  <a:gs pos="0">
                    <a:schemeClr val="bg1"/>
                  </a:gs>
                  <a:gs pos="100000">
                    <a:srgbClr val="55B3FA"/>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5613" indent="1588" algn="l" rtl="0" fontAlgn="base">
                  <a:spcBef>
                    <a:spcPct val="0"/>
                  </a:spcBef>
                  <a:spcAft>
                    <a:spcPct val="0"/>
                  </a:spcAft>
                  <a:defRPr kern="1200">
                    <a:solidFill>
                      <a:schemeClr val="tx1"/>
                    </a:solidFill>
                    <a:latin typeface="Arial" pitchFamily="34" charset="0"/>
                    <a:ea typeface="宋体" pitchFamily="2" charset="-122"/>
                    <a:cs typeface="+mn-cs"/>
                  </a:defRPr>
                </a:lvl2pPr>
                <a:lvl3pPr marL="912813" indent="1588" algn="l" rtl="0" fontAlgn="base">
                  <a:spcBef>
                    <a:spcPct val="0"/>
                  </a:spcBef>
                  <a:spcAft>
                    <a:spcPct val="0"/>
                  </a:spcAft>
                  <a:defRPr kern="1200">
                    <a:solidFill>
                      <a:schemeClr val="tx1"/>
                    </a:solidFill>
                    <a:latin typeface="Arial" pitchFamily="34" charset="0"/>
                    <a:ea typeface="宋体" pitchFamily="2" charset="-122"/>
                    <a:cs typeface="+mn-cs"/>
                  </a:defRPr>
                </a:lvl3pPr>
                <a:lvl4pPr marL="1370013" indent="1588" algn="l" rtl="0" fontAlgn="base">
                  <a:spcBef>
                    <a:spcPct val="0"/>
                  </a:spcBef>
                  <a:spcAft>
                    <a:spcPct val="0"/>
                  </a:spcAft>
                  <a:defRPr kern="1200">
                    <a:solidFill>
                      <a:schemeClr val="tx1"/>
                    </a:solidFill>
                    <a:latin typeface="Arial" pitchFamily="34" charset="0"/>
                    <a:ea typeface="宋体" pitchFamily="2" charset="-122"/>
                    <a:cs typeface="+mn-cs"/>
                  </a:defRPr>
                </a:lvl4pPr>
                <a:lvl5pPr marL="1827213" indent="1588"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endParaRPr lang="zh-CN" altLang="en-US" dirty="0">
                  <a:gradFill>
                    <a:gsLst>
                      <a:gs pos="0">
                        <a:schemeClr val="bg1"/>
                      </a:gs>
                      <a:gs pos="100000">
                        <a:srgbClr val="55B3FA"/>
                      </a:gs>
                    </a:gsLst>
                    <a:lin ang="5400000" scaled="1"/>
                  </a:gradFill>
                  <a:latin typeface="+mn-lt"/>
                  <a:ea typeface="+mn-ea"/>
                  <a:cs typeface="+mn-ea"/>
                  <a:sym typeface="+mn-lt"/>
                </a:endParaRPr>
              </a:p>
            </p:txBody>
          </p:sp>
          <p:sp>
            <p:nvSpPr>
              <p:cNvPr id="41" name="Freeform 44"/>
              <p:cNvSpPr>
                <a:spLocks noEditPoints="1"/>
              </p:cNvSpPr>
              <p:nvPr/>
            </p:nvSpPr>
            <p:spPr bwMode="auto">
              <a:xfrm>
                <a:off x="2522537" y="4906963"/>
                <a:ext cx="295275" cy="161925"/>
              </a:xfrm>
              <a:custGeom>
                <a:avLst/>
                <a:gdLst>
                  <a:gd name="T0" fmla="*/ 145669 w 450"/>
                  <a:gd name="T1" fmla="*/ 27534 h 247"/>
                  <a:gd name="T2" fmla="*/ 187008 w 450"/>
                  <a:gd name="T3" fmla="*/ 111446 h 247"/>
                  <a:gd name="T4" fmla="*/ 148294 w 450"/>
                  <a:gd name="T5" fmla="*/ 132425 h 247"/>
                  <a:gd name="T6" fmla="*/ 263123 w 450"/>
                  <a:gd name="T7" fmla="*/ 148158 h 247"/>
                  <a:gd name="T8" fmla="*/ 295275 w 450"/>
                  <a:gd name="T9" fmla="*/ 53101 h 247"/>
                  <a:gd name="T10" fmla="*/ 260498 w 450"/>
                  <a:gd name="T11" fmla="*/ 72112 h 247"/>
                  <a:gd name="T12" fmla="*/ 240157 w 450"/>
                  <a:gd name="T13" fmla="*/ 24912 h 247"/>
                  <a:gd name="T14" fmla="*/ 192257 w 450"/>
                  <a:gd name="T15" fmla="*/ 3278 h 247"/>
                  <a:gd name="T16" fmla="*/ 87926 w 450"/>
                  <a:gd name="T17" fmla="*/ 1967 h 247"/>
                  <a:gd name="T18" fmla="*/ 145669 w 450"/>
                  <a:gd name="T19" fmla="*/ 27534 h 247"/>
                  <a:gd name="T20" fmla="*/ 78084 w 450"/>
                  <a:gd name="T21" fmla="*/ 161925 h 247"/>
                  <a:gd name="T22" fmla="*/ 78084 w 450"/>
                  <a:gd name="T23" fmla="*/ 161925 h 247"/>
                  <a:gd name="T24" fmla="*/ 145013 w 450"/>
                  <a:gd name="T25" fmla="*/ 51134 h 247"/>
                  <a:gd name="T26" fmla="*/ 113517 w 450"/>
                  <a:gd name="T27" fmla="*/ 24256 h 247"/>
                  <a:gd name="T28" fmla="*/ 75459 w 450"/>
                  <a:gd name="T29" fmla="*/ 11800 h 247"/>
                  <a:gd name="T30" fmla="*/ 53806 w 450"/>
                  <a:gd name="T31" fmla="*/ 28845 h 247"/>
                  <a:gd name="T32" fmla="*/ 0 w 450"/>
                  <a:gd name="T33" fmla="*/ 121280 h 247"/>
                  <a:gd name="T34" fmla="*/ 78084 w 450"/>
                  <a:gd name="T35" fmla="*/ 161925 h 2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50"/>
                  <a:gd name="T55" fmla="*/ 0 h 247"/>
                  <a:gd name="T56" fmla="*/ 450 w 450"/>
                  <a:gd name="T57" fmla="*/ 247 h 24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50" h="247">
                    <a:moveTo>
                      <a:pt x="222" y="42"/>
                    </a:moveTo>
                    <a:cubicBezTo>
                      <a:pt x="245" y="58"/>
                      <a:pt x="273" y="134"/>
                      <a:pt x="285" y="170"/>
                    </a:cubicBezTo>
                    <a:lnTo>
                      <a:pt x="226" y="202"/>
                    </a:lnTo>
                    <a:lnTo>
                      <a:pt x="401" y="226"/>
                    </a:lnTo>
                    <a:lnTo>
                      <a:pt x="450" y="81"/>
                    </a:lnTo>
                    <a:lnTo>
                      <a:pt x="397" y="110"/>
                    </a:lnTo>
                    <a:cubicBezTo>
                      <a:pt x="389" y="89"/>
                      <a:pt x="377" y="57"/>
                      <a:pt x="366" y="38"/>
                    </a:cubicBezTo>
                    <a:cubicBezTo>
                      <a:pt x="347" y="8"/>
                      <a:pt x="325" y="10"/>
                      <a:pt x="293" y="5"/>
                    </a:cubicBezTo>
                    <a:cubicBezTo>
                      <a:pt x="260" y="0"/>
                      <a:pt x="134" y="3"/>
                      <a:pt x="134" y="3"/>
                    </a:cubicBezTo>
                    <a:cubicBezTo>
                      <a:pt x="134" y="3"/>
                      <a:pt x="192" y="19"/>
                      <a:pt x="222" y="42"/>
                    </a:cubicBezTo>
                    <a:close/>
                    <a:moveTo>
                      <a:pt x="119" y="247"/>
                    </a:moveTo>
                    <a:lnTo>
                      <a:pt x="119" y="247"/>
                    </a:lnTo>
                    <a:lnTo>
                      <a:pt x="221" y="78"/>
                    </a:lnTo>
                    <a:cubicBezTo>
                      <a:pt x="221" y="78"/>
                      <a:pt x="223" y="60"/>
                      <a:pt x="173" y="37"/>
                    </a:cubicBezTo>
                    <a:cubicBezTo>
                      <a:pt x="136" y="19"/>
                      <a:pt x="115" y="18"/>
                      <a:pt x="115" y="18"/>
                    </a:cubicBezTo>
                    <a:cubicBezTo>
                      <a:pt x="115" y="18"/>
                      <a:pt x="100" y="17"/>
                      <a:pt x="82" y="44"/>
                    </a:cubicBezTo>
                    <a:cubicBezTo>
                      <a:pt x="66" y="68"/>
                      <a:pt x="0" y="185"/>
                      <a:pt x="0" y="185"/>
                    </a:cubicBezTo>
                    <a:lnTo>
                      <a:pt x="119" y="247"/>
                    </a:lnTo>
                    <a:close/>
                  </a:path>
                </a:pathLst>
              </a:custGeom>
              <a:gradFill>
                <a:gsLst>
                  <a:gs pos="0">
                    <a:schemeClr val="bg1"/>
                  </a:gs>
                  <a:gs pos="100000">
                    <a:srgbClr val="55B3FA"/>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5613" indent="1588" algn="l" rtl="0" fontAlgn="base">
                  <a:spcBef>
                    <a:spcPct val="0"/>
                  </a:spcBef>
                  <a:spcAft>
                    <a:spcPct val="0"/>
                  </a:spcAft>
                  <a:defRPr kern="1200">
                    <a:solidFill>
                      <a:schemeClr val="tx1"/>
                    </a:solidFill>
                    <a:latin typeface="Arial" pitchFamily="34" charset="0"/>
                    <a:ea typeface="宋体" pitchFamily="2" charset="-122"/>
                    <a:cs typeface="+mn-cs"/>
                  </a:defRPr>
                </a:lvl2pPr>
                <a:lvl3pPr marL="912813" indent="1588" algn="l" rtl="0" fontAlgn="base">
                  <a:spcBef>
                    <a:spcPct val="0"/>
                  </a:spcBef>
                  <a:spcAft>
                    <a:spcPct val="0"/>
                  </a:spcAft>
                  <a:defRPr kern="1200">
                    <a:solidFill>
                      <a:schemeClr val="tx1"/>
                    </a:solidFill>
                    <a:latin typeface="Arial" pitchFamily="34" charset="0"/>
                    <a:ea typeface="宋体" pitchFamily="2" charset="-122"/>
                    <a:cs typeface="+mn-cs"/>
                  </a:defRPr>
                </a:lvl3pPr>
                <a:lvl4pPr marL="1370013" indent="1588" algn="l" rtl="0" fontAlgn="base">
                  <a:spcBef>
                    <a:spcPct val="0"/>
                  </a:spcBef>
                  <a:spcAft>
                    <a:spcPct val="0"/>
                  </a:spcAft>
                  <a:defRPr kern="1200">
                    <a:solidFill>
                      <a:schemeClr val="tx1"/>
                    </a:solidFill>
                    <a:latin typeface="Arial" pitchFamily="34" charset="0"/>
                    <a:ea typeface="宋体" pitchFamily="2" charset="-122"/>
                    <a:cs typeface="+mn-cs"/>
                  </a:defRPr>
                </a:lvl4pPr>
                <a:lvl5pPr marL="1827213" indent="1588"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endParaRPr lang="zh-CN" altLang="en-US" dirty="0">
                  <a:gradFill>
                    <a:gsLst>
                      <a:gs pos="0">
                        <a:schemeClr val="bg1"/>
                      </a:gs>
                      <a:gs pos="100000">
                        <a:srgbClr val="55B3FA"/>
                      </a:gs>
                    </a:gsLst>
                    <a:lin ang="5400000" scaled="1"/>
                  </a:gradFill>
                  <a:latin typeface="+mn-lt"/>
                  <a:ea typeface="+mn-ea"/>
                  <a:cs typeface="+mn-ea"/>
                  <a:sym typeface="+mn-lt"/>
                </a:endParaRPr>
              </a:p>
            </p:txBody>
          </p:sp>
          <p:sp>
            <p:nvSpPr>
              <p:cNvPr id="42" name="Freeform 45"/>
              <p:cNvSpPr>
                <a:spLocks noEditPoints="1"/>
              </p:cNvSpPr>
              <p:nvPr/>
            </p:nvSpPr>
            <p:spPr bwMode="auto">
              <a:xfrm>
                <a:off x="2692399" y="5038726"/>
                <a:ext cx="211137" cy="298450"/>
              </a:xfrm>
              <a:custGeom>
                <a:avLst/>
                <a:gdLst>
                  <a:gd name="T0" fmla="*/ 166824 w 324"/>
                  <a:gd name="T1" fmla="*/ 172613 h 453"/>
                  <a:gd name="T2" fmla="*/ 74289 w 324"/>
                  <a:gd name="T3" fmla="*/ 174590 h 453"/>
                  <a:gd name="T4" fmla="*/ 68424 w 324"/>
                  <a:gd name="T5" fmla="*/ 130448 h 453"/>
                  <a:gd name="T6" fmla="*/ 0 w 324"/>
                  <a:gd name="T7" fmla="*/ 218073 h 453"/>
                  <a:gd name="T8" fmla="*/ 89277 w 324"/>
                  <a:gd name="T9" fmla="*/ 298450 h 453"/>
                  <a:gd name="T10" fmla="*/ 84715 w 324"/>
                  <a:gd name="T11" fmla="*/ 258261 h 453"/>
                  <a:gd name="T12" fmla="*/ 134893 w 324"/>
                  <a:gd name="T13" fmla="*/ 259579 h 453"/>
                  <a:gd name="T14" fmla="*/ 172689 w 324"/>
                  <a:gd name="T15" fmla="*/ 224661 h 453"/>
                  <a:gd name="T16" fmla="*/ 211137 w 324"/>
                  <a:gd name="T17" fmla="*/ 130448 h 453"/>
                  <a:gd name="T18" fmla="*/ 166824 w 324"/>
                  <a:gd name="T19" fmla="*/ 172613 h 453"/>
                  <a:gd name="T20" fmla="*/ 66469 w 324"/>
                  <a:gd name="T21" fmla="*/ 54024 h 453"/>
                  <a:gd name="T22" fmla="*/ 66469 w 324"/>
                  <a:gd name="T23" fmla="*/ 54024 h 453"/>
                  <a:gd name="T24" fmla="*/ 145320 w 324"/>
                  <a:gd name="T25" fmla="*/ 162072 h 453"/>
                  <a:gd name="T26" fmla="*/ 181812 w 324"/>
                  <a:gd name="T27" fmla="*/ 144284 h 453"/>
                  <a:gd name="T28" fmla="*/ 206575 w 324"/>
                  <a:gd name="T29" fmla="*/ 114636 h 453"/>
                  <a:gd name="T30" fmla="*/ 198756 w 324"/>
                  <a:gd name="T31" fmla="*/ 88283 h 453"/>
                  <a:gd name="T32" fmla="*/ 132286 w 324"/>
                  <a:gd name="T33" fmla="*/ 0 h 453"/>
                  <a:gd name="T34" fmla="*/ 66469 w 324"/>
                  <a:gd name="T35" fmla="*/ 54024 h 4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4"/>
                  <a:gd name="T55" fmla="*/ 0 h 453"/>
                  <a:gd name="T56" fmla="*/ 324 w 324"/>
                  <a:gd name="T57" fmla="*/ 453 h 45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4" h="453">
                    <a:moveTo>
                      <a:pt x="256" y="262"/>
                    </a:moveTo>
                    <a:cubicBezTo>
                      <a:pt x="232" y="276"/>
                      <a:pt x="152" y="269"/>
                      <a:pt x="114" y="265"/>
                    </a:cubicBezTo>
                    <a:lnTo>
                      <a:pt x="105" y="198"/>
                    </a:lnTo>
                    <a:lnTo>
                      <a:pt x="0" y="331"/>
                    </a:lnTo>
                    <a:lnTo>
                      <a:pt x="137" y="453"/>
                    </a:lnTo>
                    <a:lnTo>
                      <a:pt x="130" y="392"/>
                    </a:lnTo>
                    <a:cubicBezTo>
                      <a:pt x="152" y="394"/>
                      <a:pt x="186" y="396"/>
                      <a:pt x="207" y="394"/>
                    </a:cubicBezTo>
                    <a:cubicBezTo>
                      <a:pt x="242" y="390"/>
                      <a:pt x="249" y="369"/>
                      <a:pt x="265" y="341"/>
                    </a:cubicBezTo>
                    <a:cubicBezTo>
                      <a:pt x="281" y="314"/>
                      <a:pt x="324" y="198"/>
                      <a:pt x="324" y="198"/>
                    </a:cubicBezTo>
                    <a:cubicBezTo>
                      <a:pt x="324" y="198"/>
                      <a:pt x="288" y="243"/>
                      <a:pt x="256" y="262"/>
                    </a:cubicBezTo>
                    <a:close/>
                    <a:moveTo>
                      <a:pt x="102" y="82"/>
                    </a:moveTo>
                    <a:lnTo>
                      <a:pt x="102" y="82"/>
                    </a:lnTo>
                    <a:lnTo>
                      <a:pt x="223" y="246"/>
                    </a:lnTo>
                    <a:cubicBezTo>
                      <a:pt x="223" y="246"/>
                      <a:pt x="239" y="255"/>
                      <a:pt x="279" y="219"/>
                    </a:cubicBezTo>
                    <a:cubicBezTo>
                      <a:pt x="308" y="192"/>
                      <a:pt x="317" y="174"/>
                      <a:pt x="317" y="174"/>
                    </a:cubicBezTo>
                    <a:cubicBezTo>
                      <a:pt x="317" y="174"/>
                      <a:pt x="323" y="161"/>
                      <a:pt x="305" y="134"/>
                    </a:cubicBezTo>
                    <a:cubicBezTo>
                      <a:pt x="288" y="108"/>
                      <a:pt x="203" y="0"/>
                      <a:pt x="203" y="0"/>
                    </a:cubicBezTo>
                    <a:lnTo>
                      <a:pt x="102" y="82"/>
                    </a:lnTo>
                    <a:close/>
                  </a:path>
                </a:pathLst>
              </a:custGeom>
              <a:gradFill>
                <a:gsLst>
                  <a:gs pos="0">
                    <a:schemeClr val="bg1"/>
                  </a:gs>
                  <a:gs pos="100000">
                    <a:srgbClr val="55B3FA"/>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5613" indent="1588" algn="l" rtl="0" fontAlgn="base">
                  <a:spcBef>
                    <a:spcPct val="0"/>
                  </a:spcBef>
                  <a:spcAft>
                    <a:spcPct val="0"/>
                  </a:spcAft>
                  <a:defRPr kern="1200">
                    <a:solidFill>
                      <a:schemeClr val="tx1"/>
                    </a:solidFill>
                    <a:latin typeface="Arial" pitchFamily="34" charset="0"/>
                    <a:ea typeface="宋体" pitchFamily="2" charset="-122"/>
                    <a:cs typeface="+mn-cs"/>
                  </a:defRPr>
                </a:lvl2pPr>
                <a:lvl3pPr marL="912813" indent="1588" algn="l" rtl="0" fontAlgn="base">
                  <a:spcBef>
                    <a:spcPct val="0"/>
                  </a:spcBef>
                  <a:spcAft>
                    <a:spcPct val="0"/>
                  </a:spcAft>
                  <a:defRPr kern="1200">
                    <a:solidFill>
                      <a:schemeClr val="tx1"/>
                    </a:solidFill>
                    <a:latin typeface="Arial" pitchFamily="34" charset="0"/>
                    <a:ea typeface="宋体" pitchFamily="2" charset="-122"/>
                    <a:cs typeface="+mn-cs"/>
                  </a:defRPr>
                </a:lvl3pPr>
                <a:lvl4pPr marL="1370013" indent="1588" algn="l" rtl="0" fontAlgn="base">
                  <a:spcBef>
                    <a:spcPct val="0"/>
                  </a:spcBef>
                  <a:spcAft>
                    <a:spcPct val="0"/>
                  </a:spcAft>
                  <a:defRPr kern="1200">
                    <a:solidFill>
                      <a:schemeClr val="tx1"/>
                    </a:solidFill>
                    <a:latin typeface="Arial" pitchFamily="34" charset="0"/>
                    <a:ea typeface="宋体" pitchFamily="2" charset="-122"/>
                    <a:cs typeface="+mn-cs"/>
                  </a:defRPr>
                </a:lvl4pPr>
                <a:lvl5pPr marL="1827213" indent="1588"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endParaRPr lang="zh-CN" altLang="en-US" dirty="0">
                  <a:gradFill>
                    <a:gsLst>
                      <a:gs pos="0">
                        <a:schemeClr val="bg1"/>
                      </a:gs>
                      <a:gs pos="100000">
                        <a:srgbClr val="55B3FA"/>
                      </a:gs>
                    </a:gsLst>
                    <a:lin ang="5400000" scaled="1"/>
                  </a:gradFill>
                  <a:latin typeface="+mn-lt"/>
                  <a:ea typeface="+mn-ea"/>
                  <a:cs typeface="+mn-ea"/>
                  <a:sym typeface="+mn-lt"/>
                </a:endParaRPr>
              </a:p>
            </p:txBody>
          </p:sp>
        </p:grpSp>
      </p:grpSp>
      <p:grpSp>
        <p:nvGrpSpPr>
          <p:cNvPr id="54" name="组合 53"/>
          <p:cNvGrpSpPr/>
          <p:nvPr/>
        </p:nvGrpSpPr>
        <p:grpSpPr>
          <a:xfrm>
            <a:off x="4398970" y="373256"/>
            <a:ext cx="3367314" cy="879138"/>
            <a:chOff x="4398970" y="373256"/>
            <a:chExt cx="3367314" cy="879138"/>
          </a:xfrm>
        </p:grpSpPr>
        <p:sp>
          <p:nvSpPr>
            <p:cNvPr id="55" name="文本框 54"/>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实施计划</a:t>
              </a:r>
            </a:p>
          </p:txBody>
        </p:sp>
        <p:sp>
          <p:nvSpPr>
            <p:cNvPr id="56" name="文本框 55"/>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57" name="直接连接符 56"/>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76395788"/>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2" presetClass="entr" presetSubtype="1"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up)">
                                      <p:cBhvr>
                                        <p:cTn id="13" dur="500"/>
                                        <p:tgtEl>
                                          <p:spTgt spid="4"/>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p:cTn id="17" dur="500" fill="hold"/>
                                        <p:tgtEl>
                                          <p:spTgt spid="27"/>
                                        </p:tgtEl>
                                        <p:attrNameLst>
                                          <p:attrName>ppt_w</p:attrName>
                                        </p:attrNameLst>
                                      </p:cBhvr>
                                      <p:tavLst>
                                        <p:tav tm="0">
                                          <p:val>
                                            <p:fltVal val="0"/>
                                          </p:val>
                                        </p:tav>
                                        <p:tav tm="100000">
                                          <p:val>
                                            <p:strVal val="#ppt_w"/>
                                          </p:val>
                                        </p:tav>
                                      </p:tavLst>
                                    </p:anim>
                                    <p:anim calcmode="lin" valueType="num">
                                      <p:cBhvr>
                                        <p:cTn id="18" dur="500" fill="hold"/>
                                        <p:tgtEl>
                                          <p:spTgt spid="27"/>
                                        </p:tgtEl>
                                        <p:attrNameLst>
                                          <p:attrName>ppt_h</p:attrName>
                                        </p:attrNameLst>
                                      </p:cBhvr>
                                      <p:tavLst>
                                        <p:tav tm="0">
                                          <p:val>
                                            <p:fltVal val="0"/>
                                          </p:val>
                                        </p:tav>
                                        <p:tav tm="100000">
                                          <p:val>
                                            <p:strVal val="#ppt_h"/>
                                          </p:val>
                                        </p:tav>
                                      </p:tavLst>
                                    </p:anim>
                                    <p:animEffect transition="in" filter="fade">
                                      <p:cBhvr>
                                        <p:cTn id="19" dur="500"/>
                                        <p:tgtEl>
                                          <p:spTgt spid="27"/>
                                        </p:tgtEl>
                                      </p:cBhvr>
                                    </p:animEffect>
                                  </p:childTnLst>
                                </p:cTn>
                              </p:par>
                              <p:par>
                                <p:cTn id="20" presetID="14" presetClass="entr" presetSubtype="1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randombar(horizontal)">
                                      <p:cBhvr>
                                        <p:cTn id="22" dur="500"/>
                                        <p:tgtEl>
                                          <p:spTgt spid="10"/>
                                        </p:tgtEl>
                                      </p:cBhvr>
                                    </p:animEffect>
                                  </p:childTnLst>
                                </p:cTn>
                              </p:par>
                            </p:childTnLst>
                          </p:cTn>
                        </p:par>
                        <p:par>
                          <p:cTn id="23" fill="hold">
                            <p:stCondLst>
                              <p:cond delay="1500"/>
                            </p:stCondLst>
                            <p:childTnLst>
                              <p:par>
                                <p:cTn id="24" presetID="22" presetClass="entr" presetSubtype="1" fill="hold"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up)">
                                      <p:cBhvr>
                                        <p:cTn id="26" dur="500"/>
                                        <p:tgtEl>
                                          <p:spTgt spid="5"/>
                                        </p:tgtEl>
                                      </p:cBhvr>
                                    </p:animEffect>
                                  </p:childTnLst>
                                </p:cTn>
                              </p:par>
                            </p:childTnLst>
                          </p:cTn>
                        </p:par>
                        <p:par>
                          <p:cTn id="27" fill="hold">
                            <p:stCondLst>
                              <p:cond delay="2000"/>
                            </p:stCondLst>
                            <p:childTnLst>
                              <p:par>
                                <p:cTn id="28" presetID="53" presetClass="entr" presetSubtype="16" fill="hold" nodeType="after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p:cTn id="30" dur="500" fill="hold"/>
                                        <p:tgtEl>
                                          <p:spTgt spid="22"/>
                                        </p:tgtEl>
                                        <p:attrNameLst>
                                          <p:attrName>ppt_w</p:attrName>
                                        </p:attrNameLst>
                                      </p:cBhvr>
                                      <p:tavLst>
                                        <p:tav tm="0">
                                          <p:val>
                                            <p:fltVal val="0"/>
                                          </p:val>
                                        </p:tav>
                                        <p:tav tm="100000">
                                          <p:val>
                                            <p:strVal val="#ppt_w"/>
                                          </p:val>
                                        </p:tav>
                                      </p:tavLst>
                                    </p:anim>
                                    <p:anim calcmode="lin" valueType="num">
                                      <p:cBhvr>
                                        <p:cTn id="31" dur="500" fill="hold"/>
                                        <p:tgtEl>
                                          <p:spTgt spid="22"/>
                                        </p:tgtEl>
                                        <p:attrNameLst>
                                          <p:attrName>ppt_h</p:attrName>
                                        </p:attrNameLst>
                                      </p:cBhvr>
                                      <p:tavLst>
                                        <p:tav tm="0">
                                          <p:val>
                                            <p:fltVal val="0"/>
                                          </p:val>
                                        </p:tav>
                                        <p:tav tm="100000">
                                          <p:val>
                                            <p:strVal val="#ppt_h"/>
                                          </p:val>
                                        </p:tav>
                                      </p:tavLst>
                                    </p:anim>
                                    <p:animEffect transition="in" filter="fade">
                                      <p:cBhvr>
                                        <p:cTn id="32" dur="500"/>
                                        <p:tgtEl>
                                          <p:spTgt spid="22"/>
                                        </p:tgtEl>
                                      </p:cBhvr>
                                    </p:animEffect>
                                  </p:childTnLst>
                                </p:cTn>
                              </p:par>
                              <p:par>
                                <p:cTn id="33" presetID="14" presetClass="entr" presetSubtype="10"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randombar(horizontal)">
                                      <p:cBhvr>
                                        <p:cTn id="35" dur="500"/>
                                        <p:tgtEl>
                                          <p:spTgt spid="13"/>
                                        </p:tgtEl>
                                      </p:cBhvr>
                                    </p:animEffect>
                                  </p:childTnLst>
                                </p:cTn>
                              </p:par>
                            </p:childTnLst>
                          </p:cTn>
                        </p:par>
                        <p:par>
                          <p:cTn id="36" fill="hold">
                            <p:stCondLst>
                              <p:cond delay="2500"/>
                            </p:stCondLst>
                            <p:childTnLst>
                              <p:par>
                                <p:cTn id="37" presetID="22" presetClass="entr" presetSubtype="1" fill="hold"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up)">
                                      <p:cBhvr>
                                        <p:cTn id="39" dur="500"/>
                                        <p:tgtEl>
                                          <p:spTgt spid="6"/>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 calcmode="lin" valueType="num">
                                      <p:cBhvr>
                                        <p:cTn id="43" dur="500" fill="hold"/>
                                        <p:tgtEl>
                                          <p:spTgt spid="32"/>
                                        </p:tgtEl>
                                        <p:attrNameLst>
                                          <p:attrName>ppt_w</p:attrName>
                                        </p:attrNameLst>
                                      </p:cBhvr>
                                      <p:tavLst>
                                        <p:tav tm="0">
                                          <p:val>
                                            <p:fltVal val="0"/>
                                          </p:val>
                                        </p:tav>
                                        <p:tav tm="100000">
                                          <p:val>
                                            <p:strVal val="#ppt_w"/>
                                          </p:val>
                                        </p:tav>
                                      </p:tavLst>
                                    </p:anim>
                                    <p:anim calcmode="lin" valueType="num">
                                      <p:cBhvr>
                                        <p:cTn id="44" dur="500" fill="hold"/>
                                        <p:tgtEl>
                                          <p:spTgt spid="32"/>
                                        </p:tgtEl>
                                        <p:attrNameLst>
                                          <p:attrName>ppt_h</p:attrName>
                                        </p:attrNameLst>
                                      </p:cBhvr>
                                      <p:tavLst>
                                        <p:tav tm="0">
                                          <p:val>
                                            <p:fltVal val="0"/>
                                          </p:val>
                                        </p:tav>
                                        <p:tav tm="100000">
                                          <p:val>
                                            <p:strVal val="#ppt_h"/>
                                          </p:val>
                                        </p:tav>
                                      </p:tavLst>
                                    </p:anim>
                                    <p:animEffect transition="in" filter="fade">
                                      <p:cBhvr>
                                        <p:cTn id="45" dur="500"/>
                                        <p:tgtEl>
                                          <p:spTgt spid="32"/>
                                        </p:tgtEl>
                                      </p:cBhvr>
                                    </p:animEffect>
                                  </p:childTnLst>
                                </p:cTn>
                              </p:par>
                              <p:par>
                                <p:cTn id="46" presetID="14" presetClass="entr" presetSubtype="10" fill="hold"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randombar(horizontal)">
                                      <p:cBhvr>
                                        <p:cTn id="48" dur="500"/>
                                        <p:tgtEl>
                                          <p:spTgt spid="16"/>
                                        </p:tgtEl>
                                      </p:cBhvr>
                                    </p:animEffect>
                                  </p:childTnLst>
                                </p:cTn>
                              </p:par>
                            </p:childTnLst>
                          </p:cTn>
                        </p:par>
                        <p:par>
                          <p:cTn id="49" fill="hold">
                            <p:stCondLst>
                              <p:cond delay="3500"/>
                            </p:stCondLst>
                            <p:childTnLst>
                              <p:par>
                                <p:cTn id="50" presetID="22" presetClass="entr" presetSubtype="1" fill="hold" nodeType="after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up)">
                                      <p:cBhvr>
                                        <p:cTn id="52" dur="500"/>
                                        <p:tgtEl>
                                          <p:spTgt spid="7"/>
                                        </p:tgtEl>
                                      </p:cBhvr>
                                    </p:animEffect>
                                  </p:childTnLst>
                                </p:cTn>
                              </p:par>
                            </p:childTnLst>
                          </p:cTn>
                        </p:par>
                        <p:par>
                          <p:cTn id="53" fill="hold">
                            <p:stCondLst>
                              <p:cond delay="4000"/>
                            </p:stCondLst>
                            <p:childTnLst>
                              <p:par>
                                <p:cTn id="54" presetID="53" presetClass="entr" presetSubtype="16" fill="hold" nodeType="afterEffect">
                                  <p:stCondLst>
                                    <p:cond delay="0"/>
                                  </p:stCondLst>
                                  <p:childTnLst>
                                    <p:set>
                                      <p:cBhvr>
                                        <p:cTn id="55" dur="1" fill="hold">
                                          <p:stCondLst>
                                            <p:cond delay="0"/>
                                          </p:stCondLst>
                                        </p:cTn>
                                        <p:tgtEl>
                                          <p:spTgt spid="37"/>
                                        </p:tgtEl>
                                        <p:attrNameLst>
                                          <p:attrName>style.visibility</p:attrName>
                                        </p:attrNameLst>
                                      </p:cBhvr>
                                      <p:to>
                                        <p:strVal val="visible"/>
                                      </p:to>
                                    </p:set>
                                    <p:anim calcmode="lin" valueType="num">
                                      <p:cBhvr>
                                        <p:cTn id="56" dur="500" fill="hold"/>
                                        <p:tgtEl>
                                          <p:spTgt spid="37"/>
                                        </p:tgtEl>
                                        <p:attrNameLst>
                                          <p:attrName>ppt_w</p:attrName>
                                        </p:attrNameLst>
                                      </p:cBhvr>
                                      <p:tavLst>
                                        <p:tav tm="0">
                                          <p:val>
                                            <p:fltVal val="0"/>
                                          </p:val>
                                        </p:tav>
                                        <p:tav tm="100000">
                                          <p:val>
                                            <p:strVal val="#ppt_w"/>
                                          </p:val>
                                        </p:tav>
                                      </p:tavLst>
                                    </p:anim>
                                    <p:anim calcmode="lin" valueType="num">
                                      <p:cBhvr>
                                        <p:cTn id="57" dur="500" fill="hold"/>
                                        <p:tgtEl>
                                          <p:spTgt spid="37"/>
                                        </p:tgtEl>
                                        <p:attrNameLst>
                                          <p:attrName>ppt_h</p:attrName>
                                        </p:attrNameLst>
                                      </p:cBhvr>
                                      <p:tavLst>
                                        <p:tav tm="0">
                                          <p:val>
                                            <p:fltVal val="0"/>
                                          </p:val>
                                        </p:tav>
                                        <p:tav tm="100000">
                                          <p:val>
                                            <p:strVal val="#ppt_h"/>
                                          </p:val>
                                        </p:tav>
                                      </p:tavLst>
                                    </p:anim>
                                    <p:animEffect transition="in" filter="fade">
                                      <p:cBhvr>
                                        <p:cTn id="58" dur="500"/>
                                        <p:tgtEl>
                                          <p:spTgt spid="37"/>
                                        </p:tgtEl>
                                      </p:cBhvr>
                                    </p:animEffect>
                                  </p:childTnLst>
                                </p:cTn>
                              </p:par>
                              <p:par>
                                <p:cTn id="59" presetID="14" presetClass="entr" presetSubtype="10"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randombar(horizontal)">
                                      <p:cBhvr>
                                        <p:cTn id="61" dur="500"/>
                                        <p:tgtEl>
                                          <p:spTgt spid="19"/>
                                        </p:tgtEl>
                                      </p:cBhvr>
                                    </p:animEffect>
                                  </p:childTnLst>
                                </p:cTn>
                              </p:par>
                            </p:childTnLst>
                          </p:cTn>
                        </p:par>
                        <p:par>
                          <p:cTn id="62" fill="hold">
                            <p:stCondLst>
                              <p:cond delay="4500"/>
                            </p:stCondLst>
                            <p:childTnLst>
                              <p:par>
                                <p:cTn id="63" presetID="22" presetClass="entr" presetSubtype="1" fill="hold" nodeType="after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wipe(up)">
                                      <p:cBhvr>
                                        <p:cTn id="65" dur="500"/>
                                        <p:tgtEl>
                                          <p:spTgt spid="8"/>
                                        </p:tgtEl>
                                      </p:cBhvr>
                                    </p:animEffect>
                                  </p:childTnLst>
                                </p:cTn>
                              </p:par>
                            </p:childTnLst>
                          </p:cTn>
                        </p:par>
                        <p:par>
                          <p:cTn id="66" fill="hold">
                            <p:stCondLst>
                              <p:cond delay="5000"/>
                            </p:stCondLst>
                            <p:childTnLst>
                              <p:par>
                                <p:cTn id="67" presetID="53" presetClass="entr" presetSubtype="16" fill="hold" grpId="0" nodeType="afterEffect">
                                  <p:stCondLst>
                                    <p:cond delay="0"/>
                                  </p:stCondLst>
                                  <p:childTnLst>
                                    <p:set>
                                      <p:cBhvr>
                                        <p:cTn id="68" dur="1" fill="hold">
                                          <p:stCondLst>
                                            <p:cond delay="0"/>
                                          </p:stCondLst>
                                        </p:cTn>
                                        <p:tgtEl>
                                          <p:spTgt spid="9"/>
                                        </p:tgtEl>
                                        <p:attrNameLst>
                                          <p:attrName>style.visibility</p:attrName>
                                        </p:attrNameLst>
                                      </p:cBhvr>
                                      <p:to>
                                        <p:strVal val="visible"/>
                                      </p:to>
                                    </p:set>
                                    <p:anim calcmode="lin" valueType="num">
                                      <p:cBhvr>
                                        <p:cTn id="69" dur="500" fill="hold"/>
                                        <p:tgtEl>
                                          <p:spTgt spid="9"/>
                                        </p:tgtEl>
                                        <p:attrNameLst>
                                          <p:attrName>ppt_w</p:attrName>
                                        </p:attrNameLst>
                                      </p:cBhvr>
                                      <p:tavLst>
                                        <p:tav tm="0">
                                          <p:val>
                                            <p:fltVal val="0"/>
                                          </p:val>
                                        </p:tav>
                                        <p:tav tm="100000">
                                          <p:val>
                                            <p:strVal val="#ppt_w"/>
                                          </p:val>
                                        </p:tav>
                                      </p:tavLst>
                                    </p:anim>
                                    <p:anim calcmode="lin" valueType="num">
                                      <p:cBhvr>
                                        <p:cTn id="70" dur="500" fill="hold"/>
                                        <p:tgtEl>
                                          <p:spTgt spid="9"/>
                                        </p:tgtEl>
                                        <p:attrNameLst>
                                          <p:attrName>ppt_h</p:attrName>
                                        </p:attrNameLst>
                                      </p:cBhvr>
                                      <p:tavLst>
                                        <p:tav tm="0">
                                          <p:val>
                                            <p:fltVal val="0"/>
                                          </p:val>
                                        </p:tav>
                                        <p:tav tm="100000">
                                          <p:val>
                                            <p:strVal val="#ppt_h"/>
                                          </p:val>
                                        </p:tav>
                                      </p:tavLst>
                                    </p:anim>
                                    <p:animEffect transition="in" filter="fade">
                                      <p:cBhvr>
                                        <p:cTn id="7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 name="组合 265"/>
          <p:cNvGrpSpPr/>
          <p:nvPr/>
        </p:nvGrpSpPr>
        <p:grpSpPr>
          <a:xfrm>
            <a:off x="1619081" y="2344247"/>
            <a:ext cx="3453211" cy="3462175"/>
            <a:chOff x="1055688" y="1493003"/>
            <a:chExt cx="4579995" cy="4591884"/>
          </a:xfrm>
          <a:gradFill>
            <a:gsLst>
              <a:gs pos="0">
                <a:srgbClr val="8A6327">
                  <a:lumMod val="96000"/>
                  <a:lumOff val="4000"/>
                </a:srgbClr>
              </a:gs>
              <a:gs pos="100000">
                <a:srgbClr val="8A6327">
                  <a:lumMod val="56000"/>
                  <a:lumOff val="44000"/>
                </a:srgbClr>
              </a:gs>
              <a:gs pos="57000">
                <a:srgbClr val="FACC64">
                  <a:lumMod val="90000"/>
                  <a:lumOff val="10000"/>
                </a:srgbClr>
              </a:gs>
            </a:gsLst>
            <a:lin ang="13500000" scaled="1"/>
          </a:gradFill>
        </p:grpSpPr>
        <p:sp>
          <p:nvSpPr>
            <p:cNvPr id="267" name="椭圆 266"/>
            <p:cNvSpPr/>
            <p:nvPr/>
          </p:nvSpPr>
          <p:spPr>
            <a:xfrm>
              <a:off x="4396668" y="3138255"/>
              <a:ext cx="1239015" cy="1239015"/>
            </a:xfrm>
            <a:prstGeom prst="ellipse">
              <a:avLst/>
            </a:prstGeom>
            <a:gradFill>
              <a:gsLst>
                <a:gs pos="0">
                  <a:schemeClr val="bg1"/>
                </a:gs>
                <a:gs pos="100000">
                  <a:srgbClr val="55B3FA"/>
                </a:gs>
              </a:gsLs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dirty="0">
                <a:gradFill>
                  <a:gsLst>
                    <a:gs pos="0">
                      <a:schemeClr val="bg1"/>
                    </a:gs>
                    <a:gs pos="100000">
                      <a:srgbClr val="55B3FA"/>
                    </a:gs>
                  </a:gsLst>
                  <a:lin ang="5400000" scaled="1"/>
                </a:gradFill>
                <a:cs typeface="+mn-ea"/>
                <a:sym typeface="+mn-lt"/>
              </a:endParaRPr>
            </a:p>
          </p:txBody>
        </p:sp>
        <p:sp>
          <p:nvSpPr>
            <p:cNvPr id="268" name="椭圆 267"/>
            <p:cNvSpPr/>
            <p:nvPr/>
          </p:nvSpPr>
          <p:spPr>
            <a:xfrm>
              <a:off x="2720759" y="4845872"/>
              <a:ext cx="1239015" cy="1239015"/>
            </a:xfrm>
            <a:prstGeom prst="ellipse">
              <a:avLst/>
            </a:prstGeom>
            <a:gradFill>
              <a:gsLst>
                <a:gs pos="0">
                  <a:schemeClr val="bg1"/>
                </a:gs>
                <a:gs pos="100000">
                  <a:srgbClr val="55B3FA"/>
                </a:gs>
              </a:gsLs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dirty="0">
                <a:gradFill>
                  <a:gsLst>
                    <a:gs pos="0">
                      <a:schemeClr val="bg1"/>
                    </a:gs>
                    <a:gs pos="100000">
                      <a:srgbClr val="55B3FA"/>
                    </a:gs>
                  </a:gsLst>
                  <a:lin ang="5400000" scaled="1"/>
                </a:gradFill>
                <a:cs typeface="+mn-ea"/>
                <a:sym typeface="+mn-lt"/>
              </a:endParaRPr>
            </a:p>
          </p:txBody>
        </p:sp>
        <p:sp>
          <p:nvSpPr>
            <p:cNvPr id="269" name="椭圆 268"/>
            <p:cNvSpPr/>
            <p:nvPr/>
          </p:nvSpPr>
          <p:spPr>
            <a:xfrm>
              <a:off x="1055688" y="3138255"/>
              <a:ext cx="1239015" cy="1239015"/>
            </a:xfrm>
            <a:prstGeom prst="ellipse">
              <a:avLst/>
            </a:prstGeom>
            <a:gradFill>
              <a:gsLst>
                <a:gs pos="0">
                  <a:schemeClr val="bg1"/>
                </a:gs>
                <a:gs pos="100000">
                  <a:srgbClr val="55B3FA"/>
                </a:gs>
              </a:gsLs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dirty="0">
                <a:gradFill>
                  <a:gsLst>
                    <a:gs pos="0">
                      <a:schemeClr val="bg1"/>
                    </a:gs>
                    <a:gs pos="100000">
                      <a:srgbClr val="55B3FA"/>
                    </a:gs>
                  </a:gsLst>
                  <a:lin ang="5400000" scaled="1"/>
                </a:gradFill>
                <a:cs typeface="+mn-ea"/>
                <a:sym typeface="+mn-lt"/>
              </a:endParaRPr>
            </a:p>
          </p:txBody>
        </p:sp>
        <p:sp>
          <p:nvSpPr>
            <p:cNvPr id="270" name="椭圆 269"/>
            <p:cNvSpPr/>
            <p:nvPr/>
          </p:nvSpPr>
          <p:spPr>
            <a:xfrm>
              <a:off x="2730698" y="1493003"/>
              <a:ext cx="1239015" cy="1239015"/>
            </a:xfrm>
            <a:prstGeom prst="ellipse">
              <a:avLst/>
            </a:prstGeom>
            <a:gradFill>
              <a:gsLst>
                <a:gs pos="0">
                  <a:schemeClr val="bg1"/>
                </a:gs>
                <a:gs pos="100000">
                  <a:srgbClr val="55B3FA"/>
                </a:gs>
              </a:gsLs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id-ID" dirty="0">
                <a:gradFill>
                  <a:gsLst>
                    <a:gs pos="0">
                      <a:schemeClr val="bg1"/>
                    </a:gs>
                    <a:gs pos="100000">
                      <a:srgbClr val="55B3FA"/>
                    </a:gs>
                  </a:gsLst>
                  <a:lin ang="5400000" scaled="1"/>
                </a:gradFill>
                <a:cs typeface="+mn-ea"/>
                <a:sym typeface="+mn-lt"/>
              </a:endParaRPr>
            </a:p>
          </p:txBody>
        </p:sp>
        <p:grpSp>
          <p:nvGrpSpPr>
            <p:cNvPr id="271" name="组合 270"/>
            <p:cNvGrpSpPr/>
            <p:nvPr/>
          </p:nvGrpSpPr>
          <p:grpSpPr>
            <a:xfrm>
              <a:off x="1803416" y="2240570"/>
              <a:ext cx="862013" cy="828675"/>
              <a:chOff x="1698625" y="2255838"/>
              <a:chExt cx="862013" cy="828675"/>
            </a:xfrm>
            <a:grpFill/>
          </p:grpSpPr>
          <p:sp>
            <p:nvSpPr>
              <p:cNvPr id="313" name="任意多边形: 形状 312"/>
              <p:cNvSpPr>
                <a:spLocks/>
              </p:cNvSpPr>
              <p:nvPr/>
            </p:nvSpPr>
            <p:spPr bwMode="auto">
              <a:xfrm>
                <a:off x="1698625" y="3001963"/>
                <a:ext cx="61913" cy="82550"/>
              </a:xfrm>
              <a:custGeom>
                <a:avLst/>
                <a:gdLst>
                  <a:gd name="T0" fmla="*/ 39 w 39"/>
                  <a:gd name="T1" fmla="*/ 10 h 52"/>
                  <a:gd name="T2" fmla="*/ 22 w 39"/>
                  <a:gd name="T3" fmla="*/ 0 h 52"/>
                  <a:gd name="T4" fmla="*/ 0 w 39"/>
                  <a:gd name="T5" fmla="*/ 43 h 52"/>
                  <a:gd name="T6" fmla="*/ 17 w 39"/>
                  <a:gd name="T7" fmla="*/ 52 h 52"/>
                  <a:gd name="T8" fmla="*/ 39 w 39"/>
                  <a:gd name="T9" fmla="*/ 10 h 52"/>
                </a:gdLst>
                <a:ahLst/>
                <a:cxnLst>
                  <a:cxn ang="0">
                    <a:pos x="T0" y="T1"/>
                  </a:cxn>
                  <a:cxn ang="0">
                    <a:pos x="T2" y="T3"/>
                  </a:cxn>
                  <a:cxn ang="0">
                    <a:pos x="T4" y="T5"/>
                  </a:cxn>
                  <a:cxn ang="0">
                    <a:pos x="T6" y="T7"/>
                  </a:cxn>
                  <a:cxn ang="0">
                    <a:pos x="T8" y="T9"/>
                  </a:cxn>
                </a:cxnLst>
                <a:rect l="0" t="0" r="r" b="b"/>
                <a:pathLst>
                  <a:path w="39" h="52">
                    <a:moveTo>
                      <a:pt x="39" y="10"/>
                    </a:moveTo>
                    <a:lnTo>
                      <a:pt x="22" y="0"/>
                    </a:lnTo>
                    <a:lnTo>
                      <a:pt x="0" y="43"/>
                    </a:lnTo>
                    <a:lnTo>
                      <a:pt x="17" y="52"/>
                    </a:lnTo>
                    <a:lnTo>
                      <a:pt x="39" y="10"/>
                    </a:ln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14" name="任意多边形: 形状 313"/>
              <p:cNvSpPr>
                <a:spLocks/>
              </p:cNvSpPr>
              <p:nvPr/>
            </p:nvSpPr>
            <p:spPr bwMode="auto">
              <a:xfrm>
                <a:off x="1751013" y="2898775"/>
                <a:ext cx="68263" cy="82550"/>
              </a:xfrm>
              <a:custGeom>
                <a:avLst/>
                <a:gdLst>
                  <a:gd name="T0" fmla="*/ 23 w 23"/>
                  <a:gd name="T1" fmla="*/ 6 h 28"/>
                  <a:gd name="T2" fmla="*/ 14 w 23"/>
                  <a:gd name="T3" fmla="*/ 0 h 28"/>
                  <a:gd name="T4" fmla="*/ 12 w 23"/>
                  <a:gd name="T5" fmla="*/ 4 h 28"/>
                  <a:gd name="T6" fmla="*/ 7 w 23"/>
                  <a:gd name="T7" fmla="*/ 12 h 28"/>
                  <a:gd name="T8" fmla="*/ 0 w 23"/>
                  <a:gd name="T9" fmla="*/ 23 h 28"/>
                  <a:gd name="T10" fmla="*/ 10 w 23"/>
                  <a:gd name="T11" fmla="*/ 28 h 28"/>
                  <a:gd name="T12" fmla="*/ 16 w 23"/>
                  <a:gd name="T13" fmla="*/ 17 h 28"/>
                  <a:gd name="T14" fmla="*/ 21 w 23"/>
                  <a:gd name="T15" fmla="*/ 9 h 28"/>
                  <a:gd name="T16" fmla="*/ 23 w 23"/>
                  <a:gd name="T17" fmla="*/ 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8">
                    <a:moveTo>
                      <a:pt x="23" y="6"/>
                    </a:moveTo>
                    <a:cubicBezTo>
                      <a:pt x="14" y="0"/>
                      <a:pt x="14" y="0"/>
                      <a:pt x="14" y="0"/>
                    </a:cubicBezTo>
                    <a:cubicBezTo>
                      <a:pt x="14" y="0"/>
                      <a:pt x="13" y="2"/>
                      <a:pt x="12" y="4"/>
                    </a:cubicBezTo>
                    <a:cubicBezTo>
                      <a:pt x="11" y="6"/>
                      <a:pt x="9" y="9"/>
                      <a:pt x="7" y="12"/>
                    </a:cubicBezTo>
                    <a:cubicBezTo>
                      <a:pt x="4" y="17"/>
                      <a:pt x="0" y="23"/>
                      <a:pt x="0" y="23"/>
                    </a:cubicBezTo>
                    <a:cubicBezTo>
                      <a:pt x="10" y="28"/>
                      <a:pt x="10" y="28"/>
                      <a:pt x="10" y="28"/>
                    </a:cubicBezTo>
                    <a:cubicBezTo>
                      <a:pt x="10" y="28"/>
                      <a:pt x="13" y="23"/>
                      <a:pt x="16" y="17"/>
                    </a:cubicBezTo>
                    <a:cubicBezTo>
                      <a:pt x="18" y="14"/>
                      <a:pt x="20" y="11"/>
                      <a:pt x="21" y="9"/>
                    </a:cubicBezTo>
                    <a:cubicBezTo>
                      <a:pt x="22" y="7"/>
                      <a:pt x="23" y="6"/>
                      <a:pt x="23" y="6"/>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15" name="任意多边形: 形状 314"/>
              <p:cNvSpPr>
                <a:spLocks/>
              </p:cNvSpPr>
              <p:nvPr/>
            </p:nvSpPr>
            <p:spPr bwMode="auto">
              <a:xfrm>
                <a:off x="1812925" y="2801938"/>
                <a:ext cx="71438" cy="82550"/>
              </a:xfrm>
              <a:custGeom>
                <a:avLst/>
                <a:gdLst>
                  <a:gd name="T0" fmla="*/ 24 w 24"/>
                  <a:gd name="T1" fmla="*/ 7 h 28"/>
                  <a:gd name="T2" fmla="*/ 16 w 24"/>
                  <a:gd name="T3" fmla="*/ 0 h 28"/>
                  <a:gd name="T4" fmla="*/ 8 w 24"/>
                  <a:gd name="T5" fmla="*/ 11 h 28"/>
                  <a:gd name="T6" fmla="*/ 3 w 24"/>
                  <a:gd name="T7" fmla="*/ 19 h 28"/>
                  <a:gd name="T8" fmla="*/ 0 w 24"/>
                  <a:gd name="T9" fmla="*/ 22 h 28"/>
                  <a:gd name="T10" fmla="*/ 9 w 24"/>
                  <a:gd name="T11" fmla="*/ 28 h 28"/>
                  <a:gd name="T12" fmla="*/ 11 w 24"/>
                  <a:gd name="T13" fmla="*/ 25 h 28"/>
                  <a:gd name="T14" fmla="*/ 17 w 24"/>
                  <a:gd name="T15" fmla="*/ 17 h 28"/>
                  <a:gd name="T16" fmla="*/ 24 w 24"/>
                  <a:gd name="T17" fmla="*/ 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8">
                    <a:moveTo>
                      <a:pt x="24" y="7"/>
                    </a:moveTo>
                    <a:cubicBezTo>
                      <a:pt x="16" y="0"/>
                      <a:pt x="16" y="0"/>
                      <a:pt x="16" y="0"/>
                    </a:cubicBezTo>
                    <a:cubicBezTo>
                      <a:pt x="16" y="0"/>
                      <a:pt x="12" y="6"/>
                      <a:pt x="8" y="11"/>
                    </a:cubicBezTo>
                    <a:cubicBezTo>
                      <a:pt x="6" y="14"/>
                      <a:pt x="4" y="17"/>
                      <a:pt x="3" y="19"/>
                    </a:cubicBezTo>
                    <a:cubicBezTo>
                      <a:pt x="1" y="21"/>
                      <a:pt x="0" y="22"/>
                      <a:pt x="0" y="22"/>
                    </a:cubicBezTo>
                    <a:cubicBezTo>
                      <a:pt x="9" y="28"/>
                      <a:pt x="9" y="28"/>
                      <a:pt x="9" y="28"/>
                    </a:cubicBezTo>
                    <a:cubicBezTo>
                      <a:pt x="9" y="28"/>
                      <a:pt x="10" y="27"/>
                      <a:pt x="11" y="25"/>
                    </a:cubicBezTo>
                    <a:cubicBezTo>
                      <a:pt x="13" y="23"/>
                      <a:pt x="15" y="20"/>
                      <a:pt x="17" y="17"/>
                    </a:cubicBezTo>
                    <a:cubicBezTo>
                      <a:pt x="20" y="12"/>
                      <a:pt x="24" y="7"/>
                      <a:pt x="24" y="7"/>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16" name="任意多边形: 形状 315"/>
              <p:cNvSpPr>
                <a:spLocks/>
              </p:cNvSpPr>
              <p:nvPr/>
            </p:nvSpPr>
            <p:spPr bwMode="auto">
              <a:xfrm>
                <a:off x="1884363" y="2711450"/>
                <a:ext cx="73025" cy="79375"/>
              </a:xfrm>
              <a:custGeom>
                <a:avLst/>
                <a:gdLst>
                  <a:gd name="T0" fmla="*/ 25 w 25"/>
                  <a:gd name="T1" fmla="*/ 7 h 27"/>
                  <a:gd name="T2" fmla="*/ 16 w 25"/>
                  <a:gd name="T3" fmla="*/ 0 h 27"/>
                  <a:gd name="T4" fmla="*/ 14 w 25"/>
                  <a:gd name="T5" fmla="*/ 3 h 27"/>
                  <a:gd name="T6" fmla="*/ 8 w 25"/>
                  <a:gd name="T7" fmla="*/ 10 h 27"/>
                  <a:gd name="T8" fmla="*/ 0 w 25"/>
                  <a:gd name="T9" fmla="*/ 21 h 27"/>
                  <a:gd name="T10" fmla="*/ 8 w 25"/>
                  <a:gd name="T11" fmla="*/ 27 h 27"/>
                  <a:gd name="T12" fmla="*/ 16 w 25"/>
                  <a:gd name="T13" fmla="*/ 17 h 27"/>
                  <a:gd name="T14" fmla="*/ 22 w 25"/>
                  <a:gd name="T15" fmla="*/ 10 h 27"/>
                  <a:gd name="T16" fmla="*/ 25 w 25"/>
                  <a:gd name="T17"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7">
                    <a:moveTo>
                      <a:pt x="25" y="7"/>
                    </a:moveTo>
                    <a:cubicBezTo>
                      <a:pt x="16" y="0"/>
                      <a:pt x="16" y="0"/>
                      <a:pt x="16" y="0"/>
                    </a:cubicBezTo>
                    <a:cubicBezTo>
                      <a:pt x="16" y="0"/>
                      <a:pt x="15" y="1"/>
                      <a:pt x="14" y="3"/>
                    </a:cubicBezTo>
                    <a:cubicBezTo>
                      <a:pt x="12" y="5"/>
                      <a:pt x="10" y="8"/>
                      <a:pt x="8" y="10"/>
                    </a:cubicBezTo>
                    <a:cubicBezTo>
                      <a:pt x="4" y="15"/>
                      <a:pt x="0" y="21"/>
                      <a:pt x="0" y="21"/>
                    </a:cubicBezTo>
                    <a:cubicBezTo>
                      <a:pt x="8" y="27"/>
                      <a:pt x="8" y="27"/>
                      <a:pt x="8" y="27"/>
                    </a:cubicBezTo>
                    <a:cubicBezTo>
                      <a:pt x="8" y="27"/>
                      <a:pt x="12" y="22"/>
                      <a:pt x="16" y="17"/>
                    </a:cubicBezTo>
                    <a:cubicBezTo>
                      <a:pt x="18" y="14"/>
                      <a:pt x="20" y="12"/>
                      <a:pt x="22" y="10"/>
                    </a:cubicBezTo>
                    <a:cubicBezTo>
                      <a:pt x="23" y="8"/>
                      <a:pt x="25" y="7"/>
                      <a:pt x="25" y="7"/>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17" name="任意多边形: 形状 316"/>
              <p:cNvSpPr>
                <a:spLocks/>
              </p:cNvSpPr>
              <p:nvPr/>
            </p:nvSpPr>
            <p:spPr bwMode="auto">
              <a:xfrm>
                <a:off x="1957388" y="2622550"/>
                <a:ext cx="76200" cy="79375"/>
              </a:xfrm>
              <a:custGeom>
                <a:avLst/>
                <a:gdLst>
                  <a:gd name="T0" fmla="*/ 26 w 26"/>
                  <a:gd name="T1" fmla="*/ 8 h 27"/>
                  <a:gd name="T2" fmla="*/ 18 w 26"/>
                  <a:gd name="T3" fmla="*/ 0 h 27"/>
                  <a:gd name="T4" fmla="*/ 9 w 26"/>
                  <a:gd name="T5" fmla="*/ 10 h 27"/>
                  <a:gd name="T6" fmla="*/ 3 w 26"/>
                  <a:gd name="T7" fmla="*/ 17 h 27"/>
                  <a:gd name="T8" fmla="*/ 0 w 26"/>
                  <a:gd name="T9" fmla="*/ 20 h 27"/>
                  <a:gd name="T10" fmla="*/ 8 w 26"/>
                  <a:gd name="T11" fmla="*/ 27 h 27"/>
                  <a:gd name="T12" fmla="*/ 11 w 26"/>
                  <a:gd name="T13" fmla="*/ 24 h 27"/>
                  <a:gd name="T14" fmla="*/ 17 w 26"/>
                  <a:gd name="T15" fmla="*/ 17 h 27"/>
                  <a:gd name="T16" fmla="*/ 26 w 26"/>
                  <a:gd name="T1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7">
                    <a:moveTo>
                      <a:pt x="26" y="8"/>
                    </a:moveTo>
                    <a:cubicBezTo>
                      <a:pt x="18" y="0"/>
                      <a:pt x="18" y="0"/>
                      <a:pt x="18" y="0"/>
                    </a:cubicBezTo>
                    <a:cubicBezTo>
                      <a:pt x="18" y="0"/>
                      <a:pt x="14" y="5"/>
                      <a:pt x="9" y="10"/>
                    </a:cubicBezTo>
                    <a:cubicBezTo>
                      <a:pt x="7" y="12"/>
                      <a:pt x="4" y="15"/>
                      <a:pt x="3" y="17"/>
                    </a:cubicBezTo>
                    <a:cubicBezTo>
                      <a:pt x="1" y="19"/>
                      <a:pt x="0" y="20"/>
                      <a:pt x="0" y="20"/>
                    </a:cubicBezTo>
                    <a:cubicBezTo>
                      <a:pt x="8" y="27"/>
                      <a:pt x="8" y="27"/>
                      <a:pt x="8" y="27"/>
                    </a:cubicBezTo>
                    <a:cubicBezTo>
                      <a:pt x="8" y="27"/>
                      <a:pt x="9" y="26"/>
                      <a:pt x="11" y="24"/>
                    </a:cubicBezTo>
                    <a:cubicBezTo>
                      <a:pt x="12" y="22"/>
                      <a:pt x="15" y="20"/>
                      <a:pt x="17" y="17"/>
                    </a:cubicBezTo>
                    <a:cubicBezTo>
                      <a:pt x="21" y="13"/>
                      <a:pt x="26" y="8"/>
                      <a:pt x="26" y="8"/>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18" name="任意多边形: 形状 317"/>
              <p:cNvSpPr>
                <a:spLocks/>
              </p:cNvSpPr>
              <p:nvPr/>
            </p:nvSpPr>
            <p:spPr bwMode="auto">
              <a:xfrm>
                <a:off x="2036763" y="2543175"/>
                <a:ext cx="79375" cy="77788"/>
              </a:xfrm>
              <a:custGeom>
                <a:avLst/>
                <a:gdLst>
                  <a:gd name="T0" fmla="*/ 27 w 27"/>
                  <a:gd name="T1" fmla="*/ 8 h 26"/>
                  <a:gd name="T2" fmla="*/ 20 w 27"/>
                  <a:gd name="T3" fmla="*/ 0 h 26"/>
                  <a:gd name="T4" fmla="*/ 17 w 27"/>
                  <a:gd name="T5" fmla="*/ 2 h 26"/>
                  <a:gd name="T6" fmla="*/ 10 w 27"/>
                  <a:gd name="T7" fmla="*/ 9 h 26"/>
                  <a:gd name="T8" fmla="*/ 0 w 27"/>
                  <a:gd name="T9" fmla="*/ 18 h 26"/>
                  <a:gd name="T10" fmla="*/ 8 w 27"/>
                  <a:gd name="T11" fmla="*/ 26 h 26"/>
                  <a:gd name="T12" fmla="*/ 17 w 27"/>
                  <a:gd name="T13" fmla="*/ 17 h 26"/>
                  <a:gd name="T14" fmla="*/ 24 w 27"/>
                  <a:gd name="T15" fmla="*/ 10 h 26"/>
                  <a:gd name="T16" fmla="*/ 27 w 27"/>
                  <a:gd name="T17" fmla="*/ 8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6">
                    <a:moveTo>
                      <a:pt x="27" y="8"/>
                    </a:moveTo>
                    <a:cubicBezTo>
                      <a:pt x="20" y="0"/>
                      <a:pt x="20" y="0"/>
                      <a:pt x="20" y="0"/>
                    </a:cubicBezTo>
                    <a:cubicBezTo>
                      <a:pt x="20" y="0"/>
                      <a:pt x="19" y="1"/>
                      <a:pt x="17" y="2"/>
                    </a:cubicBezTo>
                    <a:cubicBezTo>
                      <a:pt x="15" y="4"/>
                      <a:pt x="13" y="6"/>
                      <a:pt x="10" y="9"/>
                    </a:cubicBezTo>
                    <a:cubicBezTo>
                      <a:pt x="5" y="13"/>
                      <a:pt x="0" y="18"/>
                      <a:pt x="0" y="18"/>
                    </a:cubicBezTo>
                    <a:cubicBezTo>
                      <a:pt x="8" y="26"/>
                      <a:pt x="8" y="26"/>
                      <a:pt x="8" y="26"/>
                    </a:cubicBezTo>
                    <a:cubicBezTo>
                      <a:pt x="8" y="26"/>
                      <a:pt x="13" y="21"/>
                      <a:pt x="17" y="17"/>
                    </a:cubicBezTo>
                    <a:cubicBezTo>
                      <a:pt x="20" y="14"/>
                      <a:pt x="22" y="12"/>
                      <a:pt x="24" y="10"/>
                    </a:cubicBezTo>
                    <a:cubicBezTo>
                      <a:pt x="26" y="9"/>
                      <a:pt x="27" y="8"/>
                      <a:pt x="27" y="8"/>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19" name="任意多边形: 形状 318"/>
              <p:cNvSpPr>
                <a:spLocks/>
              </p:cNvSpPr>
              <p:nvPr/>
            </p:nvSpPr>
            <p:spPr bwMode="auto">
              <a:xfrm>
                <a:off x="2125663" y="2466975"/>
                <a:ext cx="79375" cy="74613"/>
              </a:xfrm>
              <a:custGeom>
                <a:avLst/>
                <a:gdLst>
                  <a:gd name="T0" fmla="*/ 27 w 27"/>
                  <a:gd name="T1" fmla="*/ 9 h 25"/>
                  <a:gd name="T2" fmla="*/ 21 w 27"/>
                  <a:gd name="T3" fmla="*/ 0 h 25"/>
                  <a:gd name="T4" fmla="*/ 10 w 27"/>
                  <a:gd name="T5" fmla="*/ 8 h 25"/>
                  <a:gd name="T6" fmla="*/ 3 w 27"/>
                  <a:gd name="T7" fmla="*/ 14 h 25"/>
                  <a:gd name="T8" fmla="*/ 0 w 27"/>
                  <a:gd name="T9" fmla="*/ 17 h 25"/>
                  <a:gd name="T10" fmla="*/ 7 w 27"/>
                  <a:gd name="T11" fmla="*/ 25 h 25"/>
                  <a:gd name="T12" fmla="*/ 10 w 27"/>
                  <a:gd name="T13" fmla="*/ 22 h 25"/>
                  <a:gd name="T14" fmla="*/ 17 w 27"/>
                  <a:gd name="T15" fmla="*/ 17 h 25"/>
                  <a:gd name="T16" fmla="*/ 27 w 27"/>
                  <a:gd name="T17" fmla="*/ 9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5">
                    <a:moveTo>
                      <a:pt x="27" y="9"/>
                    </a:moveTo>
                    <a:cubicBezTo>
                      <a:pt x="21" y="0"/>
                      <a:pt x="21" y="0"/>
                      <a:pt x="21" y="0"/>
                    </a:cubicBezTo>
                    <a:cubicBezTo>
                      <a:pt x="21" y="0"/>
                      <a:pt x="15" y="4"/>
                      <a:pt x="10" y="8"/>
                    </a:cubicBezTo>
                    <a:cubicBezTo>
                      <a:pt x="7" y="10"/>
                      <a:pt x="5" y="13"/>
                      <a:pt x="3" y="14"/>
                    </a:cubicBezTo>
                    <a:cubicBezTo>
                      <a:pt x="1" y="16"/>
                      <a:pt x="0" y="17"/>
                      <a:pt x="0" y="17"/>
                    </a:cubicBezTo>
                    <a:cubicBezTo>
                      <a:pt x="7" y="25"/>
                      <a:pt x="7" y="25"/>
                      <a:pt x="7" y="25"/>
                    </a:cubicBezTo>
                    <a:cubicBezTo>
                      <a:pt x="7" y="25"/>
                      <a:pt x="8" y="24"/>
                      <a:pt x="10" y="22"/>
                    </a:cubicBezTo>
                    <a:cubicBezTo>
                      <a:pt x="12" y="21"/>
                      <a:pt x="14" y="19"/>
                      <a:pt x="17" y="17"/>
                    </a:cubicBezTo>
                    <a:cubicBezTo>
                      <a:pt x="22" y="13"/>
                      <a:pt x="27" y="9"/>
                      <a:pt x="27" y="9"/>
                    </a:cubicBezTo>
                    <a:close/>
                  </a:path>
                </a:pathLst>
              </a:custGeom>
              <a:gradFill>
                <a:gsLst>
                  <a:gs pos="0">
                    <a:srgbClr val="54C1DA"/>
                  </a:gs>
                  <a:gs pos="100000">
                    <a:srgbClr val="6FC08C"/>
                  </a:gs>
                </a:gsLst>
                <a:lin ang="2700000" scaled="0"/>
              </a:gradFill>
              <a:ln w="9525">
                <a:solidFill>
                  <a:srgbClr val="000000"/>
                </a:solidFill>
                <a:round/>
                <a:headEnd/>
                <a:tailEnd/>
              </a:ln>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20" name="任意多边形: 形状 319"/>
              <p:cNvSpPr>
                <a:spLocks/>
              </p:cNvSpPr>
              <p:nvPr/>
            </p:nvSpPr>
            <p:spPr bwMode="auto">
              <a:xfrm>
                <a:off x="2216150" y="2400300"/>
                <a:ext cx="82550" cy="69850"/>
              </a:xfrm>
              <a:custGeom>
                <a:avLst/>
                <a:gdLst>
                  <a:gd name="T0" fmla="*/ 52 w 52"/>
                  <a:gd name="T1" fmla="*/ 15 h 44"/>
                  <a:gd name="T2" fmla="*/ 41 w 52"/>
                  <a:gd name="T3" fmla="*/ 0 h 44"/>
                  <a:gd name="T4" fmla="*/ 0 w 52"/>
                  <a:gd name="T5" fmla="*/ 27 h 44"/>
                  <a:gd name="T6" fmla="*/ 11 w 52"/>
                  <a:gd name="T7" fmla="*/ 44 h 44"/>
                  <a:gd name="T8" fmla="*/ 52 w 52"/>
                  <a:gd name="T9" fmla="*/ 15 h 44"/>
                </a:gdLst>
                <a:ahLst/>
                <a:cxnLst>
                  <a:cxn ang="0">
                    <a:pos x="T0" y="T1"/>
                  </a:cxn>
                  <a:cxn ang="0">
                    <a:pos x="T2" y="T3"/>
                  </a:cxn>
                  <a:cxn ang="0">
                    <a:pos x="T4" y="T5"/>
                  </a:cxn>
                  <a:cxn ang="0">
                    <a:pos x="T6" y="T7"/>
                  </a:cxn>
                  <a:cxn ang="0">
                    <a:pos x="T8" y="T9"/>
                  </a:cxn>
                </a:cxnLst>
                <a:rect l="0" t="0" r="r" b="b"/>
                <a:pathLst>
                  <a:path w="52" h="44">
                    <a:moveTo>
                      <a:pt x="52" y="15"/>
                    </a:moveTo>
                    <a:lnTo>
                      <a:pt x="41" y="0"/>
                    </a:lnTo>
                    <a:lnTo>
                      <a:pt x="0" y="27"/>
                    </a:lnTo>
                    <a:lnTo>
                      <a:pt x="11" y="44"/>
                    </a:lnTo>
                    <a:lnTo>
                      <a:pt x="52" y="15"/>
                    </a:ln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21" name="任意多边形: 形状 320"/>
              <p:cNvSpPr>
                <a:spLocks/>
              </p:cNvSpPr>
              <p:nvPr/>
            </p:nvSpPr>
            <p:spPr bwMode="auto">
              <a:xfrm>
                <a:off x="2312988" y="2338388"/>
                <a:ext cx="82550" cy="65088"/>
              </a:xfrm>
              <a:custGeom>
                <a:avLst/>
                <a:gdLst>
                  <a:gd name="T0" fmla="*/ 28 w 28"/>
                  <a:gd name="T1" fmla="*/ 9 h 22"/>
                  <a:gd name="T2" fmla="*/ 23 w 28"/>
                  <a:gd name="T3" fmla="*/ 0 h 22"/>
                  <a:gd name="T4" fmla="*/ 11 w 28"/>
                  <a:gd name="T5" fmla="*/ 6 h 22"/>
                  <a:gd name="T6" fmla="*/ 0 w 28"/>
                  <a:gd name="T7" fmla="*/ 13 h 22"/>
                  <a:gd name="T8" fmla="*/ 6 w 28"/>
                  <a:gd name="T9" fmla="*/ 22 h 22"/>
                  <a:gd name="T10" fmla="*/ 17 w 28"/>
                  <a:gd name="T11" fmla="*/ 15 h 22"/>
                  <a:gd name="T12" fmla="*/ 28 w 28"/>
                  <a:gd name="T13" fmla="*/ 9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28" y="9"/>
                    </a:moveTo>
                    <a:cubicBezTo>
                      <a:pt x="23" y="0"/>
                      <a:pt x="23" y="0"/>
                      <a:pt x="23" y="0"/>
                    </a:cubicBezTo>
                    <a:cubicBezTo>
                      <a:pt x="23" y="0"/>
                      <a:pt x="17" y="3"/>
                      <a:pt x="11" y="6"/>
                    </a:cubicBezTo>
                    <a:cubicBezTo>
                      <a:pt x="6" y="10"/>
                      <a:pt x="0" y="13"/>
                      <a:pt x="0" y="13"/>
                    </a:cubicBezTo>
                    <a:cubicBezTo>
                      <a:pt x="6" y="22"/>
                      <a:pt x="6" y="22"/>
                      <a:pt x="6" y="22"/>
                    </a:cubicBezTo>
                    <a:cubicBezTo>
                      <a:pt x="6" y="22"/>
                      <a:pt x="11" y="19"/>
                      <a:pt x="17" y="15"/>
                    </a:cubicBezTo>
                    <a:cubicBezTo>
                      <a:pt x="22" y="12"/>
                      <a:pt x="28" y="9"/>
                      <a:pt x="28" y="9"/>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22" name="任意多边形: 形状 321"/>
              <p:cNvSpPr>
                <a:spLocks/>
              </p:cNvSpPr>
              <p:nvPr/>
            </p:nvSpPr>
            <p:spPr bwMode="auto">
              <a:xfrm>
                <a:off x="2382838" y="2255838"/>
                <a:ext cx="177800" cy="155575"/>
              </a:xfrm>
              <a:custGeom>
                <a:avLst/>
                <a:gdLst>
                  <a:gd name="T0" fmla="*/ 0 w 112"/>
                  <a:gd name="T1" fmla="*/ 0 h 98"/>
                  <a:gd name="T2" fmla="*/ 112 w 112"/>
                  <a:gd name="T3" fmla="*/ 2 h 98"/>
                  <a:gd name="T4" fmla="*/ 54 w 112"/>
                  <a:gd name="T5" fmla="*/ 98 h 98"/>
                  <a:gd name="T6" fmla="*/ 0 w 112"/>
                  <a:gd name="T7" fmla="*/ 0 h 98"/>
                </a:gdLst>
                <a:ahLst/>
                <a:cxnLst>
                  <a:cxn ang="0">
                    <a:pos x="T0" y="T1"/>
                  </a:cxn>
                  <a:cxn ang="0">
                    <a:pos x="T2" y="T3"/>
                  </a:cxn>
                  <a:cxn ang="0">
                    <a:pos x="T4" y="T5"/>
                  </a:cxn>
                  <a:cxn ang="0">
                    <a:pos x="T6" y="T7"/>
                  </a:cxn>
                </a:cxnLst>
                <a:rect l="0" t="0" r="r" b="b"/>
                <a:pathLst>
                  <a:path w="112" h="98">
                    <a:moveTo>
                      <a:pt x="0" y="0"/>
                    </a:moveTo>
                    <a:lnTo>
                      <a:pt x="112" y="2"/>
                    </a:lnTo>
                    <a:lnTo>
                      <a:pt x="54" y="98"/>
                    </a:lnTo>
                    <a:lnTo>
                      <a:pt x="0" y="0"/>
                    </a:lnTo>
                    <a:close/>
                  </a:path>
                </a:pathLst>
              </a:custGeom>
              <a:gradFill>
                <a:gsLst>
                  <a:gs pos="0">
                    <a:srgbClr val="54C1DA"/>
                  </a:gs>
                  <a:gs pos="100000">
                    <a:srgbClr val="6FC08C"/>
                  </a:gs>
                </a:gsLst>
                <a:lin ang="2700000" scaled="0"/>
              </a:gradFill>
              <a:ln w="9525">
                <a:solidFill>
                  <a:srgbClr val="000000"/>
                </a:solidFill>
                <a:round/>
                <a:headEnd/>
                <a:tailEnd/>
              </a:ln>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grpSp>
        <p:grpSp>
          <p:nvGrpSpPr>
            <p:cNvPr id="272" name="组合 271"/>
            <p:cNvGrpSpPr/>
            <p:nvPr/>
          </p:nvGrpSpPr>
          <p:grpSpPr>
            <a:xfrm>
              <a:off x="4084654" y="2275495"/>
              <a:ext cx="811212" cy="858838"/>
              <a:chOff x="3979863" y="2290763"/>
              <a:chExt cx="811212" cy="858838"/>
            </a:xfrm>
            <a:grpFill/>
          </p:grpSpPr>
          <p:sp>
            <p:nvSpPr>
              <p:cNvPr id="302" name="任意多边形: 形状 301"/>
              <p:cNvSpPr>
                <a:spLocks/>
              </p:cNvSpPr>
              <p:nvPr/>
            </p:nvSpPr>
            <p:spPr bwMode="auto">
              <a:xfrm>
                <a:off x="3979863" y="2290763"/>
                <a:ext cx="82550" cy="65088"/>
              </a:xfrm>
              <a:custGeom>
                <a:avLst/>
                <a:gdLst>
                  <a:gd name="T0" fmla="*/ 23 w 28"/>
                  <a:gd name="T1" fmla="*/ 22 h 22"/>
                  <a:gd name="T2" fmla="*/ 28 w 28"/>
                  <a:gd name="T3" fmla="*/ 12 h 22"/>
                  <a:gd name="T4" fmla="*/ 25 w 28"/>
                  <a:gd name="T5" fmla="*/ 10 h 22"/>
                  <a:gd name="T6" fmla="*/ 17 w 28"/>
                  <a:gd name="T7" fmla="*/ 6 h 22"/>
                  <a:gd name="T8" fmla="*/ 5 w 28"/>
                  <a:gd name="T9" fmla="*/ 0 h 22"/>
                  <a:gd name="T10" fmla="*/ 0 w 28"/>
                  <a:gd name="T11" fmla="*/ 9 h 22"/>
                  <a:gd name="T12" fmla="*/ 11 w 28"/>
                  <a:gd name="T13" fmla="*/ 15 h 22"/>
                  <a:gd name="T14" fmla="*/ 19 w 28"/>
                  <a:gd name="T15" fmla="*/ 20 h 22"/>
                  <a:gd name="T16" fmla="*/ 23 w 28"/>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22">
                    <a:moveTo>
                      <a:pt x="23" y="22"/>
                    </a:moveTo>
                    <a:cubicBezTo>
                      <a:pt x="28" y="12"/>
                      <a:pt x="28" y="12"/>
                      <a:pt x="28" y="12"/>
                    </a:cubicBezTo>
                    <a:cubicBezTo>
                      <a:pt x="28" y="12"/>
                      <a:pt x="27" y="12"/>
                      <a:pt x="25" y="10"/>
                    </a:cubicBezTo>
                    <a:cubicBezTo>
                      <a:pt x="22" y="9"/>
                      <a:pt x="20" y="7"/>
                      <a:pt x="17" y="6"/>
                    </a:cubicBezTo>
                    <a:cubicBezTo>
                      <a:pt x="11" y="3"/>
                      <a:pt x="5" y="0"/>
                      <a:pt x="5" y="0"/>
                    </a:cubicBezTo>
                    <a:cubicBezTo>
                      <a:pt x="0" y="9"/>
                      <a:pt x="0" y="9"/>
                      <a:pt x="0" y="9"/>
                    </a:cubicBezTo>
                    <a:cubicBezTo>
                      <a:pt x="0" y="9"/>
                      <a:pt x="6" y="12"/>
                      <a:pt x="11" y="15"/>
                    </a:cubicBezTo>
                    <a:cubicBezTo>
                      <a:pt x="14" y="17"/>
                      <a:pt x="17" y="18"/>
                      <a:pt x="19" y="20"/>
                    </a:cubicBezTo>
                    <a:cubicBezTo>
                      <a:pt x="22" y="21"/>
                      <a:pt x="23" y="22"/>
                      <a:pt x="23" y="22"/>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grpSp>
            <p:nvGrpSpPr>
              <p:cNvPr id="303" name="组合 302"/>
              <p:cNvGrpSpPr/>
              <p:nvPr/>
            </p:nvGrpSpPr>
            <p:grpSpPr>
              <a:xfrm>
                <a:off x="4079875" y="2346325"/>
                <a:ext cx="711200" cy="803276"/>
                <a:chOff x="4079875" y="2346325"/>
                <a:chExt cx="711200" cy="803276"/>
              </a:xfrm>
              <a:grpFill/>
            </p:grpSpPr>
            <p:sp>
              <p:nvSpPr>
                <p:cNvPr id="304" name="任意多边形: 形状 303"/>
                <p:cNvSpPr>
                  <a:spLocks/>
                </p:cNvSpPr>
                <p:nvPr/>
              </p:nvSpPr>
              <p:spPr bwMode="auto">
                <a:xfrm>
                  <a:off x="4079875" y="2346325"/>
                  <a:ext cx="82550" cy="68263"/>
                </a:xfrm>
                <a:custGeom>
                  <a:avLst/>
                  <a:gdLst>
                    <a:gd name="T0" fmla="*/ 22 w 28"/>
                    <a:gd name="T1" fmla="*/ 23 h 23"/>
                    <a:gd name="T2" fmla="*/ 28 w 28"/>
                    <a:gd name="T3" fmla="*/ 14 h 23"/>
                    <a:gd name="T4" fmla="*/ 17 w 28"/>
                    <a:gd name="T5" fmla="*/ 7 h 23"/>
                    <a:gd name="T6" fmla="*/ 6 w 28"/>
                    <a:gd name="T7" fmla="*/ 0 h 23"/>
                    <a:gd name="T8" fmla="*/ 0 w 28"/>
                    <a:gd name="T9" fmla="*/ 9 h 23"/>
                    <a:gd name="T10" fmla="*/ 11 w 28"/>
                    <a:gd name="T11" fmla="*/ 16 h 23"/>
                    <a:gd name="T12" fmla="*/ 22 w 28"/>
                    <a:gd name="T13" fmla="*/ 23 h 23"/>
                  </a:gdLst>
                  <a:ahLst/>
                  <a:cxnLst>
                    <a:cxn ang="0">
                      <a:pos x="T0" y="T1"/>
                    </a:cxn>
                    <a:cxn ang="0">
                      <a:pos x="T2" y="T3"/>
                    </a:cxn>
                    <a:cxn ang="0">
                      <a:pos x="T4" y="T5"/>
                    </a:cxn>
                    <a:cxn ang="0">
                      <a:pos x="T6" y="T7"/>
                    </a:cxn>
                    <a:cxn ang="0">
                      <a:pos x="T8" y="T9"/>
                    </a:cxn>
                    <a:cxn ang="0">
                      <a:pos x="T10" y="T11"/>
                    </a:cxn>
                    <a:cxn ang="0">
                      <a:pos x="T12" y="T13"/>
                    </a:cxn>
                  </a:cxnLst>
                  <a:rect l="0" t="0" r="r" b="b"/>
                  <a:pathLst>
                    <a:path w="28" h="23">
                      <a:moveTo>
                        <a:pt x="22" y="23"/>
                      </a:moveTo>
                      <a:cubicBezTo>
                        <a:pt x="28" y="14"/>
                        <a:pt x="28" y="14"/>
                        <a:pt x="28" y="14"/>
                      </a:cubicBezTo>
                      <a:cubicBezTo>
                        <a:pt x="28" y="14"/>
                        <a:pt x="23" y="11"/>
                        <a:pt x="17" y="7"/>
                      </a:cubicBezTo>
                      <a:cubicBezTo>
                        <a:pt x="11" y="3"/>
                        <a:pt x="6" y="0"/>
                        <a:pt x="6" y="0"/>
                      </a:cubicBezTo>
                      <a:cubicBezTo>
                        <a:pt x="0" y="9"/>
                        <a:pt x="0" y="9"/>
                        <a:pt x="0" y="9"/>
                      </a:cubicBezTo>
                      <a:cubicBezTo>
                        <a:pt x="0" y="9"/>
                        <a:pt x="6" y="12"/>
                        <a:pt x="11" y="16"/>
                      </a:cubicBezTo>
                      <a:cubicBezTo>
                        <a:pt x="17" y="20"/>
                        <a:pt x="22" y="23"/>
                        <a:pt x="22" y="23"/>
                      </a:cubicBezTo>
                      <a:close/>
                    </a:path>
                  </a:pathLst>
                </a:custGeom>
                <a:gradFill>
                  <a:gsLst>
                    <a:gs pos="0">
                      <a:srgbClr val="54C1DA"/>
                    </a:gs>
                    <a:gs pos="100000">
                      <a:srgbClr val="6FC08C"/>
                    </a:gs>
                  </a:gsLst>
                  <a:lin ang="2700000" scaled="0"/>
                </a:gradFill>
                <a:ln w="9525">
                  <a:solidFill>
                    <a:srgbClr val="000000"/>
                  </a:solidFill>
                  <a:round/>
                  <a:headEnd/>
                  <a:tailEnd/>
                </a:ln>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05" name="任意多边形: 形状 304"/>
                <p:cNvSpPr>
                  <a:spLocks/>
                </p:cNvSpPr>
                <p:nvPr/>
              </p:nvSpPr>
              <p:spPr bwMode="auto">
                <a:xfrm>
                  <a:off x="4176713" y="2411413"/>
                  <a:ext cx="82550" cy="71438"/>
                </a:xfrm>
                <a:custGeom>
                  <a:avLst/>
                  <a:gdLst>
                    <a:gd name="T0" fmla="*/ 21 w 28"/>
                    <a:gd name="T1" fmla="*/ 24 h 24"/>
                    <a:gd name="T2" fmla="*/ 28 w 28"/>
                    <a:gd name="T3" fmla="*/ 15 h 24"/>
                    <a:gd name="T4" fmla="*/ 25 w 28"/>
                    <a:gd name="T5" fmla="*/ 13 h 24"/>
                    <a:gd name="T6" fmla="*/ 17 w 28"/>
                    <a:gd name="T7" fmla="*/ 7 h 24"/>
                    <a:gd name="T8" fmla="*/ 6 w 28"/>
                    <a:gd name="T9" fmla="*/ 0 h 24"/>
                    <a:gd name="T10" fmla="*/ 0 w 28"/>
                    <a:gd name="T11" fmla="*/ 8 h 24"/>
                    <a:gd name="T12" fmla="*/ 11 w 28"/>
                    <a:gd name="T13" fmla="*/ 16 h 24"/>
                    <a:gd name="T14" fmla="*/ 18 w 28"/>
                    <a:gd name="T15" fmla="*/ 21 h 24"/>
                    <a:gd name="T16" fmla="*/ 21 w 28"/>
                    <a:gd name="T17"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24">
                      <a:moveTo>
                        <a:pt x="21" y="24"/>
                      </a:moveTo>
                      <a:cubicBezTo>
                        <a:pt x="28" y="15"/>
                        <a:pt x="28" y="15"/>
                        <a:pt x="28" y="15"/>
                      </a:cubicBezTo>
                      <a:cubicBezTo>
                        <a:pt x="28" y="15"/>
                        <a:pt x="27" y="14"/>
                        <a:pt x="25" y="13"/>
                      </a:cubicBezTo>
                      <a:cubicBezTo>
                        <a:pt x="23" y="11"/>
                        <a:pt x="20" y="9"/>
                        <a:pt x="17" y="7"/>
                      </a:cubicBezTo>
                      <a:cubicBezTo>
                        <a:pt x="12" y="3"/>
                        <a:pt x="6" y="0"/>
                        <a:pt x="6" y="0"/>
                      </a:cubicBezTo>
                      <a:cubicBezTo>
                        <a:pt x="0" y="8"/>
                        <a:pt x="0" y="8"/>
                        <a:pt x="0" y="8"/>
                      </a:cubicBezTo>
                      <a:cubicBezTo>
                        <a:pt x="0" y="8"/>
                        <a:pt x="5" y="12"/>
                        <a:pt x="11" y="16"/>
                      </a:cubicBezTo>
                      <a:cubicBezTo>
                        <a:pt x="14" y="18"/>
                        <a:pt x="16" y="20"/>
                        <a:pt x="18" y="21"/>
                      </a:cubicBezTo>
                      <a:cubicBezTo>
                        <a:pt x="20" y="23"/>
                        <a:pt x="21" y="24"/>
                        <a:pt x="21" y="24"/>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06" name="任意多边形: 形状 305"/>
                <p:cNvSpPr>
                  <a:spLocks/>
                </p:cNvSpPr>
                <p:nvPr/>
              </p:nvSpPr>
              <p:spPr bwMode="auto">
                <a:xfrm>
                  <a:off x="4270375" y="2479675"/>
                  <a:ext cx="79375" cy="76200"/>
                </a:xfrm>
                <a:custGeom>
                  <a:avLst/>
                  <a:gdLst>
                    <a:gd name="T0" fmla="*/ 20 w 27"/>
                    <a:gd name="T1" fmla="*/ 26 h 26"/>
                    <a:gd name="T2" fmla="*/ 27 w 27"/>
                    <a:gd name="T3" fmla="*/ 18 h 26"/>
                    <a:gd name="T4" fmla="*/ 17 w 27"/>
                    <a:gd name="T5" fmla="*/ 9 h 26"/>
                    <a:gd name="T6" fmla="*/ 9 w 27"/>
                    <a:gd name="T7" fmla="*/ 3 h 26"/>
                    <a:gd name="T8" fmla="*/ 6 w 27"/>
                    <a:gd name="T9" fmla="*/ 0 h 26"/>
                    <a:gd name="T10" fmla="*/ 0 w 27"/>
                    <a:gd name="T11" fmla="*/ 9 h 26"/>
                    <a:gd name="T12" fmla="*/ 3 w 27"/>
                    <a:gd name="T13" fmla="*/ 11 h 26"/>
                    <a:gd name="T14" fmla="*/ 10 w 27"/>
                    <a:gd name="T15" fmla="*/ 17 h 26"/>
                    <a:gd name="T16" fmla="*/ 20 w 27"/>
                    <a:gd name="T17"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6">
                      <a:moveTo>
                        <a:pt x="20" y="26"/>
                      </a:moveTo>
                      <a:cubicBezTo>
                        <a:pt x="27" y="18"/>
                        <a:pt x="27" y="18"/>
                        <a:pt x="27" y="18"/>
                      </a:cubicBezTo>
                      <a:cubicBezTo>
                        <a:pt x="27" y="18"/>
                        <a:pt x="22" y="13"/>
                        <a:pt x="17" y="9"/>
                      </a:cubicBezTo>
                      <a:cubicBezTo>
                        <a:pt x="14" y="7"/>
                        <a:pt x="11" y="4"/>
                        <a:pt x="9" y="3"/>
                      </a:cubicBezTo>
                      <a:cubicBezTo>
                        <a:pt x="8" y="1"/>
                        <a:pt x="6" y="0"/>
                        <a:pt x="6" y="0"/>
                      </a:cubicBezTo>
                      <a:cubicBezTo>
                        <a:pt x="0" y="9"/>
                        <a:pt x="0" y="9"/>
                        <a:pt x="0" y="9"/>
                      </a:cubicBezTo>
                      <a:cubicBezTo>
                        <a:pt x="0" y="9"/>
                        <a:pt x="1" y="10"/>
                        <a:pt x="3" y="11"/>
                      </a:cubicBezTo>
                      <a:cubicBezTo>
                        <a:pt x="5" y="13"/>
                        <a:pt x="7" y="15"/>
                        <a:pt x="10" y="17"/>
                      </a:cubicBezTo>
                      <a:cubicBezTo>
                        <a:pt x="15" y="21"/>
                        <a:pt x="20" y="26"/>
                        <a:pt x="20" y="26"/>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07" name="任意多边形: 形状 306"/>
                <p:cNvSpPr>
                  <a:spLocks/>
                </p:cNvSpPr>
                <p:nvPr/>
              </p:nvSpPr>
              <p:spPr bwMode="auto">
                <a:xfrm>
                  <a:off x="4356100" y="2555875"/>
                  <a:ext cx="79375" cy="76200"/>
                </a:xfrm>
                <a:custGeom>
                  <a:avLst/>
                  <a:gdLst>
                    <a:gd name="T0" fmla="*/ 19 w 27"/>
                    <a:gd name="T1" fmla="*/ 26 h 26"/>
                    <a:gd name="T2" fmla="*/ 27 w 27"/>
                    <a:gd name="T3" fmla="*/ 19 h 26"/>
                    <a:gd name="T4" fmla="*/ 24 w 27"/>
                    <a:gd name="T5" fmla="*/ 16 h 26"/>
                    <a:gd name="T6" fmla="*/ 17 w 27"/>
                    <a:gd name="T7" fmla="*/ 9 h 26"/>
                    <a:gd name="T8" fmla="*/ 8 w 27"/>
                    <a:gd name="T9" fmla="*/ 0 h 26"/>
                    <a:gd name="T10" fmla="*/ 0 w 27"/>
                    <a:gd name="T11" fmla="*/ 8 h 26"/>
                    <a:gd name="T12" fmla="*/ 10 w 27"/>
                    <a:gd name="T13" fmla="*/ 17 h 26"/>
                    <a:gd name="T14" fmla="*/ 16 w 27"/>
                    <a:gd name="T15" fmla="*/ 23 h 26"/>
                    <a:gd name="T16" fmla="*/ 19 w 27"/>
                    <a:gd name="T17"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6">
                      <a:moveTo>
                        <a:pt x="19" y="26"/>
                      </a:moveTo>
                      <a:cubicBezTo>
                        <a:pt x="27" y="19"/>
                        <a:pt x="27" y="19"/>
                        <a:pt x="27" y="19"/>
                      </a:cubicBezTo>
                      <a:cubicBezTo>
                        <a:pt x="27" y="19"/>
                        <a:pt x="26" y="18"/>
                        <a:pt x="24" y="16"/>
                      </a:cubicBezTo>
                      <a:cubicBezTo>
                        <a:pt x="22" y="14"/>
                        <a:pt x="20" y="12"/>
                        <a:pt x="17" y="9"/>
                      </a:cubicBezTo>
                      <a:cubicBezTo>
                        <a:pt x="12" y="5"/>
                        <a:pt x="8" y="0"/>
                        <a:pt x="8" y="0"/>
                      </a:cubicBezTo>
                      <a:cubicBezTo>
                        <a:pt x="0" y="8"/>
                        <a:pt x="0" y="8"/>
                        <a:pt x="0" y="8"/>
                      </a:cubicBezTo>
                      <a:cubicBezTo>
                        <a:pt x="0" y="8"/>
                        <a:pt x="5" y="13"/>
                        <a:pt x="10" y="17"/>
                      </a:cubicBezTo>
                      <a:cubicBezTo>
                        <a:pt x="12" y="19"/>
                        <a:pt x="15" y="22"/>
                        <a:pt x="16" y="23"/>
                      </a:cubicBezTo>
                      <a:cubicBezTo>
                        <a:pt x="18" y="25"/>
                        <a:pt x="19" y="26"/>
                        <a:pt x="19" y="26"/>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08" name="任意多边形: 形状 307"/>
                <p:cNvSpPr>
                  <a:spLocks/>
                </p:cNvSpPr>
                <p:nvPr/>
              </p:nvSpPr>
              <p:spPr bwMode="auto">
                <a:xfrm>
                  <a:off x="4438650" y="2638425"/>
                  <a:ext cx="76200" cy="79375"/>
                </a:xfrm>
                <a:custGeom>
                  <a:avLst/>
                  <a:gdLst>
                    <a:gd name="T0" fmla="*/ 18 w 26"/>
                    <a:gd name="T1" fmla="*/ 27 h 27"/>
                    <a:gd name="T2" fmla="*/ 26 w 26"/>
                    <a:gd name="T3" fmla="*/ 20 h 27"/>
                    <a:gd name="T4" fmla="*/ 17 w 26"/>
                    <a:gd name="T5" fmla="*/ 10 h 27"/>
                    <a:gd name="T6" fmla="*/ 8 w 26"/>
                    <a:gd name="T7" fmla="*/ 0 h 27"/>
                    <a:gd name="T8" fmla="*/ 0 w 26"/>
                    <a:gd name="T9" fmla="*/ 8 h 27"/>
                    <a:gd name="T10" fmla="*/ 9 w 26"/>
                    <a:gd name="T11" fmla="*/ 17 h 27"/>
                    <a:gd name="T12" fmla="*/ 18 w 26"/>
                    <a:gd name="T13" fmla="*/ 27 h 27"/>
                  </a:gdLst>
                  <a:ahLst/>
                  <a:cxnLst>
                    <a:cxn ang="0">
                      <a:pos x="T0" y="T1"/>
                    </a:cxn>
                    <a:cxn ang="0">
                      <a:pos x="T2" y="T3"/>
                    </a:cxn>
                    <a:cxn ang="0">
                      <a:pos x="T4" y="T5"/>
                    </a:cxn>
                    <a:cxn ang="0">
                      <a:pos x="T6" y="T7"/>
                    </a:cxn>
                    <a:cxn ang="0">
                      <a:pos x="T8" y="T9"/>
                    </a:cxn>
                    <a:cxn ang="0">
                      <a:pos x="T10" y="T11"/>
                    </a:cxn>
                    <a:cxn ang="0">
                      <a:pos x="T12" y="T13"/>
                    </a:cxn>
                  </a:cxnLst>
                  <a:rect l="0" t="0" r="r" b="b"/>
                  <a:pathLst>
                    <a:path w="26" h="27">
                      <a:moveTo>
                        <a:pt x="18" y="27"/>
                      </a:moveTo>
                      <a:cubicBezTo>
                        <a:pt x="26" y="20"/>
                        <a:pt x="26" y="20"/>
                        <a:pt x="26" y="20"/>
                      </a:cubicBezTo>
                      <a:cubicBezTo>
                        <a:pt x="26" y="20"/>
                        <a:pt x="22" y="15"/>
                        <a:pt x="17" y="10"/>
                      </a:cubicBezTo>
                      <a:cubicBezTo>
                        <a:pt x="13" y="5"/>
                        <a:pt x="8" y="0"/>
                        <a:pt x="8" y="0"/>
                      </a:cubicBezTo>
                      <a:cubicBezTo>
                        <a:pt x="0" y="8"/>
                        <a:pt x="0" y="8"/>
                        <a:pt x="0" y="8"/>
                      </a:cubicBezTo>
                      <a:cubicBezTo>
                        <a:pt x="0" y="8"/>
                        <a:pt x="5" y="12"/>
                        <a:pt x="9" y="17"/>
                      </a:cubicBezTo>
                      <a:cubicBezTo>
                        <a:pt x="14" y="22"/>
                        <a:pt x="18" y="27"/>
                        <a:pt x="18" y="27"/>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09" name="任意多边形: 形状 308"/>
                <p:cNvSpPr>
                  <a:spLocks/>
                </p:cNvSpPr>
                <p:nvPr/>
              </p:nvSpPr>
              <p:spPr bwMode="auto">
                <a:xfrm>
                  <a:off x="4514850" y="2725738"/>
                  <a:ext cx="73025" cy="82550"/>
                </a:xfrm>
                <a:custGeom>
                  <a:avLst/>
                  <a:gdLst>
                    <a:gd name="T0" fmla="*/ 32 w 46"/>
                    <a:gd name="T1" fmla="*/ 52 h 52"/>
                    <a:gd name="T2" fmla="*/ 46 w 46"/>
                    <a:gd name="T3" fmla="*/ 39 h 52"/>
                    <a:gd name="T4" fmla="*/ 17 w 46"/>
                    <a:gd name="T5" fmla="*/ 0 h 52"/>
                    <a:gd name="T6" fmla="*/ 0 w 46"/>
                    <a:gd name="T7" fmla="*/ 13 h 52"/>
                    <a:gd name="T8" fmla="*/ 32 w 46"/>
                    <a:gd name="T9" fmla="*/ 52 h 52"/>
                  </a:gdLst>
                  <a:ahLst/>
                  <a:cxnLst>
                    <a:cxn ang="0">
                      <a:pos x="T0" y="T1"/>
                    </a:cxn>
                    <a:cxn ang="0">
                      <a:pos x="T2" y="T3"/>
                    </a:cxn>
                    <a:cxn ang="0">
                      <a:pos x="T4" y="T5"/>
                    </a:cxn>
                    <a:cxn ang="0">
                      <a:pos x="T6" y="T7"/>
                    </a:cxn>
                    <a:cxn ang="0">
                      <a:pos x="T8" y="T9"/>
                    </a:cxn>
                  </a:cxnLst>
                  <a:rect l="0" t="0" r="r" b="b"/>
                  <a:pathLst>
                    <a:path w="46" h="52">
                      <a:moveTo>
                        <a:pt x="32" y="52"/>
                      </a:moveTo>
                      <a:lnTo>
                        <a:pt x="46" y="39"/>
                      </a:lnTo>
                      <a:lnTo>
                        <a:pt x="17" y="0"/>
                      </a:lnTo>
                      <a:lnTo>
                        <a:pt x="0" y="13"/>
                      </a:lnTo>
                      <a:lnTo>
                        <a:pt x="32" y="52"/>
                      </a:ln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10" name="任意多边形: 形状 309"/>
                <p:cNvSpPr>
                  <a:spLocks/>
                </p:cNvSpPr>
                <p:nvPr/>
              </p:nvSpPr>
              <p:spPr bwMode="auto">
                <a:xfrm>
                  <a:off x="4584700" y="2819400"/>
                  <a:ext cx="71438" cy="82550"/>
                </a:xfrm>
                <a:custGeom>
                  <a:avLst/>
                  <a:gdLst>
                    <a:gd name="T0" fmla="*/ 15 w 24"/>
                    <a:gd name="T1" fmla="*/ 28 h 28"/>
                    <a:gd name="T2" fmla="*/ 24 w 24"/>
                    <a:gd name="T3" fmla="*/ 22 h 28"/>
                    <a:gd name="T4" fmla="*/ 22 w 24"/>
                    <a:gd name="T5" fmla="*/ 18 h 28"/>
                    <a:gd name="T6" fmla="*/ 17 w 24"/>
                    <a:gd name="T7" fmla="*/ 11 h 28"/>
                    <a:gd name="T8" fmla="*/ 9 w 24"/>
                    <a:gd name="T9" fmla="*/ 0 h 28"/>
                    <a:gd name="T10" fmla="*/ 0 w 24"/>
                    <a:gd name="T11" fmla="*/ 6 h 28"/>
                    <a:gd name="T12" fmla="*/ 8 w 24"/>
                    <a:gd name="T13" fmla="*/ 17 h 28"/>
                    <a:gd name="T14" fmla="*/ 13 w 24"/>
                    <a:gd name="T15" fmla="*/ 24 h 28"/>
                    <a:gd name="T16" fmla="*/ 15 w 24"/>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8">
                      <a:moveTo>
                        <a:pt x="15" y="28"/>
                      </a:moveTo>
                      <a:cubicBezTo>
                        <a:pt x="24" y="22"/>
                        <a:pt x="24" y="22"/>
                        <a:pt x="24" y="22"/>
                      </a:cubicBezTo>
                      <a:cubicBezTo>
                        <a:pt x="24" y="22"/>
                        <a:pt x="23" y="21"/>
                        <a:pt x="22" y="18"/>
                      </a:cubicBezTo>
                      <a:cubicBezTo>
                        <a:pt x="20" y="16"/>
                        <a:pt x="19" y="13"/>
                        <a:pt x="17" y="11"/>
                      </a:cubicBezTo>
                      <a:cubicBezTo>
                        <a:pt x="13" y="5"/>
                        <a:pt x="9" y="0"/>
                        <a:pt x="9" y="0"/>
                      </a:cubicBezTo>
                      <a:cubicBezTo>
                        <a:pt x="0" y="6"/>
                        <a:pt x="0" y="6"/>
                        <a:pt x="0" y="6"/>
                      </a:cubicBezTo>
                      <a:cubicBezTo>
                        <a:pt x="0" y="6"/>
                        <a:pt x="4" y="11"/>
                        <a:pt x="8" y="17"/>
                      </a:cubicBezTo>
                      <a:cubicBezTo>
                        <a:pt x="10" y="19"/>
                        <a:pt x="11" y="22"/>
                        <a:pt x="13" y="24"/>
                      </a:cubicBezTo>
                      <a:cubicBezTo>
                        <a:pt x="14" y="26"/>
                        <a:pt x="15" y="28"/>
                        <a:pt x="15" y="28"/>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11" name="任意多边形: 形状 310"/>
                <p:cNvSpPr>
                  <a:spLocks/>
                </p:cNvSpPr>
                <p:nvPr/>
              </p:nvSpPr>
              <p:spPr bwMode="auto">
                <a:xfrm>
                  <a:off x="4649788" y="2917825"/>
                  <a:ext cx="68263" cy="80963"/>
                </a:xfrm>
                <a:custGeom>
                  <a:avLst/>
                  <a:gdLst>
                    <a:gd name="T0" fmla="*/ 13 w 23"/>
                    <a:gd name="T1" fmla="*/ 28 h 28"/>
                    <a:gd name="T2" fmla="*/ 23 w 23"/>
                    <a:gd name="T3" fmla="*/ 23 h 28"/>
                    <a:gd name="T4" fmla="*/ 16 w 23"/>
                    <a:gd name="T5" fmla="*/ 11 h 28"/>
                    <a:gd name="T6" fmla="*/ 11 w 23"/>
                    <a:gd name="T7" fmla="*/ 3 h 28"/>
                    <a:gd name="T8" fmla="*/ 9 w 23"/>
                    <a:gd name="T9" fmla="*/ 0 h 28"/>
                    <a:gd name="T10" fmla="*/ 0 w 23"/>
                    <a:gd name="T11" fmla="*/ 6 h 28"/>
                    <a:gd name="T12" fmla="*/ 2 w 23"/>
                    <a:gd name="T13" fmla="*/ 9 h 28"/>
                    <a:gd name="T14" fmla="*/ 7 w 23"/>
                    <a:gd name="T15" fmla="*/ 17 h 28"/>
                    <a:gd name="T16" fmla="*/ 13 w 23"/>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8">
                      <a:moveTo>
                        <a:pt x="13" y="28"/>
                      </a:moveTo>
                      <a:cubicBezTo>
                        <a:pt x="23" y="23"/>
                        <a:pt x="23" y="23"/>
                        <a:pt x="23" y="23"/>
                      </a:cubicBezTo>
                      <a:cubicBezTo>
                        <a:pt x="23" y="23"/>
                        <a:pt x="19" y="17"/>
                        <a:pt x="16" y="11"/>
                      </a:cubicBezTo>
                      <a:cubicBezTo>
                        <a:pt x="14" y="9"/>
                        <a:pt x="13" y="6"/>
                        <a:pt x="11" y="3"/>
                      </a:cubicBezTo>
                      <a:cubicBezTo>
                        <a:pt x="10" y="1"/>
                        <a:pt x="9" y="0"/>
                        <a:pt x="9" y="0"/>
                      </a:cubicBezTo>
                      <a:cubicBezTo>
                        <a:pt x="0" y="6"/>
                        <a:pt x="0" y="6"/>
                        <a:pt x="0" y="6"/>
                      </a:cubicBezTo>
                      <a:cubicBezTo>
                        <a:pt x="0" y="6"/>
                        <a:pt x="1" y="7"/>
                        <a:pt x="2" y="9"/>
                      </a:cubicBezTo>
                      <a:cubicBezTo>
                        <a:pt x="3" y="11"/>
                        <a:pt x="5" y="14"/>
                        <a:pt x="7" y="17"/>
                      </a:cubicBezTo>
                      <a:cubicBezTo>
                        <a:pt x="10" y="23"/>
                        <a:pt x="13" y="28"/>
                        <a:pt x="13" y="28"/>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12" name="任意多边形: 形状 311"/>
                <p:cNvSpPr>
                  <a:spLocks/>
                </p:cNvSpPr>
                <p:nvPr/>
              </p:nvSpPr>
              <p:spPr bwMode="auto">
                <a:xfrm>
                  <a:off x="4638675" y="2973388"/>
                  <a:ext cx="152400" cy="176213"/>
                </a:xfrm>
                <a:custGeom>
                  <a:avLst/>
                  <a:gdLst>
                    <a:gd name="T0" fmla="*/ 96 w 96"/>
                    <a:gd name="T1" fmla="*/ 0 h 111"/>
                    <a:gd name="T2" fmla="*/ 94 w 96"/>
                    <a:gd name="T3" fmla="*/ 111 h 111"/>
                    <a:gd name="T4" fmla="*/ 0 w 96"/>
                    <a:gd name="T5" fmla="*/ 55 h 111"/>
                    <a:gd name="T6" fmla="*/ 96 w 96"/>
                    <a:gd name="T7" fmla="*/ 0 h 111"/>
                  </a:gdLst>
                  <a:ahLst/>
                  <a:cxnLst>
                    <a:cxn ang="0">
                      <a:pos x="T0" y="T1"/>
                    </a:cxn>
                    <a:cxn ang="0">
                      <a:pos x="T2" y="T3"/>
                    </a:cxn>
                    <a:cxn ang="0">
                      <a:pos x="T4" y="T5"/>
                    </a:cxn>
                    <a:cxn ang="0">
                      <a:pos x="T6" y="T7"/>
                    </a:cxn>
                  </a:cxnLst>
                  <a:rect l="0" t="0" r="r" b="b"/>
                  <a:pathLst>
                    <a:path w="96" h="111">
                      <a:moveTo>
                        <a:pt x="96" y="0"/>
                      </a:moveTo>
                      <a:lnTo>
                        <a:pt x="94" y="111"/>
                      </a:lnTo>
                      <a:lnTo>
                        <a:pt x="0" y="55"/>
                      </a:lnTo>
                      <a:lnTo>
                        <a:pt x="96" y="0"/>
                      </a:ln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grpSp>
        </p:grpSp>
        <p:grpSp>
          <p:nvGrpSpPr>
            <p:cNvPr id="273" name="组合 272"/>
            <p:cNvGrpSpPr/>
            <p:nvPr/>
          </p:nvGrpSpPr>
          <p:grpSpPr>
            <a:xfrm>
              <a:off x="3994166" y="4466245"/>
              <a:ext cx="895350" cy="893762"/>
              <a:chOff x="3889375" y="4481513"/>
              <a:chExt cx="895350" cy="893762"/>
            </a:xfrm>
            <a:grpFill/>
          </p:grpSpPr>
          <p:sp>
            <p:nvSpPr>
              <p:cNvPr id="291" name="任意多边形: 形状 290"/>
              <p:cNvSpPr>
                <a:spLocks/>
              </p:cNvSpPr>
              <p:nvPr/>
            </p:nvSpPr>
            <p:spPr bwMode="auto">
              <a:xfrm>
                <a:off x="4724400" y="4481513"/>
                <a:ext cx="60325" cy="82550"/>
              </a:xfrm>
              <a:custGeom>
                <a:avLst/>
                <a:gdLst>
                  <a:gd name="T0" fmla="*/ 0 w 21"/>
                  <a:gd name="T1" fmla="*/ 24 h 28"/>
                  <a:gd name="T2" fmla="*/ 10 w 21"/>
                  <a:gd name="T3" fmla="*/ 28 h 28"/>
                  <a:gd name="T4" fmla="*/ 12 w 21"/>
                  <a:gd name="T5" fmla="*/ 25 h 28"/>
                  <a:gd name="T6" fmla="*/ 16 w 21"/>
                  <a:gd name="T7" fmla="*/ 16 h 28"/>
                  <a:gd name="T8" fmla="*/ 21 w 21"/>
                  <a:gd name="T9" fmla="*/ 4 h 28"/>
                  <a:gd name="T10" fmla="*/ 11 w 21"/>
                  <a:gd name="T11" fmla="*/ 0 h 28"/>
                  <a:gd name="T12" fmla="*/ 6 w 21"/>
                  <a:gd name="T13" fmla="*/ 12 h 28"/>
                  <a:gd name="T14" fmla="*/ 2 w 21"/>
                  <a:gd name="T15" fmla="*/ 20 h 28"/>
                  <a:gd name="T16" fmla="*/ 0 w 21"/>
                  <a:gd name="T17"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28">
                    <a:moveTo>
                      <a:pt x="0" y="24"/>
                    </a:moveTo>
                    <a:cubicBezTo>
                      <a:pt x="10" y="28"/>
                      <a:pt x="10" y="28"/>
                      <a:pt x="10" y="28"/>
                    </a:cubicBezTo>
                    <a:cubicBezTo>
                      <a:pt x="10" y="28"/>
                      <a:pt x="11" y="27"/>
                      <a:pt x="12" y="25"/>
                    </a:cubicBezTo>
                    <a:cubicBezTo>
                      <a:pt x="13" y="22"/>
                      <a:pt x="14" y="19"/>
                      <a:pt x="16" y="16"/>
                    </a:cubicBezTo>
                    <a:cubicBezTo>
                      <a:pt x="18" y="10"/>
                      <a:pt x="21" y="4"/>
                      <a:pt x="21" y="4"/>
                    </a:cubicBezTo>
                    <a:cubicBezTo>
                      <a:pt x="11" y="0"/>
                      <a:pt x="11" y="0"/>
                      <a:pt x="11" y="0"/>
                    </a:cubicBezTo>
                    <a:cubicBezTo>
                      <a:pt x="11" y="0"/>
                      <a:pt x="9" y="6"/>
                      <a:pt x="6" y="12"/>
                    </a:cubicBezTo>
                    <a:cubicBezTo>
                      <a:pt x="5" y="15"/>
                      <a:pt x="3" y="18"/>
                      <a:pt x="2" y="20"/>
                    </a:cubicBezTo>
                    <a:cubicBezTo>
                      <a:pt x="1" y="22"/>
                      <a:pt x="0" y="24"/>
                      <a:pt x="0" y="24"/>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92" name="任意多边形: 形状 291"/>
              <p:cNvSpPr>
                <a:spLocks/>
              </p:cNvSpPr>
              <p:nvPr/>
            </p:nvSpPr>
            <p:spPr bwMode="auto">
              <a:xfrm>
                <a:off x="4670425" y="4583113"/>
                <a:ext cx="65088" cy="85725"/>
              </a:xfrm>
              <a:custGeom>
                <a:avLst/>
                <a:gdLst>
                  <a:gd name="T0" fmla="*/ 0 w 22"/>
                  <a:gd name="T1" fmla="*/ 23 h 29"/>
                  <a:gd name="T2" fmla="*/ 9 w 22"/>
                  <a:gd name="T3" fmla="*/ 29 h 29"/>
                  <a:gd name="T4" fmla="*/ 15 w 22"/>
                  <a:gd name="T5" fmla="*/ 17 h 29"/>
                  <a:gd name="T6" fmla="*/ 20 w 22"/>
                  <a:gd name="T7" fmla="*/ 9 h 29"/>
                  <a:gd name="T8" fmla="*/ 22 w 22"/>
                  <a:gd name="T9" fmla="*/ 5 h 29"/>
                  <a:gd name="T10" fmla="*/ 12 w 22"/>
                  <a:gd name="T11" fmla="*/ 0 h 29"/>
                  <a:gd name="T12" fmla="*/ 10 w 22"/>
                  <a:gd name="T13" fmla="*/ 4 h 29"/>
                  <a:gd name="T14" fmla="*/ 6 w 22"/>
                  <a:gd name="T15" fmla="*/ 12 h 29"/>
                  <a:gd name="T16" fmla="*/ 0 w 22"/>
                  <a:gd name="T17" fmla="*/ 2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 h="29">
                    <a:moveTo>
                      <a:pt x="0" y="23"/>
                    </a:moveTo>
                    <a:cubicBezTo>
                      <a:pt x="9" y="29"/>
                      <a:pt x="9" y="29"/>
                      <a:pt x="9" y="29"/>
                    </a:cubicBezTo>
                    <a:cubicBezTo>
                      <a:pt x="9" y="29"/>
                      <a:pt x="12" y="23"/>
                      <a:pt x="15" y="17"/>
                    </a:cubicBezTo>
                    <a:cubicBezTo>
                      <a:pt x="17" y="14"/>
                      <a:pt x="19" y="11"/>
                      <a:pt x="20" y="9"/>
                    </a:cubicBezTo>
                    <a:cubicBezTo>
                      <a:pt x="21" y="7"/>
                      <a:pt x="22" y="5"/>
                      <a:pt x="22" y="5"/>
                    </a:cubicBezTo>
                    <a:cubicBezTo>
                      <a:pt x="12" y="0"/>
                      <a:pt x="12" y="0"/>
                      <a:pt x="12" y="0"/>
                    </a:cubicBezTo>
                    <a:cubicBezTo>
                      <a:pt x="12" y="0"/>
                      <a:pt x="12" y="2"/>
                      <a:pt x="10" y="4"/>
                    </a:cubicBezTo>
                    <a:cubicBezTo>
                      <a:pt x="9" y="6"/>
                      <a:pt x="8" y="9"/>
                      <a:pt x="6" y="12"/>
                    </a:cubicBezTo>
                    <a:cubicBezTo>
                      <a:pt x="3" y="17"/>
                      <a:pt x="0" y="23"/>
                      <a:pt x="0" y="23"/>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93" name="任意多边形: 形状 292"/>
              <p:cNvSpPr>
                <a:spLocks/>
              </p:cNvSpPr>
              <p:nvPr/>
            </p:nvSpPr>
            <p:spPr bwMode="auto">
              <a:xfrm>
                <a:off x="4608513" y="4683125"/>
                <a:ext cx="68263" cy="82550"/>
              </a:xfrm>
              <a:custGeom>
                <a:avLst/>
                <a:gdLst>
                  <a:gd name="T0" fmla="*/ 0 w 23"/>
                  <a:gd name="T1" fmla="*/ 22 h 28"/>
                  <a:gd name="T2" fmla="*/ 8 w 23"/>
                  <a:gd name="T3" fmla="*/ 28 h 28"/>
                  <a:gd name="T4" fmla="*/ 11 w 23"/>
                  <a:gd name="T5" fmla="*/ 25 h 28"/>
                  <a:gd name="T6" fmla="*/ 16 w 23"/>
                  <a:gd name="T7" fmla="*/ 17 h 28"/>
                  <a:gd name="T8" fmla="*/ 23 w 23"/>
                  <a:gd name="T9" fmla="*/ 6 h 28"/>
                  <a:gd name="T10" fmla="*/ 14 w 23"/>
                  <a:gd name="T11" fmla="*/ 0 h 28"/>
                  <a:gd name="T12" fmla="*/ 7 w 23"/>
                  <a:gd name="T13" fmla="*/ 11 h 28"/>
                  <a:gd name="T14" fmla="*/ 2 w 23"/>
                  <a:gd name="T15" fmla="*/ 19 h 28"/>
                  <a:gd name="T16" fmla="*/ 0 w 23"/>
                  <a:gd name="T17" fmla="*/ 2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8">
                    <a:moveTo>
                      <a:pt x="0" y="22"/>
                    </a:moveTo>
                    <a:cubicBezTo>
                      <a:pt x="8" y="28"/>
                      <a:pt x="8" y="28"/>
                      <a:pt x="8" y="28"/>
                    </a:cubicBezTo>
                    <a:cubicBezTo>
                      <a:pt x="8" y="28"/>
                      <a:pt x="9" y="27"/>
                      <a:pt x="11" y="25"/>
                    </a:cubicBezTo>
                    <a:cubicBezTo>
                      <a:pt x="12" y="23"/>
                      <a:pt x="14" y="20"/>
                      <a:pt x="16" y="17"/>
                    </a:cubicBezTo>
                    <a:cubicBezTo>
                      <a:pt x="19" y="11"/>
                      <a:pt x="23" y="6"/>
                      <a:pt x="23" y="6"/>
                    </a:cubicBezTo>
                    <a:cubicBezTo>
                      <a:pt x="14" y="0"/>
                      <a:pt x="14" y="0"/>
                      <a:pt x="14" y="0"/>
                    </a:cubicBezTo>
                    <a:cubicBezTo>
                      <a:pt x="14" y="0"/>
                      <a:pt x="10" y="6"/>
                      <a:pt x="7" y="11"/>
                    </a:cubicBezTo>
                    <a:cubicBezTo>
                      <a:pt x="5" y="14"/>
                      <a:pt x="3" y="17"/>
                      <a:pt x="2" y="19"/>
                    </a:cubicBezTo>
                    <a:cubicBezTo>
                      <a:pt x="1" y="21"/>
                      <a:pt x="0" y="22"/>
                      <a:pt x="0" y="22"/>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94" name="任意多边形: 形状 293"/>
              <p:cNvSpPr>
                <a:spLocks/>
              </p:cNvSpPr>
              <p:nvPr/>
            </p:nvSpPr>
            <p:spPr bwMode="auto">
              <a:xfrm>
                <a:off x="4538663" y="4781550"/>
                <a:ext cx="73025" cy="79375"/>
              </a:xfrm>
              <a:custGeom>
                <a:avLst/>
                <a:gdLst>
                  <a:gd name="T0" fmla="*/ 0 w 25"/>
                  <a:gd name="T1" fmla="*/ 21 h 27"/>
                  <a:gd name="T2" fmla="*/ 9 w 25"/>
                  <a:gd name="T3" fmla="*/ 27 h 27"/>
                  <a:gd name="T4" fmla="*/ 17 w 25"/>
                  <a:gd name="T5" fmla="*/ 17 h 27"/>
                  <a:gd name="T6" fmla="*/ 22 w 25"/>
                  <a:gd name="T7" fmla="*/ 9 h 27"/>
                  <a:gd name="T8" fmla="*/ 25 w 25"/>
                  <a:gd name="T9" fmla="*/ 6 h 27"/>
                  <a:gd name="T10" fmla="*/ 16 w 25"/>
                  <a:gd name="T11" fmla="*/ 0 h 27"/>
                  <a:gd name="T12" fmla="*/ 14 w 25"/>
                  <a:gd name="T13" fmla="*/ 3 h 27"/>
                  <a:gd name="T14" fmla="*/ 8 w 25"/>
                  <a:gd name="T15" fmla="*/ 10 h 27"/>
                  <a:gd name="T16" fmla="*/ 0 w 25"/>
                  <a:gd name="T17" fmla="*/ 2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7">
                    <a:moveTo>
                      <a:pt x="0" y="21"/>
                    </a:moveTo>
                    <a:cubicBezTo>
                      <a:pt x="9" y="27"/>
                      <a:pt x="9" y="27"/>
                      <a:pt x="9" y="27"/>
                    </a:cubicBezTo>
                    <a:cubicBezTo>
                      <a:pt x="9" y="27"/>
                      <a:pt x="13" y="22"/>
                      <a:pt x="17" y="17"/>
                    </a:cubicBezTo>
                    <a:cubicBezTo>
                      <a:pt x="19" y="14"/>
                      <a:pt x="21" y="11"/>
                      <a:pt x="22" y="9"/>
                    </a:cubicBezTo>
                    <a:cubicBezTo>
                      <a:pt x="24" y="7"/>
                      <a:pt x="25" y="6"/>
                      <a:pt x="25" y="6"/>
                    </a:cubicBezTo>
                    <a:cubicBezTo>
                      <a:pt x="16" y="0"/>
                      <a:pt x="16" y="0"/>
                      <a:pt x="16" y="0"/>
                    </a:cubicBezTo>
                    <a:cubicBezTo>
                      <a:pt x="16" y="0"/>
                      <a:pt x="15" y="1"/>
                      <a:pt x="14" y="3"/>
                    </a:cubicBezTo>
                    <a:cubicBezTo>
                      <a:pt x="12" y="5"/>
                      <a:pt x="11" y="8"/>
                      <a:pt x="8" y="10"/>
                    </a:cubicBezTo>
                    <a:cubicBezTo>
                      <a:pt x="4" y="16"/>
                      <a:pt x="0" y="21"/>
                      <a:pt x="0" y="21"/>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95" name="任意多边形: 形状 294"/>
              <p:cNvSpPr>
                <a:spLocks/>
              </p:cNvSpPr>
              <p:nvPr/>
            </p:nvSpPr>
            <p:spPr bwMode="auto">
              <a:xfrm>
                <a:off x="4465638" y="4872038"/>
                <a:ext cx="76200" cy="79375"/>
              </a:xfrm>
              <a:custGeom>
                <a:avLst/>
                <a:gdLst>
                  <a:gd name="T0" fmla="*/ 0 w 48"/>
                  <a:gd name="T1" fmla="*/ 37 h 50"/>
                  <a:gd name="T2" fmla="*/ 14 w 48"/>
                  <a:gd name="T3" fmla="*/ 50 h 50"/>
                  <a:gd name="T4" fmla="*/ 48 w 48"/>
                  <a:gd name="T5" fmla="*/ 13 h 50"/>
                  <a:gd name="T6" fmla="*/ 31 w 48"/>
                  <a:gd name="T7" fmla="*/ 0 h 50"/>
                  <a:gd name="T8" fmla="*/ 0 w 48"/>
                  <a:gd name="T9" fmla="*/ 37 h 50"/>
                </a:gdLst>
                <a:ahLst/>
                <a:cxnLst>
                  <a:cxn ang="0">
                    <a:pos x="T0" y="T1"/>
                  </a:cxn>
                  <a:cxn ang="0">
                    <a:pos x="T2" y="T3"/>
                  </a:cxn>
                  <a:cxn ang="0">
                    <a:pos x="T4" y="T5"/>
                  </a:cxn>
                  <a:cxn ang="0">
                    <a:pos x="T6" y="T7"/>
                  </a:cxn>
                  <a:cxn ang="0">
                    <a:pos x="T8" y="T9"/>
                  </a:cxn>
                </a:cxnLst>
                <a:rect l="0" t="0" r="r" b="b"/>
                <a:pathLst>
                  <a:path w="48" h="50">
                    <a:moveTo>
                      <a:pt x="0" y="37"/>
                    </a:moveTo>
                    <a:lnTo>
                      <a:pt x="14" y="50"/>
                    </a:lnTo>
                    <a:lnTo>
                      <a:pt x="48" y="13"/>
                    </a:lnTo>
                    <a:lnTo>
                      <a:pt x="31" y="0"/>
                    </a:lnTo>
                    <a:lnTo>
                      <a:pt x="0" y="37"/>
                    </a:ln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96" name="任意多边形: 形状 295"/>
              <p:cNvSpPr>
                <a:spLocks/>
              </p:cNvSpPr>
              <p:nvPr/>
            </p:nvSpPr>
            <p:spPr bwMode="auto">
              <a:xfrm>
                <a:off x="4386263" y="4957763"/>
                <a:ext cx="76200" cy="76200"/>
              </a:xfrm>
              <a:custGeom>
                <a:avLst/>
                <a:gdLst>
                  <a:gd name="T0" fmla="*/ 0 w 26"/>
                  <a:gd name="T1" fmla="*/ 19 h 26"/>
                  <a:gd name="T2" fmla="*/ 7 w 26"/>
                  <a:gd name="T3" fmla="*/ 26 h 26"/>
                  <a:gd name="T4" fmla="*/ 17 w 26"/>
                  <a:gd name="T5" fmla="*/ 17 h 26"/>
                  <a:gd name="T6" fmla="*/ 26 w 26"/>
                  <a:gd name="T7" fmla="*/ 7 h 26"/>
                  <a:gd name="T8" fmla="*/ 18 w 26"/>
                  <a:gd name="T9" fmla="*/ 0 h 26"/>
                  <a:gd name="T10" fmla="*/ 9 w 26"/>
                  <a:gd name="T11" fmla="*/ 10 h 26"/>
                  <a:gd name="T12" fmla="*/ 0 w 26"/>
                  <a:gd name="T13" fmla="*/ 19 h 26"/>
                </a:gdLst>
                <a:ahLst/>
                <a:cxnLst>
                  <a:cxn ang="0">
                    <a:pos x="T0" y="T1"/>
                  </a:cxn>
                  <a:cxn ang="0">
                    <a:pos x="T2" y="T3"/>
                  </a:cxn>
                  <a:cxn ang="0">
                    <a:pos x="T4" y="T5"/>
                  </a:cxn>
                  <a:cxn ang="0">
                    <a:pos x="T6" y="T7"/>
                  </a:cxn>
                  <a:cxn ang="0">
                    <a:pos x="T8" y="T9"/>
                  </a:cxn>
                  <a:cxn ang="0">
                    <a:pos x="T10" y="T11"/>
                  </a:cxn>
                  <a:cxn ang="0">
                    <a:pos x="T12" y="T13"/>
                  </a:cxn>
                </a:cxnLst>
                <a:rect l="0" t="0" r="r" b="b"/>
                <a:pathLst>
                  <a:path w="26" h="26">
                    <a:moveTo>
                      <a:pt x="0" y="19"/>
                    </a:moveTo>
                    <a:cubicBezTo>
                      <a:pt x="7" y="26"/>
                      <a:pt x="7" y="26"/>
                      <a:pt x="7" y="26"/>
                    </a:cubicBezTo>
                    <a:cubicBezTo>
                      <a:pt x="7" y="26"/>
                      <a:pt x="12" y="22"/>
                      <a:pt x="17" y="17"/>
                    </a:cubicBezTo>
                    <a:cubicBezTo>
                      <a:pt x="21" y="12"/>
                      <a:pt x="26" y="7"/>
                      <a:pt x="26" y="7"/>
                    </a:cubicBezTo>
                    <a:cubicBezTo>
                      <a:pt x="18" y="0"/>
                      <a:pt x="18" y="0"/>
                      <a:pt x="18" y="0"/>
                    </a:cubicBezTo>
                    <a:cubicBezTo>
                      <a:pt x="18" y="0"/>
                      <a:pt x="14" y="5"/>
                      <a:pt x="9" y="10"/>
                    </a:cubicBezTo>
                    <a:cubicBezTo>
                      <a:pt x="5" y="14"/>
                      <a:pt x="0" y="19"/>
                      <a:pt x="0" y="19"/>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97" name="任意多边形: 形状 296"/>
              <p:cNvSpPr>
                <a:spLocks/>
              </p:cNvSpPr>
              <p:nvPr/>
            </p:nvSpPr>
            <p:spPr bwMode="auto">
              <a:xfrm>
                <a:off x="4300538" y="5038725"/>
                <a:ext cx="79375" cy="74613"/>
              </a:xfrm>
              <a:custGeom>
                <a:avLst/>
                <a:gdLst>
                  <a:gd name="T0" fmla="*/ 0 w 27"/>
                  <a:gd name="T1" fmla="*/ 17 h 25"/>
                  <a:gd name="T2" fmla="*/ 6 w 27"/>
                  <a:gd name="T3" fmla="*/ 25 h 25"/>
                  <a:gd name="T4" fmla="*/ 17 w 27"/>
                  <a:gd name="T5" fmla="*/ 16 h 25"/>
                  <a:gd name="T6" fmla="*/ 23 w 27"/>
                  <a:gd name="T7" fmla="*/ 10 h 25"/>
                  <a:gd name="T8" fmla="*/ 27 w 27"/>
                  <a:gd name="T9" fmla="*/ 8 h 25"/>
                  <a:gd name="T10" fmla="*/ 19 w 27"/>
                  <a:gd name="T11" fmla="*/ 0 h 25"/>
                  <a:gd name="T12" fmla="*/ 16 w 27"/>
                  <a:gd name="T13" fmla="*/ 2 h 25"/>
                  <a:gd name="T14" fmla="*/ 10 w 27"/>
                  <a:gd name="T15" fmla="*/ 8 h 25"/>
                  <a:gd name="T16" fmla="*/ 0 w 27"/>
                  <a:gd name="T17" fmla="*/ 17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5">
                    <a:moveTo>
                      <a:pt x="0" y="17"/>
                    </a:moveTo>
                    <a:cubicBezTo>
                      <a:pt x="6" y="25"/>
                      <a:pt x="6" y="25"/>
                      <a:pt x="6" y="25"/>
                    </a:cubicBezTo>
                    <a:cubicBezTo>
                      <a:pt x="6" y="25"/>
                      <a:pt x="11" y="21"/>
                      <a:pt x="17" y="16"/>
                    </a:cubicBezTo>
                    <a:cubicBezTo>
                      <a:pt x="19" y="14"/>
                      <a:pt x="22" y="12"/>
                      <a:pt x="23" y="10"/>
                    </a:cubicBezTo>
                    <a:cubicBezTo>
                      <a:pt x="25" y="9"/>
                      <a:pt x="27" y="8"/>
                      <a:pt x="27" y="8"/>
                    </a:cubicBezTo>
                    <a:cubicBezTo>
                      <a:pt x="19" y="0"/>
                      <a:pt x="19" y="0"/>
                      <a:pt x="19" y="0"/>
                    </a:cubicBezTo>
                    <a:cubicBezTo>
                      <a:pt x="19" y="0"/>
                      <a:pt x="18" y="1"/>
                      <a:pt x="16" y="2"/>
                    </a:cubicBezTo>
                    <a:cubicBezTo>
                      <a:pt x="14" y="4"/>
                      <a:pt x="12" y="6"/>
                      <a:pt x="10" y="8"/>
                    </a:cubicBezTo>
                    <a:cubicBezTo>
                      <a:pt x="5" y="13"/>
                      <a:pt x="0" y="17"/>
                      <a:pt x="0" y="17"/>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98" name="任意多边形: 形状 297"/>
              <p:cNvSpPr>
                <a:spLocks/>
              </p:cNvSpPr>
              <p:nvPr/>
            </p:nvSpPr>
            <p:spPr bwMode="auto">
              <a:xfrm>
                <a:off x="4208463" y="5113338"/>
                <a:ext cx="79375" cy="73025"/>
              </a:xfrm>
              <a:custGeom>
                <a:avLst/>
                <a:gdLst>
                  <a:gd name="T0" fmla="*/ 0 w 27"/>
                  <a:gd name="T1" fmla="*/ 16 h 25"/>
                  <a:gd name="T2" fmla="*/ 6 w 27"/>
                  <a:gd name="T3" fmla="*/ 25 h 25"/>
                  <a:gd name="T4" fmla="*/ 9 w 27"/>
                  <a:gd name="T5" fmla="*/ 22 h 25"/>
                  <a:gd name="T6" fmla="*/ 17 w 27"/>
                  <a:gd name="T7" fmla="*/ 17 h 25"/>
                  <a:gd name="T8" fmla="*/ 27 w 27"/>
                  <a:gd name="T9" fmla="*/ 8 h 25"/>
                  <a:gd name="T10" fmla="*/ 21 w 27"/>
                  <a:gd name="T11" fmla="*/ 0 h 25"/>
                  <a:gd name="T12" fmla="*/ 10 w 27"/>
                  <a:gd name="T13" fmla="*/ 8 h 25"/>
                  <a:gd name="T14" fmla="*/ 3 w 27"/>
                  <a:gd name="T15" fmla="*/ 14 h 25"/>
                  <a:gd name="T16" fmla="*/ 0 w 27"/>
                  <a:gd name="T17"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5">
                    <a:moveTo>
                      <a:pt x="0" y="16"/>
                    </a:moveTo>
                    <a:cubicBezTo>
                      <a:pt x="6" y="25"/>
                      <a:pt x="6" y="25"/>
                      <a:pt x="6" y="25"/>
                    </a:cubicBezTo>
                    <a:cubicBezTo>
                      <a:pt x="6" y="25"/>
                      <a:pt x="7" y="24"/>
                      <a:pt x="9" y="22"/>
                    </a:cubicBezTo>
                    <a:cubicBezTo>
                      <a:pt x="11" y="21"/>
                      <a:pt x="14" y="19"/>
                      <a:pt x="17" y="17"/>
                    </a:cubicBezTo>
                    <a:cubicBezTo>
                      <a:pt x="22" y="13"/>
                      <a:pt x="27" y="8"/>
                      <a:pt x="27" y="8"/>
                    </a:cubicBezTo>
                    <a:cubicBezTo>
                      <a:pt x="21" y="0"/>
                      <a:pt x="21" y="0"/>
                      <a:pt x="21" y="0"/>
                    </a:cubicBezTo>
                    <a:cubicBezTo>
                      <a:pt x="21" y="0"/>
                      <a:pt x="15" y="4"/>
                      <a:pt x="10" y="8"/>
                    </a:cubicBezTo>
                    <a:cubicBezTo>
                      <a:pt x="8" y="10"/>
                      <a:pt x="5" y="12"/>
                      <a:pt x="3" y="14"/>
                    </a:cubicBezTo>
                    <a:cubicBezTo>
                      <a:pt x="1" y="15"/>
                      <a:pt x="0" y="16"/>
                      <a:pt x="0" y="16"/>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99" name="任意多边形: 形状 298"/>
              <p:cNvSpPr>
                <a:spLocks/>
              </p:cNvSpPr>
              <p:nvPr/>
            </p:nvSpPr>
            <p:spPr bwMode="auto">
              <a:xfrm>
                <a:off x="4111625" y="5180013"/>
                <a:ext cx="82550" cy="71438"/>
              </a:xfrm>
              <a:custGeom>
                <a:avLst/>
                <a:gdLst>
                  <a:gd name="T0" fmla="*/ 0 w 28"/>
                  <a:gd name="T1" fmla="*/ 15 h 24"/>
                  <a:gd name="T2" fmla="*/ 6 w 28"/>
                  <a:gd name="T3" fmla="*/ 24 h 24"/>
                  <a:gd name="T4" fmla="*/ 17 w 28"/>
                  <a:gd name="T5" fmla="*/ 17 h 24"/>
                  <a:gd name="T6" fmla="*/ 28 w 28"/>
                  <a:gd name="T7" fmla="*/ 9 h 24"/>
                  <a:gd name="T8" fmla="*/ 22 w 28"/>
                  <a:gd name="T9" fmla="*/ 0 h 24"/>
                  <a:gd name="T10" fmla="*/ 11 w 28"/>
                  <a:gd name="T11" fmla="*/ 8 h 24"/>
                  <a:gd name="T12" fmla="*/ 0 w 28"/>
                  <a:gd name="T13" fmla="*/ 15 h 24"/>
                </a:gdLst>
                <a:ahLst/>
                <a:cxnLst>
                  <a:cxn ang="0">
                    <a:pos x="T0" y="T1"/>
                  </a:cxn>
                  <a:cxn ang="0">
                    <a:pos x="T2" y="T3"/>
                  </a:cxn>
                  <a:cxn ang="0">
                    <a:pos x="T4" y="T5"/>
                  </a:cxn>
                  <a:cxn ang="0">
                    <a:pos x="T6" y="T7"/>
                  </a:cxn>
                  <a:cxn ang="0">
                    <a:pos x="T8" y="T9"/>
                  </a:cxn>
                  <a:cxn ang="0">
                    <a:pos x="T10" y="T11"/>
                  </a:cxn>
                  <a:cxn ang="0">
                    <a:pos x="T12" y="T13"/>
                  </a:cxn>
                </a:cxnLst>
                <a:rect l="0" t="0" r="r" b="b"/>
                <a:pathLst>
                  <a:path w="28" h="24">
                    <a:moveTo>
                      <a:pt x="0" y="15"/>
                    </a:moveTo>
                    <a:cubicBezTo>
                      <a:pt x="6" y="24"/>
                      <a:pt x="6" y="24"/>
                      <a:pt x="6" y="24"/>
                    </a:cubicBezTo>
                    <a:cubicBezTo>
                      <a:pt x="6" y="24"/>
                      <a:pt x="11" y="20"/>
                      <a:pt x="17" y="17"/>
                    </a:cubicBezTo>
                    <a:cubicBezTo>
                      <a:pt x="23" y="13"/>
                      <a:pt x="28" y="9"/>
                      <a:pt x="28" y="9"/>
                    </a:cubicBezTo>
                    <a:cubicBezTo>
                      <a:pt x="22" y="0"/>
                      <a:pt x="22" y="0"/>
                      <a:pt x="22" y="0"/>
                    </a:cubicBezTo>
                    <a:cubicBezTo>
                      <a:pt x="22" y="0"/>
                      <a:pt x="17" y="4"/>
                      <a:pt x="11" y="8"/>
                    </a:cubicBezTo>
                    <a:cubicBezTo>
                      <a:pt x="6" y="11"/>
                      <a:pt x="0" y="15"/>
                      <a:pt x="0" y="15"/>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00" name="任意多边形: 形状 299"/>
              <p:cNvSpPr>
                <a:spLocks/>
              </p:cNvSpPr>
              <p:nvPr/>
            </p:nvSpPr>
            <p:spPr bwMode="auto">
              <a:xfrm>
                <a:off x="4011613" y="5245100"/>
                <a:ext cx="85725" cy="65088"/>
              </a:xfrm>
              <a:custGeom>
                <a:avLst/>
                <a:gdLst>
                  <a:gd name="T0" fmla="*/ 0 w 29"/>
                  <a:gd name="T1" fmla="*/ 13 h 22"/>
                  <a:gd name="T2" fmla="*/ 5 w 29"/>
                  <a:gd name="T3" fmla="*/ 22 h 22"/>
                  <a:gd name="T4" fmla="*/ 9 w 29"/>
                  <a:gd name="T5" fmla="*/ 20 h 22"/>
                  <a:gd name="T6" fmla="*/ 17 w 29"/>
                  <a:gd name="T7" fmla="*/ 16 h 22"/>
                  <a:gd name="T8" fmla="*/ 29 w 29"/>
                  <a:gd name="T9" fmla="*/ 9 h 22"/>
                  <a:gd name="T10" fmla="*/ 23 w 29"/>
                  <a:gd name="T11" fmla="*/ 0 h 22"/>
                  <a:gd name="T12" fmla="*/ 12 w 29"/>
                  <a:gd name="T13" fmla="*/ 6 h 22"/>
                  <a:gd name="T14" fmla="*/ 4 w 29"/>
                  <a:gd name="T15" fmla="*/ 11 h 22"/>
                  <a:gd name="T16" fmla="*/ 0 w 29"/>
                  <a:gd name="T17" fmla="*/ 13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2">
                    <a:moveTo>
                      <a:pt x="0" y="13"/>
                    </a:moveTo>
                    <a:cubicBezTo>
                      <a:pt x="5" y="22"/>
                      <a:pt x="5" y="22"/>
                      <a:pt x="5" y="22"/>
                    </a:cubicBezTo>
                    <a:cubicBezTo>
                      <a:pt x="5" y="22"/>
                      <a:pt x="7" y="21"/>
                      <a:pt x="9" y="20"/>
                    </a:cubicBezTo>
                    <a:cubicBezTo>
                      <a:pt x="11" y="19"/>
                      <a:pt x="14" y="17"/>
                      <a:pt x="17" y="16"/>
                    </a:cubicBezTo>
                    <a:cubicBezTo>
                      <a:pt x="23" y="12"/>
                      <a:pt x="29" y="9"/>
                      <a:pt x="29" y="9"/>
                    </a:cubicBezTo>
                    <a:cubicBezTo>
                      <a:pt x="23" y="0"/>
                      <a:pt x="23" y="0"/>
                      <a:pt x="23" y="0"/>
                    </a:cubicBezTo>
                    <a:cubicBezTo>
                      <a:pt x="23" y="0"/>
                      <a:pt x="17" y="3"/>
                      <a:pt x="12" y="6"/>
                    </a:cubicBezTo>
                    <a:cubicBezTo>
                      <a:pt x="9" y="8"/>
                      <a:pt x="6" y="9"/>
                      <a:pt x="4" y="11"/>
                    </a:cubicBezTo>
                    <a:cubicBezTo>
                      <a:pt x="2" y="12"/>
                      <a:pt x="0" y="13"/>
                      <a:pt x="0" y="13"/>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301" name="任意多边形: 形状 300"/>
              <p:cNvSpPr>
                <a:spLocks/>
              </p:cNvSpPr>
              <p:nvPr/>
            </p:nvSpPr>
            <p:spPr bwMode="auto">
              <a:xfrm>
                <a:off x="3889375" y="5216525"/>
                <a:ext cx="176213" cy="158750"/>
              </a:xfrm>
              <a:custGeom>
                <a:avLst/>
                <a:gdLst>
                  <a:gd name="T0" fmla="*/ 111 w 111"/>
                  <a:gd name="T1" fmla="*/ 100 h 100"/>
                  <a:gd name="T2" fmla="*/ 0 w 111"/>
                  <a:gd name="T3" fmla="*/ 90 h 100"/>
                  <a:gd name="T4" fmla="*/ 63 w 111"/>
                  <a:gd name="T5" fmla="*/ 0 h 100"/>
                  <a:gd name="T6" fmla="*/ 111 w 111"/>
                  <a:gd name="T7" fmla="*/ 100 h 100"/>
                </a:gdLst>
                <a:ahLst/>
                <a:cxnLst>
                  <a:cxn ang="0">
                    <a:pos x="T0" y="T1"/>
                  </a:cxn>
                  <a:cxn ang="0">
                    <a:pos x="T2" y="T3"/>
                  </a:cxn>
                  <a:cxn ang="0">
                    <a:pos x="T4" y="T5"/>
                  </a:cxn>
                  <a:cxn ang="0">
                    <a:pos x="T6" y="T7"/>
                  </a:cxn>
                </a:cxnLst>
                <a:rect l="0" t="0" r="r" b="b"/>
                <a:pathLst>
                  <a:path w="111" h="100">
                    <a:moveTo>
                      <a:pt x="111" y="100"/>
                    </a:moveTo>
                    <a:lnTo>
                      <a:pt x="0" y="90"/>
                    </a:lnTo>
                    <a:lnTo>
                      <a:pt x="63" y="0"/>
                    </a:lnTo>
                    <a:lnTo>
                      <a:pt x="111" y="100"/>
                    </a:ln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grpSp>
        <p:grpSp>
          <p:nvGrpSpPr>
            <p:cNvPr id="274" name="组合 273"/>
            <p:cNvGrpSpPr/>
            <p:nvPr/>
          </p:nvGrpSpPr>
          <p:grpSpPr>
            <a:xfrm>
              <a:off x="1768491" y="4442432"/>
              <a:ext cx="866775" cy="896938"/>
              <a:chOff x="1663700" y="4457700"/>
              <a:chExt cx="866775" cy="896938"/>
            </a:xfrm>
            <a:grpFill/>
          </p:grpSpPr>
          <p:sp>
            <p:nvSpPr>
              <p:cNvPr id="280" name="任意多边形: 形状 279"/>
              <p:cNvSpPr>
                <a:spLocks/>
              </p:cNvSpPr>
              <p:nvPr/>
            </p:nvSpPr>
            <p:spPr bwMode="auto">
              <a:xfrm>
                <a:off x="2447925" y="5289550"/>
                <a:ext cx="82550" cy="65088"/>
              </a:xfrm>
              <a:custGeom>
                <a:avLst/>
                <a:gdLst>
                  <a:gd name="T0" fmla="*/ 5 w 28"/>
                  <a:gd name="T1" fmla="*/ 0 h 22"/>
                  <a:gd name="T2" fmla="*/ 0 w 28"/>
                  <a:gd name="T3" fmla="*/ 10 h 22"/>
                  <a:gd name="T4" fmla="*/ 12 w 28"/>
                  <a:gd name="T5" fmla="*/ 16 h 22"/>
                  <a:gd name="T6" fmla="*/ 20 w 28"/>
                  <a:gd name="T7" fmla="*/ 20 h 22"/>
                  <a:gd name="T8" fmla="*/ 24 w 28"/>
                  <a:gd name="T9" fmla="*/ 22 h 22"/>
                  <a:gd name="T10" fmla="*/ 28 w 28"/>
                  <a:gd name="T11" fmla="*/ 12 h 22"/>
                  <a:gd name="T12" fmla="*/ 25 w 28"/>
                  <a:gd name="T13" fmla="*/ 10 h 22"/>
                  <a:gd name="T14" fmla="*/ 16 w 28"/>
                  <a:gd name="T15" fmla="*/ 6 h 22"/>
                  <a:gd name="T16" fmla="*/ 5 w 28"/>
                  <a:gd name="T17"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22">
                    <a:moveTo>
                      <a:pt x="5" y="0"/>
                    </a:moveTo>
                    <a:cubicBezTo>
                      <a:pt x="0" y="10"/>
                      <a:pt x="0" y="10"/>
                      <a:pt x="0" y="10"/>
                    </a:cubicBezTo>
                    <a:cubicBezTo>
                      <a:pt x="0" y="10"/>
                      <a:pt x="6" y="13"/>
                      <a:pt x="12" y="16"/>
                    </a:cubicBezTo>
                    <a:cubicBezTo>
                      <a:pt x="15" y="18"/>
                      <a:pt x="18" y="19"/>
                      <a:pt x="20" y="20"/>
                    </a:cubicBezTo>
                    <a:cubicBezTo>
                      <a:pt x="22" y="21"/>
                      <a:pt x="24" y="22"/>
                      <a:pt x="24" y="22"/>
                    </a:cubicBezTo>
                    <a:cubicBezTo>
                      <a:pt x="28" y="12"/>
                      <a:pt x="28" y="12"/>
                      <a:pt x="28" y="12"/>
                    </a:cubicBezTo>
                    <a:cubicBezTo>
                      <a:pt x="28" y="12"/>
                      <a:pt x="27" y="11"/>
                      <a:pt x="25" y="10"/>
                    </a:cubicBezTo>
                    <a:cubicBezTo>
                      <a:pt x="22" y="9"/>
                      <a:pt x="19" y="8"/>
                      <a:pt x="16" y="6"/>
                    </a:cubicBezTo>
                    <a:cubicBezTo>
                      <a:pt x="11" y="3"/>
                      <a:pt x="5" y="0"/>
                      <a:pt x="5" y="0"/>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81" name="任意多边形: 形状 280"/>
              <p:cNvSpPr>
                <a:spLocks/>
              </p:cNvSpPr>
              <p:nvPr/>
            </p:nvSpPr>
            <p:spPr bwMode="auto">
              <a:xfrm>
                <a:off x="2344738" y="5233988"/>
                <a:ext cx="82550" cy="66675"/>
              </a:xfrm>
              <a:custGeom>
                <a:avLst/>
                <a:gdLst>
                  <a:gd name="T0" fmla="*/ 6 w 28"/>
                  <a:gd name="T1" fmla="*/ 0 h 23"/>
                  <a:gd name="T2" fmla="*/ 0 w 28"/>
                  <a:gd name="T3" fmla="*/ 9 h 23"/>
                  <a:gd name="T4" fmla="*/ 4 w 28"/>
                  <a:gd name="T5" fmla="*/ 11 h 23"/>
                  <a:gd name="T6" fmla="*/ 12 w 28"/>
                  <a:gd name="T7" fmla="*/ 16 h 23"/>
                  <a:gd name="T8" fmla="*/ 23 w 28"/>
                  <a:gd name="T9" fmla="*/ 23 h 23"/>
                  <a:gd name="T10" fmla="*/ 28 w 28"/>
                  <a:gd name="T11" fmla="*/ 13 h 23"/>
                  <a:gd name="T12" fmla="*/ 17 w 28"/>
                  <a:gd name="T13" fmla="*/ 7 h 23"/>
                  <a:gd name="T14" fmla="*/ 9 w 28"/>
                  <a:gd name="T15" fmla="*/ 2 h 23"/>
                  <a:gd name="T16" fmla="*/ 6 w 28"/>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 h="23">
                    <a:moveTo>
                      <a:pt x="6" y="0"/>
                    </a:moveTo>
                    <a:cubicBezTo>
                      <a:pt x="0" y="9"/>
                      <a:pt x="0" y="9"/>
                      <a:pt x="0" y="9"/>
                    </a:cubicBezTo>
                    <a:cubicBezTo>
                      <a:pt x="0" y="9"/>
                      <a:pt x="1" y="10"/>
                      <a:pt x="4" y="11"/>
                    </a:cubicBezTo>
                    <a:cubicBezTo>
                      <a:pt x="6" y="13"/>
                      <a:pt x="9" y="14"/>
                      <a:pt x="12" y="16"/>
                    </a:cubicBezTo>
                    <a:cubicBezTo>
                      <a:pt x="17" y="19"/>
                      <a:pt x="23" y="23"/>
                      <a:pt x="23" y="23"/>
                    </a:cubicBezTo>
                    <a:cubicBezTo>
                      <a:pt x="28" y="13"/>
                      <a:pt x="28" y="13"/>
                      <a:pt x="28" y="13"/>
                    </a:cubicBezTo>
                    <a:cubicBezTo>
                      <a:pt x="28" y="13"/>
                      <a:pt x="23" y="10"/>
                      <a:pt x="17" y="7"/>
                    </a:cubicBezTo>
                    <a:cubicBezTo>
                      <a:pt x="14" y="5"/>
                      <a:pt x="11" y="4"/>
                      <a:pt x="9" y="2"/>
                    </a:cubicBezTo>
                    <a:cubicBezTo>
                      <a:pt x="7" y="1"/>
                      <a:pt x="6" y="0"/>
                      <a:pt x="6" y="0"/>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82" name="任意多边形: 形状 281"/>
              <p:cNvSpPr>
                <a:spLocks/>
              </p:cNvSpPr>
              <p:nvPr/>
            </p:nvSpPr>
            <p:spPr bwMode="auto">
              <a:xfrm>
                <a:off x="2247900" y="5172075"/>
                <a:ext cx="82550" cy="66675"/>
              </a:xfrm>
              <a:custGeom>
                <a:avLst/>
                <a:gdLst>
                  <a:gd name="T0" fmla="*/ 6 w 28"/>
                  <a:gd name="T1" fmla="*/ 0 h 23"/>
                  <a:gd name="T2" fmla="*/ 0 w 28"/>
                  <a:gd name="T3" fmla="*/ 8 h 23"/>
                  <a:gd name="T4" fmla="*/ 11 w 28"/>
                  <a:gd name="T5" fmla="*/ 16 h 23"/>
                  <a:gd name="T6" fmla="*/ 22 w 28"/>
                  <a:gd name="T7" fmla="*/ 23 h 23"/>
                  <a:gd name="T8" fmla="*/ 28 w 28"/>
                  <a:gd name="T9" fmla="*/ 14 h 23"/>
                  <a:gd name="T10" fmla="*/ 17 w 28"/>
                  <a:gd name="T11" fmla="*/ 7 h 23"/>
                  <a:gd name="T12" fmla="*/ 6 w 28"/>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8" h="23">
                    <a:moveTo>
                      <a:pt x="6" y="0"/>
                    </a:moveTo>
                    <a:cubicBezTo>
                      <a:pt x="0" y="8"/>
                      <a:pt x="0" y="8"/>
                      <a:pt x="0" y="8"/>
                    </a:cubicBezTo>
                    <a:cubicBezTo>
                      <a:pt x="0" y="8"/>
                      <a:pt x="5" y="12"/>
                      <a:pt x="11" y="16"/>
                    </a:cubicBezTo>
                    <a:cubicBezTo>
                      <a:pt x="16" y="20"/>
                      <a:pt x="22" y="23"/>
                      <a:pt x="22" y="23"/>
                    </a:cubicBezTo>
                    <a:cubicBezTo>
                      <a:pt x="28" y="14"/>
                      <a:pt x="28" y="14"/>
                      <a:pt x="28" y="14"/>
                    </a:cubicBezTo>
                    <a:cubicBezTo>
                      <a:pt x="28" y="14"/>
                      <a:pt x="22" y="11"/>
                      <a:pt x="17" y="7"/>
                    </a:cubicBezTo>
                    <a:cubicBezTo>
                      <a:pt x="11" y="3"/>
                      <a:pt x="6" y="0"/>
                      <a:pt x="6" y="0"/>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83" name="任意多边形: 形状 282"/>
              <p:cNvSpPr>
                <a:spLocks/>
              </p:cNvSpPr>
              <p:nvPr/>
            </p:nvSpPr>
            <p:spPr bwMode="auto">
              <a:xfrm>
                <a:off x="2154238" y="5100638"/>
                <a:ext cx="79375" cy="74613"/>
              </a:xfrm>
              <a:custGeom>
                <a:avLst/>
                <a:gdLst>
                  <a:gd name="T0" fmla="*/ 7 w 27"/>
                  <a:gd name="T1" fmla="*/ 0 h 25"/>
                  <a:gd name="T2" fmla="*/ 0 w 27"/>
                  <a:gd name="T3" fmla="*/ 8 h 25"/>
                  <a:gd name="T4" fmla="*/ 10 w 27"/>
                  <a:gd name="T5" fmla="*/ 16 h 25"/>
                  <a:gd name="T6" fmla="*/ 18 w 27"/>
                  <a:gd name="T7" fmla="*/ 22 h 25"/>
                  <a:gd name="T8" fmla="*/ 21 w 27"/>
                  <a:gd name="T9" fmla="*/ 25 h 25"/>
                  <a:gd name="T10" fmla="*/ 27 w 27"/>
                  <a:gd name="T11" fmla="*/ 16 h 25"/>
                  <a:gd name="T12" fmla="*/ 24 w 27"/>
                  <a:gd name="T13" fmla="*/ 14 h 25"/>
                  <a:gd name="T14" fmla="*/ 17 w 27"/>
                  <a:gd name="T15" fmla="*/ 8 h 25"/>
                  <a:gd name="T16" fmla="*/ 7 w 27"/>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5">
                    <a:moveTo>
                      <a:pt x="7" y="0"/>
                    </a:moveTo>
                    <a:cubicBezTo>
                      <a:pt x="0" y="8"/>
                      <a:pt x="0" y="8"/>
                      <a:pt x="0" y="8"/>
                    </a:cubicBezTo>
                    <a:cubicBezTo>
                      <a:pt x="0" y="8"/>
                      <a:pt x="5" y="12"/>
                      <a:pt x="10" y="16"/>
                    </a:cubicBezTo>
                    <a:cubicBezTo>
                      <a:pt x="13" y="19"/>
                      <a:pt x="16" y="21"/>
                      <a:pt x="18" y="22"/>
                    </a:cubicBezTo>
                    <a:cubicBezTo>
                      <a:pt x="20" y="24"/>
                      <a:pt x="21" y="25"/>
                      <a:pt x="21" y="25"/>
                    </a:cubicBezTo>
                    <a:cubicBezTo>
                      <a:pt x="27" y="16"/>
                      <a:pt x="27" y="16"/>
                      <a:pt x="27" y="16"/>
                    </a:cubicBezTo>
                    <a:cubicBezTo>
                      <a:pt x="27" y="16"/>
                      <a:pt x="26" y="15"/>
                      <a:pt x="24" y="14"/>
                    </a:cubicBezTo>
                    <a:cubicBezTo>
                      <a:pt x="22" y="12"/>
                      <a:pt x="20" y="10"/>
                      <a:pt x="17" y="8"/>
                    </a:cubicBezTo>
                    <a:cubicBezTo>
                      <a:pt x="12" y="4"/>
                      <a:pt x="7" y="0"/>
                      <a:pt x="7" y="0"/>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84" name="任意多边形: 形状 283"/>
              <p:cNvSpPr>
                <a:spLocks/>
              </p:cNvSpPr>
              <p:nvPr/>
            </p:nvSpPr>
            <p:spPr bwMode="auto">
              <a:xfrm>
                <a:off x="2066925" y="5024438"/>
                <a:ext cx="79375" cy="76200"/>
              </a:xfrm>
              <a:custGeom>
                <a:avLst/>
                <a:gdLst>
                  <a:gd name="T0" fmla="*/ 7 w 27"/>
                  <a:gd name="T1" fmla="*/ 0 h 26"/>
                  <a:gd name="T2" fmla="*/ 0 w 27"/>
                  <a:gd name="T3" fmla="*/ 8 h 26"/>
                  <a:gd name="T4" fmla="*/ 3 w 27"/>
                  <a:gd name="T5" fmla="*/ 11 h 26"/>
                  <a:gd name="T6" fmla="*/ 10 w 27"/>
                  <a:gd name="T7" fmla="*/ 17 h 26"/>
                  <a:gd name="T8" fmla="*/ 20 w 27"/>
                  <a:gd name="T9" fmla="*/ 26 h 26"/>
                  <a:gd name="T10" fmla="*/ 27 w 27"/>
                  <a:gd name="T11" fmla="*/ 18 h 26"/>
                  <a:gd name="T12" fmla="*/ 17 w 27"/>
                  <a:gd name="T13" fmla="*/ 9 h 26"/>
                  <a:gd name="T14" fmla="*/ 10 w 27"/>
                  <a:gd name="T15" fmla="*/ 3 h 26"/>
                  <a:gd name="T16" fmla="*/ 7 w 27"/>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6">
                    <a:moveTo>
                      <a:pt x="7" y="0"/>
                    </a:moveTo>
                    <a:cubicBezTo>
                      <a:pt x="0" y="8"/>
                      <a:pt x="0" y="8"/>
                      <a:pt x="0" y="8"/>
                    </a:cubicBezTo>
                    <a:cubicBezTo>
                      <a:pt x="0" y="8"/>
                      <a:pt x="1" y="9"/>
                      <a:pt x="3" y="11"/>
                    </a:cubicBezTo>
                    <a:cubicBezTo>
                      <a:pt x="5" y="12"/>
                      <a:pt x="7" y="15"/>
                      <a:pt x="10" y="17"/>
                    </a:cubicBezTo>
                    <a:cubicBezTo>
                      <a:pt x="15" y="21"/>
                      <a:pt x="20" y="26"/>
                      <a:pt x="20" y="26"/>
                    </a:cubicBezTo>
                    <a:cubicBezTo>
                      <a:pt x="27" y="18"/>
                      <a:pt x="27" y="18"/>
                      <a:pt x="27" y="18"/>
                    </a:cubicBezTo>
                    <a:cubicBezTo>
                      <a:pt x="27" y="18"/>
                      <a:pt x="22" y="13"/>
                      <a:pt x="17" y="9"/>
                    </a:cubicBezTo>
                    <a:cubicBezTo>
                      <a:pt x="14" y="7"/>
                      <a:pt x="12" y="5"/>
                      <a:pt x="10" y="3"/>
                    </a:cubicBezTo>
                    <a:cubicBezTo>
                      <a:pt x="8" y="1"/>
                      <a:pt x="7" y="0"/>
                      <a:pt x="7" y="0"/>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85" name="任意多边形: 形状 284"/>
              <p:cNvSpPr>
                <a:spLocks/>
              </p:cNvSpPr>
              <p:nvPr/>
            </p:nvSpPr>
            <p:spPr bwMode="auto">
              <a:xfrm>
                <a:off x="1984375" y="4941888"/>
                <a:ext cx="76200" cy="79375"/>
              </a:xfrm>
              <a:custGeom>
                <a:avLst/>
                <a:gdLst>
                  <a:gd name="T0" fmla="*/ 8 w 26"/>
                  <a:gd name="T1" fmla="*/ 0 h 27"/>
                  <a:gd name="T2" fmla="*/ 0 w 26"/>
                  <a:gd name="T3" fmla="*/ 8 h 27"/>
                  <a:gd name="T4" fmla="*/ 9 w 26"/>
                  <a:gd name="T5" fmla="*/ 17 h 27"/>
                  <a:gd name="T6" fmla="*/ 15 w 26"/>
                  <a:gd name="T7" fmla="*/ 24 h 27"/>
                  <a:gd name="T8" fmla="*/ 18 w 26"/>
                  <a:gd name="T9" fmla="*/ 27 h 27"/>
                  <a:gd name="T10" fmla="*/ 26 w 26"/>
                  <a:gd name="T11" fmla="*/ 19 h 27"/>
                  <a:gd name="T12" fmla="*/ 23 w 26"/>
                  <a:gd name="T13" fmla="*/ 16 h 27"/>
                  <a:gd name="T14" fmla="*/ 17 w 26"/>
                  <a:gd name="T15" fmla="*/ 10 h 27"/>
                  <a:gd name="T16" fmla="*/ 8 w 26"/>
                  <a:gd name="T1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7">
                    <a:moveTo>
                      <a:pt x="8" y="0"/>
                    </a:moveTo>
                    <a:cubicBezTo>
                      <a:pt x="0" y="8"/>
                      <a:pt x="0" y="8"/>
                      <a:pt x="0" y="8"/>
                    </a:cubicBezTo>
                    <a:cubicBezTo>
                      <a:pt x="0" y="8"/>
                      <a:pt x="4" y="12"/>
                      <a:pt x="9" y="17"/>
                    </a:cubicBezTo>
                    <a:cubicBezTo>
                      <a:pt x="11" y="20"/>
                      <a:pt x="14" y="22"/>
                      <a:pt x="15" y="24"/>
                    </a:cubicBezTo>
                    <a:cubicBezTo>
                      <a:pt x="17" y="26"/>
                      <a:pt x="18" y="27"/>
                      <a:pt x="18" y="27"/>
                    </a:cubicBezTo>
                    <a:cubicBezTo>
                      <a:pt x="26" y="19"/>
                      <a:pt x="26" y="19"/>
                      <a:pt x="26" y="19"/>
                    </a:cubicBezTo>
                    <a:cubicBezTo>
                      <a:pt x="26" y="19"/>
                      <a:pt x="25" y="18"/>
                      <a:pt x="23" y="16"/>
                    </a:cubicBezTo>
                    <a:cubicBezTo>
                      <a:pt x="21" y="15"/>
                      <a:pt x="19" y="12"/>
                      <a:pt x="17" y="10"/>
                    </a:cubicBezTo>
                    <a:cubicBezTo>
                      <a:pt x="12" y="5"/>
                      <a:pt x="8" y="0"/>
                      <a:pt x="8" y="0"/>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86" name="任意多边形: 形状 285"/>
              <p:cNvSpPr>
                <a:spLocks/>
              </p:cNvSpPr>
              <p:nvPr/>
            </p:nvSpPr>
            <p:spPr bwMode="auto">
              <a:xfrm>
                <a:off x="1908175" y="4857750"/>
                <a:ext cx="73025" cy="79375"/>
              </a:xfrm>
              <a:custGeom>
                <a:avLst/>
                <a:gdLst>
                  <a:gd name="T0" fmla="*/ 8 w 25"/>
                  <a:gd name="T1" fmla="*/ 0 h 27"/>
                  <a:gd name="T2" fmla="*/ 0 w 25"/>
                  <a:gd name="T3" fmla="*/ 6 h 27"/>
                  <a:gd name="T4" fmla="*/ 8 w 25"/>
                  <a:gd name="T5" fmla="*/ 17 h 27"/>
                  <a:gd name="T6" fmla="*/ 17 w 25"/>
                  <a:gd name="T7" fmla="*/ 27 h 27"/>
                  <a:gd name="T8" fmla="*/ 25 w 25"/>
                  <a:gd name="T9" fmla="*/ 20 h 27"/>
                  <a:gd name="T10" fmla="*/ 16 w 25"/>
                  <a:gd name="T11" fmla="*/ 10 h 27"/>
                  <a:gd name="T12" fmla="*/ 8 w 25"/>
                  <a:gd name="T13" fmla="*/ 0 h 27"/>
                </a:gdLst>
                <a:ahLst/>
                <a:cxnLst>
                  <a:cxn ang="0">
                    <a:pos x="T0" y="T1"/>
                  </a:cxn>
                  <a:cxn ang="0">
                    <a:pos x="T2" y="T3"/>
                  </a:cxn>
                  <a:cxn ang="0">
                    <a:pos x="T4" y="T5"/>
                  </a:cxn>
                  <a:cxn ang="0">
                    <a:pos x="T6" y="T7"/>
                  </a:cxn>
                  <a:cxn ang="0">
                    <a:pos x="T8" y="T9"/>
                  </a:cxn>
                  <a:cxn ang="0">
                    <a:pos x="T10" y="T11"/>
                  </a:cxn>
                  <a:cxn ang="0">
                    <a:pos x="T12" y="T13"/>
                  </a:cxn>
                </a:cxnLst>
                <a:rect l="0" t="0" r="r" b="b"/>
                <a:pathLst>
                  <a:path w="25" h="27">
                    <a:moveTo>
                      <a:pt x="8" y="0"/>
                    </a:moveTo>
                    <a:cubicBezTo>
                      <a:pt x="0" y="6"/>
                      <a:pt x="0" y="6"/>
                      <a:pt x="0" y="6"/>
                    </a:cubicBezTo>
                    <a:cubicBezTo>
                      <a:pt x="0" y="6"/>
                      <a:pt x="4" y="12"/>
                      <a:pt x="8" y="17"/>
                    </a:cubicBezTo>
                    <a:cubicBezTo>
                      <a:pt x="13" y="22"/>
                      <a:pt x="17" y="27"/>
                      <a:pt x="17" y="27"/>
                    </a:cubicBezTo>
                    <a:cubicBezTo>
                      <a:pt x="25" y="20"/>
                      <a:pt x="25" y="20"/>
                      <a:pt x="25" y="20"/>
                    </a:cubicBezTo>
                    <a:cubicBezTo>
                      <a:pt x="25" y="20"/>
                      <a:pt x="21" y="15"/>
                      <a:pt x="16" y="10"/>
                    </a:cubicBezTo>
                    <a:cubicBezTo>
                      <a:pt x="12" y="5"/>
                      <a:pt x="8" y="0"/>
                      <a:pt x="8" y="0"/>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87" name="任意多边形: 形状 286"/>
              <p:cNvSpPr>
                <a:spLocks/>
              </p:cNvSpPr>
              <p:nvPr/>
            </p:nvSpPr>
            <p:spPr bwMode="auto">
              <a:xfrm>
                <a:off x="1836738" y="4762500"/>
                <a:ext cx="71438" cy="82550"/>
              </a:xfrm>
              <a:custGeom>
                <a:avLst/>
                <a:gdLst>
                  <a:gd name="T0" fmla="*/ 8 w 24"/>
                  <a:gd name="T1" fmla="*/ 0 h 28"/>
                  <a:gd name="T2" fmla="*/ 0 w 24"/>
                  <a:gd name="T3" fmla="*/ 6 h 28"/>
                  <a:gd name="T4" fmla="*/ 7 w 24"/>
                  <a:gd name="T5" fmla="*/ 17 h 28"/>
                  <a:gd name="T6" fmla="*/ 13 w 24"/>
                  <a:gd name="T7" fmla="*/ 25 h 28"/>
                  <a:gd name="T8" fmla="*/ 16 w 24"/>
                  <a:gd name="T9" fmla="*/ 28 h 28"/>
                  <a:gd name="T10" fmla="*/ 24 w 24"/>
                  <a:gd name="T11" fmla="*/ 22 h 28"/>
                  <a:gd name="T12" fmla="*/ 21 w 24"/>
                  <a:gd name="T13" fmla="*/ 18 h 28"/>
                  <a:gd name="T14" fmla="*/ 16 w 24"/>
                  <a:gd name="T15" fmla="*/ 11 h 28"/>
                  <a:gd name="T16" fmla="*/ 8 w 24"/>
                  <a:gd name="T17"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8">
                    <a:moveTo>
                      <a:pt x="8" y="0"/>
                    </a:moveTo>
                    <a:cubicBezTo>
                      <a:pt x="0" y="6"/>
                      <a:pt x="0" y="6"/>
                      <a:pt x="0" y="6"/>
                    </a:cubicBezTo>
                    <a:cubicBezTo>
                      <a:pt x="0" y="6"/>
                      <a:pt x="4" y="12"/>
                      <a:pt x="7" y="17"/>
                    </a:cubicBezTo>
                    <a:cubicBezTo>
                      <a:pt x="9" y="20"/>
                      <a:pt x="11" y="23"/>
                      <a:pt x="13" y="25"/>
                    </a:cubicBezTo>
                    <a:cubicBezTo>
                      <a:pt x="14" y="27"/>
                      <a:pt x="16" y="28"/>
                      <a:pt x="16" y="28"/>
                    </a:cubicBezTo>
                    <a:cubicBezTo>
                      <a:pt x="24" y="22"/>
                      <a:pt x="24" y="22"/>
                      <a:pt x="24" y="22"/>
                    </a:cubicBezTo>
                    <a:cubicBezTo>
                      <a:pt x="24" y="22"/>
                      <a:pt x="23" y="20"/>
                      <a:pt x="21" y="18"/>
                    </a:cubicBezTo>
                    <a:cubicBezTo>
                      <a:pt x="20" y="16"/>
                      <a:pt x="18" y="14"/>
                      <a:pt x="16" y="11"/>
                    </a:cubicBezTo>
                    <a:cubicBezTo>
                      <a:pt x="12" y="6"/>
                      <a:pt x="8" y="0"/>
                      <a:pt x="8" y="0"/>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88" name="任意多边形: 形状 287"/>
              <p:cNvSpPr>
                <a:spLocks/>
              </p:cNvSpPr>
              <p:nvPr/>
            </p:nvSpPr>
            <p:spPr bwMode="auto">
              <a:xfrm>
                <a:off x="1771650" y="4665663"/>
                <a:ext cx="68263" cy="85725"/>
              </a:xfrm>
              <a:custGeom>
                <a:avLst/>
                <a:gdLst>
                  <a:gd name="T0" fmla="*/ 9 w 23"/>
                  <a:gd name="T1" fmla="*/ 0 h 29"/>
                  <a:gd name="T2" fmla="*/ 0 w 23"/>
                  <a:gd name="T3" fmla="*/ 6 h 29"/>
                  <a:gd name="T4" fmla="*/ 2 w 23"/>
                  <a:gd name="T5" fmla="*/ 10 h 29"/>
                  <a:gd name="T6" fmla="*/ 7 w 23"/>
                  <a:gd name="T7" fmla="*/ 17 h 29"/>
                  <a:gd name="T8" fmla="*/ 14 w 23"/>
                  <a:gd name="T9" fmla="*/ 29 h 29"/>
                  <a:gd name="T10" fmla="*/ 23 w 23"/>
                  <a:gd name="T11" fmla="*/ 23 h 29"/>
                  <a:gd name="T12" fmla="*/ 16 w 23"/>
                  <a:gd name="T13" fmla="*/ 12 h 29"/>
                  <a:gd name="T14" fmla="*/ 11 w 23"/>
                  <a:gd name="T15" fmla="*/ 4 h 29"/>
                  <a:gd name="T16" fmla="*/ 9 w 2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 h="29">
                    <a:moveTo>
                      <a:pt x="9" y="0"/>
                    </a:moveTo>
                    <a:cubicBezTo>
                      <a:pt x="0" y="6"/>
                      <a:pt x="0" y="6"/>
                      <a:pt x="0" y="6"/>
                    </a:cubicBezTo>
                    <a:cubicBezTo>
                      <a:pt x="0" y="6"/>
                      <a:pt x="1" y="7"/>
                      <a:pt x="2" y="10"/>
                    </a:cubicBezTo>
                    <a:cubicBezTo>
                      <a:pt x="3" y="12"/>
                      <a:pt x="5" y="15"/>
                      <a:pt x="7" y="17"/>
                    </a:cubicBezTo>
                    <a:cubicBezTo>
                      <a:pt x="11" y="23"/>
                      <a:pt x="14" y="29"/>
                      <a:pt x="14" y="29"/>
                    </a:cubicBezTo>
                    <a:cubicBezTo>
                      <a:pt x="23" y="23"/>
                      <a:pt x="23" y="23"/>
                      <a:pt x="23" y="23"/>
                    </a:cubicBezTo>
                    <a:cubicBezTo>
                      <a:pt x="23" y="23"/>
                      <a:pt x="20" y="17"/>
                      <a:pt x="16" y="12"/>
                    </a:cubicBezTo>
                    <a:cubicBezTo>
                      <a:pt x="14" y="9"/>
                      <a:pt x="12" y="6"/>
                      <a:pt x="11" y="4"/>
                    </a:cubicBezTo>
                    <a:cubicBezTo>
                      <a:pt x="10" y="2"/>
                      <a:pt x="9" y="0"/>
                      <a:pt x="9" y="0"/>
                    </a:cubicBez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89" name="任意多边形: 形状 288"/>
              <p:cNvSpPr>
                <a:spLocks/>
              </p:cNvSpPr>
              <p:nvPr/>
            </p:nvSpPr>
            <p:spPr bwMode="auto">
              <a:xfrm>
                <a:off x="1716088" y="4565650"/>
                <a:ext cx="65088" cy="85725"/>
              </a:xfrm>
              <a:custGeom>
                <a:avLst/>
                <a:gdLst>
                  <a:gd name="T0" fmla="*/ 9 w 22"/>
                  <a:gd name="T1" fmla="*/ 0 h 29"/>
                  <a:gd name="T2" fmla="*/ 0 w 22"/>
                  <a:gd name="T3" fmla="*/ 5 h 29"/>
                  <a:gd name="T4" fmla="*/ 6 w 22"/>
                  <a:gd name="T5" fmla="*/ 17 h 29"/>
                  <a:gd name="T6" fmla="*/ 12 w 22"/>
                  <a:gd name="T7" fmla="*/ 29 h 29"/>
                  <a:gd name="T8" fmla="*/ 22 w 22"/>
                  <a:gd name="T9" fmla="*/ 23 h 29"/>
                  <a:gd name="T10" fmla="*/ 15 w 22"/>
                  <a:gd name="T11" fmla="*/ 12 h 29"/>
                  <a:gd name="T12" fmla="*/ 9 w 22"/>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2" h="29">
                    <a:moveTo>
                      <a:pt x="9" y="0"/>
                    </a:moveTo>
                    <a:cubicBezTo>
                      <a:pt x="0" y="5"/>
                      <a:pt x="0" y="5"/>
                      <a:pt x="0" y="5"/>
                    </a:cubicBezTo>
                    <a:cubicBezTo>
                      <a:pt x="0" y="5"/>
                      <a:pt x="3" y="11"/>
                      <a:pt x="6" y="17"/>
                    </a:cubicBezTo>
                    <a:cubicBezTo>
                      <a:pt x="9" y="23"/>
                      <a:pt x="12" y="29"/>
                      <a:pt x="12" y="29"/>
                    </a:cubicBezTo>
                    <a:cubicBezTo>
                      <a:pt x="22" y="23"/>
                      <a:pt x="22" y="23"/>
                      <a:pt x="22" y="23"/>
                    </a:cubicBezTo>
                    <a:cubicBezTo>
                      <a:pt x="22" y="23"/>
                      <a:pt x="18" y="18"/>
                      <a:pt x="15" y="12"/>
                    </a:cubicBezTo>
                    <a:cubicBezTo>
                      <a:pt x="12" y="6"/>
                      <a:pt x="9" y="0"/>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sp>
            <p:nvSpPr>
              <p:cNvPr id="290" name="任意多边形: 形状 289"/>
              <p:cNvSpPr>
                <a:spLocks/>
              </p:cNvSpPr>
              <p:nvPr/>
            </p:nvSpPr>
            <p:spPr bwMode="auto">
              <a:xfrm>
                <a:off x="1663700" y="4457700"/>
                <a:ext cx="161925" cy="176213"/>
              </a:xfrm>
              <a:custGeom>
                <a:avLst/>
                <a:gdLst>
                  <a:gd name="T0" fmla="*/ 0 w 102"/>
                  <a:gd name="T1" fmla="*/ 111 h 111"/>
                  <a:gd name="T2" fmla="*/ 11 w 102"/>
                  <a:gd name="T3" fmla="*/ 0 h 111"/>
                  <a:gd name="T4" fmla="*/ 102 w 102"/>
                  <a:gd name="T5" fmla="*/ 67 h 111"/>
                  <a:gd name="T6" fmla="*/ 0 w 102"/>
                  <a:gd name="T7" fmla="*/ 111 h 111"/>
                </a:gdLst>
                <a:ahLst/>
                <a:cxnLst>
                  <a:cxn ang="0">
                    <a:pos x="T0" y="T1"/>
                  </a:cxn>
                  <a:cxn ang="0">
                    <a:pos x="T2" y="T3"/>
                  </a:cxn>
                  <a:cxn ang="0">
                    <a:pos x="T4" y="T5"/>
                  </a:cxn>
                  <a:cxn ang="0">
                    <a:pos x="T6" y="T7"/>
                  </a:cxn>
                </a:cxnLst>
                <a:rect l="0" t="0" r="r" b="b"/>
                <a:pathLst>
                  <a:path w="102" h="111">
                    <a:moveTo>
                      <a:pt x="0" y="111"/>
                    </a:moveTo>
                    <a:lnTo>
                      <a:pt x="11" y="0"/>
                    </a:lnTo>
                    <a:lnTo>
                      <a:pt x="102" y="67"/>
                    </a:lnTo>
                    <a:lnTo>
                      <a:pt x="0" y="111"/>
                    </a:lnTo>
                    <a:close/>
                  </a:path>
                </a:pathLst>
              </a:custGeom>
              <a:gradFill>
                <a:gsLst>
                  <a:gs pos="0">
                    <a:srgbClr val="54C1DA"/>
                  </a:gs>
                  <a:gs pos="100000">
                    <a:srgbClr val="6FC08C"/>
                  </a:gs>
                </a:gsLst>
                <a:lin ang="27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id-ID" dirty="0">
                  <a:gradFill>
                    <a:gsLst>
                      <a:gs pos="0">
                        <a:schemeClr val="bg1"/>
                      </a:gs>
                      <a:gs pos="100000">
                        <a:srgbClr val="55B3FA"/>
                      </a:gs>
                    </a:gsLst>
                    <a:lin ang="5400000" scaled="1"/>
                  </a:gradFill>
                  <a:cs typeface="+mn-ea"/>
                  <a:sym typeface="+mn-lt"/>
                </a:endParaRPr>
              </a:p>
            </p:txBody>
          </p:sp>
        </p:grpSp>
        <p:sp>
          <p:nvSpPr>
            <p:cNvPr id="275" name="任意多边形: 形状 274"/>
            <p:cNvSpPr/>
            <p:nvPr/>
          </p:nvSpPr>
          <p:spPr>
            <a:xfrm>
              <a:off x="3034291" y="1796597"/>
              <a:ext cx="631830" cy="631826"/>
            </a:xfrm>
            <a:custGeom>
              <a:avLst/>
              <a:gdLst>
                <a:gd name="connsiteX0" fmla="*/ 199497 w 331788"/>
                <a:gd name="connsiteY0" fmla="*/ 265112 h 331787"/>
                <a:gd name="connsiteX1" fmla="*/ 209798 w 331788"/>
                <a:gd name="connsiteY1" fmla="*/ 279217 h 331787"/>
                <a:gd name="connsiteX2" fmla="*/ 238126 w 331788"/>
                <a:gd name="connsiteY2" fmla="*/ 315118 h 331787"/>
                <a:gd name="connsiteX3" fmla="*/ 166018 w 331788"/>
                <a:gd name="connsiteY3" fmla="*/ 331787 h 331787"/>
                <a:gd name="connsiteX4" fmla="*/ 122238 w 331788"/>
                <a:gd name="connsiteY4" fmla="*/ 325376 h 331787"/>
                <a:gd name="connsiteX5" fmla="*/ 199497 w 331788"/>
                <a:gd name="connsiteY5" fmla="*/ 265112 h 331787"/>
                <a:gd name="connsiteX6" fmla="*/ 190500 w 331788"/>
                <a:gd name="connsiteY6" fmla="*/ 228600 h 331787"/>
                <a:gd name="connsiteX7" fmla="*/ 201490 w 331788"/>
                <a:gd name="connsiteY7" fmla="*/ 228600 h 331787"/>
                <a:gd name="connsiteX8" fmla="*/ 206375 w 331788"/>
                <a:gd name="connsiteY8" fmla="*/ 236394 h 331787"/>
                <a:gd name="connsiteX9" fmla="*/ 200269 w 331788"/>
                <a:gd name="connsiteY9" fmla="*/ 242888 h 331787"/>
                <a:gd name="connsiteX10" fmla="*/ 190500 w 331788"/>
                <a:gd name="connsiteY10" fmla="*/ 228600 h 331787"/>
                <a:gd name="connsiteX11" fmla="*/ 146452 w 331788"/>
                <a:gd name="connsiteY11" fmla="*/ 228600 h 331787"/>
                <a:gd name="connsiteX12" fmla="*/ 164590 w 331788"/>
                <a:gd name="connsiteY12" fmla="*/ 229897 h 331787"/>
                <a:gd name="connsiteX13" fmla="*/ 165885 w 331788"/>
                <a:gd name="connsiteY13" fmla="*/ 229897 h 331787"/>
                <a:gd name="connsiteX14" fmla="*/ 173659 w 331788"/>
                <a:gd name="connsiteY14" fmla="*/ 229897 h 331787"/>
                <a:gd name="connsiteX15" fmla="*/ 190501 w 331788"/>
                <a:gd name="connsiteY15" fmla="*/ 253240 h 331787"/>
                <a:gd name="connsiteX16" fmla="*/ 103699 w 331788"/>
                <a:gd name="connsiteY16" fmla="*/ 320675 h 331787"/>
                <a:gd name="connsiteX17" fmla="*/ 77788 w 331788"/>
                <a:gd name="connsiteY17" fmla="*/ 306410 h 331787"/>
                <a:gd name="connsiteX18" fmla="*/ 112768 w 331788"/>
                <a:gd name="connsiteY18" fmla="*/ 244162 h 331787"/>
                <a:gd name="connsiteX19" fmla="*/ 121837 w 331788"/>
                <a:gd name="connsiteY19" fmla="*/ 245459 h 331787"/>
                <a:gd name="connsiteX20" fmla="*/ 146452 w 331788"/>
                <a:gd name="connsiteY20" fmla="*/ 228600 h 331787"/>
                <a:gd name="connsiteX21" fmla="*/ 323851 w 331788"/>
                <a:gd name="connsiteY21" fmla="*/ 217487 h 331787"/>
                <a:gd name="connsiteX22" fmla="*/ 249631 w 331788"/>
                <a:gd name="connsiteY22" fmla="*/ 307975 h 331787"/>
                <a:gd name="connsiteX23" fmla="*/ 207963 w 331788"/>
                <a:gd name="connsiteY23" fmla="*/ 253682 h 331787"/>
                <a:gd name="connsiteX24" fmla="*/ 218380 w 331788"/>
                <a:gd name="connsiteY24" fmla="*/ 243341 h 331787"/>
                <a:gd name="connsiteX25" fmla="*/ 227495 w 331788"/>
                <a:gd name="connsiteY25" fmla="*/ 244634 h 331787"/>
                <a:gd name="connsiteX26" fmla="*/ 253537 w 331788"/>
                <a:gd name="connsiteY26" fmla="*/ 225243 h 331787"/>
                <a:gd name="connsiteX27" fmla="*/ 323851 w 331788"/>
                <a:gd name="connsiteY27" fmla="*/ 217487 h 331787"/>
                <a:gd name="connsiteX28" fmla="*/ 3175 w 331788"/>
                <a:gd name="connsiteY28" fmla="*/ 196850 h 331787"/>
                <a:gd name="connsiteX29" fmla="*/ 93642 w 331788"/>
                <a:gd name="connsiteY29" fmla="*/ 222902 h 331787"/>
                <a:gd name="connsiteX30" fmla="*/ 100013 w 331788"/>
                <a:gd name="connsiteY30" fmla="*/ 235927 h 331787"/>
                <a:gd name="connsiteX31" fmla="*/ 65610 w 331788"/>
                <a:gd name="connsiteY31" fmla="*/ 298450 h 331787"/>
                <a:gd name="connsiteX32" fmla="*/ 3175 w 331788"/>
                <a:gd name="connsiteY32" fmla="*/ 196850 h 331787"/>
                <a:gd name="connsiteX33" fmla="*/ 146517 w 331788"/>
                <a:gd name="connsiteY33" fmla="*/ 192087 h 331787"/>
                <a:gd name="connsiteX34" fmla="*/ 163513 w 331788"/>
                <a:gd name="connsiteY34" fmla="*/ 215900 h 331787"/>
                <a:gd name="connsiteX35" fmla="*/ 147825 w 331788"/>
                <a:gd name="connsiteY35" fmla="*/ 214577 h 331787"/>
                <a:gd name="connsiteX36" fmla="*/ 141288 w 331788"/>
                <a:gd name="connsiteY36" fmla="*/ 200025 h 331787"/>
                <a:gd name="connsiteX37" fmla="*/ 146517 w 331788"/>
                <a:gd name="connsiteY37" fmla="*/ 192087 h 331787"/>
                <a:gd name="connsiteX38" fmla="*/ 277877 w 331788"/>
                <a:gd name="connsiteY38" fmla="*/ 160337 h 331787"/>
                <a:gd name="connsiteX39" fmla="*/ 314326 w 331788"/>
                <a:gd name="connsiteY39" fmla="*/ 204624 h 331787"/>
                <a:gd name="connsiteX40" fmla="*/ 253143 w 331788"/>
                <a:gd name="connsiteY40" fmla="*/ 211137 h 331787"/>
                <a:gd name="connsiteX41" fmla="*/ 249238 w 331788"/>
                <a:gd name="connsiteY41" fmla="*/ 203322 h 331787"/>
                <a:gd name="connsiteX42" fmla="*/ 277877 w 331788"/>
                <a:gd name="connsiteY42" fmla="*/ 160337 h 331787"/>
                <a:gd name="connsiteX43" fmla="*/ 290513 w 331788"/>
                <a:gd name="connsiteY43" fmla="*/ 153987 h 331787"/>
                <a:gd name="connsiteX44" fmla="*/ 331788 w 331788"/>
                <a:gd name="connsiteY44" fmla="*/ 167061 h 331787"/>
                <a:gd name="connsiteX45" fmla="*/ 329125 w 331788"/>
                <a:gd name="connsiteY45" fmla="*/ 198437 h 331787"/>
                <a:gd name="connsiteX46" fmla="*/ 290513 w 331788"/>
                <a:gd name="connsiteY46" fmla="*/ 153987 h 331787"/>
                <a:gd name="connsiteX47" fmla="*/ 113341 w 331788"/>
                <a:gd name="connsiteY47" fmla="*/ 139700 h 331787"/>
                <a:gd name="connsiteX48" fmla="*/ 130085 w 331788"/>
                <a:gd name="connsiteY48" fmla="*/ 169324 h 331787"/>
                <a:gd name="connsiteX49" fmla="*/ 136525 w 331788"/>
                <a:gd name="connsiteY49" fmla="*/ 178340 h 331787"/>
                <a:gd name="connsiteX50" fmla="*/ 128797 w 331788"/>
                <a:gd name="connsiteY50" fmla="*/ 191219 h 331787"/>
                <a:gd name="connsiteX51" fmla="*/ 121069 w 331788"/>
                <a:gd name="connsiteY51" fmla="*/ 189932 h 331787"/>
                <a:gd name="connsiteX52" fmla="*/ 95310 w 331788"/>
                <a:gd name="connsiteY52" fmla="*/ 207963 h 331787"/>
                <a:gd name="connsiteX53" fmla="*/ 1288 w 331788"/>
                <a:gd name="connsiteY53" fmla="*/ 179628 h 331787"/>
                <a:gd name="connsiteX54" fmla="*/ 0 w 331788"/>
                <a:gd name="connsiteY54" fmla="*/ 165460 h 331787"/>
                <a:gd name="connsiteX55" fmla="*/ 1288 w 331788"/>
                <a:gd name="connsiteY55" fmla="*/ 151292 h 331787"/>
                <a:gd name="connsiteX56" fmla="*/ 113341 w 331788"/>
                <a:gd name="connsiteY56" fmla="*/ 139700 h 331787"/>
                <a:gd name="connsiteX57" fmla="*/ 186315 w 331788"/>
                <a:gd name="connsiteY57" fmla="*/ 138112 h 331787"/>
                <a:gd name="connsiteX58" fmla="*/ 268288 w 331788"/>
                <a:gd name="connsiteY58" fmla="*/ 149780 h 331787"/>
                <a:gd name="connsiteX59" fmla="*/ 238829 w 331788"/>
                <a:gd name="connsiteY59" fmla="*/ 193860 h 331787"/>
                <a:gd name="connsiteX60" fmla="*/ 227301 w 331788"/>
                <a:gd name="connsiteY60" fmla="*/ 191267 h 331787"/>
                <a:gd name="connsiteX61" fmla="*/ 200404 w 331788"/>
                <a:gd name="connsiteY61" fmla="*/ 214604 h 331787"/>
                <a:gd name="connsiteX62" fmla="*/ 179911 w 331788"/>
                <a:gd name="connsiteY62" fmla="*/ 215900 h 331787"/>
                <a:gd name="connsiteX63" fmla="*/ 155575 w 331788"/>
                <a:gd name="connsiteY63" fmla="*/ 179599 h 331787"/>
                <a:gd name="connsiteX64" fmla="*/ 173507 w 331788"/>
                <a:gd name="connsiteY64" fmla="*/ 154966 h 331787"/>
                <a:gd name="connsiteX65" fmla="*/ 186315 w 331788"/>
                <a:gd name="connsiteY65" fmla="*/ 138112 h 331787"/>
                <a:gd name="connsiteX66" fmla="*/ 168276 w 331788"/>
                <a:gd name="connsiteY66" fmla="*/ 138112 h 331787"/>
                <a:gd name="connsiteX67" fmla="*/ 161661 w 331788"/>
                <a:gd name="connsiteY67" fmla="*/ 145566 h 331787"/>
                <a:gd name="connsiteX68" fmla="*/ 145786 w 331788"/>
                <a:gd name="connsiteY68" fmla="*/ 166687 h 331787"/>
                <a:gd name="connsiteX69" fmla="*/ 141817 w 331788"/>
                <a:gd name="connsiteY69" fmla="*/ 161718 h 331787"/>
                <a:gd name="connsiteX70" fmla="*/ 128588 w 331788"/>
                <a:gd name="connsiteY70" fmla="*/ 139354 h 331787"/>
                <a:gd name="connsiteX71" fmla="*/ 168276 w 331788"/>
                <a:gd name="connsiteY71" fmla="*/ 138112 h 331787"/>
                <a:gd name="connsiteX72" fmla="*/ 220028 w 331788"/>
                <a:gd name="connsiteY72" fmla="*/ 103187 h 331787"/>
                <a:gd name="connsiteX73" fmla="*/ 232728 w 331788"/>
                <a:gd name="connsiteY73" fmla="*/ 105784 h 331787"/>
                <a:gd name="connsiteX74" fmla="*/ 237808 w 331788"/>
                <a:gd name="connsiteY74" fmla="*/ 105784 h 331787"/>
                <a:gd name="connsiteX75" fmla="*/ 246698 w 331788"/>
                <a:gd name="connsiteY75" fmla="*/ 118773 h 331787"/>
                <a:gd name="connsiteX76" fmla="*/ 255588 w 331788"/>
                <a:gd name="connsiteY76" fmla="*/ 131762 h 331787"/>
                <a:gd name="connsiteX77" fmla="*/ 198438 w 331788"/>
                <a:gd name="connsiteY77" fmla="*/ 125267 h 331787"/>
                <a:gd name="connsiteX78" fmla="*/ 220028 w 331788"/>
                <a:gd name="connsiteY78" fmla="*/ 103187 h 331787"/>
                <a:gd name="connsiteX79" fmla="*/ 317236 w 331788"/>
                <a:gd name="connsiteY79" fmla="*/ 98425 h 331787"/>
                <a:gd name="connsiteX80" fmla="*/ 331788 w 331788"/>
                <a:gd name="connsiteY80" fmla="*/ 152400 h 331787"/>
                <a:gd name="connsiteX81" fmla="*/ 292100 w 331788"/>
                <a:gd name="connsiteY81" fmla="*/ 140552 h 331787"/>
                <a:gd name="connsiteX82" fmla="*/ 317236 w 331788"/>
                <a:gd name="connsiteY82" fmla="*/ 98425 h 331787"/>
                <a:gd name="connsiteX83" fmla="*/ 286068 w 331788"/>
                <a:gd name="connsiteY83" fmla="*/ 52387 h 331787"/>
                <a:gd name="connsiteX84" fmla="*/ 309563 w 331788"/>
                <a:gd name="connsiteY84" fmla="*/ 84748 h 331787"/>
                <a:gd name="connsiteX85" fmla="*/ 278236 w 331788"/>
                <a:gd name="connsiteY85" fmla="*/ 136525 h 331787"/>
                <a:gd name="connsiteX86" fmla="*/ 276931 w 331788"/>
                <a:gd name="connsiteY86" fmla="*/ 136525 h 331787"/>
                <a:gd name="connsiteX87" fmla="*/ 258657 w 331788"/>
                <a:gd name="connsiteY87" fmla="*/ 110636 h 331787"/>
                <a:gd name="connsiteX88" fmla="*/ 250825 w 331788"/>
                <a:gd name="connsiteY88" fmla="*/ 98986 h 331787"/>
                <a:gd name="connsiteX89" fmla="*/ 259962 w 331788"/>
                <a:gd name="connsiteY89" fmla="*/ 78275 h 331787"/>
                <a:gd name="connsiteX90" fmla="*/ 258657 w 331788"/>
                <a:gd name="connsiteY90" fmla="*/ 70509 h 331787"/>
                <a:gd name="connsiteX91" fmla="*/ 286068 w 331788"/>
                <a:gd name="connsiteY91" fmla="*/ 52387 h 331787"/>
                <a:gd name="connsiteX92" fmla="*/ 73025 w 331788"/>
                <a:gd name="connsiteY92" fmla="*/ 28575 h 331787"/>
                <a:gd name="connsiteX93" fmla="*/ 107950 w 331788"/>
                <a:gd name="connsiteY93" fmla="*/ 126377 h 331787"/>
                <a:gd name="connsiteX94" fmla="*/ 3175 w 331788"/>
                <a:gd name="connsiteY94" fmla="*/ 138113 h 331787"/>
                <a:gd name="connsiteX95" fmla="*/ 73025 w 331788"/>
                <a:gd name="connsiteY95" fmla="*/ 28575 h 331787"/>
                <a:gd name="connsiteX96" fmla="*/ 203200 w 331788"/>
                <a:gd name="connsiteY96" fmla="*/ 4762 h 331787"/>
                <a:gd name="connsiteX97" fmla="*/ 274638 w 331788"/>
                <a:gd name="connsiteY97" fmla="*/ 41817 h 331787"/>
                <a:gd name="connsiteX98" fmla="*/ 251258 w 331788"/>
                <a:gd name="connsiteY98" fmla="*/ 57150 h 331787"/>
                <a:gd name="connsiteX99" fmla="*/ 233074 w 331788"/>
                <a:gd name="connsiteY99" fmla="*/ 50761 h 331787"/>
                <a:gd name="connsiteX100" fmla="*/ 225281 w 331788"/>
                <a:gd name="connsiteY100" fmla="*/ 52039 h 331787"/>
                <a:gd name="connsiteX101" fmla="*/ 203200 w 331788"/>
                <a:gd name="connsiteY101" fmla="*/ 4762 h 331787"/>
                <a:gd name="connsiteX102" fmla="*/ 165260 w 331788"/>
                <a:gd name="connsiteY102" fmla="*/ 0 h 331787"/>
                <a:gd name="connsiteX103" fmla="*/ 185786 w 331788"/>
                <a:gd name="connsiteY103" fmla="*/ 1290 h 331787"/>
                <a:gd name="connsiteX104" fmla="*/ 212725 w 331788"/>
                <a:gd name="connsiteY104" fmla="*/ 59333 h 331787"/>
                <a:gd name="connsiteX105" fmla="*/ 205028 w 331788"/>
                <a:gd name="connsiteY105" fmla="*/ 77390 h 331787"/>
                <a:gd name="connsiteX106" fmla="*/ 208876 w 331788"/>
                <a:gd name="connsiteY106" fmla="*/ 91579 h 331787"/>
                <a:gd name="connsiteX107" fmla="*/ 179371 w 331788"/>
                <a:gd name="connsiteY107" fmla="*/ 122535 h 331787"/>
                <a:gd name="connsiteX108" fmla="*/ 176806 w 331788"/>
                <a:gd name="connsiteY108" fmla="*/ 122535 h 331787"/>
                <a:gd name="connsiteX109" fmla="*/ 122927 w 331788"/>
                <a:gd name="connsiteY109" fmla="*/ 123825 h 331787"/>
                <a:gd name="connsiteX110" fmla="*/ 85725 w 331788"/>
                <a:gd name="connsiteY110" fmla="*/ 20637 h 331787"/>
                <a:gd name="connsiteX111" fmla="*/ 165260 w 331788"/>
                <a:gd name="connsiteY111" fmla="*/ 0 h 331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331788" h="331787">
                  <a:moveTo>
                    <a:pt x="199497" y="265112"/>
                  </a:moveTo>
                  <a:cubicBezTo>
                    <a:pt x="203360" y="270241"/>
                    <a:pt x="205935" y="274088"/>
                    <a:pt x="209798" y="279217"/>
                  </a:cubicBezTo>
                  <a:cubicBezTo>
                    <a:pt x="222674" y="295885"/>
                    <a:pt x="231688" y="307425"/>
                    <a:pt x="238126" y="315118"/>
                  </a:cubicBezTo>
                  <a:cubicBezTo>
                    <a:pt x="216236" y="325376"/>
                    <a:pt x="191771" y="331787"/>
                    <a:pt x="166018" y="331787"/>
                  </a:cubicBezTo>
                  <a:cubicBezTo>
                    <a:pt x="150566" y="331787"/>
                    <a:pt x="136402" y="329223"/>
                    <a:pt x="122238" y="325376"/>
                  </a:cubicBezTo>
                  <a:cubicBezTo>
                    <a:pt x="141553" y="312554"/>
                    <a:pt x="169881" y="293321"/>
                    <a:pt x="199497" y="265112"/>
                  </a:cubicBezTo>
                  <a:close/>
                  <a:moveTo>
                    <a:pt x="190500" y="228600"/>
                  </a:moveTo>
                  <a:cubicBezTo>
                    <a:pt x="194163" y="228600"/>
                    <a:pt x="197827" y="228600"/>
                    <a:pt x="201490" y="228600"/>
                  </a:cubicBezTo>
                  <a:cubicBezTo>
                    <a:pt x="202712" y="231198"/>
                    <a:pt x="203933" y="233796"/>
                    <a:pt x="206375" y="236394"/>
                  </a:cubicBezTo>
                  <a:cubicBezTo>
                    <a:pt x="203933" y="237693"/>
                    <a:pt x="201490" y="240290"/>
                    <a:pt x="200269" y="242888"/>
                  </a:cubicBezTo>
                  <a:cubicBezTo>
                    <a:pt x="196606" y="237693"/>
                    <a:pt x="194163" y="233796"/>
                    <a:pt x="190500" y="228600"/>
                  </a:cubicBezTo>
                  <a:close/>
                  <a:moveTo>
                    <a:pt x="146452" y="228600"/>
                  </a:moveTo>
                  <a:cubicBezTo>
                    <a:pt x="152930" y="228600"/>
                    <a:pt x="159408" y="229897"/>
                    <a:pt x="164590" y="229897"/>
                  </a:cubicBezTo>
                  <a:cubicBezTo>
                    <a:pt x="164590" y="229897"/>
                    <a:pt x="164590" y="229897"/>
                    <a:pt x="165885" y="229897"/>
                  </a:cubicBezTo>
                  <a:cubicBezTo>
                    <a:pt x="168477" y="229897"/>
                    <a:pt x="171068" y="229897"/>
                    <a:pt x="173659" y="229897"/>
                  </a:cubicBezTo>
                  <a:cubicBezTo>
                    <a:pt x="178841" y="237678"/>
                    <a:pt x="185319" y="245459"/>
                    <a:pt x="190501" y="253240"/>
                  </a:cubicBezTo>
                  <a:cubicBezTo>
                    <a:pt x="156817" y="286958"/>
                    <a:pt x="123132" y="309004"/>
                    <a:pt x="103699" y="320675"/>
                  </a:cubicBezTo>
                  <a:cubicBezTo>
                    <a:pt x="94630" y="316785"/>
                    <a:pt x="85561" y="311597"/>
                    <a:pt x="77788" y="306410"/>
                  </a:cubicBezTo>
                  <a:cubicBezTo>
                    <a:pt x="84266" y="293442"/>
                    <a:pt x="97221" y="271396"/>
                    <a:pt x="112768" y="244162"/>
                  </a:cubicBezTo>
                  <a:cubicBezTo>
                    <a:pt x="115359" y="245459"/>
                    <a:pt x="117950" y="245459"/>
                    <a:pt x="121837" y="245459"/>
                  </a:cubicBezTo>
                  <a:cubicBezTo>
                    <a:pt x="132201" y="245459"/>
                    <a:pt x="142566" y="238975"/>
                    <a:pt x="146452" y="228600"/>
                  </a:cubicBezTo>
                  <a:close/>
                  <a:moveTo>
                    <a:pt x="323851" y="217487"/>
                  </a:moveTo>
                  <a:cubicBezTo>
                    <a:pt x="310830" y="256268"/>
                    <a:pt x="284788" y="287292"/>
                    <a:pt x="249631" y="307975"/>
                  </a:cubicBezTo>
                  <a:cubicBezTo>
                    <a:pt x="240516" y="295048"/>
                    <a:pt x="224890" y="275658"/>
                    <a:pt x="207963" y="253682"/>
                  </a:cubicBezTo>
                  <a:cubicBezTo>
                    <a:pt x="211869" y="249804"/>
                    <a:pt x="214474" y="247219"/>
                    <a:pt x="218380" y="243341"/>
                  </a:cubicBezTo>
                  <a:cubicBezTo>
                    <a:pt x="220984" y="244634"/>
                    <a:pt x="223588" y="244634"/>
                    <a:pt x="227495" y="244634"/>
                  </a:cubicBezTo>
                  <a:cubicBezTo>
                    <a:pt x="239214" y="244634"/>
                    <a:pt x="250933" y="236878"/>
                    <a:pt x="253537" y="225243"/>
                  </a:cubicBezTo>
                  <a:cubicBezTo>
                    <a:pt x="280881" y="222658"/>
                    <a:pt x="304319" y="220073"/>
                    <a:pt x="323851" y="217487"/>
                  </a:cubicBezTo>
                  <a:close/>
                  <a:moveTo>
                    <a:pt x="3175" y="196850"/>
                  </a:moveTo>
                  <a:cubicBezTo>
                    <a:pt x="23562" y="204666"/>
                    <a:pt x="55417" y="215086"/>
                    <a:pt x="93642" y="222902"/>
                  </a:cubicBezTo>
                  <a:cubicBezTo>
                    <a:pt x="94916" y="228112"/>
                    <a:pt x="96190" y="232019"/>
                    <a:pt x="100013" y="235927"/>
                  </a:cubicBezTo>
                  <a:cubicBezTo>
                    <a:pt x="84723" y="261978"/>
                    <a:pt x="71981" y="284122"/>
                    <a:pt x="65610" y="298450"/>
                  </a:cubicBezTo>
                  <a:cubicBezTo>
                    <a:pt x="33755" y="273702"/>
                    <a:pt x="10820" y="237230"/>
                    <a:pt x="3175" y="196850"/>
                  </a:cubicBezTo>
                  <a:close/>
                  <a:moveTo>
                    <a:pt x="146517" y="192087"/>
                  </a:moveTo>
                  <a:cubicBezTo>
                    <a:pt x="151747" y="200025"/>
                    <a:pt x="156976" y="207963"/>
                    <a:pt x="163513" y="215900"/>
                  </a:cubicBezTo>
                  <a:cubicBezTo>
                    <a:pt x="158284" y="215900"/>
                    <a:pt x="153054" y="214577"/>
                    <a:pt x="147825" y="214577"/>
                  </a:cubicBezTo>
                  <a:cubicBezTo>
                    <a:pt x="147825" y="209286"/>
                    <a:pt x="145210" y="203994"/>
                    <a:pt x="141288" y="200025"/>
                  </a:cubicBezTo>
                  <a:cubicBezTo>
                    <a:pt x="142595" y="197379"/>
                    <a:pt x="145210" y="194733"/>
                    <a:pt x="146517" y="192087"/>
                  </a:cubicBezTo>
                  <a:close/>
                  <a:moveTo>
                    <a:pt x="277877" y="160337"/>
                  </a:moveTo>
                  <a:cubicBezTo>
                    <a:pt x="290894" y="175968"/>
                    <a:pt x="302610" y="190296"/>
                    <a:pt x="314326" y="204624"/>
                  </a:cubicBezTo>
                  <a:cubicBezTo>
                    <a:pt x="297403" y="205927"/>
                    <a:pt x="276575" y="208532"/>
                    <a:pt x="253143" y="211137"/>
                  </a:cubicBezTo>
                  <a:cubicBezTo>
                    <a:pt x="251842" y="207230"/>
                    <a:pt x="251842" y="204624"/>
                    <a:pt x="249238" y="203322"/>
                  </a:cubicBezTo>
                  <a:cubicBezTo>
                    <a:pt x="259652" y="188994"/>
                    <a:pt x="270066" y="174665"/>
                    <a:pt x="277877" y="160337"/>
                  </a:cubicBezTo>
                  <a:close/>
                  <a:moveTo>
                    <a:pt x="290513" y="153987"/>
                  </a:moveTo>
                  <a:cubicBezTo>
                    <a:pt x="306490" y="159216"/>
                    <a:pt x="321136" y="163139"/>
                    <a:pt x="331788" y="167061"/>
                  </a:cubicBezTo>
                  <a:cubicBezTo>
                    <a:pt x="331788" y="178827"/>
                    <a:pt x="330457" y="187978"/>
                    <a:pt x="329125" y="198437"/>
                  </a:cubicBezTo>
                  <a:cubicBezTo>
                    <a:pt x="317142" y="185364"/>
                    <a:pt x="303828" y="170983"/>
                    <a:pt x="290513" y="153987"/>
                  </a:cubicBezTo>
                  <a:close/>
                  <a:moveTo>
                    <a:pt x="113341" y="139700"/>
                  </a:moveTo>
                  <a:cubicBezTo>
                    <a:pt x="118493" y="150004"/>
                    <a:pt x="124933" y="160307"/>
                    <a:pt x="130085" y="169324"/>
                  </a:cubicBezTo>
                  <a:cubicBezTo>
                    <a:pt x="132661" y="171900"/>
                    <a:pt x="135237" y="175764"/>
                    <a:pt x="136525" y="178340"/>
                  </a:cubicBezTo>
                  <a:cubicBezTo>
                    <a:pt x="133949" y="183492"/>
                    <a:pt x="131373" y="187356"/>
                    <a:pt x="128797" y="191219"/>
                  </a:cubicBezTo>
                  <a:cubicBezTo>
                    <a:pt x="126221" y="189932"/>
                    <a:pt x="123645" y="189932"/>
                    <a:pt x="121069" y="189932"/>
                  </a:cubicBezTo>
                  <a:cubicBezTo>
                    <a:pt x="109478" y="189932"/>
                    <a:pt x="99174" y="197659"/>
                    <a:pt x="95310" y="207963"/>
                  </a:cubicBezTo>
                  <a:cubicBezTo>
                    <a:pt x="52807" y="200235"/>
                    <a:pt x="19320" y="187356"/>
                    <a:pt x="1288" y="179628"/>
                  </a:cubicBezTo>
                  <a:cubicBezTo>
                    <a:pt x="0" y="174476"/>
                    <a:pt x="0" y="170612"/>
                    <a:pt x="0" y="165460"/>
                  </a:cubicBezTo>
                  <a:cubicBezTo>
                    <a:pt x="0" y="160307"/>
                    <a:pt x="0" y="156444"/>
                    <a:pt x="1288" y="151292"/>
                  </a:cubicBezTo>
                  <a:cubicBezTo>
                    <a:pt x="23183" y="147428"/>
                    <a:pt x="64399" y="142276"/>
                    <a:pt x="113341" y="139700"/>
                  </a:cubicBezTo>
                  <a:close/>
                  <a:moveTo>
                    <a:pt x="186315" y="138112"/>
                  </a:moveTo>
                  <a:cubicBezTo>
                    <a:pt x="215774" y="139408"/>
                    <a:pt x="243952" y="143298"/>
                    <a:pt x="268288" y="149780"/>
                  </a:cubicBezTo>
                  <a:cubicBezTo>
                    <a:pt x="259322" y="164042"/>
                    <a:pt x="249076" y="179599"/>
                    <a:pt x="238829" y="193860"/>
                  </a:cubicBezTo>
                  <a:cubicBezTo>
                    <a:pt x="234986" y="192564"/>
                    <a:pt x="231144" y="191267"/>
                    <a:pt x="227301" y="191267"/>
                  </a:cubicBezTo>
                  <a:cubicBezTo>
                    <a:pt x="213212" y="191267"/>
                    <a:pt x="201685" y="201639"/>
                    <a:pt x="200404" y="214604"/>
                  </a:cubicBezTo>
                  <a:cubicBezTo>
                    <a:pt x="194000" y="214604"/>
                    <a:pt x="186315" y="214604"/>
                    <a:pt x="179911" y="215900"/>
                  </a:cubicBezTo>
                  <a:cubicBezTo>
                    <a:pt x="170945" y="202936"/>
                    <a:pt x="163260" y="191267"/>
                    <a:pt x="155575" y="179599"/>
                  </a:cubicBezTo>
                  <a:cubicBezTo>
                    <a:pt x="160698" y="171820"/>
                    <a:pt x="167102" y="162745"/>
                    <a:pt x="173507" y="154966"/>
                  </a:cubicBezTo>
                  <a:cubicBezTo>
                    <a:pt x="177349" y="148483"/>
                    <a:pt x="182472" y="143298"/>
                    <a:pt x="186315" y="138112"/>
                  </a:cubicBezTo>
                  <a:close/>
                  <a:moveTo>
                    <a:pt x="168276" y="138112"/>
                  </a:moveTo>
                  <a:cubicBezTo>
                    <a:pt x="165630" y="140597"/>
                    <a:pt x="164307" y="143081"/>
                    <a:pt x="161661" y="145566"/>
                  </a:cubicBezTo>
                  <a:cubicBezTo>
                    <a:pt x="156370" y="153020"/>
                    <a:pt x="151078" y="159232"/>
                    <a:pt x="145786" y="166687"/>
                  </a:cubicBezTo>
                  <a:cubicBezTo>
                    <a:pt x="144463" y="165445"/>
                    <a:pt x="143140" y="162960"/>
                    <a:pt x="141817" y="161718"/>
                  </a:cubicBezTo>
                  <a:cubicBezTo>
                    <a:pt x="137849" y="154263"/>
                    <a:pt x="132557" y="146808"/>
                    <a:pt x="128588" y="139354"/>
                  </a:cubicBezTo>
                  <a:cubicBezTo>
                    <a:pt x="141817" y="139354"/>
                    <a:pt x="155047" y="138112"/>
                    <a:pt x="168276" y="138112"/>
                  </a:cubicBezTo>
                  <a:close/>
                  <a:moveTo>
                    <a:pt x="220028" y="103187"/>
                  </a:moveTo>
                  <a:cubicBezTo>
                    <a:pt x="223838" y="104486"/>
                    <a:pt x="227648" y="105784"/>
                    <a:pt x="232728" y="105784"/>
                  </a:cubicBezTo>
                  <a:cubicBezTo>
                    <a:pt x="233998" y="105784"/>
                    <a:pt x="236538" y="105784"/>
                    <a:pt x="237808" y="105784"/>
                  </a:cubicBezTo>
                  <a:cubicBezTo>
                    <a:pt x="241618" y="109681"/>
                    <a:pt x="244158" y="114877"/>
                    <a:pt x="246698" y="118773"/>
                  </a:cubicBezTo>
                  <a:cubicBezTo>
                    <a:pt x="249238" y="122670"/>
                    <a:pt x="253048" y="127865"/>
                    <a:pt x="255588" y="131762"/>
                  </a:cubicBezTo>
                  <a:cubicBezTo>
                    <a:pt x="237808" y="129164"/>
                    <a:pt x="218758" y="126566"/>
                    <a:pt x="198438" y="125267"/>
                  </a:cubicBezTo>
                  <a:cubicBezTo>
                    <a:pt x="206058" y="117474"/>
                    <a:pt x="213678" y="109681"/>
                    <a:pt x="220028" y="103187"/>
                  </a:cubicBezTo>
                  <a:close/>
                  <a:moveTo>
                    <a:pt x="317236" y="98425"/>
                  </a:moveTo>
                  <a:cubicBezTo>
                    <a:pt x="325173" y="115539"/>
                    <a:pt x="329142" y="133969"/>
                    <a:pt x="331788" y="152400"/>
                  </a:cubicBezTo>
                  <a:cubicBezTo>
                    <a:pt x="319882" y="148450"/>
                    <a:pt x="306652" y="144501"/>
                    <a:pt x="292100" y="140552"/>
                  </a:cubicBezTo>
                  <a:cubicBezTo>
                    <a:pt x="301361" y="124754"/>
                    <a:pt x="310621" y="111589"/>
                    <a:pt x="317236" y="98425"/>
                  </a:cubicBezTo>
                  <a:close/>
                  <a:moveTo>
                    <a:pt x="286068" y="52387"/>
                  </a:moveTo>
                  <a:cubicBezTo>
                    <a:pt x="295205" y="61448"/>
                    <a:pt x="303037" y="71803"/>
                    <a:pt x="309563" y="84748"/>
                  </a:cubicBezTo>
                  <a:cubicBezTo>
                    <a:pt x="301731" y="98986"/>
                    <a:pt x="289984" y="117108"/>
                    <a:pt x="278236" y="136525"/>
                  </a:cubicBezTo>
                  <a:cubicBezTo>
                    <a:pt x="278236" y="136525"/>
                    <a:pt x="276931" y="136525"/>
                    <a:pt x="276931" y="136525"/>
                  </a:cubicBezTo>
                  <a:cubicBezTo>
                    <a:pt x="270404" y="127464"/>
                    <a:pt x="265183" y="119697"/>
                    <a:pt x="258657" y="110636"/>
                  </a:cubicBezTo>
                  <a:cubicBezTo>
                    <a:pt x="256046" y="106753"/>
                    <a:pt x="253436" y="102870"/>
                    <a:pt x="250825" y="98986"/>
                  </a:cubicBezTo>
                  <a:cubicBezTo>
                    <a:pt x="256046" y="93809"/>
                    <a:pt x="259962" y="86042"/>
                    <a:pt x="259962" y="78275"/>
                  </a:cubicBezTo>
                  <a:cubicBezTo>
                    <a:pt x="259962" y="75687"/>
                    <a:pt x="259962" y="73098"/>
                    <a:pt x="258657" y="70509"/>
                  </a:cubicBezTo>
                  <a:cubicBezTo>
                    <a:pt x="269099" y="62742"/>
                    <a:pt x="278236" y="57564"/>
                    <a:pt x="286068" y="52387"/>
                  </a:cubicBezTo>
                  <a:close/>
                  <a:moveTo>
                    <a:pt x="73025" y="28575"/>
                  </a:moveTo>
                  <a:cubicBezTo>
                    <a:pt x="79493" y="54655"/>
                    <a:pt x="92428" y="92472"/>
                    <a:pt x="107950" y="126377"/>
                  </a:cubicBezTo>
                  <a:cubicBezTo>
                    <a:pt x="63970" y="128985"/>
                    <a:pt x="25165" y="134201"/>
                    <a:pt x="3175" y="138113"/>
                  </a:cubicBezTo>
                  <a:cubicBezTo>
                    <a:pt x="10936" y="92472"/>
                    <a:pt x="36806" y="53351"/>
                    <a:pt x="73025" y="28575"/>
                  </a:cubicBezTo>
                  <a:close/>
                  <a:moveTo>
                    <a:pt x="203200" y="4762"/>
                  </a:moveTo>
                  <a:cubicBezTo>
                    <a:pt x="230476" y="11151"/>
                    <a:pt x="255155" y="23928"/>
                    <a:pt x="274638" y="41817"/>
                  </a:cubicBezTo>
                  <a:cubicBezTo>
                    <a:pt x="268144" y="45650"/>
                    <a:pt x="260350" y="52039"/>
                    <a:pt x="251258" y="57150"/>
                  </a:cubicBezTo>
                  <a:cubicBezTo>
                    <a:pt x="246063" y="53316"/>
                    <a:pt x="239568" y="50761"/>
                    <a:pt x="233074" y="50761"/>
                  </a:cubicBezTo>
                  <a:cubicBezTo>
                    <a:pt x="230476" y="50761"/>
                    <a:pt x="227879" y="50761"/>
                    <a:pt x="225281" y="52039"/>
                  </a:cubicBezTo>
                  <a:cubicBezTo>
                    <a:pt x="216189" y="34150"/>
                    <a:pt x="208395" y="17539"/>
                    <a:pt x="203200" y="4762"/>
                  </a:cubicBezTo>
                  <a:close/>
                  <a:moveTo>
                    <a:pt x="165260" y="0"/>
                  </a:moveTo>
                  <a:cubicBezTo>
                    <a:pt x="172957" y="0"/>
                    <a:pt x="179371" y="0"/>
                    <a:pt x="185786" y="1290"/>
                  </a:cubicBezTo>
                  <a:cubicBezTo>
                    <a:pt x="192200" y="15478"/>
                    <a:pt x="199897" y="36115"/>
                    <a:pt x="212725" y="59333"/>
                  </a:cubicBezTo>
                  <a:cubicBezTo>
                    <a:pt x="207594" y="63202"/>
                    <a:pt x="205028" y="69651"/>
                    <a:pt x="205028" y="77390"/>
                  </a:cubicBezTo>
                  <a:cubicBezTo>
                    <a:pt x="205028" y="82550"/>
                    <a:pt x="206311" y="87709"/>
                    <a:pt x="208876" y="91579"/>
                  </a:cubicBezTo>
                  <a:cubicBezTo>
                    <a:pt x="198614" y="100608"/>
                    <a:pt x="188351" y="110926"/>
                    <a:pt x="179371" y="122535"/>
                  </a:cubicBezTo>
                  <a:cubicBezTo>
                    <a:pt x="178089" y="122535"/>
                    <a:pt x="178089" y="122535"/>
                    <a:pt x="176806" y="122535"/>
                  </a:cubicBezTo>
                  <a:cubicBezTo>
                    <a:pt x="158846" y="122535"/>
                    <a:pt x="139604" y="123825"/>
                    <a:pt x="122927" y="123825"/>
                  </a:cubicBezTo>
                  <a:cubicBezTo>
                    <a:pt x="104967" y="87709"/>
                    <a:pt x="92139" y="45144"/>
                    <a:pt x="85725" y="20637"/>
                  </a:cubicBezTo>
                  <a:cubicBezTo>
                    <a:pt x="108816" y="7739"/>
                    <a:pt x="135755" y="0"/>
                    <a:pt x="165260" y="0"/>
                  </a:cubicBezTo>
                  <a:close/>
                </a:path>
              </a:pathLst>
            </a:custGeom>
            <a:solidFill>
              <a:srgbClr val="0C10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sp>
          <p:nvSpPr>
            <p:cNvPr id="276" name="任意多边形: 形状 275"/>
            <p:cNvSpPr/>
            <p:nvPr/>
          </p:nvSpPr>
          <p:spPr>
            <a:xfrm>
              <a:off x="3024351" y="5153999"/>
              <a:ext cx="631830" cy="622759"/>
            </a:xfrm>
            <a:custGeom>
              <a:avLst/>
              <a:gdLst>
                <a:gd name="connsiteX0" fmla="*/ 155534 w 331788"/>
                <a:gd name="connsiteY0" fmla="*/ 53107 h 327025"/>
                <a:gd name="connsiteX1" fmla="*/ 176255 w 331788"/>
                <a:gd name="connsiteY1" fmla="*/ 53107 h 327025"/>
                <a:gd name="connsiteX2" fmla="*/ 283746 w 331788"/>
                <a:gd name="connsiteY2" fmla="*/ 141384 h 327025"/>
                <a:gd name="connsiteX3" fmla="*/ 288926 w 331788"/>
                <a:gd name="connsiteY3" fmla="*/ 154366 h 327025"/>
                <a:gd name="connsiteX4" fmla="*/ 288926 w 331788"/>
                <a:gd name="connsiteY4" fmla="*/ 310149 h 327025"/>
                <a:gd name="connsiteX5" fmla="*/ 273385 w 331788"/>
                <a:gd name="connsiteY5" fmla="*/ 327025 h 327025"/>
                <a:gd name="connsiteX6" fmla="*/ 207337 w 331788"/>
                <a:gd name="connsiteY6" fmla="*/ 327025 h 327025"/>
                <a:gd name="connsiteX7" fmla="*/ 207337 w 331788"/>
                <a:gd name="connsiteY7" fmla="*/ 234854 h 327025"/>
                <a:gd name="connsiteX8" fmla="*/ 195681 w 331788"/>
                <a:gd name="connsiteY8" fmla="*/ 223170 h 327025"/>
                <a:gd name="connsiteX9" fmla="*/ 136108 w 331788"/>
                <a:gd name="connsiteY9" fmla="*/ 223170 h 327025"/>
                <a:gd name="connsiteX10" fmla="*/ 124452 w 331788"/>
                <a:gd name="connsiteY10" fmla="*/ 234854 h 327025"/>
                <a:gd name="connsiteX11" fmla="*/ 124452 w 331788"/>
                <a:gd name="connsiteY11" fmla="*/ 327025 h 327025"/>
                <a:gd name="connsiteX12" fmla="*/ 58404 w 331788"/>
                <a:gd name="connsiteY12" fmla="*/ 327025 h 327025"/>
                <a:gd name="connsiteX13" fmla="*/ 42863 w 331788"/>
                <a:gd name="connsiteY13" fmla="*/ 310149 h 327025"/>
                <a:gd name="connsiteX14" fmla="*/ 42863 w 331788"/>
                <a:gd name="connsiteY14" fmla="*/ 154366 h 327025"/>
                <a:gd name="connsiteX15" fmla="*/ 48043 w 331788"/>
                <a:gd name="connsiteY15" fmla="*/ 141384 h 327025"/>
                <a:gd name="connsiteX16" fmla="*/ 155534 w 331788"/>
                <a:gd name="connsiteY16" fmla="*/ 53107 h 327025"/>
                <a:gd name="connsiteX17" fmla="*/ 165894 w 331788"/>
                <a:gd name="connsiteY17" fmla="*/ 0 h 327025"/>
                <a:gd name="connsiteX18" fmla="*/ 189223 w 331788"/>
                <a:gd name="connsiteY18" fmla="*/ 9125 h 327025"/>
                <a:gd name="connsiteX19" fmla="*/ 325308 w 331788"/>
                <a:gd name="connsiteY19" fmla="*/ 117321 h 327025"/>
                <a:gd name="connsiteX20" fmla="*/ 331788 w 331788"/>
                <a:gd name="connsiteY20" fmla="*/ 130356 h 327025"/>
                <a:gd name="connsiteX21" fmla="*/ 331788 w 331788"/>
                <a:gd name="connsiteY21" fmla="*/ 143392 h 327025"/>
                <a:gd name="connsiteX22" fmla="*/ 314940 w 331788"/>
                <a:gd name="connsiteY22" fmla="*/ 160338 h 327025"/>
                <a:gd name="connsiteX23" fmla="*/ 298091 w 331788"/>
                <a:gd name="connsiteY23" fmla="*/ 143392 h 327025"/>
                <a:gd name="connsiteX24" fmla="*/ 298091 w 331788"/>
                <a:gd name="connsiteY24" fmla="*/ 139481 h 327025"/>
                <a:gd name="connsiteX25" fmla="*/ 176263 w 331788"/>
                <a:gd name="connsiteY25" fmla="*/ 41714 h 327025"/>
                <a:gd name="connsiteX26" fmla="*/ 165894 w 331788"/>
                <a:gd name="connsiteY26" fmla="*/ 37804 h 327025"/>
                <a:gd name="connsiteX27" fmla="*/ 155526 w 331788"/>
                <a:gd name="connsiteY27" fmla="*/ 41714 h 327025"/>
                <a:gd name="connsiteX28" fmla="*/ 33697 w 331788"/>
                <a:gd name="connsiteY28" fmla="*/ 139481 h 327025"/>
                <a:gd name="connsiteX29" fmla="*/ 33697 w 331788"/>
                <a:gd name="connsiteY29" fmla="*/ 143392 h 327025"/>
                <a:gd name="connsiteX30" fmla="*/ 16849 w 331788"/>
                <a:gd name="connsiteY30" fmla="*/ 160338 h 327025"/>
                <a:gd name="connsiteX31" fmla="*/ 0 w 331788"/>
                <a:gd name="connsiteY31" fmla="*/ 143392 h 327025"/>
                <a:gd name="connsiteX32" fmla="*/ 0 w 331788"/>
                <a:gd name="connsiteY32" fmla="*/ 130356 h 327025"/>
                <a:gd name="connsiteX33" fmla="*/ 6480 w 331788"/>
                <a:gd name="connsiteY33" fmla="*/ 117321 h 327025"/>
                <a:gd name="connsiteX34" fmla="*/ 142565 w 331788"/>
                <a:gd name="connsiteY34" fmla="*/ 9125 h 327025"/>
                <a:gd name="connsiteX35" fmla="*/ 165894 w 331788"/>
                <a:gd name="connsiteY35" fmla="*/ 0 h 327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31788" h="327025">
                  <a:moveTo>
                    <a:pt x="155534" y="53107"/>
                  </a:moveTo>
                  <a:cubicBezTo>
                    <a:pt x="162009" y="49212"/>
                    <a:pt x="169780" y="49212"/>
                    <a:pt x="176255" y="53107"/>
                  </a:cubicBezTo>
                  <a:cubicBezTo>
                    <a:pt x="176255" y="53107"/>
                    <a:pt x="176255" y="53107"/>
                    <a:pt x="283746" y="141384"/>
                  </a:cubicBezTo>
                  <a:cubicBezTo>
                    <a:pt x="286336" y="143980"/>
                    <a:pt x="288926" y="149173"/>
                    <a:pt x="288926" y="154366"/>
                  </a:cubicBezTo>
                  <a:cubicBezTo>
                    <a:pt x="288926" y="154366"/>
                    <a:pt x="288926" y="154366"/>
                    <a:pt x="288926" y="310149"/>
                  </a:cubicBezTo>
                  <a:cubicBezTo>
                    <a:pt x="288926" y="319236"/>
                    <a:pt x="282451" y="327025"/>
                    <a:pt x="273385" y="327025"/>
                  </a:cubicBezTo>
                  <a:cubicBezTo>
                    <a:pt x="273385" y="327025"/>
                    <a:pt x="273385" y="327025"/>
                    <a:pt x="207337" y="327025"/>
                  </a:cubicBezTo>
                  <a:cubicBezTo>
                    <a:pt x="207337" y="327025"/>
                    <a:pt x="207337" y="327025"/>
                    <a:pt x="207337" y="234854"/>
                  </a:cubicBezTo>
                  <a:cubicBezTo>
                    <a:pt x="207337" y="228363"/>
                    <a:pt x="202157" y="223170"/>
                    <a:pt x="195681" y="223170"/>
                  </a:cubicBezTo>
                  <a:cubicBezTo>
                    <a:pt x="195681" y="223170"/>
                    <a:pt x="195681" y="223170"/>
                    <a:pt x="136108" y="223170"/>
                  </a:cubicBezTo>
                  <a:cubicBezTo>
                    <a:pt x="129633" y="223170"/>
                    <a:pt x="124452" y="228363"/>
                    <a:pt x="124452" y="234854"/>
                  </a:cubicBezTo>
                  <a:cubicBezTo>
                    <a:pt x="124452" y="234854"/>
                    <a:pt x="124452" y="234854"/>
                    <a:pt x="124452" y="327025"/>
                  </a:cubicBezTo>
                  <a:cubicBezTo>
                    <a:pt x="124452" y="327025"/>
                    <a:pt x="124452" y="327025"/>
                    <a:pt x="58404" y="327025"/>
                  </a:cubicBezTo>
                  <a:cubicBezTo>
                    <a:pt x="49338" y="327025"/>
                    <a:pt x="42863" y="319236"/>
                    <a:pt x="42863" y="310149"/>
                  </a:cubicBezTo>
                  <a:cubicBezTo>
                    <a:pt x="42863" y="310149"/>
                    <a:pt x="42863" y="310149"/>
                    <a:pt x="42863" y="154366"/>
                  </a:cubicBezTo>
                  <a:cubicBezTo>
                    <a:pt x="42863" y="149173"/>
                    <a:pt x="45453" y="143980"/>
                    <a:pt x="48043" y="141384"/>
                  </a:cubicBezTo>
                  <a:cubicBezTo>
                    <a:pt x="48043" y="141384"/>
                    <a:pt x="48043" y="141384"/>
                    <a:pt x="155534" y="53107"/>
                  </a:cubicBezTo>
                  <a:close/>
                  <a:moveTo>
                    <a:pt x="165894" y="0"/>
                  </a:moveTo>
                  <a:cubicBezTo>
                    <a:pt x="173670" y="0"/>
                    <a:pt x="182743" y="2607"/>
                    <a:pt x="189223" y="9125"/>
                  </a:cubicBezTo>
                  <a:cubicBezTo>
                    <a:pt x="189223" y="9125"/>
                    <a:pt x="189223" y="9125"/>
                    <a:pt x="325308" y="117321"/>
                  </a:cubicBezTo>
                  <a:cubicBezTo>
                    <a:pt x="329196" y="121231"/>
                    <a:pt x="331788" y="126446"/>
                    <a:pt x="331788" y="130356"/>
                  </a:cubicBezTo>
                  <a:cubicBezTo>
                    <a:pt x="331788" y="130356"/>
                    <a:pt x="331788" y="138178"/>
                    <a:pt x="331788" y="143392"/>
                  </a:cubicBezTo>
                  <a:cubicBezTo>
                    <a:pt x="331788" y="152517"/>
                    <a:pt x="324012" y="160338"/>
                    <a:pt x="314940" y="160338"/>
                  </a:cubicBezTo>
                  <a:cubicBezTo>
                    <a:pt x="305867" y="160338"/>
                    <a:pt x="298091" y="152517"/>
                    <a:pt x="298091" y="143392"/>
                  </a:cubicBezTo>
                  <a:cubicBezTo>
                    <a:pt x="298091" y="142088"/>
                    <a:pt x="298091" y="140785"/>
                    <a:pt x="298091" y="139481"/>
                  </a:cubicBezTo>
                  <a:cubicBezTo>
                    <a:pt x="298091" y="139481"/>
                    <a:pt x="298091" y="139481"/>
                    <a:pt x="176263" y="41714"/>
                  </a:cubicBezTo>
                  <a:cubicBezTo>
                    <a:pt x="176263" y="41714"/>
                    <a:pt x="171078" y="37804"/>
                    <a:pt x="165894" y="37804"/>
                  </a:cubicBezTo>
                  <a:cubicBezTo>
                    <a:pt x="160710" y="37804"/>
                    <a:pt x="155526" y="41714"/>
                    <a:pt x="155526" y="41714"/>
                  </a:cubicBezTo>
                  <a:cubicBezTo>
                    <a:pt x="155526" y="41714"/>
                    <a:pt x="155526" y="41714"/>
                    <a:pt x="33697" y="139481"/>
                  </a:cubicBezTo>
                  <a:cubicBezTo>
                    <a:pt x="33697" y="140785"/>
                    <a:pt x="33697" y="142088"/>
                    <a:pt x="33697" y="143392"/>
                  </a:cubicBezTo>
                  <a:cubicBezTo>
                    <a:pt x="33697" y="152517"/>
                    <a:pt x="25921" y="160338"/>
                    <a:pt x="16849" y="160338"/>
                  </a:cubicBezTo>
                  <a:cubicBezTo>
                    <a:pt x="7776" y="160338"/>
                    <a:pt x="0" y="152517"/>
                    <a:pt x="0" y="143392"/>
                  </a:cubicBezTo>
                  <a:cubicBezTo>
                    <a:pt x="0" y="138178"/>
                    <a:pt x="0" y="130356"/>
                    <a:pt x="0" y="130356"/>
                  </a:cubicBezTo>
                  <a:cubicBezTo>
                    <a:pt x="0" y="126446"/>
                    <a:pt x="2592" y="121231"/>
                    <a:pt x="6480" y="117321"/>
                  </a:cubicBezTo>
                  <a:cubicBezTo>
                    <a:pt x="6480" y="117321"/>
                    <a:pt x="6480" y="117321"/>
                    <a:pt x="142565" y="9125"/>
                  </a:cubicBezTo>
                  <a:cubicBezTo>
                    <a:pt x="149046" y="2607"/>
                    <a:pt x="158118" y="0"/>
                    <a:pt x="165894" y="0"/>
                  </a:cubicBezTo>
                  <a:close/>
                </a:path>
              </a:pathLst>
            </a:custGeom>
            <a:solidFill>
              <a:srgbClr val="0C10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sp>
          <p:nvSpPr>
            <p:cNvPr id="277" name="任意多边形: 形状 276"/>
            <p:cNvSpPr/>
            <p:nvPr/>
          </p:nvSpPr>
          <p:spPr>
            <a:xfrm>
              <a:off x="4700261" y="3443330"/>
              <a:ext cx="631830" cy="628864"/>
            </a:xfrm>
            <a:custGeom>
              <a:avLst/>
              <a:gdLst>
                <a:gd name="connsiteX0" fmla="*/ 262525 w 338138"/>
                <a:gd name="connsiteY0" fmla="*/ 84138 h 336551"/>
                <a:gd name="connsiteX1" fmla="*/ 314260 w 338138"/>
                <a:gd name="connsiteY1" fmla="*/ 84138 h 336551"/>
                <a:gd name="connsiteX2" fmla="*/ 338138 w 338138"/>
                <a:gd name="connsiteY2" fmla="*/ 107802 h 336551"/>
                <a:gd name="connsiteX3" fmla="*/ 338138 w 338138"/>
                <a:gd name="connsiteY3" fmla="*/ 191940 h 336551"/>
                <a:gd name="connsiteX4" fmla="*/ 314260 w 338138"/>
                <a:gd name="connsiteY4" fmla="*/ 216918 h 336551"/>
                <a:gd name="connsiteX5" fmla="*/ 314260 w 338138"/>
                <a:gd name="connsiteY5" fmla="*/ 336551 h 336551"/>
                <a:gd name="connsiteX6" fmla="*/ 241300 w 338138"/>
                <a:gd name="connsiteY6" fmla="*/ 336551 h 336551"/>
                <a:gd name="connsiteX7" fmla="*/ 241300 w 338138"/>
                <a:gd name="connsiteY7" fmla="*/ 240582 h 336551"/>
                <a:gd name="connsiteX8" fmla="*/ 265178 w 338138"/>
                <a:gd name="connsiteY8" fmla="*/ 216918 h 336551"/>
                <a:gd name="connsiteX9" fmla="*/ 265178 w 338138"/>
                <a:gd name="connsiteY9" fmla="*/ 95970 h 336551"/>
                <a:gd name="connsiteX10" fmla="*/ 262525 w 338138"/>
                <a:gd name="connsiteY10" fmla="*/ 84138 h 336551"/>
                <a:gd name="connsiteX11" fmla="*/ 120477 w 338138"/>
                <a:gd name="connsiteY11" fmla="*/ 84138 h 336551"/>
                <a:gd name="connsiteX12" fmla="*/ 217661 w 338138"/>
                <a:gd name="connsiteY12" fmla="*/ 84138 h 336551"/>
                <a:gd name="connsiteX13" fmla="*/ 241300 w 338138"/>
                <a:gd name="connsiteY13" fmla="*/ 107802 h 336551"/>
                <a:gd name="connsiteX14" fmla="*/ 241300 w 338138"/>
                <a:gd name="connsiteY14" fmla="*/ 191940 h 336551"/>
                <a:gd name="connsiteX15" fmla="*/ 217661 w 338138"/>
                <a:gd name="connsiteY15" fmla="*/ 216918 h 336551"/>
                <a:gd name="connsiteX16" fmla="*/ 217661 w 338138"/>
                <a:gd name="connsiteY16" fmla="*/ 336551 h 336551"/>
                <a:gd name="connsiteX17" fmla="*/ 120477 w 338138"/>
                <a:gd name="connsiteY17" fmla="*/ 336551 h 336551"/>
                <a:gd name="connsiteX18" fmla="*/ 120477 w 338138"/>
                <a:gd name="connsiteY18" fmla="*/ 216918 h 336551"/>
                <a:gd name="connsiteX19" fmla="*/ 96837 w 338138"/>
                <a:gd name="connsiteY19" fmla="*/ 191940 h 336551"/>
                <a:gd name="connsiteX20" fmla="*/ 96837 w 338138"/>
                <a:gd name="connsiteY20" fmla="*/ 107802 h 336551"/>
                <a:gd name="connsiteX21" fmla="*/ 120477 w 338138"/>
                <a:gd name="connsiteY21" fmla="*/ 84138 h 336551"/>
                <a:gd name="connsiteX22" fmla="*/ 23878 w 338138"/>
                <a:gd name="connsiteY22" fmla="*/ 84138 h 336551"/>
                <a:gd name="connsiteX23" fmla="*/ 75613 w 338138"/>
                <a:gd name="connsiteY23" fmla="*/ 84138 h 336551"/>
                <a:gd name="connsiteX24" fmla="*/ 72960 w 338138"/>
                <a:gd name="connsiteY24" fmla="*/ 95970 h 336551"/>
                <a:gd name="connsiteX25" fmla="*/ 72960 w 338138"/>
                <a:gd name="connsiteY25" fmla="*/ 216918 h 336551"/>
                <a:gd name="connsiteX26" fmla="*/ 96838 w 338138"/>
                <a:gd name="connsiteY26" fmla="*/ 240582 h 336551"/>
                <a:gd name="connsiteX27" fmla="*/ 96838 w 338138"/>
                <a:gd name="connsiteY27" fmla="*/ 336551 h 336551"/>
                <a:gd name="connsiteX28" fmla="*/ 23878 w 338138"/>
                <a:gd name="connsiteY28" fmla="*/ 336551 h 336551"/>
                <a:gd name="connsiteX29" fmla="*/ 23878 w 338138"/>
                <a:gd name="connsiteY29" fmla="*/ 216918 h 336551"/>
                <a:gd name="connsiteX30" fmla="*/ 0 w 338138"/>
                <a:gd name="connsiteY30" fmla="*/ 191940 h 336551"/>
                <a:gd name="connsiteX31" fmla="*/ 0 w 338138"/>
                <a:gd name="connsiteY31" fmla="*/ 107802 h 336551"/>
                <a:gd name="connsiteX32" fmla="*/ 23878 w 338138"/>
                <a:gd name="connsiteY32" fmla="*/ 84138 h 336551"/>
                <a:gd name="connsiteX33" fmla="*/ 265257 w 338138"/>
                <a:gd name="connsiteY33" fmla="*/ 0 h 336551"/>
                <a:gd name="connsiteX34" fmla="*/ 301625 w 338138"/>
                <a:gd name="connsiteY34" fmla="*/ 35069 h 336551"/>
                <a:gd name="connsiteX35" fmla="*/ 265257 w 338138"/>
                <a:gd name="connsiteY35" fmla="*/ 71438 h 336551"/>
                <a:gd name="connsiteX36" fmla="*/ 248371 w 338138"/>
                <a:gd name="connsiteY36" fmla="*/ 66242 h 336551"/>
                <a:gd name="connsiteX37" fmla="*/ 245774 w 338138"/>
                <a:gd name="connsiteY37" fmla="*/ 64944 h 336551"/>
                <a:gd name="connsiteX38" fmla="*/ 230187 w 338138"/>
                <a:gd name="connsiteY38" fmla="*/ 35069 h 336551"/>
                <a:gd name="connsiteX39" fmla="*/ 265257 w 338138"/>
                <a:gd name="connsiteY39" fmla="*/ 0 h 336551"/>
                <a:gd name="connsiteX40" fmla="*/ 169069 w 338138"/>
                <a:gd name="connsiteY40" fmla="*/ 0 h 336551"/>
                <a:gd name="connsiteX41" fmla="*/ 204788 w 338138"/>
                <a:gd name="connsiteY41" fmla="*/ 35719 h 336551"/>
                <a:gd name="connsiteX42" fmla="*/ 169069 w 338138"/>
                <a:gd name="connsiteY42" fmla="*/ 71438 h 336551"/>
                <a:gd name="connsiteX43" fmla="*/ 133350 w 338138"/>
                <a:gd name="connsiteY43" fmla="*/ 35719 h 336551"/>
                <a:gd name="connsiteX44" fmla="*/ 169069 w 338138"/>
                <a:gd name="connsiteY44" fmla="*/ 0 h 336551"/>
                <a:gd name="connsiteX45" fmla="*/ 72880 w 338138"/>
                <a:gd name="connsiteY45" fmla="*/ 0 h 336551"/>
                <a:gd name="connsiteX46" fmla="*/ 107950 w 338138"/>
                <a:gd name="connsiteY46" fmla="*/ 35069 h 336551"/>
                <a:gd name="connsiteX47" fmla="*/ 92363 w 338138"/>
                <a:gd name="connsiteY47" fmla="*/ 64944 h 336551"/>
                <a:gd name="connsiteX48" fmla="*/ 89766 w 338138"/>
                <a:gd name="connsiteY48" fmla="*/ 66242 h 336551"/>
                <a:gd name="connsiteX49" fmla="*/ 72880 w 338138"/>
                <a:gd name="connsiteY49" fmla="*/ 71438 h 336551"/>
                <a:gd name="connsiteX50" fmla="*/ 36512 w 338138"/>
                <a:gd name="connsiteY50" fmla="*/ 35069 h 336551"/>
                <a:gd name="connsiteX51" fmla="*/ 72880 w 338138"/>
                <a:gd name="connsiteY51" fmla="*/ 0 h 33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38138" h="336551">
                  <a:moveTo>
                    <a:pt x="262525" y="84138"/>
                  </a:moveTo>
                  <a:cubicBezTo>
                    <a:pt x="262525" y="84138"/>
                    <a:pt x="262525" y="84138"/>
                    <a:pt x="314260" y="84138"/>
                  </a:cubicBezTo>
                  <a:cubicBezTo>
                    <a:pt x="338138" y="84138"/>
                    <a:pt x="338138" y="107802"/>
                    <a:pt x="338138" y="107802"/>
                  </a:cubicBezTo>
                  <a:cubicBezTo>
                    <a:pt x="338138" y="107802"/>
                    <a:pt x="338138" y="107802"/>
                    <a:pt x="338138" y="191940"/>
                  </a:cubicBezTo>
                  <a:cubicBezTo>
                    <a:pt x="338138" y="216918"/>
                    <a:pt x="314260" y="216918"/>
                    <a:pt x="314260" y="216918"/>
                  </a:cubicBezTo>
                  <a:cubicBezTo>
                    <a:pt x="314260" y="216918"/>
                    <a:pt x="314260" y="216918"/>
                    <a:pt x="314260" y="336551"/>
                  </a:cubicBezTo>
                  <a:cubicBezTo>
                    <a:pt x="314260" y="336551"/>
                    <a:pt x="314260" y="336551"/>
                    <a:pt x="241300" y="336551"/>
                  </a:cubicBezTo>
                  <a:cubicBezTo>
                    <a:pt x="241300" y="336551"/>
                    <a:pt x="241300" y="336551"/>
                    <a:pt x="241300" y="240582"/>
                  </a:cubicBezTo>
                  <a:cubicBezTo>
                    <a:pt x="241300" y="240582"/>
                    <a:pt x="265178" y="240582"/>
                    <a:pt x="265178" y="216918"/>
                  </a:cubicBezTo>
                  <a:cubicBezTo>
                    <a:pt x="265178" y="216918"/>
                    <a:pt x="265178" y="216918"/>
                    <a:pt x="265178" y="95970"/>
                  </a:cubicBezTo>
                  <a:cubicBezTo>
                    <a:pt x="265178" y="95970"/>
                    <a:pt x="265178" y="90711"/>
                    <a:pt x="262525" y="84138"/>
                  </a:cubicBezTo>
                  <a:close/>
                  <a:moveTo>
                    <a:pt x="120477" y="84138"/>
                  </a:moveTo>
                  <a:cubicBezTo>
                    <a:pt x="120477" y="84138"/>
                    <a:pt x="120477" y="84138"/>
                    <a:pt x="217661" y="84138"/>
                  </a:cubicBezTo>
                  <a:cubicBezTo>
                    <a:pt x="241300" y="84138"/>
                    <a:pt x="241300" y="107802"/>
                    <a:pt x="241300" y="107802"/>
                  </a:cubicBezTo>
                  <a:lnTo>
                    <a:pt x="241300" y="191940"/>
                  </a:lnTo>
                  <a:cubicBezTo>
                    <a:pt x="241300" y="216918"/>
                    <a:pt x="217661" y="216918"/>
                    <a:pt x="217661" y="216918"/>
                  </a:cubicBezTo>
                  <a:cubicBezTo>
                    <a:pt x="217661" y="216918"/>
                    <a:pt x="217661" y="216918"/>
                    <a:pt x="217661" y="336551"/>
                  </a:cubicBezTo>
                  <a:cubicBezTo>
                    <a:pt x="217661" y="336551"/>
                    <a:pt x="217661" y="336551"/>
                    <a:pt x="120477" y="336551"/>
                  </a:cubicBezTo>
                  <a:cubicBezTo>
                    <a:pt x="120477" y="336551"/>
                    <a:pt x="120477" y="336551"/>
                    <a:pt x="120477" y="216918"/>
                  </a:cubicBezTo>
                  <a:cubicBezTo>
                    <a:pt x="120477" y="216918"/>
                    <a:pt x="96837" y="216918"/>
                    <a:pt x="96837" y="191940"/>
                  </a:cubicBezTo>
                  <a:cubicBezTo>
                    <a:pt x="96837" y="191940"/>
                    <a:pt x="96837" y="191940"/>
                    <a:pt x="96837" y="107802"/>
                  </a:cubicBezTo>
                  <a:cubicBezTo>
                    <a:pt x="96837" y="84138"/>
                    <a:pt x="120477" y="84138"/>
                    <a:pt x="120477" y="84138"/>
                  </a:cubicBezTo>
                  <a:close/>
                  <a:moveTo>
                    <a:pt x="23878" y="84138"/>
                  </a:moveTo>
                  <a:cubicBezTo>
                    <a:pt x="23878" y="84138"/>
                    <a:pt x="23878" y="84138"/>
                    <a:pt x="75613" y="84138"/>
                  </a:cubicBezTo>
                  <a:cubicBezTo>
                    <a:pt x="72960" y="90711"/>
                    <a:pt x="72960" y="95970"/>
                    <a:pt x="72960" y="95970"/>
                  </a:cubicBezTo>
                  <a:cubicBezTo>
                    <a:pt x="72960" y="95970"/>
                    <a:pt x="72960" y="95970"/>
                    <a:pt x="72960" y="216918"/>
                  </a:cubicBezTo>
                  <a:cubicBezTo>
                    <a:pt x="72960" y="240582"/>
                    <a:pt x="96838" y="240582"/>
                    <a:pt x="96838" y="240582"/>
                  </a:cubicBezTo>
                  <a:cubicBezTo>
                    <a:pt x="96838" y="240582"/>
                    <a:pt x="96838" y="240582"/>
                    <a:pt x="96838" y="336551"/>
                  </a:cubicBezTo>
                  <a:cubicBezTo>
                    <a:pt x="96838" y="336551"/>
                    <a:pt x="96838" y="336551"/>
                    <a:pt x="23878" y="336551"/>
                  </a:cubicBezTo>
                  <a:cubicBezTo>
                    <a:pt x="23878" y="336551"/>
                    <a:pt x="23878" y="336551"/>
                    <a:pt x="23878" y="216918"/>
                  </a:cubicBezTo>
                  <a:cubicBezTo>
                    <a:pt x="23878" y="216918"/>
                    <a:pt x="0" y="216918"/>
                    <a:pt x="0" y="191940"/>
                  </a:cubicBezTo>
                  <a:cubicBezTo>
                    <a:pt x="0" y="191940"/>
                    <a:pt x="0" y="191940"/>
                    <a:pt x="0" y="107802"/>
                  </a:cubicBezTo>
                  <a:cubicBezTo>
                    <a:pt x="0" y="84138"/>
                    <a:pt x="23878" y="84138"/>
                    <a:pt x="23878" y="84138"/>
                  </a:cubicBezTo>
                  <a:close/>
                  <a:moveTo>
                    <a:pt x="265257" y="0"/>
                  </a:moveTo>
                  <a:cubicBezTo>
                    <a:pt x="284740" y="0"/>
                    <a:pt x="301625" y="15586"/>
                    <a:pt x="301625" y="35069"/>
                  </a:cubicBezTo>
                  <a:cubicBezTo>
                    <a:pt x="301625" y="55851"/>
                    <a:pt x="284740" y="71438"/>
                    <a:pt x="265257" y="71438"/>
                  </a:cubicBezTo>
                  <a:cubicBezTo>
                    <a:pt x="258762" y="71438"/>
                    <a:pt x="253567" y="70139"/>
                    <a:pt x="248371" y="66242"/>
                  </a:cubicBezTo>
                  <a:cubicBezTo>
                    <a:pt x="248371" y="66242"/>
                    <a:pt x="247072" y="66242"/>
                    <a:pt x="245774" y="64944"/>
                  </a:cubicBezTo>
                  <a:cubicBezTo>
                    <a:pt x="236681" y="59748"/>
                    <a:pt x="230187" y="48058"/>
                    <a:pt x="230187" y="35069"/>
                  </a:cubicBezTo>
                  <a:cubicBezTo>
                    <a:pt x="230187" y="15586"/>
                    <a:pt x="245774" y="0"/>
                    <a:pt x="265257" y="0"/>
                  </a:cubicBezTo>
                  <a:close/>
                  <a:moveTo>
                    <a:pt x="169069" y="0"/>
                  </a:moveTo>
                  <a:cubicBezTo>
                    <a:pt x="188796" y="0"/>
                    <a:pt x="204788" y="15992"/>
                    <a:pt x="204788" y="35719"/>
                  </a:cubicBezTo>
                  <a:cubicBezTo>
                    <a:pt x="204788" y="55446"/>
                    <a:pt x="188796" y="71438"/>
                    <a:pt x="169069" y="71438"/>
                  </a:cubicBezTo>
                  <a:cubicBezTo>
                    <a:pt x="149342" y="71438"/>
                    <a:pt x="133350" y="55446"/>
                    <a:pt x="133350" y="35719"/>
                  </a:cubicBezTo>
                  <a:cubicBezTo>
                    <a:pt x="133350" y="15992"/>
                    <a:pt x="149342" y="0"/>
                    <a:pt x="169069" y="0"/>
                  </a:cubicBezTo>
                  <a:close/>
                  <a:moveTo>
                    <a:pt x="72880" y="0"/>
                  </a:moveTo>
                  <a:cubicBezTo>
                    <a:pt x="92363" y="0"/>
                    <a:pt x="107950" y="15586"/>
                    <a:pt x="107950" y="35069"/>
                  </a:cubicBezTo>
                  <a:cubicBezTo>
                    <a:pt x="107950" y="48058"/>
                    <a:pt x="101456" y="59748"/>
                    <a:pt x="92363" y="64944"/>
                  </a:cubicBezTo>
                  <a:cubicBezTo>
                    <a:pt x="91065" y="66242"/>
                    <a:pt x="89766" y="66242"/>
                    <a:pt x="89766" y="66242"/>
                  </a:cubicBezTo>
                  <a:cubicBezTo>
                    <a:pt x="84570" y="70139"/>
                    <a:pt x="79375" y="71438"/>
                    <a:pt x="72880" y="71438"/>
                  </a:cubicBezTo>
                  <a:cubicBezTo>
                    <a:pt x="53397" y="71438"/>
                    <a:pt x="36512" y="55851"/>
                    <a:pt x="36512" y="35069"/>
                  </a:cubicBezTo>
                  <a:cubicBezTo>
                    <a:pt x="36512" y="15586"/>
                    <a:pt x="53397" y="0"/>
                    <a:pt x="72880" y="0"/>
                  </a:cubicBezTo>
                  <a:close/>
                </a:path>
              </a:pathLst>
            </a:custGeom>
            <a:solidFill>
              <a:srgbClr val="0C10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sp>
          <p:nvSpPr>
            <p:cNvPr id="278" name="任意多边形: 形状 277"/>
            <p:cNvSpPr/>
            <p:nvPr/>
          </p:nvSpPr>
          <p:spPr>
            <a:xfrm>
              <a:off x="1359281" y="3462026"/>
              <a:ext cx="631830" cy="591472"/>
            </a:xfrm>
            <a:custGeom>
              <a:avLst/>
              <a:gdLst>
                <a:gd name="connsiteX0" fmla="*/ 241311 w 331352"/>
                <a:gd name="connsiteY0" fmla="*/ 265737 h 310187"/>
                <a:gd name="connsiteX1" fmla="*/ 227023 w 331352"/>
                <a:gd name="connsiteY1" fmla="*/ 280025 h 310187"/>
                <a:gd name="connsiteX2" fmla="*/ 241311 w 331352"/>
                <a:gd name="connsiteY2" fmla="*/ 294313 h 310187"/>
                <a:gd name="connsiteX3" fmla="*/ 255599 w 331352"/>
                <a:gd name="connsiteY3" fmla="*/ 280025 h 310187"/>
                <a:gd name="connsiteX4" fmla="*/ 241311 w 331352"/>
                <a:gd name="connsiteY4" fmla="*/ 265737 h 310187"/>
                <a:gd name="connsiteX5" fmla="*/ 125424 w 331352"/>
                <a:gd name="connsiteY5" fmla="*/ 265737 h 310187"/>
                <a:gd name="connsiteX6" fmla="*/ 111136 w 331352"/>
                <a:gd name="connsiteY6" fmla="*/ 280025 h 310187"/>
                <a:gd name="connsiteX7" fmla="*/ 125424 w 331352"/>
                <a:gd name="connsiteY7" fmla="*/ 294313 h 310187"/>
                <a:gd name="connsiteX8" fmla="*/ 139712 w 331352"/>
                <a:gd name="connsiteY8" fmla="*/ 280025 h 310187"/>
                <a:gd name="connsiteX9" fmla="*/ 125424 w 331352"/>
                <a:gd name="connsiteY9" fmla="*/ 265737 h 310187"/>
                <a:gd name="connsiteX10" fmla="*/ 242898 w 331352"/>
                <a:gd name="connsiteY10" fmla="*/ 168899 h 310187"/>
                <a:gd name="connsiteX11" fmla="*/ 242898 w 331352"/>
                <a:gd name="connsiteY11" fmla="*/ 192712 h 310187"/>
                <a:gd name="connsiteX12" fmla="*/ 268298 w 331352"/>
                <a:gd name="connsiteY12" fmla="*/ 192712 h 310187"/>
                <a:gd name="connsiteX13" fmla="*/ 276236 w 331352"/>
                <a:gd name="connsiteY13" fmla="*/ 168899 h 310187"/>
                <a:gd name="connsiteX14" fmla="*/ 173048 w 331352"/>
                <a:gd name="connsiteY14" fmla="*/ 168899 h 310187"/>
                <a:gd name="connsiteX15" fmla="*/ 173048 w 331352"/>
                <a:gd name="connsiteY15" fmla="*/ 192712 h 310187"/>
                <a:gd name="connsiteX16" fmla="*/ 222261 w 331352"/>
                <a:gd name="connsiteY16" fmla="*/ 192712 h 310187"/>
                <a:gd name="connsiteX17" fmla="*/ 222261 w 331352"/>
                <a:gd name="connsiteY17" fmla="*/ 168899 h 310187"/>
                <a:gd name="connsiteX18" fmla="*/ 120661 w 331352"/>
                <a:gd name="connsiteY18" fmla="*/ 168899 h 310187"/>
                <a:gd name="connsiteX19" fmla="*/ 128598 w 331352"/>
                <a:gd name="connsiteY19" fmla="*/ 192712 h 310187"/>
                <a:gd name="connsiteX20" fmla="*/ 152411 w 331352"/>
                <a:gd name="connsiteY20" fmla="*/ 192712 h 310187"/>
                <a:gd name="connsiteX21" fmla="*/ 152411 w 331352"/>
                <a:gd name="connsiteY21" fmla="*/ 168899 h 310187"/>
                <a:gd name="connsiteX22" fmla="*/ 242898 w 331352"/>
                <a:gd name="connsiteY22" fmla="*/ 119687 h 310187"/>
                <a:gd name="connsiteX23" fmla="*/ 242898 w 331352"/>
                <a:gd name="connsiteY23" fmla="*/ 148262 h 310187"/>
                <a:gd name="connsiteX24" fmla="*/ 282586 w 331352"/>
                <a:gd name="connsiteY24" fmla="*/ 148262 h 310187"/>
                <a:gd name="connsiteX25" fmla="*/ 290523 w 331352"/>
                <a:gd name="connsiteY25" fmla="*/ 119687 h 310187"/>
                <a:gd name="connsiteX26" fmla="*/ 173048 w 331352"/>
                <a:gd name="connsiteY26" fmla="*/ 119687 h 310187"/>
                <a:gd name="connsiteX27" fmla="*/ 173048 w 331352"/>
                <a:gd name="connsiteY27" fmla="*/ 148262 h 310187"/>
                <a:gd name="connsiteX28" fmla="*/ 222261 w 331352"/>
                <a:gd name="connsiteY28" fmla="*/ 148262 h 310187"/>
                <a:gd name="connsiteX29" fmla="*/ 222261 w 331352"/>
                <a:gd name="connsiteY29" fmla="*/ 119687 h 310187"/>
                <a:gd name="connsiteX30" fmla="*/ 103198 w 331352"/>
                <a:gd name="connsiteY30" fmla="*/ 119687 h 310187"/>
                <a:gd name="connsiteX31" fmla="*/ 112723 w 331352"/>
                <a:gd name="connsiteY31" fmla="*/ 148262 h 310187"/>
                <a:gd name="connsiteX32" fmla="*/ 152411 w 331352"/>
                <a:gd name="connsiteY32" fmla="*/ 148262 h 310187"/>
                <a:gd name="connsiteX33" fmla="*/ 152411 w 331352"/>
                <a:gd name="connsiteY33" fmla="*/ 119687 h 310187"/>
                <a:gd name="connsiteX34" fmla="*/ 242898 w 331352"/>
                <a:gd name="connsiteY34" fmla="*/ 75237 h 310187"/>
                <a:gd name="connsiteX35" fmla="*/ 242898 w 331352"/>
                <a:gd name="connsiteY35" fmla="*/ 99050 h 310187"/>
                <a:gd name="connsiteX36" fmla="*/ 296873 w 331352"/>
                <a:gd name="connsiteY36" fmla="*/ 99050 h 310187"/>
                <a:gd name="connsiteX37" fmla="*/ 304811 w 331352"/>
                <a:gd name="connsiteY37" fmla="*/ 75237 h 310187"/>
                <a:gd name="connsiteX38" fmla="*/ 173048 w 331352"/>
                <a:gd name="connsiteY38" fmla="*/ 75237 h 310187"/>
                <a:gd name="connsiteX39" fmla="*/ 173048 w 331352"/>
                <a:gd name="connsiteY39" fmla="*/ 99050 h 310187"/>
                <a:gd name="connsiteX40" fmla="*/ 222261 w 331352"/>
                <a:gd name="connsiteY40" fmla="*/ 99050 h 310187"/>
                <a:gd name="connsiteX41" fmla="*/ 222261 w 331352"/>
                <a:gd name="connsiteY41" fmla="*/ 75237 h 310187"/>
                <a:gd name="connsiteX42" fmla="*/ 87323 w 331352"/>
                <a:gd name="connsiteY42" fmla="*/ 75237 h 310187"/>
                <a:gd name="connsiteX43" fmla="*/ 95261 w 331352"/>
                <a:gd name="connsiteY43" fmla="*/ 99050 h 310187"/>
                <a:gd name="connsiteX44" fmla="*/ 152411 w 331352"/>
                <a:gd name="connsiteY44" fmla="*/ 99050 h 310187"/>
                <a:gd name="connsiteX45" fmla="*/ 152411 w 331352"/>
                <a:gd name="connsiteY45" fmla="*/ 75237 h 310187"/>
                <a:gd name="connsiteX46" fmla="*/ 13989 w 331352"/>
                <a:gd name="connsiteY46" fmla="*/ 328 h 310187"/>
                <a:gd name="connsiteX47" fmla="*/ 64579 w 331352"/>
                <a:gd name="connsiteY47" fmla="*/ 19694 h 310187"/>
                <a:gd name="connsiteX48" fmla="*/ 69768 w 331352"/>
                <a:gd name="connsiteY48" fmla="*/ 26149 h 310187"/>
                <a:gd name="connsiteX49" fmla="*/ 80145 w 331352"/>
                <a:gd name="connsiteY49" fmla="*/ 54553 h 310187"/>
                <a:gd name="connsiteX50" fmla="*/ 81442 w 331352"/>
                <a:gd name="connsiteY50" fmla="*/ 54553 h 310187"/>
                <a:gd name="connsiteX51" fmla="*/ 321421 w 331352"/>
                <a:gd name="connsiteY51" fmla="*/ 54553 h 310187"/>
                <a:gd name="connsiteX52" fmla="*/ 329204 w 331352"/>
                <a:gd name="connsiteY52" fmla="*/ 58426 h 310187"/>
                <a:gd name="connsiteX53" fmla="*/ 330501 w 331352"/>
                <a:gd name="connsiteY53" fmla="*/ 68755 h 310187"/>
                <a:gd name="connsiteX54" fmla="*/ 286397 w 331352"/>
                <a:gd name="connsiteY54" fmla="*/ 205610 h 310187"/>
                <a:gd name="connsiteX55" fmla="*/ 276019 w 331352"/>
                <a:gd name="connsiteY55" fmla="*/ 213356 h 310187"/>
                <a:gd name="connsiteX56" fmla="*/ 120358 w 331352"/>
                <a:gd name="connsiteY56" fmla="*/ 213356 h 310187"/>
                <a:gd name="connsiteX57" fmla="*/ 116466 w 331352"/>
                <a:gd name="connsiteY57" fmla="*/ 212065 h 310187"/>
                <a:gd name="connsiteX58" fmla="*/ 106089 w 331352"/>
                <a:gd name="connsiteY58" fmla="*/ 240469 h 310187"/>
                <a:gd name="connsiteX59" fmla="*/ 276019 w 331352"/>
                <a:gd name="connsiteY59" fmla="*/ 240469 h 310187"/>
                <a:gd name="connsiteX60" fmla="*/ 285100 w 331352"/>
                <a:gd name="connsiteY60" fmla="*/ 248215 h 310187"/>
                <a:gd name="connsiteX61" fmla="*/ 276019 w 331352"/>
                <a:gd name="connsiteY61" fmla="*/ 257253 h 310187"/>
                <a:gd name="connsiteX62" fmla="*/ 266939 w 331352"/>
                <a:gd name="connsiteY62" fmla="*/ 257253 h 310187"/>
                <a:gd name="connsiteX63" fmla="*/ 274722 w 331352"/>
                <a:gd name="connsiteY63" fmla="*/ 279201 h 310187"/>
                <a:gd name="connsiteX64" fmla="*/ 242293 w 331352"/>
                <a:gd name="connsiteY64" fmla="*/ 310187 h 310187"/>
                <a:gd name="connsiteX65" fmla="*/ 211160 w 331352"/>
                <a:gd name="connsiteY65" fmla="*/ 279201 h 310187"/>
                <a:gd name="connsiteX66" fmla="*/ 218943 w 331352"/>
                <a:gd name="connsiteY66" fmla="*/ 257253 h 310187"/>
                <a:gd name="connsiteX67" fmla="*/ 148896 w 331352"/>
                <a:gd name="connsiteY67" fmla="*/ 257253 h 310187"/>
                <a:gd name="connsiteX68" fmla="*/ 157976 w 331352"/>
                <a:gd name="connsiteY68" fmla="*/ 279201 h 310187"/>
                <a:gd name="connsiteX69" fmla="*/ 125547 w 331352"/>
                <a:gd name="connsiteY69" fmla="*/ 310187 h 310187"/>
                <a:gd name="connsiteX70" fmla="*/ 93117 w 331352"/>
                <a:gd name="connsiteY70" fmla="*/ 279201 h 310187"/>
                <a:gd name="connsiteX71" fmla="*/ 102197 w 331352"/>
                <a:gd name="connsiteY71" fmla="*/ 257253 h 310187"/>
                <a:gd name="connsiteX72" fmla="*/ 93117 w 331352"/>
                <a:gd name="connsiteY72" fmla="*/ 257253 h 310187"/>
                <a:gd name="connsiteX73" fmla="*/ 86631 w 331352"/>
                <a:gd name="connsiteY73" fmla="*/ 253380 h 310187"/>
                <a:gd name="connsiteX74" fmla="*/ 85334 w 331352"/>
                <a:gd name="connsiteY74" fmla="*/ 245633 h 310187"/>
                <a:gd name="connsiteX75" fmla="*/ 100900 w 331352"/>
                <a:gd name="connsiteY75" fmla="*/ 201737 h 310187"/>
                <a:gd name="connsiteX76" fmla="*/ 107386 w 331352"/>
                <a:gd name="connsiteY76" fmla="*/ 196572 h 310187"/>
                <a:gd name="connsiteX77" fmla="*/ 51607 w 331352"/>
                <a:gd name="connsiteY77" fmla="*/ 37769 h 310187"/>
                <a:gd name="connsiteX78" fmla="*/ 6206 w 331352"/>
                <a:gd name="connsiteY78" fmla="*/ 19694 h 310187"/>
                <a:gd name="connsiteX79" fmla="*/ 1017 w 331352"/>
                <a:gd name="connsiteY79" fmla="*/ 6783 h 310187"/>
                <a:gd name="connsiteX80" fmla="*/ 13989 w 331352"/>
                <a:gd name="connsiteY80" fmla="*/ 328 h 310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331352" h="310187">
                  <a:moveTo>
                    <a:pt x="241311" y="265737"/>
                  </a:moveTo>
                  <a:cubicBezTo>
                    <a:pt x="233420" y="265737"/>
                    <a:pt x="227023" y="272134"/>
                    <a:pt x="227023" y="280025"/>
                  </a:cubicBezTo>
                  <a:cubicBezTo>
                    <a:pt x="227023" y="287916"/>
                    <a:pt x="233420" y="294313"/>
                    <a:pt x="241311" y="294313"/>
                  </a:cubicBezTo>
                  <a:cubicBezTo>
                    <a:pt x="249202" y="294313"/>
                    <a:pt x="255599" y="287916"/>
                    <a:pt x="255599" y="280025"/>
                  </a:cubicBezTo>
                  <a:cubicBezTo>
                    <a:pt x="255599" y="272134"/>
                    <a:pt x="249202" y="265737"/>
                    <a:pt x="241311" y="265737"/>
                  </a:cubicBezTo>
                  <a:close/>
                  <a:moveTo>
                    <a:pt x="125424" y="265737"/>
                  </a:moveTo>
                  <a:cubicBezTo>
                    <a:pt x="117533" y="265737"/>
                    <a:pt x="111136" y="272134"/>
                    <a:pt x="111136" y="280025"/>
                  </a:cubicBezTo>
                  <a:cubicBezTo>
                    <a:pt x="111136" y="287916"/>
                    <a:pt x="117533" y="294313"/>
                    <a:pt x="125424" y="294313"/>
                  </a:cubicBezTo>
                  <a:cubicBezTo>
                    <a:pt x="133315" y="294313"/>
                    <a:pt x="139712" y="287916"/>
                    <a:pt x="139712" y="280025"/>
                  </a:cubicBezTo>
                  <a:cubicBezTo>
                    <a:pt x="139712" y="272134"/>
                    <a:pt x="133315" y="265737"/>
                    <a:pt x="125424" y="265737"/>
                  </a:cubicBezTo>
                  <a:close/>
                  <a:moveTo>
                    <a:pt x="242898" y="168899"/>
                  </a:moveTo>
                  <a:lnTo>
                    <a:pt x="242898" y="192712"/>
                  </a:lnTo>
                  <a:lnTo>
                    <a:pt x="268298" y="192712"/>
                  </a:lnTo>
                  <a:lnTo>
                    <a:pt x="276236" y="168899"/>
                  </a:lnTo>
                  <a:close/>
                  <a:moveTo>
                    <a:pt x="173048" y="168899"/>
                  </a:moveTo>
                  <a:lnTo>
                    <a:pt x="173048" y="192712"/>
                  </a:lnTo>
                  <a:lnTo>
                    <a:pt x="222261" y="192712"/>
                  </a:lnTo>
                  <a:lnTo>
                    <a:pt x="222261" y="168899"/>
                  </a:lnTo>
                  <a:close/>
                  <a:moveTo>
                    <a:pt x="120661" y="168899"/>
                  </a:moveTo>
                  <a:lnTo>
                    <a:pt x="128598" y="192712"/>
                  </a:lnTo>
                  <a:lnTo>
                    <a:pt x="152411" y="192712"/>
                  </a:lnTo>
                  <a:lnTo>
                    <a:pt x="152411" y="168899"/>
                  </a:lnTo>
                  <a:close/>
                  <a:moveTo>
                    <a:pt x="242898" y="119687"/>
                  </a:moveTo>
                  <a:lnTo>
                    <a:pt x="242898" y="148262"/>
                  </a:lnTo>
                  <a:lnTo>
                    <a:pt x="282586" y="148262"/>
                  </a:lnTo>
                  <a:lnTo>
                    <a:pt x="290523" y="119687"/>
                  </a:lnTo>
                  <a:close/>
                  <a:moveTo>
                    <a:pt x="173048" y="119687"/>
                  </a:moveTo>
                  <a:lnTo>
                    <a:pt x="173048" y="148262"/>
                  </a:lnTo>
                  <a:lnTo>
                    <a:pt x="222261" y="148262"/>
                  </a:lnTo>
                  <a:lnTo>
                    <a:pt x="222261" y="119687"/>
                  </a:lnTo>
                  <a:close/>
                  <a:moveTo>
                    <a:pt x="103198" y="119687"/>
                  </a:moveTo>
                  <a:lnTo>
                    <a:pt x="112723" y="148262"/>
                  </a:lnTo>
                  <a:lnTo>
                    <a:pt x="152411" y="148262"/>
                  </a:lnTo>
                  <a:lnTo>
                    <a:pt x="152411" y="119687"/>
                  </a:lnTo>
                  <a:close/>
                  <a:moveTo>
                    <a:pt x="242898" y="75237"/>
                  </a:moveTo>
                  <a:lnTo>
                    <a:pt x="242898" y="99050"/>
                  </a:lnTo>
                  <a:lnTo>
                    <a:pt x="296873" y="99050"/>
                  </a:lnTo>
                  <a:lnTo>
                    <a:pt x="304811" y="75237"/>
                  </a:lnTo>
                  <a:close/>
                  <a:moveTo>
                    <a:pt x="173048" y="75237"/>
                  </a:moveTo>
                  <a:lnTo>
                    <a:pt x="173048" y="99050"/>
                  </a:lnTo>
                  <a:lnTo>
                    <a:pt x="222261" y="99050"/>
                  </a:lnTo>
                  <a:lnTo>
                    <a:pt x="222261" y="75237"/>
                  </a:lnTo>
                  <a:close/>
                  <a:moveTo>
                    <a:pt x="87323" y="75237"/>
                  </a:moveTo>
                  <a:lnTo>
                    <a:pt x="95261" y="99050"/>
                  </a:lnTo>
                  <a:lnTo>
                    <a:pt x="152411" y="99050"/>
                  </a:lnTo>
                  <a:lnTo>
                    <a:pt x="152411" y="75237"/>
                  </a:lnTo>
                  <a:close/>
                  <a:moveTo>
                    <a:pt x="13989" y="328"/>
                  </a:moveTo>
                  <a:cubicBezTo>
                    <a:pt x="13989" y="328"/>
                    <a:pt x="13989" y="328"/>
                    <a:pt x="64579" y="19694"/>
                  </a:cubicBezTo>
                  <a:cubicBezTo>
                    <a:pt x="67173" y="20985"/>
                    <a:pt x="68471" y="23567"/>
                    <a:pt x="69768" y="26149"/>
                  </a:cubicBezTo>
                  <a:cubicBezTo>
                    <a:pt x="69768" y="26149"/>
                    <a:pt x="69768" y="26149"/>
                    <a:pt x="80145" y="54553"/>
                  </a:cubicBezTo>
                  <a:cubicBezTo>
                    <a:pt x="80145" y="54553"/>
                    <a:pt x="81442" y="54553"/>
                    <a:pt x="81442" y="54553"/>
                  </a:cubicBezTo>
                  <a:cubicBezTo>
                    <a:pt x="81442" y="54553"/>
                    <a:pt x="81442" y="54553"/>
                    <a:pt x="321421" y="54553"/>
                  </a:cubicBezTo>
                  <a:cubicBezTo>
                    <a:pt x="324015" y="54553"/>
                    <a:pt x="327907" y="55844"/>
                    <a:pt x="329204" y="58426"/>
                  </a:cubicBezTo>
                  <a:cubicBezTo>
                    <a:pt x="331798" y="62300"/>
                    <a:pt x="331798" y="64882"/>
                    <a:pt x="330501" y="68755"/>
                  </a:cubicBezTo>
                  <a:cubicBezTo>
                    <a:pt x="330501" y="68755"/>
                    <a:pt x="330501" y="68755"/>
                    <a:pt x="286397" y="205610"/>
                  </a:cubicBezTo>
                  <a:cubicBezTo>
                    <a:pt x="285100" y="210774"/>
                    <a:pt x="281208" y="213356"/>
                    <a:pt x="276019" y="213356"/>
                  </a:cubicBezTo>
                  <a:cubicBezTo>
                    <a:pt x="276019" y="213356"/>
                    <a:pt x="276019" y="213356"/>
                    <a:pt x="120358" y="213356"/>
                  </a:cubicBezTo>
                  <a:cubicBezTo>
                    <a:pt x="119061" y="213356"/>
                    <a:pt x="117763" y="213356"/>
                    <a:pt x="116466" y="212065"/>
                  </a:cubicBezTo>
                  <a:cubicBezTo>
                    <a:pt x="116466" y="212065"/>
                    <a:pt x="116466" y="212065"/>
                    <a:pt x="106089" y="240469"/>
                  </a:cubicBezTo>
                  <a:cubicBezTo>
                    <a:pt x="106089" y="240469"/>
                    <a:pt x="106089" y="240469"/>
                    <a:pt x="276019" y="240469"/>
                  </a:cubicBezTo>
                  <a:cubicBezTo>
                    <a:pt x="281208" y="240469"/>
                    <a:pt x="285100" y="244342"/>
                    <a:pt x="285100" y="248215"/>
                  </a:cubicBezTo>
                  <a:cubicBezTo>
                    <a:pt x="285100" y="253380"/>
                    <a:pt x="281208" y="257253"/>
                    <a:pt x="276019" y="257253"/>
                  </a:cubicBezTo>
                  <a:cubicBezTo>
                    <a:pt x="276019" y="257253"/>
                    <a:pt x="276019" y="257253"/>
                    <a:pt x="266939" y="257253"/>
                  </a:cubicBezTo>
                  <a:cubicBezTo>
                    <a:pt x="272128" y="263708"/>
                    <a:pt x="274722" y="270164"/>
                    <a:pt x="274722" y="279201"/>
                  </a:cubicBezTo>
                  <a:cubicBezTo>
                    <a:pt x="274722" y="295985"/>
                    <a:pt x="260453" y="310187"/>
                    <a:pt x="242293" y="310187"/>
                  </a:cubicBezTo>
                  <a:cubicBezTo>
                    <a:pt x="225429" y="310187"/>
                    <a:pt x="211160" y="295985"/>
                    <a:pt x="211160" y="279201"/>
                  </a:cubicBezTo>
                  <a:cubicBezTo>
                    <a:pt x="211160" y="270164"/>
                    <a:pt x="213755" y="263708"/>
                    <a:pt x="218943" y="257253"/>
                  </a:cubicBezTo>
                  <a:cubicBezTo>
                    <a:pt x="218943" y="257253"/>
                    <a:pt x="218943" y="257253"/>
                    <a:pt x="148896" y="257253"/>
                  </a:cubicBezTo>
                  <a:cubicBezTo>
                    <a:pt x="154084" y="263708"/>
                    <a:pt x="157976" y="270164"/>
                    <a:pt x="157976" y="279201"/>
                  </a:cubicBezTo>
                  <a:cubicBezTo>
                    <a:pt x="157976" y="295985"/>
                    <a:pt x="143707" y="310187"/>
                    <a:pt x="125547" y="310187"/>
                  </a:cubicBezTo>
                  <a:cubicBezTo>
                    <a:pt x="108683" y="310187"/>
                    <a:pt x="93117" y="295985"/>
                    <a:pt x="93117" y="279201"/>
                  </a:cubicBezTo>
                  <a:cubicBezTo>
                    <a:pt x="93117" y="270164"/>
                    <a:pt x="97009" y="263708"/>
                    <a:pt x="102197" y="257253"/>
                  </a:cubicBezTo>
                  <a:cubicBezTo>
                    <a:pt x="102197" y="257253"/>
                    <a:pt x="102197" y="257253"/>
                    <a:pt x="93117" y="257253"/>
                  </a:cubicBezTo>
                  <a:cubicBezTo>
                    <a:pt x="90523" y="257253"/>
                    <a:pt x="87928" y="255962"/>
                    <a:pt x="86631" y="253380"/>
                  </a:cubicBezTo>
                  <a:cubicBezTo>
                    <a:pt x="85334" y="252089"/>
                    <a:pt x="84037" y="248215"/>
                    <a:pt x="85334" y="245633"/>
                  </a:cubicBezTo>
                  <a:cubicBezTo>
                    <a:pt x="85334" y="245633"/>
                    <a:pt x="85334" y="245633"/>
                    <a:pt x="100900" y="201737"/>
                  </a:cubicBezTo>
                  <a:cubicBezTo>
                    <a:pt x="102197" y="199154"/>
                    <a:pt x="104792" y="196572"/>
                    <a:pt x="107386" y="196572"/>
                  </a:cubicBezTo>
                  <a:cubicBezTo>
                    <a:pt x="107386" y="196572"/>
                    <a:pt x="107386" y="196572"/>
                    <a:pt x="51607" y="37769"/>
                  </a:cubicBezTo>
                  <a:cubicBezTo>
                    <a:pt x="51607" y="37769"/>
                    <a:pt x="51607" y="37769"/>
                    <a:pt x="6206" y="19694"/>
                  </a:cubicBezTo>
                  <a:cubicBezTo>
                    <a:pt x="1017" y="18403"/>
                    <a:pt x="-1577" y="11948"/>
                    <a:pt x="1017" y="6783"/>
                  </a:cubicBezTo>
                  <a:cubicBezTo>
                    <a:pt x="2315" y="1619"/>
                    <a:pt x="8800" y="-963"/>
                    <a:pt x="13989" y="328"/>
                  </a:cubicBezTo>
                  <a:close/>
                </a:path>
              </a:pathLst>
            </a:custGeom>
            <a:solidFill>
              <a:srgbClr val="0C10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sp>
          <p:nvSpPr>
            <p:cNvPr id="279" name="任意多边形: 形状 278"/>
            <p:cNvSpPr/>
            <p:nvPr/>
          </p:nvSpPr>
          <p:spPr>
            <a:xfrm>
              <a:off x="2859344" y="3246864"/>
              <a:ext cx="951198" cy="949766"/>
            </a:xfrm>
            <a:custGeom>
              <a:avLst/>
              <a:gdLst>
                <a:gd name="T0" fmla="*/ 9608 w 10667"/>
                <a:gd name="T1" fmla="*/ 4056 h 10667"/>
                <a:gd name="T2" fmla="*/ 9642 w 10667"/>
                <a:gd name="T3" fmla="*/ 4561 h 10667"/>
                <a:gd name="T4" fmla="*/ 9398 w 10667"/>
                <a:gd name="T5" fmla="*/ 5365 h 10667"/>
                <a:gd name="T6" fmla="*/ 9237 w 10667"/>
                <a:gd name="T7" fmla="*/ 4433 h 10667"/>
                <a:gd name="T8" fmla="*/ 8869 w 10667"/>
                <a:gd name="T9" fmla="*/ 4582 h 10667"/>
                <a:gd name="T10" fmla="*/ 8709 w 10667"/>
                <a:gd name="T11" fmla="*/ 5514 h 10667"/>
                <a:gd name="T12" fmla="*/ 8952 w 10667"/>
                <a:gd name="T13" fmla="*/ 5395 h 10667"/>
                <a:gd name="T14" fmla="*/ 8998 w 10667"/>
                <a:gd name="T15" fmla="*/ 6944 h 10667"/>
                <a:gd name="T16" fmla="*/ 9239 w 10667"/>
                <a:gd name="T17" fmla="*/ 5720 h 10667"/>
                <a:gd name="T18" fmla="*/ 9377 w 10667"/>
                <a:gd name="T19" fmla="*/ 6807 h 10667"/>
                <a:gd name="T20" fmla="*/ 9687 w 10667"/>
                <a:gd name="T21" fmla="*/ 6787 h 10667"/>
                <a:gd name="T22" fmla="*/ 9559 w 10667"/>
                <a:gd name="T23" fmla="*/ 4821 h 10667"/>
                <a:gd name="T24" fmla="*/ 9939 w 10667"/>
                <a:gd name="T25" fmla="*/ 5391 h 10667"/>
                <a:gd name="T26" fmla="*/ 6566 w 10667"/>
                <a:gd name="T27" fmla="*/ 1130 h 10667"/>
                <a:gd name="T28" fmla="*/ 5448 w 10667"/>
                <a:gd name="T29" fmla="*/ 2261 h 10667"/>
                <a:gd name="T30" fmla="*/ 7197 w 10667"/>
                <a:gd name="T31" fmla="*/ 8282 h 10667"/>
                <a:gd name="T32" fmla="*/ 6553 w 10667"/>
                <a:gd name="T33" fmla="*/ 5860 h 10667"/>
                <a:gd name="T34" fmla="*/ 6867 w 10667"/>
                <a:gd name="T35" fmla="*/ 5540 h 10667"/>
                <a:gd name="T36" fmla="*/ 6677 w 10667"/>
                <a:gd name="T37" fmla="*/ 2794 h 10667"/>
                <a:gd name="T38" fmla="*/ 5875 w 10667"/>
                <a:gd name="T39" fmla="*/ 5440 h 10667"/>
                <a:gd name="T40" fmla="*/ 5344 w 10667"/>
                <a:gd name="T41" fmla="*/ 2372 h 10667"/>
                <a:gd name="T42" fmla="*/ 4134 w 10667"/>
                <a:gd name="T43" fmla="*/ 2863 h 10667"/>
                <a:gd name="T44" fmla="*/ 3606 w 10667"/>
                <a:gd name="T45" fmla="*/ 5931 h 10667"/>
                <a:gd name="T46" fmla="*/ 4406 w 10667"/>
                <a:gd name="T47" fmla="*/ 5536 h 10667"/>
                <a:gd name="T48" fmla="*/ 3036 w 10667"/>
                <a:gd name="T49" fmla="*/ 8836 h 10667"/>
                <a:gd name="T50" fmla="*/ 1301 w 10667"/>
                <a:gd name="T51" fmla="*/ 9187 h 10667"/>
                <a:gd name="T52" fmla="*/ 3942 w 10667"/>
                <a:gd name="T53" fmla="*/ 10566 h 10667"/>
                <a:gd name="T54" fmla="*/ 8368 w 10667"/>
                <a:gd name="T55" fmla="*/ 10227 h 10667"/>
                <a:gd name="T56" fmla="*/ 5409 w 10667"/>
                <a:gd name="T57" fmla="*/ 9687 h 10667"/>
                <a:gd name="T58" fmla="*/ 5462 w 10667"/>
                <a:gd name="T59" fmla="*/ 6588 h 10667"/>
                <a:gd name="T60" fmla="*/ 5409 w 10667"/>
                <a:gd name="T61" fmla="*/ 9687 h 10667"/>
                <a:gd name="T62" fmla="*/ 9674 w 10667"/>
                <a:gd name="T63" fmla="*/ 7185 h 10667"/>
                <a:gd name="T64" fmla="*/ 9255 w 10667"/>
                <a:gd name="T65" fmla="*/ 7228 h 10667"/>
                <a:gd name="T66" fmla="*/ 8691 w 10667"/>
                <a:gd name="T67" fmla="*/ 6602 h 10667"/>
                <a:gd name="T68" fmla="*/ 10667 w 10667"/>
                <a:gd name="T69" fmla="*/ 7058 h 10667"/>
                <a:gd name="T70" fmla="*/ 1068 w 10667"/>
                <a:gd name="T71" fmla="*/ 4056 h 10667"/>
                <a:gd name="T72" fmla="*/ 1407 w 10667"/>
                <a:gd name="T73" fmla="*/ 4399 h 10667"/>
                <a:gd name="T74" fmla="*/ 1620 w 10667"/>
                <a:gd name="T75" fmla="*/ 4469 h 10667"/>
                <a:gd name="T76" fmla="*/ 1410 w 10667"/>
                <a:gd name="T77" fmla="*/ 5515 h 10667"/>
                <a:gd name="T78" fmla="*/ 1189 w 10667"/>
                <a:gd name="T79" fmla="*/ 4467 h 10667"/>
                <a:gd name="T80" fmla="*/ 728 w 10667"/>
                <a:gd name="T81" fmla="*/ 5387 h 10667"/>
                <a:gd name="T82" fmla="*/ 967 w 10667"/>
                <a:gd name="T83" fmla="*/ 5399 h 10667"/>
                <a:gd name="T84" fmla="*/ 1088 w 10667"/>
                <a:gd name="T85" fmla="*/ 5407 h 10667"/>
                <a:gd name="T86" fmla="*/ 1148 w 10667"/>
                <a:gd name="T87" fmla="*/ 6944 h 10667"/>
                <a:gd name="T88" fmla="*/ 1411 w 10667"/>
                <a:gd name="T89" fmla="*/ 5714 h 10667"/>
                <a:gd name="T90" fmla="*/ 1671 w 10667"/>
                <a:gd name="T91" fmla="*/ 6954 h 10667"/>
                <a:gd name="T92" fmla="*/ 1743 w 10667"/>
                <a:gd name="T93" fmla="*/ 5493 h 10667"/>
                <a:gd name="T94" fmla="*/ 1838 w 10667"/>
                <a:gd name="T95" fmla="*/ 5396 h 10667"/>
                <a:gd name="T96" fmla="*/ 1780 w 10667"/>
                <a:gd name="T97" fmla="*/ 4561 h 10667"/>
                <a:gd name="T98" fmla="*/ 1813 w 10667"/>
                <a:gd name="T99" fmla="*/ 7185 h 10667"/>
                <a:gd name="T100" fmla="*/ 1394 w 10667"/>
                <a:gd name="T101" fmla="*/ 7228 h 10667"/>
                <a:gd name="T102" fmla="*/ 830 w 10667"/>
                <a:gd name="T103" fmla="*/ 6602 h 10667"/>
                <a:gd name="T104" fmla="*/ 2805 w 10667"/>
                <a:gd name="T105" fmla="*/ 7058 h 10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67" h="10667">
                  <a:moveTo>
                    <a:pt x="8929" y="4056"/>
                  </a:moveTo>
                  <a:cubicBezTo>
                    <a:pt x="8929" y="3866"/>
                    <a:pt x="9081" y="3713"/>
                    <a:pt x="9268" y="3713"/>
                  </a:cubicBezTo>
                  <a:cubicBezTo>
                    <a:pt x="9456" y="3713"/>
                    <a:pt x="9608" y="3866"/>
                    <a:pt x="9608" y="4056"/>
                  </a:cubicBezTo>
                  <a:cubicBezTo>
                    <a:pt x="9608" y="4246"/>
                    <a:pt x="9456" y="4399"/>
                    <a:pt x="9268" y="4399"/>
                  </a:cubicBezTo>
                  <a:cubicBezTo>
                    <a:pt x="9081" y="4399"/>
                    <a:pt x="8929" y="4246"/>
                    <a:pt x="8929" y="4056"/>
                  </a:cubicBezTo>
                  <a:close/>
                  <a:moveTo>
                    <a:pt x="9642" y="4561"/>
                  </a:moveTo>
                  <a:cubicBezTo>
                    <a:pt x="9592" y="4523"/>
                    <a:pt x="9541" y="4489"/>
                    <a:pt x="9482" y="4469"/>
                  </a:cubicBezTo>
                  <a:cubicBezTo>
                    <a:pt x="9427" y="4449"/>
                    <a:pt x="9369" y="4439"/>
                    <a:pt x="9310" y="4434"/>
                  </a:cubicBezTo>
                  <a:lnTo>
                    <a:pt x="9398" y="5365"/>
                  </a:lnTo>
                  <a:lnTo>
                    <a:pt x="9272" y="5515"/>
                  </a:lnTo>
                  <a:lnTo>
                    <a:pt x="9127" y="5365"/>
                  </a:lnTo>
                  <a:lnTo>
                    <a:pt x="9237" y="4433"/>
                  </a:lnTo>
                  <a:cubicBezTo>
                    <a:pt x="9173" y="4435"/>
                    <a:pt x="9110" y="4446"/>
                    <a:pt x="9050" y="4467"/>
                  </a:cubicBezTo>
                  <a:cubicBezTo>
                    <a:pt x="9025" y="4476"/>
                    <a:pt x="9002" y="4487"/>
                    <a:pt x="8979" y="4500"/>
                  </a:cubicBezTo>
                  <a:cubicBezTo>
                    <a:pt x="8940" y="4523"/>
                    <a:pt x="8903" y="4551"/>
                    <a:pt x="8869" y="4582"/>
                  </a:cubicBezTo>
                  <a:cubicBezTo>
                    <a:pt x="8700" y="4734"/>
                    <a:pt x="8609" y="4997"/>
                    <a:pt x="8589" y="5387"/>
                  </a:cubicBezTo>
                  <a:cubicBezTo>
                    <a:pt x="8586" y="5454"/>
                    <a:pt x="8637" y="5511"/>
                    <a:pt x="8703" y="5514"/>
                  </a:cubicBezTo>
                  <a:cubicBezTo>
                    <a:pt x="8705" y="5514"/>
                    <a:pt x="8707" y="5514"/>
                    <a:pt x="8709" y="5514"/>
                  </a:cubicBezTo>
                  <a:cubicBezTo>
                    <a:pt x="8772" y="5514"/>
                    <a:pt x="8825" y="5464"/>
                    <a:pt x="8828" y="5399"/>
                  </a:cubicBezTo>
                  <a:cubicBezTo>
                    <a:pt x="8842" y="5135"/>
                    <a:pt x="8893" y="4938"/>
                    <a:pt x="8978" y="4821"/>
                  </a:cubicBezTo>
                  <a:cubicBezTo>
                    <a:pt x="8972" y="4944"/>
                    <a:pt x="8961" y="5167"/>
                    <a:pt x="8952" y="5395"/>
                  </a:cubicBezTo>
                  <a:cubicBezTo>
                    <a:pt x="8951" y="5399"/>
                    <a:pt x="8950" y="5403"/>
                    <a:pt x="8950" y="5407"/>
                  </a:cubicBezTo>
                  <a:lnTo>
                    <a:pt x="8854" y="6776"/>
                  </a:lnTo>
                  <a:cubicBezTo>
                    <a:pt x="8848" y="6863"/>
                    <a:pt x="8912" y="6938"/>
                    <a:pt x="8998" y="6944"/>
                  </a:cubicBezTo>
                  <a:cubicBezTo>
                    <a:pt x="9002" y="6944"/>
                    <a:pt x="9005" y="6944"/>
                    <a:pt x="9009" y="6944"/>
                  </a:cubicBezTo>
                  <a:cubicBezTo>
                    <a:pt x="9090" y="6944"/>
                    <a:pt x="9158" y="6881"/>
                    <a:pt x="9163" y="6798"/>
                  </a:cubicBezTo>
                  <a:lnTo>
                    <a:pt x="9239" y="5720"/>
                  </a:lnTo>
                  <a:cubicBezTo>
                    <a:pt x="9251" y="5717"/>
                    <a:pt x="9262" y="5714"/>
                    <a:pt x="9273" y="5714"/>
                  </a:cubicBezTo>
                  <a:cubicBezTo>
                    <a:pt x="9284" y="5714"/>
                    <a:pt x="9296" y="5716"/>
                    <a:pt x="9307" y="5717"/>
                  </a:cubicBezTo>
                  <a:lnTo>
                    <a:pt x="9377" y="6807"/>
                  </a:lnTo>
                  <a:cubicBezTo>
                    <a:pt x="9382" y="6890"/>
                    <a:pt x="9451" y="6954"/>
                    <a:pt x="9532" y="6954"/>
                  </a:cubicBezTo>
                  <a:cubicBezTo>
                    <a:pt x="9535" y="6954"/>
                    <a:pt x="9539" y="6954"/>
                    <a:pt x="9542" y="6954"/>
                  </a:cubicBezTo>
                  <a:cubicBezTo>
                    <a:pt x="9628" y="6948"/>
                    <a:pt x="9692" y="6873"/>
                    <a:pt x="9687" y="6787"/>
                  </a:cubicBezTo>
                  <a:lnTo>
                    <a:pt x="9604" y="5493"/>
                  </a:lnTo>
                  <a:cubicBezTo>
                    <a:pt x="9604" y="5486"/>
                    <a:pt x="9602" y="5479"/>
                    <a:pt x="9601" y="5472"/>
                  </a:cubicBezTo>
                  <a:cubicBezTo>
                    <a:pt x="9594" y="5274"/>
                    <a:pt x="9571" y="4981"/>
                    <a:pt x="9559" y="4821"/>
                  </a:cubicBezTo>
                  <a:cubicBezTo>
                    <a:pt x="9645" y="4939"/>
                    <a:pt x="9694" y="5134"/>
                    <a:pt x="9700" y="5396"/>
                  </a:cubicBezTo>
                  <a:cubicBezTo>
                    <a:pt x="9701" y="5462"/>
                    <a:pt x="9754" y="5514"/>
                    <a:pt x="9822" y="5514"/>
                  </a:cubicBezTo>
                  <a:cubicBezTo>
                    <a:pt x="9888" y="5513"/>
                    <a:pt x="9940" y="5458"/>
                    <a:pt x="9939" y="5391"/>
                  </a:cubicBezTo>
                  <a:cubicBezTo>
                    <a:pt x="9931" y="4988"/>
                    <a:pt x="9831" y="4709"/>
                    <a:pt x="9642" y="4561"/>
                  </a:cubicBezTo>
                  <a:close/>
                  <a:moveTo>
                    <a:pt x="5448" y="2261"/>
                  </a:moveTo>
                  <a:cubicBezTo>
                    <a:pt x="6065" y="2261"/>
                    <a:pt x="6566" y="1755"/>
                    <a:pt x="6566" y="1130"/>
                  </a:cubicBezTo>
                  <a:cubicBezTo>
                    <a:pt x="6566" y="506"/>
                    <a:pt x="6065" y="0"/>
                    <a:pt x="5448" y="0"/>
                  </a:cubicBezTo>
                  <a:cubicBezTo>
                    <a:pt x="4832" y="0"/>
                    <a:pt x="4332" y="506"/>
                    <a:pt x="4332" y="1130"/>
                  </a:cubicBezTo>
                  <a:cubicBezTo>
                    <a:pt x="4332" y="1755"/>
                    <a:pt x="4832" y="2261"/>
                    <a:pt x="5448" y="2261"/>
                  </a:cubicBezTo>
                  <a:close/>
                  <a:moveTo>
                    <a:pt x="9566" y="9187"/>
                  </a:moveTo>
                  <a:cubicBezTo>
                    <a:pt x="9566" y="8589"/>
                    <a:pt x="8569" y="8079"/>
                    <a:pt x="7146" y="7846"/>
                  </a:cubicBezTo>
                  <a:lnTo>
                    <a:pt x="7197" y="8282"/>
                  </a:lnTo>
                  <a:cubicBezTo>
                    <a:pt x="7559" y="8431"/>
                    <a:pt x="7781" y="8624"/>
                    <a:pt x="7781" y="8836"/>
                  </a:cubicBezTo>
                  <a:cubicBezTo>
                    <a:pt x="7781" y="9120"/>
                    <a:pt x="7386" y="9369"/>
                    <a:pt x="6788" y="9523"/>
                  </a:cubicBezTo>
                  <a:lnTo>
                    <a:pt x="6553" y="5860"/>
                  </a:lnTo>
                  <a:cubicBezTo>
                    <a:pt x="6552" y="5836"/>
                    <a:pt x="6547" y="5814"/>
                    <a:pt x="6542" y="5791"/>
                  </a:cubicBezTo>
                  <a:cubicBezTo>
                    <a:pt x="6519" y="5139"/>
                    <a:pt x="6446" y="4174"/>
                    <a:pt x="6403" y="3649"/>
                  </a:cubicBezTo>
                  <a:cubicBezTo>
                    <a:pt x="6689" y="4036"/>
                    <a:pt x="6850" y="4677"/>
                    <a:pt x="6867" y="5540"/>
                  </a:cubicBezTo>
                  <a:cubicBezTo>
                    <a:pt x="6872" y="5758"/>
                    <a:pt x="7047" y="5931"/>
                    <a:pt x="7269" y="5931"/>
                  </a:cubicBezTo>
                  <a:cubicBezTo>
                    <a:pt x="7487" y="5926"/>
                    <a:pt x="7660" y="5744"/>
                    <a:pt x="7655" y="5524"/>
                  </a:cubicBezTo>
                  <a:cubicBezTo>
                    <a:pt x="7628" y="4200"/>
                    <a:pt x="7299" y="3281"/>
                    <a:pt x="6677" y="2794"/>
                  </a:cubicBezTo>
                  <a:cubicBezTo>
                    <a:pt x="6515" y="2666"/>
                    <a:pt x="6346" y="2557"/>
                    <a:pt x="6150" y="2489"/>
                  </a:cubicBezTo>
                  <a:cubicBezTo>
                    <a:pt x="5969" y="2425"/>
                    <a:pt x="5778" y="2390"/>
                    <a:pt x="5587" y="2376"/>
                  </a:cubicBezTo>
                  <a:lnTo>
                    <a:pt x="5875" y="5440"/>
                  </a:lnTo>
                  <a:lnTo>
                    <a:pt x="5459" y="5934"/>
                  </a:lnTo>
                  <a:lnTo>
                    <a:pt x="4983" y="5440"/>
                  </a:lnTo>
                  <a:lnTo>
                    <a:pt x="5344" y="2372"/>
                  </a:lnTo>
                  <a:cubicBezTo>
                    <a:pt x="5135" y="2379"/>
                    <a:pt x="4926" y="2413"/>
                    <a:pt x="4729" y="2484"/>
                  </a:cubicBezTo>
                  <a:cubicBezTo>
                    <a:pt x="4648" y="2513"/>
                    <a:pt x="4570" y="2548"/>
                    <a:pt x="4496" y="2592"/>
                  </a:cubicBezTo>
                  <a:cubicBezTo>
                    <a:pt x="4366" y="2669"/>
                    <a:pt x="4247" y="2762"/>
                    <a:pt x="4134" y="2863"/>
                  </a:cubicBezTo>
                  <a:cubicBezTo>
                    <a:pt x="3578" y="3362"/>
                    <a:pt x="3276" y="4228"/>
                    <a:pt x="3213" y="5512"/>
                  </a:cubicBezTo>
                  <a:cubicBezTo>
                    <a:pt x="3202" y="5732"/>
                    <a:pt x="3369" y="5919"/>
                    <a:pt x="3586" y="5930"/>
                  </a:cubicBezTo>
                  <a:cubicBezTo>
                    <a:pt x="3593" y="5931"/>
                    <a:pt x="3600" y="5931"/>
                    <a:pt x="3606" y="5931"/>
                  </a:cubicBezTo>
                  <a:cubicBezTo>
                    <a:pt x="3815" y="5931"/>
                    <a:pt x="3989" y="5765"/>
                    <a:pt x="4000" y="5552"/>
                  </a:cubicBezTo>
                  <a:cubicBezTo>
                    <a:pt x="4043" y="4683"/>
                    <a:pt x="4213" y="4034"/>
                    <a:pt x="4493" y="3649"/>
                  </a:cubicBezTo>
                  <a:cubicBezTo>
                    <a:pt x="4473" y="4053"/>
                    <a:pt x="4437" y="4787"/>
                    <a:pt x="4406" y="5536"/>
                  </a:cubicBezTo>
                  <a:cubicBezTo>
                    <a:pt x="4404" y="5550"/>
                    <a:pt x="4400" y="5563"/>
                    <a:pt x="4399" y="5577"/>
                  </a:cubicBezTo>
                  <a:lnTo>
                    <a:pt x="4121" y="9550"/>
                  </a:lnTo>
                  <a:cubicBezTo>
                    <a:pt x="3469" y="9398"/>
                    <a:pt x="3036" y="9136"/>
                    <a:pt x="3036" y="8836"/>
                  </a:cubicBezTo>
                  <a:cubicBezTo>
                    <a:pt x="3036" y="8606"/>
                    <a:pt x="3298" y="8398"/>
                    <a:pt x="3715" y="8245"/>
                  </a:cubicBezTo>
                  <a:lnTo>
                    <a:pt x="3745" y="7843"/>
                  </a:lnTo>
                  <a:cubicBezTo>
                    <a:pt x="2309" y="8075"/>
                    <a:pt x="1301" y="8586"/>
                    <a:pt x="1301" y="9187"/>
                  </a:cubicBezTo>
                  <a:cubicBezTo>
                    <a:pt x="1301" y="9666"/>
                    <a:pt x="1867" y="9963"/>
                    <a:pt x="2241" y="10125"/>
                  </a:cubicBezTo>
                  <a:cubicBezTo>
                    <a:pt x="2579" y="10272"/>
                    <a:pt x="2936" y="10374"/>
                    <a:pt x="3295" y="10452"/>
                  </a:cubicBezTo>
                  <a:cubicBezTo>
                    <a:pt x="3509" y="10498"/>
                    <a:pt x="3725" y="10536"/>
                    <a:pt x="3942" y="10566"/>
                  </a:cubicBezTo>
                  <a:cubicBezTo>
                    <a:pt x="4438" y="10635"/>
                    <a:pt x="4931" y="10667"/>
                    <a:pt x="5434" y="10667"/>
                  </a:cubicBezTo>
                  <a:cubicBezTo>
                    <a:pt x="5609" y="10667"/>
                    <a:pt x="5784" y="10662"/>
                    <a:pt x="5959" y="10654"/>
                  </a:cubicBezTo>
                  <a:cubicBezTo>
                    <a:pt x="6767" y="10615"/>
                    <a:pt x="7596" y="10506"/>
                    <a:pt x="8368" y="10227"/>
                  </a:cubicBezTo>
                  <a:cubicBezTo>
                    <a:pt x="8794" y="10073"/>
                    <a:pt x="9463" y="9799"/>
                    <a:pt x="9557" y="9286"/>
                  </a:cubicBezTo>
                  <a:cubicBezTo>
                    <a:pt x="9563" y="9253"/>
                    <a:pt x="9566" y="9220"/>
                    <a:pt x="9566" y="9187"/>
                  </a:cubicBezTo>
                  <a:close/>
                  <a:moveTo>
                    <a:pt x="5409" y="9687"/>
                  </a:moveTo>
                  <a:cubicBezTo>
                    <a:pt x="5316" y="9687"/>
                    <a:pt x="5226" y="9685"/>
                    <a:pt x="5136" y="9681"/>
                  </a:cubicBezTo>
                  <a:lnTo>
                    <a:pt x="5351" y="6608"/>
                  </a:lnTo>
                  <a:cubicBezTo>
                    <a:pt x="5390" y="6597"/>
                    <a:pt x="5429" y="6588"/>
                    <a:pt x="5462" y="6588"/>
                  </a:cubicBezTo>
                  <a:cubicBezTo>
                    <a:pt x="5501" y="6588"/>
                    <a:pt x="5539" y="6595"/>
                    <a:pt x="5577" y="6599"/>
                  </a:cubicBezTo>
                  <a:lnTo>
                    <a:pt x="5773" y="9671"/>
                  </a:lnTo>
                  <a:cubicBezTo>
                    <a:pt x="5653" y="9678"/>
                    <a:pt x="5535" y="9687"/>
                    <a:pt x="5409" y="9687"/>
                  </a:cubicBezTo>
                  <a:close/>
                  <a:moveTo>
                    <a:pt x="9863" y="6751"/>
                  </a:moveTo>
                  <a:cubicBezTo>
                    <a:pt x="9985" y="6801"/>
                    <a:pt x="10061" y="6867"/>
                    <a:pt x="10061" y="6939"/>
                  </a:cubicBezTo>
                  <a:cubicBezTo>
                    <a:pt x="10061" y="7043"/>
                    <a:pt x="9905" y="7134"/>
                    <a:pt x="9674" y="7185"/>
                  </a:cubicBezTo>
                  <a:cubicBezTo>
                    <a:pt x="9657" y="7190"/>
                    <a:pt x="9638" y="7195"/>
                    <a:pt x="9619" y="7197"/>
                  </a:cubicBezTo>
                  <a:cubicBezTo>
                    <a:pt x="9614" y="7198"/>
                    <a:pt x="9609" y="7198"/>
                    <a:pt x="9605" y="7198"/>
                  </a:cubicBezTo>
                  <a:cubicBezTo>
                    <a:pt x="9499" y="7217"/>
                    <a:pt x="9382" y="7228"/>
                    <a:pt x="9255" y="7228"/>
                  </a:cubicBezTo>
                  <a:cubicBezTo>
                    <a:pt x="8811" y="7228"/>
                    <a:pt x="8451" y="7098"/>
                    <a:pt x="8451" y="6939"/>
                  </a:cubicBezTo>
                  <a:cubicBezTo>
                    <a:pt x="8451" y="6861"/>
                    <a:pt x="8539" y="6790"/>
                    <a:pt x="8681" y="6739"/>
                  </a:cubicBezTo>
                  <a:lnTo>
                    <a:pt x="8691" y="6602"/>
                  </a:lnTo>
                  <a:cubicBezTo>
                    <a:pt x="8203" y="6681"/>
                    <a:pt x="7861" y="6854"/>
                    <a:pt x="7861" y="7058"/>
                  </a:cubicBezTo>
                  <a:cubicBezTo>
                    <a:pt x="7861" y="7335"/>
                    <a:pt x="8489" y="7560"/>
                    <a:pt x="9264" y="7560"/>
                  </a:cubicBezTo>
                  <a:cubicBezTo>
                    <a:pt x="10039" y="7560"/>
                    <a:pt x="10667" y="7335"/>
                    <a:pt x="10667" y="7058"/>
                  </a:cubicBezTo>
                  <a:cubicBezTo>
                    <a:pt x="10667" y="6855"/>
                    <a:pt x="10328" y="6682"/>
                    <a:pt x="9845" y="6603"/>
                  </a:cubicBezTo>
                  <a:lnTo>
                    <a:pt x="9863" y="6751"/>
                  </a:lnTo>
                  <a:close/>
                  <a:moveTo>
                    <a:pt x="1068" y="4056"/>
                  </a:moveTo>
                  <a:cubicBezTo>
                    <a:pt x="1068" y="3866"/>
                    <a:pt x="1220" y="3713"/>
                    <a:pt x="1407" y="3713"/>
                  </a:cubicBezTo>
                  <a:cubicBezTo>
                    <a:pt x="1594" y="3713"/>
                    <a:pt x="1747" y="3866"/>
                    <a:pt x="1747" y="4056"/>
                  </a:cubicBezTo>
                  <a:cubicBezTo>
                    <a:pt x="1747" y="4246"/>
                    <a:pt x="1594" y="4399"/>
                    <a:pt x="1407" y="4399"/>
                  </a:cubicBezTo>
                  <a:cubicBezTo>
                    <a:pt x="1220" y="4399"/>
                    <a:pt x="1068" y="4246"/>
                    <a:pt x="1068" y="4056"/>
                  </a:cubicBezTo>
                  <a:close/>
                  <a:moveTo>
                    <a:pt x="1780" y="4561"/>
                  </a:moveTo>
                  <a:cubicBezTo>
                    <a:pt x="1731" y="4523"/>
                    <a:pt x="1680" y="4489"/>
                    <a:pt x="1620" y="4469"/>
                  </a:cubicBezTo>
                  <a:cubicBezTo>
                    <a:pt x="1565" y="4449"/>
                    <a:pt x="1507" y="4439"/>
                    <a:pt x="1449" y="4434"/>
                  </a:cubicBezTo>
                  <a:lnTo>
                    <a:pt x="1537" y="5365"/>
                  </a:lnTo>
                  <a:lnTo>
                    <a:pt x="1410" y="5515"/>
                  </a:lnTo>
                  <a:lnTo>
                    <a:pt x="1266" y="5365"/>
                  </a:lnTo>
                  <a:lnTo>
                    <a:pt x="1376" y="4433"/>
                  </a:lnTo>
                  <a:cubicBezTo>
                    <a:pt x="1312" y="4435"/>
                    <a:pt x="1248" y="4446"/>
                    <a:pt x="1189" y="4467"/>
                  </a:cubicBezTo>
                  <a:cubicBezTo>
                    <a:pt x="1164" y="4476"/>
                    <a:pt x="1140" y="4487"/>
                    <a:pt x="1118" y="4500"/>
                  </a:cubicBezTo>
                  <a:cubicBezTo>
                    <a:pt x="1078" y="4523"/>
                    <a:pt x="1042" y="4551"/>
                    <a:pt x="1008" y="4582"/>
                  </a:cubicBezTo>
                  <a:cubicBezTo>
                    <a:pt x="839" y="4734"/>
                    <a:pt x="747" y="4997"/>
                    <a:pt x="728" y="5387"/>
                  </a:cubicBezTo>
                  <a:cubicBezTo>
                    <a:pt x="725" y="5454"/>
                    <a:pt x="775" y="5511"/>
                    <a:pt x="841" y="5514"/>
                  </a:cubicBezTo>
                  <a:cubicBezTo>
                    <a:pt x="843" y="5514"/>
                    <a:pt x="845" y="5514"/>
                    <a:pt x="848" y="5514"/>
                  </a:cubicBezTo>
                  <a:cubicBezTo>
                    <a:pt x="911" y="5514"/>
                    <a:pt x="964" y="5464"/>
                    <a:pt x="967" y="5399"/>
                  </a:cubicBezTo>
                  <a:cubicBezTo>
                    <a:pt x="980" y="5135"/>
                    <a:pt x="1032" y="4938"/>
                    <a:pt x="1117" y="4821"/>
                  </a:cubicBezTo>
                  <a:cubicBezTo>
                    <a:pt x="1111" y="4944"/>
                    <a:pt x="1100" y="5167"/>
                    <a:pt x="1090" y="5395"/>
                  </a:cubicBezTo>
                  <a:cubicBezTo>
                    <a:pt x="1090" y="5399"/>
                    <a:pt x="1089" y="5403"/>
                    <a:pt x="1088" y="5407"/>
                  </a:cubicBezTo>
                  <a:lnTo>
                    <a:pt x="993" y="6776"/>
                  </a:lnTo>
                  <a:cubicBezTo>
                    <a:pt x="987" y="6863"/>
                    <a:pt x="1051" y="6938"/>
                    <a:pt x="1136" y="6944"/>
                  </a:cubicBezTo>
                  <a:cubicBezTo>
                    <a:pt x="1140" y="6944"/>
                    <a:pt x="1144" y="6944"/>
                    <a:pt x="1148" y="6944"/>
                  </a:cubicBezTo>
                  <a:cubicBezTo>
                    <a:pt x="1228" y="6944"/>
                    <a:pt x="1296" y="6881"/>
                    <a:pt x="1302" y="6798"/>
                  </a:cubicBezTo>
                  <a:lnTo>
                    <a:pt x="1378" y="5720"/>
                  </a:lnTo>
                  <a:cubicBezTo>
                    <a:pt x="1389" y="5717"/>
                    <a:pt x="1401" y="5714"/>
                    <a:pt x="1411" y="5714"/>
                  </a:cubicBezTo>
                  <a:cubicBezTo>
                    <a:pt x="1423" y="5714"/>
                    <a:pt x="1435" y="5716"/>
                    <a:pt x="1446" y="5717"/>
                  </a:cubicBezTo>
                  <a:lnTo>
                    <a:pt x="1516" y="6807"/>
                  </a:lnTo>
                  <a:cubicBezTo>
                    <a:pt x="1521" y="6890"/>
                    <a:pt x="1589" y="6954"/>
                    <a:pt x="1671" y="6954"/>
                  </a:cubicBezTo>
                  <a:cubicBezTo>
                    <a:pt x="1674" y="6954"/>
                    <a:pt x="1677" y="6954"/>
                    <a:pt x="1681" y="6954"/>
                  </a:cubicBezTo>
                  <a:cubicBezTo>
                    <a:pt x="1766" y="6948"/>
                    <a:pt x="1831" y="6873"/>
                    <a:pt x="1826" y="6787"/>
                  </a:cubicBezTo>
                  <a:lnTo>
                    <a:pt x="1743" y="5493"/>
                  </a:lnTo>
                  <a:cubicBezTo>
                    <a:pt x="1742" y="5486"/>
                    <a:pt x="1741" y="5479"/>
                    <a:pt x="1739" y="5472"/>
                  </a:cubicBezTo>
                  <a:cubicBezTo>
                    <a:pt x="1732" y="5274"/>
                    <a:pt x="1710" y="4981"/>
                    <a:pt x="1697" y="4821"/>
                  </a:cubicBezTo>
                  <a:cubicBezTo>
                    <a:pt x="1784" y="4939"/>
                    <a:pt x="1833" y="5134"/>
                    <a:pt x="1838" y="5396"/>
                  </a:cubicBezTo>
                  <a:cubicBezTo>
                    <a:pt x="1840" y="5462"/>
                    <a:pt x="1893" y="5514"/>
                    <a:pt x="1960" y="5514"/>
                  </a:cubicBezTo>
                  <a:cubicBezTo>
                    <a:pt x="2027" y="5513"/>
                    <a:pt x="2079" y="5458"/>
                    <a:pt x="2078" y="5391"/>
                  </a:cubicBezTo>
                  <a:cubicBezTo>
                    <a:pt x="2069" y="4988"/>
                    <a:pt x="1969" y="4709"/>
                    <a:pt x="1780" y="4561"/>
                  </a:cubicBezTo>
                  <a:close/>
                  <a:moveTo>
                    <a:pt x="2002" y="6751"/>
                  </a:moveTo>
                  <a:cubicBezTo>
                    <a:pt x="2124" y="6801"/>
                    <a:pt x="2200" y="6867"/>
                    <a:pt x="2200" y="6939"/>
                  </a:cubicBezTo>
                  <a:cubicBezTo>
                    <a:pt x="2200" y="7043"/>
                    <a:pt x="2044" y="7134"/>
                    <a:pt x="1813" y="7185"/>
                  </a:cubicBezTo>
                  <a:cubicBezTo>
                    <a:pt x="1795" y="7190"/>
                    <a:pt x="1777" y="7195"/>
                    <a:pt x="1758" y="7197"/>
                  </a:cubicBezTo>
                  <a:cubicBezTo>
                    <a:pt x="1753" y="7198"/>
                    <a:pt x="1748" y="7198"/>
                    <a:pt x="1743" y="7198"/>
                  </a:cubicBezTo>
                  <a:cubicBezTo>
                    <a:pt x="1637" y="7217"/>
                    <a:pt x="1520" y="7228"/>
                    <a:pt x="1394" y="7228"/>
                  </a:cubicBezTo>
                  <a:cubicBezTo>
                    <a:pt x="950" y="7228"/>
                    <a:pt x="589" y="7098"/>
                    <a:pt x="589" y="6939"/>
                  </a:cubicBezTo>
                  <a:cubicBezTo>
                    <a:pt x="589" y="6861"/>
                    <a:pt x="678" y="6790"/>
                    <a:pt x="820" y="6739"/>
                  </a:cubicBezTo>
                  <a:lnTo>
                    <a:pt x="830" y="6602"/>
                  </a:lnTo>
                  <a:cubicBezTo>
                    <a:pt x="342" y="6681"/>
                    <a:pt x="0" y="6854"/>
                    <a:pt x="0" y="7058"/>
                  </a:cubicBezTo>
                  <a:cubicBezTo>
                    <a:pt x="0" y="7335"/>
                    <a:pt x="628" y="7560"/>
                    <a:pt x="1403" y="7560"/>
                  </a:cubicBezTo>
                  <a:cubicBezTo>
                    <a:pt x="2177" y="7560"/>
                    <a:pt x="2805" y="7335"/>
                    <a:pt x="2805" y="7058"/>
                  </a:cubicBezTo>
                  <a:cubicBezTo>
                    <a:pt x="2805" y="6855"/>
                    <a:pt x="2467" y="6682"/>
                    <a:pt x="1984" y="6603"/>
                  </a:cubicBezTo>
                  <a:lnTo>
                    <a:pt x="2002" y="6751"/>
                  </a:lnTo>
                  <a:close/>
                </a:path>
              </a:pathLst>
            </a:custGeom>
            <a:gradFill>
              <a:gsLst>
                <a:gs pos="0">
                  <a:schemeClr val="bg1"/>
                </a:gs>
                <a:gs pos="100000">
                  <a:srgbClr val="55B3FA"/>
                </a:gs>
              </a:gsLs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gradFill>
                  <a:gsLst>
                    <a:gs pos="0">
                      <a:schemeClr val="bg1"/>
                    </a:gs>
                    <a:gs pos="100000">
                      <a:srgbClr val="55B3FA"/>
                    </a:gs>
                  </a:gsLst>
                  <a:lin ang="5400000" scaled="1"/>
                </a:gradFill>
                <a:cs typeface="+mn-ea"/>
                <a:sym typeface="+mn-lt"/>
              </a:endParaRPr>
            </a:p>
          </p:txBody>
        </p:sp>
      </p:grpSp>
      <p:grpSp>
        <p:nvGrpSpPr>
          <p:cNvPr id="83" name="组合 82"/>
          <p:cNvGrpSpPr/>
          <p:nvPr/>
        </p:nvGrpSpPr>
        <p:grpSpPr>
          <a:xfrm>
            <a:off x="5884032" y="2344247"/>
            <a:ext cx="4949068" cy="693797"/>
            <a:chOff x="2291702" y="1996460"/>
            <a:chExt cx="4949068" cy="693797"/>
          </a:xfrm>
        </p:grpSpPr>
        <p:sp>
          <p:nvSpPr>
            <p:cNvPr id="84" name="TextBox 11"/>
            <p:cNvSpPr txBox="1"/>
            <p:nvPr/>
          </p:nvSpPr>
          <p:spPr>
            <a:xfrm>
              <a:off x="2291702" y="2336570"/>
              <a:ext cx="4949068" cy="353687"/>
            </a:xfrm>
            <a:prstGeom prst="rect">
              <a:avLst/>
            </a:prstGeom>
            <a:noFill/>
          </p:spPr>
          <p:txBody>
            <a:bodyPr wrap="square" lIns="0" tIns="0" rIns="0" bIns="0" rtlCol="0">
              <a:spAutoFit/>
              <a:scene3d>
                <a:camera prst="orthographicFront"/>
                <a:lightRig rig="threePt" dir="t"/>
              </a:scene3d>
              <a:sp3d contourW="12700"/>
            </a:bodyPr>
            <a:lstStyle/>
            <a:p>
              <a:pP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a:t>
              </a:r>
            </a:p>
          </p:txBody>
        </p:sp>
        <p:sp>
          <p:nvSpPr>
            <p:cNvPr id="85" name="TextBox 11"/>
            <p:cNvSpPr txBox="1"/>
            <p:nvPr/>
          </p:nvSpPr>
          <p:spPr>
            <a:xfrm>
              <a:off x="2291702" y="1996460"/>
              <a:ext cx="2449035" cy="276999"/>
            </a:xfrm>
            <a:prstGeom prst="rect">
              <a:avLst/>
            </a:prstGeom>
            <a:noFill/>
          </p:spPr>
          <p:txBody>
            <a:bodyPr wrap="square" lIns="0" tIns="0" rIns="0" bIns="0" rtlCol="0">
              <a:spAutoFit/>
              <a:scene3d>
                <a:camera prst="orthographicFront"/>
                <a:lightRig rig="threePt" dir="t"/>
              </a:scene3d>
              <a:sp3d contourW="12700"/>
            </a:bodyPr>
            <a:lstStyle/>
            <a:p>
              <a:r>
                <a:rPr lang="zh-CN" altLang="en-US" dirty="0" smtClean="0">
                  <a:gradFill>
                    <a:gsLst>
                      <a:gs pos="0">
                        <a:schemeClr val="bg1"/>
                      </a:gs>
                      <a:gs pos="100000">
                        <a:srgbClr val="55B3FA"/>
                      </a:gs>
                    </a:gsLst>
                    <a:lin ang="5400000" scaled="1"/>
                  </a:gradFill>
                  <a:cs typeface="+mn-ea"/>
                  <a:sym typeface="+mn-lt"/>
                </a:rPr>
                <a:t>重点项目一</a:t>
              </a:r>
              <a:endParaRPr lang="en-US" dirty="0">
                <a:gradFill>
                  <a:gsLst>
                    <a:gs pos="0">
                      <a:schemeClr val="bg1"/>
                    </a:gs>
                    <a:gs pos="100000">
                      <a:srgbClr val="55B3FA"/>
                    </a:gs>
                  </a:gsLst>
                  <a:lin ang="5400000" scaled="1"/>
                </a:gradFill>
                <a:cs typeface="+mn-ea"/>
                <a:sym typeface="+mn-lt"/>
              </a:endParaRPr>
            </a:p>
          </p:txBody>
        </p:sp>
      </p:grpSp>
      <p:grpSp>
        <p:nvGrpSpPr>
          <p:cNvPr id="86" name="组合 85"/>
          <p:cNvGrpSpPr/>
          <p:nvPr/>
        </p:nvGrpSpPr>
        <p:grpSpPr>
          <a:xfrm>
            <a:off x="5884032" y="3300164"/>
            <a:ext cx="4949068" cy="693797"/>
            <a:chOff x="2291702" y="1996460"/>
            <a:chExt cx="4949068" cy="693797"/>
          </a:xfrm>
        </p:grpSpPr>
        <p:sp>
          <p:nvSpPr>
            <p:cNvPr id="87" name="TextBox 11"/>
            <p:cNvSpPr txBox="1"/>
            <p:nvPr/>
          </p:nvSpPr>
          <p:spPr>
            <a:xfrm>
              <a:off x="2291702" y="2336570"/>
              <a:ext cx="4949068" cy="353687"/>
            </a:xfrm>
            <a:prstGeom prst="rect">
              <a:avLst/>
            </a:prstGeom>
            <a:noFill/>
          </p:spPr>
          <p:txBody>
            <a:bodyPr wrap="square" lIns="0" tIns="0" rIns="0" bIns="0" rtlCol="0">
              <a:spAutoFit/>
              <a:scene3d>
                <a:camera prst="orthographicFront"/>
                <a:lightRig rig="threePt" dir="t"/>
              </a:scene3d>
              <a:sp3d contourW="12700"/>
            </a:bodyPr>
            <a:lstStyle/>
            <a:p>
              <a:pP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a:t>
              </a:r>
            </a:p>
          </p:txBody>
        </p:sp>
        <p:sp>
          <p:nvSpPr>
            <p:cNvPr id="88" name="TextBox 11"/>
            <p:cNvSpPr txBox="1"/>
            <p:nvPr/>
          </p:nvSpPr>
          <p:spPr>
            <a:xfrm>
              <a:off x="2291702" y="1996460"/>
              <a:ext cx="2449035" cy="276999"/>
            </a:xfrm>
            <a:prstGeom prst="rect">
              <a:avLst/>
            </a:prstGeom>
            <a:noFill/>
          </p:spPr>
          <p:txBody>
            <a:bodyPr wrap="square" lIns="0" tIns="0" rIns="0" bIns="0" rtlCol="0">
              <a:spAutoFit/>
              <a:scene3d>
                <a:camera prst="orthographicFront"/>
                <a:lightRig rig="threePt" dir="t"/>
              </a:scene3d>
              <a:sp3d contourW="12700"/>
            </a:bodyPr>
            <a:lstStyle/>
            <a:p>
              <a:r>
                <a:rPr lang="zh-CN" altLang="en-US" dirty="0">
                  <a:gradFill>
                    <a:gsLst>
                      <a:gs pos="0">
                        <a:schemeClr val="bg1"/>
                      </a:gs>
                      <a:gs pos="100000">
                        <a:srgbClr val="55B3FA"/>
                      </a:gs>
                    </a:gsLst>
                    <a:lin ang="5400000" scaled="1"/>
                  </a:gradFill>
                  <a:cs typeface="+mn-ea"/>
                  <a:sym typeface="+mn-lt"/>
                </a:rPr>
                <a:t>重点项目一</a:t>
              </a:r>
              <a:endParaRPr lang="en-US" altLang="zh-CN" dirty="0">
                <a:gradFill>
                  <a:gsLst>
                    <a:gs pos="0">
                      <a:schemeClr val="bg1"/>
                    </a:gs>
                    <a:gs pos="100000">
                      <a:srgbClr val="55B3FA"/>
                    </a:gs>
                  </a:gsLst>
                  <a:lin ang="5400000" scaled="1"/>
                </a:gradFill>
                <a:cs typeface="+mn-ea"/>
                <a:sym typeface="+mn-lt"/>
              </a:endParaRPr>
            </a:p>
          </p:txBody>
        </p:sp>
      </p:grpSp>
      <p:grpSp>
        <p:nvGrpSpPr>
          <p:cNvPr id="89" name="组合 88"/>
          <p:cNvGrpSpPr/>
          <p:nvPr/>
        </p:nvGrpSpPr>
        <p:grpSpPr>
          <a:xfrm>
            <a:off x="5884032" y="4256081"/>
            <a:ext cx="4949068" cy="693797"/>
            <a:chOff x="2291702" y="1996460"/>
            <a:chExt cx="4949068" cy="693797"/>
          </a:xfrm>
        </p:grpSpPr>
        <p:sp>
          <p:nvSpPr>
            <p:cNvPr id="90" name="TextBox 11"/>
            <p:cNvSpPr txBox="1"/>
            <p:nvPr/>
          </p:nvSpPr>
          <p:spPr>
            <a:xfrm>
              <a:off x="2291702" y="2336570"/>
              <a:ext cx="4949068" cy="353687"/>
            </a:xfrm>
            <a:prstGeom prst="rect">
              <a:avLst/>
            </a:prstGeom>
            <a:noFill/>
          </p:spPr>
          <p:txBody>
            <a:bodyPr wrap="square" lIns="0" tIns="0" rIns="0" bIns="0" rtlCol="0">
              <a:spAutoFit/>
              <a:scene3d>
                <a:camera prst="orthographicFront"/>
                <a:lightRig rig="threePt" dir="t"/>
              </a:scene3d>
              <a:sp3d contourW="12700"/>
            </a:bodyPr>
            <a:lstStyle/>
            <a:p>
              <a:pP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a:t>
              </a:r>
            </a:p>
          </p:txBody>
        </p:sp>
        <p:sp>
          <p:nvSpPr>
            <p:cNvPr id="91" name="TextBox 11"/>
            <p:cNvSpPr txBox="1"/>
            <p:nvPr/>
          </p:nvSpPr>
          <p:spPr>
            <a:xfrm>
              <a:off x="2291702" y="1996460"/>
              <a:ext cx="2449035" cy="276999"/>
            </a:xfrm>
            <a:prstGeom prst="rect">
              <a:avLst/>
            </a:prstGeom>
            <a:noFill/>
          </p:spPr>
          <p:txBody>
            <a:bodyPr wrap="square" lIns="0" tIns="0" rIns="0" bIns="0" rtlCol="0">
              <a:spAutoFit/>
              <a:scene3d>
                <a:camera prst="orthographicFront"/>
                <a:lightRig rig="threePt" dir="t"/>
              </a:scene3d>
              <a:sp3d contourW="12700"/>
            </a:bodyPr>
            <a:lstStyle/>
            <a:p>
              <a:r>
                <a:rPr lang="zh-CN" altLang="en-US" dirty="0">
                  <a:gradFill>
                    <a:gsLst>
                      <a:gs pos="0">
                        <a:schemeClr val="bg1"/>
                      </a:gs>
                      <a:gs pos="100000">
                        <a:srgbClr val="55B3FA"/>
                      </a:gs>
                    </a:gsLst>
                    <a:lin ang="5400000" scaled="1"/>
                  </a:gradFill>
                  <a:cs typeface="+mn-ea"/>
                  <a:sym typeface="+mn-lt"/>
                </a:rPr>
                <a:t>重点项目一</a:t>
              </a:r>
              <a:endParaRPr lang="en-US" altLang="zh-CN" dirty="0">
                <a:gradFill>
                  <a:gsLst>
                    <a:gs pos="0">
                      <a:schemeClr val="bg1"/>
                    </a:gs>
                    <a:gs pos="100000">
                      <a:srgbClr val="55B3FA"/>
                    </a:gs>
                  </a:gsLst>
                  <a:lin ang="5400000" scaled="1"/>
                </a:gradFill>
                <a:cs typeface="+mn-ea"/>
                <a:sym typeface="+mn-lt"/>
              </a:endParaRPr>
            </a:p>
          </p:txBody>
        </p:sp>
      </p:grpSp>
      <p:grpSp>
        <p:nvGrpSpPr>
          <p:cNvPr id="92" name="组合 91"/>
          <p:cNvGrpSpPr/>
          <p:nvPr/>
        </p:nvGrpSpPr>
        <p:grpSpPr>
          <a:xfrm>
            <a:off x="5884032" y="5211997"/>
            <a:ext cx="4949068" cy="693797"/>
            <a:chOff x="2291702" y="1996460"/>
            <a:chExt cx="4949068" cy="693797"/>
          </a:xfrm>
        </p:grpSpPr>
        <p:sp>
          <p:nvSpPr>
            <p:cNvPr id="93" name="TextBox 11"/>
            <p:cNvSpPr txBox="1"/>
            <p:nvPr/>
          </p:nvSpPr>
          <p:spPr>
            <a:xfrm>
              <a:off x="2291702" y="2336570"/>
              <a:ext cx="4949068" cy="353687"/>
            </a:xfrm>
            <a:prstGeom prst="rect">
              <a:avLst/>
            </a:prstGeom>
            <a:noFill/>
          </p:spPr>
          <p:txBody>
            <a:bodyPr wrap="square" lIns="0" tIns="0" rIns="0" bIns="0" rtlCol="0">
              <a:spAutoFit/>
              <a:scene3d>
                <a:camera prst="orthographicFront"/>
                <a:lightRig rig="threePt" dir="t"/>
              </a:scene3d>
              <a:sp3d contourW="12700"/>
            </a:bodyPr>
            <a:lstStyle/>
            <a:p>
              <a:pPr>
                <a:lnSpc>
                  <a:spcPct val="120000"/>
                </a:lnSpc>
              </a:pPr>
              <a:r>
                <a:rPr lang="zh-CN" altLang="en-US" sz="1000" dirty="0">
                  <a:gradFill>
                    <a:gsLst>
                      <a:gs pos="0">
                        <a:schemeClr val="bg1"/>
                      </a:gs>
                      <a:gs pos="100000">
                        <a:srgbClr val="55B3FA"/>
                      </a:gs>
                    </a:gsLst>
                    <a:lin ang="5400000" scaled="1"/>
                  </a:gradFill>
                  <a:cs typeface="+mn-ea"/>
                  <a:sym typeface="+mn-lt"/>
                </a:rPr>
                <a:t>输入您的内容或者通过右键复制粘贴您的内容，并选择只保留文字。输入您的内容或者通过右键复制粘贴您的内容，并选择只保留文字。</a:t>
              </a:r>
            </a:p>
          </p:txBody>
        </p:sp>
        <p:sp>
          <p:nvSpPr>
            <p:cNvPr id="94" name="TextBox 11"/>
            <p:cNvSpPr txBox="1"/>
            <p:nvPr/>
          </p:nvSpPr>
          <p:spPr>
            <a:xfrm>
              <a:off x="2291702" y="1996460"/>
              <a:ext cx="2449035" cy="276999"/>
            </a:xfrm>
            <a:prstGeom prst="rect">
              <a:avLst/>
            </a:prstGeom>
            <a:noFill/>
          </p:spPr>
          <p:txBody>
            <a:bodyPr wrap="square" lIns="0" tIns="0" rIns="0" bIns="0" rtlCol="0">
              <a:spAutoFit/>
              <a:scene3d>
                <a:camera prst="orthographicFront"/>
                <a:lightRig rig="threePt" dir="t"/>
              </a:scene3d>
              <a:sp3d contourW="12700"/>
            </a:bodyPr>
            <a:lstStyle/>
            <a:p>
              <a:r>
                <a:rPr lang="zh-CN" altLang="en-US" dirty="0">
                  <a:gradFill>
                    <a:gsLst>
                      <a:gs pos="0">
                        <a:schemeClr val="bg1"/>
                      </a:gs>
                      <a:gs pos="100000">
                        <a:srgbClr val="55B3FA"/>
                      </a:gs>
                    </a:gsLst>
                    <a:lin ang="5400000" scaled="1"/>
                  </a:gradFill>
                  <a:cs typeface="+mn-ea"/>
                  <a:sym typeface="+mn-lt"/>
                </a:rPr>
                <a:t>重点项目一</a:t>
              </a:r>
              <a:endParaRPr lang="en-US" altLang="zh-CN" dirty="0">
                <a:gradFill>
                  <a:gsLst>
                    <a:gs pos="0">
                      <a:schemeClr val="bg1"/>
                    </a:gs>
                    <a:gs pos="100000">
                      <a:srgbClr val="55B3FA"/>
                    </a:gs>
                  </a:gsLst>
                  <a:lin ang="5400000" scaled="1"/>
                </a:gradFill>
                <a:cs typeface="+mn-ea"/>
                <a:sym typeface="+mn-lt"/>
              </a:endParaRPr>
            </a:p>
          </p:txBody>
        </p:sp>
      </p:grpSp>
      <p:grpSp>
        <p:nvGrpSpPr>
          <p:cNvPr id="99" name="组合 98"/>
          <p:cNvGrpSpPr/>
          <p:nvPr/>
        </p:nvGrpSpPr>
        <p:grpSpPr>
          <a:xfrm>
            <a:off x="4398970" y="373256"/>
            <a:ext cx="3367314" cy="879138"/>
            <a:chOff x="4398970" y="373256"/>
            <a:chExt cx="3367314" cy="879138"/>
          </a:xfrm>
        </p:grpSpPr>
        <p:sp>
          <p:nvSpPr>
            <p:cNvPr id="100" name="文本框 99"/>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重点规划项目</a:t>
              </a:r>
            </a:p>
          </p:txBody>
        </p:sp>
        <p:sp>
          <p:nvSpPr>
            <p:cNvPr id="101" name="文本框 100"/>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102" name="直接连接符 101"/>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79377127"/>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66"/>
                                        </p:tgtEl>
                                        <p:attrNameLst>
                                          <p:attrName>style.visibility</p:attrName>
                                        </p:attrNameLst>
                                      </p:cBhvr>
                                      <p:to>
                                        <p:strVal val="visible"/>
                                      </p:to>
                                    </p:set>
                                    <p:anim calcmode="lin" valueType="num">
                                      <p:cBhvr>
                                        <p:cTn id="7" dur="1000" fill="hold"/>
                                        <p:tgtEl>
                                          <p:spTgt spid="266"/>
                                        </p:tgtEl>
                                        <p:attrNameLst>
                                          <p:attrName>ppt_w</p:attrName>
                                        </p:attrNameLst>
                                      </p:cBhvr>
                                      <p:tavLst>
                                        <p:tav tm="0">
                                          <p:val>
                                            <p:fltVal val="0"/>
                                          </p:val>
                                        </p:tav>
                                        <p:tav tm="100000">
                                          <p:val>
                                            <p:strVal val="#ppt_w"/>
                                          </p:val>
                                        </p:tav>
                                      </p:tavLst>
                                    </p:anim>
                                    <p:anim calcmode="lin" valueType="num">
                                      <p:cBhvr>
                                        <p:cTn id="8" dur="1000" fill="hold"/>
                                        <p:tgtEl>
                                          <p:spTgt spid="266"/>
                                        </p:tgtEl>
                                        <p:attrNameLst>
                                          <p:attrName>ppt_h</p:attrName>
                                        </p:attrNameLst>
                                      </p:cBhvr>
                                      <p:tavLst>
                                        <p:tav tm="0">
                                          <p:val>
                                            <p:fltVal val="0"/>
                                          </p:val>
                                        </p:tav>
                                        <p:tav tm="100000">
                                          <p:val>
                                            <p:strVal val="#ppt_h"/>
                                          </p:val>
                                        </p:tav>
                                      </p:tavLst>
                                    </p:anim>
                                    <p:anim calcmode="lin" valueType="num">
                                      <p:cBhvr>
                                        <p:cTn id="9" dur="1000" fill="hold"/>
                                        <p:tgtEl>
                                          <p:spTgt spid="266"/>
                                        </p:tgtEl>
                                        <p:attrNameLst>
                                          <p:attrName>style.rotation</p:attrName>
                                        </p:attrNameLst>
                                      </p:cBhvr>
                                      <p:tavLst>
                                        <p:tav tm="0">
                                          <p:val>
                                            <p:fltVal val="90"/>
                                          </p:val>
                                        </p:tav>
                                        <p:tav tm="100000">
                                          <p:val>
                                            <p:fltVal val="0"/>
                                          </p:val>
                                        </p:tav>
                                      </p:tavLst>
                                    </p:anim>
                                    <p:animEffect transition="in" filter="fade">
                                      <p:cBhvr>
                                        <p:cTn id="10" dur="1000"/>
                                        <p:tgtEl>
                                          <p:spTgt spid="266"/>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83"/>
                                        </p:tgtEl>
                                        <p:attrNameLst>
                                          <p:attrName>style.visibility</p:attrName>
                                        </p:attrNameLst>
                                      </p:cBhvr>
                                      <p:to>
                                        <p:strVal val="visible"/>
                                      </p:to>
                                    </p:set>
                                    <p:anim calcmode="lin" valueType="num">
                                      <p:cBhvr additive="base">
                                        <p:cTn id="14" dur="500" fill="hold"/>
                                        <p:tgtEl>
                                          <p:spTgt spid="83"/>
                                        </p:tgtEl>
                                        <p:attrNameLst>
                                          <p:attrName>ppt_x</p:attrName>
                                        </p:attrNameLst>
                                      </p:cBhvr>
                                      <p:tavLst>
                                        <p:tav tm="0">
                                          <p:val>
                                            <p:strVal val="1+#ppt_w/2"/>
                                          </p:val>
                                        </p:tav>
                                        <p:tav tm="100000">
                                          <p:val>
                                            <p:strVal val="#ppt_x"/>
                                          </p:val>
                                        </p:tav>
                                      </p:tavLst>
                                    </p:anim>
                                    <p:anim calcmode="lin" valueType="num">
                                      <p:cBhvr additive="base">
                                        <p:cTn id="15" dur="500" fill="hold"/>
                                        <p:tgtEl>
                                          <p:spTgt spid="83"/>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86"/>
                                        </p:tgtEl>
                                        <p:attrNameLst>
                                          <p:attrName>style.visibility</p:attrName>
                                        </p:attrNameLst>
                                      </p:cBhvr>
                                      <p:to>
                                        <p:strVal val="visible"/>
                                      </p:to>
                                    </p:set>
                                    <p:anim calcmode="lin" valueType="num">
                                      <p:cBhvr additive="base">
                                        <p:cTn id="19" dur="500" fill="hold"/>
                                        <p:tgtEl>
                                          <p:spTgt spid="86"/>
                                        </p:tgtEl>
                                        <p:attrNameLst>
                                          <p:attrName>ppt_x</p:attrName>
                                        </p:attrNameLst>
                                      </p:cBhvr>
                                      <p:tavLst>
                                        <p:tav tm="0">
                                          <p:val>
                                            <p:strVal val="1+#ppt_w/2"/>
                                          </p:val>
                                        </p:tav>
                                        <p:tav tm="100000">
                                          <p:val>
                                            <p:strVal val="#ppt_x"/>
                                          </p:val>
                                        </p:tav>
                                      </p:tavLst>
                                    </p:anim>
                                    <p:anim calcmode="lin" valueType="num">
                                      <p:cBhvr additive="base">
                                        <p:cTn id="20" dur="500" fill="hold"/>
                                        <p:tgtEl>
                                          <p:spTgt spid="86"/>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2" presetClass="entr" presetSubtype="2" fill="hold" nodeType="afterEffect">
                                  <p:stCondLst>
                                    <p:cond delay="0"/>
                                  </p:stCondLst>
                                  <p:childTnLst>
                                    <p:set>
                                      <p:cBhvr>
                                        <p:cTn id="23" dur="1" fill="hold">
                                          <p:stCondLst>
                                            <p:cond delay="0"/>
                                          </p:stCondLst>
                                        </p:cTn>
                                        <p:tgtEl>
                                          <p:spTgt spid="89"/>
                                        </p:tgtEl>
                                        <p:attrNameLst>
                                          <p:attrName>style.visibility</p:attrName>
                                        </p:attrNameLst>
                                      </p:cBhvr>
                                      <p:to>
                                        <p:strVal val="visible"/>
                                      </p:to>
                                    </p:set>
                                    <p:anim calcmode="lin" valueType="num">
                                      <p:cBhvr additive="base">
                                        <p:cTn id="24" dur="500" fill="hold"/>
                                        <p:tgtEl>
                                          <p:spTgt spid="89"/>
                                        </p:tgtEl>
                                        <p:attrNameLst>
                                          <p:attrName>ppt_x</p:attrName>
                                        </p:attrNameLst>
                                      </p:cBhvr>
                                      <p:tavLst>
                                        <p:tav tm="0">
                                          <p:val>
                                            <p:strVal val="1+#ppt_w/2"/>
                                          </p:val>
                                        </p:tav>
                                        <p:tav tm="100000">
                                          <p:val>
                                            <p:strVal val="#ppt_x"/>
                                          </p:val>
                                        </p:tav>
                                      </p:tavLst>
                                    </p:anim>
                                    <p:anim calcmode="lin" valueType="num">
                                      <p:cBhvr additive="base">
                                        <p:cTn id="25" dur="500" fill="hold"/>
                                        <p:tgtEl>
                                          <p:spTgt spid="89"/>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2" presetClass="entr" presetSubtype="2" fill="hold" nodeType="afterEffect">
                                  <p:stCondLst>
                                    <p:cond delay="0"/>
                                  </p:stCondLst>
                                  <p:childTnLst>
                                    <p:set>
                                      <p:cBhvr>
                                        <p:cTn id="28" dur="1" fill="hold">
                                          <p:stCondLst>
                                            <p:cond delay="0"/>
                                          </p:stCondLst>
                                        </p:cTn>
                                        <p:tgtEl>
                                          <p:spTgt spid="92"/>
                                        </p:tgtEl>
                                        <p:attrNameLst>
                                          <p:attrName>style.visibility</p:attrName>
                                        </p:attrNameLst>
                                      </p:cBhvr>
                                      <p:to>
                                        <p:strVal val="visible"/>
                                      </p:to>
                                    </p:set>
                                    <p:anim calcmode="lin" valueType="num">
                                      <p:cBhvr additive="base">
                                        <p:cTn id="29" dur="500" fill="hold"/>
                                        <p:tgtEl>
                                          <p:spTgt spid="92"/>
                                        </p:tgtEl>
                                        <p:attrNameLst>
                                          <p:attrName>ppt_x</p:attrName>
                                        </p:attrNameLst>
                                      </p:cBhvr>
                                      <p:tavLst>
                                        <p:tav tm="0">
                                          <p:val>
                                            <p:strVal val="1+#ppt_w/2"/>
                                          </p:val>
                                        </p:tav>
                                        <p:tav tm="100000">
                                          <p:val>
                                            <p:strVal val="#ppt_x"/>
                                          </p:val>
                                        </p:tav>
                                      </p:tavLst>
                                    </p:anim>
                                    <p:anim calcmode="lin" valueType="num">
                                      <p:cBhvr additive="base">
                                        <p:cTn id="30" dur="500" fill="hold"/>
                                        <p:tgtEl>
                                          <p:spTgt spid="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5"/>
          <p:cNvGrpSpPr/>
          <p:nvPr/>
        </p:nvGrpSpPr>
        <p:grpSpPr>
          <a:xfrm>
            <a:off x="1078299" y="2036430"/>
            <a:ext cx="9526990" cy="2684821"/>
            <a:chOff x="698765" y="1962150"/>
            <a:chExt cx="5469959" cy="1541500"/>
          </a:xfrm>
        </p:grpSpPr>
        <p:grpSp>
          <p:nvGrpSpPr>
            <p:cNvPr id="15" name="Group 46"/>
            <p:cNvGrpSpPr/>
            <p:nvPr/>
          </p:nvGrpSpPr>
          <p:grpSpPr>
            <a:xfrm>
              <a:off x="698765" y="1962150"/>
              <a:ext cx="5469959" cy="1541500"/>
              <a:chOff x="698765" y="1962150"/>
              <a:chExt cx="5469959" cy="1541500"/>
            </a:xfrm>
          </p:grpSpPr>
          <p:sp>
            <p:nvSpPr>
              <p:cNvPr id="18" name="Freeform: Shape 57"/>
              <p:cNvSpPr>
                <a:spLocks/>
              </p:cNvSpPr>
              <p:nvPr/>
            </p:nvSpPr>
            <p:spPr bwMode="auto">
              <a:xfrm>
                <a:off x="698765" y="2913238"/>
                <a:ext cx="1479550" cy="394653"/>
              </a:xfrm>
              <a:custGeom>
                <a:avLst/>
                <a:gdLst>
                  <a:gd name="T0" fmla="*/ 20680 w 21397"/>
                  <a:gd name="T1" fmla="*/ 14849 h 21600"/>
                  <a:gd name="T2" fmla="*/ 19751 w 21397"/>
                  <a:gd name="T3" fmla="*/ 16252 h 21600"/>
                  <a:gd name="T4" fmla="*/ 19368 w 21397"/>
                  <a:gd name="T5" fmla="*/ 17036 h 21600"/>
                  <a:gd name="T6" fmla="*/ 18751 w 21397"/>
                  <a:gd name="T7" fmla="*/ 17036 h 21600"/>
                  <a:gd name="T8" fmla="*/ 18650 w 21397"/>
                  <a:gd name="T9" fmla="*/ 16654 h 21600"/>
                  <a:gd name="T10" fmla="*/ 18650 w 21397"/>
                  <a:gd name="T11" fmla="*/ 13925 h 21600"/>
                  <a:gd name="T12" fmla="*/ 17939 w 21397"/>
                  <a:gd name="T13" fmla="*/ 11239 h 21600"/>
                  <a:gd name="T14" fmla="*/ 13653 w 21397"/>
                  <a:gd name="T15" fmla="*/ 11239 h 21600"/>
                  <a:gd name="T16" fmla="*/ 13553 w 21397"/>
                  <a:gd name="T17" fmla="*/ 10858 h 21600"/>
                  <a:gd name="T18" fmla="*/ 13553 w 21397"/>
                  <a:gd name="T19" fmla="*/ 2688 h 21600"/>
                  <a:gd name="T20" fmla="*/ 12841 w 21397"/>
                  <a:gd name="T21" fmla="*/ 0 h 21600"/>
                  <a:gd name="T22" fmla="*/ 8556 w 21397"/>
                  <a:gd name="T23" fmla="*/ 0 h 21600"/>
                  <a:gd name="T24" fmla="*/ 7844 w 21397"/>
                  <a:gd name="T25" fmla="*/ 2689 h 21600"/>
                  <a:gd name="T26" fmla="*/ 7844 w 21397"/>
                  <a:gd name="T27" fmla="*/ 5418 h 21600"/>
                  <a:gd name="T28" fmla="*/ 7744 w 21397"/>
                  <a:gd name="T29" fmla="*/ 5797 h 21600"/>
                  <a:gd name="T30" fmla="*/ 3458 w 21397"/>
                  <a:gd name="T31" fmla="*/ 5797 h 21600"/>
                  <a:gd name="T32" fmla="*/ 2746 w 21397"/>
                  <a:gd name="T33" fmla="*/ 8485 h 21600"/>
                  <a:gd name="T34" fmla="*/ 2746 w 21397"/>
                  <a:gd name="T35" fmla="*/ 16656 h 21600"/>
                  <a:gd name="T36" fmla="*/ 2646 w 21397"/>
                  <a:gd name="T37" fmla="*/ 17035 h 21600"/>
                  <a:gd name="T38" fmla="*/ 2028 w 21397"/>
                  <a:gd name="T39" fmla="*/ 17035 h 21600"/>
                  <a:gd name="T40" fmla="*/ 1645 w 21397"/>
                  <a:gd name="T41" fmla="*/ 16251 h 21600"/>
                  <a:gd name="T42" fmla="*/ 716 w 21397"/>
                  <a:gd name="T43" fmla="*/ 14849 h 21600"/>
                  <a:gd name="T44" fmla="*/ 20 w 21397"/>
                  <a:gd name="T45" fmla="*/ 17453 h 21600"/>
                  <a:gd name="T46" fmla="*/ 903 w 21397"/>
                  <a:gd name="T47" fmla="*/ 21599 h 21600"/>
                  <a:gd name="T48" fmla="*/ 1650 w 21397"/>
                  <a:gd name="T49" fmla="*/ 20100 h 21600"/>
                  <a:gd name="T50" fmla="*/ 2027 w 21397"/>
                  <a:gd name="T51" fmla="*/ 19343 h 21600"/>
                  <a:gd name="T52" fmla="*/ 2645 w 21397"/>
                  <a:gd name="T53" fmla="*/ 19343 h 21600"/>
                  <a:gd name="T54" fmla="*/ 3357 w 21397"/>
                  <a:gd name="T55" fmla="*/ 16654 h 21600"/>
                  <a:gd name="T56" fmla="*/ 3357 w 21397"/>
                  <a:gd name="T57" fmla="*/ 8485 h 21600"/>
                  <a:gd name="T58" fmla="*/ 3458 w 21397"/>
                  <a:gd name="T59" fmla="*/ 8104 h 21600"/>
                  <a:gd name="T60" fmla="*/ 7743 w 21397"/>
                  <a:gd name="T61" fmla="*/ 8104 h 21600"/>
                  <a:gd name="T62" fmla="*/ 8455 w 21397"/>
                  <a:gd name="T63" fmla="*/ 5415 h 21600"/>
                  <a:gd name="T64" fmla="*/ 8455 w 21397"/>
                  <a:gd name="T65" fmla="*/ 2689 h 21600"/>
                  <a:gd name="T66" fmla="*/ 8556 w 21397"/>
                  <a:gd name="T67" fmla="*/ 2307 h 21600"/>
                  <a:gd name="T68" fmla="*/ 12840 w 21397"/>
                  <a:gd name="T69" fmla="*/ 2307 h 21600"/>
                  <a:gd name="T70" fmla="*/ 12941 w 21397"/>
                  <a:gd name="T71" fmla="*/ 2689 h 21600"/>
                  <a:gd name="T72" fmla="*/ 12941 w 21397"/>
                  <a:gd name="T73" fmla="*/ 12392 h 21600"/>
                  <a:gd name="T74" fmla="*/ 13247 w 21397"/>
                  <a:gd name="T75" fmla="*/ 13546 h 21600"/>
                  <a:gd name="T76" fmla="*/ 17939 w 21397"/>
                  <a:gd name="T77" fmla="*/ 13546 h 21600"/>
                  <a:gd name="T78" fmla="*/ 18039 w 21397"/>
                  <a:gd name="T79" fmla="*/ 13924 h 21600"/>
                  <a:gd name="T80" fmla="*/ 18039 w 21397"/>
                  <a:gd name="T81" fmla="*/ 16657 h 21600"/>
                  <a:gd name="T82" fmla="*/ 18750 w 21397"/>
                  <a:gd name="T83" fmla="*/ 19343 h 21600"/>
                  <a:gd name="T84" fmla="*/ 19369 w 21397"/>
                  <a:gd name="T85" fmla="*/ 19343 h 21600"/>
                  <a:gd name="T86" fmla="*/ 19746 w 21397"/>
                  <a:gd name="T87" fmla="*/ 20101 h 21600"/>
                  <a:gd name="T88" fmla="*/ 20493 w 21397"/>
                  <a:gd name="T89" fmla="*/ 21600 h 21600"/>
                  <a:gd name="T90" fmla="*/ 21376 w 21397"/>
                  <a:gd name="T91" fmla="*/ 17454 h 21600"/>
                  <a:gd name="T92" fmla="*/ 20680 w 21397"/>
                  <a:gd name="T93" fmla="*/ 14849 h 21600"/>
                  <a:gd name="T94" fmla="*/ 20680 w 21397"/>
                  <a:gd name="T95" fmla="*/ 14849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397" h="21600">
                    <a:moveTo>
                      <a:pt x="20680" y="14849"/>
                    </a:moveTo>
                    <a:cubicBezTo>
                      <a:pt x="20297" y="14559"/>
                      <a:pt x="19946" y="15186"/>
                      <a:pt x="19751" y="16252"/>
                    </a:cubicBezTo>
                    <a:cubicBezTo>
                      <a:pt x="19663" y="16732"/>
                      <a:pt x="19523" y="17036"/>
                      <a:pt x="19368" y="17036"/>
                    </a:cubicBezTo>
                    <a:lnTo>
                      <a:pt x="18751" y="17036"/>
                    </a:lnTo>
                    <a:cubicBezTo>
                      <a:pt x="18696" y="17036"/>
                      <a:pt x="18650" y="16864"/>
                      <a:pt x="18650" y="16654"/>
                    </a:cubicBezTo>
                    <a:lnTo>
                      <a:pt x="18650" y="13925"/>
                    </a:lnTo>
                    <a:cubicBezTo>
                      <a:pt x="18650" y="12442"/>
                      <a:pt x="18332" y="11239"/>
                      <a:pt x="17939" y="11239"/>
                    </a:cubicBezTo>
                    <a:lnTo>
                      <a:pt x="13653" y="11239"/>
                    </a:lnTo>
                    <a:cubicBezTo>
                      <a:pt x="13598" y="11239"/>
                      <a:pt x="13553" y="11068"/>
                      <a:pt x="13553" y="10858"/>
                    </a:cubicBezTo>
                    <a:lnTo>
                      <a:pt x="13553" y="2688"/>
                    </a:lnTo>
                    <a:cubicBezTo>
                      <a:pt x="13553" y="1203"/>
                      <a:pt x="13234" y="0"/>
                      <a:pt x="12841" y="0"/>
                    </a:cubicBezTo>
                    <a:lnTo>
                      <a:pt x="8556" y="0"/>
                    </a:lnTo>
                    <a:cubicBezTo>
                      <a:pt x="8165" y="0"/>
                      <a:pt x="7844" y="1210"/>
                      <a:pt x="7844" y="2689"/>
                    </a:cubicBezTo>
                    <a:lnTo>
                      <a:pt x="7844" y="5418"/>
                    </a:lnTo>
                    <a:cubicBezTo>
                      <a:pt x="7844" y="5627"/>
                      <a:pt x="7799" y="5797"/>
                      <a:pt x="7744" y="5797"/>
                    </a:cubicBezTo>
                    <a:lnTo>
                      <a:pt x="3458" y="5797"/>
                    </a:lnTo>
                    <a:cubicBezTo>
                      <a:pt x="3065" y="5797"/>
                      <a:pt x="2746" y="7000"/>
                      <a:pt x="2746" y="8485"/>
                    </a:cubicBezTo>
                    <a:lnTo>
                      <a:pt x="2746" y="16656"/>
                    </a:lnTo>
                    <a:cubicBezTo>
                      <a:pt x="2746" y="16865"/>
                      <a:pt x="2701" y="17035"/>
                      <a:pt x="2646" y="17035"/>
                    </a:cubicBezTo>
                    <a:lnTo>
                      <a:pt x="2028" y="17035"/>
                    </a:lnTo>
                    <a:cubicBezTo>
                      <a:pt x="1873" y="17035"/>
                      <a:pt x="1733" y="16731"/>
                      <a:pt x="1645" y="16251"/>
                    </a:cubicBezTo>
                    <a:cubicBezTo>
                      <a:pt x="1450" y="15185"/>
                      <a:pt x="1099" y="14559"/>
                      <a:pt x="716" y="14849"/>
                    </a:cubicBezTo>
                    <a:cubicBezTo>
                      <a:pt x="372" y="15110"/>
                      <a:pt x="92" y="16154"/>
                      <a:pt x="20" y="17453"/>
                    </a:cubicBezTo>
                    <a:cubicBezTo>
                      <a:pt x="-102" y="19658"/>
                      <a:pt x="340" y="21599"/>
                      <a:pt x="903" y="21599"/>
                    </a:cubicBezTo>
                    <a:cubicBezTo>
                      <a:pt x="1214" y="21599"/>
                      <a:pt x="1488" y="21004"/>
                      <a:pt x="1650" y="20100"/>
                    </a:cubicBezTo>
                    <a:cubicBezTo>
                      <a:pt x="1735" y="19626"/>
                      <a:pt x="1876" y="19343"/>
                      <a:pt x="2027" y="19343"/>
                    </a:cubicBezTo>
                    <a:lnTo>
                      <a:pt x="2645" y="19343"/>
                    </a:lnTo>
                    <a:cubicBezTo>
                      <a:pt x="3038" y="19343"/>
                      <a:pt x="3357" y="18139"/>
                      <a:pt x="3357" y="16654"/>
                    </a:cubicBezTo>
                    <a:lnTo>
                      <a:pt x="3357" y="8485"/>
                    </a:lnTo>
                    <a:cubicBezTo>
                      <a:pt x="3357" y="8275"/>
                      <a:pt x="3402" y="8104"/>
                      <a:pt x="3458" y="8104"/>
                    </a:cubicBezTo>
                    <a:lnTo>
                      <a:pt x="7743" y="8104"/>
                    </a:lnTo>
                    <a:cubicBezTo>
                      <a:pt x="8134" y="8104"/>
                      <a:pt x="8455" y="6894"/>
                      <a:pt x="8455" y="5415"/>
                    </a:cubicBezTo>
                    <a:lnTo>
                      <a:pt x="8455" y="2689"/>
                    </a:lnTo>
                    <a:cubicBezTo>
                      <a:pt x="8455" y="2478"/>
                      <a:pt x="8500" y="2307"/>
                      <a:pt x="8556" y="2307"/>
                    </a:cubicBezTo>
                    <a:lnTo>
                      <a:pt x="12840" y="2307"/>
                    </a:lnTo>
                    <a:cubicBezTo>
                      <a:pt x="12896" y="2307"/>
                      <a:pt x="12941" y="2478"/>
                      <a:pt x="12941" y="2689"/>
                    </a:cubicBezTo>
                    <a:lnTo>
                      <a:pt x="12941" y="12392"/>
                    </a:lnTo>
                    <a:cubicBezTo>
                      <a:pt x="12941" y="13029"/>
                      <a:pt x="13078" y="13546"/>
                      <a:pt x="13247" y="13546"/>
                    </a:cubicBezTo>
                    <a:lnTo>
                      <a:pt x="17939" y="13546"/>
                    </a:lnTo>
                    <a:cubicBezTo>
                      <a:pt x="17994" y="13546"/>
                      <a:pt x="18039" y="13716"/>
                      <a:pt x="18039" y="13924"/>
                    </a:cubicBezTo>
                    <a:lnTo>
                      <a:pt x="18039" y="16657"/>
                    </a:lnTo>
                    <a:cubicBezTo>
                      <a:pt x="18039" y="18140"/>
                      <a:pt x="18357" y="19343"/>
                      <a:pt x="18750" y="19343"/>
                    </a:cubicBezTo>
                    <a:lnTo>
                      <a:pt x="19369" y="19343"/>
                    </a:lnTo>
                    <a:cubicBezTo>
                      <a:pt x="19520" y="19343"/>
                      <a:pt x="19661" y="19627"/>
                      <a:pt x="19746" y="20101"/>
                    </a:cubicBezTo>
                    <a:cubicBezTo>
                      <a:pt x="19908" y="21005"/>
                      <a:pt x="20182" y="21600"/>
                      <a:pt x="20493" y="21600"/>
                    </a:cubicBezTo>
                    <a:cubicBezTo>
                      <a:pt x="21056" y="21600"/>
                      <a:pt x="21498" y="19658"/>
                      <a:pt x="21376" y="17454"/>
                    </a:cubicBezTo>
                    <a:cubicBezTo>
                      <a:pt x="21304" y="16155"/>
                      <a:pt x="21025" y="15110"/>
                      <a:pt x="20680" y="14849"/>
                    </a:cubicBezTo>
                    <a:close/>
                    <a:moveTo>
                      <a:pt x="20680" y="14849"/>
                    </a:moveTo>
                  </a:path>
                </a:pathLst>
              </a:custGeom>
              <a:gradFill>
                <a:gsLst>
                  <a:gs pos="0">
                    <a:schemeClr val="bg1"/>
                  </a:gs>
                  <a:gs pos="100000">
                    <a:srgbClr val="55B3FA"/>
                  </a:gs>
                </a:gsLst>
              </a:gradFill>
              <a:ln>
                <a:noFill/>
              </a:ln>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19" name="Rectangle 58"/>
              <p:cNvSpPr>
                <a:spLocks/>
              </p:cNvSpPr>
              <p:nvPr/>
            </p:nvSpPr>
            <p:spPr bwMode="auto">
              <a:xfrm>
                <a:off x="1326935" y="2964373"/>
                <a:ext cx="431484" cy="333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ormAutofit/>
              </a:bodyPr>
              <a:lstStyle/>
              <a:p>
                <a:pPr>
                  <a:tabLst>
                    <a:tab pos="355591" algn="l"/>
                    <a:tab pos="711182" algn="l"/>
                    <a:tab pos="1066773" algn="l"/>
                    <a:tab pos="1422365" algn="l"/>
                    <a:tab pos="1777955" algn="l"/>
                    <a:tab pos="2133547" algn="l"/>
                    <a:tab pos="2489138" algn="l"/>
                    <a:tab pos="2844729" algn="l"/>
                    <a:tab pos="3200320" algn="l"/>
                    <a:tab pos="3555911" algn="l"/>
                    <a:tab pos="3911502" algn="l"/>
                    <a:tab pos="4267094" algn="l"/>
                  </a:tabLst>
                </a:pPr>
                <a:r>
                  <a:rPr lang="en-US" dirty="0">
                    <a:gradFill>
                      <a:gsLst>
                        <a:gs pos="0">
                          <a:schemeClr val="bg1"/>
                        </a:gs>
                        <a:gs pos="100000">
                          <a:srgbClr val="55B3FA"/>
                        </a:gs>
                      </a:gsLst>
                      <a:lin ang="5400000" scaled="1"/>
                    </a:gradFill>
                    <a:cs typeface="+mn-ea"/>
                    <a:sym typeface="+mn-lt"/>
                  </a:rPr>
                  <a:t>01</a:t>
                </a:r>
              </a:p>
            </p:txBody>
          </p:sp>
          <p:sp>
            <p:nvSpPr>
              <p:cNvPr id="20" name="Rectangle 59"/>
              <p:cNvSpPr>
                <a:spLocks/>
              </p:cNvSpPr>
              <p:nvPr/>
            </p:nvSpPr>
            <p:spPr bwMode="auto">
              <a:xfrm>
                <a:off x="964096" y="3082034"/>
                <a:ext cx="431484" cy="333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ormAutofit/>
              </a:bodyPr>
              <a:lstStyle/>
              <a:p>
                <a:pPr>
                  <a:tabLst>
                    <a:tab pos="355591" algn="l"/>
                    <a:tab pos="711182" algn="l"/>
                    <a:tab pos="1066773" algn="l"/>
                    <a:tab pos="1422365" algn="l"/>
                    <a:tab pos="1777955" algn="l"/>
                    <a:tab pos="2133547" algn="l"/>
                    <a:tab pos="2489138" algn="l"/>
                    <a:tab pos="2844729" algn="l"/>
                    <a:tab pos="3200320" algn="l"/>
                    <a:tab pos="3555911" algn="l"/>
                    <a:tab pos="3911502" algn="l"/>
                    <a:tab pos="4267094" algn="l"/>
                  </a:tabLst>
                </a:pPr>
                <a:r>
                  <a:rPr lang="en-US" dirty="0">
                    <a:gradFill>
                      <a:gsLst>
                        <a:gs pos="0">
                          <a:schemeClr val="bg1"/>
                        </a:gs>
                        <a:gs pos="100000">
                          <a:srgbClr val="55B3FA"/>
                        </a:gs>
                      </a:gsLst>
                      <a:lin ang="5400000" scaled="1"/>
                    </a:gradFill>
                    <a:cs typeface="+mn-ea"/>
                    <a:sym typeface="+mn-lt"/>
                  </a:rPr>
                  <a:t>02</a:t>
                </a:r>
              </a:p>
            </p:txBody>
          </p:sp>
          <p:sp>
            <p:nvSpPr>
              <p:cNvPr id="21" name="Rectangle 60"/>
              <p:cNvSpPr>
                <a:spLocks/>
              </p:cNvSpPr>
              <p:nvPr/>
            </p:nvSpPr>
            <p:spPr bwMode="auto">
              <a:xfrm>
                <a:off x="1660355" y="3170279"/>
                <a:ext cx="431484" cy="333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ormAutofit/>
              </a:bodyPr>
              <a:lstStyle/>
              <a:p>
                <a:pPr>
                  <a:tabLst>
                    <a:tab pos="355591" algn="l"/>
                    <a:tab pos="711182" algn="l"/>
                    <a:tab pos="1066773" algn="l"/>
                    <a:tab pos="1422365" algn="l"/>
                    <a:tab pos="1777955" algn="l"/>
                    <a:tab pos="2133547" algn="l"/>
                    <a:tab pos="2489138" algn="l"/>
                    <a:tab pos="2844729" algn="l"/>
                    <a:tab pos="3200320" algn="l"/>
                    <a:tab pos="3555911" algn="l"/>
                    <a:tab pos="3911502" algn="l"/>
                    <a:tab pos="4267094" algn="l"/>
                  </a:tabLst>
                </a:pPr>
                <a:r>
                  <a:rPr lang="en-US" dirty="0">
                    <a:gradFill>
                      <a:gsLst>
                        <a:gs pos="0">
                          <a:schemeClr val="bg1"/>
                        </a:gs>
                        <a:gs pos="100000">
                          <a:srgbClr val="55B3FA"/>
                        </a:gs>
                      </a:gsLst>
                      <a:lin ang="5400000" scaled="1"/>
                    </a:gradFill>
                    <a:cs typeface="+mn-ea"/>
                    <a:sym typeface="+mn-lt"/>
                  </a:rPr>
                  <a:t>03</a:t>
                </a:r>
              </a:p>
            </p:txBody>
          </p:sp>
          <p:sp>
            <p:nvSpPr>
              <p:cNvPr id="22" name="Freeform: Shape 61"/>
              <p:cNvSpPr>
                <a:spLocks/>
              </p:cNvSpPr>
              <p:nvPr/>
            </p:nvSpPr>
            <p:spPr bwMode="auto">
              <a:xfrm>
                <a:off x="1179281" y="1962150"/>
                <a:ext cx="525872" cy="904514"/>
              </a:xfrm>
              <a:custGeom>
                <a:avLst/>
                <a:gdLst>
                  <a:gd name="T0" fmla="*/ 20480 w 21376"/>
                  <a:gd name="T1" fmla="*/ 9 h 21548"/>
                  <a:gd name="T2" fmla="*/ 19217 w 21376"/>
                  <a:gd name="T3" fmla="*/ 526 h 21548"/>
                  <a:gd name="T4" fmla="*/ 17791 w 21376"/>
                  <a:gd name="T5" fmla="*/ 4091 h 21548"/>
                  <a:gd name="T6" fmla="*/ 17387 w 21376"/>
                  <a:gd name="T7" fmla="*/ 4418 h 21548"/>
                  <a:gd name="T8" fmla="*/ 14022 w 21376"/>
                  <a:gd name="T9" fmla="*/ 5624 h 21548"/>
                  <a:gd name="T10" fmla="*/ 12155 w 21376"/>
                  <a:gd name="T11" fmla="*/ 5932 h 21548"/>
                  <a:gd name="T12" fmla="*/ 9221 w 21376"/>
                  <a:gd name="T13" fmla="*/ 5932 h 21548"/>
                  <a:gd name="T14" fmla="*/ 7354 w 21376"/>
                  <a:gd name="T15" fmla="*/ 5624 h 21548"/>
                  <a:gd name="T16" fmla="*/ 3989 w 21376"/>
                  <a:gd name="T17" fmla="*/ 4418 h 21548"/>
                  <a:gd name="T18" fmla="*/ 3585 w 21376"/>
                  <a:gd name="T19" fmla="*/ 4091 h 21548"/>
                  <a:gd name="T20" fmla="*/ 2159 w 21376"/>
                  <a:gd name="T21" fmla="*/ 526 h 21548"/>
                  <a:gd name="T22" fmla="*/ 896 w 21376"/>
                  <a:gd name="T23" fmla="*/ 9 h 21548"/>
                  <a:gd name="T24" fmla="*/ 29 w 21376"/>
                  <a:gd name="T25" fmla="*/ 782 h 21548"/>
                  <a:gd name="T26" fmla="*/ 1470 w 21376"/>
                  <a:gd name="T27" fmla="*/ 4381 h 21548"/>
                  <a:gd name="T28" fmla="*/ 2856 w 21376"/>
                  <a:gd name="T29" fmla="*/ 5505 h 21548"/>
                  <a:gd name="T30" fmla="*/ 7395 w 21376"/>
                  <a:gd name="T31" fmla="*/ 7131 h 21548"/>
                  <a:gd name="T32" fmla="*/ 7401 w 21376"/>
                  <a:gd name="T33" fmla="*/ 20812 h 21548"/>
                  <a:gd name="T34" fmla="*/ 8656 w 21376"/>
                  <a:gd name="T35" fmla="*/ 21548 h 21548"/>
                  <a:gd name="T36" fmla="*/ 8682 w 21376"/>
                  <a:gd name="T37" fmla="*/ 21548 h 21548"/>
                  <a:gd name="T38" fmla="*/ 9936 w 21376"/>
                  <a:gd name="T39" fmla="*/ 20812 h 21548"/>
                  <a:gd name="T40" fmla="*/ 9938 w 21376"/>
                  <a:gd name="T41" fmla="*/ 13643 h 21548"/>
                  <a:gd name="T42" fmla="*/ 10654 w 21376"/>
                  <a:gd name="T43" fmla="*/ 13224 h 21548"/>
                  <a:gd name="T44" fmla="*/ 11370 w 21376"/>
                  <a:gd name="T45" fmla="*/ 13643 h 21548"/>
                  <a:gd name="T46" fmla="*/ 11375 w 21376"/>
                  <a:gd name="T47" fmla="*/ 20812 h 21548"/>
                  <a:gd name="T48" fmla="*/ 12629 w 21376"/>
                  <a:gd name="T49" fmla="*/ 21548 h 21548"/>
                  <a:gd name="T50" fmla="*/ 12655 w 21376"/>
                  <a:gd name="T51" fmla="*/ 21548 h 21548"/>
                  <a:gd name="T52" fmla="*/ 13910 w 21376"/>
                  <a:gd name="T53" fmla="*/ 20812 h 21548"/>
                  <a:gd name="T54" fmla="*/ 13913 w 21376"/>
                  <a:gd name="T55" fmla="*/ 7156 h 21548"/>
                  <a:gd name="T56" fmla="*/ 18520 w 21376"/>
                  <a:gd name="T57" fmla="*/ 5505 h 21548"/>
                  <a:gd name="T58" fmla="*/ 19907 w 21376"/>
                  <a:gd name="T59" fmla="*/ 4381 h 21548"/>
                  <a:gd name="T60" fmla="*/ 21347 w 21376"/>
                  <a:gd name="T61" fmla="*/ 782 h 21548"/>
                  <a:gd name="T62" fmla="*/ 20480 w 21376"/>
                  <a:gd name="T63" fmla="*/ 9 h 21548"/>
                  <a:gd name="T64" fmla="*/ 20480 w 21376"/>
                  <a:gd name="T65" fmla="*/ 9 h 21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376" h="21548">
                    <a:moveTo>
                      <a:pt x="20480" y="9"/>
                    </a:moveTo>
                    <a:cubicBezTo>
                      <a:pt x="19902" y="-52"/>
                      <a:pt x="19352" y="190"/>
                      <a:pt x="19217" y="526"/>
                    </a:cubicBezTo>
                    <a:lnTo>
                      <a:pt x="17791" y="4091"/>
                    </a:lnTo>
                    <a:cubicBezTo>
                      <a:pt x="17736" y="4227"/>
                      <a:pt x="17591" y="4345"/>
                      <a:pt x="17387" y="4418"/>
                    </a:cubicBezTo>
                    <a:lnTo>
                      <a:pt x="14022" y="5624"/>
                    </a:lnTo>
                    <a:cubicBezTo>
                      <a:pt x="13460" y="5825"/>
                      <a:pt x="12814" y="5932"/>
                      <a:pt x="12155" y="5932"/>
                    </a:cubicBezTo>
                    <a:lnTo>
                      <a:pt x="9221" y="5932"/>
                    </a:lnTo>
                    <a:cubicBezTo>
                      <a:pt x="8562" y="5932"/>
                      <a:pt x="7916" y="5825"/>
                      <a:pt x="7354" y="5624"/>
                    </a:cubicBezTo>
                    <a:lnTo>
                      <a:pt x="3989" y="4418"/>
                    </a:lnTo>
                    <a:cubicBezTo>
                      <a:pt x="3785" y="4345"/>
                      <a:pt x="3640" y="4227"/>
                      <a:pt x="3585" y="4091"/>
                    </a:cubicBezTo>
                    <a:lnTo>
                      <a:pt x="2159" y="526"/>
                    </a:lnTo>
                    <a:cubicBezTo>
                      <a:pt x="2024" y="190"/>
                      <a:pt x="1475" y="-52"/>
                      <a:pt x="896" y="9"/>
                    </a:cubicBezTo>
                    <a:cubicBezTo>
                      <a:pt x="278" y="75"/>
                      <a:pt x="-112" y="429"/>
                      <a:pt x="29" y="782"/>
                    </a:cubicBezTo>
                    <a:lnTo>
                      <a:pt x="1470" y="4381"/>
                    </a:lnTo>
                    <a:cubicBezTo>
                      <a:pt x="1655" y="4846"/>
                      <a:pt x="2161" y="5256"/>
                      <a:pt x="2856" y="5505"/>
                    </a:cubicBezTo>
                    <a:lnTo>
                      <a:pt x="7395" y="7131"/>
                    </a:lnTo>
                    <a:lnTo>
                      <a:pt x="7401" y="20812"/>
                    </a:lnTo>
                    <a:cubicBezTo>
                      <a:pt x="7401" y="21219"/>
                      <a:pt x="7963" y="21548"/>
                      <a:pt x="8656" y="21548"/>
                    </a:cubicBezTo>
                    <a:lnTo>
                      <a:pt x="8682" y="21548"/>
                    </a:lnTo>
                    <a:cubicBezTo>
                      <a:pt x="9375" y="21548"/>
                      <a:pt x="9936" y="21219"/>
                      <a:pt x="9936" y="20812"/>
                    </a:cubicBezTo>
                    <a:lnTo>
                      <a:pt x="9938" y="13643"/>
                    </a:lnTo>
                    <a:cubicBezTo>
                      <a:pt x="9938" y="13411"/>
                      <a:pt x="10259" y="13224"/>
                      <a:pt x="10654" y="13224"/>
                    </a:cubicBezTo>
                    <a:cubicBezTo>
                      <a:pt x="11049" y="13224"/>
                      <a:pt x="11370" y="13411"/>
                      <a:pt x="11370" y="13643"/>
                    </a:cubicBezTo>
                    <a:lnTo>
                      <a:pt x="11375" y="20812"/>
                    </a:lnTo>
                    <a:cubicBezTo>
                      <a:pt x="11375" y="21219"/>
                      <a:pt x="11936" y="21548"/>
                      <a:pt x="12629" y="21548"/>
                    </a:cubicBezTo>
                    <a:lnTo>
                      <a:pt x="12655" y="21548"/>
                    </a:lnTo>
                    <a:cubicBezTo>
                      <a:pt x="13348" y="21548"/>
                      <a:pt x="13910" y="21219"/>
                      <a:pt x="13910" y="20812"/>
                    </a:cubicBezTo>
                    <a:lnTo>
                      <a:pt x="13913" y="7156"/>
                    </a:lnTo>
                    <a:lnTo>
                      <a:pt x="18520" y="5505"/>
                    </a:lnTo>
                    <a:cubicBezTo>
                      <a:pt x="19215" y="5256"/>
                      <a:pt x="19721" y="4846"/>
                      <a:pt x="19907" y="4381"/>
                    </a:cubicBezTo>
                    <a:lnTo>
                      <a:pt x="21347" y="782"/>
                    </a:lnTo>
                    <a:cubicBezTo>
                      <a:pt x="21488" y="429"/>
                      <a:pt x="21098" y="75"/>
                      <a:pt x="20480" y="9"/>
                    </a:cubicBezTo>
                    <a:close/>
                    <a:moveTo>
                      <a:pt x="20480" y="9"/>
                    </a:moveTo>
                  </a:path>
                </a:pathLst>
              </a:custGeom>
              <a:gradFill>
                <a:gsLst>
                  <a:gs pos="0">
                    <a:schemeClr val="bg1"/>
                  </a:gs>
                  <a:gs pos="100000">
                    <a:srgbClr val="55B3FA"/>
                  </a:gs>
                </a:gsLst>
                <a:lin ang="2700000" scaled="1"/>
              </a:gradFill>
              <a:ln w="25400" cap="flat">
                <a:noFill/>
                <a:prstDash val="solid"/>
                <a:miter lim="800000"/>
                <a:headEnd type="none" w="med" len="med"/>
                <a:tailEnd type="none" w="med" len="med"/>
              </a:ln>
              <a:extLst/>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23" name="Rectangle 62"/>
              <p:cNvSpPr/>
              <p:nvPr/>
            </p:nvSpPr>
            <p:spPr>
              <a:xfrm>
                <a:off x="2170759" y="3220089"/>
                <a:ext cx="3966060" cy="45719"/>
              </a:xfrm>
              <a:prstGeom prst="rect">
                <a:avLst/>
              </a:prstGeom>
              <a:gradFill>
                <a:gsLst>
                  <a:gs pos="0">
                    <a:schemeClr val="bg1"/>
                  </a:gs>
                  <a:gs pos="100000">
                    <a:srgbClr val="55B3FA"/>
                  </a:gs>
                </a:gsLst>
              </a:gradFill>
              <a:ln>
                <a:noFill/>
              </a:ln>
            </p:spPr>
            <p:style>
              <a:lnRef idx="2">
                <a:schemeClr val="dk1"/>
              </a:lnRef>
              <a:fillRef idx="1">
                <a:schemeClr val="lt1"/>
              </a:fillRef>
              <a:effectRef idx="0">
                <a:schemeClr val="dk1"/>
              </a:effectRef>
              <a:fontRef idx="minor">
                <a:schemeClr val="dk1"/>
              </a:fontRef>
            </p:style>
            <p:txBody>
              <a:bodyPr anchor="ctr"/>
              <a:lstStyle/>
              <a:p>
                <a:pPr algn="ctr"/>
                <a:endParaRPr dirty="0">
                  <a:gradFill>
                    <a:gsLst>
                      <a:gs pos="0">
                        <a:schemeClr val="bg1"/>
                      </a:gs>
                      <a:gs pos="100000">
                        <a:srgbClr val="55B3FA"/>
                      </a:gs>
                    </a:gsLst>
                    <a:lin ang="5400000" scaled="1"/>
                  </a:gradFill>
                  <a:cs typeface="+mn-ea"/>
                  <a:sym typeface="+mn-lt"/>
                </a:endParaRPr>
              </a:p>
            </p:txBody>
          </p:sp>
          <p:grpSp>
            <p:nvGrpSpPr>
              <p:cNvPr id="24" name="Group 64"/>
              <p:cNvGrpSpPr/>
              <p:nvPr/>
            </p:nvGrpSpPr>
            <p:grpSpPr>
              <a:xfrm>
                <a:off x="2250602" y="3144456"/>
                <a:ext cx="202068" cy="202066"/>
                <a:chOff x="2250602" y="3144456"/>
                <a:chExt cx="202068" cy="202066"/>
              </a:xfrm>
            </p:grpSpPr>
            <p:sp>
              <p:nvSpPr>
                <p:cNvPr id="31" name="Oval 75"/>
                <p:cNvSpPr/>
                <p:nvPr/>
              </p:nvSpPr>
              <p:spPr>
                <a:xfrm>
                  <a:off x="2250602" y="3144456"/>
                  <a:ext cx="202068" cy="202066"/>
                </a:xfrm>
                <a:prstGeom prst="ellipse">
                  <a:avLst/>
                </a:prstGeom>
                <a:gradFill>
                  <a:gsLst>
                    <a:gs pos="0">
                      <a:schemeClr val="bg1"/>
                    </a:gs>
                    <a:gs pos="100000">
                      <a:srgbClr val="55B3FA"/>
                    </a:gs>
                  </a:gsLst>
                  <a:lin ang="2700000" scaled="1"/>
                </a:gradFill>
                <a:ln>
                  <a:noFill/>
                </a:ln>
              </p:spPr>
              <p:style>
                <a:lnRef idx="2">
                  <a:schemeClr val="dk1"/>
                </a:lnRef>
                <a:fillRef idx="1">
                  <a:schemeClr val="lt1"/>
                </a:fillRef>
                <a:effectRef idx="0">
                  <a:schemeClr val="dk1"/>
                </a:effectRef>
                <a:fontRef idx="minor">
                  <a:schemeClr val="dk1"/>
                </a:fontRef>
              </p:style>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32" name="Freeform: Shape 80"/>
                <p:cNvSpPr>
                  <a:spLocks/>
                </p:cNvSpPr>
                <p:nvPr/>
              </p:nvSpPr>
              <p:spPr bwMode="auto">
                <a:xfrm>
                  <a:off x="2283157" y="3169067"/>
                  <a:ext cx="144899" cy="144900"/>
                </a:xfrm>
                <a:custGeom>
                  <a:avLst/>
                  <a:gdLst>
                    <a:gd name="T0" fmla="*/ 230941 w 21591"/>
                    <a:gd name="T1" fmla="*/ 88335 h 21594"/>
                    <a:gd name="T2" fmla="*/ 224359 w 21591"/>
                    <a:gd name="T3" fmla="*/ 84207 h 21594"/>
                    <a:gd name="T4" fmla="*/ 218663 w 21591"/>
                    <a:gd name="T5" fmla="*/ 83526 h 21594"/>
                    <a:gd name="T6" fmla="*/ 153089 w 21591"/>
                    <a:gd name="T7" fmla="*/ 83494 h 21594"/>
                    <a:gd name="T8" fmla="*/ 149900 w 21591"/>
                    <a:gd name="T9" fmla="*/ 82208 h 21594"/>
                    <a:gd name="T10" fmla="*/ 147814 w 21591"/>
                    <a:gd name="T11" fmla="*/ 79495 h 21594"/>
                    <a:gd name="T12" fmla="*/ 128813 w 21591"/>
                    <a:gd name="T13" fmla="*/ 11380 h 21594"/>
                    <a:gd name="T14" fmla="*/ 126068 w 21591"/>
                    <a:gd name="T15" fmla="*/ 5187 h 21594"/>
                    <a:gd name="T16" fmla="*/ 116686 w 21591"/>
                    <a:gd name="T17" fmla="*/ 0 h 21594"/>
                    <a:gd name="T18" fmla="*/ 107305 w 21591"/>
                    <a:gd name="T19" fmla="*/ 5198 h 21594"/>
                    <a:gd name="T20" fmla="*/ 104570 w 21591"/>
                    <a:gd name="T21" fmla="*/ 11412 h 21594"/>
                    <a:gd name="T22" fmla="*/ 85569 w 21591"/>
                    <a:gd name="T23" fmla="*/ 79484 h 21594"/>
                    <a:gd name="T24" fmla="*/ 83472 w 21591"/>
                    <a:gd name="T25" fmla="*/ 82208 h 21594"/>
                    <a:gd name="T26" fmla="*/ 80306 w 21591"/>
                    <a:gd name="T27" fmla="*/ 83494 h 21594"/>
                    <a:gd name="T28" fmla="*/ 14721 w 21591"/>
                    <a:gd name="T29" fmla="*/ 83526 h 21594"/>
                    <a:gd name="T30" fmla="*/ 6971 w 21591"/>
                    <a:gd name="T31" fmla="*/ 84931 h 21594"/>
                    <a:gd name="T32" fmla="*/ 2453 w 21591"/>
                    <a:gd name="T33" fmla="*/ 88324 h 21594"/>
                    <a:gd name="T34" fmla="*/ 11 w 21591"/>
                    <a:gd name="T35" fmla="*/ 95187 h 21594"/>
                    <a:gd name="T36" fmla="*/ 3070 w 21591"/>
                    <a:gd name="T37" fmla="*/ 103065 h 21594"/>
                    <a:gd name="T38" fmla="*/ 7652 w 21591"/>
                    <a:gd name="T39" fmla="*/ 107009 h 21594"/>
                    <a:gd name="T40" fmla="*/ 60505 w 21591"/>
                    <a:gd name="T41" fmla="*/ 141764 h 21594"/>
                    <a:gd name="T42" fmla="*/ 62958 w 21591"/>
                    <a:gd name="T43" fmla="*/ 147038 h 21594"/>
                    <a:gd name="T44" fmla="*/ 62807 w 21591"/>
                    <a:gd name="T45" fmla="*/ 148216 h 21594"/>
                    <a:gd name="T46" fmla="*/ 42260 w 21591"/>
                    <a:gd name="T47" fmla="*/ 215391 h 21594"/>
                    <a:gd name="T48" fmla="*/ 41234 w 21591"/>
                    <a:gd name="T49" fmla="*/ 221497 h 21594"/>
                    <a:gd name="T50" fmla="*/ 43439 w 21591"/>
                    <a:gd name="T51" fmla="*/ 228727 h 21594"/>
                    <a:gd name="T52" fmla="*/ 52345 w 21591"/>
                    <a:gd name="T53" fmla="*/ 233255 h 21594"/>
                    <a:gd name="T54" fmla="*/ 62677 w 21591"/>
                    <a:gd name="T55" fmla="*/ 228803 h 21594"/>
                    <a:gd name="T56" fmla="*/ 114352 w 21591"/>
                    <a:gd name="T57" fmla="*/ 184894 h 21594"/>
                    <a:gd name="T58" fmla="*/ 117065 w 21591"/>
                    <a:gd name="T59" fmla="*/ 184051 h 21594"/>
                    <a:gd name="T60" fmla="*/ 119680 w 21591"/>
                    <a:gd name="T61" fmla="*/ 184829 h 21594"/>
                    <a:gd name="T62" fmla="*/ 174143 w 21591"/>
                    <a:gd name="T63" fmla="*/ 229094 h 21594"/>
                    <a:gd name="T64" fmla="*/ 184346 w 21591"/>
                    <a:gd name="T65" fmla="*/ 233352 h 21594"/>
                    <a:gd name="T66" fmla="*/ 184725 w 21591"/>
                    <a:gd name="T67" fmla="*/ 233363 h 21594"/>
                    <a:gd name="T68" fmla="*/ 193112 w 21591"/>
                    <a:gd name="T69" fmla="*/ 228975 h 21594"/>
                    <a:gd name="T70" fmla="*/ 195371 w 21591"/>
                    <a:gd name="T71" fmla="*/ 221767 h 21594"/>
                    <a:gd name="T72" fmla="*/ 194171 w 21591"/>
                    <a:gd name="T73" fmla="*/ 215240 h 21594"/>
                    <a:gd name="T74" fmla="*/ 171074 w 21591"/>
                    <a:gd name="T75" fmla="*/ 147632 h 21594"/>
                    <a:gd name="T76" fmla="*/ 170901 w 21591"/>
                    <a:gd name="T77" fmla="*/ 146433 h 21594"/>
                    <a:gd name="T78" fmla="*/ 173127 w 21591"/>
                    <a:gd name="T79" fmla="*/ 141635 h 21594"/>
                    <a:gd name="T80" fmla="*/ 225721 w 21591"/>
                    <a:gd name="T81" fmla="*/ 107009 h 21594"/>
                    <a:gd name="T82" fmla="*/ 230314 w 21591"/>
                    <a:gd name="T83" fmla="*/ 103065 h 21594"/>
                    <a:gd name="T84" fmla="*/ 233362 w 21591"/>
                    <a:gd name="T85" fmla="*/ 95176 h 21594"/>
                    <a:gd name="T86" fmla="*/ 230941 w 21591"/>
                    <a:gd name="T87" fmla="*/ 88335 h 21594"/>
                    <a:gd name="T88" fmla="*/ 230941 w 21591"/>
                    <a:gd name="T89" fmla="*/ 88335 h 2159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591" h="21594">
                      <a:moveTo>
                        <a:pt x="21367" y="8174"/>
                      </a:moveTo>
                      <a:cubicBezTo>
                        <a:pt x="21159" y="7927"/>
                        <a:pt x="20937" y="7845"/>
                        <a:pt x="20758" y="7792"/>
                      </a:cubicBezTo>
                      <a:cubicBezTo>
                        <a:pt x="20574" y="7743"/>
                        <a:pt x="20407" y="7730"/>
                        <a:pt x="20231" y="7729"/>
                      </a:cubicBezTo>
                      <a:lnTo>
                        <a:pt x="14164" y="7726"/>
                      </a:lnTo>
                      <a:cubicBezTo>
                        <a:pt x="14107" y="7729"/>
                        <a:pt x="13977" y="7691"/>
                        <a:pt x="13869" y="7607"/>
                      </a:cubicBezTo>
                      <a:cubicBezTo>
                        <a:pt x="13759" y="7525"/>
                        <a:pt x="13688" y="7411"/>
                        <a:pt x="13676" y="7356"/>
                      </a:cubicBezTo>
                      <a:lnTo>
                        <a:pt x="11918" y="1053"/>
                      </a:lnTo>
                      <a:cubicBezTo>
                        <a:pt x="11861" y="855"/>
                        <a:pt x="11797" y="675"/>
                        <a:pt x="11664" y="480"/>
                      </a:cubicBezTo>
                      <a:cubicBezTo>
                        <a:pt x="11544" y="304"/>
                        <a:pt x="11278" y="12"/>
                        <a:pt x="10796" y="0"/>
                      </a:cubicBezTo>
                      <a:cubicBezTo>
                        <a:pt x="10316" y="10"/>
                        <a:pt x="10048" y="303"/>
                        <a:pt x="9928" y="481"/>
                      </a:cubicBezTo>
                      <a:cubicBezTo>
                        <a:pt x="9796" y="677"/>
                        <a:pt x="9731" y="858"/>
                        <a:pt x="9675" y="1056"/>
                      </a:cubicBezTo>
                      <a:lnTo>
                        <a:pt x="7917" y="7355"/>
                      </a:lnTo>
                      <a:cubicBezTo>
                        <a:pt x="7905" y="7411"/>
                        <a:pt x="7834" y="7525"/>
                        <a:pt x="7723" y="7607"/>
                      </a:cubicBezTo>
                      <a:cubicBezTo>
                        <a:pt x="7616" y="7691"/>
                        <a:pt x="7486" y="7729"/>
                        <a:pt x="7430" y="7726"/>
                      </a:cubicBezTo>
                      <a:lnTo>
                        <a:pt x="1362" y="7729"/>
                      </a:lnTo>
                      <a:cubicBezTo>
                        <a:pt x="1127" y="7732"/>
                        <a:pt x="909" y="7748"/>
                        <a:pt x="645" y="7859"/>
                      </a:cubicBezTo>
                      <a:cubicBezTo>
                        <a:pt x="514" y="7917"/>
                        <a:pt x="363" y="8007"/>
                        <a:pt x="227" y="8173"/>
                      </a:cubicBezTo>
                      <a:cubicBezTo>
                        <a:pt x="89" y="8334"/>
                        <a:pt x="-4" y="8584"/>
                        <a:pt x="1" y="8808"/>
                      </a:cubicBezTo>
                      <a:cubicBezTo>
                        <a:pt x="8" y="9167"/>
                        <a:pt x="160" y="9386"/>
                        <a:pt x="284" y="9537"/>
                      </a:cubicBezTo>
                      <a:cubicBezTo>
                        <a:pt x="415" y="9691"/>
                        <a:pt x="554" y="9799"/>
                        <a:pt x="708" y="9902"/>
                      </a:cubicBezTo>
                      <a:lnTo>
                        <a:pt x="5598" y="13118"/>
                      </a:lnTo>
                      <a:cubicBezTo>
                        <a:pt x="5685" y="13155"/>
                        <a:pt x="5839" y="13426"/>
                        <a:pt x="5825" y="13606"/>
                      </a:cubicBezTo>
                      <a:cubicBezTo>
                        <a:pt x="5825" y="13651"/>
                        <a:pt x="5819" y="13688"/>
                        <a:pt x="5811" y="13715"/>
                      </a:cubicBezTo>
                      <a:lnTo>
                        <a:pt x="3910" y="19931"/>
                      </a:lnTo>
                      <a:cubicBezTo>
                        <a:pt x="3857" y="20111"/>
                        <a:pt x="3817" y="20284"/>
                        <a:pt x="3815" y="20496"/>
                      </a:cubicBezTo>
                      <a:cubicBezTo>
                        <a:pt x="3818" y="20674"/>
                        <a:pt x="3839" y="20905"/>
                        <a:pt x="4019" y="21165"/>
                      </a:cubicBezTo>
                      <a:cubicBezTo>
                        <a:pt x="4193" y="21433"/>
                        <a:pt x="4580" y="21600"/>
                        <a:pt x="4843" y="21584"/>
                      </a:cubicBezTo>
                      <a:cubicBezTo>
                        <a:pt x="5343" y="21556"/>
                        <a:pt x="5551" y="21359"/>
                        <a:pt x="5799" y="21172"/>
                      </a:cubicBezTo>
                      <a:lnTo>
                        <a:pt x="10580" y="17109"/>
                      </a:lnTo>
                      <a:cubicBezTo>
                        <a:pt x="10619" y="17073"/>
                        <a:pt x="10719" y="17031"/>
                        <a:pt x="10831" y="17031"/>
                      </a:cubicBezTo>
                      <a:cubicBezTo>
                        <a:pt x="10940" y="17031"/>
                        <a:pt x="11034" y="17069"/>
                        <a:pt x="11073" y="17103"/>
                      </a:cubicBezTo>
                      <a:lnTo>
                        <a:pt x="16112" y="21199"/>
                      </a:lnTo>
                      <a:cubicBezTo>
                        <a:pt x="16361" y="21380"/>
                        <a:pt x="16567" y="21567"/>
                        <a:pt x="17056" y="21593"/>
                      </a:cubicBezTo>
                      <a:cubicBezTo>
                        <a:pt x="17067" y="21594"/>
                        <a:pt x="17079" y="21594"/>
                        <a:pt x="17091" y="21594"/>
                      </a:cubicBezTo>
                      <a:cubicBezTo>
                        <a:pt x="17342" y="21594"/>
                        <a:pt x="17695" y="21442"/>
                        <a:pt x="17867" y="21188"/>
                      </a:cubicBezTo>
                      <a:cubicBezTo>
                        <a:pt x="18051" y="20931"/>
                        <a:pt x="18074" y="20695"/>
                        <a:pt x="18076" y="20521"/>
                      </a:cubicBezTo>
                      <a:cubicBezTo>
                        <a:pt x="18074" y="20293"/>
                        <a:pt x="18028" y="20110"/>
                        <a:pt x="17965" y="19917"/>
                      </a:cubicBezTo>
                      <a:lnTo>
                        <a:pt x="15828" y="13661"/>
                      </a:lnTo>
                      <a:cubicBezTo>
                        <a:pt x="15819" y="13635"/>
                        <a:pt x="15812" y="13597"/>
                        <a:pt x="15812" y="13550"/>
                      </a:cubicBezTo>
                      <a:cubicBezTo>
                        <a:pt x="15800" y="13381"/>
                        <a:pt x="15938" y="13140"/>
                        <a:pt x="16018" y="13106"/>
                      </a:cubicBezTo>
                      <a:lnTo>
                        <a:pt x="20884" y="9902"/>
                      </a:lnTo>
                      <a:cubicBezTo>
                        <a:pt x="21039" y="9799"/>
                        <a:pt x="21177" y="9690"/>
                        <a:pt x="21309" y="9537"/>
                      </a:cubicBezTo>
                      <a:cubicBezTo>
                        <a:pt x="21432" y="9384"/>
                        <a:pt x="21584" y="9166"/>
                        <a:pt x="21591" y="8807"/>
                      </a:cubicBezTo>
                      <a:cubicBezTo>
                        <a:pt x="21596" y="8585"/>
                        <a:pt x="21503" y="8335"/>
                        <a:pt x="21367" y="8174"/>
                      </a:cubicBezTo>
                      <a:close/>
                      <a:moveTo>
                        <a:pt x="21367" y="8174"/>
                      </a:moveTo>
                    </a:path>
                  </a:pathLst>
                </a:custGeom>
                <a:solidFill>
                  <a:srgbClr val="0C1047"/>
                </a:solidFill>
                <a:ln>
                  <a:noFill/>
                </a:ln>
              </p:spPr>
              <p:txBody>
                <a:bodyPr anchor="ctr"/>
                <a:lstStyle/>
                <a:p>
                  <a:pPr algn="ctr"/>
                  <a:endParaRPr dirty="0">
                    <a:gradFill>
                      <a:gsLst>
                        <a:gs pos="0">
                          <a:schemeClr val="bg1"/>
                        </a:gs>
                        <a:gs pos="100000">
                          <a:srgbClr val="55B3FA"/>
                        </a:gs>
                      </a:gsLst>
                      <a:lin ang="5400000" scaled="1"/>
                    </a:gradFill>
                    <a:cs typeface="+mn-ea"/>
                    <a:sym typeface="+mn-lt"/>
                  </a:endParaRPr>
                </a:p>
              </p:txBody>
            </p:sp>
          </p:grpSp>
          <p:grpSp>
            <p:nvGrpSpPr>
              <p:cNvPr id="25" name="Group 65"/>
              <p:cNvGrpSpPr/>
              <p:nvPr/>
            </p:nvGrpSpPr>
            <p:grpSpPr>
              <a:xfrm>
                <a:off x="4108629" y="3144456"/>
                <a:ext cx="202068" cy="202066"/>
                <a:chOff x="2250602" y="3144456"/>
                <a:chExt cx="202068" cy="202066"/>
              </a:xfrm>
            </p:grpSpPr>
            <p:sp>
              <p:nvSpPr>
                <p:cNvPr id="29" name="Oval 73"/>
                <p:cNvSpPr/>
                <p:nvPr/>
              </p:nvSpPr>
              <p:spPr>
                <a:xfrm>
                  <a:off x="2250602" y="3144456"/>
                  <a:ext cx="202068" cy="202066"/>
                </a:xfrm>
                <a:prstGeom prst="ellipse">
                  <a:avLst/>
                </a:prstGeom>
                <a:gradFill>
                  <a:gsLst>
                    <a:gs pos="0">
                      <a:schemeClr val="bg1"/>
                    </a:gs>
                    <a:gs pos="100000">
                      <a:srgbClr val="55B3FA"/>
                    </a:gs>
                  </a:gsLst>
                  <a:lin ang="2700000" scaled="1"/>
                </a:gradFill>
                <a:ln>
                  <a:noFill/>
                </a:ln>
              </p:spPr>
              <p:style>
                <a:lnRef idx="2">
                  <a:schemeClr val="dk1"/>
                </a:lnRef>
                <a:fillRef idx="1">
                  <a:schemeClr val="lt1"/>
                </a:fillRef>
                <a:effectRef idx="0">
                  <a:schemeClr val="dk1"/>
                </a:effectRef>
                <a:fontRef idx="minor">
                  <a:schemeClr val="dk1"/>
                </a:fontRef>
              </p:style>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30" name="Freeform: Shape 74"/>
                <p:cNvSpPr>
                  <a:spLocks/>
                </p:cNvSpPr>
                <p:nvPr/>
              </p:nvSpPr>
              <p:spPr bwMode="auto">
                <a:xfrm>
                  <a:off x="2283157" y="3169067"/>
                  <a:ext cx="144899" cy="144900"/>
                </a:xfrm>
                <a:custGeom>
                  <a:avLst/>
                  <a:gdLst>
                    <a:gd name="T0" fmla="*/ 230941 w 21591"/>
                    <a:gd name="T1" fmla="*/ 88335 h 21594"/>
                    <a:gd name="T2" fmla="*/ 224359 w 21591"/>
                    <a:gd name="T3" fmla="*/ 84207 h 21594"/>
                    <a:gd name="T4" fmla="*/ 218663 w 21591"/>
                    <a:gd name="T5" fmla="*/ 83526 h 21594"/>
                    <a:gd name="T6" fmla="*/ 153089 w 21591"/>
                    <a:gd name="T7" fmla="*/ 83494 h 21594"/>
                    <a:gd name="T8" fmla="*/ 149900 w 21591"/>
                    <a:gd name="T9" fmla="*/ 82208 h 21594"/>
                    <a:gd name="T10" fmla="*/ 147814 w 21591"/>
                    <a:gd name="T11" fmla="*/ 79495 h 21594"/>
                    <a:gd name="T12" fmla="*/ 128813 w 21591"/>
                    <a:gd name="T13" fmla="*/ 11380 h 21594"/>
                    <a:gd name="T14" fmla="*/ 126068 w 21591"/>
                    <a:gd name="T15" fmla="*/ 5187 h 21594"/>
                    <a:gd name="T16" fmla="*/ 116686 w 21591"/>
                    <a:gd name="T17" fmla="*/ 0 h 21594"/>
                    <a:gd name="T18" fmla="*/ 107305 w 21591"/>
                    <a:gd name="T19" fmla="*/ 5198 h 21594"/>
                    <a:gd name="T20" fmla="*/ 104570 w 21591"/>
                    <a:gd name="T21" fmla="*/ 11412 h 21594"/>
                    <a:gd name="T22" fmla="*/ 85569 w 21591"/>
                    <a:gd name="T23" fmla="*/ 79484 h 21594"/>
                    <a:gd name="T24" fmla="*/ 83472 w 21591"/>
                    <a:gd name="T25" fmla="*/ 82208 h 21594"/>
                    <a:gd name="T26" fmla="*/ 80306 w 21591"/>
                    <a:gd name="T27" fmla="*/ 83494 h 21594"/>
                    <a:gd name="T28" fmla="*/ 14721 w 21591"/>
                    <a:gd name="T29" fmla="*/ 83526 h 21594"/>
                    <a:gd name="T30" fmla="*/ 6971 w 21591"/>
                    <a:gd name="T31" fmla="*/ 84931 h 21594"/>
                    <a:gd name="T32" fmla="*/ 2453 w 21591"/>
                    <a:gd name="T33" fmla="*/ 88324 h 21594"/>
                    <a:gd name="T34" fmla="*/ 11 w 21591"/>
                    <a:gd name="T35" fmla="*/ 95187 h 21594"/>
                    <a:gd name="T36" fmla="*/ 3070 w 21591"/>
                    <a:gd name="T37" fmla="*/ 103065 h 21594"/>
                    <a:gd name="T38" fmla="*/ 7652 w 21591"/>
                    <a:gd name="T39" fmla="*/ 107009 h 21594"/>
                    <a:gd name="T40" fmla="*/ 60505 w 21591"/>
                    <a:gd name="T41" fmla="*/ 141764 h 21594"/>
                    <a:gd name="T42" fmla="*/ 62958 w 21591"/>
                    <a:gd name="T43" fmla="*/ 147038 h 21594"/>
                    <a:gd name="T44" fmla="*/ 62807 w 21591"/>
                    <a:gd name="T45" fmla="*/ 148216 h 21594"/>
                    <a:gd name="T46" fmla="*/ 42260 w 21591"/>
                    <a:gd name="T47" fmla="*/ 215391 h 21594"/>
                    <a:gd name="T48" fmla="*/ 41234 w 21591"/>
                    <a:gd name="T49" fmla="*/ 221497 h 21594"/>
                    <a:gd name="T50" fmla="*/ 43439 w 21591"/>
                    <a:gd name="T51" fmla="*/ 228727 h 21594"/>
                    <a:gd name="T52" fmla="*/ 52345 w 21591"/>
                    <a:gd name="T53" fmla="*/ 233255 h 21594"/>
                    <a:gd name="T54" fmla="*/ 62677 w 21591"/>
                    <a:gd name="T55" fmla="*/ 228803 h 21594"/>
                    <a:gd name="T56" fmla="*/ 114352 w 21591"/>
                    <a:gd name="T57" fmla="*/ 184894 h 21594"/>
                    <a:gd name="T58" fmla="*/ 117065 w 21591"/>
                    <a:gd name="T59" fmla="*/ 184051 h 21594"/>
                    <a:gd name="T60" fmla="*/ 119680 w 21591"/>
                    <a:gd name="T61" fmla="*/ 184829 h 21594"/>
                    <a:gd name="T62" fmla="*/ 174143 w 21591"/>
                    <a:gd name="T63" fmla="*/ 229094 h 21594"/>
                    <a:gd name="T64" fmla="*/ 184346 w 21591"/>
                    <a:gd name="T65" fmla="*/ 233352 h 21594"/>
                    <a:gd name="T66" fmla="*/ 184725 w 21591"/>
                    <a:gd name="T67" fmla="*/ 233363 h 21594"/>
                    <a:gd name="T68" fmla="*/ 193112 w 21591"/>
                    <a:gd name="T69" fmla="*/ 228975 h 21594"/>
                    <a:gd name="T70" fmla="*/ 195371 w 21591"/>
                    <a:gd name="T71" fmla="*/ 221767 h 21594"/>
                    <a:gd name="T72" fmla="*/ 194171 w 21591"/>
                    <a:gd name="T73" fmla="*/ 215240 h 21594"/>
                    <a:gd name="T74" fmla="*/ 171074 w 21591"/>
                    <a:gd name="T75" fmla="*/ 147632 h 21594"/>
                    <a:gd name="T76" fmla="*/ 170901 w 21591"/>
                    <a:gd name="T77" fmla="*/ 146433 h 21594"/>
                    <a:gd name="T78" fmla="*/ 173127 w 21591"/>
                    <a:gd name="T79" fmla="*/ 141635 h 21594"/>
                    <a:gd name="T80" fmla="*/ 225721 w 21591"/>
                    <a:gd name="T81" fmla="*/ 107009 h 21594"/>
                    <a:gd name="T82" fmla="*/ 230314 w 21591"/>
                    <a:gd name="T83" fmla="*/ 103065 h 21594"/>
                    <a:gd name="T84" fmla="*/ 233362 w 21591"/>
                    <a:gd name="T85" fmla="*/ 95176 h 21594"/>
                    <a:gd name="T86" fmla="*/ 230941 w 21591"/>
                    <a:gd name="T87" fmla="*/ 88335 h 21594"/>
                    <a:gd name="T88" fmla="*/ 230941 w 21591"/>
                    <a:gd name="T89" fmla="*/ 88335 h 2159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591" h="21594">
                      <a:moveTo>
                        <a:pt x="21367" y="8174"/>
                      </a:moveTo>
                      <a:cubicBezTo>
                        <a:pt x="21159" y="7927"/>
                        <a:pt x="20937" y="7845"/>
                        <a:pt x="20758" y="7792"/>
                      </a:cubicBezTo>
                      <a:cubicBezTo>
                        <a:pt x="20574" y="7743"/>
                        <a:pt x="20407" y="7730"/>
                        <a:pt x="20231" y="7729"/>
                      </a:cubicBezTo>
                      <a:lnTo>
                        <a:pt x="14164" y="7726"/>
                      </a:lnTo>
                      <a:cubicBezTo>
                        <a:pt x="14107" y="7729"/>
                        <a:pt x="13977" y="7691"/>
                        <a:pt x="13869" y="7607"/>
                      </a:cubicBezTo>
                      <a:cubicBezTo>
                        <a:pt x="13759" y="7525"/>
                        <a:pt x="13688" y="7411"/>
                        <a:pt x="13676" y="7356"/>
                      </a:cubicBezTo>
                      <a:lnTo>
                        <a:pt x="11918" y="1053"/>
                      </a:lnTo>
                      <a:cubicBezTo>
                        <a:pt x="11861" y="855"/>
                        <a:pt x="11797" y="675"/>
                        <a:pt x="11664" y="480"/>
                      </a:cubicBezTo>
                      <a:cubicBezTo>
                        <a:pt x="11544" y="304"/>
                        <a:pt x="11278" y="12"/>
                        <a:pt x="10796" y="0"/>
                      </a:cubicBezTo>
                      <a:cubicBezTo>
                        <a:pt x="10316" y="10"/>
                        <a:pt x="10048" y="303"/>
                        <a:pt x="9928" y="481"/>
                      </a:cubicBezTo>
                      <a:cubicBezTo>
                        <a:pt x="9796" y="677"/>
                        <a:pt x="9731" y="858"/>
                        <a:pt x="9675" y="1056"/>
                      </a:cubicBezTo>
                      <a:lnTo>
                        <a:pt x="7917" y="7355"/>
                      </a:lnTo>
                      <a:cubicBezTo>
                        <a:pt x="7905" y="7411"/>
                        <a:pt x="7834" y="7525"/>
                        <a:pt x="7723" y="7607"/>
                      </a:cubicBezTo>
                      <a:cubicBezTo>
                        <a:pt x="7616" y="7691"/>
                        <a:pt x="7486" y="7729"/>
                        <a:pt x="7430" y="7726"/>
                      </a:cubicBezTo>
                      <a:lnTo>
                        <a:pt x="1362" y="7729"/>
                      </a:lnTo>
                      <a:cubicBezTo>
                        <a:pt x="1127" y="7732"/>
                        <a:pt x="909" y="7748"/>
                        <a:pt x="645" y="7859"/>
                      </a:cubicBezTo>
                      <a:cubicBezTo>
                        <a:pt x="514" y="7917"/>
                        <a:pt x="363" y="8007"/>
                        <a:pt x="227" y="8173"/>
                      </a:cubicBezTo>
                      <a:cubicBezTo>
                        <a:pt x="89" y="8334"/>
                        <a:pt x="-4" y="8584"/>
                        <a:pt x="1" y="8808"/>
                      </a:cubicBezTo>
                      <a:cubicBezTo>
                        <a:pt x="8" y="9167"/>
                        <a:pt x="160" y="9386"/>
                        <a:pt x="284" y="9537"/>
                      </a:cubicBezTo>
                      <a:cubicBezTo>
                        <a:pt x="415" y="9691"/>
                        <a:pt x="554" y="9799"/>
                        <a:pt x="708" y="9902"/>
                      </a:cubicBezTo>
                      <a:lnTo>
                        <a:pt x="5598" y="13118"/>
                      </a:lnTo>
                      <a:cubicBezTo>
                        <a:pt x="5685" y="13155"/>
                        <a:pt x="5839" y="13426"/>
                        <a:pt x="5825" y="13606"/>
                      </a:cubicBezTo>
                      <a:cubicBezTo>
                        <a:pt x="5825" y="13651"/>
                        <a:pt x="5819" y="13688"/>
                        <a:pt x="5811" y="13715"/>
                      </a:cubicBezTo>
                      <a:lnTo>
                        <a:pt x="3910" y="19931"/>
                      </a:lnTo>
                      <a:cubicBezTo>
                        <a:pt x="3857" y="20111"/>
                        <a:pt x="3817" y="20284"/>
                        <a:pt x="3815" y="20496"/>
                      </a:cubicBezTo>
                      <a:cubicBezTo>
                        <a:pt x="3818" y="20674"/>
                        <a:pt x="3839" y="20905"/>
                        <a:pt x="4019" y="21165"/>
                      </a:cubicBezTo>
                      <a:cubicBezTo>
                        <a:pt x="4193" y="21433"/>
                        <a:pt x="4580" y="21600"/>
                        <a:pt x="4843" y="21584"/>
                      </a:cubicBezTo>
                      <a:cubicBezTo>
                        <a:pt x="5343" y="21556"/>
                        <a:pt x="5551" y="21359"/>
                        <a:pt x="5799" y="21172"/>
                      </a:cubicBezTo>
                      <a:lnTo>
                        <a:pt x="10580" y="17109"/>
                      </a:lnTo>
                      <a:cubicBezTo>
                        <a:pt x="10619" y="17073"/>
                        <a:pt x="10719" y="17031"/>
                        <a:pt x="10831" y="17031"/>
                      </a:cubicBezTo>
                      <a:cubicBezTo>
                        <a:pt x="10940" y="17031"/>
                        <a:pt x="11034" y="17069"/>
                        <a:pt x="11073" y="17103"/>
                      </a:cubicBezTo>
                      <a:lnTo>
                        <a:pt x="16112" y="21199"/>
                      </a:lnTo>
                      <a:cubicBezTo>
                        <a:pt x="16361" y="21380"/>
                        <a:pt x="16567" y="21567"/>
                        <a:pt x="17056" y="21593"/>
                      </a:cubicBezTo>
                      <a:cubicBezTo>
                        <a:pt x="17067" y="21594"/>
                        <a:pt x="17079" y="21594"/>
                        <a:pt x="17091" y="21594"/>
                      </a:cubicBezTo>
                      <a:cubicBezTo>
                        <a:pt x="17342" y="21594"/>
                        <a:pt x="17695" y="21442"/>
                        <a:pt x="17867" y="21188"/>
                      </a:cubicBezTo>
                      <a:cubicBezTo>
                        <a:pt x="18051" y="20931"/>
                        <a:pt x="18074" y="20695"/>
                        <a:pt x="18076" y="20521"/>
                      </a:cubicBezTo>
                      <a:cubicBezTo>
                        <a:pt x="18074" y="20293"/>
                        <a:pt x="18028" y="20110"/>
                        <a:pt x="17965" y="19917"/>
                      </a:cubicBezTo>
                      <a:lnTo>
                        <a:pt x="15828" y="13661"/>
                      </a:lnTo>
                      <a:cubicBezTo>
                        <a:pt x="15819" y="13635"/>
                        <a:pt x="15812" y="13597"/>
                        <a:pt x="15812" y="13550"/>
                      </a:cubicBezTo>
                      <a:cubicBezTo>
                        <a:pt x="15800" y="13381"/>
                        <a:pt x="15938" y="13140"/>
                        <a:pt x="16018" y="13106"/>
                      </a:cubicBezTo>
                      <a:lnTo>
                        <a:pt x="20884" y="9902"/>
                      </a:lnTo>
                      <a:cubicBezTo>
                        <a:pt x="21039" y="9799"/>
                        <a:pt x="21177" y="9690"/>
                        <a:pt x="21309" y="9537"/>
                      </a:cubicBezTo>
                      <a:cubicBezTo>
                        <a:pt x="21432" y="9384"/>
                        <a:pt x="21584" y="9166"/>
                        <a:pt x="21591" y="8807"/>
                      </a:cubicBezTo>
                      <a:cubicBezTo>
                        <a:pt x="21596" y="8585"/>
                        <a:pt x="21503" y="8335"/>
                        <a:pt x="21367" y="8174"/>
                      </a:cubicBezTo>
                      <a:close/>
                      <a:moveTo>
                        <a:pt x="21367" y="8174"/>
                      </a:moveTo>
                    </a:path>
                  </a:pathLst>
                </a:custGeom>
                <a:solidFill>
                  <a:srgbClr val="0C1047"/>
                </a:solidFill>
                <a:ln>
                  <a:noFill/>
                </a:ln>
              </p:spPr>
              <p:txBody>
                <a:bodyPr anchor="ctr"/>
                <a:lstStyle/>
                <a:p>
                  <a:pPr algn="ctr"/>
                  <a:endParaRPr dirty="0">
                    <a:gradFill>
                      <a:gsLst>
                        <a:gs pos="0">
                          <a:schemeClr val="bg1"/>
                        </a:gs>
                        <a:gs pos="100000">
                          <a:srgbClr val="55B3FA"/>
                        </a:gs>
                      </a:gsLst>
                      <a:lin ang="5400000" scaled="1"/>
                    </a:gradFill>
                    <a:cs typeface="+mn-ea"/>
                    <a:sym typeface="+mn-lt"/>
                  </a:endParaRPr>
                </a:p>
              </p:txBody>
            </p:sp>
          </p:grpSp>
          <p:grpSp>
            <p:nvGrpSpPr>
              <p:cNvPr id="26" name="Group 66"/>
              <p:cNvGrpSpPr/>
              <p:nvPr/>
            </p:nvGrpSpPr>
            <p:grpSpPr>
              <a:xfrm>
                <a:off x="5966656" y="3144456"/>
                <a:ext cx="202068" cy="202066"/>
                <a:chOff x="2250602" y="3144456"/>
                <a:chExt cx="202068" cy="202066"/>
              </a:xfrm>
            </p:grpSpPr>
            <p:sp>
              <p:nvSpPr>
                <p:cNvPr id="27" name="Oval 70"/>
                <p:cNvSpPr/>
                <p:nvPr/>
              </p:nvSpPr>
              <p:spPr>
                <a:xfrm>
                  <a:off x="2250602" y="3144456"/>
                  <a:ext cx="202068" cy="202066"/>
                </a:xfrm>
                <a:prstGeom prst="ellipse">
                  <a:avLst/>
                </a:prstGeom>
                <a:gradFill>
                  <a:gsLst>
                    <a:gs pos="0">
                      <a:schemeClr val="bg1"/>
                    </a:gs>
                    <a:gs pos="100000">
                      <a:srgbClr val="55B3FA"/>
                    </a:gs>
                  </a:gsLst>
                  <a:lin ang="2700000" scaled="1"/>
                </a:gradFill>
                <a:ln>
                  <a:noFill/>
                </a:ln>
              </p:spPr>
              <p:style>
                <a:lnRef idx="2">
                  <a:schemeClr val="dk1"/>
                </a:lnRef>
                <a:fillRef idx="1">
                  <a:schemeClr val="lt1"/>
                </a:fillRef>
                <a:effectRef idx="0">
                  <a:schemeClr val="dk1"/>
                </a:effectRef>
                <a:fontRef idx="minor">
                  <a:schemeClr val="dk1"/>
                </a:fontRef>
              </p:style>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28" name="Freeform: Shape 72"/>
                <p:cNvSpPr>
                  <a:spLocks/>
                </p:cNvSpPr>
                <p:nvPr/>
              </p:nvSpPr>
              <p:spPr bwMode="auto">
                <a:xfrm>
                  <a:off x="2283157" y="3169067"/>
                  <a:ext cx="144899" cy="144900"/>
                </a:xfrm>
                <a:custGeom>
                  <a:avLst/>
                  <a:gdLst>
                    <a:gd name="T0" fmla="*/ 230941 w 21591"/>
                    <a:gd name="T1" fmla="*/ 88335 h 21594"/>
                    <a:gd name="T2" fmla="*/ 224359 w 21591"/>
                    <a:gd name="T3" fmla="*/ 84207 h 21594"/>
                    <a:gd name="T4" fmla="*/ 218663 w 21591"/>
                    <a:gd name="T5" fmla="*/ 83526 h 21594"/>
                    <a:gd name="T6" fmla="*/ 153089 w 21591"/>
                    <a:gd name="T7" fmla="*/ 83494 h 21594"/>
                    <a:gd name="T8" fmla="*/ 149900 w 21591"/>
                    <a:gd name="T9" fmla="*/ 82208 h 21594"/>
                    <a:gd name="T10" fmla="*/ 147814 w 21591"/>
                    <a:gd name="T11" fmla="*/ 79495 h 21594"/>
                    <a:gd name="T12" fmla="*/ 128813 w 21591"/>
                    <a:gd name="T13" fmla="*/ 11380 h 21594"/>
                    <a:gd name="T14" fmla="*/ 126068 w 21591"/>
                    <a:gd name="T15" fmla="*/ 5187 h 21594"/>
                    <a:gd name="T16" fmla="*/ 116686 w 21591"/>
                    <a:gd name="T17" fmla="*/ 0 h 21594"/>
                    <a:gd name="T18" fmla="*/ 107305 w 21591"/>
                    <a:gd name="T19" fmla="*/ 5198 h 21594"/>
                    <a:gd name="T20" fmla="*/ 104570 w 21591"/>
                    <a:gd name="T21" fmla="*/ 11412 h 21594"/>
                    <a:gd name="T22" fmla="*/ 85569 w 21591"/>
                    <a:gd name="T23" fmla="*/ 79484 h 21594"/>
                    <a:gd name="T24" fmla="*/ 83472 w 21591"/>
                    <a:gd name="T25" fmla="*/ 82208 h 21594"/>
                    <a:gd name="T26" fmla="*/ 80306 w 21591"/>
                    <a:gd name="T27" fmla="*/ 83494 h 21594"/>
                    <a:gd name="T28" fmla="*/ 14721 w 21591"/>
                    <a:gd name="T29" fmla="*/ 83526 h 21594"/>
                    <a:gd name="T30" fmla="*/ 6971 w 21591"/>
                    <a:gd name="T31" fmla="*/ 84931 h 21594"/>
                    <a:gd name="T32" fmla="*/ 2453 w 21591"/>
                    <a:gd name="T33" fmla="*/ 88324 h 21594"/>
                    <a:gd name="T34" fmla="*/ 11 w 21591"/>
                    <a:gd name="T35" fmla="*/ 95187 h 21594"/>
                    <a:gd name="T36" fmla="*/ 3070 w 21591"/>
                    <a:gd name="T37" fmla="*/ 103065 h 21594"/>
                    <a:gd name="T38" fmla="*/ 7652 w 21591"/>
                    <a:gd name="T39" fmla="*/ 107009 h 21594"/>
                    <a:gd name="T40" fmla="*/ 60505 w 21591"/>
                    <a:gd name="T41" fmla="*/ 141764 h 21594"/>
                    <a:gd name="T42" fmla="*/ 62958 w 21591"/>
                    <a:gd name="T43" fmla="*/ 147038 h 21594"/>
                    <a:gd name="T44" fmla="*/ 62807 w 21591"/>
                    <a:gd name="T45" fmla="*/ 148216 h 21594"/>
                    <a:gd name="T46" fmla="*/ 42260 w 21591"/>
                    <a:gd name="T47" fmla="*/ 215391 h 21594"/>
                    <a:gd name="T48" fmla="*/ 41234 w 21591"/>
                    <a:gd name="T49" fmla="*/ 221497 h 21594"/>
                    <a:gd name="T50" fmla="*/ 43439 w 21591"/>
                    <a:gd name="T51" fmla="*/ 228727 h 21594"/>
                    <a:gd name="T52" fmla="*/ 52345 w 21591"/>
                    <a:gd name="T53" fmla="*/ 233255 h 21594"/>
                    <a:gd name="T54" fmla="*/ 62677 w 21591"/>
                    <a:gd name="T55" fmla="*/ 228803 h 21594"/>
                    <a:gd name="T56" fmla="*/ 114352 w 21591"/>
                    <a:gd name="T57" fmla="*/ 184894 h 21594"/>
                    <a:gd name="T58" fmla="*/ 117065 w 21591"/>
                    <a:gd name="T59" fmla="*/ 184051 h 21594"/>
                    <a:gd name="T60" fmla="*/ 119680 w 21591"/>
                    <a:gd name="T61" fmla="*/ 184829 h 21594"/>
                    <a:gd name="T62" fmla="*/ 174143 w 21591"/>
                    <a:gd name="T63" fmla="*/ 229094 h 21594"/>
                    <a:gd name="T64" fmla="*/ 184346 w 21591"/>
                    <a:gd name="T65" fmla="*/ 233352 h 21594"/>
                    <a:gd name="T66" fmla="*/ 184725 w 21591"/>
                    <a:gd name="T67" fmla="*/ 233363 h 21594"/>
                    <a:gd name="T68" fmla="*/ 193112 w 21591"/>
                    <a:gd name="T69" fmla="*/ 228975 h 21594"/>
                    <a:gd name="T70" fmla="*/ 195371 w 21591"/>
                    <a:gd name="T71" fmla="*/ 221767 h 21594"/>
                    <a:gd name="T72" fmla="*/ 194171 w 21591"/>
                    <a:gd name="T73" fmla="*/ 215240 h 21594"/>
                    <a:gd name="T74" fmla="*/ 171074 w 21591"/>
                    <a:gd name="T75" fmla="*/ 147632 h 21594"/>
                    <a:gd name="T76" fmla="*/ 170901 w 21591"/>
                    <a:gd name="T77" fmla="*/ 146433 h 21594"/>
                    <a:gd name="T78" fmla="*/ 173127 w 21591"/>
                    <a:gd name="T79" fmla="*/ 141635 h 21594"/>
                    <a:gd name="T80" fmla="*/ 225721 w 21591"/>
                    <a:gd name="T81" fmla="*/ 107009 h 21594"/>
                    <a:gd name="T82" fmla="*/ 230314 w 21591"/>
                    <a:gd name="T83" fmla="*/ 103065 h 21594"/>
                    <a:gd name="T84" fmla="*/ 233362 w 21591"/>
                    <a:gd name="T85" fmla="*/ 95176 h 21594"/>
                    <a:gd name="T86" fmla="*/ 230941 w 21591"/>
                    <a:gd name="T87" fmla="*/ 88335 h 21594"/>
                    <a:gd name="T88" fmla="*/ 230941 w 21591"/>
                    <a:gd name="T89" fmla="*/ 88335 h 2159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591" h="21594">
                      <a:moveTo>
                        <a:pt x="21367" y="8174"/>
                      </a:moveTo>
                      <a:cubicBezTo>
                        <a:pt x="21159" y="7927"/>
                        <a:pt x="20937" y="7845"/>
                        <a:pt x="20758" y="7792"/>
                      </a:cubicBezTo>
                      <a:cubicBezTo>
                        <a:pt x="20574" y="7743"/>
                        <a:pt x="20407" y="7730"/>
                        <a:pt x="20231" y="7729"/>
                      </a:cubicBezTo>
                      <a:lnTo>
                        <a:pt x="14164" y="7726"/>
                      </a:lnTo>
                      <a:cubicBezTo>
                        <a:pt x="14107" y="7729"/>
                        <a:pt x="13977" y="7691"/>
                        <a:pt x="13869" y="7607"/>
                      </a:cubicBezTo>
                      <a:cubicBezTo>
                        <a:pt x="13759" y="7525"/>
                        <a:pt x="13688" y="7411"/>
                        <a:pt x="13676" y="7356"/>
                      </a:cubicBezTo>
                      <a:lnTo>
                        <a:pt x="11918" y="1053"/>
                      </a:lnTo>
                      <a:cubicBezTo>
                        <a:pt x="11861" y="855"/>
                        <a:pt x="11797" y="675"/>
                        <a:pt x="11664" y="480"/>
                      </a:cubicBezTo>
                      <a:cubicBezTo>
                        <a:pt x="11544" y="304"/>
                        <a:pt x="11278" y="12"/>
                        <a:pt x="10796" y="0"/>
                      </a:cubicBezTo>
                      <a:cubicBezTo>
                        <a:pt x="10316" y="10"/>
                        <a:pt x="10048" y="303"/>
                        <a:pt x="9928" y="481"/>
                      </a:cubicBezTo>
                      <a:cubicBezTo>
                        <a:pt x="9796" y="677"/>
                        <a:pt x="9731" y="858"/>
                        <a:pt x="9675" y="1056"/>
                      </a:cubicBezTo>
                      <a:lnTo>
                        <a:pt x="7917" y="7355"/>
                      </a:lnTo>
                      <a:cubicBezTo>
                        <a:pt x="7905" y="7411"/>
                        <a:pt x="7834" y="7525"/>
                        <a:pt x="7723" y="7607"/>
                      </a:cubicBezTo>
                      <a:cubicBezTo>
                        <a:pt x="7616" y="7691"/>
                        <a:pt x="7486" y="7729"/>
                        <a:pt x="7430" y="7726"/>
                      </a:cubicBezTo>
                      <a:lnTo>
                        <a:pt x="1362" y="7729"/>
                      </a:lnTo>
                      <a:cubicBezTo>
                        <a:pt x="1127" y="7732"/>
                        <a:pt x="909" y="7748"/>
                        <a:pt x="645" y="7859"/>
                      </a:cubicBezTo>
                      <a:cubicBezTo>
                        <a:pt x="514" y="7917"/>
                        <a:pt x="363" y="8007"/>
                        <a:pt x="227" y="8173"/>
                      </a:cubicBezTo>
                      <a:cubicBezTo>
                        <a:pt x="89" y="8334"/>
                        <a:pt x="-4" y="8584"/>
                        <a:pt x="1" y="8808"/>
                      </a:cubicBezTo>
                      <a:cubicBezTo>
                        <a:pt x="8" y="9167"/>
                        <a:pt x="160" y="9386"/>
                        <a:pt x="284" y="9537"/>
                      </a:cubicBezTo>
                      <a:cubicBezTo>
                        <a:pt x="415" y="9691"/>
                        <a:pt x="554" y="9799"/>
                        <a:pt x="708" y="9902"/>
                      </a:cubicBezTo>
                      <a:lnTo>
                        <a:pt x="5598" y="13118"/>
                      </a:lnTo>
                      <a:cubicBezTo>
                        <a:pt x="5685" y="13155"/>
                        <a:pt x="5839" y="13426"/>
                        <a:pt x="5825" y="13606"/>
                      </a:cubicBezTo>
                      <a:cubicBezTo>
                        <a:pt x="5825" y="13651"/>
                        <a:pt x="5819" y="13688"/>
                        <a:pt x="5811" y="13715"/>
                      </a:cubicBezTo>
                      <a:lnTo>
                        <a:pt x="3910" y="19931"/>
                      </a:lnTo>
                      <a:cubicBezTo>
                        <a:pt x="3857" y="20111"/>
                        <a:pt x="3817" y="20284"/>
                        <a:pt x="3815" y="20496"/>
                      </a:cubicBezTo>
                      <a:cubicBezTo>
                        <a:pt x="3818" y="20674"/>
                        <a:pt x="3839" y="20905"/>
                        <a:pt x="4019" y="21165"/>
                      </a:cubicBezTo>
                      <a:cubicBezTo>
                        <a:pt x="4193" y="21433"/>
                        <a:pt x="4580" y="21600"/>
                        <a:pt x="4843" y="21584"/>
                      </a:cubicBezTo>
                      <a:cubicBezTo>
                        <a:pt x="5343" y="21556"/>
                        <a:pt x="5551" y="21359"/>
                        <a:pt x="5799" y="21172"/>
                      </a:cubicBezTo>
                      <a:lnTo>
                        <a:pt x="10580" y="17109"/>
                      </a:lnTo>
                      <a:cubicBezTo>
                        <a:pt x="10619" y="17073"/>
                        <a:pt x="10719" y="17031"/>
                        <a:pt x="10831" y="17031"/>
                      </a:cubicBezTo>
                      <a:cubicBezTo>
                        <a:pt x="10940" y="17031"/>
                        <a:pt x="11034" y="17069"/>
                        <a:pt x="11073" y="17103"/>
                      </a:cubicBezTo>
                      <a:lnTo>
                        <a:pt x="16112" y="21199"/>
                      </a:lnTo>
                      <a:cubicBezTo>
                        <a:pt x="16361" y="21380"/>
                        <a:pt x="16567" y="21567"/>
                        <a:pt x="17056" y="21593"/>
                      </a:cubicBezTo>
                      <a:cubicBezTo>
                        <a:pt x="17067" y="21594"/>
                        <a:pt x="17079" y="21594"/>
                        <a:pt x="17091" y="21594"/>
                      </a:cubicBezTo>
                      <a:cubicBezTo>
                        <a:pt x="17342" y="21594"/>
                        <a:pt x="17695" y="21442"/>
                        <a:pt x="17867" y="21188"/>
                      </a:cubicBezTo>
                      <a:cubicBezTo>
                        <a:pt x="18051" y="20931"/>
                        <a:pt x="18074" y="20695"/>
                        <a:pt x="18076" y="20521"/>
                      </a:cubicBezTo>
                      <a:cubicBezTo>
                        <a:pt x="18074" y="20293"/>
                        <a:pt x="18028" y="20110"/>
                        <a:pt x="17965" y="19917"/>
                      </a:cubicBezTo>
                      <a:lnTo>
                        <a:pt x="15828" y="13661"/>
                      </a:lnTo>
                      <a:cubicBezTo>
                        <a:pt x="15819" y="13635"/>
                        <a:pt x="15812" y="13597"/>
                        <a:pt x="15812" y="13550"/>
                      </a:cubicBezTo>
                      <a:cubicBezTo>
                        <a:pt x="15800" y="13381"/>
                        <a:pt x="15938" y="13140"/>
                        <a:pt x="16018" y="13106"/>
                      </a:cubicBezTo>
                      <a:lnTo>
                        <a:pt x="20884" y="9902"/>
                      </a:lnTo>
                      <a:cubicBezTo>
                        <a:pt x="21039" y="9799"/>
                        <a:pt x="21177" y="9690"/>
                        <a:pt x="21309" y="9537"/>
                      </a:cubicBezTo>
                      <a:cubicBezTo>
                        <a:pt x="21432" y="9384"/>
                        <a:pt x="21584" y="9166"/>
                        <a:pt x="21591" y="8807"/>
                      </a:cubicBezTo>
                      <a:cubicBezTo>
                        <a:pt x="21596" y="8585"/>
                        <a:pt x="21503" y="8335"/>
                        <a:pt x="21367" y="8174"/>
                      </a:cubicBezTo>
                      <a:close/>
                      <a:moveTo>
                        <a:pt x="21367" y="8174"/>
                      </a:moveTo>
                    </a:path>
                  </a:pathLst>
                </a:custGeom>
                <a:solidFill>
                  <a:srgbClr val="0C1047"/>
                </a:solidFill>
                <a:ln>
                  <a:noFill/>
                </a:ln>
              </p:spPr>
              <p:txBody>
                <a:bodyPr anchor="ctr"/>
                <a:lstStyle/>
                <a:p>
                  <a:pPr algn="ctr"/>
                  <a:endParaRPr dirty="0">
                    <a:gradFill>
                      <a:gsLst>
                        <a:gs pos="0">
                          <a:schemeClr val="bg1"/>
                        </a:gs>
                        <a:gs pos="100000">
                          <a:srgbClr val="55B3FA"/>
                        </a:gs>
                      </a:gsLst>
                      <a:lin ang="5400000" scaled="1"/>
                    </a:gradFill>
                    <a:cs typeface="+mn-ea"/>
                    <a:sym typeface="+mn-lt"/>
                  </a:endParaRPr>
                </a:p>
              </p:txBody>
            </p:sp>
          </p:grpSp>
        </p:grpSp>
        <p:sp>
          <p:nvSpPr>
            <p:cNvPr id="16" name="Freeform: Shape 49"/>
            <p:cNvSpPr>
              <a:spLocks/>
            </p:cNvSpPr>
            <p:nvPr/>
          </p:nvSpPr>
          <p:spPr bwMode="auto">
            <a:xfrm>
              <a:off x="728184" y="3207389"/>
              <a:ext cx="66194" cy="66184"/>
            </a:xfrm>
            <a:custGeom>
              <a:avLst/>
              <a:gdLst>
                <a:gd name="T0" fmla="*/ 21598 w 21598"/>
                <a:gd name="T1" fmla="*/ 10799 h 21598"/>
                <a:gd name="T2" fmla="*/ 20776 w 21598"/>
                <a:gd name="T3" fmla="*/ 6666 h 21598"/>
                <a:gd name="T4" fmla="*/ 18435 w 21598"/>
                <a:gd name="T5" fmla="*/ 3163 h 21598"/>
                <a:gd name="T6" fmla="*/ 14932 w 21598"/>
                <a:gd name="T7" fmla="*/ 822 h 21598"/>
                <a:gd name="T8" fmla="*/ 10799 w 21598"/>
                <a:gd name="T9" fmla="*/ 0 h 21598"/>
                <a:gd name="T10" fmla="*/ 6666 w 21598"/>
                <a:gd name="T11" fmla="*/ 822 h 21598"/>
                <a:gd name="T12" fmla="*/ 3163 w 21598"/>
                <a:gd name="T13" fmla="*/ 3163 h 21598"/>
                <a:gd name="T14" fmla="*/ 822 w 21598"/>
                <a:gd name="T15" fmla="*/ 6666 h 21598"/>
                <a:gd name="T16" fmla="*/ 0 w 21598"/>
                <a:gd name="T17" fmla="*/ 10799 h 21598"/>
                <a:gd name="T18" fmla="*/ 822 w 21598"/>
                <a:gd name="T19" fmla="*/ 14932 h 21598"/>
                <a:gd name="T20" fmla="*/ 3163 w 21598"/>
                <a:gd name="T21" fmla="*/ 18435 h 21598"/>
                <a:gd name="T22" fmla="*/ 6666 w 21598"/>
                <a:gd name="T23" fmla="*/ 20776 h 21598"/>
                <a:gd name="T24" fmla="*/ 10799 w 21598"/>
                <a:gd name="T25" fmla="*/ 21598 h 21598"/>
                <a:gd name="T26" fmla="*/ 14932 w 21598"/>
                <a:gd name="T27" fmla="*/ 20776 h 21598"/>
                <a:gd name="T28" fmla="*/ 18435 w 21598"/>
                <a:gd name="T29" fmla="*/ 18435 h 21598"/>
                <a:gd name="T30" fmla="*/ 20776 w 21598"/>
                <a:gd name="T31" fmla="*/ 14932 h 21598"/>
                <a:gd name="T32" fmla="*/ 21598 w 21598"/>
                <a:gd name="T33" fmla="*/ 10799 h 21598"/>
                <a:gd name="T34" fmla="*/ 21598 w 21598"/>
                <a:gd name="T35" fmla="*/ 10799 h 2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598" h="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solidFill>
              <a:schemeClr val="tx1"/>
            </a:solidFill>
            <a:ln>
              <a:noFill/>
            </a:ln>
            <a:extLst>
              <a:ext uri="{91240B29-F687-4F45-9708-019B960494DF}">
                <a14:hiddenLine xmlns:a14="http://schemas.microsoft.com/office/drawing/2010/main" w="25400" cap="flat">
                  <a:solidFill>
                    <a:schemeClr val="tx1"/>
                  </a:solidFill>
                  <a:miter lim="800000"/>
                  <a:headEnd type="none" w="med" len="med"/>
                  <a:tailEnd type="none" w="med" len="med"/>
                </a14:hiddenLine>
              </a:ext>
            </a:extLst>
          </p:spPr>
          <p:txBody>
            <a:bodyPr anchor="ctr"/>
            <a:lstStyle/>
            <a:p>
              <a:pPr algn="ctr"/>
              <a:endParaRPr dirty="0">
                <a:gradFill>
                  <a:gsLst>
                    <a:gs pos="0">
                      <a:schemeClr val="bg1"/>
                    </a:gs>
                    <a:gs pos="100000">
                      <a:srgbClr val="55B3FA"/>
                    </a:gs>
                  </a:gsLst>
                  <a:lin ang="5400000" scaled="1"/>
                </a:gradFill>
                <a:cs typeface="+mn-ea"/>
                <a:sym typeface="+mn-lt"/>
              </a:endParaRPr>
            </a:p>
          </p:txBody>
        </p:sp>
        <p:sp>
          <p:nvSpPr>
            <p:cNvPr id="17" name="Freeform: Shape 56"/>
            <p:cNvSpPr>
              <a:spLocks/>
            </p:cNvSpPr>
            <p:nvPr/>
          </p:nvSpPr>
          <p:spPr bwMode="auto">
            <a:xfrm>
              <a:off x="1375410" y="2050395"/>
              <a:ext cx="127484" cy="127465"/>
            </a:xfrm>
            <a:custGeom>
              <a:avLst/>
              <a:gdLst>
                <a:gd name="T0" fmla="*/ 21598 w 21598"/>
                <a:gd name="T1" fmla="*/ 10799 h 21598"/>
                <a:gd name="T2" fmla="*/ 20776 w 21598"/>
                <a:gd name="T3" fmla="*/ 6666 h 21598"/>
                <a:gd name="T4" fmla="*/ 18435 w 21598"/>
                <a:gd name="T5" fmla="*/ 3163 h 21598"/>
                <a:gd name="T6" fmla="*/ 14932 w 21598"/>
                <a:gd name="T7" fmla="*/ 822 h 21598"/>
                <a:gd name="T8" fmla="*/ 10799 w 21598"/>
                <a:gd name="T9" fmla="*/ 0 h 21598"/>
                <a:gd name="T10" fmla="*/ 6666 w 21598"/>
                <a:gd name="T11" fmla="*/ 822 h 21598"/>
                <a:gd name="T12" fmla="*/ 3163 w 21598"/>
                <a:gd name="T13" fmla="*/ 3163 h 21598"/>
                <a:gd name="T14" fmla="*/ 822 w 21598"/>
                <a:gd name="T15" fmla="*/ 6666 h 21598"/>
                <a:gd name="T16" fmla="*/ 0 w 21598"/>
                <a:gd name="T17" fmla="*/ 10799 h 21598"/>
                <a:gd name="T18" fmla="*/ 822 w 21598"/>
                <a:gd name="T19" fmla="*/ 14932 h 21598"/>
                <a:gd name="T20" fmla="*/ 3163 w 21598"/>
                <a:gd name="T21" fmla="*/ 18435 h 21598"/>
                <a:gd name="T22" fmla="*/ 6666 w 21598"/>
                <a:gd name="T23" fmla="*/ 20776 h 21598"/>
                <a:gd name="T24" fmla="*/ 10799 w 21598"/>
                <a:gd name="T25" fmla="*/ 21598 h 21598"/>
                <a:gd name="T26" fmla="*/ 14932 w 21598"/>
                <a:gd name="T27" fmla="*/ 20776 h 21598"/>
                <a:gd name="T28" fmla="*/ 18435 w 21598"/>
                <a:gd name="T29" fmla="*/ 18435 h 21598"/>
                <a:gd name="T30" fmla="*/ 20776 w 21598"/>
                <a:gd name="T31" fmla="*/ 14932 h 21598"/>
                <a:gd name="T32" fmla="*/ 21598 w 21598"/>
                <a:gd name="T33" fmla="*/ 10799 h 21598"/>
                <a:gd name="T34" fmla="*/ 21598 w 21598"/>
                <a:gd name="T35" fmla="*/ 10799 h 2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598" h="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gradFill>
              <a:gsLst>
                <a:gs pos="0">
                  <a:schemeClr val="bg1"/>
                </a:gs>
                <a:gs pos="100000">
                  <a:srgbClr val="55B3FA"/>
                </a:gs>
              </a:gsLst>
              <a:lin ang="2700000" scaled="1"/>
            </a:gradFill>
            <a:ln w="25400" cap="flat">
              <a:noFill/>
              <a:prstDash val="solid"/>
              <a:miter lim="800000"/>
              <a:headEnd type="none" w="med" len="med"/>
              <a:tailEnd type="none" w="med" len="med"/>
            </a:ln>
            <a:extLst/>
          </p:spPr>
          <p:txBody>
            <a:bodyPr anchor="ctr"/>
            <a:lstStyle/>
            <a:p>
              <a:pPr algn="ctr"/>
              <a:endParaRPr dirty="0">
                <a:gradFill>
                  <a:gsLst>
                    <a:gs pos="0">
                      <a:schemeClr val="bg1"/>
                    </a:gs>
                    <a:gs pos="100000">
                      <a:srgbClr val="55B3FA"/>
                    </a:gs>
                  </a:gsLst>
                  <a:lin ang="5400000" scaled="1"/>
                </a:gradFill>
                <a:cs typeface="+mn-ea"/>
                <a:sym typeface="+mn-lt"/>
              </a:endParaRPr>
            </a:p>
          </p:txBody>
        </p:sp>
      </p:grpSp>
      <p:grpSp>
        <p:nvGrpSpPr>
          <p:cNvPr id="39" name="组合 38"/>
          <p:cNvGrpSpPr/>
          <p:nvPr/>
        </p:nvGrpSpPr>
        <p:grpSpPr>
          <a:xfrm>
            <a:off x="3837824" y="2412131"/>
            <a:ext cx="6417307" cy="869374"/>
            <a:chOff x="874712" y="3325188"/>
            <a:chExt cx="6417307" cy="869374"/>
          </a:xfrm>
        </p:grpSpPr>
        <p:sp>
          <p:nvSpPr>
            <p:cNvPr id="40" name="矩形 39"/>
            <p:cNvSpPr/>
            <p:nvPr/>
          </p:nvSpPr>
          <p:spPr>
            <a:xfrm>
              <a:off x="874712" y="3732897"/>
              <a:ext cx="6417307" cy="461665"/>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用户可以在投影仪或者计算机上进行演示也可以将演示文稿打印出来制作成胶片以便应用到更广泛的领域中用户可以在投影仪或者计算机上进行演示也可以将演示文稿打印</a:t>
              </a:r>
              <a:r>
                <a:rPr lang="zh-CN" altLang="en-US" sz="1000" dirty="0" smtClean="0">
                  <a:gradFill>
                    <a:gsLst>
                      <a:gs pos="0">
                        <a:schemeClr val="bg1"/>
                      </a:gs>
                      <a:gs pos="100000">
                        <a:srgbClr val="55B3FA"/>
                      </a:gs>
                    </a:gsLst>
                    <a:lin ang="5400000" scaled="1"/>
                  </a:gradFill>
                  <a:cs typeface="+mn-ea"/>
                  <a:sym typeface="+mn-lt"/>
                </a:rPr>
                <a:t>出来</a:t>
              </a:r>
              <a:endParaRPr lang="zh-CN" altLang="en-US" sz="1000" dirty="0">
                <a:gradFill>
                  <a:gsLst>
                    <a:gs pos="0">
                      <a:schemeClr val="bg1"/>
                    </a:gs>
                    <a:gs pos="100000">
                      <a:srgbClr val="55B3FA"/>
                    </a:gs>
                  </a:gsLst>
                  <a:lin ang="5400000" scaled="1"/>
                </a:gradFill>
                <a:cs typeface="+mn-ea"/>
                <a:sym typeface="+mn-lt"/>
              </a:endParaRPr>
            </a:p>
          </p:txBody>
        </p:sp>
        <p:sp>
          <p:nvSpPr>
            <p:cNvPr id="41" name="矩形 40"/>
            <p:cNvSpPr/>
            <p:nvPr/>
          </p:nvSpPr>
          <p:spPr>
            <a:xfrm>
              <a:off x="874713" y="3325188"/>
              <a:ext cx="2241974" cy="396583"/>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b="1" dirty="0" smtClean="0">
                  <a:gradFill>
                    <a:gsLst>
                      <a:gs pos="0">
                        <a:schemeClr val="bg1"/>
                      </a:gs>
                      <a:gs pos="100000">
                        <a:srgbClr val="55B3FA"/>
                      </a:gs>
                    </a:gsLst>
                    <a:lin ang="5400000" scaled="1"/>
                  </a:gradFill>
                  <a:cs typeface="+mn-ea"/>
                  <a:sym typeface="+mn-lt"/>
                </a:rPr>
                <a:t>公司战略目标</a:t>
              </a:r>
              <a:endParaRPr lang="zh-CN" altLang="en-US" b="1" dirty="0">
                <a:gradFill>
                  <a:gsLst>
                    <a:gs pos="0">
                      <a:schemeClr val="bg1"/>
                    </a:gs>
                    <a:gs pos="100000">
                      <a:srgbClr val="55B3FA"/>
                    </a:gs>
                  </a:gsLst>
                  <a:lin ang="5400000" scaled="1"/>
                </a:gradFill>
                <a:cs typeface="+mn-ea"/>
                <a:sym typeface="+mn-lt"/>
              </a:endParaRPr>
            </a:p>
          </p:txBody>
        </p:sp>
      </p:grpSp>
      <p:sp>
        <p:nvSpPr>
          <p:cNvPr id="42" name="矩形 41"/>
          <p:cNvSpPr/>
          <p:nvPr/>
        </p:nvSpPr>
        <p:spPr>
          <a:xfrm>
            <a:off x="2923891" y="5140508"/>
            <a:ext cx="2080577" cy="646331"/>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用户可以在投影仪或者计算机上进行演示也可以将演示文稿打印</a:t>
            </a:r>
            <a:r>
              <a:rPr lang="zh-CN" altLang="en-US" sz="1000" dirty="0" smtClean="0">
                <a:gradFill>
                  <a:gsLst>
                    <a:gs pos="0">
                      <a:schemeClr val="bg1"/>
                    </a:gs>
                    <a:gs pos="100000">
                      <a:srgbClr val="55B3FA"/>
                    </a:gs>
                  </a:gsLst>
                  <a:lin ang="5400000" scaled="1"/>
                </a:gradFill>
                <a:cs typeface="+mn-ea"/>
                <a:sym typeface="+mn-lt"/>
              </a:rPr>
              <a:t>出来</a:t>
            </a:r>
            <a:endParaRPr lang="zh-CN" altLang="en-US" sz="1000" dirty="0">
              <a:gradFill>
                <a:gsLst>
                  <a:gs pos="0">
                    <a:schemeClr val="bg1"/>
                  </a:gs>
                  <a:gs pos="100000">
                    <a:srgbClr val="55B3FA"/>
                  </a:gs>
                </a:gsLst>
                <a:lin ang="5400000" scaled="1"/>
              </a:gradFill>
              <a:cs typeface="+mn-ea"/>
              <a:sym typeface="+mn-lt"/>
            </a:endParaRPr>
          </a:p>
        </p:txBody>
      </p:sp>
      <p:sp>
        <p:nvSpPr>
          <p:cNvPr id="43" name="矩形 42"/>
          <p:cNvSpPr/>
          <p:nvPr/>
        </p:nvSpPr>
        <p:spPr>
          <a:xfrm>
            <a:off x="6159832" y="5140508"/>
            <a:ext cx="2080577" cy="646331"/>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用户可以在投影仪或者计算机上进行演示也可以将演示文稿打印</a:t>
            </a:r>
            <a:r>
              <a:rPr lang="zh-CN" altLang="en-US" sz="1000" dirty="0" smtClean="0">
                <a:gradFill>
                  <a:gsLst>
                    <a:gs pos="0">
                      <a:schemeClr val="bg1"/>
                    </a:gs>
                    <a:gs pos="100000">
                      <a:srgbClr val="55B3FA"/>
                    </a:gs>
                  </a:gsLst>
                  <a:lin ang="5400000" scaled="1"/>
                </a:gradFill>
                <a:cs typeface="+mn-ea"/>
                <a:sym typeface="+mn-lt"/>
              </a:rPr>
              <a:t>出来</a:t>
            </a:r>
            <a:endParaRPr lang="zh-CN" altLang="en-US" sz="1000" dirty="0">
              <a:gradFill>
                <a:gsLst>
                  <a:gs pos="0">
                    <a:schemeClr val="bg1"/>
                  </a:gs>
                  <a:gs pos="100000">
                    <a:srgbClr val="55B3FA"/>
                  </a:gs>
                </a:gsLst>
                <a:lin ang="5400000" scaled="1"/>
              </a:gradFill>
              <a:cs typeface="+mn-ea"/>
              <a:sym typeface="+mn-lt"/>
            </a:endParaRPr>
          </a:p>
        </p:txBody>
      </p:sp>
      <p:sp>
        <p:nvSpPr>
          <p:cNvPr id="44" name="矩形 43"/>
          <p:cNvSpPr/>
          <p:nvPr/>
        </p:nvSpPr>
        <p:spPr>
          <a:xfrm>
            <a:off x="9214842" y="5140508"/>
            <a:ext cx="2080577" cy="646331"/>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000" dirty="0">
                <a:gradFill>
                  <a:gsLst>
                    <a:gs pos="0">
                      <a:schemeClr val="bg1"/>
                    </a:gs>
                    <a:gs pos="100000">
                      <a:srgbClr val="55B3FA"/>
                    </a:gs>
                  </a:gsLst>
                  <a:lin ang="5400000" scaled="1"/>
                </a:gradFill>
                <a:cs typeface="+mn-ea"/>
                <a:sym typeface="+mn-lt"/>
              </a:rPr>
              <a:t>用户可以在投影仪或者计算机上进行演示也可以将演示文稿打印</a:t>
            </a:r>
            <a:r>
              <a:rPr lang="zh-CN" altLang="en-US" sz="1000" dirty="0" smtClean="0">
                <a:gradFill>
                  <a:gsLst>
                    <a:gs pos="0">
                      <a:schemeClr val="bg1"/>
                    </a:gs>
                    <a:gs pos="100000">
                      <a:srgbClr val="55B3FA"/>
                    </a:gs>
                  </a:gsLst>
                  <a:lin ang="5400000" scaled="1"/>
                </a:gradFill>
                <a:cs typeface="+mn-ea"/>
                <a:sym typeface="+mn-lt"/>
              </a:rPr>
              <a:t>出来</a:t>
            </a:r>
            <a:endParaRPr lang="zh-CN" altLang="en-US" sz="1000" dirty="0">
              <a:gradFill>
                <a:gsLst>
                  <a:gs pos="0">
                    <a:schemeClr val="bg1"/>
                  </a:gs>
                  <a:gs pos="100000">
                    <a:srgbClr val="55B3FA"/>
                  </a:gs>
                </a:gsLst>
                <a:lin ang="5400000" scaled="1"/>
              </a:gradFill>
              <a:cs typeface="+mn-ea"/>
              <a:sym typeface="+mn-lt"/>
            </a:endParaRPr>
          </a:p>
        </p:txBody>
      </p:sp>
      <p:sp>
        <p:nvSpPr>
          <p:cNvPr id="51" name="矩形 50"/>
          <p:cNvSpPr/>
          <p:nvPr/>
        </p:nvSpPr>
        <p:spPr>
          <a:xfrm>
            <a:off x="2905143" y="4745294"/>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smtClean="0">
                <a:gradFill>
                  <a:gsLst>
                    <a:gs pos="0">
                      <a:schemeClr val="bg1"/>
                    </a:gs>
                    <a:gs pos="100000">
                      <a:srgbClr val="55B3FA"/>
                    </a:gs>
                  </a:gsLst>
                  <a:lin ang="5400000" scaled="1"/>
                </a:gradFill>
                <a:cs typeface="+mn-ea"/>
                <a:sym typeface="+mn-lt"/>
              </a:rPr>
              <a:t>发展步骤三</a:t>
            </a:r>
            <a:endParaRPr lang="zh-CN" altLang="en-US" b="1" dirty="0">
              <a:gradFill>
                <a:gsLst>
                  <a:gs pos="0">
                    <a:schemeClr val="bg1"/>
                  </a:gs>
                  <a:gs pos="100000">
                    <a:srgbClr val="55B3FA"/>
                  </a:gs>
                </a:gsLst>
                <a:lin ang="5400000" scaled="1"/>
              </a:gradFill>
              <a:cs typeface="+mn-ea"/>
              <a:sym typeface="+mn-lt"/>
            </a:endParaRPr>
          </a:p>
        </p:txBody>
      </p:sp>
      <p:sp>
        <p:nvSpPr>
          <p:cNvPr id="52" name="矩形 51"/>
          <p:cNvSpPr/>
          <p:nvPr/>
        </p:nvSpPr>
        <p:spPr>
          <a:xfrm>
            <a:off x="6079799" y="4745294"/>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smtClean="0">
                <a:gradFill>
                  <a:gsLst>
                    <a:gs pos="0">
                      <a:schemeClr val="bg1"/>
                    </a:gs>
                    <a:gs pos="100000">
                      <a:srgbClr val="55B3FA"/>
                    </a:gs>
                  </a:gsLst>
                  <a:lin ang="5400000" scaled="1"/>
                </a:gradFill>
                <a:cs typeface="+mn-ea"/>
                <a:sym typeface="+mn-lt"/>
              </a:rPr>
              <a:t>发展步骤二</a:t>
            </a:r>
            <a:endParaRPr lang="zh-CN" altLang="en-US" b="1" dirty="0">
              <a:gradFill>
                <a:gsLst>
                  <a:gs pos="0">
                    <a:schemeClr val="bg1"/>
                  </a:gs>
                  <a:gs pos="100000">
                    <a:srgbClr val="55B3FA"/>
                  </a:gs>
                </a:gsLst>
                <a:lin ang="5400000" scaled="1"/>
              </a:gradFill>
              <a:cs typeface="+mn-ea"/>
              <a:sym typeface="+mn-lt"/>
            </a:endParaRPr>
          </a:p>
        </p:txBody>
      </p:sp>
      <p:sp>
        <p:nvSpPr>
          <p:cNvPr id="53" name="矩形 52"/>
          <p:cNvSpPr/>
          <p:nvPr/>
        </p:nvSpPr>
        <p:spPr>
          <a:xfrm>
            <a:off x="9214842" y="4745294"/>
            <a:ext cx="2241974" cy="396583"/>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smtClean="0">
                <a:gradFill>
                  <a:gsLst>
                    <a:gs pos="0">
                      <a:schemeClr val="bg1"/>
                    </a:gs>
                    <a:gs pos="100000">
                      <a:srgbClr val="55B3FA"/>
                    </a:gs>
                  </a:gsLst>
                  <a:lin ang="5400000" scaled="1"/>
                </a:gradFill>
                <a:cs typeface="+mn-ea"/>
                <a:sym typeface="+mn-lt"/>
              </a:rPr>
              <a:t>发展步骤一</a:t>
            </a:r>
            <a:endParaRPr lang="zh-CN" altLang="en-US" b="1" dirty="0">
              <a:gradFill>
                <a:gsLst>
                  <a:gs pos="0">
                    <a:schemeClr val="bg1"/>
                  </a:gs>
                  <a:gs pos="100000">
                    <a:srgbClr val="55B3FA"/>
                  </a:gs>
                </a:gsLst>
                <a:lin ang="5400000" scaled="1"/>
              </a:gradFill>
              <a:cs typeface="+mn-ea"/>
              <a:sym typeface="+mn-lt"/>
            </a:endParaRPr>
          </a:p>
        </p:txBody>
      </p:sp>
      <p:grpSp>
        <p:nvGrpSpPr>
          <p:cNvPr id="64" name="组合 63"/>
          <p:cNvGrpSpPr/>
          <p:nvPr/>
        </p:nvGrpSpPr>
        <p:grpSpPr>
          <a:xfrm>
            <a:off x="4398970" y="373256"/>
            <a:ext cx="3367314" cy="879138"/>
            <a:chOff x="4398970" y="373256"/>
            <a:chExt cx="3367314" cy="879138"/>
          </a:xfrm>
        </p:grpSpPr>
        <p:sp>
          <p:nvSpPr>
            <p:cNvPr id="65" name="文本框 64"/>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发展步骤</a:t>
              </a:r>
            </a:p>
          </p:txBody>
        </p:sp>
        <p:sp>
          <p:nvSpPr>
            <p:cNvPr id="66" name="文本框 65"/>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67" name="直接连接符 66"/>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19253785"/>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wipe(left)">
                                      <p:cBhvr>
                                        <p:cTn id="12" dur="500"/>
                                        <p:tgtEl>
                                          <p:spTgt spid="39"/>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p:cTn id="15" dur="500" fill="hold"/>
                                        <p:tgtEl>
                                          <p:spTgt spid="51"/>
                                        </p:tgtEl>
                                        <p:attrNameLst>
                                          <p:attrName>ppt_w</p:attrName>
                                        </p:attrNameLst>
                                      </p:cBhvr>
                                      <p:tavLst>
                                        <p:tav tm="0">
                                          <p:val>
                                            <p:fltVal val="0"/>
                                          </p:val>
                                        </p:tav>
                                        <p:tav tm="100000">
                                          <p:val>
                                            <p:strVal val="#ppt_w"/>
                                          </p:val>
                                        </p:tav>
                                      </p:tavLst>
                                    </p:anim>
                                    <p:anim calcmode="lin" valueType="num">
                                      <p:cBhvr>
                                        <p:cTn id="16" dur="500" fill="hold"/>
                                        <p:tgtEl>
                                          <p:spTgt spid="51"/>
                                        </p:tgtEl>
                                        <p:attrNameLst>
                                          <p:attrName>ppt_h</p:attrName>
                                        </p:attrNameLst>
                                      </p:cBhvr>
                                      <p:tavLst>
                                        <p:tav tm="0">
                                          <p:val>
                                            <p:fltVal val="0"/>
                                          </p:val>
                                        </p:tav>
                                        <p:tav tm="100000">
                                          <p:val>
                                            <p:strVal val="#ppt_h"/>
                                          </p:val>
                                        </p:tav>
                                      </p:tavLst>
                                    </p:anim>
                                    <p:animEffect transition="in" filter="fade">
                                      <p:cBhvr>
                                        <p:cTn id="17" dur="500"/>
                                        <p:tgtEl>
                                          <p:spTgt spid="51"/>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 calcmode="lin" valueType="num">
                                      <p:cBhvr>
                                        <p:cTn id="20" dur="500" fill="hold"/>
                                        <p:tgtEl>
                                          <p:spTgt spid="52"/>
                                        </p:tgtEl>
                                        <p:attrNameLst>
                                          <p:attrName>ppt_w</p:attrName>
                                        </p:attrNameLst>
                                      </p:cBhvr>
                                      <p:tavLst>
                                        <p:tav tm="0">
                                          <p:val>
                                            <p:fltVal val="0"/>
                                          </p:val>
                                        </p:tav>
                                        <p:tav tm="100000">
                                          <p:val>
                                            <p:strVal val="#ppt_w"/>
                                          </p:val>
                                        </p:tav>
                                      </p:tavLst>
                                    </p:anim>
                                    <p:anim calcmode="lin" valueType="num">
                                      <p:cBhvr>
                                        <p:cTn id="21" dur="500" fill="hold"/>
                                        <p:tgtEl>
                                          <p:spTgt spid="52"/>
                                        </p:tgtEl>
                                        <p:attrNameLst>
                                          <p:attrName>ppt_h</p:attrName>
                                        </p:attrNameLst>
                                      </p:cBhvr>
                                      <p:tavLst>
                                        <p:tav tm="0">
                                          <p:val>
                                            <p:fltVal val="0"/>
                                          </p:val>
                                        </p:tav>
                                        <p:tav tm="100000">
                                          <p:val>
                                            <p:strVal val="#ppt_h"/>
                                          </p:val>
                                        </p:tav>
                                      </p:tavLst>
                                    </p:anim>
                                    <p:animEffect transition="in" filter="fade">
                                      <p:cBhvr>
                                        <p:cTn id="22" dur="500"/>
                                        <p:tgtEl>
                                          <p:spTgt spid="52"/>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anim calcmode="lin" valueType="num">
                                      <p:cBhvr>
                                        <p:cTn id="25" dur="500" fill="hold"/>
                                        <p:tgtEl>
                                          <p:spTgt spid="53"/>
                                        </p:tgtEl>
                                        <p:attrNameLst>
                                          <p:attrName>ppt_w</p:attrName>
                                        </p:attrNameLst>
                                      </p:cBhvr>
                                      <p:tavLst>
                                        <p:tav tm="0">
                                          <p:val>
                                            <p:fltVal val="0"/>
                                          </p:val>
                                        </p:tav>
                                        <p:tav tm="100000">
                                          <p:val>
                                            <p:strVal val="#ppt_w"/>
                                          </p:val>
                                        </p:tav>
                                      </p:tavLst>
                                    </p:anim>
                                    <p:anim calcmode="lin" valueType="num">
                                      <p:cBhvr>
                                        <p:cTn id="26" dur="500" fill="hold"/>
                                        <p:tgtEl>
                                          <p:spTgt spid="53"/>
                                        </p:tgtEl>
                                        <p:attrNameLst>
                                          <p:attrName>ppt_h</p:attrName>
                                        </p:attrNameLst>
                                      </p:cBhvr>
                                      <p:tavLst>
                                        <p:tav tm="0">
                                          <p:val>
                                            <p:fltVal val="0"/>
                                          </p:val>
                                        </p:tav>
                                        <p:tav tm="100000">
                                          <p:val>
                                            <p:strVal val="#ppt_h"/>
                                          </p:val>
                                        </p:tav>
                                      </p:tavLst>
                                    </p:anim>
                                    <p:animEffect transition="in" filter="fade">
                                      <p:cBhvr>
                                        <p:cTn id="27" dur="500"/>
                                        <p:tgtEl>
                                          <p:spTgt spid="53"/>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 calcmode="lin" valueType="num">
                                      <p:cBhvr>
                                        <p:cTn id="31" dur="500" fill="hold"/>
                                        <p:tgtEl>
                                          <p:spTgt spid="42"/>
                                        </p:tgtEl>
                                        <p:attrNameLst>
                                          <p:attrName>ppt_w</p:attrName>
                                        </p:attrNameLst>
                                      </p:cBhvr>
                                      <p:tavLst>
                                        <p:tav tm="0">
                                          <p:val>
                                            <p:fltVal val="0"/>
                                          </p:val>
                                        </p:tav>
                                        <p:tav tm="100000">
                                          <p:val>
                                            <p:strVal val="#ppt_w"/>
                                          </p:val>
                                        </p:tav>
                                      </p:tavLst>
                                    </p:anim>
                                    <p:anim calcmode="lin" valueType="num">
                                      <p:cBhvr>
                                        <p:cTn id="32" dur="500" fill="hold"/>
                                        <p:tgtEl>
                                          <p:spTgt spid="42"/>
                                        </p:tgtEl>
                                        <p:attrNameLst>
                                          <p:attrName>ppt_h</p:attrName>
                                        </p:attrNameLst>
                                      </p:cBhvr>
                                      <p:tavLst>
                                        <p:tav tm="0">
                                          <p:val>
                                            <p:fltVal val="0"/>
                                          </p:val>
                                        </p:tav>
                                        <p:tav tm="100000">
                                          <p:val>
                                            <p:strVal val="#ppt_h"/>
                                          </p:val>
                                        </p:tav>
                                      </p:tavLst>
                                    </p:anim>
                                    <p:animEffect transition="in" filter="fade">
                                      <p:cBhvr>
                                        <p:cTn id="33" dur="500"/>
                                        <p:tgtEl>
                                          <p:spTgt spid="42"/>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3"/>
                                        </p:tgtEl>
                                        <p:attrNameLst>
                                          <p:attrName>style.visibility</p:attrName>
                                        </p:attrNameLst>
                                      </p:cBhvr>
                                      <p:to>
                                        <p:strVal val="visible"/>
                                      </p:to>
                                    </p:set>
                                    <p:anim calcmode="lin" valueType="num">
                                      <p:cBhvr>
                                        <p:cTn id="36" dur="500" fill="hold"/>
                                        <p:tgtEl>
                                          <p:spTgt spid="43"/>
                                        </p:tgtEl>
                                        <p:attrNameLst>
                                          <p:attrName>ppt_w</p:attrName>
                                        </p:attrNameLst>
                                      </p:cBhvr>
                                      <p:tavLst>
                                        <p:tav tm="0">
                                          <p:val>
                                            <p:fltVal val="0"/>
                                          </p:val>
                                        </p:tav>
                                        <p:tav tm="100000">
                                          <p:val>
                                            <p:strVal val="#ppt_w"/>
                                          </p:val>
                                        </p:tav>
                                      </p:tavLst>
                                    </p:anim>
                                    <p:anim calcmode="lin" valueType="num">
                                      <p:cBhvr>
                                        <p:cTn id="37" dur="500" fill="hold"/>
                                        <p:tgtEl>
                                          <p:spTgt spid="43"/>
                                        </p:tgtEl>
                                        <p:attrNameLst>
                                          <p:attrName>ppt_h</p:attrName>
                                        </p:attrNameLst>
                                      </p:cBhvr>
                                      <p:tavLst>
                                        <p:tav tm="0">
                                          <p:val>
                                            <p:fltVal val="0"/>
                                          </p:val>
                                        </p:tav>
                                        <p:tav tm="100000">
                                          <p:val>
                                            <p:strVal val="#ppt_h"/>
                                          </p:val>
                                        </p:tav>
                                      </p:tavLst>
                                    </p:anim>
                                    <p:animEffect transition="in" filter="fade">
                                      <p:cBhvr>
                                        <p:cTn id="38" dur="500"/>
                                        <p:tgtEl>
                                          <p:spTgt spid="43"/>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p:cTn id="41" dur="500" fill="hold"/>
                                        <p:tgtEl>
                                          <p:spTgt spid="44"/>
                                        </p:tgtEl>
                                        <p:attrNameLst>
                                          <p:attrName>ppt_w</p:attrName>
                                        </p:attrNameLst>
                                      </p:cBhvr>
                                      <p:tavLst>
                                        <p:tav tm="0">
                                          <p:val>
                                            <p:fltVal val="0"/>
                                          </p:val>
                                        </p:tav>
                                        <p:tav tm="100000">
                                          <p:val>
                                            <p:strVal val="#ppt_w"/>
                                          </p:val>
                                        </p:tav>
                                      </p:tavLst>
                                    </p:anim>
                                    <p:anim calcmode="lin" valueType="num">
                                      <p:cBhvr>
                                        <p:cTn id="42" dur="500" fill="hold"/>
                                        <p:tgtEl>
                                          <p:spTgt spid="44"/>
                                        </p:tgtEl>
                                        <p:attrNameLst>
                                          <p:attrName>ppt_h</p:attrName>
                                        </p:attrNameLst>
                                      </p:cBhvr>
                                      <p:tavLst>
                                        <p:tav tm="0">
                                          <p:val>
                                            <p:fltVal val="0"/>
                                          </p:val>
                                        </p:tav>
                                        <p:tav tm="100000">
                                          <p:val>
                                            <p:strVal val="#ppt_h"/>
                                          </p:val>
                                        </p:tav>
                                      </p:tavLst>
                                    </p:anim>
                                    <p:animEffect transition="in" filter="fade">
                                      <p:cBhvr>
                                        <p:cTn id="4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44" grpId="0"/>
      <p:bldP spid="51" grpId="0"/>
      <p:bldP spid="52" grpId="0"/>
      <p:bldP spid="5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795" y="2216258"/>
            <a:ext cx="12191205" cy="3240478"/>
          </a:xfrm>
          <a:prstGeom prst="rect">
            <a:avLst/>
          </a:prstGeom>
          <a:noFill/>
          <a:ln>
            <a:gradFill>
              <a:gsLst>
                <a:gs pos="0">
                  <a:schemeClr val="bg1"/>
                </a:gs>
                <a:gs pos="100000">
                  <a:srgbClr val="55B3FA"/>
                </a:gs>
              </a:gsLst>
              <a:lin ang="27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20" name="Rectangle 4"/>
          <p:cNvSpPr>
            <a:spLocks noChangeArrowheads="1"/>
          </p:cNvSpPr>
          <p:nvPr/>
        </p:nvSpPr>
        <p:spPr bwMode="auto">
          <a:xfrm flipH="1">
            <a:off x="1497658" y="2745875"/>
            <a:ext cx="2877742" cy="2045859"/>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a:noFill/>
          </a:ln>
          <a:effectLst>
            <a:reflection blurRad="6350" stA="52000" endA="300" endPos="35000" dir="5400000" sy="-100000" algn="bl" rotWithShape="0"/>
          </a:effectLst>
          <a:ex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Font typeface="Arial" pitchFamily="34" charset="0"/>
              <a:buNone/>
            </a:pPr>
            <a:endParaRPr lang="zh-CN" altLang="zh-CN" sz="3200" dirty="0">
              <a:gradFill>
                <a:gsLst>
                  <a:gs pos="0">
                    <a:schemeClr val="bg1"/>
                  </a:gs>
                  <a:gs pos="100000">
                    <a:srgbClr val="55B3FA"/>
                  </a:gs>
                </a:gsLst>
                <a:lin ang="5400000" scaled="1"/>
              </a:gradFill>
              <a:cs typeface="+mn-ea"/>
              <a:sym typeface="+mn-lt"/>
            </a:endParaRPr>
          </a:p>
        </p:txBody>
      </p:sp>
      <p:sp>
        <p:nvSpPr>
          <p:cNvPr id="21" name="文本框 43"/>
          <p:cNvSpPr txBox="1"/>
          <p:nvPr/>
        </p:nvSpPr>
        <p:spPr>
          <a:xfrm>
            <a:off x="5485535" y="3702064"/>
            <a:ext cx="5342158" cy="101566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zh-CN" altLang="en-US" sz="1000" dirty="0">
                <a:gradFill>
                  <a:gsLst>
                    <a:gs pos="0">
                      <a:schemeClr val="bg1"/>
                    </a:gs>
                    <a:gs pos="100000">
                      <a:srgbClr val="55B3FA"/>
                    </a:gs>
                  </a:gsLst>
                  <a:lin ang="5400000" scaled="1"/>
                </a:gradFill>
                <a:cs typeface="+mn-ea"/>
                <a:sym typeface="+mn-lt"/>
              </a:rPr>
              <a:t>请填入您的</a:t>
            </a:r>
            <a:r>
              <a:rPr lang="zh-CN" altLang="en-US" sz="1000" dirty="0" smtClean="0">
                <a:gradFill>
                  <a:gsLst>
                    <a:gs pos="0">
                      <a:schemeClr val="bg1"/>
                    </a:gs>
                    <a:gs pos="100000">
                      <a:srgbClr val="55B3FA"/>
                    </a:gs>
                  </a:gsLst>
                  <a:lin ang="5400000" scaled="1"/>
                </a:gradFill>
                <a:cs typeface="+mn-ea"/>
                <a:sym typeface="+mn-lt"/>
              </a:rPr>
              <a:t>内容或</a:t>
            </a:r>
            <a:r>
              <a:rPr lang="zh-CN" altLang="en-US" sz="1000" dirty="0">
                <a:gradFill>
                  <a:gsLst>
                    <a:gs pos="0">
                      <a:schemeClr val="bg1"/>
                    </a:gs>
                    <a:gs pos="100000">
                      <a:srgbClr val="55B3FA"/>
                    </a:gs>
                  </a:gsLst>
                  <a:lin ang="5400000" scaled="1"/>
                </a:gradFill>
                <a:cs typeface="+mn-ea"/>
                <a:sym typeface="+mn-lt"/>
              </a:rPr>
              <a:t>复制内容后点击右键选择只保留文本来粘贴您的内容请填入您的</a:t>
            </a:r>
            <a:r>
              <a:rPr lang="zh-CN" altLang="en-US" sz="1000" dirty="0" smtClean="0">
                <a:gradFill>
                  <a:gsLst>
                    <a:gs pos="0">
                      <a:schemeClr val="bg1"/>
                    </a:gs>
                    <a:gs pos="100000">
                      <a:srgbClr val="55B3FA"/>
                    </a:gs>
                  </a:gsLst>
                  <a:lin ang="5400000" scaled="1"/>
                </a:gradFill>
                <a:cs typeface="+mn-ea"/>
                <a:sym typeface="+mn-lt"/>
              </a:rPr>
              <a:t>内容复制</a:t>
            </a:r>
            <a:r>
              <a:rPr lang="zh-CN" altLang="en-US" sz="1000" dirty="0">
                <a:gradFill>
                  <a:gsLst>
                    <a:gs pos="0">
                      <a:schemeClr val="bg1"/>
                    </a:gs>
                    <a:gs pos="100000">
                      <a:srgbClr val="55B3FA"/>
                    </a:gs>
                  </a:gsLst>
                  <a:lin ang="5400000" scaled="1"/>
                </a:gradFill>
                <a:cs typeface="+mn-ea"/>
                <a:sym typeface="+mn-lt"/>
              </a:rPr>
              <a:t>内容后点击右键选择只保留文本来粘贴您的内容请填入您的</a:t>
            </a:r>
            <a:r>
              <a:rPr lang="zh-CN" altLang="en-US" sz="1000" dirty="0" smtClean="0">
                <a:gradFill>
                  <a:gsLst>
                    <a:gs pos="0">
                      <a:schemeClr val="bg1"/>
                    </a:gs>
                    <a:gs pos="100000">
                      <a:srgbClr val="55B3FA"/>
                    </a:gs>
                  </a:gsLst>
                  <a:lin ang="5400000" scaled="1"/>
                </a:gradFill>
                <a:cs typeface="+mn-ea"/>
                <a:sym typeface="+mn-lt"/>
              </a:rPr>
              <a:t>内容复制</a:t>
            </a:r>
            <a:r>
              <a:rPr lang="zh-CN" altLang="en-US" sz="1000" dirty="0">
                <a:gradFill>
                  <a:gsLst>
                    <a:gs pos="0">
                      <a:schemeClr val="bg1"/>
                    </a:gs>
                    <a:gs pos="100000">
                      <a:srgbClr val="55B3FA"/>
                    </a:gs>
                  </a:gsLst>
                  <a:lin ang="5400000" scaled="1"/>
                </a:gradFill>
                <a:cs typeface="+mn-ea"/>
                <a:sym typeface="+mn-lt"/>
              </a:rPr>
              <a:t>内容后点击右键选择只保留文本来粘贴您的内容请填入您的</a:t>
            </a:r>
            <a:r>
              <a:rPr lang="zh-CN" altLang="en-US" sz="1000" dirty="0" smtClean="0">
                <a:gradFill>
                  <a:gsLst>
                    <a:gs pos="0">
                      <a:schemeClr val="bg1"/>
                    </a:gs>
                    <a:gs pos="100000">
                      <a:srgbClr val="55B3FA"/>
                    </a:gs>
                  </a:gsLst>
                  <a:lin ang="5400000" scaled="1"/>
                </a:gradFill>
                <a:cs typeface="+mn-ea"/>
                <a:sym typeface="+mn-lt"/>
              </a:rPr>
              <a:t>内或</a:t>
            </a:r>
            <a:r>
              <a:rPr lang="zh-CN" altLang="en-US" sz="1000" dirty="0">
                <a:gradFill>
                  <a:gsLst>
                    <a:gs pos="0">
                      <a:schemeClr val="bg1"/>
                    </a:gs>
                    <a:gs pos="100000">
                      <a:srgbClr val="55B3FA"/>
                    </a:gs>
                  </a:gsLst>
                  <a:lin ang="5400000" scaled="1"/>
                </a:gradFill>
                <a:cs typeface="+mn-ea"/>
                <a:sym typeface="+mn-lt"/>
              </a:rPr>
              <a:t>复制内容后点击右键选择只保留文本来粘贴您的内容请填入您的</a:t>
            </a:r>
            <a:r>
              <a:rPr lang="zh-CN" altLang="en-US" sz="1000" dirty="0" smtClean="0">
                <a:gradFill>
                  <a:gsLst>
                    <a:gs pos="0">
                      <a:schemeClr val="bg1"/>
                    </a:gs>
                    <a:gs pos="100000">
                      <a:srgbClr val="55B3FA"/>
                    </a:gs>
                  </a:gsLst>
                  <a:lin ang="5400000" scaled="1"/>
                </a:gradFill>
                <a:cs typeface="+mn-ea"/>
                <a:sym typeface="+mn-lt"/>
              </a:rPr>
              <a:t>内容</a:t>
            </a:r>
            <a:endParaRPr lang="en-US" altLang="zh-CN" sz="1000" dirty="0" smtClean="0">
              <a:gradFill>
                <a:gsLst>
                  <a:gs pos="0">
                    <a:schemeClr val="bg1"/>
                  </a:gs>
                  <a:gs pos="100000">
                    <a:srgbClr val="55B3FA"/>
                  </a:gs>
                </a:gsLst>
                <a:lin ang="5400000" scaled="1"/>
              </a:gradFill>
              <a:cs typeface="+mn-ea"/>
              <a:sym typeface="+mn-lt"/>
            </a:endParaRPr>
          </a:p>
          <a:p>
            <a:pPr>
              <a:lnSpc>
                <a:spcPct val="120000"/>
              </a:lnSpc>
            </a:pPr>
            <a:r>
              <a:rPr lang="zh-CN" altLang="en-US" sz="1000" dirty="0">
                <a:gradFill>
                  <a:gsLst>
                    <a:gs pos="0">
                      <a:schemeClr val="bg1"/>
                    </a:gs>
                    <a:gs pos="100000">
                      <a:srgbClr val="55B3FA"/>
                    </a:gs>
                  </a:gsLst>
                  <a:lin ang="5400000" scaled="1"/>
                </a:gradFill>
                <a:cs typeface="+mn-ea"/>
                <a:sym typeface="+mn-lt"/>
              </a:rPr>
              <a:t>内容后点击右键选择只保留文本来粘贴您的内容请填入您的</a:t>
            </a:r>
            <a:r>
              <a:rPr lang="zh-CN" altLang="en-US" sz="1000" dirty="0" smtClean="0">
                <a:gradFill>
                  <a:gsLst>
                    <a:gs pos="0">
                      <a:schemeClr val="bg1"/>
                    </a:gs>
                    <a:gs pos="100000">
                      <a:srgbClr val="55B3FA"/>
                    </a:gs>
                  </a:gsLst>
                  <a:lin ang="5400000" scaled="1"/>
                </a:gradFill>
                <a:cs typeface="+mn-ea"/>
                <a:sym typeface="+mn-lt"/>
              </a:rPr>
              <a:t>内容</a:t>
            </a:r>
            <a:endParaRPr lang="zh-CN" altLang="en-US" sz="1000" dirty="0">
              <a:gradFill>
                <a:gsLst>
                  <a:gs pos="0">
                    <a:schemeClr val="bg1"/>
                  </a:gs>
                  <a:gs pos="100000">
                    <a:srgbClr val="55B3FA"/>
                  </a:gs>
                </a:gsLst>
                <a:lin ang="5400000" scaled="1"/>
              </a:gradFill>
              <a:cs typeface="+mn-ea"/>
              <a:sym typeface="+mn-lt"/>
            </a:endParaRPr>
          </a:p>
        </p:txBody>
      </p:sp>
      <p:grpSp>
        <p:nvGrpSpPr>
          <p:cNvPr id="22" name="组合 21"/>
          <p:cNvGrpSpPr/>
          <p:nvPr/>
        </p:nvGrpSpPr>
        <p:grpSpPr>
          <a:xfrm>
            <a:off x="10260924" y="5654950"/>
            <a:ext cx="334461" cy="342581"/>
            <a:chOff x="9911629" y="5483247"/>
            <a:chExt cx="847553" cy="810090"/>
          </a:xfrm>
        </p:grpSpPr>
        <p:sp>
          <p:nvSpPr>
            <p:cNvPr id="23" name="椭圆 22"/>
            <p:cNvSpPr/>
            <p:nvPr/>
          </p:nvSpPr>
          <p:spPr>
            <a:xfrm rot="10800000" flipH="1" flipV="1">
              <a:off x="9911629" y="5483247"/>
              <a:ext cx="847553" cy="810090"/>
            </a:xfrm>
            <a:prstGeom prst="ellipse">
              <a:avLst/>
            </a:prstGeom>
            <a:noFill/>
            <a:ln>
              <a:gradFill>
                <a:gsLst>
                  <a:gs pos="0">
                    <a:schemeClr val="bg1"/>
                  </a:gs>
                  <a:gs pos="100000">
                    <a:srgbClr val="55B3FA"/>
                  </a:gs>
                </a:gsLst>
              </a:gradFill>
            </a:ln>
            <a:effectLst>
              <a:outerShdw blurRad="177800" dist="114300" dir="8100000" algn="tr" rotWithShape="0">
                <a:prstClr val="black">
                  <a:alpha val="40000"/>
                </a:prstClr>
              </a:outerShdw>
            </a:effectLst>
          </p:spPr>
          <p:txBody>
            <a:bodyPr lIns="107527" tIns="53764" rIns="107527" bIns="53764"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buFont typeface="Arial" pitchFamily="34" charset="0"/>
                <a:buNone/>
              </a:pPr>
              <a:endParaRPr lang="zh-CN" altLang="en-US" sz="2100" dirty="0">
                <a:gradFill>
                  <a:gsLst>
                    <a:gs pos="0">
                      <a:schemeClr val="bg1"/>
                    </a:gs>
                    <a:gs pos="100000">
                      <a:srgbClr val="55B3FA"/>
                    </a:gs>
                  </a:gsLst>
                  <a:lin ang="5400000" scaled="1"/>
                </a:gradFill>
                <a:cs typeface="+mn-ea"/>
                <a:sym typeface="+mn-lt"/>
              </a:endParaRPr>
            </a:p>
          </p:txBody>
        </p:sp>
        <p:sp>
          <p:nvSpPr>
            <p:cNvPr id="24" name="Freeform 338"/>
            <p:cNvSpPr>
              <a:spLocks noEditPoints="1"/>
            </p:cNvSpPr>
            <p:nvPr/>
          </p:nvSpPr>
          <p:spPr bwMode="auto">
            <a:xfrm>
              <a:off x="10176030" y="5720268"/>
              <a:ext cx="356849" cy="305505"/>
            </a:xfrm>
            <a:custGeom>
              <a:avLst/>
              <a:gdLst>
                <a:gd name="T0" fmla="*/ 105 w 139"/>
                <a:gd name="T1" fmla="*/ 1 h 119"/>
                <a:gd name="T2" fmla="*/ 125 w 139"/>
                <a:gd name="T3" fmla="*/ 3 h 119"/>
                <a:gd name="T4" fmla="*/ 128 w 139"/>
                <a:gd name="T5" fmla="*/ 3 h 119"/>
                <a:gd name="T6" fmla="*/ 136 w 139"/>
                <a:gd name="T7" fmla="*/ 5 h 119"/>
                <a:gd name="T8" fmla="*/ 139 w 139"/>
                <a:gd name="T9" fmla="*/ 16 h 119"/>
                <a:gd name="T10" fmla="*/ 139 w 139"/>
                <a:gd name="T11" fmla="*/ 113 h 119"/>
                <a:gd name="T12" fmla="*/ 138 w 139"/>
                <a:gd name="T13" fmla="*/ 117 h 119"/>
                <a:gd name="T14" fmla="*/ 26 w 139"/>
                <a:gd name="T15" fmla="*/ 117 h 119"/>
                <a:gd name="T16" fmla="*/ 22 w 139"/>
                <a:gd name="T17" fmla="*/ 106 h 119"/>
                <a:gd name="T18" fmla="*/ 15 w 139"/>
                <a:gd name="T19" fmla="*/ 106 h 119"/>
                <a:gd name="T20" fmla="*/ 0 w 139"/>
                <a:gd name="T21" fmla="*/ 93 h 119"/>
                <a:gd name="T22" fmla="*/ 0 w 139"/>
                <a:gd name="T23" fmla="*/ 5 h 119"/>
                <a:gd name="T24" fmla="*/ 18 w 139"/>
                <a:gd name="T25" fmla="*/ 86 h 119"/>
                <a:gd name="T26" fmla="*/ 18 w 139"/>
                <a:gd name="T27" fmla="*/ 86 h 119"/>
                <a:gd name="T28" fmla="*/ 90 w 139"/>
                <a:gd name="T29" fmla="*/ 80 h 119"/>
                <a:gd name="T30" fmla="*/ 18 w 139"/>
                <a:gd name="T31" fmla="*/ 66 h 119"/>
                <a:gd name="T32" fmla="*/ 18 w 139"/>
                <a:gd name="T33" fmla="*/ 66 h 119"/>
                <a:gd name="T34" fmla="*/ 90 w 139"/>
                <a:gd name="T35" fmla="*/ 60 h 119"/>
                <a:gd name="T36" fmla="*/ 77 w 139"/>
                <a:gd name="T37" fmla="*/ 36 h 119"/>
                <a:gd name="T38" fmla="*/ 79 w 139"/>
                <a:gd name="T39" fmla="*/ 47 h 119"/>
                <a:gd name="T40" fmla="*/ 92 w 139"/>
                <a:gd name="T41" fmla="*/ 45 h 119"/>
                <a:gd name="T42" fmla="*/ 90 w 139"/>
                <a:gd name="T43" fmla="*/ 34 h 119"/>
                <a:gd name="T44" fmla="*/ 83 w 139"/>
                <a:gd name="T45" fmla="*/ 25 h 119"/>
                <a:gd name="T46" fmla="*/ 84 w 139"/>
                <a:gd name="T47" fmla="*/ 22 h 119"/>
                <a:gd name="T48" fmla="*/ 92 w 139"/>
                <a:gd name="T49" fmla="*/ 22 h 119"/>
                <a:gd name="T50" fmla="*/ 84 w 139"/>
                <a:gd name="T51" fmla="*/ 18 h 119"/>
                <a:gd name="T52" fmla="*/ 77 w 139"/>
                <a:gd name="T53" fmla="*/ 27 h 119"/>
                <a:gd name="T54" fmla="*/ 83 w 139"/>
                <a:gd name="T55" fmla="*/ 34 h 119"/>
                <a:gd name="T56" fmla="*/ 84 w 139"/>
                <a:gd name="T57" fmla="*/ 42 h 119"/>
                <a:gd name="T58" fmla="*/ 83 w 139"/>
                <a:gd name="T59" fmla="*/ 36 h 119"/>
                <a:gd name="T60" fmla="*/ 33 w 139"/>
                <a:gd name="T61" fmla="*/ 18 h 119"/>
                <a:gd name="T62" fmla="*/ 17 w 139"/>
                <a:gd name="T63" fmla="*/ 18 h 119"/>
                <a:gd name="T64" fmla="*/ 28 w 139"/>
                <a:gd name="T65" fmla="*/ 47 h 119"/>
                <a:gd name="T66" fmla="*/ 48 w 139"/>
                <a:gd name="T67" fmla="*/ 44 h 119"/>
                <a:gd name="T68" fmla="*/ 48 w 139"/>
                <a:gd name="T69" fmla="*/ 29 h 119"/>
                <a:gd name="T70" fmla="*/ 48 w 139"/>
                <a:gd name="T71" fmla="*/ 18 h 119"/>
                <a:gd name="T72" fmla="*/ 48 w 139"/>
                <a:gd name="T73" fmla="*/ 47 h 119"/>
                <a:gd name="T74" fmla="*/ 66 w 139"/>
                <a:gd name="T75" fmla="*/ 18 h 119"/>
                <a:gd name="T76" fmla="*/ 48 w 139"/>
                <a:gd name="T77" fmla="*/ 18 h 119"/>
                <a:gd name="T78" fmla="*/ 64 w 139"/>
                <a:gd name="T79" fmla="*/ 47 h 119"/>
                <a:gd name="T80" fmla="*/ 106 w 139"/>
                <a:gd name="T81" fmla="*/ 12 h 119"/>
                <a:gd name="T82" fmla="*/ 106 w 139"/>
                <a:gd name="T83" fmla="*/ 82 h 119"/>
                <a:gd name="T84" fmla="*/ 112 w 139"/>
                <a:gd name="T85" fmla="*/ 97 h 119"/>
                <a:gd name="T86" fmla="*/ 114 w 139"/>
                <a:gd name="T87" fmla="*/ 93 h 119"/>
                <a:gd name="T88" fmla="*/ 116 w 139"/>
                <a:gd name="T89" fmla="*/ 14 h 119"/>
                <a:gd name="T90" fmla="*/ 116 w 139"/>
                <a:gd name="T91" fmla="*/ 12 h 119"/>
                <a:gd name="T92" fmla="*/ 106 w 139"/>
                <a:gd name="T93" fmla="*/ 12 h 119"/>
                <a:gd name="T94" fmla="*/ 125 w 139"/>
                <a:gd name="T95" fmla="*/ 12 h 119"/>
                <a:gd name="T96" fmla="*/ 125 w 139"/>
                <a:gd name="T97" fmla="*/ 14 h 119"/>
                <a:gd name="T98" fmla="*/ 125 w 139"/>
                <a:gd name="T99" fmla="*/ 80 h 119"/>
                <a:gd name="T100" fmla="*/ 119 w 139"/>
                <a:gd name="T101" fmla="*/ 102 h 119"/>
                <a:gd name="T102" fmla="*/ 114 w 139"/>
                <a:gd name="T103" fmla="*/ 106 h 119"/>
                <a:gd name="T104" fmla="*/ 130 w 139"/>
                <a:gd name="T105" fmla="*/ 16 h 119"/>
                <a:gd name="T106" fmla="*/ 130 w 139"/>
                <a:gd name="T107" fmla="*/ 14 h 119"/>
                <a:gd name="T108" fmla="*/ 127 w 139"/>
                <a:gd name="T109" fmla="*/ 12 h 119"/>
                <a:gd name="T110" fmla="*/ 97 w 139"/>
                <a:gd name="T111" fmla="*/ 9 h 119"/>
                <a:gd name="T112" fmla="*/ 9 w 139"/>
                <a:gd name="T113" fmla="*/ 82 h 119"/>
                <a:gd name="T114" fmla="*/ 11 w 139"/>
                <a:gd name="T115" fmla="*/ 93 h 119"/>
                <a:gd name="T116" fmla="*/ 99 w 139"/>
                <a:gd name="T117" fmla="*/ 97 h 119"/>
                <a:gd name="T118" fmla="*/ 97 w 139"/>
                <a:gd name="T119" fmla="*/ 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39" h="119">
                  <a:moveTo>
                    <a:pt x="4" y="0"/>
                  </a:moveTo>
                  <a:lnTo>
                    <a:pt x="101" y="0"/>
                  </a:lnTo>
                  <a:lnTo>
                    <a:pt x="101" y="0"/>
                  </a:lnTo>
                  <a:lnTo>
                    <a:pt x="105" y="1"/>
                  </a:lnTo>
                  <a:lnTo>
                    <a:pt x="106" y="3"/>
                  </a:lnTo>
                  <a:lnTo>
                    <a:pt x="106" y="3"/>
                  </a:lnTo>
                  <a:lnTo>
                    <a:pt x="108" y="3"/>
                  </a:lnTo>
                  <a:lnTo>
                    <a:pt x="125" y="3"/>
                  </a:lnTo>
                  <a:lnTo>
                    <a:pt x="125" y="3"/>
                  </a:lnTo>
                  <a:lnTo>
                    <a:pt x="127" y="3"/>
                  </a:lnTo>
                  <a:lnTo>
                    <a:pt x="127" y="3"/>
                  </a:lnTo>
                  <a:lnTo>
                    <a:pt x="128" y="3"/>
                  </a:lnTo>
                  <a:lnTo>
                    <a:pt x="128" y="3"/>
                  </a:lnTo>
                  <a:lnTo>
                    <a:pt x="132" y="3"/>
                  </a:lnTo>
                  <a:lnTo>
                    <a:pt x="136" y="5"/>
                  </a:lnTo>
                  <a:lnTo>
                    <a:pt x="136" y="5"/>
                  </a:lnTo>
                  <a:lnTo>
                    <a:pt x="138" y="9"/>
                  </a:lnTo>
                  <a:lnTo>
                    <a:pt x="139" y="14"/>
                  </a:lnTo>
                  <a:lnTo>
                    <a:pt x="139" y="14"/>
                  </a:lnTo>
                  <a:lnTo>
                    <a:pt x="139" y="16"/>
                  </a:lnTo>
                  <a:lnTo>
                    <a:pt x="139" y="16"/>
                  </a:lnTo>
                  <a:lnTo>
                    <a:pt x="139" y="113"/>
                  </a:lnTo>
                  <a:lnTo>
                    <a:pt x="139" y="113"/>
                  </a:lnTo>
                  <a:lnTo>
                    <a:pt x="139" y="113"/>
                  </a:lnTo>
                  <a:lnTo>
                    <a:pt x="139" y="113"/>
                  </a:lnTo>
                  <a:lnTo>
                    <a:pt x="139" y="113"/>
                  </a:lnTo>
                  <a:lnTo>
                    <a:pt x="139" y="113"/>
                  </a:lnTo>
                  <a:lnTo>
                    <a:pt x="138" y="117"/>
                  </a:lnTo>
                  <a:lnTo>
                    <a:pt x="134" y="119"/>
                  </a:lnTo>
                  <a:lnTo>
                    <a:pt x="134" y="119"/>
                  </a:lnTo>
                  <a:lnTo>
                    <a:pt x="132" y="117"/>
                  </a:lnTo>
                  <a:lnTo>
                    <a:pt x="26" y="117"/>
                  </a:lnTo>
                  <a:lnTo>
                    <a:pt x="26" y="117"/>
                  </a:lnTo>
                  <a:lnTo>
                    <a:pt x="22" y="117"/>
                  </a:lnTo>
                  <a:lnTo>
                    <a:pt x="22" y="113"/>
                  </a:lnTo>
                  <a:lnTo>
                    <a:pt x="22" y="106"/>
                  </a:lnTo>
                  <a:lnTo>
                    <a:pt x="15" y="106"/>
                  </a:lnTo>
                  <a:lnTo>
                    <a:pt x="15" y="106"/>
                  </a:lnTo>
                  <a:lnTo>
                    <a:pt x="15" y="106"/>
                  </a:lnTo>
                  <a:lnTo>
                    <a:pt x="15" y="106"/>
                  </a:lnTo>
                  <a:lnTo>
                    <a:pt x="9" y="104"/>
                  </a:lnTo>
                  <a:lnTo>
                    <a:pt x="4" y="99"/>
                  </a:lnTo>
                  <a:lnTo>
                    <a:pt x="4" y="99"/>
                  </a:lnTo>
                  <a:lnTo>
                    <a:pt x="0" y="93"/>
                  </a:lnTo>
                  <a:lnTo>
                    <a:pt x="0" y="82"/>
                  </a:lnTo>
                  <a:lnTo>
                    <a:pt x="0" y="82"/>
                  </a:lnTo>
                  <a:lnTo>
                    <a:pt x="0" y="5"/>
                  </a:lnTo>
                  <a:lnTo>
                    <a:pt x="0" y="5"/>
                  </a:lnTo>
                  <a:lnTo>
                    <a:pt x="0" y="1"/>
                  </a:lnTo>
                  <a:lnTo>
                    <a:pt x="4" y="0"/>
                  </a:lnTo>
                  <a:lnTo>
                    <a:pt x="4" y="0"/>
                  </a:lnTo>
                  <a:close/>
                  <a:moveTo>
                    <a:pt x="18" y="86"/>
                  </a:moveTo>
                  <a:lnTo>
                    <a:pt x="18" y="89"/>
                  </a:lnTo>
                  <a:lnTo>
                    <a:pt x="90" y="89"/>
                  </a:lnTo>
                  <a:lnTo>
                    <a:pt x="90" y="86"/>
                  </a:lnTo>
                  <a:lnTo>
                    <a:pt x="18" y="86"/>
                  </a:lnTo>
                  <a:lnTo>
                    <a:pt x="18" y="86"/>
                  </a:lnTo>
                  <a:close/>
                  <a:moveTo>
                    <a:pt x="18" y="75"/>
                  </a:moveTo>
                  <a:lnTo>
                    <a:pt x="18" y="80"/>
                  </a:lnTo>
                  <a:lnTo>
                    <a:pt x="90" y="80"/>
                  </a:lnTo>
                  <a:lnTo>
                    <a:pt x="90" y="75"/>
                  </a:lnTo>
                  <a:lnTo>
                    <a:pt x="18" y="75"/>
                  </a:lnTo>
                  <a:lnTo>
                    <a:pt x="18" y="75"/>
                  </a:lnTo>
                  <a:close/>
                  <a:moveTo>
                    <a:pt x="18" y="66"/>
                  </a:moveTo>
                  <a:lnTo>
                    <a:pt x="18" y="71"/>
                  </a:lnTo>
                  <a:lnTo>
                    <a:pt x="90" y="71"/>
                  </a:lnTo>
                  <a:lnTo>
                    <a:pt x="90" y="66"/>
                  </a:lnTo>
                  <a:lnTo>
                    <a:pt x="18" y="66"/>
                  </a:lnTo>
                  <a:lnTo>
                    <a:pt x="18" y="66"/>
                  </a:lnTo>
                  <a:close/>
                  <a:moveTo>
                    <a:pt x="18" y="56"/>
                  </a:moveTo>
                  <a:lnTo>
                    <a:pt x="18" y="60"/>
                  </a:lnTo>
                  <a:lnTo>
                    <a:pt x="90" y="60"/>
                  </a:lnTo>
                  <a:lnTo>
                    <a:pt x="90" y="56"/>
                  </a:lnTo>
                  <a:lnTo>
                    <a:pt x="18" y="56"/>
                  </a:lnTo>
                  <a:lnTo>
                    <a:pt x="18" y="56"/>
                  </a:lnTo>
                  <a:close/>
                  <a:moveTo>
                    <a:pt x="77" y="36"/>
                  </a:moveTo>
                  <a:lnTo>
                    <a:pt x="77" y="42"/>
                  </a:lnTo>
                  <a:lnTo>
                    <a:pt x="77" y="42"/>
                  </a:lnTo>
                  <a:lnTo>
                    <a:pt x="77" y="45"/>
                  </a:lnTo>
                  <a:lnTo>
                    <a:pt x="79" y="47"/>
                  </a:lnTo>
                  <a:lnTo>
                    <a:pt x="84" y="47"/>
                  </a:lnTo>
                  <a:lnTo>
                    <a:pt x="84" y="47"/>
                  </a:lnTo>
                  <a:lnTo>
                    <a:pt x="90" y="47"/>
                  </a:lnTo>
                  <a:lnTo>
                    <a:pt x="92" y="45"/>
                  </a:lnTo>
                  <a:lnTo>
                    <a:pt x="92" y="42"/>
                  </a:lnTo>
                  <a:lnTo>
                    <a:pt x="92" y="38"/>
                  </a:lnTo>
                  <a:lnTo>
                    <a:pt x="92" y="38"/>
                  </a:lnTo>
                  <a:lnTo>
                    <a:pt x="90" y="34"/>
                  </a:lnTo>
                  <a:lnTo>
                    <a:pt x="90" y="34"/>
                  </a:lnTo>
                  <a:lnTo>
                    <a:pt x="84" y="29"/>
                  </a:lnTo>
                  <a:lnTo>
                    <a:pt x="84" y="29"/>
                  </a:lnTo>
                  <a:lnTo>
                    <a:pt x="83" y="25"/>
                  </a:lnTo>
                  <a:lnTo>
                    <a:pt x="83" y="23"/>
                  </a:lnTo>
                  <a:lnTo>
                    <a:pt x="83" y="23"/>
                  </a:lnTo>
                  <a:lnTo>
                    <a:pt x="84" y="22"/>
                  </a:lnTo>
                  <a:lnTo>
                    <a:pt x="84" y="22"/>
                  </a:lnTo>
                  <a:lnTo>
                    <a:pt x="84" y="22"/>
                  </a:lnTo>
                  <a:lnTo>
                    <a:pt x="84" y="27"/>
                  </a:lnTo>
                  <a:lnTo>
                    <a:pt x="92" y="27"/>
                  </a:lnTo>
                  <a:lnTo>
                    <a:pt x="92" y="22"/>
                  </a:lnTo>
                  <a:lnTo>
                    <a:pt x="92" y="22"/>
                  </a:lnTo>
                  <a:lnTo>
                    <a:pt x="90" y="18"/>
                  </a:lnTo>
                  <a:lnTo>
                    <a:pt x="84" y="18"/>
                  </a:lnTo>
                  <a:lnTo>
                    <a:pt x="84" y="18"/>
                  </a:lnTo>
                  <a:lnTo>
                    <a:pt x="79" y="18"/>
                  </a:lnTo>
                  <a:lnTo>
                    <a:pt x="77" y="20"/>
                  </a:lnTo>
                  <a:lnTo>
                    <a:pt x="77" y="23"/>
                  </a:lnTo>
                  <a:lnTo>
                    <a:pt x="77" y="27"/>
                  </a:lnTo>
                  <a:lnTo>
                    <a:pt x="77" y="27"/>
                  </a:lnTo>
                  <a:lnTo>
                    <a:pt x="77" y="29"/>
                  </a:lnTo>
                  <a:lnTo>
                    <a:pt x="77" y="29"/>
                  </a:lnTo>
                  <a:lnTo>
                    <a:pt x="83" y="34"/>
                  </a:lnTo>
                  <a:lnTo>
                    <a:pt x="83" y="34"/>
                  </a:lnTo>
                  <a:lnTo>
                    <a:pt x="84" y="38"/>
                  </a:lnTo>
                  <a:lnTo>
                    <a:pt x="84" y="42"/>
                  </a:lnTo>
                  <a:lnTo>
                    <a:pt x="84" y="42"/>
                  </a:lnTo>
                  <a:lnTo>
                    <a:pt x="84" y="44"/>
                  </a:lnTo>
                  <a:lnTo>
                    <a:pt x="84" y="44"/>
                  </a:lnTo>
                  <a:lnTo>
                    <a:pt x="83" y="42"/>
                  </a:lnTo>
                  <a:lnTo>
                    <a:pt x="83" y="36"/>
                  </a:lnTo>
                  <a:lnTo>
                    <a:pt x="77" y="36"/>
                  </a:lnTo>
                  <a:lnTo>
                    <a:pt x="77" y="36"/>
                  </a:lnTo>
                  <a:close/>
                  <a:moveTo>
                    <a:pt x="33" y="47"/>
                  </a:moveTo>
                  <a:lnTo>
                    <a:pt x="33" y="18"/>
                  </a:lnTo>
                  <a:lnTo>
                    <a:pt x="28" y="18"/>
                  </a:lnTo>
                  <a:lnTo>
                    <a:pt x="28" y="31"/>
                  </a:lnTo>
                  <a:lnTo>
                    <a:pt x="24" y="18"/>
                  </a:lnTo>
                  <a:lnTo>
                    <a:pt x="17" y="18"/>
                  </a:lnTo>
                  <a:lnTo>
                    <a:pt x="17" y="47"/>
                  </a:lnTo>
                  <a:lnTo>
                    <a:pt x="22" y="47"/>
                  </a:lnTo>
                  <a:lnTo>
                    <a:pt x="22" y="31"/>
                  </a:lnTo>
                  <a:lnTo>
                    <a:pt x="28" y="47"/>
                  </a:lnTo>
                  <a:lnTo>
                    <a:pt x="33" y="47"/>
                  </a:lnTo>
                  <a:lnTo>
                    <a:pt x="33" y="47"/>
                  </a:lnTo>
                  <a:close/>
                  <a:moveTo>
                    <a:pt x="48" y="47"/>
                  </a:moveTo>
                  <a:lnTo>
                    <a:pt x="48" y="44"/>
                  </a:lnTo>
                  <a:lnTo>
                    <a:pt x="42" y="44"/>
                  </a:lnTo>
                  <a:lnTo>
                    <a:pt x="42" y="33"/>
                  </a:lnTo>
                  <a:lnTo>
                    <a:pt x="48" y="33"/>
                  </a:lnTo>
                  <a:lnTo>
                    <a:pt x="48" y="29"/>
                  </a:lnTo>
                  <a:lnTo>
                    <a:pt x="42" y="29"/>
                  </a:lnTo>
                  <a:lnTo>
                    <a:pt x="42" y="22"/>
                  </a:lnTo>
                  <a:lnTo>
                    <a:pt x="48" y="22"/>
                  </a:lnTo>
                  <a:lnTo>
                    <a:pt x="48" y="18"/>
                  </a:lnTo>
                  <a:lnTo>
                    <a:pt x="35" y="18"/>
                  </a:lnTo>
                  <a:lnTo>
                    <a:pt x="35" y="47"/>
                  </a:lnTo>
                  <a:lnTo>
                    <a:pt x="48" y="47"/>
                  </a:lnTo>
                  <a:lnTo>
                    <a:pt x="48" y="47"/>
                  </a:lnTo>
                  <a:close/>
                  <a:moveTo>
                    <a:pt x="75" y="18"/>
                  </a:moveTo>
                  <a:lnTo>
                    <a:pt x="70" y="18"/>
                  </a:lnTo>
                  <a:lnTo>
                    <a:pt x="68" y="31"/>
                  </a:lnTo>
                  <a:lnTo>
                    <a:pt x="66" y="18"/>
                  </a:lnTo>
                  <a:lnTo>
                    <a:pt x="59" y="18"/>
                  </a:lnTo>
                  <a:lnTo>
                    <a:pt x="57" y="31"/>
                  </a:lnTo>
                  <a:lnTo>
                    <a:pt x="55" y="18"/>
                  </a:lnTo>
                  <a:lnTo>
                    <a:pt x="48" y="18"/>
                  </a:lnTo>
                  <a:lnTo>
                    <a:pt x="53" y="47"/>
                  </a:lnTo>
                  <a:lnTo>
                    <a:pt x="59" y="47"/>
                  </a:lnTo>
                  <a:lnTo>
                    <a:pt x="61" y="31"/>
                  </a:lnTo>
                  <a:lnTo>
                    <a:pt x="64" y="47"/>
                  </a:lnTo>
                  <a:lnTo>
                    <a:pt x="72" y="47"/>
                  </a:lnTo>
                  <a:lnTo>
                    <a:pt x="75" y="18"/>
                  </a:lnTo>
                  <a:lnTo>
                    <a:pt x="75" y="18"/>
                  </a:lnTo>
                  <a:close/>
                  <a:moveTo>
                    <a:pt x="106" y="12"/>
                  </a:moveTo>
                  <a:lnTo>
                    <a:pt x="106" y="80"/>
                  </a:lnTo>
                  <a:lnTo>
                    <a:pt x="106" y="80"/>
                  </a:lnTo>
                  <a:lnTo>
                    <a:pt x="106" y="82"/>
                  </a:lnTo>
                  <a:lnTo>
                    <a:pt x="106" y="82"/>
                  </a:lnTo>
                  <a:lnTo>
                    <a:pt x="106" y="89"/>
                  </a:lnTo>
                  <a:lnTo>
                    <a:pt x="108" y="95"/>
                  </a:lnTo>
                  <a:lnTo>
                    <a:pt x="108" y="95"/>
                  </a:lnTo>
                  <a:lnTo>
                    <a:pt x="112" y="97"/>
                  </a:lnTo>
                  <a:lnTo>
                    <a:pt x="112" y="97"/>
                  </a:lnTo>
                  <a:lnTo>
                    <a:pt x="112" y="97"/>
                  </a:lnTo>
                  <a:lnTo>
                    <a:pt x="114" y="93"/>
                  </a:lnTo>
                  <a:lnTo>
                    <a:pt x="114" y="93"/>
                  </a:lnTo>
                  <a:lnTo>
                    <a:pt x="116" y="80"/>
                  </a:lnTo>
                  <a:lnTo>
                    <a:pt x="116" y="80"/>
                  </a:lnTo>
                  <a:lnTo>
                    <a:pt x="116" y="80"/>
                  </a:lnTo>
                  <a:lnTo>
                    <a:pt x="116" y="14"/>
                  </a:lnTo>
                  <a:lnTo>
                    <a:pt x="116" y="14"/>
                  </a:lnTo>
                  <a:lnTo>
                    <a:pt x="116" y="14"/>
                  </a:lnTo>
                  <a:lnTo>
                    <a:pt x="116" y="14"/>
                  </a:lnTo>
                  <a:lnTo>
                    <a:pt x="116" y="12"/>
                  </a:lnTo>
                  <a:lnTo>
                    <a:pt x="108" y="12"/>
                  </a:lnTo>
                  <a:lnTo>
                    <a:pt x="108" y="12"/>
                  </a:lnTo>
                  <a:lnTo>
                    <a:pt x="106" y="12"/>
                  </a:lnTo>
                  <a:lnTo>
                    <a:pt x="106" y="12"/>
                  </a:lnTo>
                  <a:close/>
                  <a:moveTo>
                    <a:pt x="127" y="12"/>
                  </a:moveTo>
                  <a:lnTo>
                    <a:pt x="127" y="12"/>
                  </a:lnTo>
                  <a:lnTo>
                    <a:pt x="125" y="12"/>
                  </a:lnTo>
                  <a:lnTo>
                    <a:pt x="125" y="12"/>
                  </a:lnTo>
                  <a:lnTo>
                    <a:pt x="125" y="12"/>
                  </a:lnTo>
                  <a:lnTo>
                    <a:pt x="125" y="12"/>
                  </a:lnTo>
                  <a:lnTo>
                    <a:pt x="125" y="14"/>
                  </a:lnTo>
                  <a:lnTo>
                    <a:pt x="125" y="14"/>
                  </a:lnTo>
                  <a:lnTo>
                    <a:pt x="125" y="14"/>
                  </a:lnTo>
                  <a:lnTo>
                    <a:pt x="125" y="80"/>
                  </a:lnTo>
                  <a:lnTo>
                    <a:pt x="125" y="80"/>
                  </a:lnTo>
                  <a:lnTo>
                    <a:pt x="125" y="80"/>
                  </a:lnTo>
                  <a:lnTo>
                    <a:pt x="123" y="89"/>
                  </a:lnTo>
                  <a:lnTo>
                    <a:pt x="123" y="97"/>
                  </a:lnTo>
                  <a:lnTo>
                    <a:pt x="123" y="97"/>
                  </a:lnTo>
                  <a:lnTo>
                    <a:pt x="119" y="102"/>
                  </a:lnTo>
                  <a:lnTo>
                    <a:pt x="114" y="106"/>
                  </a:lnTo>
                  <a:lnTo>
                    <a:pt x="114" y="106"/>
                  </a:lnTo>
                  <a:lnTo>
                    <a:pt x="114" y="106"/>
                  </a:lnTo>
                  <a:lnTo>
                    <a:pt x="114" y="106"/>
                  </a:lnTo>
                  <a:lnTo>
                    <a:pt x="31" y="106"/>
                  </a:lnTo>
                  <a:lnTo>
                    <a:pt x="31" y="108"/>
                  </a:lnTo>
                  <a:lnTo>
                    <a:pt x="130" y="108"/>
                  </a:lnTo>
                  <a:lnTo>
                    <a:pt x="130" y="16"/>
                  </a:lnTo>
                  <a:lnTo>
                    <a:pt x="130" y="16"/>
                  </a:lnTo>
                  <a:lnTo>
                    <a:pt x="130" y="14"/>
                  </a:lnTo>
                  <a:lnTo>
                    <a:pt x="130" y="14"/>
                  </a:lnTo>
                  <a:lnTo>
                    <a:pt x="130" y="14"/>
                  </a:lnTo>
                  <a:lnTo>
                    <a:pt x="128" y="12"/>
                  </a:lnTo>
                  <a:lnTo>
                    <a:pt x="128" y="12"/>
                  </a:lnTo>
                  <a:lnTo>
                    <a:pt x="127" y="12"/>
                  </a:lnTo>
                  <a:lnTo>
                    <a:pt x="127" y="12"/>
                  </a:lnTo>
                  <a:lnTo>
                    <a:pt x="127" y="12"/>
                  </a:lnTo>
                  <a:lnTo>
                    <a:pt x="127" y="12"/>
                  </a:lnTo>
                  <a:lnTo>
                    <a:pt x="127" y="12"/>
                  </a:lnTo>
                  <a:close/>
                  <a:moveTo>
                    <a:pt x="97" y="9"/>
                  </a:moveTo>
                  <a:lnTo>
                    <a:pt x="9" y="9"/>
                  </a:lnTo>
                  <a:lnTo>
                    <a:pt x="9" y="82"/>
                  </a:lnTo>
                  <a:lnTo>
                    <a:pt x="9" y="82"/>
                  </a:lnTo>
                  <a:lnTo>
                    <a:pt x="9" y="82"/>
                  </a:lnTo>
                  <a:lnTo>
                    <a:pt x="9" y="82"/>
                  </a:lnTo>
                  <a:lnTo>
                    <a:pt x="9" y="82"/>
                  </a:lnTo>
                  <a:lnTo>
                    <a:pt x="9" y="89"/>
                  </a:lnTo>
                  <a:lnTo>
                    <a:pt x="11" y="93"/>
                  </a:lnTo>
                  <a:lnTo>
                    <a:pt x="11" y="93"/>
                  </a:lnTo>
                  <a:lnTo>
                    <a:pt x="17" y="97"/>
                  </a:lnTo>
                  <a:lnTo>
                    <a:pt x="99" y="97"/>
                  </a:lnTo>
                  <a:lnTo>
                    <a:pt x="99" y="97"/>
                  </a:lnTo>
                  <a:lnTo>
                    <a:pt x="97" y="89"/>
                  </a:lnTo>
                  <a:lnTo>
                    <a:pt x="97" y="80"/>
                  </a:lnTo>
                  <a:lnTo>
                    <a:pt x="97" y="80"/>
                  </a:lnTo>
                  <a:lnTo>
                    <a:pt x="97" y="9"/>
                  </a:lnTo>
                  <a:close/>
                </a:path>
              </a:pathLst>
            </a:custGeom>
            <a:gradFill>
              <a:gsLst>
                <a:gs pos="0">
                  <a:schemeClr val="bg1"/>
                </a:gs>
                <a:gs pos="100000">
                  <a:srgbClr val="55B3FA"/>
                </a:gs>
              </a:gsLst>
            </a:gradFill>
            <a:ln>
              <a:noFill/>
            </a:ln>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grpSp>
      <p:grpSp>
        <p:nvGrpSpPr>
          <p:cNvPr id="25" name="组合 24"/>
          <p:cNvGrpSpPr/>
          <p:nvPr/>
        </p:nvGrpSpPr>
        <p:grpSpPr>
          <a:xfrm>
            <a:off x="9659848" y="5654950"/>
            <a:ext cx="334461" cy="342581"/>
            <a:chOff x="8615485" y="5503266"/>
            <a:chExt cx="847553" cy="810090"/>
          </a:xfrm>
        </p:grpSpPr>
        <p:sp>
          <p:nvSpPr>
            <p:cNvPr id="26" name="椭圆 25"/>
            <p:cNvSpPr/>
            <p:nvPr/>
          </p:nvSpPr>
          <p:spPr>
            <a:xfrm rot="10800000" flipH="1" flipV="1">
              <a:off x="8615485" y="5503266"/>
              <a:ext cx="847553" cy="810090"/>
            </a:xfrm>
            <a:prstGeom prst="ellipse">
              <a:avLst/>
            </a:prstGeom>
            <a:noFill/>
            <a:ln>
              <a:gradFill>
                <a:gsLst>
                  <a:gs pos="0">
                    <a:schemeClr val="bg1"/>
                  </a:gs>
                  <a:gs pos="100000">
                    <a:srgbClr val="55B3FA"/>
                  </a:gs>
                </a:gsLst>
              </a:gradFill>
            </a:ln>
            <a:effectLst>
              <a:outerShdw blurRad="177800" dist="114300" dir="8100000" algn="tr" rotWithShape="0">
                <a:prstClr val="black">
                  <a:alpha val="40000"/>
                </a:prstClr>
              </a:outerShdw>
            </a:effectLst>
          </p:spPr>
          <p:txBody>
            <a:bodyPr lIns="107527" tIns="53764" rIns="107527" bIns="53764"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buFont typeface="Arial" pitchFamily="34" charset="0"/>
                <a:buNone/>
              </a:pPr>
              <a:endParaRPr lang="zh-CN" altLang="en-US" sz="2100" dirty="0">
                <a:gradFill>
                  <a:gsLst>
                    <a:gs pos="0">
                      <a:schemeClr val="bg1"/>
                    </a:gs>
                    <a:gs pos="100000">
                      <a:srgbClr val="55B3FA"/>
                    </a:gs>
                  </a:gsLst>
                  <a:lin ang="5400000" scaled="1"/>
                </a:gradFill>
                <a:cs typeface="+mn-ea"/>
                <a:sym typeface="+mn-lt"/>
              </a:endParaRPr>
            </a:p>
          </p:txBody>
        </p:sp>
        <p:sp>
          <p:nvSpPr>
            <p:cNvPr id="27" name="Freeform 440"/>
            <p:cNvSpPr>
              <a:spLocks noEditPoints="1"/>
            </p:cNvSpPr>
            <p:nvPr/>
          </p:nvSpPr>
          <p:spPr bwMode="auto">
            <a:xfrm>
              <a:off x="8860612" y="5763043"/>
              <a:ext cx="395357" cy="277264"/>
            </a:xfrm>
            <a:custGeom>
              <a:avLst/>
              <a:gdLst>
                <a:gd name="T0" fmla="*/ 35 w 154"/>
                <a:gd name="T1" fmla="*/ 97 h 108"/>
                <a:gd name="T2" fmla="*/ 35 w 154"/>
                <a:gd name="T3" fmla="*/ 5 h 108"/>
                <a:gd name="T4" fmla="*/ 7 w 154"/>
                <a:gd name="T5" fmla="*/ 5 h 108"/>
                <a:gd name="T6" fmla="*/ 7 w 154"/>
                <a:gd name="T7" fmla="*/ 97 h 108"/>
                <a:gd name="T8" fmla="*/ 0 w 154"/>
                <a:gd name="T9" fmla="*/ 97 h 108"/>
                <a:gd name="T10" fmla="*/ 0 w 154"/>
                <a:gd name="T11" fmla="*/ 108 h 108"/>
                <a:gd name="T12" fmla="*/ 154 w 154"/>
                <a:gd name="T13" fmla="*/ 108 h 108"/>
                <a:gd name="T14" fmla="*/ 154 w 154"/>
                <a:gd name="T15" fmla="*/ 97 h 108"/>
                <a:gd name="T16" fmla="*/ 149 w 154"/>
                <a:gd name="T17" fmla="*/ 97 h 108"/>
                <a:gd name="T18" fmla="*/ 149 w 154"/>
                <a:gd name="T19" fmla="*/ 44 h 108"/>
                <a:gd name="T20" fmla="*/ 121 w 154"/>
                <a:gd name="T21" fmla="*/ 44 h 108"/>
                <a:gd name="T22" fmla="*/ 121 w 154"/>
                <a:gd name="T23" fmla="*/ 97 h 108"/>
                <a:gd name="T24" fmla="*/ 110 w 154"/>
                <a:gd name="T25" fmla="*/ 97 h 108"/>
                <a:gd name="T26" fmla="*/ 110 w 154"/>
                <a:gd name="T27" fmla="*/ 64 h 108"/>
                <a:gd name="T28" fmla="*/ 83 w 154"/>
                <a:gd name="T29" fmla="*/ 64 h 108"/>
                <a:gd name="T30" fmla="*/ 83 w 154"/>
                <a:gd name="T31" fmla="*/ 97 h 108"/>
                <a:gd name="T32" fmla="*/ 73 w 154"/>
                <a:gd name="T33" fmla="*/ 97 h 108"/>
                <a:gd name="T34" fmla="*/ 73 w 154"/>
                <a:gd name="T35" fmla="*/ 29 h 108"/>
                <a:gd name="T36" fmla="*/ 46 w 154"/>
                <a:gd name="T37" fmla="*/ 29 h 108"/>
                <a:gd name="T38" fmla="*/ 46 w 154"/>
                <a:gd name="T39" fmla="*/ 97 h 108"/>
                <a:gd name="T40" fmla="*/ 35 w 154"/>
                <a:gd name="T41" fmla="*/ 97 h 108"/>
                <a:gd name="T42" fmla="*/ 35 w 154"/>
                <a:gd name="T43" fmla="*/ 97 h 108"/>
                <a:gd name="T44" fmla="*/ 83 w 154"/>
                <a:gd name="T45" fmla="*/ 25 h 108"/>
                <a:gd name="T46" fmla="*/ 83 w 154"/>
                <a:gd name="T47" fmla="*/ 9 h 108"/>
                <a:gd name="T48" fmla="*/ 112 w 154"/>
                <a:gd name="T49" fmla="*/ 9 h 108"/>
                <a:gd name="T50" fmla="*/ 112 w 154"/>
                <a:gd name="T51" fmla="*/ 0 h 108"/>
                <a:gd name="T52" fmla="*/ 139 w 154"/>
                <a:gd name="T53" fmla="*/ 16 h 108"/>
                <a:gd name="T54" fmla="*/ 112 w 154"/>
                <a:gd name="T55" fmla="*/ 35 h 108"/>
                <a:gd name="T56" fmla="*/ 112 w 154"/>
                <a:gd name="T57" fmla="*/ 25 h 108"/>
                <a:gd name="T58" fmla="*/ 83 w 154"/>
                <a:gd name="T59" fmla="*/ 2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4" h="108">
                  <a:moveTo>
                    <a:pt x="35" y="97"/>
                  </a:moveTo>
                  <a:lnTo>
                    <a:pt x="35" y="5"/>
                  </a:lnTo>
                  <a:lnTo>
                    <a:pt x="7" y="5"/>
                  </a:lnTo>
                  <a:lnTo>
                    <a:pt x="7" y="97"/>
                  </a:lnTo>
                  <a:lnTo>
                    <a:pt x="0" y="97"/>
                  </a:lnTo>
                  <a:lnTo>
                    <a:pt x="0" y="108"/>
                  </a:lnTo>
                  <a:lnTo>
                    <a:pt x="154" y="108"/>
                  </a:lnTo>
                  <a:lnTo>
                    <a:pt x="154" y="97"/>
                  </a:lnTo>
                  <a:lnTo>
                    <a:pt x="149" y="97"/>
                  </a:lnTo>
                  <a:lnTo>
                    <a:pt x="149" y="44"/>
                  </a:lnTo>
                  <a:lnTo>
                    <a:pt x="121" y="44"/>
                  </a:lnTo>
                  <a:lnTo>
                    <a:pt x="121" y="97"/>
                  </a:lnTo>
                  <a:lnTo>
                    <a:pt x="110" y="97"/>
                  </a:lnTo>
                  <a:lnTo>
                    <a:pt x="110" y="64"/>
                  </a:lnTo>
                  <a:lnTo>
                    <a:pt x="83" y="64"/>
                  </a:lnTo>
                  <a:lnTo>
                    <a:pt x="83" y="97"/>
                  </a:lnTo>
                  <a:lnTo>
                    <a:pt x="73" y="97"/>
                  </a:lnTo>
                  <a:lnTo>
                    <a:pt x="73" y="29"/>
                  </a:lnTo>
                  <a:lnTo>
                    <a:pt x="46" y="29"/>
                  </a:lnTo>
                  <a:lnTo>
                    <a:pt x="46" y="97"/>
                  </a:lnTo>
                  <a:lnTo>
                    <a:pt x="35" y="97"/>
                  </a:lnTo>
                  <a:lnTo>
                    <a:pt x="35" y="97"/>
                  </a:lnTo>
                  <a:close/>
                  <a:moveTo>
                    <a:pt x="83" y="25"/>
                  </a:moveTo>
                  <a:lnTo>
                    <a:pt x="83" y="9"/>
                  </a:lnTo>
                  <a:lnTo>
                    <a:pt x="112" y="9"/>
                  </a:lnTo>
                  <a:lnTo>
                    <a:pt x="112" y="0"/>
                  </a:lnTo>
                  <a:lnTo>
                    <a:pt x="139" y="16"/>
                  </a:lnTo>
                  <a:lnTo>
                    <a:pt x="112" y="35"/>
                  </a:lnTo>
                  <a:lnTo>
                    <a:pt x="112" y="25"/>
                  </a:lnTo>
                  <a:lnTo>
                    <a:pt x="83" y="25"/>
                  </a:lnTo>
                  <a:close/>
                </a:path>
              </a:pathLst>
            </a:custGeom>
            <a:gradFill>
              <a:gsLst>
                <a:gs pos="0">
                  <a:schemeClr val="bg1"/>
                </a:gs>
                <a:gs pos="100000">
                  <a:srgbClr val="55B3FA"/>
                </a:gs>
              </a:gsLst>
            </a:gradFill>
            <a:ln>
              <a:noFill/>
            </a:ln>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grpSp>
      <p:grpSp>
        <p:nvGrpSpPr>
          <p:cNvPr id="28" name="组合 27"/>
          <p:cNvGrpSpPr/>
          <p:nvPr/>
        </p:nvGrpSpPr>
        <p:grpSpPr>
          <a:xfrm>
            <a:off x="9058773" y="5654950"/>
            <a:ext cx="334461" cy="342581"/>
            <a:chOff x="7268360" y="5483246"/>
            <a:chExt cx="847553" cy="810090"/>
          </a:xfrm>
        </p:grpSpPr>
        <p:sp>
          <p:nvSpPr>
            <p:cNvPr id="29" name="椭圆 28"/>
            <p:cNvSpPr/>
            <p:nvPr/>
          </p:nvSpPr>
          <p:spPr>
            <a:xfrm rot="10800000" flipH="1" flipV="1">
              <a:off x="7268360" y="5483246"/>
              <a:ext cx="847553" cy="810090"/>
            </a:xfrm>
            <a:prstGeom prst="ellipse">
              <a:avLst/>
            </a:prstGeom>
            <a:noFill/>
            <a:ln>
              <a:gradFill>
                <a:gsLst>
                  <a:gs pos="0">
                    <a:schemeClr val="bg1"/>
                  </a:gs>
                  <a:gs pos="100000">
                    <a:srgbClr val="55B3FA"/>
                  </a:gs>
                </a:gsLst>
                <a:lin ang="2700000" scaled="0"/>
              </a:gradFill>
            </a:ln>
            <a:effectLst>
              <a:outerShdw blurRad="177800" dist="114300" dir="8100000" algn="tr" rotWithShape="0">
                <a:prstClr val="black">
                  <a:alpha val="40000"/>
                </a:prstClr>
              </a:outerShdw>
            </a:effectLst>
          </p:spPr>
          <p:txBody>
            <a:bodyPr lIns="107527" tIns="53764" rIns="107527" bIns="53764"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buFont typeface="Arial" pitchFamily="34" charset="0"/>
                <a:buNone/>
              </a:pPr>
              <a:endParaRPr lang="zh-CN" altLang="en-US" sz="2100" dirty="0">
                <a:gradFill>
                  <a:gsLst>
                    <a:gs pos="0">
                      <a:schemeClr val="bg1"/>
                    </a:gs>
                    <a:gs pos="100000">
                      <a:srgbClr val="55B3FA"/>
                    </a:gs>
                  </a:gsLst>
                  <a:lin ang="5400000" scaled="1"/>
                </a:gradFill>
                <a:cs typeface="+mn-ea"/>
                <a:sym typeface="+mn-lt"/>
              </a:endParaRPr>
            </a:p>
          </p:txBody>
        </p:sp>
        <p:sp>
          <p:nvSpPr>
            <p:cNvPr id="30" name="Freeform 455"/>
            <p:cNvSpPr>
              <a:spLocks noEditPoints="1"/>
            </p:cNvSpPr>
            <p:nvPr/>
          </p:nvSpPr>
          <p:spPr bwMode="auto">
            <a:xfrm>
              <a:off x="7539181" y="5731374"/>
              <a:ext cx="282397" cy="315774"/>
            </a:xfrm>
            <a:custGeom>
              <a:avLst/>
              <a:gdLst>
                <a:gd name="T0" fmla="*/ 33 w 110"/>
                <a:gd name="T1" fmla="*/ 9 h 123"/>
                <a:gd name="T2" fmla="*/ 32 w 110"/>
                <a:gd name="T3" fmla="*/ 20 h 123"/>
                <a:gd name="T4" fmla="*/ 33 w 110"/>
                <a:gd name="T5" fmla="*/ 29 h 123"/>
                <a:gd name="T6" fmla="*/ 32 w 110"/>
                <a:gd name="T7" fmla="*/ 39 h 123"/>
                <a:gd name="T8" fmla="*/ 28 w 110"/>
                <a:gd name="T9" fmla="*/ 39 h 123"/>
                <a:gd name="T10" fmla="*/ 22 w 110"/>
                <a:gd name="T11" fmla="*/ 29 h 123"/>
                <a:gd name="T12" fmla="*/ 21 w 110"/>
                <a:gd name="T13" fmla="*/ 20 h 123"/>
                <a:gd name="T14" fmla="*/ 28 w 110"/>
                <a:gd name="T15" fmla="*/ 2 h 123"/>
                <a:gd name="T16" fmla="*/ 32 w 110"/>
                <a:gd name="T17" fmla="*/ 0 h 123"/>
                <a:gd name="T18" fmla="*/ 103 w 110"/>
                <a:gd name="T19" fmla="*/ 9 h 123"/>
                <a:gd name="T20" fmla="*/ 8 w 110"/>
                <a:gd name="T21" fmla="*/ 110 h 123"/>
                <a:gd name="T22" fmla="*/ 94 w 110"/>
                <a:gd name="T23" fmla="*/ 108 h 123"/>
                <a:gd name="T24" fmla="*/ 8 w 110"/>
                <a:gd name="T25" fmla="*/ 105 h 123"/>
                <a:gd name="T26" fmla="*/ 94 w 110"/>
                <a:gd name="T27" fmla="*/ 103 h 123"/>
                <a:gd name="T28" fmla="*/ 8 w 110"/>
                <a:gd name="T29" fmla="*/ 99 h 123"/>
                <a:gd name="T30" fmla="*/ 94 w 110"/>
                <a:gd name="T31" fmla="*/ 97 h 123"/>
                <a:gd name="T32" fmla="*/ 99 w 110"/>
                <a:gd name="T33" fmla="*/ 85 h 123"/>
                <a:gd name="T34" fmla="*/ 103 w 110"/>
                <a:gd name="T35" fmla="*/ 86 h 123"/>
                <a:gd name="T36" fmla="*/ 109 w 110"/>
                <a:gd name="T37" fmla="*/ 96 h 123"/>
                <a:gd name="T38" fmla="*/ 110 w 110"/>
                <a:gd name="T39" fmla="*/ 105 h 123"/>
                <a:gd name="T40" fmla="*/ 103 w 110"/>
                <a:gd name="T41" fmla="*/ 121 h 123"/>
                <a:gd name="T42" fmla="*/ 99 w 110"/>
                <a:gd name="T43" fmla="*/ 123 h 123"/>
                <a:gd name="T44" fmla="*/ 98 w 110"/>
                <a:gd name="T45" fmla="*/ 112 h 123"/>
                <a:gd name="T46" fmla="*/ 99 w 110"/>
                <a:gd name="T47" fmla="*/ 105 h 123"/>
                <a:gd name="T48" fmla="*/ 99 w 110"/>
                <a:gd name="T49" fmla="*/ 99 h 123"/>
                <a:gd name="T50" fmla="*/ 0 w 110"/>
                <a:gd name="T51" fmla="*/ 94 h 123"/>
                <a:gd name="T52" fmla="*/ 19 w 110"/>
                <a:gd name="T53" fmla="*/ 68 h 123"/>
                <a:gd name="T54" fmla="*/ 79 w 110"/>
                <a:gd name="T55" fmla="*/ 66 h 123"/>
                <a:gd name="T56" fmla="*/ 19 w 110"/>
                <a:gd name="T57" fmla="*/ 63 h 123"/>
                <a:gd name="T58" fmla="*/ 79 w 110"/>
                <a:gd name="T59" fmla="*/ 61 h 123"/>
                <a:gd name="T60" fmla="*/ 19 w 110"/>
                <a:gd name="T61" fmla="*/ 57 h 123"/>
                <a:gd name="T62" fmla="*/ 79 w 110"/>
                <a:gd name="T63" fmla="*/ 55 h 123"/>
                <a:gd name="T64" fmla="*/ 85 w 110"/>
                <a:gd name="T65" fmla="*/ 42 h 123"/>
                <a:gd name="T66" fmla="*/ 88 w 110"/>
                <a:gd name="T67" fmla="*/ 44 h 123"/>
                <a:gd name="T68" fmla="*/ 94 w 110"/>
                <a:gd name="T69" fmla="*/ 53 h 123"/>
                <a:gd name="T70" fmla="*/ 96 w 110"/>
                <a:gd name="T71" fmla="*/ 63 h 123"/>
                <a:gd name="T72" fmla="*/ 88 w 110"/>
                <a:gd name="T73" fmla="*/ 79 h 123"/>
                <a:gd name="T74" fmla="*/ 85 w 110"/>
                <a:gd name="T75" fmla="*/ 81 h 123"/>
                <a:gd name="T76" fmla="*/ 81 w 110"/>
                <a:gd name="T77" fmla="*/ 72 h 123"/>
                <a:gd name="T78" fmla="*/ 85 w 110"/>
                <a:gd name="T79" fmla="*/ 63 h 123"/>
                <a:gd name="T80" fmla="*/ 85 w 110"/>
                <a:gd name="T81" fmla="*/ 57 h 123"/>
                <a:gd name="T82" fmla="*/ 11 w 110"/>
                <a:gd name="T83" fmla="*/ 52 h 123"/>
                <a:gd name="T84" fmla="*/ 98 w 110"/>
                <a:gd name="T85" fmla="*/ 26 h 123"/>
                <a:gd name="T86" fmla="*/ 37 w 110"/>
                <a:gd name="T87" fmla="*/ 24 h 123"/>
                <a:gd name="T88" fmla="*/ 98 w 110"/>
                <a:gd name="T89" fmla="*/ 22 h 123"/>
                <a:gd name="T90" fmla="*/ 37 w 110"/>
                <a:gd name="T91" fmla="*/ 18 h 123"/>
                <a:gd name="T92" fmla="*/ 98 w 110"/>
                <a:gd name="T93" fmla="*/ 17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0" h="123">
                  <a:moveTo>
                    <a:pt x="103" y="9"/>
                  </a:moveTo>
                  <a:lnTo>
                    <a:pt x="33" y="9"/>
                  </a:lnTo>
                  <a:lnTo>
                    <a:pt x="33" y="9"/>
                  </a:lnTo>
                  <a:lnTo>
                    <a:pt x="32" y="15"/>
                  </a:lnTo>
                  <a:lnTo>
                    <a:pt x="32" y="20"/>
                  </a:lnTo>
                  <a:lnTo>
                    <a:pt x="32" y="20"/>
                  </a:lnTo>
                  <a:lnTo>
                    <a:pt x="32" y="20"/>
                  </a:lnTo>
                  <a:lnTo>
                    <a:pt x="32" y="24"/>
                  </a:lnTo>
                  <a:lnTo>
                    <a:pt x="33" y="29"/>
                  </a:lnTo>
                  <a:lnTo>
                    <a:pt x="105" y="29"/>
                  </a:lnTo>
                  <a:lnTo>
                    <a:pt x="105" y="39"/>
                  </a:lnTo>
                  <a:lnTo>
                    <a:pt x="32" y="39"/>
                  </a:lnTo>
                  <a:lnTo>
                    <a:pt x="30" y="39"/>
                  </a:lnTo>
                  <a:lnTo>
                    <a:pt x="28" y="39"/>
                  </a:lnTo>
                  <a:lnTo>
                    <a:pt x="28" y="39"/>
                  </a:lnTo>
                  <a:lnTo>
                    <a:pt x="28" y="37"/>
                  </a:lnTo>
                  <a:lnTo>
                    <a:pt x="28" y="37"/>
                  </a:lnTo>
                  <a:lnTo>
                    <a:pt x="22" y="29"/>
                  </a:lnTo>
                  <a:lnTo>
                    <a:pt x="21" y="20"/>
                  </a:lnTo>
                  <a:lnTo>
                    <a:pt x="21" y="20"/>
                  </a:lnTo>
                  <a:lnTo>
                    <a:pt x="21" y="20"/>
                  </a:lnTo>
                  <a:lnTo>
                    <a:pt x="22" y="11"/>
                  </a:lnTo>
                  <a:lnTo>
                    <a:pt x="28" y="2"/>
                  </a:lnTo>
                  <a:lnTo>
                    <a:pt x="28" y="2"/>
                  </a:lnTo>
                  <a:lnTo>
                    <a:pt x="28" y="2"/>
                  </a:lnTo>
                  <a:lnTo>
                    <a:pt x="30" y="0"/>
                  </a:lnTo>
                  <a:lnTo>
                    <a:pt x="32" y="0"/>
                  </a:lnTo>
                  <a:lnTo>
                    <a:pt x="103" y="0"/>
                  </a:lnTo>
                  <a:lnTo>
                    <a:pt x="103" y="9"/>
                  </a:lnTo>
                  <a:lnTo>
                    <a:pt x="103" y="9"/>
                  </a:lnTo>
                  <a:close/>
                  <a:moveTo>
                    <a:pt x="94" y="108"/>
                  </a:moveTo>
                  <a:lnTo>
                    <a:pt x="8" y="108"/>
                  </a:lnTo>
                  <a:lnTo>
                    <a:pt x="8" y="110"/>
                  </a:lnTo>
                  <a:lnTo>
                    <a:pt x="94" y="110"/>
                  </a:lnTo>
                  <a:lnTo>
                    <a:pt x="94" y="108"/>
                  </a:lnTo>
                  <a:lnTo>
                    <a:pt x="94" y="108"/>
                  </a:lnTo>
                  <a:close/>
                  <a:moveTo>
                    <a:pt x="94" y="103"/>
                  </a:moveTo>
                  <a:lnTo>
                    <a:pt x="8" y="103"/>
                  </a:lnTo>
                  <a:lnTo>
                    <a:pt x="8" y="105"/>
                  </a:lnTo>
                  <a:lnTo>
                    <a:pt x="94" y="105"/>
                  </a:lnTo>
                  <a:lnTo>
                    <a:pt x="94" y="103"/>
                  </a:lnTo>
                  <a:lnTo>
                    <a:pt x="94" y="103"/>
                  </a:lnTo>
                  <a:close/>
                  <a:moveTo>
                    <a:pt x="94" y="97"/>
                  </a:moveTo>
                  <a:lnTo>
                    <a:pt x="8" y="97"/>
                  </a:lnTo>
                  <a:lnTo>
                    <a:pt x="8" y="99"/>
                  </a:lnTo>
                  <a:lnTo>
                    <a:pt x="94" y="99"/>
                  </a:lnTo>
                  <a:lnTo>
                    <a:pt x="94" y="97"/>
                  </a:lnTo>
                  <a:lnTo>
                    <a:pt x="94" y="97"/>
                  </a:lnTo>
                  <a:close/>
                  <a:moveTo>
                    <a:pt x="0" y="94"/>
                  </a:moveTo>
                  <a:lnTo>
                    <a:pt x="0" y="85"/>
                  </a:lnTo>
                  <a:lnTo>
                    <a:pt x="99" y="85"/>
                  </a:lnTo>
                  <a:lnTo>
                    <a:pt x="101" y="85"/>
                  </a:lnTo>
                  <a:lnTo>
                    <a:pt x="103" y="86"/>
                  </a:lnTo>
                  <a:lnTo>
                    <a:pt x="103" y="86"/>
                  </a:lnTo>
                  <a:lnTo>
                    <a:pt x="103" y="86"/>
                  </a:lnTo>
                  <a:lnTo>
                    <a:pt x="103" y="86"/>
                  </a:lnTo>
                  <a:lnTo>
                    <a:pt x="109" y="96"/>
                  </a:lnTo>
                  <a:lnTo>
                    <a:pt x="110" y="105"/>
                  </a:lnTo>
                  <a:lnTo>
                    <a:pt x="110" y="105"/>
                  </a:lnTo>
                  <a:lnTo>
                    <a:pt x="110" y="105"/>
                  </a:lnTo>
                  <a:lnTo>
                    <a:pt x="109" y="114"/>
                  </a:lnTo>
                  <a:lnTo>
                    <a:pt x="103" y="121"/>
                  </a:lnTo>
                  <a:lnTo>
                    <a:pt x="103" y="121"/>
                  </a:lnTo>
                  <a:lnTo>
                    <a:pt x="103" y="121"/>
                  </a:lnTo>
                  <a:lnTo>
                    <a:pt x="101" y="123"/>
                  </a:lnTo>
                  <a:lnTo>
                    <a:pt x="99" y="123"/>
                  </a:lnTo>
                  <a:lnTo>
                    <a:pt x="0" y="123"/>
                  </a:lnTo>
                  <a:lnTo>
                    <a:pt x="0" y="112"/>
                  </a:lnTo>
                  <a:lnTo>
                    <a:pt x="98" y="112"/>
                  </a:lnTo>
                  <a:lnTo>
                    <a:pt x="98" y="112"/>
                  </a:lnTo>
                  <a:lnTo>
                    <a:pt x="99" y="108"/>
                  </a:lnTo>
                  <a:lnTo>
                    <a:pt x="99" y="105"/>
                  </a:lnTo>
                  <a:lnTo>
                    <a:pt x="99" y="105"/>
                  </a:lnTo>
                  <a:lnTo>
                    <a:pt x="99" y="105"/>
                  </a:lnTo>
                  <a:lnTo>
                    <a:pt x="99" y="99"/>
                  </a:lnTo>
                  <a:lnTo>
                    <a:pt x="98" y="94"/>
                  </a:lnTo>
                  <a:lnTo>
                    <a:pt x="0" y="94"/>
                  </a:lnTo>
                  <a:lnTo>
                    <a:pt x="0" y="94"/>
                  </a:lnTo>
                  <a:close/>
                  <a:moveTo>
                    <a:pt x="79" y="66"/>
                  </a:moveTo>
                  <a:lnTo>
                    <a:pt x="19" y="66"/>
                  </a:lnTo>
                  <a:lnTo>
                    <a:pt x="19" y="68"/>
                  </a:lnTo>
                  <a:lnTo>
                    <a:pt x="79" y="68"/>
                  </a:lnTo>
                  <a:lnTo>
                    <a:pt x="79" y="66"/>
                  </a:lnTo>
                  <a:lnTo>
                    <a:pt x="79" y="66"/>
                  </a:lnTo>
                  <a:close/>
                  <a:moveTo>
                    <a:pt x="79" y="61"/>
                  </a:moveTo>
                  <a:lnTo>
                    <a:pt x="19" y="61"/>
                  </a:lnTo>
                  <a:lnTo>
                    <a:pt x="19" y="63"/>
                  </a:lnTo>
                  <a:lnTo>
                    <a:pt x="79" y="63"/>
                  </a:lnTo>
                  <a:lnTo>
                    <a:pt x="79" y="61"/>
                  </a:lnTo>
                  <a:lnTo>
                    <a:pt x="79" y="61"/>
                  </a:lnTo>
                  <a:close/>
                  <a:moveTo>
                    <a:pt x="79" y="55"/>
                  </a:moveTo>
                  <a:lnTo>
                    <a:pt x="19" y="55"/>
                  </a:lnTo>
                  <a:lnTo>
                    <a:pt x="19" y="57"/>
                  </a:lnTo>
                  <a:lnTo>
                    <a:pt x="79" y="57"/>
                  </a:lnTo>
                  <a:lnTo>
                    <a:pt x="79" y="55"/>
                  </a:lnTo>
                  <a:lnTo>
                    <a:pt x="79" y="55"/>
                  </a:lnTo>
                  <a:close/>
                  <a:moveTo>
                    <a:pt x="11" y="52"/>
                  </a:moveTo>
                  <a:lnTo>
                    <a:pt x="11" y="42"/>
                  </a:lnTo>
                  <a:lnTo>
                    <a:pt x="85" y="42"/>
                  </a:lnTo>
                  <a:lnTo>
                    <a:pt x="87" y="42"/>
                  </a:lnTo>
                  <a:lnTo>
                    <a:pt x="88" y="44"/>
                  </a:lnTo>
                  <a:lnTo>
                    <a:pt x="88" y="44"/>
                  </a:lnTo>
                  <a:lnTo>
                    <a:pt x="88" y="44"/>
                  </a:lnTo>
                  <a:lnTo>
                    <a:pt x="88" y="44"/>
                  </a:lnTo>
                  <a:lnTo>
                    <a:pt x="94" y="53"/>
                  </a:lnTo>
                  <a:lnTo>
                    <a:pt x="96" y="63"/>
                  </a:lnTo>
                  <a:lnTo>
                    <a:pt x="96" y="63"/>
                  </a:lnTo>
                  <a:lnTo>
                    <a:pt x="96" y="63"/>
                  </a:lnTo>
                  <a:lnTo>
                    <a:pt x="94" y="72"/>
                  </a:lnTo>
                  <a:lnTo>
                    <a:pt x="88" y="79"/>
                  </a:lnTo>
                  <a:lnTo>
                    <a:pt x="88" y="79"/>
                  </a:lnTo>
                  <a:lnTo>
                    <a:pt x="87" y="79"/>
                  </a:lnTo>
                  <a:lnTo>
                    <a:pt x="87" y="81"/>
                  </a:lnTo>
                  <a:lnTo>
                    <a:pt x="85" y="81"/>
                  </a:lnTo>
                  <a:lnTo>
                    <a:pt x="11" y="81"/>
                  </a:lnTo>
                  <a:lnTo>
                    <a:pt x="11" y="72"/>
                  </a:lnTo>
                  <a:lnTo>
                    <a:pt x="81" y="72"/>
                  </a:lnTo>
                  <a:lnTo>
                    <a:pt x="81" y="72"/>
                  </a:lnTo>
                  <a:lnTo>
                    <a:pt x="85" y="66"/>
                  </a:lnTo>
                  <a:lnTo>
                    <a:pt x="85" y="63"/>
                  </a:lnTo>
                  <a:lnTo>
                    <a:pt x="85" y="63"/>
                  </a:lnTo>
                  <a:lnTo>
                    <a:pt x="85" y="63"/>
                  </a:lnTo>
                  <a:lnTo>
                    <a:pt x="85" y="57"/>
                  </a:lnTo>
                  <a:lnTo>
                    <a:pt x="81" y="52"/>
                  </a:lnTo>
                  <a:lnTo>
                    <a:pt x="11" y="52"/>
                  </a:lnTo>
                  <a:lnTo>
                    <a:pt x="11" y="52"/>
                  </a:lnTo>
                  <a:close/>
                  <a:moveTo>
                    <a:pt x="37" y="24"/>
                  </a:moveTo>
                  <a:lnTo>
                    <a:pt x="37" y="26"/>
                  </a:lnTo>
                  <a:lnTo>
                    <a:pt x="98" y="26"/>
                  </a:lnTo>
                  <a:lnTo>
                    <a:pt x="98" y="24"/>
                  </a:lnTo>
                  <a:lnTo>
                    <a:pt x="37" y="24"/>
                  </a:lnTo>
                  <a:lnTo>
                    <a:pt x="37" y="24"/>
                  </a:lnTo>
                  <a:close/>
                  <a:moveTo>
                    <a:pt x="37" y="18"/>
                  </a:moveTo>
                  <a:lnTo>
                    <a:pt x="37" y="22"/>
                  </a:lnTo>
                  <a:lnTo>
                    <a:pt x="98" y="22"/>
                  </a:lnTo>
                  <a:lnTo>
                    <a:pt x="98" y="18"/>
                  </a:lnTo>
                  <a:lnTo>
                    <a:pt x="37" y="18"/>
                  </a:lnTo>
                  <a:lnTo>
                    <a:pt x="37" y="18"/>
                  </a:lnTo>
                  <a:close/>
                  <a:moveTo>
                    <a:pt x="37" y="13"/>
                  </a:moveTo>
                  <a:lnTo>
                    <a:pt x="37" y="17"/>
                  </a:lnTo>
                  <a:lnTo>
                    <a:pt x="98" y="17"/>
                  </a:lnTo>
                  <a:lnTo>
                    <a:pt x="98" y="13"/>
                  </a:lnTo>
                  <a:lnTo>
                    <a:pt x="37" y="13"/>
                  </a:lnTo>
                  <a:close/>
                </a:path>
              </a:pathLst>
            </a:custGeom>
            <a:gradFill>
              <a:gsLst>
                <a:gs pos="0">
                  <a:schemeClr val="bg1"/>
                </a:gs>
                <a:gs pos="100000">
                  <a:srgbClr val="55B3FA"/>
                </a:gs>
              </a:gsLst>
            </a:gradFill>
            <a:ln>
              <a:noFill/>
            </a:ln>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grpSp>
      <p:sp>
        <p:nvSpPr>
          <p:cNvPr id="31" name="TextBox 26"/>
          <p:cNvSpPr txBox="1"/>
          <p:nvPr/>
        </p:nvSpPr>
        <p:spPr>
          <a:xfrm>
            <a:off x="5490017" y="2964090"/>
            <a:ext cx="5326659" cy="6463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600" dirty="0">
                <a:gradFill>
                  <a:gsLst>
                    <a:gs pos="0">
                      <a:schemeClr val="bg1"/>
                    </a:gs>
                    <a:gs pos="100000">
                      <a:srgbClr val="55B3FA"/>
                    </a:gs>
                  </a:gsLst>
                  <a:lin ang="5400000" scaled="1"/>
                </a:gradFill>
                <a:cs typeface="+mn-ea"/>
                <a:sym typeface="+mn-lt"/>
              </a:rPr>
              <a:t>我们 </a:t>
            </a:r>
            <a:r>
              <a:rPr lang="zh-CN" altLang="en-US" sz="2800" dirty="0">
                <a:gradFill>
                  <a:gsLst>
                    <a:gs pos="0">
                      <a:schemeClr val="bg1"/>
                    </a:gs>
                    <a:gs pos="100000">
                      <a:srgbClr val="55B3FA"/>
                    </a:gs>
                  </a:gsLst>
                  <a:lin ang="5400000" scaled="1"/>
                </a:gradFill>
                <a:cs typeface="+mn-ea"/>
                <a:sym typeface="+mn-lt"/>
              </a:rPr>
              <a:t>是 </a:t>
            </a:r>
            <a:r>
              <a:rPr lang="zh-CN" altLang="en-US" sz="3600" dirty="0">
                <a:gradFill>
                  <a:gsLst>
                    <a:gs pos="0">
                      <a:schemeClr val="bg1"/>
                    </a:gs>
                    <a:gs pos="100000">
                      <a:srgbClr val="55B3FA"/>
                    </a:gs>
                  </a:gsLst>
                  <a:lin ang="5400000" scaled="1"/>
                </a:gradFill>
                <a:cs typeface="+mn-ea"/>
                <a:sym typeface="+mn-lt"/>
              </a:rPr>
              <a:t>未来 </a:t>
            </a:r>
            <a:r>
              <a:rPr lang="zh-CN" altLang="en-US" sz="2800" dirty="0">
                <a:gradFill>
                  <a:gsLst>
                    <a:gs pos="0">
                      <a:schemeClr val="bg1"/>
                    </a:gs>
                    <a:gs pos="100000">
                      <a:srgbClr val="55B3FA"/>
                    </a:gs>
                  </a:gsLst>
                  <a:lin ang="5400000" scaled="1"/>
                </a:gradFill>
                <a:cs typeface="+mn-ea"/>
                <a:sym typeface="+mn-lt"/>
              </a:rPr>
              <a:t>的 </a:t>
            </a:r>
            <a:r>
              <a:rPr lang="zh-CN" altLang="en-US" sz="3600" dirty="0">
                <a:gradFill>
                  <a:gsLst>
                    <a:gs pos="0">
                      <a:schemeClr val="bg1"/>
                    </a:gs>
                    <a:gs pos="100000">
                      <a:srgbClr val="55B3FA"/>
                    </a:gs>
                  </a:gsLst>
                  <a:lin ang="5400000" scaled="1"/>
                </a:gradFill>
                <a:cs typeface="+mn-ea"/>
                <a:sym typeface="+mn-lt"/>
              </a:rPr>
              <a:t>开创者</a:t>
            </a:r>
          </a:p>
        </p:txBody>
      </p:sp>
      <p:grpSp>
        <p:nvGrpSpPr>
          <p:cNvPr id="41" name="组合 40"/>
          <p:cNvGrpSpPr/>
          <p:nvPr/>
        </p:nvGrpSpPr>
        <p:grpSpPr>
          <a:xfrm>
            <a:off x="4398970" y="373256"/>
            <a:ext cx="3367314" cy="879138"/>
            <a:chOff x="4398970" y="373256"/>
            <a:chExt cx="3367314" cy="879138"/>
          </a:xfrm>
        </p:grpSpPr>
        <p:sp>
          <p:nvSpPr>
            <p:cNvPr id="42" name="文本框 41"/>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结束语</a:t>
              </a:r>
            </a:p>
          </p:txBody>
        </p:sp>
        <p:sp>
          <p:nvSpPr>
            <p:cNvPr id="43" name="文本框 42"/>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44" name="直接连接符 43"/>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32839420"/>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anim calcmode="lin" valueType="num">
                                      <p:cBhvr>
                                        <p:cTn id="12" dur="1000" fill="hold"/>
                                        <p:tgtEl>
                                          <p:spTgt spid="20"/>
                                        </p:tgtEl>
                                        <p:attrNameLst>
                                          <p:attrName>ppt_x</p:attrName>
                                        </p:attrNameLst>
                                      </p:cBhvr>
                                      <p:tavLst>
                                        <p:tav tm="0">
                                          <p:val>
                                            <p:strVal val="#ppt_x"/>
                                          </p:val>
                                        </p:tav>
                                        <p:tav tm="100000">
                                          <p:val>
                                            <p:strVal val="#ppt_x"/>
                                          </p:val>
                                        </p:tav>
                                      </p:tavLst>
                                    </p:anim>
                                    <p:anim calcmode="lin" valueType="num">
                                      <p:cBhvr>
                                        <p:cTn id="13" dur="1000" fill="hold"/>
                                        <p:tgtEl>
                                          <p:spTgt spid="2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31"/>
                                        </p:tgtEl>
                                        <p:attrNameLst>
                                          <p:attrName>ppt_y</p:attrName>
                                        </p:attrNameLst>
                                      </p:cBhvr>
                                      <p:tavLst>
                                        <p:tav tm="0">
                                          <p:val>
                                            <p:strVal val="#ppt_y"/>
                                          </p:val>
                                        </p:tav>
                                        <p:tav tm="100000">
                                          <p:val>
                                            <p:strVal val="#ppt_y"/>
                                          </p:val>
                                        </p:tav>
                                      </p:tavLst>
                                    </p:anim>
                                    <p:anim calcmode="lin" valueType="num">
                                      <p:cBhvr>
                                        <p:cTn id="19" dur="500" fill="hold"/>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31"/>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31"/>
                                        </p:tgtEl>
                                      </p:cBhvr>
                                    </p:animEffect>
                                  </p:childTnLst>
                                </p:cTn>
                              </p:par>
                            </p:childTnLst>
                          </p:cTn>
                        </p:par>
                        <p:par>
                          <p:cTn id="22" fill="hold">
                            <p:stCondLst>
                              <p:cond delay="2400"/>
                            </p:stCondLst>
                            <p:childTnLst>
                              <p:par>
                                <p:cTn id="23" presetID="14" presetClass="entr" presetSubtype="10"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randombar(horizontal)">
                                      <p:cBhvr>
                                        <p:cTn id="25" dur="750"/>
                                        <p:tgtEl>
                                          <p:spTgt spid="21"/>
                                        </p:tgtEl>
                                      </p:cBhvr>
                                    </p:animEffect>
                                  </p:childTnLst>
                                </p:cTn>
                              </p:par>
                            </p:childTnLst>
                          </p:cTn>
                        </p:par>
                        <p:par>
                          <p:cTn id="26" fill="hold">
                            <p:stCondLst>
                              <p:cond delay="3150"/>
                            </p:stCondLst>
                            <p:childTnLst>
                              <p:par>
                                <p:cTn id="27" presetID="2" presetClass="entr" presetSubtype="2" fill="hold"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additive="base">
                                        <p:cTn id="29" dur="250" fill="hold"/>
                                        <p:tgtEl>
                                          <p:spTgt spid="28"/>
                                        </p:tgtEl>
                                        <p:attrNameLst>
                                          <p:attrName>ppt_x</p:attrName>
                                        </p:attrNameLst>
                                      </p:cBhvr>
                                      <p:tavLst>
                                        <p:tav tm="0">
                                          <p:val>
                                            <p:strVal val="1+#ppt_w/2"/>
                                          </p:val>
                                        </p:tav>
                                        <p:tav tm="100000">
                                          <p:val>
                                            <p:strVal val="#ppt_x"/>
                                          </p:val>
                                        </p:tav>
                                      </p:tavLst>
                                    </p:anim>
                                    <p:anim calcmode="lin" valueType="num">
                                      <p:cBhvr additive="base">
                                        <p:cTn id="30" dur="250" fill="hold"/>
                                        <p:tgtEl>
                                          <p:spTgt spid="28"/>
                                        </p:tgtEl>
                                        <p:attrNameLst>
                                          <p:attrName>ppt_y</p:attrName>
                                        </p:attrNameLst>
                                      </p:cBhvr>
                                      <p:tavLst>
                                        <p:tav tm="0">
                                          <p:val>
                                            <p:strVal val="#ppt_y"/>
                                          </p:val>
                                        </p:tav>
                                        <p:tav tm="100000">
                                          <p:val>
                                            <p:strVal val="#ppt_y"/>
                                          </p:val>
                                        </p:tav>
                                      </p:tavLst>
                                    </p:anim>
                                  </p:childTnLst>
                                </p:cTn>
                              </p:par>
                            </p:childTnLst>
                          </p:cTn>
                        </p:par>
                        <p:par>
                          <p:cTn id="31" fill="hold">
                            <p:stCondLst>
                              <p:cond delay="3400"/>
                            </p:stCondLst>
                            <p:childTnLst>
                              <p:par>
                                <p:cTn id="32" presetID="2" presetClass="entr" presetSubtype="2" fill="hold" nodeType="afterEffect">
                                  <p:stCondLst>
                                    <p:cond delay="0"/>
                                  </p:stCondLst>
                                  <p:childTnLst>
                                    <p:set>
                                      <p:cBhvr>
                                        <p:cTn id="33" dur="1" fill="hold">
                                          <p:stCondLst>
                                            <p:cond delay="0"/>
                                          </p:stCondLst>
                                        </p:cTn>
                                        <p:tgtEl>
                                          <p:spTgt spid="25"/>
                                        </p:tgtEl>
                                        <p:attrNameLst>
                                          <p:attrName>style.visibility</p:attrName>
                                        </p:attrNameLst>
                                      </p:cBhvr>
                                      <p:to>
                                        <p:strVal val="visible"/>
                                      </p:to>
                                    </p:set>
                                    <p:anim calcmode="lin" valueType="num">
                                      <p:cBhvr additive="base">
                                        <p:cTn id="34" dur="250" fill="hold"/>
                                        <p:tgtEl>
                                          <p:spTgt spid="25"/>
                                        </p:tgtEl>
                                        <p:attrNameLst>
                                          <p:attrName>ppt_x</p:attrName>
                                        </p:attrNameLst>
                                      </p:cBhvr>
                                      <p:tavLst>
                                        <p:tav tm="0">
                                          <p:val>
                                            <p:strVal val="1+#ppt_w/2"/>
                                          </p:val>
                                        </p:tav>
                                        <p:tav tm="100000">
                                          <p:val>
                                            <p:strVal val="#ppt_x"/>
                                          </p:val>
                                        </p:tav>
                                      </p:tavLst>
                                    </p:anim>
                                    <p:anim calcmode="lin" valueType="num">
                                      <p:cBhvr additive="base">
                                        <p:cTn id="35" dur="250" fill="hold"/>
                                        <p:tgtEl>
                                          <p:spTgt spid="25"/>
                                        </p:tgtEl>
                                        <p:attrNameLst>
                                          <p:attrName>ppt_y</p:attrName>
                                        </p:attrNameLst>
                                      </p:cBhvr>
                                      <p:tavLst>
                                        <p:tav tm="0">
                                          <p:val>
                                            <p:strVal val="#ppt_y"/>
                                          </p:val>
                                        </p:tav>
                                        <p:tav tm="100000">
                                          <p:val>
                                            <p:strVal val="#ppt_y"/>
                                          </p:val>
                                        </p:tav>
                                      </p:tavLst>
                                    </p:anim>
                                  </p:childTnLst>
                                </p:cTn>
                              </p:par>
                            </p:childTnLst>
                          </p:cTn>
                        </p:par>
                        <p:par>
                          <p:cTn id="36" fill="hold">
                            <p:stCondLst>
                              <p:cond delay="3650"/>
                            </p:stCondLst>
                            <p:childTnLst>
                              <p:par>
                                <p:cTn id="37" presetID="2" presetClass="entr" presetSubtype="2" fill="hold"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additive="base">
                                        <p:cTn id="39" dur="250" fill="hold"/>
                                        <p:tgtEl>
                                          <p:spTgt spid="22"/>
                                        </p:tgtEl>
                                        <p:attrNameLst>
                                          <p:attrName>ppt_x</p:attrName>
                                        </p:attrNameLst>
                                      </p:cBhvr>
                                      <p:tavLst>
                                        <p:tav tm="0">
                                          <p:val>
                                            <p:strVal val="1+#ppt_w/2"/>
                                          </p:val>
                                        </p:tav>
                                        <p:tav tm="100000">
                                          <p:val>
                                            <p:strVal val="#ppt_x"/>
                                          </p:val>
                                        </p:tav>
                                      </p:tavLst>
                                    </p:anim>
                                    <p:anim calcmode="lin" valueType="num">
                                      <p:cBhvr additive="base">
                                        <p:cTn id="40" dur="25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animBg="1"/>
      <p:bldP spid="21" grpId="0"/>
      <p:bldP spid="3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19200" y="454586"/>
            <a:ext cx="9753600" cy="295145"/>
          </a:xfrm>
          <a:prstGeom prst="rect">
            <a:avLst/>
          </a:prstGeom>
        </p:spPr>
        <p:txBody>
          <a:bodyPr wrap="square">
            <a:spAutoFit/>
            <a:scene3d>
              <a:camera prst="orthographicFront"/>
              <a:lightRig rig="threePt" dir="t"/>
            </a:scene3d>
            <a:sp3d contourW="12700"/>
          </a:bodyPr>
          <a:lstStyle/>
          <a:p>
            <a:pPr algn="dist">
              <a:lnSpc>
                <a:spcPct val="120000"/>
              </a:lnSpc>
            </a:pPr>
            <a:r>
              <a:rPr lang="en-US" altLang="zh-CN" sz="1200" dirty="0" smtClean="0">
                <a:gradFill>
                  <a:gsLst>
                    <a:gs pos="0">
                      <a:srgbClr val="54C1DA"/>
                    </a:gs>
                    <a:gs pos="100000">
                      <a:srgbClr val="6FC08C"/>
                    </a:gs>
                  </a:gsLst>
                  <a:lin ang="5400000" scaled="1"/>
                </a:gradFill>
                <a:cs typeface="+mn-ea"/>
                <a:sym typeface="+mn-lt"/>
              </a:rPr>
              <a:t>AIR BUSINESS PROMOTION</a:t>
            </a:r>
            <a:endParaRPr lang="zh-CN" altLang="en-US" sz="1200" dirty="0">
              <a:gradFill>
                <a:gsLst>
                  <a:gs pos="0">
                    <a:srgbClr val="54C1DA"/>
                  </a:gs>
                  <a:gs pos="100000">
                    <a:srgbClr val="6FC08C"/>
                  </a:gs>
                </a:gsLst>
                <a:lin ang="5400000" scaled="1"/>
              </a:gradFill>
              <a:cs typeface="+mn-ea"/>
              <a:sym typeface="+mn-lt"/>
            </a:endParaRPr>
          </a:p>
        </p:txBody>
      </p:sp>
      <p:sp>
        <p:nvSpPr>
          <p:cNvPr id="3" name="矩形 2"/>
          <p:cNvSpPr/>
          <p:nvPr/>
        </p:nvSpPr>
        <p:spPr>
          <a:xfrm>
            <a:off x="1005662" y="6210179"/>
            <a:ext cx="10154432" cy="362792"/>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sz="1600" spc="600" dirty="0" smtClean="0">
                <a:gradFill flip="none" rotWithShape="1">
                  <a:gsLst>
                    <a:gs pos="0">
                      <a:schemeClr val="bg1"/>
                    </a:gs>
                    <a:gs pos="100000">
                      <a:srgbClr val="55B3FA"/>
                    </a:gs>
                  </a:gsLst>
                  <a:lin ang="5400000" scaled="0"/>
                  <a:tileRect/>
                </a:gradFill>
                <a:cs typeface="+mn-ea"/>
                <a:sym typeface="+mn-lt"/>
              </a:rPr>
              <a:t>诚信铸就品质    创新引领未来</a:t>
            </a:r>
            <a:endParaRPr lang="zh-CN" altLang="en-US" sz="1600" spc="600" dirty="0">
              <a:gradFill flip="none" rotWithShape="1">
                <a:gsLst>
                  <a:gs pos="0">
                    <a:schemeClr val="bg1"/>
                  </a:gs>
                  <a:gs pos="100000">
                    <a:srgbClr val="55B3FA"/>
                  </a:gs>
                </a:gsLst>
                <a:lin ang="5400000" scaled="0"/>
                <a:tileRect/>
              </a:gradFill>
              <a:cs typeface="+mn-ea"/>
              <a:sym typeface="+mn-lt"/>
            </a:endParaRPr>
          </a:p>
        </p:txBody>
      </p:sp>
      <p:cxnSp>
        <p:nvCxnSpPr>
          <p:cNvPr id="4" name="直接连接符 3"/>
          <p:cNvCxnSpPr/>
          <p:nvPr/>
        </p:nvCxnSpPr>
        <p:spPr>
          <a:xfrm>
            <a:off x="776614" y="6388789"/>
            <a:ext cx="2793304" cy="0"/>
          </a:xfrm>
          <a:prstGeom prst="line">
            <a:avLst/>
          </a:prstGeom>
          <a:ln>
            <a:solidFill>
              <a:srgbClr val="55B3FA"/>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8755693" y="6388789"/>
            <a:ext cx="2793304" cy="0"/>
          </a:xfrm>
          <a:prstGeom prst="line">
            <a:avLst/>
          </a:prstGeom>
          <a:ln>
            <a:solidFill>
              <a:srgbClr val="55B3FA"/>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4423979" y="4594628"/>
            <a:ext cx="3367314" cy="570284"/>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altLang="zh-CN" sz="1100" b="0" u="none" strike="noStrike" kern="1200" cap="none" spc="0" normalizeH="0" baseline="0" noProof="0" dirty="0">
                <a:ln>
                  <a:noFill/>
                </a:ln>
                <a:solidFill>
                  <a:schemeClr val="bg1"/>
                </a:solidFill>
                <a:effectLst/>
                <a:uLnTx/>
                <a:uFillTx/>
                <a:cs typeface="+mn-ea"/>
                <a:sym typeface="+mn-lt"/>
              </a:rPr>
              <a:t>The user can demonstrate on a projector </a:t>
            </a:r>
            <a:r>
              <a:rPr kumimoji="0" lang="en-US" altLang="zh-CN" sz="1100" b="0" u="none" strike="noStrike" kern="1200" cap="none" spc="0" normalizeH="0" baseline="0" noProof="0" dirty="0" err="1" smtClean="0">
                <a:ln>
                  <a:noFill/>
                </a:ln>
                <a:solidFill>
                  <a:schemeClr val="bg1"/>
                </a:solidFill>
                <a:effectLst/>
                <a:uLnTx/>
                <a:uFillTx/>
                <a:cs typeface="+mn-ea"/>
                <a:sym typeface="+mn-lt"/>
              </a:rPr>
              <a:t>oit</a:t>
            </a:r>
            <a:r>
              <a:rPr kumimoji="0" lang="en-US" altLang="zh-CN" sz="1100" b="0" u="none" strike="noStrike" kern="1200" cap="none" spc="0" normalizeH="0" baseline="0" noProof="0" dirty="0" smtClean="0">
                <a:ln>
                  <a:noFill/>
                </a:ln>
                <a:solidFill>
                  <a:schemeClr val="bg1"/>
                </a:solidFill>
                <a:effectLst/>
                <a:uLnTx/>
                <a:uFillTx/>
                <a:cs typeface="+mn-ea"/>
                <a:sym typeface="+mn-lt"/>
              </a:rPr>
              <a:t> </a:t>
            </a:r>
            <a:r>
              <a:rPr kumimoji="0" lang="en-US" altLang="zh-CN" sz="1100" b="0" u="none" strike="noStrike" kern="1200" cap="none" spc="0" normalizeH="0" baseline="0" noProof="0" dirty="0">
                <a:ln>
                  <a:noFill/>
                </a:ln>
                <a:solidFill>
                  <a:schemeClr val="bg1"/>
                </a:solidFill>
                <a:effectLst/>
                <a:uLnTx/>
                <a:uFillTx/>
                <a:cs typeface="+mn-ea"/>
                <a:sym typeface="+mn-lt"/>
              </a:rPr>
              <a:t>into a film to be used in a wider field</a:t>
            </a:r>
          </a:p>
        </p:txBody>
      </p:sp>
      <p:grpSp>
        <p:nvGrpSpPr>
          <p:cNvPr id="10" name="组合 9"/>
          <p:cNvGrpSpPr/>
          <p:nvPr/>
        </p:nvGrpSpPr>
        <p:grpSpPr>
          <a:xfrm>
            <a:off x="5502144" y="5258864"/>
            <a:ext cx="1210985" cy="168899"/>
            <a:chOff x="5350731" y="4248418"/>
            <a:chExt cx="1618110" cy="225682"/>
          </a:xfrm>
          <a:gradFill>
            <a:gsLst>
              <a:gs pos="0">
                <a:schemeClr val="bg1"/>
              </a:gs>
              <a:gs pos="100000">
                <a:srgbClr val="55B3FA"/>
              </a:gs>
            </a:gsLst>
            <a:lin ang="5400000" scaled="0"/>
          </a:gradFill>
        </p:grpSpPr>
        <p:sp>
          <p:nvSpPr>
            <p:cNvPr id="11" name="五角星 10"/>
            <p:cNvSpPr/>
            <p:nvPr/>
          </p:nvSpPr>
          <p:spPr>
            <a:xfrm>
              <a:off x="5350731"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五角星 11"/>
            <p:cNvSpPr/>
            <p:nvPr/>
          </p:nvSpPr>
          <p:spPr>
            <a:xfrm>
              <a:off x="5698838"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五角星 12"/>
            <p:cNvSpPr/>
            <p:nvPr/>
          </p:nvSpPr>
          <p:spPr>
            <a:xfrm>
              <a:off x="6046945"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五角星 13"/>
            <p:cNvSpPr/>
            <p:nvPr/>
          </p:nvSpPr>
          <p:spPr>
            <a:xfrm>
              <a:off x="6395052"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五角星 14"/>
            <p:cNvSpPr/>
            <p:nvPr/>
          </p:nvSpPr>
          <p:spPr>
            <a:xfrm>
              <a:off x="6743159" y="4248418"/>
              <a:ext cx="225682" cy="225682"/>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32" name="组合 31"/>
          <p:cNvGrpSpPr/>
          <p:nvPr/>
        </p:nvGrpSpPr>
        <p:grpSpPr>
          <a:xfrm>
            <a:off x="2349864" y="2493845"/>
            <a:ext cx="7739105" cy="1408078"/>
            <a:chOff x="2426064" y="2558013"/>
            <a:chExt cx="7739105" cy="1408078"/>
          </a:xfrm>
        </p:grpSpPr>
        <p:sp>
          <p:nvSpPr>
            <p:cNvPr id="22" name="文本框 21"/>
            <p:cNvSpPr txBox="1"/>
            <p:nvPr/>
          </p:nvSpPr>
          <p:spPr>
            <a:xfrm>
              <a:off x="2426064" y="2558013"/>
              <a:ext cx="3778846" cy="1408078"/>
            </a:xfrm>
            <a:prstGeom prst="rect">
              <a:avLst/>
            </a:prstGeom>
            <a:noFill/>
          </p:spPr>
          <p:txBody>
            <a:bodyPr wrap="none" lIns="36000" rIns="36000" rtlCol="0">
              <a:spAutoFit/>
            </a:bodyPr>
            <a:lstStyle/>
            <a:p>
              <a:pPr>
                <a:lnSpc>
                  <a:spcPct val="125000"/>
                </a:lnSpc>
              </a:pPr>
              <a:r>
                <a:rPr lang="zh-CN" altLang="en-US" sz="7200" b="1" dirty="0" smtClean="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rPr>
                <a:t>演示完毕</a:t>
              </a:r>
              <a:endParaRPr lang="zh-CN" altLang="en-US" sz="7200" b="1" dirty="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endParaRPr>
            </a:p>
          </p:txBody>
        </p:sp>
        <p:sp>
          <p:nvSpPr>
            <p:cNvPr id="23" name="文本框 22"/>
            <p:cNvSpPr txBox="1"/>
            <p:nvPr/>
          </p:nvSpPr>
          <p:spPr>
            <a:xfrm>
              <a:off x="6386323" y="2558013"/>
              <a:ext cx="3778846" cy="1408078"/>
            </a:xfrm>
            <a:prstGeom prst="rect">
              <a:avLst/>
            </a:prstGeom>
            <a:noFill/>
          </p:spPr>
          <p:txBody>
            <a:bodyPr wrap="none" lIns="36000" rIns="36000" rtlCol="0">
              <a:spAutoFit/>
            </a:bodyPr>
            <a:lstStyle/>
            <a:p>
              <a:pPr>
                <a:lnSpc>
                  <a:spcPct val="125000"/>
                </a:lnSpc>
              </a:pPr>
              <a:r>
                <a:rPr lang="zh-CN" altLang="en-US" sz="7200" b="1" dirty="0" smtClean="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rPr>
                <a:t>谢谢观看</a:t>
              </a:r>
              <a:endParaRPr lang="zh-CN" altLang="en-US" sz="7200" b="1" dirty="0">
                <a:gradFill>
                  <a:gsLst>
                    <a:gs pos="0">
                      <a:schemeClr val="bg1"/>
                    </a:gs>
                    <a:gs pos="100000">
                      <a:srgbClr val="55B3FA"/>
                    </a:gs>
                  </a:gsLst>
                  <a:lin ang="5400000" scaled="0"/>
                </a:gradFill>
                <a:effectLst>
                  <a:outerShdw blurRad="38100" dist="38100" dir="2700000" algn="tl">
                    <a:srgbClr val="000000">
                      <a:alpha val="43137"/>
                    </a:srgbClr>
                  </a:outerShdw>
                </a:effectLst>
                <a:latin typeface="方正正黑简体" panose="02000000000000000000" pitchFamily="2" charset="-122"/>
                <a:ea typeface="方正正黑简体" panose="02000000000000000000" pitchFamily="2" charset="-122"/>
                <a:cs typeface="+mn-ea"/>
                <a:sym typeface="+mn-lt"/>
              </a:endParaRPr>
            </a:p>
          </p:txBody>
        </p:sp>
      </p:grpSp>
      <p:grpSp>
        <p:nvGrpSpPr>
          <p:cNvPr id="33" name="组合 32"/>
          <p:cNvGrpSpPr/>
          <p:nvPr/>
        </p:nvGrpSpPr>
        <p:grpSpPr>
          <a:xfrm>
            <a:off x="3732754" y="4025563"/>
            <a:ext cx="4801646" cy="474520"/>
            <a:chOff x="3732754" y="4041605"/>
            <a:chExt cx="4801646" cy="474520"/>
          </a:xfrm>
        </p:grpSpPr>
        <p:sp>
          <p:nvSpPr>
            <p:cNvPr id="26" name="圆角矩形 25"/>
            <p:cNvSpPr/>
            <p:nvPr/>
          </p:nvSpPr>
          <p:spPr>
            <a:xfrm>
              <a:off x="3732754" y="4053578"/>
              <a:ext cx="4801646" cy="462547"/>
            </a:xfrm>
            <a:prstGeom prst="roundRect">
              <a:avLst>
                <a:gd name="adj" fmla="val 50000"/>
              </a:avLst>
            </a:prstGeom>
            <a:gradFill flip="none" rotWithShape="1">
              <a:gsLst>
                <a:gs pos="0">
                  <a:schemeClr val="bg1"/>
                </a:gs>
                <a:gs pos="91000">
                  <a:srgbClr val="55B3FA"/>
                </a:gs>
              </a:gsLst>
              <a:lin ang="5400000" scaled="0"/>
              <a:tileRect/>
            </a:gradFill>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cs typeface="+mn-ea"/>
                <a:sym typeface="+mn-lt"/>
              </a:endParaRPr>
            </a:p>
          </p:txBody>
        </p:sp>
        <p:sp>
          <p:nvSpPr>
            <p:cNvPr id="8" name="矩形 7"/>
            <p:cNvSpPr/>
            <p:nvPr/>
          </p:nvSpPr>
          <p:spPr>
            <a:xfrm>
              <a:off x="3804190" y="4041605"/>
              <a:ext cx="4606892" cy="470257"/>
            </a:xfrm>
            <a:prstGeom prst="rect">
              <a:avLst/>
            </a:prstGeom>
          </p:spPr>
          <p:txBody>
            <a:bodyPr wrap="square">
              <a:spAutoFit/>
              <a:scene3d>
                <a:camera prst="orthographicFront"/>
                <a:lightRig rig="threePt" dir="t"/>
              </a:scene3d>
              <a:sp3d contourW="12700"/>
            </a:bodyPr>
            <a:lstStyle/>
            <a:p>
              <a:pPr algn="ctr">
                <a:lnSpc>
                  <a:spcPct val="110000"/>
                </a:lnSpc>
              </a:pPr>
              <a:r>
                <a:rPr lang="zh-CN" altLang="en-US" sz="2400" dirty="0">
                  <a:solidFill>
                    <a:srgbClr val="0C1047"/>
                  </a:solidFill>
                  <a:effectLst>
                    <a:outerShdw blurRad="25400" dist="25400" dir="2700000" algn="tl">
                      <a:srgbClr val="000000">
                        <a:alpha val="25000"/>
                      </a:srgbClr>
                    </a:outerShdw>
                  </a:effectLst>
                  <a:cs typeface="+mn-ea"/>
                  <a:sym typeface="+mn-lt"/>
                </a:rPr>
                <a:t>科技互联网公司宣传</a:t>
              </a:r>
              <a:r>
                <a:rPr lang="zh-CN" altLang="en-US" sz="2400" dirty="0" smtClean="0">
                  <a:solidFill>
                    <a:srgbClr val="0C1047"/>
                  </a:solidFill>
                  <a:effectLst>
                    <a:outerShdw blurRad="25400" dist="25400" dir="2700000" algn="tl">
                      <a:srgbClr val="000000">
                        <a:alpha val="25000"/>
                      </a:srgbClr>
                    </a:outerShdw>
                  </a:effectLst>
                  <a:cs typeface="+mn-ea"/>
                  <a:sym typeface="+mn-lt"/>
                </a:rPr>
                <a:t>介绍</a:t>
              </a:r>
              <a:r>
                <a:rPr lang="en-US" altLang="zh-CN" sz="2400" dirty="0" smtClean="0">
                  <a:solidFill>
                    <a:srgbClr val="0C1047"/>
                  </a:solidFill>
                  <a:effectLst>
                    <a:outerShdw blurRad="25400" dist="25400" dir="2700000" algn="tl">
                      <a:srgbClr val="000000">
                        <a:alpha val="25000"/>
                      </a:srgbClr>
                    </a:outerShdw>
                  </a:effectLst>
                  <a:cs typeface="+mn-ea"/>
                  <a:sym typeface="+mn-lt"/>
                </a:rPr>
                <a:t>PPT</a:t>
              </a:r>
              <a:endParaRPr lang="zh-CN" altLang="en-US" sz="2400" dirty="0">
                <a:solidFill>
                  <a:srgbClr val="0C1047"/>
                </a:solidFill>
                <a:effectLst>
                  <a:outerShdw blurRad="25400" dist="25400" dir="2700000" algn="tl">
                    <a:srgbClr val="000000">
                      <a:alpha val="25000"/>
                    </a:srgbClr>
                  </a:outerShdw>
                </a:effectLst>
                <a:cs typeface="+mn-ea"/>
                <a:sym typeface="+mn-lt"/>
              </a:endParaRPr>
            </a:p>
          </p:txBody>
        </p:sp>
      </p:grpSp>
      <p:sp>
        <p:nvSpPr>
          <p:cNvPr id="30" name="文本框 29"/>
          <p:cNvSpPr txBox="1"/>
          <p:nvPr/>
        </p:nvSpPr>
        <p:spPr>
          <a:xfrm>
            <a:off x="4816937" y="1741319"/>
            <a:ext cx="2581403" cy="931345"/>
          </a:xfrm>
          <a:prstGeom prst="rect">
            <a:avLst/>
          </a:prstGeom>
          <a:noFill/>
        </p:spPr>
        <p:txBody>
          <a:bodyPr wrap="none" lIns="36000" rIns="36000" rtlCol="0">
            <a:spAutoFit/>
          </a:bodyPr>
          <a:lstStyle/>
          <a:p>
            <a:pPr algn="ctr">
              <a:lnSpc>
                <a:spcPct val="125000"/>
              </a:lnSpc>
            </a:pPr>
            <a:r>
              <a:rPr lang="en-US" altLang="zh-CN" sz="4800" dirty="0" smtClean="0">
                <a:gradFill>
                  <a:gsLst>
                    <a:gs pos="0">
                      <a:schemeClr val="bg1"/>
                    </a:gs>
                    <a:gs pos="100000">
                      <a:srgbClr val="55B3FA"/>
                    </a:gs>
                  </a:gsLst>
                  <a:lin ang="5400000" scaled="0"/>
                </a:gradFill>
                <a:effectLst>
                  <a:outerShdw blurRad="38100" dist="38100" dir="2700000" algn="tl">
                    <a:srgbClr val="000000">
                      <a:alpha val="43137"/>
                    </a:srgbClr>
                  </a:outerShdw>
                </a:effectLst>
                <a:cs typeface="+mn-ea"/>
                <a:sym typeface="+mn-lt"/>
              </a:rPr>
              <a:t>THANKS</a:t>
            </a:r>
            <a:endParaRPr lang="zh-CN" altLang="en-US" sz="4800" dirty="0">
              <a:gradFill>
                <a:gsLst>
                  <a:gs pos="0">
                    <a:schemeClr val="bg1"/>
                  </a:gs>
                  <a:gs pos="100000">
                    <a:srgbClr val="55B3FA"/>
                  </a:gs>
                </a:gsLst>
                <a:lin ang="5400000" scaled="0"/>
              </a:gradFill>
              <a:effectLst>
                <a:outerShdw blurRad="38100" dist="38100" dir="2700000" algn="tl">
                  <a:srgbClr val="000000">
                    <a:alpha val="43137"/>
                  </a:srgbClr>
                </a:outerShdw>
              </a:effectLst>
              <a:cs typeface="+mn-ea"/>
              <a:sym typeface="+mn-lt"/>
            </a:endParaRPr>
          </a:p>
        </p:txBody>
      </p:sp>
    </p:spTree>
    <p:extLst>
      <p:ext uri="{BB962C8B-B14F-4D97-AF65-F5344CB8AC3E}">
        <p14:creationId xmlns:p14="http://schemas.microsoft.com/office/powerpoint/2010/main" val="977086363"/>
      </p:ext>
    </p:extLst>
  </p:cSld>
  <p:clrMapOvr>
    <a:masterClrMapping/>
  </p:clrMapOvr>
  <mc:AlternateContent xmlns:mc="http://schemas.openxmlformats.org/markup-compatibility/2006" xmlns:p14="http://schemas.microsoft.com/office/powerpoint/2010/main">
    <mc:Choice Requires="p14">
      <p:transition spd="slow" p14:dur="4000" advClick="0" advTm="0">
        <p14:vortex dir="r"/>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500" fill="hold"/>
                                        <p:tgtEl>
                                          <p:spTgt spid="32"/>
                                        </p:tgtEl>
                                        <p:attrNameLst>
                                          <p:attrName>ppt_w</p:attrName>
                                        </p:attrNameLst>
                                      </p:cBhvr>
                                      <p:tavLst>
                                        <p:tav tm="0">
                                          <p:val>
                                            <p:fltVal val="0"/>
                                          </p:val>
                                        </p:tav>
                                        <p:tav tm="100000">
                                          <p:val>
                                            <p:strVal val="#ppt_w"/>
                                          </p:val>
                                        </p:tav>
                                      </p:tavLst>
                                    </p:anim>
                                    <p:anim calcmode="lin" valueType="num">
                                      <p:cBhvr>
                                        <p:cTn id="8" dur="500" fill="hold"/>
                                        <p:tgtEl>
                                          <p:spTgt spid="32"/>
                                        </p:tgtEl>
                                        <p:attrNameLst>
                                          <p:attrName>ppt_h</p:attrName>
                                        </p:attrNameLst>
                                      </p:cBhvr>
                                      <p:tavLst>
                                        <p:tav tm="0">
                                          <p:val>
                                            <p:fltVal val="0"/>
                                          </p:val>
                                        </p:tav>
                                        <p:tav tm="100000">
                                          <p:val>
                                            <p:strVal val="#ppt_h"/>
                                          </p:val>
                                        </p:tav>
                                      </p:tavLst>
                                    </p:anim>
                                    <p:animEffect transition="in" filter="fade">
                                      <p:cBhvr>
                                        <p:cTn id="9" dur="500"/>
                                        <p:tgtEl>
                                          <p:spTgt spid="32"/>
                                        </p:tgtEl>
                                      </p:cBhvr>
                                    </p:animEffect>
                                  </p:childTnLst>
                                </p:cTn>
                              </p:par>
                              <p:par>
                                <p:cTn id="10" presetID="2" presetClass="entr" presetSubtype="1" fill="hold" grpId="0" nodeType="withEffect">
                                  <p:stCondLst>
                                    <p:cond delay="250"/>
                                  </p:stCondLst>
                                  <p:childTnLst>
                                    <p:set>
                                      <p:cBhvr>
                                        <p:cTn id="11" dur="1" fill="hold">
                                          <p:stCondLst>
                                            <p:cond delay="0"/>
                                          </p:stCondLst>
                                        </p:cTn>
                                        <p:tgtEl>
                                          <p:spTgt spid="30"/>
                                        </p:tgtEl>
                                        <p:attrNameLst>
                                          <p:attrName>style.visibility</p:attrName>
                                        </p:attrNameLst>
                                      </p:cBhvr>
                                      <p:to>
                                        <p:strVal val="visible"/>
                                      </p:to>
                                    </p:set>
                                    <p:anim calcmode="lin" valueType="num">
                                      <p:cBhvr additive="base">
                                        <p:cTn id="12" dur="500" fill="hold"/>
                                        <p:tgtEl>
                                          <p:spTgt spid="30"/>
                                        </p:tgtEl>
                                        <p:attrNameLst>
                                          <p:attrName>ppt_x</p:attrName>
                                        </p:attrNameLst>
                                      </p:cBhvr>
                                      <p:tavLst>
                                        <p:tav tm="0">
                                          <p:val>
                                            <p:strVal val="#ppt_x"/>
                                          </p:val>
                                        </p:tav>
                                        <p:tav tm="100000">
                                          <p:val>
                                            <p:strVal val="#ppt_x"/>
                                          </p:val>
                                        </p:tav>
                                      </p:tavLst>
                                    </p:anim>
                                    <p:anim calcmode="lin" valueType="num">
                                      <p:cBhvr additive="base">
                                        <p:cTn id="13" dur="500" fill="hold"/>
                                        <p:tgtEl>
                                          <p:spTgt spid="30"/>
                                        </p:tgtEl>
                                        <p:attrNameLst>
                                          <p:attrName>ppt_y</p:attrName>
                                        </p:attrNameLst>
                                      </p:cBhvr>
                                      <p:tavLst>
                                        <p:tav tm="0">
                                          <p:val>
                                            <p:strVal val="0-#ppt_h/2"/>
                                          </p:val>
                                        </p:tav>
                                        <p:tav tm="100000">
                                          <p:val>
                                            <p:strVal val="#ppt_y"/>
                                          </p:val>
                                        </p:tav>
                                      </p:tavLst>
                                    </p:anim>
                                  </p:childTnLst>
                                </p:cTn>
                              </p:par>
                              <p:par>
                                <p:cTn id="14" presetID="2" presetClass="entr" presetSubtype="4" fill="hold" nodeType="withEffect">
                                  <p:stCondLst>
                                    <p:cond delay="500"/>
                                  </p:stCondLst>
                                  <p:childTnLst>
                                    <p:set>
                                      <p:cBhvr>
                                        <p:cTn id="15" dur="1" fill="hold">
                                          <p:stCondLst>
                                            <p:cond delay="0"/>
                                          </p:stCondLst>
                                        </p:cTn>
                                        <p:tgtEl>
                                          <p:spTgt spid="33"/>
                                        </p:tgtEl>
                                        <p:attrNameLst>
                                          <p:attrName>style.visibility</p:attrName>
                                        </p:attrNameLst>
                                      </p:cBhvr>
                                      <p:to>
                                        <p:strVal val="visible"/>
                                      </p:to>
                                    </p:set>
                                    <p:anim calcmode="lin" valueType="num">
                                      <p:cBhvr additive="base">
                                        <p:cTn id="16" dur="500" fill="hold"/>
                                        <p:tgtEl>
                                          <p:spTgt spid="33"/>
                                        </p:tgtEl>
                                        <p:attrNameLst>
                                          <p:attrName>ppt_x</p:attrName>
                                        </p:attrNameLst>
                                      </p:cBhvr>
                                      <p:tavLst>
                                        <p:tav tm="0">
                                          <p:val>
                                            <p:strVal val="#ppt_x"/>
                                          </p:val>
                                        </p:tav>
                                        <p:tav tm="100000">
                                          <p:val>
                                            <p:strVal val="#ppt_x"/>
                                          </p:val>
                                        </p:tav>
                                      </p:tavLst>
                                    </p:anim>
                                    <p:anim calcmode="lin" valueType="num">
                                      <p:cBhvr additive="base">
                                        <p:cTn id="17" dur="500" fill="hold"/>
                                        <p:tgtEl>
                                          <p:spTgt spid="33"/>
                                        </p:tgtEl>
                                        <p:attrNameLst>
                                          <p:attrName>ppt_y</p:attrName>
                                        </p:attrNameLst>
                                      </p:cBhvr>
                                      <p:tavLst>
                                        <p:tav tm="0">
                                          <p:val>
                                            <p:strVal val="1+#ppt_h/2"/>
                                          </p:val>
                                        </p:tav>
                                        <p:tav tm="100000">
                                          <p:val>
                                            <p:strVal val="#ppt_y"/>
                                          </p:val>
                                        </p:tav>
                                      </p:tavLst>
                                    </p:anim>
                                  </p:childTnLst>
                                </p:cTn>
                              </p:par>
                              <p:par>
                                <p:cTn id="18" presetID="16" presetClass="entr" presetSubtype="21"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Vertical)">
                                      <p:cBhvr>
                                        <p:cTn id="20" dur="500"/>
                                        <p:tgtEl>
                                          <p:spTgt spid="2"/>
                                        </p:tgtEl>
                                      </p:cBhvr>
                                    </p:animEffect>
                                  </p:childTnLst>
                                </p:cTn>
                              </p:par>
                            </p:childTnLst>
                          </p:cTn>
                        </p:par>
                        <p:par>
                          <p:cTn id="21" fill="hold">
                            <p:stCondLst>
                              <p:cond delay="1000"/>
                            </p:stCondLst>
                            <p:childTnLst>
                              <p:par>
                                <p:cTn id="22" presetID="14" presetClass="entr" presetSubtype="1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randombar(horizontal)">
                                      <p:cBhvr>
                                        <p:cTn id="24" dur="500"/>
                                        <p:tgtEl>
                                          <p:spTgt spid="9"/>
                                        </p:tgtEl>
                                      </p:cBhvr>
                                    </p:animEffect>
                                  </p:childTnLst>
                                </p:cTn>
                              </p:par>
                            </p:childTnLst>
                          </p:cTn>
                        </p:par>
                        <p:par>
                          <p:cTn id="25" fill="hold">
                            <p:stCondLst>
                              <p:cond delay="1500"/>
                            </p:stCondLst>
                            <p:childTnLst>
                              <p:par>
                                <p:cTn id="26" presetID="16" presetClass="entr" presetSubtype="21" fill="hold"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arn(inVertical)">
                                      <p:cBhvr>
                                        <p:cTn id="28" dur="500"/>
                                        <p:tgtEl>
                                          <p:spTgt spid="10"/>
                                        </p:tgtEl>
                                      </p:cBhvr>
                                    </p:animEffect>
                                  </p:childTnLst>
                                </p:cTn>
                              </p:par>
                            </p:childTnLst>
                          </p:cTn>
                        </p:par>
                        <p:par>
                          <p:cTn id="29" fill="hold">
                            <p:stCondLst>
                              <p:cond delay="2000"/>
                            </p:stCondLst>
                            <p:childTnLst>
                              <p:par>
                                <p:cTn id="30" presetID="16" presetClass="entr" presetSubtype="37" fill="hold" grpId="0"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arn(outVertical)">
                                      <p:cBhvr>
                                        <p:cTn id="32" dur="500"/>
                                        <p:tgtEl>
                                          <p:spTgt spid="3"/>
                                        </p:tgtEl>
                                      </p:cBhvr>
                                    </p:animEffect>
                                  </p:childTnLst>
                                </p:cTn>
                              </p:par>
                              <p:par>
                                <p:cTn id="33" presetID="22" presetClass="entr" presetSubtype="8" fill="hold"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par>
                                <p:cTn id="36" presetID="22" presetClass="entr" presetSubtype="2" fill="hold" nodeType="with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ipe(right)">
                                      <p:cBhvr>
                                        <p:cTn id="3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3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68925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4216547" y="2830927"/>
            <a:ext cx="3728848" cy="584775"/>
            <a:chOff x="4216547" y="2830927"/>
            <a:chExt cx="3728848" cy="584775"/>
          </a:xfrm>
        </p:grpSpPr>
        <p:sp>
          <p:nvSpPr>
            <p:cNvPr id="7" name="圆角矩形 6"/>
            <p:cNvSpPr/>
            <p:nvPr/>
          </p:nvSpPr>
          <p:spPr>
            <a:xfrm>
              <a:off x="4216547" y="2900040"/>
              <a:ext cx="3728848" cy="462547"/>
            </a:xfrm>
            <a:prstGeom prst="roundRect">
              <a:avLst>
                <a:gd name="adj" fmla="val 50000"/>
              </a:avLst>
            </a:prstGeom>
            <a:gradFill>
              <a:gsLst>
                <a:gs pos="0">
                  <a:schemeClr val="bg1"/>
                </a:gs>
                <a:gs pos="100000">
                  <a:srgbClr val="55B3FA"/>
                </a:gs>
              </a:gsLst>
              <a:lin ang="5400000" scaled="0"/>
            </a:gradFill>
            <a:ln w="22225">
              <a:noFill/>
            </a:ln>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effectLst>
                  <a:outerShdw blurRad="38100" dist="38100" dir="2700000" algn="tl">
                    <a:srgbClr val="000000">
                      <a:alpha val="43137"/>
                    </a:srgbClr>
                  </a:outerShdw>
                </a:effectLst>
                <a:cs typeface="+mn-ea"/>
                <a:sym typeface="+mn-lt"/>
              </a:endParaRPr>
            </a:p>
          </p:txBody>
        </p:sp>
        <p:sp>
          <p:nvSpPr>
            <p:cNvPr id="5" name="文本框 4"/>
            <p:cNvSpPr txBox="1"/>
            <p:nvPr/>
          </p:nvSpPr>
          <p:spPr>
            <a:xfrm>
              <a:off x="4347976" y="2830927"/>
              <a:ext cx="3465988" cy="584775"/>
            </a:xfrm>
            <a:prstGeom prst="rect">
              <a:avLst/>
            </a:prstGeom>
            <a:noFill/>
          </p:spPr>
          <p:txBody>
            <a:bodyPr wrap="square" rtlCol="0">
              <a:spAutoFit/>
              <a:scene3d>
                <a:camera prst="orthographicFront"/>
                <a:lightRig rig="threePt" dir="t"/>
              </a:scene3d>
              <a:sp3d contourW="12700"/>
            </a:bodyPr>
            <a:lstStyle/>
            <a:p>
              <a:pPr algn="ctr"/>
              <a:r>
                <a:rPr lang="zh-CN" altLang="en-US" sz="3200" b="1" dirty="0" smtClean="0">
                  <a:solidFill>
                    <a:srgbClr val="0C1047"/>
                  </a:solidFill>
                  <a:effectLst>
                    <a:outerShdw blurRad="25400" dist="25400" dir="2700000" algn="tl">
                      <a:srgbClr val="000000">
                        <a:alpha val="25000"/>
                      </a:srgbClr>
                    </a:outerShdw>
                  </a:effectLst>
                  <a:cs typeface="+mn-ea"/>
                  <a:sym typeface="+mn-lt"/>
                </a:rPr>
                <a:t>公司介绍</a:t>
              </a:r>
              <a:endParaRPr lang="zh-CN" altLang="en-US" sz="3200" b="1" dirty="0">
                <a:solidFill>
                  <a:srgbClr val="0C1047"/>
                </a:solidFill>
                <a:effectLst>
                  <a:outerShdw blurRad="25400" dist="25400" dir="2700000" algn="tl">
                    <a:srgbClr val="000000">
                      <a:alpha val="25000"/>
                    </a:srgbClr>
                  </a:outerShdw>
                </a:effectLst>
                <a:cs typeface="+mn-ea"/>
                <a:sym typeface="+mn-lt"/>
              </a:endParaRPr>
            </a:p>
          </p:txBody>
        </p:sp>
      </p:grpSp>
      <p:sp>
        <p:nvSpPr>
          <p:cNvPr id="3" name="文本框 2"/>
          <p:cNvSpPr txBox="1"/>
          <p:nvPr/>
        </p:nvSpPr>
        <p:spPr>
          <a:xfrm>
            <a:off x="5175964" y="1903723"/>
            <a:ext cx="1785297" cy="584775"/>
          </a:xfrm>
          <a:prstGeom prst="rect">
            <a:avLst/>
          </a:prstGeom>
          <a:noFill/>
        </p:spPr>
        <p:txBody>
          <a:bodyPr wrap="none" rtlCol="0">
            <a:spAutoFit/>
            <a:scene3d>
              <a:camera prst="orthographicFront"/>
              <a:lightRig rig="threePt" dir="t"/>
            </a:scene3d>
            <a:sp3d contourW="12700"/>
          </a:bodyPr>
          <a:lstStyle/>
          <a:p>
            <a:pPr algn="ctr"/>
            <a:r>
              <a:rPr lang="en-US" altLang="zh-CN" sz="3200" dirty="0" smtClean="0">
                <a:gradFill>
                  <a:gsLst>
                    <a:gs pos="0">
                      <a:schemeClr val="bg1"/>
                    </a:gs>
                    <a:gs pos="100000">
                      <a:srgbClr val="55B3FA"/>
                    </a:gs>
                  </a:gsLst>
                  <a:lin ang="5400000" scaled="1"/>
                </a:gradFill>
                <a:effectLst>
                  <a:outerShdw blurRad="38100" dist="38100" dir="2700000" algn="tl">
                    <a:srgbClr val="000000">
                      <a:alpha val="43137"/>
                    </a:srgbClr>
                  </a:outerShdw>
                </a:effectLst>
                <a:cs typeface="+mn-ea"/>
                <a:sym typeface="+mn-lt"/>
              </a:rPr>
              <a:t>PART 01</a:t>
            </a:r>
            <a:endParaRPr lang="zh-CN" altLang="en-US" sz="3200" dirty="0">
              <a:gradFill>
                <a:gsLst>
                  <a:gs pos="0">
                    <a:schemeClr val="bg1"/>
                  </a:gs>
                  <a:gs pos="100000">
                    <a:srgbClr val="55B3FA"/>
                  </a:gs>
                </a:gsLst>
                <a:lin ang="5400000" scaled="1"/>
              </a:gradFill>
              <a:effectLst>
                <a:outerShdw blurRad="38100" dist="38100" dir="2700000" algn="tl">
                  <a:srgbClr val="000000">
                    <a:alpha val="43137"/>
                  </a:srgbClr>
                </a:outerShdw>
              </a:effectLst>
              <a:cs typeface="+mn-ea"/>
              <a:sym typeface="+mn-lt"/>
            </a:endParaRPr>
          </a:p>
        </p:txBody>
      </p:sp>
      <p:sp>
        <p:nvSpPr>
          <p:cNvPr id="6" name="文本框 5"/>
          <p:cNvSpPr txBox="1"/>
          <p:nvPr/>
        </p:nvSpPr>
        <p:spPr>
          <a:xfrm>
            <a:off x="3096527" y="3774585"/>
            <a:ext cx="5998046" cy="630685"/>
          </a:xfrm>
          <a:prstGeom prst="rect">
            <a:avLst/>
          </a:prstGeom>
          <a:noFill/>
        </p:spPr>
        <p:txBody>
          <a:bodyPr wrap="square" rtlCol="0">
            <a:spAutoFit/>
            <a:scene3d>
              <a:camera prst="orthographicFront"/>
              <a:lightRig rig="threePt" dir="t"/>
            </a:scene3d>
            <a:sp3d contourW="12700"/>
          </a:bodyPr>
          <a:lstStyle/>
          <a:p>
            <a:pPr algn="ctr">
              <a:lnSpc>
                <a:spcPct val="120000"/>
              </a:lnSpc>
            </a:pPr>
            <a:r>
              <a:rPr lang="en-US" altLang="zh-CN" sz="1000" dirty="0">
                <a:gradFill>
                  <a:gsLst>
                    <a:gs pos="0">
                      <a:schemeClr val="bg1"/>
                    </a:gs>
                    <a:gs pos="100000">
                      <a:srgbClr val="55B3FA"/>
                    </a:gs>
                  </a:gsLst>
                  <a:lin ang="5400000" scaled="1"/>
                </a:gradFill>
                <a:cs typeface="+mn-ea"/>
                <a:sym typeface="+mn-lt"/>
              </a:rPr>
              <a:t>Profitability: identified by profit, return on investment, average </a:t>
            </a:r>
            <a:r>
              <a:rPr lang="en-US" altLang="zh-CN" sz="1000" dirty="0" smtClean="0">
                <a:gradFill>
                  <a:gsLst>
                    <a:gs pos="0">
                      <a:schemeClr val="bg1"/>
                    </a:gs>
                    <a:gs pos="100000">
                      <a:srgbClr val="55B3FA"/>
                    </a:gs>
                  </a:gsLst>
                  <a:lin ang="5400000" scaled="1"/>
                </a:gradFill>
                <a:cs typeface="+mn-ea"/>
                <a:sym typeface="+mn-lt"/>
              </a:rPr>
              <a:t>earnings</a:t>
            </a:r>
          </a:p>
          <a:p>
            <a:pPr algn="ctr">
              <a:lnSpc>
                <a:spcPct val="120000"/>
              </a:lnSpc>
            </a:pPr>
            <a:r>
              <a:rPr lang="en-US" altLang="zh-CN" sz="1000" dirty="0" smtClean="0">
                <a:gradFill>
                  <a:gsLst>
                    <a:gs pos="0">
                      <a:schemeClr val="bg1"/>
                    </a:gs>
                    <a:gs pos="100000">
                      <a:srgbClr val="55B3FA"/>
                    </a:gs>
                  </a:gsLst>
                  <a:lin ang="5400000" scaled="1"/>
                </a:gradFill>
                <a:cs typeface="+mn-ea"/>
                <a:sym typeface="+mn-lt"/>
              </a:rPr>
              <a:t> </a:t>
            </a:r>
            <a:r>
              <a:rPr lang="en-US" altLang="zh-CN" sz="1000" dirty="0">
                <a:gradFill>
                  <a:gsLst>
                    <a:gs pos="0">
                      <a:schemeClr val="bg1"/>
                    </a:gs>
                    <a:gs pos="100000">
                      <a:srgbClr val="55B3FA"/>
                    </a:gs>
                  </a:gsLst>
                  <a:lin ang="5400000" scaled="1"/>
                </a:gradFill>
                <a:cs typeface="+mn-ea"/>
                <a:sym typeface="+mn-lt"/>
              </a:rPr>
              <a:t>per share and sales </a:t>
            </a:r>
            <a:r>
              <a:rPr lang="en-US" altLang="zh-CN" sz="1000" dirty="0" err="1">
                <a:gradFill>
                  <a:gsLst>
                    <a:gs pos="0">
                      <a:schemeClr val="bg1"/>
                    </a:gs>
                    <a:gs pos="100000">
                      <a:srgbClr val="55B3FA"/>
                    </a:gs>
                  </a:gsLst>
                  <a:lin ang="5400000" scaled="1"/>
                </a:gradFill>
                <a:cs typeface="+mn-ea"/>
                <a:sym typeface="+mn-lt"/>
              </a:rPr>
              <a:t>profitMarket</a:t>
            </a:r>
            <a:r>
              <a:rPr lang="en-US" altLang="zh-CN" sz="1000" dirty="0">
                <a:gradFill>
                  <a:gsLst>
                    <a:gs pos="0">
                      <a:schemeClr val="bg1"/>
                    </a:gs>
                    <a:gs pos="100000">
                      <a:srgbClr val="55B3FA"/>
                    </a:gs>
                  </a:gsLst>
                  <a:lin ang="5400000" scaled="1"/>
                </a:gradFill>
                <a:cs typeface="+mn-ea"/>
                <a:sym typeface="+mn-lt"/>
              </a:rPr>
              <a:t>: expressed in terms of market share, sales or sales </a:t>
            </a:r>
            <a:r>
              <a:rPr lang="en-US" altLang="zh-CN" sz="1000" dirty="0" err="1">
                <a:gradFill>
                  <a:gsLst>
                    <a:gs pos="0">
                      <a:schemeClr val="bg1"/>
                    </a:gs>
                    <a:gs pos="100000">
                      <a:srgbClr val="55B3FA"/>
                    </a:gs>
                  </a:gsLst>
                  <a:lin ang="5400000" scaled="1"/>
                </a:gradFill>
                <a:cs typeface="+mn-ea"/>
                <a:sym typeface="+mn-lt"/>
              </a:rPr>
              <a:t>volumeProduct</a:t>
            </a:r>
            <a:r>
              <a:rPr lang="en-US" altLang="zh-CN" sz="1000" dirty="0">
                <a:gradFill>
                  <a:gsLst>
                    <a:gs pos="0">
                      <a:schemeClr val="bg1"/>
                    </a:gs>
                    <a:gs pos="100000">
                      <a:srgbClr val="55B3FA"/>
                    </a:gs>
                  </a:gsLst>
                  <a:lin ang="5400000" scaled="1"/>
                </a:gradFill>
                <a:cs typeface="+mn-ea"/>
                <a:sym typeface="+mn-lt"/>
              </a:rPr>
              <a:t> ratio: expressed as input </a:t>
            </a:r>
            <a:endParaRPr lang="zh-CN" altLang="en-US" sz="1000" dirty="0">
              <a:gradFill>
                <a:gsLst>
                  <a:gs pos="0">
                    <a:schemeClr val="bg1"/>
                  </a:gs>
                  <a:gs pos="100000">
                    <a:srgbClr val="55B3FA"/>
                  </a:gs>
                </a:gsLst>
                <a:lin ang="5400000" scaled="1"/>
              </a:gradFill>
              <a:cs typeface="+mn-ea"/>
              <a:sym typeface="+mn-lt"/>
            </a:endParaRPr>
          </a:p>
        </p:txBody>
      </p:sp>
      <p:sp>
        <p:nvSpPr>
          <p:cNvPr id="12" name="圆角矩形 11"/>
          <p:cNvSpPr/>
          <p:nvPr/>
        </p:nvSpPr>
        <p:spPr>
          <a:xfrm>
            <a:off x="3999134" y="4702573"/>
            <a:ext cx="962289" cy="218512"/>
          </a:xfrm>
          <a:prstGeom prst="roundRect">
            <a:avLst>
              <a:gd name="adj" fmla="val 50000"/>
            </a:avLst>
          </a:prstGeom>
          <a:noFill/>
          <a:ln>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smtClean="0">
                <a:gradFill>
                  <a:gsLst>
                    <a:gs pos="0">
                      <a:schemeClr val="bg1"/>
                    </a:gs>
                    <a:gs pos="100000">
                      <a:srgbClr val="55B3FA"/>
                    </a:gs>
                  </a:gsLst>
                  <a:lin ang="5400000" scaled="1"/>
                </a:gradFill>
                <a:cs typeface="+mn-ea"/>
                <a:sym typeface="+mn-lt"/>
              </a:rPr>
              <a:t>企业简介</a:t>
            </a:r>
            <a:endParaRPr lang="zh-CN" altLang="en-US" sz="1100" dirty="0">
              <a:gradFill>
                <a:gsLst>
                  <a:gs pos="0">
                    <a:schemeClr val="bg1"/>
                  </a:gs>
                  <a:gs pos="100000">
                    <a:srgbClr val="55B3FA"/>
                  </a:gs>
                </a:gsLst>
                <a:lin ang="5400000" scaled="1"/>
              </a:gradFill>
              <a:cs typeface="+mn-ea"/>
              <a:sym typeface="+mn-lt"/>
            </a:endParaRPr>
          </a:p>
        </p:txBody>
      </p:sp>
      <p:sp>
        <p:nvSpPr>
          <p:cNvPr id="18" name="圆角矩形 17"/>
          <p:cNvSpPr/>
          <p:nvPr/>
        </p:nvSpPr>
        <p:spPr>
          <a:xfrm>
            <a:off x="5576305" y="470257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发展历程</a:t>
            </a:r>
          </a:p>
        </p:txBody>
      </p:sp>
      <p:sp>
        <p:nvSpPr>
          <p:cNvPr id="19" name="圆角矩形 18"/>
          <p:cNvSpPr/>
          <p:nvPr/>
        </p:nvSpPr>
        <p:spPr>
          <a:xfrm>
            <a:off x="7153476" y="470257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分支机构</a:t>
            </a:r>
          </a:p>
        </p:txBody>
      </p:sp>
      <p:sp>
        <p:nvSpPr>
          <p:cNvPr id="20" name="圆角矩形 19"/>
          <p:cNvSpPr/>
          <p:nvPr/>
        </p:nvSpPr>
        <p:spPr>
          <a:xfrm>
            <a:off x="3999134"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组织结构</a:t>
            </a:r>
          </a:p>
        </p:txBody>
      </p:sp>
      <p:sp>
        <p:nvSpPr>
          <p:cNvPr id="21" name="圆角矩形 20"/>
          <p:cNvSpPr/>
          <p:nvPr/>
        </p:nvSpPr>
        <p:spPr>
          <a:xfrm>
            <a:off x="5576305"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团队介绍</a:t>
            </a:r>
          </a:p>
        </p:txBody>
      </p:sp>
      <p:sp>
        <p:nvSpPr>
          <p:cNvPr id="22" name="圆角矩形 21"/>
          <p:cNvSpPr/>
          <p:nvPr/>
        </p:nvSpPr>
        <p:spPr>
          <a:xfrm>
            <a:off x="7153476"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核心成员</a:t>
            </a:r>
          </a:p>
        </p:txBody>
      </p:sp>
      <p:cxnSp>
        <p:nvCxnSpPr>
          <p:cNvPr id="10" name="直接连接符 9"/>
          <p:cNvCxnSpPr/>
          <p:nvPr/>
        </p:nvCxnSpPr>
        <p:spPr>
          <a:xfrm>
            <a:off x="3167674" y="2249278"/>
            <a:ext cx="1300873" cy="0"/>
          </a:xfrm>
          <a:prstGeom prst="line">
            <a:avLst/>
          </a:prstGeom>
          <a:ln w="12700">
            <a:gradFill>
              <a:gsLst>
                <a:gs pos="0">
                  <a:schemeClr val="bg1">
                    <a:alpha val="0"/>
                  </a:schemeClr>
                </a:gs>
                <a:gs pos="100000">
                  <a:srgbClr val="55B3FA"/>
                </a:gs>
              </a:gsLst>
              <a:lin ang="0" scaled="0"/>
            </a:gradFill>
            <a:tail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7542433" y="2249278"/>
            <a:ext cx="1300873" cy="0"/>
          </a:xfrm>
          <a:prstGeom prst="line">
            <a:avLst/>
          </a:prstGeom>
          <a:ln w="12700">
            <a:gradFill>
              <a:gsLst>
                <a:gs pos="0">
                  <a:schemeClr val="bg1">
                    <a:alpha val="0"/>
                  </a:schemeClr>
                </a:gs>
                <a:gs pos="100000">
                  <a:srgbClr val="55B3FA"/>
                </a:gs>
              </a:gsLst>
              <a:lin ang="0" scaled="0"/>
            </a:gra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9113596"/>
      </p:ext>
    </p:extLst>
  </p:cSld>
  <p:clrMapOvr>
    <a:masterClrMapping/>
  </p:clrMapOvr>
  <mc:AlternateContent xmlns:mc="http://schemas.openxmlformats.org/markup-compatibility/2006" xmlns:p14="http://schemas.microsoft.com/office/powerpoint/2010/main">
    <mc:Choice Requires="p14">
      <p:transition spd="slow" p14:dur="1600" advClick="0" advTm="0">
        <p:blinds dir="vert"/>
      </p:transition>
    </mc:Choice>
    <mc:Fallback xmlns="">
      <p:transition spd="slow" advClick="0"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2" presetClass="entr" presetSubtype="8" fill="hold" nodeType="withEffect">
                                  <p:stCondLst>
                                    <p:cond delay="50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500"/>
                                  </p:stCondLst>
                                  <p:childTnLst>
                                    <p:set>
                                      <p:cBhvr>
                                        <p:cTn id="15" dur="1" fill="hold">
                                          <p:stCondLst>
                                            <p:cond delay="0"/>
                                          </p:stCondLst>
                                        </p:cTn>
                                        <p:tgtEl>
                                          <p:spTgt spid="23"/>
                                        </p:tgtEl>
                                        <p:attrNameLst>
                                          <p:attrName>style.visibility</p:attrName>
                                        </p:attrNameLst>
                                      </p:cBhvr>
                                      <p:to>
                                        <p:strVal val="visible"/>
                                      </p:to>
                                    </p:set>
                                    <p:anim calcmode="lin" valueType="num">
                                      <p:cBhvr additive="base">
                                        <p:cTn id="16" dur="500" fill="hold"/>
                                        <p:tgtEl>
                                          <p:spTgt spid="23"/>
                                        </p:tgtEl>
                                        <p:attrNameLst>
                                          <p:attrName>ppt_x</p:attrName>
                                        </p:attrNameLst>
                                      </p:cBhvr>
                                      <p:tavLst>
                                        <p:tav tm="0">
                                          <p:val>
                                            <p:strVal val="1+#ppt_w/2"/>
                                          </p:val>
                                        </p:tav>
                                        <p:tav tm="100000">
                                          <p:val>
                                            <p:strVal val="#ppt_x"/>
                                          </p:val>
                                        </p:tav>
                                      </p:tavLst>
                                    </p:anim>
                                    <p:anim calcmode="lin" valueType="num">
                                      <p:cBhvr additive="base">
                                        <p:cTn id="17" dur="500" fill="hold"/>
                                        <p:tgtEl>
                                          <p:spTgt spid="23"/>
                                        </p:tgtEl>
                                        <p:attrNameLst>
                                          <p:attrName>ppt_y</p:attrName>
                                        </p:attrNameLst>
                                      </p:cBhvr>
                                      <p:tavLst>
                                        <p:tav tm="0">
                                          <p:val>
                                            <p:strVal val="#ppt_y"/>
                                          </p:val>
                                        </p:tav>
                                        <p:tav tm="100000">
                                          <p:val>
                                            <p:strVal val="#ppt_y"/>
                                          </p:val>
                                        </p:tav>
                                      </p:tavLst>
                                    </p:anim>
                                  </p:childTnLst>
                                </p:cTn>
                              </p:par>
                              <p:par>
                                <p:cTn id="18" presetID="16" presetClass="entr" presetSubtype="21" fill="hold" grpId="0" nodeType="withEffect">
                                  <p:stCondLst>
                                    <p:cond delay="75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par>
                          <p:cTn id="21" fill="hold">
                            <p:stCondLst>
                              <p:cond delay="1250"/>
                            </p:stCondLst>
                            <p:childTnLst>
                              <p:par>
                                <p:cTn id="22" presetID="16" presetClass="entr" presetSubtype="37"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outVertical)">
                                      <p:cBhvr>
                                        <p:cTn id="24" dur="500"/>
                                        <p:tgtEl>
                                          <p:spTgt spid="6"/>
                                        </p:tgtEl>
                                      </p:cBhvr>
                                    </p:animEffect>
                                  </p:childTnLst>
                                </p:cTn>
                              </p:par>
                            </p:childTnLst>
                          </p:cTn>
                        </p:par>
                        <p:par>
                          <p:cTn id="25" fill="hold">
                            <p:stCondLst>
                              <p:cond delay="1750"/>
                            </p:stCondLst>
                            <p:childTnLst>
                              <p:par>
                                <p:cTn id="26" presetID="42"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1000"/>
                                        <p:tgtEl>
                                          <p:spTgt spid="18"/>
                                        </p:tgtEl>
                                      </p:cBhvr>
                                    </p:animEffect>
                                    <p:anim calcmode="lin" valueType="num">
                                      <p:cBhvr>
                                        <p:cTn id="35" dur="1000" fill="hold"/>
                                        <p:tgtEl>
                                          <p:spTgt spid="18"/>
                                        </p:tgtEl>
                                        <p:attrNameLst>
                                          <p:attrName>ppt_x</p:attrName>
                                        </p:attrNameLst>
                                      </p:cBhvr>
                                      <p:tavLst>
                                        <p:tav tm="0">
                                          <p:val>
                                            <p:strVal val="#ppt_x"/>
                                          </p:val>
                                        </p:tav>
                                        <p:tav tm="100000">
                                          <p:val>
                                            <p:strVal val="#ppt_x"/>
                                          </p:val>
                                        </p:tav>
                                      </p:tavLst>
                                    </p:anim>
                                    <p:anim calcmode="lin" valueType="num">
                                      <p:cBhvr>
                                        <p:cTn id="36" dur="1000" fill="hold"/>
                                        <p:tgtEl>
                                          <p:spTgt spid="1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47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5750"/>
                            </p:stCondLst>
                            <p:childTnLst>
                              <p:par>
                                <p:cTn id="50" presetID="42" presetClass="entr" presetSubtype="0"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anim calcmode="lin" valueType="num">
                                      <p:cBhvr>
                                        <p:cTn id="53" dur="1000" fill="hold"/>
                                        <p:tgtEl>
                                          <p:spTgt spid="21"/>
                                        </p:tgtEl>
                                        <p:attrNameLst>
                                          <p:attrName>ppt_x</p:attrName>
                                        </p:attrNameLst>
                                      </p:cBhvr>
                                      <p:tavLst>
                                        <p:tav tm="0">
                                          <p:val>
                                            <p:strVal val="#ppt_x"/>
                                          </p:val>
                                        </p:tav>
                                        <p:tav tm="100000">
                                          <p:val>
                                            <p:strVal val="#ppt_x"/>
                                          </p:val>
                                        </p:tav>
                                      </p:tavLst>
                                    </p:anim>
                                    <p:anim calcmode="lin" valueType="num">
                                      <p:cBhvr>
                                        <p:cTn id="54" dur="1000" fill="hold"/>
                                        <p:tgtEl>
                                          <p:spTgt spid="21"/>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42" presetClass="entr" presetSubtype="0" fill="hold" grpId="0" nodeType="after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2" grpId="0" animBg="1"/>
      <p:bldP spid="18" grpId="0" animBg="1"/>
      <p:bldP spid="19" grpId="0" animBg="1"/>
      <p:bldP spid="20" grpId="0" animBg="1"/>
      <p:bldP spid="21"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4"/>
          <p:cNvGrpSpPr/>
          <p:nvPr/>
        </p:nvGrpSpPr>
        <p:grpSpPr>
          <a:xfrm>
            <a:off x="6102930" y="1447800"/>
            <a:ext cx="3822743" cy="1087387"/>
            <a:chOff x="7531057" y="1432788"/>
            <a:chExt cx="3822743" cy="1087387"/>
          </a:xfrm>
        </p:grpSpPr>
        <p:sp>
          <p:nvSpPr>
            <p:cNvPr id="5" name="TextBox 15"/>
            <p:cNvSpPr txBox="1"/>
            <p:nvPr/>
          </p:nvSpPr>
          <p:spPr>
            <a:xfrm>
              <a:off x="7531057" y="1432788"/>
              <a:ext cx="1611586" cy="441916"/>
            </a:xfrm>
            <a:prstGeom prst="rect">
              <a:avLst/>
            </a:prstGeom>
            <a:noFill/>
          </p:spPr>
          <p:txBody>
            <a:bodyPr wrap="none" lIns="36000" rIns="36000" rtlCol="0">
              <a:spAutoFit/>
            </a:bodyPr>
            <a:lstStyle/>
            <a:p>
              <a:pPr>
                <a:lnSpc>
                  <a:spcPct val="125000"/>
                </a:lnSpc>
              </a:pPr>
              <a:r>
                <a:rPr lang="zh-CN" altLang="en-US" sz="2000" b="1" dirty="0" smtClean="0">
                  <a:gradFill>
                    <a:gsLst>
                      <a:gs pos="0">
                        <a:schemeClr val="bg1"/>
                      </a:gs>
                      <a:gs pos="100000">
                        <a:srgbClr val="55B3FA"/>
                      </a:gs>
                    </a:gsLst>
                    <a:lin ang="5400000" scaled="1"/>
                  </a:gradFill>
                  <a:cs typeface="+mn-ea"/>
                  <a:sym typeface="+mn-lt"/>
                </a:rPr>
                <a:t>企业战略</a:t>
              </a:r>
              <a:r>
                <a:rPr lang="zh-CN" altLang="en-US" sz="2000" b="1" dirty="0">
                  <a:gradFill>
                    <a:gsLst>
                      <a:gs pos="0">
                        <a:schemeClr val="bg1"/>
                      </a:gs>
                      <a:gs pos="100000">
                        <a:srgbClr val="55B3FA"/>
                      </a:gs>
                    </a:gsLst>
                    <a:lin ang="5400000" scaled="1"/>
                  </a:gradFill>
                  <a:cs typeface="+mn-ea"/>
                  <a:sym typeface="+mn-lt"/>
                </a:rPr>
                <a:t>目标</a:t>
              </a:r>
              <a:endParaRPr lang="en-US" sz="2000" b="1" dirty="0">
                <a:gradFill>
                  <a:gsLst>
                    <a:gs pos="0">
                      <a:schemeClr val="bg1"/>
                    </a:gs>
                    <a:gs pos="100000">
                      <a:srgbClr val="55B3FA"/>
                    </a:gs>
                  </a:gsLst>
                  <a:lin ang="5400000" scaled="1"/>
                </a:gradFill>
                <a:cs typeface="+mn-ea"/>
                <a:sym typeface="+mn-lt"/>
              </a:endParaRPr>
            </a:p>
          </p:txBody>
        </p:sp>
        <p:sp>
          <p:nvSpPr>
            <p:cNvPr id="6" name="TextBox 16"/>
            <p:cNvSpPr txBox="1"/>
            <p:nvPr/>
          </p:nvSpPr>
          <p:spPr>
            <a:xfrm>
              <a:off x="7531057" y="1850761"/>
              <a:ext cx="3822743" cy="669414"/>
            </a:xfrm>
            <a:prstGeom prst="rect">
              <a:avLst/>
            </a:prstGeom>
            <a:noFill/>
          </p:spPr>
          <p:txBody>
            <a:bodyPr wrap="square" lIns="36000" rIns="36000" rtlCol="0">
              <a:spAutoFit/>
            </a:bodyPr>
            <a:lstStyle/>
            <a:p>
              <a:pPr>
                <a:lnSpc>
                  <a:spcPct val="125000"/>
                </a:lnSpc>
              </a:pPr>
              <a:r>
                <a:rPr lang="zh-CN" altLang="en-US" sz="1000" dirty="0">
                  <a:gradFill>
                    <a:gsLst>
                      <a:gs pos="0">
                        <a:schemeClr val="bg1"/>
                      </a:gs>
                      <a:gs pos="100000">
                        <a:srgbClr val="55B3FA"/>
                      </a:gs>
                    </a:gsLst>
                    <a:lin ang="5400000" scaled="1"/>
                  </a:gradFill>
                  <a:cs typeface="+mn-ea"/>
                  <a:sym typeface="+mn-lt"/>
                </a:rPr>
                <a:t>顶部“开始”面板中可以对字体、字号、颜色、行距等进行修改</a:t>
              </a:r>
              <a:r>
                <a:rPr lang="en-US" altLang="zh-CN" sz="1000" dirty="0">
                  <a:gradFill>
                    <a:gsLst>
                      <a:gs pos="0">
                        <a:schemeClr val="bg1"/>
                      </a:gs>
                      <a:gs pos="100000">
                        <a:srgbClr val="55B3FA"/>
                      </a:gs>
                    </a:gsLst>
                    <a:lin ang="5400000" scaled="1"/>
                  </a:gradFill>
                  <a:cs typeface="+mn-ea"/>
                  <a:sym typeface="+mn-lt"/>
                </a:rPr>
                <a:t>.</a:t>
              </a:r>
              <a:r>
                <a:rPr lang="zh-CN" altLang="en-US" sz="1000" dirty="0">
                  <a:gradFill>
                    <a:gsLst>
                      <a:gs pos="0">
                        <a:schemeClr val="bg1"/>
                      </a:gs>
                      <a:gs pos="100000">
                        <a:srgbClr val="55B3FA"/>
                      </a:gs>
                    </a:gsLst>
                    <a:lin ang="5400000" scaled="1"/>
                  </a:gradFill>
                  <a:cs typeface="+mn-ea"/>
                  <a:sym typeface="+mn-lt"/>
                </a:rPr>
                <a:t>顶部“开始”面板中可以对字体、字号、颜色、行距等进行修改。顶部“开始”</a:t>
              </a:r>
              <a:endParaRPr lang="en-US" altLang="zh-CN" sz="1000" dirty="0">
                <a:gradFill>
                  <a:gsLst>
                    <a:gs pos="0">
                      <a:schemeClr val="bg1"/>
                    </a:gs>
                    <a:gs pos="100000">
                      <a:srgbClr val="55B3FA"/>
                    </a:gs>
                  </a:gsLst>
                  <a:lin ang="5400000" scaled="1"/>
                </a:gradFill>
                <a:cs typeface="+mn-ea"/>
                <a:sym typeface="+mn-lt"/>
              </a:endParaRPr>
            </a:p>
          </p:txBody>
        </p:sp>
      </p:grpSp>
      <p:grpSp>
        <p:nvGrpSpPr>
          <p:cNvPr id="7" name="Group 14"/>
          <p:cNvGrpSpPr/>
          <p:nvPr/>
        </p:nvGrpSpPr>
        <p:grpSpPr>
          <a:xfrm>
            <a:off x="6102930" y="2629508"/>
            <a:ext cx="3822743" cy="1087387"/>
            <a:chOff x="7531057" y="1432788"/>
            <a:chExt cx="3822743" cy="1087387"/>
          </a:xfrm>
        </p:grpSpPr>
        <p:sp>
          <p:nvSpPr>
            <p:cNvPr id="8" name="TextBox 15"/>
            <p:cNvSpPr txBox="1"/>
            <p:nvPr/>
          </p:nvSpPr>
          <p:spPr>
            <a:xfrm>
              <a:off x="7531057" y="1432788"/>
              <a:ext cx="1611586" cy="441916"/>
            </a:xfrm>
            <a:prstGeom prst="rect">
              <a:avLst/>
            </a:prstGeom>
            <a:noFill/>
          </p:spPr>
          <p:txBody>
            <a:bodyPr wrap="none" lIns="36000" rIns="36000" rtlCol="0">
              <a:spAutoFit/>
            </a:bodyPr>
            <a:lstStyle/>
            <a:p>
              <a:pPr>
                <a:lnSpc>
                  <a:spcPct val="125000"/>
                </a:lnSpc>
              </a:pPr>
              <a:r>
                <a:rPr lang="zh-CN" altLang="en-US" sz="2000" b="1" dirty="0">
                  <a:gradFill>
                    <a:gsLst>
                      <a:gs pos="0">
                        <a:schemeClr val="bg1"/>
                      </a:gs>
                      <a:gs pos="100000">
                        <a:srgbClr val="55B3FA"/>
                      </a:gs>
                    </a:gsLst>
                    <a:lin ang="5400000" scaled="1"/>
                  </a:gradFill>
                  <a:cs typeface="+mn-ea"/>
                  <a:sym typeface="+mn-lt"/>
                </a:rPr>
                <a:t>战略目标定义</a:t>
              </a:r>
              <a:endParaRPr lang="en-US" sz="2000" b="1" dirty="0">
                <a:gradFill>
                  <a:gsLst>
                    <a:gs pos="0">
                      <a:schemeClr val="bg1"/>
                    </a:gs>
                    <a:gs pos="100000">
                      <a:srgbClr val="55B3FA"/>
                    </a:gs>
                  </a:gsLst>
                  <a:lin ang="5400000" scaled="1"/>
                </a:gradFill>
                <a:cs typeface="+mn-ea"/>
                <a:sym typeface="+mn-lt"/>
              </a:endParaRPr>
            </a:p>
          </p:txBody>
        </p:sp>
        <p:sp>
          <p:nvSpPr>
            <p:cNvPr id="9" name="TextBox 16"/>
            <p:cNvSpPr txBox="1"/>
            <p:nvPr/>
          </p:nvSpPr>
          <p:spPr>
            <a:xfrm>
              <a:off x="7531057" y="1850761"/>
              <a:ext cx="3822743" cy="669414"/>
            </a:xfrm>
            <a:prstGeom prst="rect">
              <a:avLst/>
            </a:prstGeom>
            <a:noFill/>
          </p:spPr>
          <p:txBody>
            <a:bodyPr wrap="square" lIns="36000" rIns="36000" rtlCol="0">
              <a:spAutoFit/>
            </a:bodyPr>
            <a:lstStyle/>
            <a:p>
              <a:pPr>
                <a:lnSpc>
                  <a:spcPct val="125000"/>
                </a:lnSpc>
              </a:pPr>
              <a:r>
                <a:rPr lang="zh-CN" altLang="en-US" sz="1000" dirty="0">
                  <a:gradFill>
                    <a:gsLst>
                      <a:gs pos="0">
                        <a:schemeClr val="bg1"/>
                      </a:gs>
                      <a:gs pos="100000">
                        <a:srgbClr val="55B3FA"/>
                      </a:gs>
                    </a:gsLst>
                    <a:lin ang="5400000" scaled="1"/>
                  </a:gradFill>
                  <a:cs typeface="+mn-ea"/>
                  <a:sym typeface="+mn-lt"/>
                </a:rPr>
                <a:t>顶部“开始”面板中可以对字体、字号、颜色、行距等进行修改</a:t>
              </a:r>
              <a:r>
                <a:rPr lang="en-US" altLang="zh-CN" sz="1000" dirty="0">
                  <a:gradFill>
                    <a:gsLst>
                      <a:gs pos="0">
                        <a:schemeClr val="bg1"/>
                      </a:gs>
                      <a:gs pos="100000">
                        <a:srgbClr val="55B3FA"/>
                      </a:gs>
                    </a:gsLst>
                    <a:lin ang="5400000" scaled="1"/>
                  </a:gradFill>
                  <a:cs typeface="+mn-ea"/>
                  <a:sym typeface="+mn-lt"/>
                </a:rPr>
                <a:t>.</a:t>
              </a:r>
              <a:r>
                <a:rPr lang="zh-CN" altLang="en-US" sz="1000" dirty="0">
                  <a:gradFill>
                    <a:gsLst>
                      <a:gs pos="0">
                        <a:schemeClr val="bg1"/>
                      </a:gs>
                      <a:gs pos="100000">
                        <a:srgbClr val="55B3FA"/>
                      </a:gs>
                    </a:gsLst>
                    <a:lin ang="5400000" scaled="1"/>
                  </a:gradFill>
                  <a:cs typeface="+mn-ea"/>
                  <a:sym typeface="+mn-lt"/>
                </a:rPr>
                <a:t>顶部</a:t>
              </a:r>
              <a:r>
                <a:rPr lang="zh-CN" altLang="en-US" sz="1000" dirty="0" smtClean="0">
                  <a:gradFill>
                    <a:gsLst>
                      <a:gs pos="0">
                        <a:schemeClr val="bg1"/>
                      </a:gs>
                      <a:gs pos="100000">
                        <a:srgbClr val="55B3FA"/>
                      </a:gs>
                    </a:gsLst>
                    <a:lin ang="5400000" scaled="1"/>
                  </a:gradFill>
                  <a:cs typeface="+mn-ea"/>
                  <a:sym typeface="+mn-lt"/>
                </a:rPr>
                <a:t>“开始”</a:t>
              </a:r>
              <a:r>
                <a:rPr lang="zh-CN" altLang="en-US" sz="1000" dirty="0">
                  <a:gradFill>
                    <a:gsLst>
                      <a:gs pos="0">
                        <a:schemeClr val="bg1"/>
                      </a:gs>
                      <a:gs pos="100000">
                        <a:srgbClr val="55B3FA"/>
                      </a:gs>
                    </a:gsLst>
                    <a:lin ang="5400000" scaled="1"/>
                  </a:gradFill>
                  <a:cs typeface="+mn-ea"/>
                  <a:sym typeface="+mn-lt"/>
                </a:rPr>
                <a:t>面板中可以对字体、字号、颜色、行距等进行修改。顶部“开始”</a:t>
              </a:r>
              <a:endParaRPr lang="en-US" altLang="zh-CN" sz="1000" dirty="0">
                <a:gradFill>
                  <a:gsLst>
                    <a:gs pos="0">
                      <a:schemeClr val="bg1"/>
                    </a:gs>
                    <a:gs pos="100000">
                      <a:srgbClr val="55B3FA"/>
                    </a:gs>
                  </a:gsLst>
                  <a:lin ang="5400000" scaled="1"/>
                </a:gradFill>
                <a:cs typeface="+mn-ea"/>
                <a:sym typeface="+mn-lt"/>
              </a:endParaRPr>
            </a:p>
          </p:txBody>
        </p:sp>
      </p:grpSp>
      <p:sp>
        <p:nvSpPr>
          <p:cNvPr id="12" name="TextBox 16"/>
          <p:cNvSpPr txBox="1"/>
          <p:nvPr/>
        </p:nvSpPr>
        <p:spPr>
          <a:xfrm>
            <a:off x="6102929" y="3811216"/>
            <a:ext cx="5943601" cy="1998368"/>
          </a:xfrm>
          <a:prstGeom prst="rect">
            <a:avLst/>
          </a:prstGeom>
          <a:noFill/>
        </p:spPr>
        <p:txBody>
          <a:bodyPr wrap="square" lIns="36000" rIns="36000" rtlCol="0">
            <a:spAutoFit/>
          </a:bodyPr>
          <a:lstStyle/>
          <a:p>
            <a:pPr marL="171450" indent="-171450">
              <a:lnSpc>
                <a:spcPct val="125000"/>
              </a:lnSpc>
              <a:buFont typeface="Wingdings" panose="05000000000000000000" pitchFamily="2" charset="2"/>
              <a:buChar char="l"/>
            </a:pPr>
            <a:r>
              <a:rPr lang="zh-CN" altLang="en-US" sz="1000" dirty="0">
                <a:gradFill>
                  <a:gsLst>
                    <a:gs pos="0">
                      <a:schemeClr val="bg1"/>
                    </a:gs>
                    <a:gs pos="100000">
                      <a:srgbClr val="55B3FA"/>
                    </a:gs>
                  </a:gsLst>
                  <a:lin ang="5400000" scaled="1"/>
                </a:gradFill>
                <a:cs typeface="+mn-ea"/>
                <a:sym typeface="+mn-lt"/>
              </a:rPr>
              <a:t>盈利能力： 用利润，投资收益率，每股平均收益 销售利润来标识</a:t>
            </a:r>
            <a:endParaRPr lang="en-US" altLang="zh-CN" sz="1000" dirty="0">
              <a:gradFill>
                <a:gsLst>
                  <a:gs pos="0">
                    <a:schemeClr val="bg1"/>
                  </a:gs>
                  <a:gs pos="100000">
                    <a:srgbClr val="55B3FA"/>
                  </a:gs>
                </a:gsLst>
                <a:lin ang="5400000" scaled="1"/>
              </a:gradFill>
              <a:cs typeface="+mn-ea"/>
              <a:sym typeface="+mn-lt"/>
            </a:endParaRPr>
          </a:p>
          <a:p>
            <a:pPr marL="171450" indent="-171450">
              <a:lnSpc>
                <a:spcPct val="125000"/>
              </a:lnSpc>
              <a:buFont typeface="Wingdings" panose="05000000000000000000" pitchFamily="2" charset="2"/>
              <a:buChar char="l"/>
            </a:pPr>
            <a:r>
              <a:rPr lang="zh-CN" altLang="en-US" sz="1000" dirty="0">
                <a:gradFill>
                  <a:gsLst>
                    <a:gs pos="0">
                      <a:schemeClr val="bg1"/>
                    </a:gs>
                    <a:gs pos="100000">
                      <a:srgbClr val="55B3FA"/>
                    </a:gs>
                  </a:gsLst>
                  <a:lin ang="5400000" scaled="1"/>
                </a:gradFill>
                <a:cs typeface="+mn-ea"/>
                <a:sym typeface="+mn-lt"/>
              </a:rPr>
              <a:t>市       场：用市场占有率、销售额或销售量来表示</a:t>
            </a:r>
            <a:endParaRPr lang="en-US" altLang="zh-CN" sz="1000" dirty="0">
              <a:gradFill>
                <a:gsLst>
                  <a:gs pos="0">
                    <a:schemeClr val="bg1"/>
                  </a:gs>
                  <a:gs pos="100000">
                    <a:srgbClr val="55B3FA"/>
                  </a:gs>
                </a:gsLst>
                <a:lin ang="5400000" scaled="1"/>
              </a:gradFill>
              <a:cs typeface="+mn-ea"/>
              <a:sym typeface="+mn-lt"/>
            </a:endParaRPr>
          </a:p>
          <a:p>
            <a:pPr marL="171450" indent="-171450">
              <a:lnSpc>
                <a:spcPct val="125000"/>
              </a:lnSpc>
              <a:buFont typeface="Wingdings" panose="05000000000000000000" pitchFamily="2" charset="2"/>
              <a:buChar char="l"/>
            </a:pPr>
            <a:r>
              <a:rPr lang="zh-CN" altLang="en-US" sz="1000" dirty="0">
                <a:gradFill>
                  <a:gsLst>
                    <a:gs pos="0">
                      <a:schemeClr val="bg1"/>
                    </a:gs>
                    <a:gs pos="100000">
                      <a:srgbClr val="55B3FA"/>
                    </a:gs>
                  </a:gsLst>
                  <a:lin ang="5400000" scaled="1"/>
                </a:gradFill>
                <a:cs typeface="+mn-ea"/>
                <a:sym typeface="+mn-lt"/>
              </a:rPr>
              <a:t>产品比率：用投入产比例或单位成本来表示</a:t>
            </a:r>
            <a:endParaRPr lang="en-US" altLang="zh-CN" sz="1000" dirty="0">
              <a:gradFill>
                <a:gsLst>
                  <a:gs pos="0">
                    <a:schemeClr val="bg1"/>
                  </a:gs>
                  <a:gs pos="100000">
                    <a:srgbClr val="55B3FA"/>
                  </a:gs>
                </a:gsLst>
                <a:lin ang="5400000" scaled="1"/>
              </a:gradFill>
              <a:cs typeface="+mn-ea"/>
              <a:sym typeface="+mn-lt"/>
            </a:endParaRPr>
          </a:p>
          <a:p>
            <a:pPr marL="171450" indent="-171450">
              <a:lnSpc>
                <a:spcPct val="125000"/>
              </a:lnSpc>
              <a:buFont typeface="Wingdings" panose="05000000000000000000" pitchFamily="2" charset="2"/>
              <a:buChar char="l"/>
            </a:pPr>
            <a:r>
              <a:rPr lang="zh-CN" altLang="en-US" sz="1000" dirty="0">
                <a:gradFill>
                  <a:gsLst>
                    <a:gs pos="0">
                      <a:schemeClr val="bg1"/>
                    </a:gs>
                    <a:gs pos="100000">
                      <a:srgbClr val="55B3FA"/>
                    </a:gs>
                  </a:gsLst>
                  <a:lin ang="5400000" scaled="1"/>
                </a:gradFill>
                <a:cs typeface="+mn-ea"/>
                <a:sym typeface="+mn-lt"/>
              </a:rPr>
              <a:t>产       品：用产品线或产品销售额和盈利能力，开发新产品的完成期来表示</a:t>
            </a:r>
            <a:endParaRPr lang="en-US" altLang="zh-CN" sz="1000" dirty="0">
              <a:gradFill>
                <a:gsLst>
                  <a:gs pos="0">
                    <a:schemeClr val="bg1"/>
                  </a:gs>
                  <a:gs pos="100000">
                    <a:srgbClr val="55B3FA"/>
                  </a:gs>
                </a:gsLst>
                <a:lin ang="5400000" scaled="1"/>
              </a:gradFill>
              <a:cs typeface="+mn-ea"/>
              <a:sym typeface="+mn-lt"/>
            </a:endParaRPr>
          </a:p>
          <a:p>
            <a:pPr marL="171450" indent="-171450">
              <a:lnSpc>
                <a:spcPct val="125000"/>
              </a:lnSpc>
              <a:buFont typeface="Wingdings" panose="05000000000000000000" pitchFamily="2" charset="2"/>
              <a:buChar char="l"/>
            </a:pPr>
            <a:r>
              <a:rPr lang="zh-CN" altLang="en-US" sz="1000" dirty="0">
                <a:gradFill>
                  <a:gsLst>
                    <a:gs pos="0">
                      <a:schemeClr val="bg1"/>
                    </a:gs>
                    <a:gs pos="100000">
                      <a:srgbClr val="55B3FA"/>
                    </a:gs>
                  </a:gsLst>
                  <a:lin ang="5400000" scaled="1"/>
                </a:gradFill>
                <a:cs typeface="+mn-ea"/>
                <a:sym typeface="+mn-lt"/>
              </a:rPr>
              <a:t>资       金：用资本的构成，新增的普通股，现金流量，流动资本，回收期来表示</a:t>
            </a:r>
            <a:endParaRPr lang="en-US" altLang="zh-CN" sz="1000" dirty="0">
              <a:gradFill>
                <a:gsLst>
                  <a:gs pos="0">
                    <a:schemeClr val="bg1"/>
                  </a:gs>
                  <a:gs pos="100000">
                    <a:srgbClr val="55B3FA"/>
                  </a:gs>
                </a:gsLst>
                <a:lin ang="5400000" scaled="1"/>
              </a:gradFill>
              <a:cs typeface="+mn-ea"/>
              <a:sym typeface="+mn-lt"/>
            </a:endParaRPr>
          </a:p>
          <a:p>
            <a:pPr marL="171450" indent="-171450">
              <a:lnSpc>
                <a:spcPct val="125000"/>
              </a:lnSpc>
              <a:buFont typeface="Wingdings" panose="05000000000000000000" pitchFamily="2" charset="2"/>
              <a:buChar char="l"/>
            </a:pPr>
            <a:r>
              <a:rPr lang="zh-CN" altLang="en-US" sz="1000" dirty="0">
                <a:gradFill>
                  <a:gsLst>
                    <a:gs pos="0">
                      <a:schemeClr val="bg1"/>
                    </a:gs>
                    <a:gs pos="100000">
                      <a:srgbClr val="55B3FA"/>
                    </a:gs>
                  </a:gsLst>
                  <a:lin ang="5400000" scaled="1"/>
                </a:gradFill>
                <a:cs typeface="+mn-ea"/>
                <a:sym typeface="+mn-lt"/>
              </a:rPr>
              <a:t>生       产：用工作面积，固定费用来表示</a:t>
            </a:r>
            <a:endParaRPr lang="en-US" altLang="zh-CN" sz="1000" dirty="0">
              <a:gradFill>
                <a:gsLst>
                  <a:gs pos="0">
                    <a:schemeClr val="bg1"/>
                  </a:gs>
                  <a:gs pos="100000">
                    <a:srgbClr val="55B3FA"/>
                  </a:gs>
                </a:gsLst>
                <a:lin ang="5400000" scaled="1"/>
              </a:gradFill>
              <a:cs typeface="+mn-ea"/>
              <a:sym typeface="+mn-lt"/>
            </a:endParaRPr>
          </a:p>
          <a:p>
            <a:pPr marL="171450" indent="-171450">
              <a:lnSpc>
                <a:spcPct val="125000"/>
              </a:lnSpc>
              <a:buFont typeface="Wingdings" panose="05000000000000000000" pitchFamily="2" charset="2"/>
              <a:buChar char="l"/>
            </a:pPr>
            <a:r>
              <a:rPr lang="en-US" altLang="zh-CN" sz="1000" dirty="0">
                <a:gradFill>
                  <a:gsLst>
                    <a:gs pos="0">
                      <a:schemeClr val="bg1"/>
                    </a:gs>
                    <a:gs pos="100000">
                      <a:srgbClr val="55B3FA"/>
                    </a:gs>
                  </a:gsLst>
                  <a:lin ang="5400000" scaled="1"/>
                </a:gradFill>
                <a:cs typeface="+mn-ea"/>
                <a:sym typeface="+mn-lt"/>
              </a:rPr>
              <a:t>.</a:t>
            </a:r>
            <a:r>
              <a:rPr lang="zh-CN" altLang="en-US" sz="1000" dirty="0">
                <a:gradFill>
                  <a:gsLst>
                    <a:gs pos="0">
                      <a:schemeClr val="bg1"/>
                    </a:gs>
                    <a:gs pos="100000">
                      <a:srgbClr val="55B3FA"/>
                    </a:gs>
                  </a:gsLst>
                  <a:lin ang="5400000" scaled="1"/>
                </a:gradFill>
                <a:cs typeface="+mn-ea"/>
                <a:sym typeface="+mn-lt"/>
              </a:rPr>
              <a:t>研究开发：用花费的货币量或完成量来表示</a:t>
            </a:r>
            <a:endParaRPr lang="en-US" altLang="zh-CN" sz="1000" dirty="0">
              <a:gradFill>
                <a:gsLst>
                  <a:gs pos="0">
                    <a:schemeClr val="bg1"/>
                  </a:gs>
                  <a:gs pos="100000">
                    <a:srgbClr val="55B3FA"/>
                  </a:gs>
                </a:gsLst>
                <a:lin ang="5400000" scaled="1"/>
              </a:gradFill>
              <a:cs typeface="+mn-ea"/>
              <a:sym typeface="+mn-lt"/>
            </a:endParaRPr>
          </a:p>
          <a:p>
            <a:pPr marL="171450" indent="-171450">
              <a:lnSpc>
                <a:spcPct val="125000"/>
              </a:lnSpc>
              <a:buFont typeface="Wingdings" panose="05000000000000000000" pitchFamily="2" charset="2"/>
              <a:buChar char="l"/>
            </a:pPr>
            <a:r>
              <a:rPr lang="zh-CN" altLang="en-US" sz="1000" dirty="0">
                <a:gradFill>
                  <a:gsLst>
                    <a:gs pos="0">
                      <a:schemeClr val="bg1"/>
                    </a:gs>
                    <a:gs pos="100000">
                      <a:srgbClr val="55B3FA"/>
                    </a:gs>
                  </a:gsLst>
                  <a:lin ang="5400000" scaled="1"/>
                </a:gradFill>
                <a:cs typeface="+mn-ea"/>
                <a:sym typeface="+mn-lt"/>
              </a:rPr>
              <a:t>组       织：用将变革或获奖承担的项目来表示</a:t>
            </a:r>
            <a:endParaRPr lang="en-US" altLang="zh-CN" sz="1000" dirty="0">
              <a:gradFill>
                <a:gsLst>
                  <a:gs pos="0">
                    <a:schemeClr val="bg1"/>
                  </a:gs>
                  <a:gs pos="100000">
                    <a:srgbClr val="55B3FA"/>
                  </a:gs>
                </a:gsLst>
                <a:lin ang="5400000" scaled="1"/>
              </a:gradFill>
              <a:cs typeface="+mn-ea"/>
              <a:sym typeface="+mn-lt"/>
            </a:endParaRPr>
          </a:p>
          <a:p>
            <a:pPr marL="171450" indent="-171450">
              <a:lnSpc>
                <a:spcPct val="125000"/>
              </a:lnSpc>
              <a:buFont typeface="Wingdings" panose="05000000000000000000" pitchFamily="2" charset="2"/>
              <a:buChar char="l"/>
            </a:pPr>
            <a:r>
              <a:rPr lang="zh-CN" altLang="en-US" sz="1000" dirty="0">
                <a:gradFill>
                  <a:gsLst>
                    <a:gs pos="0">
                      <a:schemeClr val="bg1"/>
                    </a:gs>
                    <a:gs pos="100000">
                      <a:srgbClr val="55B3FA"/>
                    </a:gs>
                  </a:gsLst>
                  <a:lin ang="5400000" scaled="1"/>
                </a:gradFill>
                <a:cs typeface="+mn-ea"/>
                <a:sym typeface="+mn-lt"/>
              </a:rPr>
              <a:t>人力资源：用缺勤率、迟到率、人员流动率培训人数或将实施的培训计划数来表示</a:t>
            </a:r>
            <a:endParaRPr lang="en-US" altLang="zh-CN" sz="1000" dirty="0">
              <a:gradFill>
                <a:gsLst>
                  <a:gs pos="0">
                    <a:schemeClr val="bg1"/>
                  </a:gs>
                  <a:gs pos="100000">
                    <a:srgbClr val="55B3FA"/>
                  </a:gs>
                </a:gsLst>
                <a:lin ang="5400000" scaled="1"/>
              </a:gradFill>
              <a:cs typeface="+mn-ea"/>
              <a:sym typeface="+mn-lt"/>
            </a:endParaRPr>
          </a:p>
          <a:p>
            <a:pPr marL="171450" indent="-171450">
              <a:lnSpc>
                <a:spcPct val="125000"/>
              </a:lnSpc>
              <a:buFont typeface="Wingdings" panose="05000000000000000000" pitchFamily="2" charset="2"/>
              <a:buChar char="l"/>
            </a:pPr>
            <a:r>
              <a:rPr lang="zh-CN" altLang="en-US" sz="1000" dirty="0">
                <a:gradFill>
                  <a:gsLst>
                    <a:gs pos="0">
                      <a:schemeClr val="bg1"/>
                    </a:gs>
                    <a:gs pos="100000">
                      <a:srgbClr val="55B3FA"/>
                    </a:gs>
                  </a:gsLst>
                  <a:lin ang="5400000" scaled="1"/>
                </a:gradFill>
                <a:cs typeface="+mn-ea"/>
                <a:sym typeface="+mn-lt"/>
              </a:rPr>
              <a:t>社会责任：用活动的类型、服务天数或财政资助来表示</a:t>
            </a:r>
            <a:endParaRPr lang="en-US" altLang="zh-CN" sz="1000" dirty="0">
              <a:gradFill>
                <a:gsLst>
                  <a:gs pos="0">
                    <a:schemeClr val="bg1"/>
                  </a:gs>
                  <a:gs pos="100000">
                    <a:srgbClr val="55B3FA"/>
                  </a:gs>
                </a:gsLst>
                <a:lin ang="5400000" scaled="1"/>
              </a:gradFill>
              <a:cs typeface="+mn-ea"/>
              <a:sym typeface="+mn-lt"/>
            </a:endParaRPr>
          </a:p>
        </p:txBody>
      </p:sp>
      <p:sp>
        <p:nvSpPr>
          <p:cNvPr id="30" name="Rechteck 1"/>
          <p:cNvSpPr/>
          <p:nvPr/>
        </p:nvSpPr>
        <p:spPr>
          <a:xfrm flipH="1">
            <a:off x="797678" y="977031"/>
            <a:ext cx="3275931" cy="5173422"/>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28600"/>
            <a:endParaRPr lang="de-DE" sz="900">
              <a:gradFill>
                <a:gsLst>
                  <a:gs pos="0">
                    <a:srgbClr val="54C1DA"/>
                  </a:gs>
                  <a:gs pos="100000">
                    <a:srgbClr val="6FC08C"/>
                  </a:gs>
                </a:gsLst>
                <a:lin ang="5400000" scaled="1"/>
              </a:gradFill>
              <a:cs typeface="+mn-ea"/>
              <a:sym typeface="+mn-lt"/>
            </a:endParaRPr>
          </a:p>
        </p:txBody>
      </p:sp>
      <p:sp>
        <p:nvSpPr>
          <p:cNvPr id="3" name="Title 1"/>
          <p:cNvSpPr txBox="1">
            <a:spLocks/>
          </p:cNvSpPr>
          <p:nvPr/>
        </p:nvSpPr>
        <p:spPr>
          <a:xfrm>
            <a:off x="4824664" y="3572176"/>
            <a:ext cx="486695" cy="2142824"/>
          </a:xfrm>
          <a:prstGeom prst="rect">
            <a:avLst/>
          </a:prstGeom>
        </p:spPr>
        <p:txBody>
          <a:bodyPr vert="horz" lIns="36000"/>
          <a:lstStyle>
            <a:lvl1pPr algn="l" defTabSz="914400" rtl="0" eaLnBrk="1" latinLnBrk="0" hangingPunct="1">
              <a:lnSpc>
                <a:spcPct val="90000"/>
              </a:lnSpc>
              <a:spcBef>
                <a:spcPct val="0"/>
              </a:spcBef>
              <a:buNone/>
              <a:defRPr sz="3200" kern="1200">
                <a:solidFill>
                  <a:schemeClr val="bg2">
                    <a:lumMod val="50000"/>
                  </a:schemeClr>
                </a:solidFill>
                <a:latin typeface="+mj-lt"/>
                <a:ea typeface="+mj-ea"/>
                <a:cs typeface="+mj-cs"/>
              </a:defRPr>
            </a:lvl1pPr>
          </a:lstStyle>
          <a:p>
            <a:pPr>
              <a:lnSpc>
                <a:spcPct val="100000"/>
              </a:lnSpc>
            </a:pPr>
            <a:r>
              <a:rPr lang="zh-CN" altLang="en-US" b="1" dirty="0" smtClean="0">
                <a:gradFill>
                  <a:gsLst>
                    <a:gs pos="0">
                      <a:schemeClr val="bg1"/>
                    </a:gs>
                    <a:gs pos="100000">
                      <a:srgbClr val="55B3FA"/>
                    </a:gs>
                  </a:gsLst>
                  <a:lin ang="5400000" scaled="1"/>
                </a:gradFill>
                <a:latin typeface="+mn-lt"/>
                <a:ea typeface="+mn-ea"/>
                <a:cs typeface="+mn-ea"/>
                <a:sym typeface="+mn-lt"/>
              </a:rPr>
              <a:t>企</a:t>
            </a:r>
            <a:endParaRPr lang="en-US" altLang="zh-CN" b="1" dirty="0" smtClean="0">
              <a:gradFill>
                <a:gsLst>
                  <a:gs pos="0">
                    <a:schemeClr val="bg1"/>
                  </a:gs>
                  <a:gs pos="100000">
                    <a:srgbClr val="55B3FA"/>
                  </a:gs>
                </a:gsLst>
                <a:lin ang="5400000" scaled="1"/>
              </a:gradFill>
              <a:latin typeface="+mn-lt"/>
              <a:ea typeface="+mn-ea"/>
              <a:cs typeface="+mn-ea"/>
              <a:sym typeface="+mn-lt"/>
            </a:endParaRPr>
          </a:p>
          <a:p>
            <a:pPr>
              <a:lnSpc>
                <a:spcPct val="100000"/>
              </a:lnSpc>
            </a:pPr>
            <a:r>
              <a:rPr lang="zh-CN" altLang="en-US" b="1" dirty="0" smtClean="0">
                <a:gradFill>
                  <a:gsLst>
                    <a:gs pos="0">
                      <a:schemeClr val="bg1"/>
                    </a:gs>
                    <a:gs pos="100000">
                      <a:srgbClr val="55B3FA"/>
                    </a:gs>
                  </a:gsLst>
                  <a:lin ang="5400000" scaled="1"/>
                </a:gradFill>
                <a:latin typeface="+mn-lt"/>
                <a:ea typeface="+mn-ea"/>
                <a:cs typeface="+mn-ea"/>
                <a:sym typeface="+mn-lt"/>
              </a:rPr>
              <a:t>业</a:t>
            </a:r>
            <a:endParaRPr lang="en-US" altLang="zh-CN" b="1" dirty="0" smtClean="0">
              <a:gradFill>
                <a:gsLst>
                  <a:gs pos="0">
                    <a:schemeClr val="bg1"/>
                  </a:gs>
                  <a:gs pos="100000">
                    <a:srgbClr val="55B3FA"/>
                  </a:gs>
                </a:gsLst>
                <a:lin ang="5400000" scaled="1"/>
              </a:gradFill>
              <a:latin typeface="+mn-lt"/>
              <a:ea typeface="+mn-ea"/>
              <a:cs typeface="+mn-ea"/>
              <a:sym typeface="+mn-lt"/>
            </a:endParaRPr>
          </a:p>
          <a:p>
            <a:pPr>
              <a:lnSpc>
                <a:spcPct val="100000"/>
              </a:lnSpc>
            </a:pPr>
            <a:r>
              <a:rPr lang="zh-CN" altLang="en-US" b="1" dirty="0" smtClean="0">
                <a:gradFill>
                  <a:gsLst>
                    <a:gs pos="0">
                      <a:schemeClr val="bg1"/>
                    </a:gs>
                    <a:gs pos="100000">
                      <a:srgbClr val="55B3FA"/>
                    </a:gs>
                  </a:gsLst>
                  <a:lin ang="5400000" scaled="1"/>
                </a:gradFill>
                <a:latin typeface="+mn-lt"/>
                <a:ea typeface="+mn-ea"/>
                <a:cs typeface="+mn-ea"/>
                <a:sym typeface="+mn-lt"/>
              </a:rPr>
              <a:t>文</a:t>
            </a:r>
            <a:endParaRPr lang="en-US" altLang="zh-CN" b="1" dirty="0" smtClean="0">
              <a:gradFill>
                <a:gsLst>
                  <a:gs pos="0">
                    <a:schemeClr val="bg1"/>
                  </a:gs>
                  <a:gs pos="100000">
                    <a:srgbClr val="55B3FA"/>
                  </a:gs>
                </a:gsLst>
                <a:lin ang="5400000" scaled="1"/>
              </a:gradFill>
              <a:latin typeface="+mn-lt"/>
              <a:ea typeface="+mn-ea"/>
              <a:cs typeface="+mn-ea"/>
              <a:sym typeface="+mn-lt"/>
            </a:endParaRPr>
          </a:p>
          <a:p>
            <a:pPr>
              <a:lnSpc>
                <a:spcPct val="100000"/>
              </a:lnSpc>
            </a:pPr>
            <a:r>
              <a:rPr lang="zh-CN" altLang="en-US" b="1" dirty="0" smtClean="0">
                <a:gradFill>
                  <a:gsLst>
                    <a:gs pos="0">
                      <a:schemeClr val="bg1"/>
                    </a:gs>
                    <a:gs pos="100000">
                      <a:srgbClr val="55B3FA"/>
                    </a:gs>
                  </a:gsLst>
                  <a:lin ang="5400000" scaled="1"/>
                </a:gradFill>
                <a:latin typeface="+mn-lt"/>
                <a:ea typeface="+mn-ea"/>
                <a:cs typeface="+mn-ea"/>
                <a:sym typeface="+mn-lt"/>
              </a:rPr>
              <a:t>化</a:t>
            </a:r>
            <a:endParaRPr lang="en-US" altLang="zh-CN" b="1" dirty="0" smtClean="0">
              <a:gradFill>
                <a:gsLst>
                  <a:gs pos="0">
                    <a:schemeClr val="bg1"/>
                  </a:gs>
                  <a:gs pos="100000">
                    <a:srgbClr val="55B3FA"/>
                  </a:gs>
                </a:gsLst>
                <a:lin ang="5400000" scaled="1"/>
              </a:gradFill>
              <a:latin typeface="+mn-lt"/>
              <a:ea typeface="+mn-ea"/>
              <a:cs typeface="+mn-ea"/>
              <a:sym typeface="+mn-lt"/>
            </a:endParaRPr>
          </a:p>
        </p:txBody>
      </p:sp>
      <p:sp>
        <p:nvSpPr>
          <p:cNvPr id="10" name="等腰三角形 9"/>
          <p:cNvSpPr/>
          <p:nvPr/>
        </p:nvSpPr>
        <p:spPr bwMode="auto">
          <a:xfrm rot="5400000">
            <a:off x="2632630" y="5004982"/>
            <a:ext cx="186616" cy="235052"/>
          </a:xfrm>
          <a:prstGeom prst="triangle">
            <a:avLst/>
          </a:prstGeom>
          <a:gradFill>
            <a:gsLst>
              <a:gs pos="0">
                <a:schemeClr val="bg1"/>
              </a:gs>
              <a:gs pos="100000">
                <a:srgbClr val="55B3FA"/>
              </a:gs>
            </a:gsLst>
            <a:lin ang="0" scaled="0"/>
          </a:gradFill>
          <a:ln>
            <a:noFill/>
          </a:ln>
          <a:extLst/>
        </p:spPr>
        <p:txBody>
          <a:bodyPr vert="horz" wrap="square" lIns="91440" tIns="45720" rIns="91440" bIns="45720" numCol="1" rtlCol="0" anchor="t" anchorCtr="0" compatLnSpc="1">
            <a:prstTxWarp prst="textNoShape">
              <a:avLst/>
            </a:prstTxWarp>
          </a:bodyPr>
          <a:lstStyle/>
          <a:p>
            <a:pPr algn="ctr"/>
            <a:endParaRPr lang="zh-CN" altLang="en-US" dirty="0">
              <a:gradFill>
                <a:gsLst>
                  <a:gs pos="0">
                    <a:schemeClr val="bg1"/>
                  </a:gs>
                  <a:gs pos="100000">
                    <a:srgbClr val="55B3FA"/>
                  </a:gs>
                </a:gsLst>
                <a:lin ang="5400000" scaled="1"/>
              </a:gradFill>
              <a:cs typeface="+mn-ea"/>
              <a:sym typeface="+mn-lt"/>
            </a:endParaRPr>
          </a:p>
        </p:txBody>
      </p:sp>
      <p:sp>
        <p:nvSpPr>
          <p:cNvPr id="33" name="矩形 32"/>
          <p:cNvSpPr/>
          <p:nvPr/>
        </p:nvSpPr>
        <p:spPr bwMode="auto">
          <a:xfrm>
            <a:off x="2233864" y="3200401"/>
            <a:ext cx="3267230" cy="2492170"/>
          </a:xfrm>
          <a:prstGeom prst="rect">
            <a:avLst/>
          </a:prstGeom>
          <a:noFill/>
          <a:ln w="76200">
            <a:gradFill>
              <a:gsLst>
                <a:gs pos="0">
                  <a:schemeClr val="bg1"/>
                </a:gs>
                <a:gs pos="100000">
                  <a:srgbClr val="55B3FA"/>
                </a:gs>
              </a:gsLst>
              <a:lin ang="2700000" scaled="0"/>
            </a:gradFill>
            <a:miter lim="800000"/>
            <a:headEnd/>
            <a:tailEnd/>
          </a:ln>
          <a:extLst/>
        </p:spPr>
        <p:txBody>
          <a:bodyPr vert="horz" wrap="square" lIns="91440" tIns="45720" rIns="91440" bIns="45720" numCol="1" rtlCol="0" anchor="t" anchorCtr="0" compatLnSpc="1">
            <a:prstTxWarp prst="textNoShape">
              <a:avLst/>
            </a:prstTxWarp>
          </a:bodyPr>
          <a:lstStyle/>
          <a:p>
            <a:pPr algn="ctr"/>
            <a:endParaRPr lang="en-US" altLang="zh-CN" dirty="0" smtClean="0">
              <a:gradFill>
                <a:gsLst>
                  <a:gs pos="0">
                    <a:schemeClr val="bg1"/>
                  </a:gs>
                  <a:gs pos="100000">
                    <a:srgbClr val="55B3FA"/>
                  </a:gs>
                </a:gsLst>
                <a:lin ang="5400000" scaled="1"/>
              </a:gradFill>
              <a:cs typeface="+mn-ea"/>
              <a:sym typeface="+mn-lt"/>
            </a:endParaRPr>
          </a:p>
          <a:p>
            <a:pPr algn="ctr"/>
            <a:endParaRPr lang="zh-CN" altLang="en-US" dirty="0">
              <a:gradFill>
                <a:gsLst>
                  <a:gs pos="0">
                    <a:schemeClr val="bg1"/>
                  </a:gs>
                  <a:gs pos="100000">
                    <a:srgbClr val="55B3FA"/>
                  </a:gs>
                </a:gsLst>
                <a:lin ang="5400000" scaled="1"/>
              </a:gradFill>
              <a:cs typeface="+mn-ea"/>
              <a:sym typeface="+mn-lt"/>
            </a:endParaRPr>
          </a:p>
        </p:txBody>
      </p:sp>
      <p:sp>
        <p:nvSpPr>
          <p:cNvPr id="34" name="TextBox 15"/>
          <p:cNvSpPr txBox="1"/>
          <p:nvPr/>
        </p:nvSpPr>
        <p:spPr>
          <a:xfrm>
            <a:off x="2535163" y="5215816"/>
            <a:ext cx="2061646" cy="406971"/>
          </a:xfrm>
          <a:prstGeom prst="rect">
            <a:avLst/>
          </a:prstGeom>
          <a:noFill/>
        </p:spPr>
        <p:txBody>
          <a:bodyPr wrap="none" lIns="36000" rIns="36000" rtlCol="0">
            <a:spAutoFit/>
          </a:bodyPr>
          <a:lstStyle/>
          <a:p>
            <a:pPr>
              <a:lnSpc>
                <a:spcPct val="125000"/>
              </a:lnSpc>
            </a:pPr>
            <a:r>
              <a:rPr lang="en-US" altLang="zh-CN" dirty="0" smtClean="0">
                <a:gradFill>
                  <a:gsLst>
                    <a:gs pos="0">
                      <a:schemeClr val="bg1"/>
                    </a:gs>
                    <a:gs pos="100000">
                      <a:srgbClr val="55B3FA"/>
                    </a:gs>
                  </a:gsLst>
                  <a:lin ang="5400000" scaled="1"/>
                </a:gradFill>
                <a:cs typeface="+mn-ea"/>
                <a:sym typeface="+mn-lt"/>
              </a:rPr>
              <a:t>Corporate Culture</a:t>
            </a:r>
            <a:endParaRPr lang="en-US" dirty="0">
              <a:gradFill>
                <a:gsLst>
                  <a:gs pos="0">
                    <a:schemeClr val="bg1"/>
                  </a:gs>
                  <a:gs pos="100000">
                    <a:srgbClr val="55B3FA"/>
                  </a:gs>
                </a:gsLst>
                <a:lin ang="5400000" scaled="1"/>
              </a:gradFill>
              <a:cs typeface="+mn-ea"/>
              <a:sym typeface="+mn-lt"/>
            </a:endParaRPr>
          </a:p>
        </p:txBody>
      </p:sp>
      <p:sp>
        <p:nvSpPr>
          <p:cNvPr id="37" name="Title 1"/>
          <p:cNvSpPr txBox="1">
            <a:spLocks/>
          </p:cNvSpPr>
          <p:nvPr/>
        </p:nvSpPr>
        <p:spPr>
          <a:xfrm>
            <a:off x="11409052" y="609600"/>
            <a:ext cx="486695" cy="653439"/>
          </a:xfrm>
          <a:prstGeom prst="rect">
            <a:avLst/>
          </a:prstGeom>
        </p:spPr>
        <p:txBody>
          <a:bodyPr vert="horz" lIns="36000"/>
          <a:lstStyle>
            <a:lvl1pPr algn="l" defTabSz="914400" rtl="0" eaLnBrk="1" latinLnBrk="0" hangingPunct="1">
              <a:lnSpc>
                <a:spcPct val="90000"/>
              </a:lnSpc>
              <a:spcBef>
                <a:spcPct val="0"/>
              </a:spcBef>
              <a:buNone/>
              <a:defRPr sz="3200" kern="1200">
                <a:solidFill>
                  <a:schemeClr val="bg2">
                    <a:lumMod val="50000"/>
                  </a:schemeClr>
                </a:solidFill>
                <a:latin typeface="+mj-lt"/>
                <a:ea typeface="+mj-ea"/>
                <a:cs typeface="+mj-cs"/>
              </a:defRPr>
            </a:lvl1pPr>
          </a:lstStyle>
          <a:p>
            <a:pPr>
              <a:lnSpc>
                <a:spcPct val="100000"/>
              </a:lnSpc>
            </a:pPr>
            <a:r>
              <a:rPr lang="en-US" altLang="zh-CN" sz="4400" b="1" dirty="0" smtClean="0">
                <a:gradFill>
                  <a:gsLst>
                    <a:gs pos="0">
                      <a:schemeClr val="bg1"/>
                    </a:gs>
                    <a:gs pos="100000">
                      <a:srgbClr val="55B3FA"/>
                    </a:gs>
                  </a:gsLst>
                  <a:lin ang="5400000" scaled="1"/>
                </a:gradFill>
                <a:latin typeface="+mn-lt"/>
                <a:ea typeface="+mn-ea"/>
                <a:cs typeface="+mn-ea"/>
                <a:sym typeface="+mn-lt"/>
              </a:rPr>
              <a:t>+</a:t>
            </a:r>
          </a:p>
        </p:txBody>
      </p:sp>
    </p:spTree>
    <p:extLst>
      <p:ext uri="{BB962C8B-B14F-4D97-AF65-F5344CB8AC3E}">
        <p14:creationId xmlns:p14="http://schemas.microsoft.com/office/powerpoint/2010/main" val="3378241376"/>
      </p:ext>
    </p:extLst>
  </p:cSld>
  <p:clrMapOvr>
    <a:masterClrMapping/>
  </p:clrMapOvr>
  <mc:AlternateContent xmlns:mc="http://schemas.openxmlformats.org/markup-compatibility/2006" xmlns:p14="http://schemas.microsoft.com/office/powerpoint/2010/main">
    <mc:Choice Requires="p14">
      <p:transition spd="slow" p14:dur="1400" advClick="0" advTm="0">
        <p14:doors dir="vert"/>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par>
                                <p:cTn id="8" presetID="21" presetClass="entr" presetSubtype="1" fill="hold" grpId="0" nodeType="withEffect">
                                  <p:stCondLst>
                                    <p:cond delay="250"/>
                                  </p:stCondLst>
                                  <p:childTnLst>
                                    <p:set>
                                      <p:cBhvr>
                                        <p:cTn id="9" dur="1" fill="hold">
                                          <p:stCondLst>
                                            <p:cond delay="0"/>
                                          </p:stCondLst>
                                        </p:cTn>
                                        <p:tgtEl>
                                          <p:spTgt spid="33"/>
                                        </p:tgtEl>
                                        <p:attrNameLst>
                                          <p:attrName>style.visibility</p:attrName>
                                        </p:attrNameLst>
                                      </p:cBhvr>
                                      <p:to>
                                        <p:strVal val="visible"/>
                                      </p:to>
                                    </p:set>
                                    <p:animEffect transition="in" filter="wheel(1)">
                                      <p:cBhvr>
                                        <p:cTn id="10" dur="1000"/>
                                        <p:tgtEl>
                                          <p:spTgt spid="33"/>
                                        </p:tgtEl>
                                      </p:cBhvr>
                                    </p:animEffect>
                                  </p:childTnLst>
                                </p:cTn>
                              </p:par>
                            </p:childTnLst>
                          </p:cTn>
                        </p:par>
                        <p:par>
                          <p:cTn id="11" fill="hold">
                            <p:stCondLst>
                              <p:cond delay="1250"/>
                            </p:stCondLst>
                            <p:childTnLst>
                              <p:par>
                                <p:cTn id="12" presetID="10" presetClass="entr" presetSubtype="0"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par>
                          <p:cTn id="15" fill="hold">
                            <p:stCondLst>
                              <p:cond delay="1750"/>
                            </p:stCondLst>
                            <p:childTnLst>
                              <p:par>
                                <p:cTn id="16" presetID="2" presetClass="entr" presetSubtype="8" fill="hold" grpId="0" nodeType="afterEffect">
                                  <p:stCondLst>
                                    <p:cond delay="0"/>
                                  </p:stCondLst>
                                  <p:childTnLst>
                                    <p:set>
                                      <p:cBhvr>
                                        <p:cTn id="17" dur="1" fill="hold">
                                          <p:stCondLst>
                                            <p:cond delay="0"/>
                                          </p:stCondLst>
                                        </p:cTn>
                                        <p:tgtEl>
                                          <p:spTgt spid="34"/>
                                        </p:tgtEl>
                                        <p:attrNameLst>
                                          <p:attrName>style.visibility</p:attrName>
                                        </p:attrNameLst>
                                      </p:cBhvr>
                                      <p:to>
                                        <p:strVal val="visible"/>
                                      </p:to>
                                    </p:set>
                                    <p:anim calcmode="lin" valueType="num">
                                      <p:cBhvr additive="base">
                                        <p:cTn id="18" dur="500" fill="hold"/>
                                        <p:tgtEl>
                                          <p:spTgt spid="34"/>
                                        </p:tgtEl>
                                        <p:attrNameLst>
                                          <p:attrName>ppt_x</p:attrName>
                                        </p:attrNameLst>
                                      </p:cBhvr>
                                      <p:tavLst>
                                        <p:tav tm="0">
                                          <p:val>
                                            <p:strVal val="0-#ppt_w/2"/>
                                          </p:val>
                                        </p:tav>
                                        <p:tav tm="100000">
                                          <p:val>
                                            <p:strVal val="#ppt_x"/>
                                          </p:val>
                                        </p:tav>
                                      </p:tavLst>
                                    </p:anim>
                                    <p:anim calcmode="lin" valueType="num">
                                      <p:cBhvr additive="base">
                                        <p:cTn id="19" dur="500" fill="hold"/>
                                        <p:tgtEl>
                                          <p:spTgt spid="34"/>
                                        </p:tgtEl>
                                        <p:attrNameLst>
                                          <p:attrName>ppt_y</p:attrName>
                                        </p:attrNameLst>
                                      </p:cBhvr>
                                      <p:tavLst>
                                        <p:tav tm="0">
                                          <p:val>
                                            <p:strVal val="#ppt_y"/>
                                          </p:val>
                                        </p:tav>
                                        <p:tav tm="100000">
                                          <p:val>
                                            <p:strVal val="#ppt_y"/>
                                          </p:val>
                                        </p:tav>
                                      </p:tavLst>
                                    </p:anim>
                                  </p:childTnLst>
                                </p:cTn>
                              </p:par>
                              <p:par>
                                <p:cTn id="20" presetID="22" presetClass="entr" presetSubtype="8" fill="hold" grpId="0" nodeType="withEffect">
                                  <p:stCondLst>
                                    <p:cond delay="40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par>
                                <p:cTn id="23" presetID="12" presetClass="entr" presetSubtype="8" fill="hold" nodeType="withEffect">
                                  <p:stCondLst>
                                    <p:cond delay="60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p:tgtEl>
                                          <p:spTgt spid="4"/>
                                        </p:tgtEl>
                                        <p:attrNameLst>
                                          <p:attrName>ppt_x</p:attrName>
                                        </p:attrNameLst>
                                      </p:cBhvr>
                                      <p:tavLst>
                                        <p:tav tm="0">
                                          <p:val>
                                            <p:strVal val="#ppt_x-#ppt_w*1.125000"/>
                                          </p:val>
                                        </p:tav>
                                        <p:tav tm="100000">
                                          <p:val>
                                            <p:strVal val="#ppt_x"/>
                                          </p:val>
                                        </p:tav>
                                      </p:tavLst>
                                    </p:anim>
                                    <p:animEffect transition="in" filter="wipe(right)">
                                      <p:cBhvr>
                                        <p:cTn id="26" dur="500"/>
                                        <p:tgtEl>
                                          <p:spTgt spid="4"/>
                                        </p:tgtEl>
                                      </p:cBhvr>
                                    </p:animEffect>
                                  </p:childTnLst>
                                </p:cTn>
                              </p:par>
                              <p:par>
                                <p:cTn id="27" presetID="12" presetClass="entr" presetSubtype="8" fill="hold" nodeType="withEffect">
                                  <p:stCondLst>
                                    <p:cond delay="110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p:tgtEl>
                                          <p:spTgt spid="7"/>
                                        </p:tgtEl>
                                        <p:attrNameLst>
                                          <p:attrName>ppt_x</p:attrName>
                                        </p:attrNameLst>
                                      </p:cBhvr>
                                      <p:tavLst>
                                        <p:tav tm="0">
                                          <p:val>
                                            <p:strVal val="#ppt_x-#ppt_w*1.125000"/>
                                          </p:val>
                                        </p:tav>
                                        <p:tav tm="100000">
                                          <p:val>
                                            <p:strVal val="#ppt_x"/>
                                          </p:val>
                                        </p:tav>
                                      </p:tavLst>
                                    </p:anim>
                                    <p:animEffect transition="in" filter="wipe(right)">
                                      <p:cBhvr>
                                        <p:cTn id="30" dur="500"/>
                                        <p:tgtEl>
                                          <p:spTgt spid="7"/>
                                        </p:tgtEl>
                                      </p:cBhvr>
                                    </p:animEffect>
                                  </p:childTnLst>
                                </p:cTn>
                              </p:par>
                              <p:par>
                                <p:cTn id="31" presetID="42" presetClass="entr" presetSubtype="0" fill="hold" grpId="0" nodeType="withEffect">
                                  <p:stCondLst>
                                    <p:cond delay="150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1000" fill="hold"/>
                                        <p:tgtEl>
                                          <p:spTgt spid="12"/>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14" presetClass="entr" presetSubtype="10"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randombar(horizontal)">
                                      <p:cBhvr>
                                        <p:cTn id="3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0" grpId="0" animBg="1"/>
      <p:bldP spid="3" grpId="0"/>
      <p:bldP spid="10" grpId="0" animBg="1"/>
      <p:bldP spid="33" grpId="0" animBg="1"/>
      <p:bldP spid="34" grpId="0"/>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组合 99"/>
          <p:cNvGrpSpPr/>
          <p:nvPr/>
        </p:nvGrpSpPr>
        <p:grpSpPr>
          <a:xfrm>
            <a:off x="2697604" y="4213525"/>
            <a:ext cx="1344613" cy="1344613"/>
            <a:chOff x="3290368" y="3812692"/>
            <a:chExt cx="1344613" cy="1344613"/>
          </a:xfrm>
        </p:grpSpPr>
        <p:sp>
          <p:nvSpPr>
            <p:cNvPr id="35" name="椭圆 34"/>
            <p:cNvSpPr/>
            <p:nvPr/>
          </p:nvSpPr>
          <p:spPr bwMode="auto">
            <a:xfrm>
              <a:off x="3493565" y="4020656"/>
              <a:ext cx="968374" cy="96678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altLang="zh-CN" sz="2000" dirty="0" smtClean="0">
                  <a:gradFill>
                    <a:gsLst>
                      <a:gs pos="0">
                        <a:schemeClr val="bg1"/>
                      </a:gs>
                      <a:gs pos="100000">
                        <a:srgbClr val="55B3FA"/>
                      </a:gs>
                    </a:gsLst>
                    <a:lin ang="5400000" scaled="1"/>
                  </a:gradFill>
                  <a:cs typeface="+mn-ea"/>
                  <a:sym typeface="+mn-lt"/>
                </a:rPr>
                <a:t>2018</a:t>
              </a:r>
              <a:r>
                <a:rPr lang="zh-CN" altLang="en-US" sz="2000" dirty="0" smtClean="0">
                  <a:gradFill>
                    <a:gsLst>
                      <a:gs pos="0">
                        <a:schemeClr val="bg1"/>
                      </a:gs>
                      <a:gs pos="100000">
                        <a:srgbClr val="55B3FA"/>
                      </a:gs>
                    </a:gsLst>
                    <a:lin ang="5400000" scaled="1"/>
                  </a:gradFill>
                  <a:cs typeface="+mn-ea"/>
                  <a:sym typeface="+mn-lt"/>
                </a:rPr>
                <a:t>年</a:t>
              </a:r>
              <a:endParaRPr lang="zh-CN" altLang="en-US" sz="2000" dirty="0">
                <a:gradFill>
                  <a:gsLst>
                    <a:gs pos="0">
                      <a:schemeClr val="bg1"/>
                    </a:gs>
                    <a:gs pos="100000">
                      <a:srgbClr val="55B3FA"/>
                    </a:gs>
                  </a:gsLst>
                  <a:lin ang="5400000" scaled="1"/>
                </a:gradFill>
                <a:cs typeface="+mn-ea"/>
                <a:sym typeface="+mn-lt"/>
              </a:endParaRPr>
            </a:p>
          </p:txBody>
        </p:sp>
        <p:sp>
          <p:nvSpPr>
            <p:cNvPr id="34" name="椭圆 33"/>
            <p:cNvSpPr/>
            <p:nvPr/>
          </p:nvSpPr>
          <p:spPr bwMode="auto">
            <a:xfrm>
              <a:off x="3290368" y="3812692"/>
              <a:ext cx="1344613" cy="1344613"/>
            </a:xfrm>
            <a:prstGeom prst="ellipse">
              <a:avLst/>
            </a:prstGeom>
            <a:noFill/>
            <a:ln w="12700">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zh-CN" altLang="en-US" sz="2400" dirty="0">
                <a:gradFill>
                  <a:gsLst>
                    <a:gs pos="0">
                      <a:schemeClr val="bg1"/>
                    </a:gs>
                    <a:gs pos="100000">
                      <a:srgbClr val="55B3FA"/>
                    </a:gs>
                  </a:gsLst>
                  <a:lin ang="5400000" scaled="1"/>
                </a:gradFill>
                <a:cs typeface="+mn-ea"/>
                <a:sym typeface="+mn-lt"/>
              </a:endParaRPr>
            </a:p>
          </p:txBody>
        </p:sp>
      </p:grpSp>
      <p:grpSp>
        <p:nvGrpSpPr>
          <p:cNvPr id="102" name="组合 101"/>
          <p:cNvGrpSpPr/>
          <p:nvPr/>
        </p:nvGrpSpPr>
        <p:grpSpPr>
          <a:xfrm>
            <a:off x="6119459" y="4405612"/>
            <a:ext cx="1344612" cy="1344612"/>
            <a:chOff x="6838431" y="4004780"/>
            <a:chExt cx="1344612" cy="1344612"/>
          </a:xfrm>
        </p:grpSpPr>
        <p:sp>
          <p:nvSpPr>
            <p:cNvPr id="22" name="椭圆 21"/>
            <p:cNvSpPr/>
            <p:nvPr/>
          </p:nvSpPr>
          <p:spPr bwMode="auto">
            <a:xfrm>
              <a:off x="7027347" y="4203216"/>
              <a:ext cx="966789" cy="96837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altLang="zh-CN" sz="2000" dirty="0" smtClean="0">
                  <a:gradFill>
                    <a:gsLst>
                      <a:gs pos="0">
                        <a:schemeClr val="bg1"/>
                      </a:gs>
                      <a:gs pos="100000">
                        <a:srgbClr val="55B3FA"/>
                      </a:gs>
                    </a:gsLst>
                    <a:lin ang="5400000" scaled="1"/>
                  </a:gradFill>
                  <a:cs typeface="+mn-ea"/>
                  <a:sym typeface="+mn-lt"/>
                </a:rPr>
                <a:t>2020</a:t>
              </a:r>
              <a:r>
                <a:rPr lang="zh-CN" altLang="en-US" sz="2000" dirty="0" smtClean="0">
                  <a:gradFill>
                    <a:gsLst>
                      <a:gs pos="0">
                        <a:schemeClr val="bg1"/>
                      </a:gs>
                      <a:gs pos="100000">
                        <a:srgbClr val="55B3FA"/>
                      </a:gs>
                    </a:gsLst>
                    <a:lin ang="5400000" scaled="1"/>
                  </a:gradFill>
                  <a:cs typeface="+mn-ea"/>
                  <a:sym typeface="+mn-lt"/>
                </a:rPr>
                <a:t>年</a:t>
              </a:r>
              <a:endParaRPr lang="zh-CN" altLang="en-US" sz="2000" dirty="0">
                <a:gradFill>
                  <a:gsLst>
                    <a:gs pos="0">
                      <a:schemeClr val="bg1"/>
                    </a:gs>
                    <a:gs pos="100000">
                      <a:srgbClr val="55B3FA"/>
                    </a:gs>
                  </a:gsLst>
                  <a:lin ang="5400000" scaled="1"/>
                </a:gradFill>
                <a:cs typeface="+mn-ea"/>
                <a:sym typeface="+mn-lt"/>
              </a:endParaRPr>
            </a:p>
          </p:txBody>
        </p:sp>
        <p:sp>
          <p:nvSpPr>
            <p:cNvPr id="21" name="椭圆 20"/>
            <p:cNvSpPr/>
            <p:nvPr/>
          </p:nvSpPr>
          <p:spPr bwMode="auto">
            <a:xfrm>
              <a:off x="6838431" y="4004780"/>
              <a:ext cx="1344612" cy="1344612"/>
            </a:xfrm>
            <a:prstGeom prst="ellipse">
              <a:avLst/>
            </a:prstGeom>
            <a:noFill/>
            <a:ln w="12700">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zh-CN" altLang="en-US" sz="2800" dirty="0">
                <a:gradFill>
                  <a:gsLst>
                    <a:gs pos="0">
                      <a:schemeClr val="bg1"/>
                    </a:gs>
                    <a:gs pos="100000">
                      <a:srgbClr val="55B3FA"/>
                    </a:gs>
                  </a:gsLst>
                  <a:lin ang="5400000" scaled="1"/>
                </a:gradFill>
                <a:cs typeface="+mn-ea"/>
                <a:sym typeface="+mn-lt"/>
              </a:endParaRPr>
            </a:p>
          </p:txBody>
        </p:sp>
      </p:grpSp>
      <p:grpSp>
        <p:nvGrpSpPr>
          <p:cNvPr id="103" name="组合 102"/>
          <p:cNvGrpSpPr/>
          <p:nvPr/>
        </p:nvGrpSpPr>
        <p:grpSpPr>
          <a:xfrm>
            <a:off x="7791585" y="2396045"/>
            <a:ext cx="1343025" cy="1343025"/>
            <a:chOff x="8479907" y="1738520"/>
            <a:chExt cx="1343025" cy="1343025"/>
          </a:xfrm>
        </p:grpSpPr>
        <p:sp>
          <p:nvSpPr>
            <p:cNvPr id="42" name="椭圆 41"/>
            <p:cNvSpPr/>
            <p:nvPr/>
          </p:nvSpPr>
          <p:spPr bwMode="auto">
            <a:xfrm>
              <a:off x="8667231" y="1925844"/>
              <a:ext cx="968375" cy="96837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altLang="zh-CN" sz="2000" dirty="0" smtClean="0">
                  <a:gradFill>
                    <a:gsLst>
                      <a:gs pos="0">
                        <a:schemeClr val="bg1"/>
                      </a:gs>
                      <a:gs pos="100000">
                        <a:srgbClr val="55B3FA"/>
                      </a:gs>
                    </a:gsLst>
                    <a:lin ang="5400000" scaled="1"/>
                  </a:gradFill>
                  <a:cs typeface="+mn-ea"/>
                  <a:sym typeface="+mn-lt"/>
                </a:rPr>
                <a:t>2021</a:t>
              </a:r>
              <a:r>
                <a:rPr lang="zh-CN" altLang="en-US" sz="2000" dirty="0" smtClean="0">
                  <a:gradFill>
                    <a:gsLst>
                      <a:gs pos="0">
                        <a:schemeClr val="bg1"/>
                      </a:gs>
                      <a:gs pos="100000">
                        <a:srgbClr val="55B3FA"/>
                      </a:gs>
                    </a:gsLst>
                    <a:lin ang="5400000" scaled="1"/>
                  </a:gradFill>
                  <a:cs typeface="+mn-ea"/>
                  <a:sym typeface="+mn-lt"/>
                </a:rPr>
                <a:t>年</a:t>
              </a:r>
              <a:endParaRPr lang="zh-CN" altLang="en-US" sz="2000" dirty="0">
                <a:gradFill>
                  <a:gsLst>
                    <a:gs pos="0">
                      <a:schemeClr val="bg1"/>
                    </a:gs>
                    <a:gs pos="100000">
                      <a:srgbClr val="55B3FA"/>
                    </a:gs>
                  </a:gsLst>
                  <a:lin ang="5400000" scaled="1"/>
                </a:gradFill>
                <a:cs typeface="+mn-ea"/>
                <a:sym typeface="+mn-lt"/>
              </a:endParaRPr>
            </a:p>
          </p:txBody>
        </p:sp>
        <p:sp>
          <p:nvSpPr>
            <p:cNvPr id="41" name="椭圆 40"/>
            <p:cNvSpPr/>
            <p:nvPr/>
          </p:nvSpPr>
          <p:spPr bwMode="auto">
            <a:xfrm>
              <a:off x="8479907" y="1738520"/>
              <a:ext cx="1343025" cy="1343025"/>
            </a:xfrm>
            <a:prstGeom prst="ellipse">
              <a:avLst/>
            </a:prstGeom>
            <a:noFill/>
            <a:ln w="12700">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zh-CN" altLang="en-US" sz="2800" dirty="0">
                <a:gradFill>
                  <a:gsLst>
                    <a:gs pos="0">
                      <a:schemeClr val="bg1"/>
                    </a:gs>
                    <a:gs pos="100000">
                      <a:srgbClr val="55B3FA"/>
                    </a:gs>
                  </a:gsLst>
                  <a:lin ang="5400000" scaled="1"/>
                </a:gradFill>
                <a:cs typeface="+mn-ea"/>
                <a:sym typeface="+mn-lt"/>
              </a:endParaRPr>
            </a:p>
          </p:txBody>
        </p:sp>
      </p:grpSp>
      <p:grpSp>
        <p:nvGrpSpPr>
          <p:cNvPr id="106" name="组合 105"/>
          <p:cNvGrpSpPr/>
          <p:nvPr/>
        </p:nvGrpSpPr>
        <p:grpSpPr>
          <a:xfrm>
            <a:off x="1157729" y="2945112"/>
            <a:ext cx="1343025" cy="1344612"/>
            <a:chOff x="1750493" y="2544280"/>
            <a:chExt cx="1343025" cy="1344612"/>
          </a:xfrm>
        </p:grpSpPr>
        <p:sp>
          <p:nvSpPr>
            <p:cNvPr id="5" name="椭圆 4"/>
            <p:cNvSpPr/>
            <p:nvPr/>
          </p:nvSpPr>
          <p:spPr bwMode="auto">
            <a:xfrm>
              <a:off x="1933057" y="2731605"/>
              <a:ext cx="977900" cy="97790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dirty="0">
                <a:gradFill>
                  <a:gsLst>
                    <a:gs pos="0">
                      <a:schemeClr val="bg1"/>
                    </a:gs>
                    <a:gs pos="100000">
                      <a:srgbClr val="55B3FA"/>
                    </a:gs>
                  </a:gsLst>
                  <a:lin ang="5400000" scaled="1"/>
                </a:gradFill>
                <a:cs typeface="+mn-ea"/>
                <a:sym typeface="+mn-lt"/>
              </a:endParaRPr>
            </a:p>
          </p:txBody>
        </p:sp>
        <p:sp>
          <p:nvSpPr>
            <p:cNvPr id="4" name="椭圆 3"/>
            <p:cNvSpPr/>
            <p:nvPr/>
          </p:nvSpPr>
          <p:spPr bwMode="auto">
            <a:xfrm>
              <a:off x="1750493" y="2544280"/>
              <a:ext cx="1343025" cy="1344612"/>
            </a:xfrm>
            <a:prstGeom prst="ellipse">
              <a:avLst/>
            </a:prstGeom>
            <a:noFill/>
            <a:ln w="12700">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dirty="0">
                <a:gradFill>
                  <a:gsLst>
                    <a:gs pos="0">
                      <a:schemeClr val="bg1"/>
                    </a:gs>
                    <a:gs pos="100000">
                      <a:srgbClr val="55B3FA"/>
                    </a:gs>
                  </a:gsLst>
                  <a:lin ang="5400000" scaled="1"/>
                </a:gradFill>
                <a:cs typeface="+mn-ea"/>
                <a:sym typeface="+mn-lt"/>
              </a:endParaRPr>
            </a:p>
          </p:txBody>
        </p:sp>
        <p:sp>
          <p:nvSpPr>
            <p:cNvPr id="50" name="文本框 51"/>
            <p:cNvSpPr txBox="1"/>
            <p:nvPr/>
          </p:nvSpPr>
          <p:spPr bwMode="auto">
            <a:xfrm>
              <a:off x="1959579" y="2960205"/>
              <a:ext cx="951378" cy="523220"/>
            </a:xfrm>
            <a:prstGeom prst="rect">
              <a:avLst/>
            </a:prstGeom>
            <a:noFill/>
          </p:spPr>
          <p:txBody>
            <a:bodyPr wrap="square">
              <a:spAutoFit/>
            </a:bodyPr>
            <a:lstStyle/>
            <a:p>
              <a:pPr algn="ctr">
                <a:defRPr/>
              </a:pPr>
              <a:r>
                <a:rPr lang="en-US" altLang="zh-CN" sz="2800" dirty="0">
                  <a:gradFill>
                    <a:gsLst>
                      <a:gs pos="0">
                        <a:schemeClr val="bg1"/>
                      </a:gs>
                      <a:gs pos="100000">
                        <a:srgbClr val="55B3FA"/>
                      </a:gs>
                    </a:gsLst>
                    <a:lin ang="5400000" scaled="1"/>
                  </a:gradFill>
                  <a:cs typeface="+mn-ea"/>
                  <a:sym typeface="+mn-lt"/>
                </a:rPr>
                <a:t>ON</a:t>
              </a:r>
              <a:endParaRPr lang="zh-CN" altLang="en-US" sz="2800" dirty="0">
                <a:gradFill>
                  <a:gsLst>
                    <a:gs pos="0">
                      <a:schemeClr val="bg1"/>
                    </a:gs>
                    <a:gs pos="100000">
                      <a:srgbClr val="55B3FA"/>
                    </a:gs>
                  </a:gsLst>
                  <a:lin ang="5400000" scaled="1"/>
                </a:gradFill>
                <a:cs typeface="+mn-ea"/>
                <a:sym typeface="+mn-lt"/>
              </a:endParaRPr>
            </a:p>
          </p:txBody>
        </p:sp>
      </p:grpSp>
      <p:grpSp>
        <p:nvGrpSpPr>
          <p:cNvPr id="121" name="组合 120"/>
          <p:cNvGrpSpPr/>
          <p:nvPr/>
        </p:nvGrpSpPr>
        <p:grpSpPr>
          <a:xfrm>
            <a:off x="4396228" y="2326676"/>
            <a:ext cx="1631950" cy="1631950"/>
            <a:chOff x="4988993" y="1925844"/>
            <a:chExt cx="1631950" cy="1631950"/>
          </a:xfrm>
        </p:grpSpPr>
        <p:sp>
          <p:nvSpPr>
            <p:cNvPr id="48" name="椭圆 47"/>
            <p:cNvSpPr/>
            <p:nvPr/>
          </p:nvSpPr>
          <p:spPr bwMode="auto">
            <a:xfrm>
              <a:off x="5225530" y="2167732"/>
              <a:ext cx="1174750" cy="117633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altLang="zh-CN" sz="2000" dirty="0" smtClean="0">
                  <a:gradFill>
                    <a:gsLst>
                      <a:gs pos="0">
                        <a:schemeClr val="bg1"/>
                      </a:gs>
                      <a:gs pos="100000">
                        <a:srgbClr val="55B3FA"/>
                      </a:gs>
                    </a:gsLst>
                    <a:lin ang="5400000" scaled="1"/>
                  </a:gradFill>
                  <a:cs typeface="+mn-ea"/>
                  <a:sym typeface="+mn-lt"/>
                </a:rPr>
                <a:t>2019</a:t>
              </a:r>
              <a:r>
                <a:rPr lang="zh-CN" altLang="en-US" sz="2000" dirty="0" smtClean="0">
                  <a:gradFill>
                    <a:gsLst>
                      <a:gs pos="0">
                        <a:schemeClr val="bg1"/>
                      </a:gs>
                      <a:gs pos="100000">
                        <a:srgbClr val="55B3FA"/>
                      </a:gs>
                    </a:gsLst>
                    <a:lin ang="5400000" scaled="1"/>
                  </a:gradFill>
                  <a:cs typeface="+mn-ea"/>
                  <a:sym typeface="+mn-lt"/>
                </a:rPr>
                <a:t>年</a:t>
              </a:r>
              <a:endParaRPr lang="zh-CN" altLang="en-US" sz="2000" dirty="0">
                <a:gradFill>
                  <a:gsLst>
                    <a:gs pos="0">
                      <a:schemeClr val="bg1"/>
                    </a:gs>
                    <a:gs pos="100000">
                      <a:srgbClr val="55B3FA"/>
                    </a:gs>
                  </a:gsLst>
                  <a:lin ang="5400000" scaled="1"/>
                </a:gradFill>
                <a:cs typeface="+mn-ea"/>
                <a:sym typeface="+mn-lt"/>
              </a:endParaRPr>
            </a:p>
          </p:txBody>
        </p:sp>
        <p:sp>
          <p:nvSpPr>
            <p:cNvPr id="49" name="椭圆 48"/>
            <p:cNvSpPr/>
            <p:nvPr/>
          </p:nvSpPr>
          <p:spPr bwMode="auto">
            <a:xfrm>
              <a:off x="4988993" y="1925844"/>
              <a:ext cx="1631950" cy="1631950"/>
            </a:xfrm>
            <a:prstGeom prst="ellipse">
              <a:avLst/>
            </a:prstGeom>
            <a:noFill/>
            <a:ln w="12700">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dirty="0">
                <a:gradFill>
                  <a:gsLst>
                    <a:gs pos="0">
                      <a:schemeClr val="bg1"/>
                    </a:gs>
                    <a:gs pos="100000">
                      <a:srgbClr val="55B3FA"/>
                    </a:gs>
                  </a:gsLst>
                  <a:lin ang="5400000" scaled="1"/>
                </a:gradFill>
                <a:cs typeface="+mn-ea"/>
                <a:sym typeface="+mn-lt"/>
              </a:endParaRPr>
            </a:p>
          </p:txBody>
        </p:sp>
      </p:grpSp>
      <p:grpSp>
        <p:nvGrpSpPr>
          <p:cNvPr id="104" name="组合 103"/>
          <p:cNvGrpSpPr/>
          <p:nvPr/>
        </p:nvGrpSpPr>
        <p:grpSpPr>
          <a:xfrm>
            <a:off x="9209572" y="3812515"/>
            <a:ext cx="1450497" cy="1450497"/>
            <a:chOff x="10010256" y="3633305"/>
            <a:chExt cx="1344612" cy="1344612"/>
          </a:xfrm>
        </p:grpSpPr>
        <p:sp>
          <p:nvSpPr>
            <p:cNvPr id="15" name="椭圆 14"/>
            <p:cNvSpPr/>
            <p:nvPr/>
          </p:nvSpPr>
          <p:spPr bwMode="auto">
            <a:xfrm>
              <a:off x="10216827" y="3822216"/>
              <a:ext cx="968374" cy="96678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dirty="0">
                <a:gradFill>
                  <a:gsLst>
                    <a:gs pos="0">
                      <a:schemeClr val="bg1"/>
                    </a:gs>
                    <a:gs pos="100000">
                      <a:srgbClr val="55B3FA"/>
                    </a:gs>
                  </a:gsLst>
                  <a:lin ang="5400000" scaled="1"/>
                </a:gradFill>
                <a:cs typeface="+mn-ea"/>
                <a:sym typeface="+mn-lt"/>
              </a:endParaRPr>
            </a:p>
          </p:txBody>
        </p:sp>
        <p:sp>
          <p:nvSpPr>
            <p:cNvPr id="14" name="椭圆 13"/>
            <p:cNvSpPr/>
            <p:nvPr/>
          </p:nvSpPr>
          <p:spPr bwMode="auto">
            <a:xfrm>
              <a:off x="10010256" y="3633305"/>
              <a:ext cx="1344612" cy="1344612"/>
            </a:xfrm>
            <a:prstGeom prst="ellipse">
              <a:avLst/>
            </a:prstGeom>
            <a:noFill/>
            <a:ln w="12700">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dirty="0">
                <a:gradFill>
                  <a:gsLst>
                    <a:gs pos="0">
                      <a:schemeClr val="bg1"/>
                    </a:gs>
                    <a:gs pos="100000">
                      <a:srgbClr val="55B3FA"/>
                    </a:gs>
                  </a:gsLst>
                  <a:lin ang="5400000" scaled="1"/>
                </a:gradFill>
                <a:cs typeface="+mn-ea"/>
                <a:sym typeface="+mn-lt"/>
              </a:endParaRPr>
            </a:p>
          </p:txBody>
        </p:sp>
        <p:sp>
          <p:nvSpPr>
            <p:cNvPr id="92" name="文本框 51"/>
            <p:cNvSpPr txBox="1"/>
            <p:nvPr/>
          </p:nvSpPr>
          <p:spPr bwMode="auto">
            <a:xfrm>
              <a:off x="10216164" y="4086669"/>
              <a:ext cx="951378" cy="370902"/>
            </a:xfrm>
            <a:prstGeom prst="rect">
              <a:avLst/>
            </a:prstGeom>
            <a:noFill/>
          </p:spPr>
          <p:txBody>
            <a:bodyPr wrap="square">
              <a:spAutoFit/>
            </a:bodyPr>
            <a:lstStyle/>
            <a:p>
              <a:pPr algn="ctr">
                <a:defRPr/>
              </a:pPr>
              <a:r>
                <a:rPr lang="en-US" altLang="zh-CN" sz="2000" dirty="0">
                  <a:gradFill>
                    <a:gsLst>
                      <a:gs pos="0">
                        <a:schemeClr val="bg1"/>
                      </a:gs>
                      <a:gs pos="100000">
                        <a:srgbClr val="55B3FA"/>
                      </a:gs>
                    </a:gsLst>
                    <a:lin ang="5400000" scaled="1"/>
                  </a:gradFill>
                  <a:cs typeface="+mn-ea"/>
                  <a:sym typeface="+mn-lt"/>
                </a:rPr>
                <a:t>NOW</a:t>
              </a:r>
              <a:endParaRPr lang="zh-CN" altLang="en-US" sz="2000" dirty="0">
                <a:gradFill>
                  <a:gsLst>
                    <a:gs pos="0">
                      <a:schemeClr val="bg1"/>
                    </a:gs>
                    <a:gs pos="100000">
                      <a:srgbClr val="55B3FA"/>
                    </a:gs>
                  </a:gsLst>
                  <a:lin ang="5400000" scaled="1"/>
                </a:gradFill>
                <a:cs typeface="+mn-ea"/>
                <a:sym typeface="+mn-lt"/>
              </a:endParaRPr>
            </a:p>
          </p:txBody>
        </p:sp>
      </p:grpSp>
      <p:sp>
        <p:nvSpPr>
          <p:cNvPr id="98" name="文本框 64"/>
          <p:cNvSpPr txBox="1"/>
          <p:nvPr/>
        </p:nvSpPr>
        <p:spPr>
          <a:xfrm>
            <a:off x="2458294" y="5750225"/>
            <a:ext cx="1856751" cy="328936"/>
          </a:xfrm>
          <a:prstGeom prst="rect">
            <a:avLst/>
          </a:prstGeom>
          <a:noFill/>
        </p:spPr>
        <p:txBody>
          <a:bodyPr wrap="square" rtlCol="0">
            <a:spAutoFit/>
          </a:bodyPr>
          <a:lstStyle/>
          <a:p>
            <a:pPr algn="ctr">
              <a:lnSpc>
                <a:spcPct val="120000"/>
              </a:lnSpc>
            </a:pPr>
            <a:r>
              <a:rPr lang="zh-CN" altLang="en-US" sz="1400" b="1" dirty="0">
                <a:gradFill>
                  <a:gsLst>
                    <a:gs pos="0">
                      <a:schemeClr val="bg1"/>
                    </a:gs>
                    <a:gs pos="100000">
                      <a:srgbClr val="55B3FA"/>
                    </a:gs>
                  </a:gsLst>
                  <a:lin ang="5400000" scaled="1"/>
                </a:gradFill>
                <a:cs typeface="+mn-ea"/>
                <a:sym typeface="+mn-lt"/>
              </a:rPr>
              <a:t>公司成立</a:t>
            </a:r>
          </a:p>
        </p:txBody>
      </p:sp>
      <p:cxnSp>
        <p:nvCxnSpPr>
          <p:cNvPr id="112" name="直接箭头连接符 111"/>
          <p:cNvCxnSpPr/>
          <p:nvPr/>
        </p:nvCxnSpPr>
        <p:spPr>
          <a:xfrm>
            <a:off x="2430583" y="4045432"/>
            <a:ext cx="377163" cy="377163"/>
          </a:xfrm>
          <a:prstGeom prst="straightConnector1">
            <a:avLst/>
          </a:prstGeom>
          <a:ln>
            <a:gradFill>
              <a:gsLst>
                <a:gs pos="0">
                  <a:schemeClr val="bg1"/>
                </a:gs>
                <a:gs pos="100000">
                  <a:srgbClr val="55B3FA"/>
                </a:gs>
              </a:gsLst>
            </a:gradFill>
            <a:tailEnd type="arrow"/>
          </a:ln>
        </p:spPr>
        <p:style>
          <a:lnRef idx="1">
            <a:schemeClr val="accent1"/>
          </a:lnRef>
          <a:fillRef idx="0">
            <a:schemeClr val="accent1"/>
          </a:fillRef>
          <a:effectRef idx="0">
            <a:schemeClr val="accent1"/>
          </a:effectRef>
          <a:fontRef idx="minor">
            <a:schemeClr val="tx1"/>
          </a:fontRef>
        </p:style>
      </p:cxnSp>
      <p:cxnSp>
        <p:nvCxnSpPr>
          <p:cNvPr id="113" name="直接箭头连接符 112"/>
          <p:cNvCxnSpPr/>
          <p:nvPr/>
        </p:nvCxnSpPr>
        <p:spPr>
          <a:xfrm flipV="1">
            <a:off x="3992060" y="3768091"/>
            <a:ext cx="590549" cy="684495"/>
          </a:xfrm>
          <a:prstGeom prst="straightConnector1">
            <a:avLst/>
          </a:prstGeom>
          <a:ln>
            <a:gradFill>
              <a:gsLst>
                <a:gs pos="0">
                  <a:schemeClr val="bg1"/>
                </a:gs>
                <a:gs pos="100000">
                  <a:srgbClr val="55B3FA"/>
                </a:gs>
              </a:gsLst>
            </a:gradFill>
            <a:tailEnd type="arrow"/>
          </a:ln>
        </p:spPr>
        <p:style>
          <a:lnRef idx="1">
            <a:schemeClr val="accent1"/>
          </a:lnRef>
          <a:fillRef idx="0">
            <a:schemeClr val="accent1"/>
          </a:fillRef>
          <a:effectRef idx="0">
            <a:schemeClr val="accent1"/>
          </a:effectRef>
          <a:fontRef idx="minor">
            <a:schemeClr val="tx1"/>
          </a:fontRef>
        </p:style>
      </p:cxnSp>
      <p:cxnSp>
        <p:nvCxnSpPr>
          <p:cNvPr id="115" name="直接箭头连接符 114"/>
          <p:cNvCxnSpPr/>
          <p:nvPr/>
        </p:nvCxnSpPr>
        <p:spPr>
          <a:xfrm>
            <a:off x="5840333" y="3867899"/>
            <a:ext cx="558252" cy="558252"/>
          </a:xfrm>
          <a:prstGeom prst="straightConnector1">
            <a:avLst/>
          </a:prstGeom>
          <a:ln>
            <a:gradFill>
              <a:gsLst>
                <a:gs pos="0">
                  <a:schemeClr val="bg1"/>
                </a:gs>
                <a:gs pos="100000">
                  <a:srgbClr val="55B3FA"/>
                </a:gs>
              </a:gsLst>
            </a:gradFill>
            <a:tailEnd type="arrow"/>
          </a:ln>
        </p:spPr>
        <p:style>
          <a:lnRef idx="1">
            <a:schemeClr val="accent1"/>
          </a:lnRef>
          <a:fillRef idx="0">
            <a:schemeClr val="accent1"/>
          </a:fillRef>
          <a:effectRef idx="0">
            <a:schemeClr val="accent1"/>
          </a:effectRef>
          <a:fontRef idx="minor">
            <a:schemeClr val="tx1"/>
          </a:fontRef>
        </p:style>
      </p:cxnSp>
      <p:cxnSp>
        <p:nvCxnSpPr>
          <p:cNvPr id="118" name="直接箭头连接符 117"/>
          <p:cNvCxnSpPr/>
          <p:nvPr/>
        </p:nvCxnSpPr>
        <p:spPr>
          <a:xfrm flipV="1">
            <a:off x="7242742" y="3640767"/>
            <a:ext cx="644400" cy="746913"/>
          </a:xfrm>
          <a:prstGeom prst="straightConnector1">
            <a:avLst/>
          </a:prstGeom>
          <a:ln>
            <a:gradFill>
              <a:gsLst>
                <a:gs pos="0">
                  <a:schemeClr val="bg1"/>
                </a:gs>
                <a:gs pos="100000">
                  <a:srgbClr val="55B3FA"/>
                </a:gs>
              </a:gsLst>
            </a:gradFill>
            <a:tailEnd type="arrow"/>
          </a:ln>
        </p:spPr>
        <p:style>
          <a:lnRef idx="1">
            <a:schemeClr val="accent1"/>
          </a:lnRef>
          <a:fillRef idx="0">
            <a:schemeClr val="accent1"/>
          </a:fillRef>
          <a:effectRef idx="0">
            <a:schemeClr val="accent1"/>
          </a:effectRef>
          <a:fontRef idx="minor">
            <a:schemeClr val="tx1"/>
          </a:fontRef>
        </p:style>
      </p:cxnSp>
      <p:cxnSp>
        <p:nvCxnSpPr>
          <p:cNvPr id="120" name="直接箭头连接符 119"/>
          <p:cNvCxnSpPr/>
          <p:nvPr/>
        </p:nvCxnSpPr>
        <p:spPr>
          <a:xfrm>
            <a:off x="9030620" y="3640766"/>
            <a:ext cx="357902" cy="357902"/>
          </a:xfrm>
          <a:prstGeom prst="straightConnector1">
            <a:avLst/>
          </a:prstGeom>
          <a:ln>
            <a:gradFill>
              <a:gsLst>
                <a:gs pos="0">
                  <a:schemeClr val="bg1"/>
                </a:gs>
                <a:gs pos="100000">
                  <a:srgbClr val="55B3FA"/>
                </a:gs>
              </a:gsLst>
            </a:gradFill>
            <a:tailEnd type="arrow"/>
          </a:ln>
        </p:spPr>
        <p:style>
          <a:lnRef idx="1">
            <a:schemeClr val="accent1"/>
          </a:lnRef>
          <a:fillRef idx="0">
            <a:schemeClr val="accent1"/>
          </a:fillRef>
          <a:effectRef idx="0">
            <a:schemeClr val="accent1"/>
          </a:effectRef>
          <a:fontRef idx="minor">
            <a:schemeClr val="tx1"/>
          </a:fontRef>
        </p:style>
      </p:cxnSp>
      <p:sp>
        <p:nvSpPr>
          <p:cNvPr id="122" name="文本框 64"/>
          <p:cNvSpPr txBox="1"/>
          <p:nvPr/>
        </p:nvSpPr>
        <p:spPr>
          <a:xfrm>
            <a:off x="4042216" y="1801558"/>
            <a:ext cx="2444126" cy="328936"/>
          </a:xfrm>
          <a:prstGeom prst="rect">
            <a:avLst/>
          </a:prstGeom>
          <a:noFill/>
        </p:spPr>
        <p:txBody>
          <a:bodyPr wrap="square" rtlCol="0">
            <a:spAutoFit/>
          </a:bodyPr>
          <a:lstStyle/>
          <a:p>
            <a:pPr algn="ctr">
              <a:lnSpc>
                <a:spcPct val="120000"/>
              </a:lnSpc>
            </a:pPr>
            <a:r>
              <a:rPr lang="zh-CN" altLang="en-US" sz="1400" b="1" dirty="0">
                <a:gradFill>
                  <a:gsLst>
                    <a:gs pos="0">
                      <a:schemeClr val="bg1"/>
                    </a:gs>
                    <a:gs pos="100000">
                      <a:srgbClr val="55B3FA"/>
                    </a:gs>
                  </a:gsLst>
                  <a:lin ang="5400000" scaled="1"/>
                </a:gradFill>
                <a:cs typeface="+mn-ea"/>
                <a:sym typeface="+mn-lt"/>
              </a:rPr>
              <a:t>第一子公司成立</a:t>
            </a:r>
          </a:p>
        </p:txBody>
      </p:sp>
      <p:sp>
        <p:nvSpPr>
          <p:cNvPr id="123" name="文本框 64"/>
          <p:cNvSpPr txBox="1"/>
          <p:nvPr/>
        </p:nvSpPr>
        <p:spPr>
          <a:xfrm>
            <a:off x="5416851" y="5888448"/>
            <a:ext cx="2751138" cy="328936"/>
          </a:xfrm>
          <a:prstGeom prst="rect">
            <a:avLst/>
          </a:prstGeom>
          <a:noFill/>
        </p:spPr>
        <p:txBody>
          <a:bodyPr wrap="square" rtlCol="0">
            <a:spAutoFit/>
          </a:bodyPr>
          <a:lstStyle/>
          <a:p>
            <a:pPr algn="ctr">
              <a:lnSpc>
                <a:spcPct val="120000"/>
              </a:lnSpc>
            </a:pPr>
            <a:r>
              <a:rPr lang="zh-CN" altLang="en-US" sz="1400" b="1" dirty="0">
                <a:gradFill>
                  <a:gsLst>
                    <a:gs pos="0">
                      <a:schemeClr val="bg1"/>
                    </a:gs>
                    <a:gs pos="100000">
                      <a:srgbClr val="55B3FA"/>
                    </a:gs>
                  </a:gsLst>
                  <a:lin ang="5400000" scaled="1"/>
                </a:gradFill>
                <a:cs typeface="+mn-ea"/>
                <a:sym typeface="+mn-lt"/>
              </a:rPr>
              <a:t>第二子公司成立</a:t>
            </a:r>
          </a:p>
        </p:txBody>
      </p:sp>
      <p:sp>
        <p:nvSpPr>
          <p:cNvPr id="124" name="文本框 64"/>
          <p:cNvSpPr txBox="1"/>
          <p:nvPr/>
        </p:nvSpPr>
        <p:spPr>
          <a:xfrm>
            <a:off x="7275165" y="1801558"/>
            <a:ext cx="2475241" cy="328936"/>
          </a:xfrm>
          <a:prstGeom prst="rect">
            <a:avLst/>
          </a:prstGeom>
          <a:noFill/>
        </p:spPr>
        <p:txBody>
          <a:bodyPr wrap="square" rtlCol="0">
            <a:spAutoFit/>
          </a:bodyPr>
          <a:lstStyle/>
          <a:p>
            <a:pPr algn="ctr">
              <a:lnSpc>
                <a:spcPct val="120000"/>
              </a:lnSpc>
            </a:pPr>
            <a:r>
              <a:rPr lang="zh-CN" altLang="en-US" sz="1400" b="1" dirty="0">
                <a:gradFill>
                  <a:gsLst>
                    <a:gs pos="0">
                      <a:schemeClr val="bg1"/>
                    </a:gs>
                    <a:gs pos="100000">
                      <a:srgbClr val="55B3FA"/>
                    </a:gs>
                  </a:gsLst>
                  <a:lin ang="5400000" scaled="1"/>
                </a:gradFill>
                <a:cs typeface="+mn-ea"/>
                <a:sym typeface="+mn-lt"/>
              </a:rPr>
              <a:t>第三子公司成立</a:t>
            </a:r>
          </a:p>
        </p:txBody>
      </p:sp>
      <p:sp>
        <p:nvSpPr>
          <p:cNvPr id="125" name="文本框 64"/>
          <p:cNvSpPr txBox="1"/>
          <p:nvPr/>
        </p:nvSpPr>
        <p:spPr>
          <a:xfrm>
            <a:off x="9161944" y="5458074"/>
            <a:ext cx="1856751" cy="328936"/>
          </a:xfrm>
          <a:prstGeom prst="rect">
            <a:avLst/>
          </a:prstGeom>
          <a:noFill/>
        </p:spPr>
        <p:txBody>
          <a:bodyPr wrap="square" rtlCol="0">
            <a:spAutoFit/>
          </a:bodyPr>
          <a:lstStyle/>
          <a:p>
            <a:pPr algn="ctr">
              <a:lnSpc>
                <a:spcPct val="120000"/>
              </a:lnSpc>
            </a:pPr>
            <a:r>
              <a:rPr lang="zh-CN" altLang="en-US" sz="1400" b="1" dirty="0">
                <a:gradFill>
                  <a:gsLst>
                    <a:gs pos="0">
                      <a:schemeClr val="bg1"/>
                    </a:gs>
                    <a:gs pos="100000">
                      <a:srgbClr val="55B3FA"/>
                    </a:gs>
                  </a:gsLst>
                  <a:lin ang="5400000" scaled="1"/>
                </a:gradFill>
                <a:cs typeface="+mn-ea"/>
                <a:sym typeface="+mn-lt"/>
              </a:rPr>
              <a:t>公司上市</a:t>
            </a:r>
          </a:p>
        </p:txBody>
      </p:sp>
      <p:grpSp>
        <p:nvGrpSpPr>
          <p:cNvPr id="47" name="组合 46"/>
          <p:cNvGrpSpPr/>
          <p:nvPr/>
        </p:nvGrpSpPr>
        <p:grpSpPr>
          <a:xfrm>
            <a:off x="4398970" y="373256"/>
            <a:ext cx="3367314" cy="879138"/>
            <a:chOff x="4398970" y="373256"/>
            <a:chExt cx="3367314" cy="879138"/>
          </a:xfrm>
        </p:grpSpPr>
        <p:sp>
          <p:nvSpPr>
            <p:cNvPr id="51" name="文本框 50"/>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发展历程</a:t>
              </a:r>
            </a:p>
          </p:txBody>
        </p:sp>
        <p:sp>
          <p:nvSpPr>
            <p:cNvPr id="52" name="文本框 51"/>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53" name="直接连接符 52"/>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9209993"/>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 calcmode="lin" valueType="num">
                                      <p:cBhvr>
                                        <p:cTn id="7" dur="500" fill="hold"/>
                                        <p:tgtEl>
                                          <p:spTgt spid="106"/>
                                        </p:tgtEl>
                                        <p:attrNameLst>
                                          <p:attrName>ppt_w</p:attrName>
                                        </p:attrNameLst>
                                      </p:cBhvr>
                                      <p:tavLst>
                                        <p:tav tm="0">
                                          <p:val>
                                            <p:fltVal val="0"/>
                                          </p:val>
                                        </p:tav>
                                        <p:tav tm="100000">
                                          <p:val>
                                            <p:strVal val="#ppt_w"/>
                                          </p:val>
                                        </p:tav>
                                      </p:tavLst>
                                    </p:anim>
                                    <p:anim calcmode="lin" valueType="num">
                                      <p:cBhvr>
                                        <p:cTn id="8" dur="500" fill="hold"/>
                                        <p:tgtEl>
                                          <p:spTgt spid="10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6" presetClass="emph" presetSubtype="0" fill="hold" nodeType="afterEffect">
                                  <p:stCondLst>
                                    <p:cond delay="0"/>
                                  </p:stCondLst>
                                  <p:childTnLst>
                                    <p:animEffect transition="out" filter="fade">
                                      <p:cBhvr>
                                        <p:cTn id="11" dur="500" tmFilter="0, 0; .2, .5; .8, .5; 1, 0"/>
                                        <p:tgtEl>
                                          <p:spTgt spid="106"/>
                                        </p:tgtEl>
                                      </p:cBhvr>
                                    </p:animEffect>
                                    <p:animScale>
                                      <p:cBhvr>
                                        <p:cTn id="12" dur="250" autoRev="1" fill="hold"/>
                                        <p:tgtEl>
                                          <p:spTgt spid="106"/>
                                        </p:tgtEl>
                                      </p:cBhvr>
                                      <p:by x="105000" y="105000"/>
                                    </p:animScale>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112"/>
                                        </p:tgtEl>
                                        <p:attrNameLst>
                                          <p:attrName>style.visibility</p:attrName>
                                        </p:attrNameLst>
                                      </p:cBhvr>
                                      <p:to>
                                        <p:strVal val="visible"/>
                                      </p:to>
                                    </p:set>
                                    <p:animEffect transition="in" filter="wipe(left)">
                                      <p:cBhvr>
                                        <p:cTn id="16" dur="500"/>
                                        <p:tgtEl>
                                          <p:spTgt spid="112"/>
                                        </p:tgtEl>
                                      </p:cBhvr>
                                    </p:animEffect>
                                  </p:childTnLst>
                                </p:cTn>
                              </p:par>
                            </p:childTnLst>
                          </p:cTn>
                        </p:par>
                        <p:par>
                          <p:cTn id="17" fill="hold">
                            <p:stCondLst>
                              <p:cond delay="1500"/>
                            </p:stCondLst>
                            <p:childTnLst>
                              <p:par>
                                <p:cTn id="18" presetID="53" presetClass="entr" presetSubtype="16" fill="hold" nodeType="afterEffect">
                                  <p:stCondLst>
                                    <p:cond delay="0"/>
                                  </p:stCondLst>
                                  <p:childTnLst>
                                    <p:set>
                                      <p:cBhvr>
                                        <p:cTn id="19" dur="1" fill="hold">
                                          <p:stCondLst>
                                            <p:cond delay="0"/>
                                          </p:stCondLst>
                                        </p:cTn>
                                        <p:tgtEl>
                                          <p:spTgt spid="100"/>
                                        </p:tgtEl>
                                        <p:attrNameLst>
                                          <p:attrName>style.visibility</p:attrName>
                                        </p:attrNameLst>
                                      </p:cBhvr>
                                      <p:to>
                                        <p:strVal val="visible"/>
                                      </p:to>
                                    </p:set>
                                    <p:anim calcmode="lin" valueType="num">
                                      <p:cBhvr>
                                        <p:cTn id="20" dur="500" fill="hold"/>
                                        <p:tgtEl>
                                          <p:spTgt spid="100"/>
                                        </p:tgtEl>
                                        <p:attrNameLst>
                                          <p:attrName>ppt_w</p:attrName>
                                        </p:attrNameLst>
                                      </p:cBhvr>
                                      <p:tavLst>
                                        <p:tav tm="0">
                                          <p:val>
                                            <p:fltVal val="0"/>
                                          </p:val>
                                        </p:tav>
                                        <p:tav tm="100000">
                                          <p:val>
                                            <p:strVal val="#ppt_w"/>
                                          </p:val>
                                        </p:tav>
                                      </p:tavLst>
                                    </p:anim>
                                    <p:anim calcmode="lin" valueType="num">
                                      <p:cBhvr>
                                        <p:cTn id="21" dur="500" fill="hold"/>
                                        <p:tgtEl>
                                          <p:spTgt spid="100"/>
                                        </p:tgtEl>
                                        <p:attrNameLst>
                                          <p:attrName>ppt_h</p:attrName>
                                        </p:attrNameLst>
                                      </p:cBhvr>
                                      <p:tavLst>
                                        <p:tav tm="0">
                                          <p:val>
                                            <p:fltVal val="0"/>
                                          </p:val>
                                        </p:tav>
                                        <p:tav tm="100000">
                                          <p:val>
                                            <p:strVal val="#ppt_h"/>
                                          </p:val>
                                        </p:tav>
                                      </p:tavLst>
                                    </p:anim>
                                    <p:animEffect transition="in" filter="fade">
                                      <p:cBhvr>
                                        <p:cTn id="22" dur="500"/>
                                        <p:tgtEl>
                                          <p:spTgt spid="100"/>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98"/>
                                        </p:tgtEl>
                                        <p:attrNameLst>
                                          <p:attrName>style.visibility</p:attrName>
                                        </p:attrNameLst>
                                      </p:cBhvr>
                                      <p:to>
                                        <p:strVal val="visible"/>
                                      </p:to>
                                    </p:set>
                                    <p:animEffect transition="in" filter="randombar(horizontal)">
                                      <p:cBhvr>
                                        <p:cTn id="25" dur="500"/>
                                        <p:tgtEl>
                                          <p:spTgt spid="98"/>
                                        </p:tgtEl>
                                      </p:cBhvr>
                                    </p:animEffect>
                                  </p:childTnLst>
                                </p:cTn>
                              </p:par>
                            </p:childTnLst>
                          </p:cTn>
                        </p:par>
                        <p:par>
                          <p:cTn id="26" fill="hold">
                            <p:stCondLst>
                              <p:cond delay="2000"/>
                            </p:stCondLst>
                            <p:childTnLst>
                              <p:par>
                                <p:cTn id="27" presetID="22" presetClass="entr" presetSubtype="8" fill="hold" nodeType="afterEffect">
                                  <p:stCondLst>
                                    <p:cond delay="0"/>
                                  </p:stCondLst>
                                  <p:childTnLst>
                                    <p:set>
                                      <p:cBhvr>
                                        <p:cTn id="28" dur="1" fill="hold">
                                          <p:stCondLst>
                                            <p:cond delay="0"/>
                                          </p:stCondLst>
                                        </p:cTn>
                                        <p:tgtEl>
                                          <p:spTgt spid="113"/>
                                        </p:tgtEl>
                                        <p:attrNameLst>
                                          <p:attrName>style.visibility</p:attrName>
                                        </p:attrNameLst>
                                      </p:cBhvr>
                                      <p:to>
                                        <p:strVal val="visible"/>
                                      </p:to>
                                    </p:set>
                                    <p:animEffect transition="in" filter="wipe(left)">
                                      <p:cBhvr>
                                        <p:cTn id="29" dur="500"/>
                                        <p:tgtEl>
                                          <p:spTgt spid="113"/>
                                        </p:tgtEl>
                                      </p:cBhvr>
                                    </p:animEffect>
                                  </p:childTnLst>
                                </p:cTn>
                              </p:par>
                            </p:childTnLst>
                          </p:cTn>
                        </p:par>
                        <p:par>
                          <p:cTn id="30" fill="hold">
                            <p:stCondLst>
                              <p:cond delay="2500"/>
                            </p:stCondLst>
                            <p:childTnLst>
                              <p:par>
                                <p:cTn id="31" presetID="53" presetClass="entr" presetSubtype="16" fill="hold" nodeType="afterEffect">
                                  <p:stCondLst>
                                    <p:cond delay="0"/>
                                  </p:stCondLst>
                                  <p:childTnLst>
                                    <p:set>
                                      <p:cBhvr>
                                        <p:cTn id="32" dur="1" fill="hold">
                                          <p:stCondLst>
                                            <p:cond delay="0"/>
                                          </p:stCondLst>
                                        </p:cTn>
                                        <p:tgtEl>
                                          <p:spTgt spid="121"/>
                                        </p:tgtEl>
                                        <p:attrNameLst>
                                          <p:attrName>style.visibility</p:attrName>
                                        </p:attrNameLst>
                                      </p:cBhvr>
                                      <p:to>
                                        <p:strVal val="visible"/>
                                      </p:to>
                                    </p:set>
                                    <p:anim calcmode="lin" valueType="num">
                                      <p:cBhvr>
                                        <p:cTn id="33" dur="500" fill="hold"/>
                                        <p:tgtEl>
                                          <p:spTgt spid="121"/>
                                        </p:tgtEl>
                                        <p:attrNameLst>
                                          <p:attrName>ppt_w</p:attrName>
                                        </p:attrNameLst>
                                      </p:cBhvr>
                                      <p:tavLst>
                                        <p:tav tm="0">
                                          <p:val>
                                            <p:fltVal val="0"/>
                                          </p:val>
                                        </p:tav>
                                        <p:tav tm="100000">
                                          <p:val>
                                            <p:strVal val="#ppt_w"/>
                                          </p:val>
                                        </p:tav>
                                      </p:tavLst>
                                    </p:anim>
                                    <p:anim calcmode="lin" valueType="num">
                                      <p:cBhvr>
                                        <p:cTn id="34" dur="500" fill="hold"/>
                                        <p:tgtEl>
                                          <p:spTgt spid="121"/>
                                        </p:tgtEl>
                                        <p:attrNameLst>
                                          <p:attrName>ppt_h</p:attrName>
                                        </p:attrNameLst>
                                      </p:cBhvr>
                                      <p:tavLst>
                                        <p:tav tm="0">
                                          <p:val>
                                            <p:fltVal val="0"/>
                                          </p:val>
                                        </p:tav>
                                        <p:tav tm="100000">
                                          <p:val>
                                            <p:strVal val="#ppt_h"/>
                                          </p:val>
                                        </p:tav>
                                      </p:tavLst>
                                    </p:anim>
                                    <p:animEffect transition="in" filter="fade">
                                      <p:cBhvr>
                                        <p:cTn id="35" dur="500"/>
                                        <p:tgtEl>
                                          <p:spTgt spid="121"/>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122"/>
                                        </p:tgtEl>
                                        <p:attrNameLst>
                                          <p:attrName>style.visibility</p:attrName>
                                        </p:attrNameLst>
                                      </p:cBhvr>
                                      <p:to>
                                        <p:strVal val="visible"/>
                                      </p:to>
                                    </p:set>
                                    <p:animEffect transition="in" filter="randombar(horizontal)">
                                      <p:cBhvr>
                                        <p:cTn id="38" dur="500"/>
                                        <p:tgtEl>
                                          <p:spTgt spid="122"/>
                                        </p:tgtEl>
                                      </p:cBhvr>
                                    </p:animEffect>
                                  </p:childTnLst>
                                </p:cTn>
                              </p:par>
                            </p:childTnLst>
                          </p:cTn>
                        </p:par>
                        <p:par>
                          <p:cTn id="39" fill="hold">
                            <p:stCondLst>
                              <p:cond delay="3000"/>
                            </p:stCondLst>
                            <p:childTnLst>
                              <p:par>
                                <p:cTn id="40" presetID="22" presetClass="entr" presetSubtype="8" fill="hold" nodeType="afterEffect">
                                  <p:stCondLst>
                                    <p:cond delay="0"/>
                                  </p:stCondLst>
                                  <p:childTnLst>
                                    <p:set>
                                      <p:cBhvr>
                                        <p:cTn id="41" dur="1" fill="hold">
                                          <p:stCondLst>
                                            <p:cond delay="0"/>
                                          </p:stCondLst>
                                        </p:cTn>
                                        <p:tgtEl>
                                          <p:spTgt spid="115"/>
                                        </p:tgtEl>
                                        <p:attrNameLst>
                                          <p:attrName>style.visibility</p:attrName>
                                        </p:attrNameLst>
                                      </p:cBhvr>
                                      <p:to>
                                        <p:strVal val="visible"/>
                                      </p:to>
                                    </p:set>
                                    <p:animEffect transition="in" filter="wipe(left)">
                                      <p:cBhvr>
                                        <p:cTn id="42" dur="500"/>
                                        <p:tgtEl>
                                          <p:spTgt spid="115"/>
                                        </p:tgtEl>
                                      </p:cBhvr>
                                    </p:animEffect>
                                  </p:childTnLst>
                                </p:cTn>
                              </p:par>
                            </p:childTnLst>
                          </p:cTn>
                        </p:par>
                        <p:par>
                          <p:cTn id="43" fill="hold">
                            <p:stCondLst>
                              <p:cond delay="3500"/>
                            </p:stCondLst>
                            <p:childTnLst>
                              <p:par>
                                <p:cTn id="44" presetID="53" presetClass="entr" presetSubtype="16" fill="hold" nodeType="afterEffect">
                                  <p:stCondLst>
                                    <p:cond delay="0"/>
                                  </p:stCondLst>
                                  <p:childTnLst>
                                    <p:set>
                                      <p:cBhvr>
                                        <p:cTn id="45" dur="1" fill="hold">
                                          <p:stCondLst>
                                            <p:cond delay="0"/>
                                          </p:stCondLst>
                                        </p:cTn>
                                        <p:tgtEl>
                                          <p:spTgt spid="102"/>
                                        </p:tgtEl>
                                        <p:attrNameLst>
                                          <p:attrName>style.visibility</p:attrName>
                                        </p:attrNameLst>
                                      </p:cBhvr>
                                      <p:to>
                                        <p:strVal val="visible"/>
                                      </p:to>
                                    </p:set>
                                    <p:anim calcmode="lin" valueType="num">
                                      <p:cBhvr>
                                        <p:cTn id="46" dur="500" fill="hold"/>
                                        <p:tgtEl>
                                          <p:spTgt spid="102"/>
                                        </p:tgtEl>
                                        <p:attrNameLst>
                                          <p:attrName>ppt_w</p:attrName>
                                        </p:attrNameLst>
                                      </p:cBhvr>
                                      <p:tavLst>
                                        <p:tav tm="0">
                                          <p:val>
                                            <p:fltVal val="0"/>
                                          </p:val>
                                        </p:tav>
                                        <p:tav tm="100000">
                                          <p:val>
                                            <p:strVal val="#ppt_w"/>
                                          </p:val>
                                        </p:tav>
                                      </p:tavLst>
                                    </p:anim>
                                    <p:anim calcmode="lin" valueType="num">
                                      <p:cBhvr>
                                        <p:cTn id="47" dur="500" fill="hold"/>
                                        <p:tgtEl>
                                          <p:spTgt spid="102"/>
                                        </p:tgtEl>
                                        <p:attrNameLst>
                                          <p:attrName>ppt_h</p:attrName>
                                        </p:attrNameLst>
                                      </p:cBhvr>
                                      <p:tavLst>
                                        <p:tav tm="0">
                                          <p:val>
                                            <p:fltVal val="0"/>
                                          </p:val>
                                        </p:tav>
                                        <p:tav tm="100000">
                                          <p:val>
                                            <p:strVal val="#ppt_h"/>
                                          </p:val>
                                        </p:tav>
                                      </p:tavLst>
                                    </p:anim>
                                    <p:animEffect transition="in" filter="fade">
                                      <p:cBhvr>
                                        <p:cTn id="48" dur="500"/>
                                        <p:tgtEl>
                                          <p:spTgt spid="102"/>
                                        </p:tgtEl>
                                      </p:cBhvr>
                                    </p:animEffect>
                                  </p:childTnLst>
                                </p:cTn>
                              </p:par>
                              <p:par>
                                <p:cTn id="49" presetID="14" presetClass="entr" presetSubtype="10" fill="hold" grpId="0" nodeType="withEffect">
                                  <p:stCondLst>
                                    <p:cond delay="0"/>
                                  </p:stCondLst>
                                  <p:childTnLst>
                                    <p:set>
                                      <p:cBhvr>
                                        <p:cTn id="50" dur="1" fill="hold">
                                          <p:stCondLst>
                                            <p:cond delay="0"/>
                                          </p:stCondLst>
                                        </p:cTn>
                                        <p:tgtEl>
                                          <p:spTgt spid="123"/>
                                        </p:tgtEl>
                                        <p:attrNameLst>
                                          <p:attrName>style.visibility</p:attrName>
                                        </p:attrNameLst>
                                      </p:cBhvr>
                                      <p:to>
                                        <p:strVal val="visible"/>
                                      </p:to>
                                    </p:set>
                                    <p:animEffect transition="in" filter="randombar(horizontal)">
                                      <p:cBhvr>
                                        <p:cTn id="51" dur="500"/>
                                        <p:tgtEl>
                                          <p:spTgt spid="123"/>
                                        </p:tgtEl>
                                      </p:cBhvr>
                                    </p:animEffect>
                                  </p:childTnLst>
                                </p:cTn>
                              </p:par>
                            </p:childTnLst>
                          </p:cTn>
                        </p:par>
                        <p:par>
                          <p:cTn id="52" fill="hold">
                            <p:stCondLst>
                              <p:cond delay="4000"/>
                            </p:stCondLst>
                            <p:childTnLst>
                              <p:par>
                                <p:cTn id="53" presetID="22" presetClass="entr" presetSubtype="8" fill="hold" nodeType="afterEffect">
                                  <p:stCondLst>
                                    <p:cond delay="0"/>
                                  </p:stCondLst>
                                  <p:childTnLst>
                                    <p:set>
                                      <p:cBhvr>
                                        <p:cTn id="54" dur="1" fill="hold">
                                          <p:stCondLst>
                                            <p:cond delay="0"/>
                                          </p:stCondLst>
                                        </p:cTn>
                                        <p:tgtEl>
                                          <p:spTgt spid="118"/>
                                        </p:tgtEl>
                                        <p:attrNameLst>
                                          <p:attrName>style.visibility</p:attrName>
                                        </p:attrNameLst>
                                      </p:cBhvr>
                                      <p:to>
                                        <p:strVal val="visible"/>
                                      </p:to>
                                    </p:set>
                                    <p:animEffect transition="in" filter="wipe(left)">
                                      <p:cBhvr>
                                        <p:cTn id="55" dur="500"/>
                                        <p:tgtEl>
                                          <p:spTgt spid="118"/>
                                        </p:tgtEl>
                                      </p:cBhvr>
                                    </p:animEffect>
                                  </p:childTnLst>
                                </p:cTn>
                              </p:par>
                            </p:childTnLst>
                          </p:cTn>
                        </p:par>
                        <p:par>
                          <p:cTn id="56" fill="hold">
                            <p:stCondLst>
                              <p:cond delay="4500"/>
                            </p:stCondLst>
                            <p:childTnLst>
                              <p:par>
                                <p:cTn id="57" presetID="53" presetClass="entr" presetSubtype="16" fill="hold" nodeType="afterEffect">
                                  <p:stCondLst>
                                    <p:cond delay="0"/>
                                  </p:stCondLst>
                                  <p:childTnLst>
                                    <p:set>
                                      <p:cBhvr>
                                        <p:cTn id="58" dur="1" fill="hold">
                                          <p:stCondLst>
                                            <p:cond delay="0"/>
                                          </p:stCondLst>
                                        </p:cTn>
                                        <p:tgtEl>
                                          <p:spTgt spid="103"/>
                                        </p:tgtEl>
                                        <p:attrNameLst>
                                          <p:attrName>style.visibility</p:attrName>
                                        </p:attrNameLst>
                                      </p:cBhvr>
                                      <p:to>
                                        <p:strVal val="visible"/>
                                      </p:to>
                                    </p:set>
                                    <p:anim calcmode="lin" valueType="num">
                                      <p:cBhvr>
                                        <p:cTn id="59" dur="500" fill="hold"/>
                                        <p:tgtEl>
                                          <p:spTgt spid="103"/>
                                        </p:tgtEl>
                                        <p:attrNameLst>
                                          <p:attrName>ppt_w</p:attrName>
                                        </p:attrNameLst>
                                      </p:cBhvr>
                                      <p:tavLst>
                                        <p:tav tm="0">
                                          <p:val>
                                            <p:fltVal val="0"/>
                                          </p:val>
                                        </p:tav>
                                        <p:tav tm="100000">
                                          <p:val>
                                            <p:strVal val="#ppt_w"/>
                                          </p:val>
                                        </p:tav>
                                      </p:tavLst>
                                    </p:anim>
                                    <p:anim calcmode="lin" valueType="num">
                                      <p:cBhvr>
                                        <p:cTn id="60" dur="500" fill="hold"/>
                                        <p:tgtEl>
                                          <p:spTgt spid="103"/>
                                        </p:tgtEl>
                                        <p:attrNameLst>
                                          <p:attrName>ppt_h</p:attrName>
                                        </p:attrNameLst>
                                      </p:cBhvr>
                                      <p:tavLst>
                                        <p:tav tm="0">
                                          <p:val>
                                            <p:fltVal val="0"/>
                                          </p:val>
                                        </p:tav>
                                        <p:tav tm="100000">
                                          <p:val>
                                            <p:strVal val="#ppt_h"/>
                                          </p:val>
                                        </p:tav>
                                      </p:tavLst>
                                    </p:anim>
                                    <p:animEffect transition="in" filter="fade">
                                      <p:cBhvr>
                                        <p:cTn id="61" dur="500"/>
                                        <p:tgtEl>
                                          <p:spTgt spid="103"/>
                                        </p:tgtEl>
                                      </p:cBhvr>
                                    </p:animEffect>
                                  </p:childTnLst>
                                </p:cTn>
                              </p:par>
                              <p:par>
                                <p:cTn id="62" presetID="14" presetClass="entr" presetSubtype="10" fill="hold" grpId="0" nodeType="withEffect">
                                  <p:stCondLst>
                                    <p:cond delay="0"/>
                                  </p:stCondLst>
                                  <p:childTnLst>
                                    <p:set>
                                      <p:cBhvr>
                                        <p:cTn id="63" dur="1" fill="hold">
                                          <p:stCondLst>
                                            <p:cond delay="0"/>
                                          </p:stCondLst>
                                        </p:cTn>
                                        <p:tgtEl>
                                          <p:spTgt spid="124"/>
                                        </p:tgtEl>
                                        <p:attrNameLst>
                                          <p:attrName>style.visibility</p:attrName>
                                        </p:attrNameLst>
                                      </p:cBhvr>
                                      <p:to>
                                        <p:strVal val="visible"/>
                                      </p:to>
                                    </p:set>
                                    <p:animEffect transition="in" filter="randombar(horizontal)">
                                      <p:cBhvr>
                                        <p:cTn id="64" dur="500"/>
                                        <p:tgtEl>
                                          <p:spTgt spid="124"/>
                                        </p:tgtEl>
                                      </p:cBhvr>
                                    </p:animEffect>
                                  </p:childTnLst>
                                </p:cTn>
                              </p:par>
                            </p:childTnLst>
                          </p:cTn>
                        </p:par>
                        <p:par>
                          <p:cTn id="65" fill="hold">
                            <p:stCondLst>
                              <p:cond delay="5000"/>
                            </p:stCondLst>
                            <p:childTnLst>
                              <p:par>
                                <p:cTn id="66" presetID="22" presetClass="entr" presetSubtype="8" fill="hold" nodeType="afterEffect">
                                  <p:stCondLst>
                                    <p:cond delay="0"/>
                                  </p:stCondLst>
                                  <p:childTnLst>
                                    <p:set>
                                      <p:cBhvr>
                                        <p:cTn id="67" dur="1" fill="hold">
                                          <p:stCondLst>
                                            <p:cond delay="0"/>
                                          </p:stCondLst>
                                        </p:cTn>
                                        <p:tgtEl>
                                          <p:spTgt spid="120"/>
                                        </p:tgtEl>
                                        <p:attrNameLst>
                                          <p:attrName>style.visibility</p:attrName>
                                        </p:attrNameLst>
                                      </p:cBhvr>
                                      <p:to>
                                        <p:strVal val="visible"/>
                                      </p:to>
                                    </p:set>
                                    <p:animEffect transition="in" filter="wipe(left)">
                                      <p:cBhvr>
                                        <p:cTn id="68" dur="500"/>
                                        <p:tgtEl>
                                          <p:spTgt spid="120"/>
                                        </p:tgtEl>
                                      </p:cBhvr>
                                    </p:animEffect>
                                  </p:childTnLst>
                                </p:cTn>
                              </p:par>
                            </p:childTnLst>
                          </p:cTn>
                        </p:par>
                        <p:par>
                          <p:cTn id="69" fill="hold">
                            <p:stCondLst>
                              <p:cond delay="5500"/>
                            </p:stCondLst>
                            <p:childTnLst>
                              <p:par>
                                <p:cTn id="70" presetID="53" presetClass="entr" presetSubtype="16" fill="hold" nodeType="afterEffect">
                                  <p:stCondLst>
                                    <p:cond delay="0"/>
                                  </p:stCondLst>
                                  <p:childTnLst>
                                    <p:set>
                                      <p:cBhvr>
                                        <p:cTn id="71" dur="1" fill="hold">
                                          <p:stCondLst>
                                            <p:cond delay="0"/>
                                          </p:stCondLst>
                                        </p:cTn>
                                        <p:tgtEl>
                                          <p:spTgt spid="104"/>
                                        </p:tgtEl>
                                        <p:attrNameLst>
                                          <p:attrName>style.visibility</p:attrName>
                                        </p:attrNameLst>
                                      </p:cBhvr>
                                      <p:to>
                                        <p:strVal val="visible"/>
                                      </p:to>
                                    </p:set>
                                    <p:anim calcmode="lin" valueType="num">
                                      <p:cBhvr>
                                        <p:cTn id="72" dur="500" fill="hold"/>
                                        <p:tgtEl>
                                          <p:spTgt spid="104"/>
                                        </p:tgtEl>
                                        <p:attrNameLst>
                                          <p:attrName>ppt_w</p:attrName>
                                        </p:attrNameLst>
                                      </p:cBhvr>
                                      <p:tavLst>
                                        <p:tav tm="0">
                                          <p:val>
                                            <p:fltVal val="0"/>
                                          </p:val>
                                        </p:tav>
                                        <p:tav tm="100000">
                                          <p:val>
                                            <p:strVal val="#ppt_w"/>
                                          </p:val>
                                        </p:tav>
                                      </p:tavLst>
                                    </p:anim>
                                    <p:anim calcmode="lin" valueType="num">
                                      <p:cBhvr>
                                        <p:cTn id="73" dur="500" fill="hold"/>
                                        <p:tgtEl>
                                          <p:spTgt spid="104"/>
                                        </p:tgtEl>
                                        <p:attrNameLst>
                                          <p:attrName>ppt_h</p:attrName>
                                        </p:attrNameLst>
                                      </p:cBhvr>
                                      <p:tavLst>
                                        <p:tav tm="0">
                                          <p:val>
                                            <p:fltVal val="0"/>
                                          </p:val>
                                        </p:tav>
                                        <p:tav tm="100000">
                                          <p:val>
                                            <p:strVal val="#ppt_h"/>
                                          </p:val>
                                        </p:tav>
                                      </p:tavLst>
                                    </p:anim>
                                    <p:animEffect transition="in" filter="fade">
                                      <p:cBhvr>
                                        <p:cTn id="74" dur="500"/>
                                        <p:tgtEl>
                                          <p:spTgt spid="104"/>
                                        </p:tgtEl>
                                      </p:cBhvr>
                                    </p:animEffect>
                                  </p:childTnLst>
                                </p:cTn>
                              </p:par>
                              <p:par>
                                <p:cTn id="75" presetID="14" presetClass="entr" presetSubtype="10" fill="hold" grpId="0" nodeType="withEffect">
                                  <p:stCondLst>
                                    <p:cond delay="0"/>
                                  </p:stCondLst>
                                  <p:childTnLst>
                                    <p:set>
                                      <p:cBhvr>
                                        <p:cTn id="76" dur="1" fill="hold">
                                          <p:stCondLst>
                                            <p:cond delay="0"/>
                                          </p:stCondLst>
                                        </p:cTn>
                                        <p:tgtEl>
                                          <p:spTgt spid="125"/>
                                        </p:tgtEl>
                                        <p:attrNameLst>
                                          <p:attrName>style.visibility</p:attrName>
                                        </p:attrNameLst>
                                      </p:cBhvr>
                                      <p:to>
                                        <p:strVal val="visible"/>
                                      </p:to>
                                    </p:set>
                                    <p:animEffect transition="in" filter="randombar(horizontal)">
                                      <p:cBhvr>
                                        <p:cTn id="77"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122" grpId="0"/>
      <p:bldP spid="123" grpId="0"/>
      <p:bldP spid="124" grpId="0"/>
      <p:bldP spid="1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934677" y="2669708"/>
            <a:ext cx="3684522" cy="3220063"/>
            <a:chOff x="1768418" y="2780547"/>
            <a:chExt cx="3684522" cy="3220063"/>
          </a:xfrm>
        </p:grpSpPr>
        <p:grpSp>
          <p:nvGrpSpPr>
            <p:cNvPr id="36" name="组合 35"/>
            <p:cNvGrpSpPr/>
            <p:nvPr/>
          </p:nvGrpSpPr>
          <p:grpSpPr>
            <a:xfrm>
              <a:off x="1894984" y="2780547"/>
              <a:ext cx="3557956" cy="2743392"/>
              <a:chOff x="374940" y="3294114"/>
              <a:chExt cx="3557956" cy="2743392"/>
            </a:xfrm>
          </p:grpSpPr>
          <p:grpSp>
            <p:nvGrpSpPr>
              <p:cNvPr id="18" name="组合 17"/>
              <p:cNvGrpSpPr/>
              <p:nvPr/>
            </p:nvGrpSpPr>
            <p:grpSpPr>
              <a:xfrm>
                <a:off x="394250" y="3294114"/>
                <a:ext cx="3538646" cy="676638"/>
                <a:chOff x="1547291" y="2742970"/>
                <a:chExt cx="3538646" cy="676638"/>
              </a:xfrm>
            </p:grpSpPr>
            <p:sp>
              <p:nvSpPr>
                <p:cNvPr id="22" name="圆角矩形 21"/>
                <p:cNvSpPr/>
                <p:nvPr/>
              </p:nvSpPr>
              <p:spPr>
                <a:xfrm>
                  <a:off x="1547291" y="2742970"/>
                  <a:ext cx="3538646" cy="676638"/>
                </a:xfrm>
                <a:prstGeom prst="roundRect">
                  <a:avLst>
                    <a:gd name="adj" fmla="val 50000"/>
                  </a:avLst>
                </a:prstGeom>
                <a:gradFill>
                  <a:gsLst>
                    <a:gs pos="0">
                      <a:schemeClr val="bg1"/>
                    </a:gs>
                    <a:gs pos="100000">
                      <a:srgbClr val="55B3FA"/>
                    </a:gs>
                  </a:gsLst>
                  <a:lin ang="0" scaled="0"/>
                </a:gradFill>
                <a:ln w="28575">
                  <a:gradFill>
                    <a:gsLst>
                      <a:gs pos="0">
                        <a:srgbClr val="54C1DA"/>
                      </a:gs>
                      <a:gs pos="100000">
                        <a:srgbClr val="6FC08C"/>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gradFill>
                      <a:gsLst>
                        <a:gs pos="0">
                          <a:srgbClr val="54C1DA"/>
                        </a:gs>
                        <a:gs pos="100000">
                          <a:srgbClr val="6FC08C"/>
                        </a:gs>
                      </a:gsLst>
                      <a:lin ang="5400000" scaled="1"/>
                    </a:gradFill>
                    <a:cs typeface="+mn-ea"/>
                    <a:sym typeface="+mn-lt"/>
                  </a:endParaRPr>
                </a:p>
              </p:txBody>
            </p:sp>
            <p:sp>
              <p:nvSpPr>
                <p:cNvPr id="20" name="TextBox 19"/>
                <p:cNvSpPr txBox="1"/>
                <p:nvPr/>
              </p:nvSpPr>
              <p:spPr>
                <a:xfrm>
                  <a:off x="2344793" y="2889561"/>
                  <a:ext cx="2508219"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solidFill>
                        <a:srgbClr val="0C1047"/>
                      </a:solidFill>
                      <a:cs typeface="+mn-ea"/>
                      <a:sym typeface="+mn-lt"/>
                    </a:rPr>
                    <a:t>某某网络科技有限公司</a:t>
                  </a:r>
                </a:p>
              </p:txBody>
            </p:sp>
          </p:grpSp>
          <p:sp>
            <p:nvSpPr>
              <p:cNvPr id="24" name="矩形 23"/>
              <p:cNvSpPr/>
              <p:nvPr/>
            </p:nvSpPr>
            <p:spPr>
              <a:xfrm>
                <a:off x="394250" y="4430912"/>
                <a:ext cx="3293995" cy="1606594"/>
              </a:xfrm>
              <a:prstGeom prst="rect">
                <a:avLst/>
              </a:prstGeom>
            </p:spPr>
            <p:txBody>
              <a:bodyPr wrap="square">
                <a:spAutoFit/>
              </a:bodyPr>
              <a:lstStyle/>
              <a:p>
                <a:pPr>
                  <a:lnSpc>
                    <a:spcPct val="120000"/>
                  </a:lnSpc>
                </a:pPr>
                <a:r>
                  <a:rPr lang="zh-CN" altLang="en-US" sz="1200" b="1" dirty="0" smtClean="0">
                    <a:gradFill>
                      <a:gsLst>
                        <a:gs pos="0">
                          <a:schemeClr val="bg1"/>
                        </a:gs>
                        <a:gs pos="100000">
                          <a:srgbClr val="55B3FA"/>
                        </a:gs>
                      </a:gsLst>
                      <a:lin ang="5400000" scaled="1"/>
                    </a:gradFill>
                    <a:cs typeface="+mn-ea"/>
                    <a:sym typeface="+mn-lt"/>
                  </a:rPr>
                  <a:t>子公司简介：</a:t>
                </a:r>
                <a:endParaRPr lang="en-US" altLang="zh-CN" sz="1200" b="1" dirty="0" smtClean="0">
                  <a:gradFill>
                    <a:gsLst>
                      <a:gs pos="0">
                        <a:schemeClr val="bg1"/>
                      </a:gs>
                      <a:gs pos="100000">
                        <a:srgbClr val="55B3FA"/>
                      </a:gs>
                    </a:gsLst>
                    <a:lin ang="5400000" scaled="1"/>
                  </a:gradFill>
                  <a:cs typeface="+mn-ea"/>
                  <a:sym typeface="+mn-lt"/>
                </a:endParaRPr>
              </a:p>
              <a:p>
                <a:pPr>
                  <a:lnSpc>
                    <a:spcPct val="120000"/>
                  </a:lnSpc>
                </a:pPr>
                <a:r>
                  <a:rPr lang="zh-CN" altLang="en-US" sz="1000" dirty="0" smtClean="0">
                    <a:gradFill>
                      <a:gsLst>
                        <a:gs pos="0">
                          <a:schemeClr val="bg1"/>
                        </a:gs>
                        <a:gs pos="100000">
                          <a:srgbClr val="55B3FA"/>
                        </a:gs>
                      </a:gsLst>
                      <a:lin ang="5400000" scaled="1"/>
                    </a:gradFill>
                    <a:cs typeface="+mn-ea"/>
                    <a:sym typeface="+mn-lt"/>
                  </a:rPr>
                  <a:t>请</a:t>
                </a:r>
                <a:r>
                  <a:rPr lang="zh-CN" altLang="en-US" sz="1000" dirty="0">
                    <a:gradFill>
                      <a:gsLst>
                        <a:gs pos="0">
                          <a:schemeClr val="bg1"/>
                        </a:gs>
                        <a:gs pos="100000">
                          <a:srgbClr val="55B3FA"/>
                        </a:gs>
                      </a:gsLst>
                      <a:lin ang="5400000" scaled="1"/>
                    </a:gradFill>
                    <a:cs typeface="+mn-ea"/>
                    <a:sym typeface="+mn-lt"/>
                  </a:rPr>
                  <a:t>填入您的内容，或复制内容后点击右键选择只保留文本来粘贴您的内容。请填入您的内容，或复制内容后点击右键选择只保留文本来粘贴您的内容。请填入您的内容，或复制内容后点击右键选择只保留文本来粘贴您的内容。文本来粘贴您的内容。请填入您的内容，或复制内容后点击右键选择只保留文本来粘贴您的内容。请填入您的内容，或</a:t>
                </a:r>
                <a:endParaRPr lang="zh-CN" altLang="en-US" sz="1200" dirty="0">
                  <a:gradFill>
                    <a:gsLst>
                      <a:gs pos="0">
                        <a:schemeClr val="bg1"/>
                      </a:gs>
                      <a:gs pos="100000">
                        <a:srgbClr val="55B3FA"/>
                      </a:gs>
                    </a:gsLst>
                    <a:lin ang="5400000" scaled="1"/>
                  </a:gradFill>
                  <a:cs typeface="+mn-ea"/>
                  <a:sym typeface="+mn-lt"/>
                </a:endParaRPr>
              </a:p>
            </p:txBody>
          </p:sp>
          <p:sp>
            <p:nvSpPr>
              <p:cNvPr id="5" name="椭圆 4"/>
              <p:cNvSpPr/>
              <p:nvPr/>
            </p:nvSpPr>
            <p:spPr>
              <a:xfrm>
                <a:off x="374940" y="3325119"/>
                <a:ext cx="776101" cy="65128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a:solidFill>
                      <a:srgbClr val="0C1047"/>
                    </a:solidFill>
                    <a:cs typeface="+mn-ea"/>
                    <a:sym typeface="+mn-lt"/>
                  </a:rPr>
                  <a:t>01</a:t>
                </a:r>
                <a:endParaRPr lang="zh-CN" altLang="en-US" sz="2000" b="1" dirty="0">
                  <a:solidFill>
                    <a:srgbClr val="0C1047"/>
                  </a:solidFill>
                  <a:cs typeface="+mn-ea"/>
                  <a:sym typeface="+mn-lt"/>
                </a:endParaRPr>
              </a:p>
            </p:txBody>
          </p:sp>
        </p:grpSp>
        <p:cxnSp>
          <p:nvCxnSpPr>
            <p:cNvPr id="3" name="直接连接符 2"/>
            <p:cNvCxnSpPr/>
            <p:nvPr/>
          </p:nvCxnSpPr>
          <p:spPr>
            <a:xfrm>
              <a:off x="1768418" y="6000610"/>
              <a:ext cx="3506777" cy="0"/>
            </a:xfrm>
            <a:prstGeom prst="line">
              <a:avLst/>
            </a:prstGeom>
            <a:ln>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p:nvGrpSpPr>
        <p:grpSpPr>
          <a:xfrm>
            <a:off x="6660313" y="2669708"/>
            <a:ext cx="3739702" cy="3220063"/>
            <a:chOff x="1768418" y="2780547"/>
            <a:chExt cx="3739702" cy="3220063"/>
          </a:xfrm>
        </p:grpSpPr>
        <p:grpSp>
          <p:nvGrpSpPr>
            <p:cNvPr id="44" name="组合 43"/>
            <p:cNvGrpSpPr/>
            <p:nvPr/>
          </p:nvGrpSpPr>
          <p:grpSpPr>
            <a:xfrm>
              <a:off x="1914294" y="2780547"/>
              <a:ext cx="3593826" cy="2743392"/>
              <a:chOff x="394250" y="3294114"/>
              <a:chExt cx="3593826" cy="2743392"/>
            </a:xfrm>
          </p:grpSpPr>
          <p:grpSp>
            <p:nvGrpSpPr>
              <p:cNvPr id="47" name="组合 46"/>
              <p:cNvGrpSpPr/>
              <p:nvPr/>
            </p:nvGrpSpPr>
            <p:grpSpPr>
              <a:xfrm>
                <a:off x="449430" y="3294114"/>
                <a:ext cx="3538646" cy="676638"/>
                <a:chOff x="1602471" y="2742970"/>
                <a:chExt cx="3538646" cy="676638"/>
              </a:xfrm>
            </p:grpSpPr>
            <p:sp>
              <p:nvSpPr>
                <p:cNvPr id="49" name="圆角矩形 48"/>
                <p:cNvSpPr/>
                <p:nvPr/>
              </p:nvSpPr>
              <p:spPr>
                <a:xfrm>
                  <a:off x="1602471" y="2742970"/>
                  <a:ext cx="3538646" cy="676638"/>
                </a:xfrm>
                <a:prstGeom prst="roundRect">
                  <a:avLst>
                    <a:gd name="adj" fmla="val 50000"/>
                  </a:avLst>
                </a:prstGeom>
                <a:gradFill>
                  <a:gsLst>
                    <a:gs pos="0">
                      <a:schemeClr val="bg1"/>
                    </a:gs>
                    <a:gs pos="100000">
                      <a:srgbClr val="55B3FA"/>
                    </a:gs>
                  </a:gsLst>
                  <a:lin ang="0" scaled="0"/>
                </a:gradFill>
                <a:ln w="28575">
                  <a:gradFill>
                    <a:gsLst>
                      <a:gs pos="0">
                        <a:srgbClr val="54C1DA"/>
                      </a:gs>
                      <a:gs pos="100000">
                        <a:srgbClr val="6FC08C"/>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gradFill>
                      <a:gsLst>
                        <a:gs pos="0">
                          <a:srgbClr val="54C1DA"/>
                        </a:gs>
                        <a:gs pos="100000">
                          <a:srgbClr val="6FC08C"/>
                        </a:gs>
                      </a:gsLst>
                      <a:lin ang="5400000" scaled="1"/>
                    </a:gradFill>
                    <a:cs typeface="+mn-ea"/>
                    <a:sym typeface="+mn-lt"/>
                  </a:endParaRPr>
                </a:p>
              </p:txBody>
            </p:sp>
            <p:sp>
              <p:nvSpPr>
                <p:cNvPr id="50" name="TextBox 19"/>
                <p:cNvSpPr txBox="1"/>
                <p:nvPr/>
              </p:nvSpPr>
              <p:spPr>
                <a:xfrm>
                  <a:off x="2399973" y="2889561"/>
                  <a:ext cx="2508219"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CN" altLang="en-US" b="1" dirty="0">
                      <a:solidFill>
                        <a:srgbClr val="0C1047"/>
                      </a:solidFill>
                      <a:cs typeface="+mn-ea"/>
                      <a:sym typeface="+mn-lt"/>
                    </a:rPr>
                    <a:t>某某网络科技有限公司</a:t>
                  </a:r>
                </a:p>
              </p:txBody>
            </p:sp>
          </p:grpSp>
          <p:sp>
            <p:nvSpPr>
              <p:cNvPr id="48" name="矩形 47"/>
              <p:cNvSpPr/>
              <p:nvPr/>
            </p:nvSpPr>
            <p:spPr>
              <a:xfrm>
                <a:off x="394250" y="4430912"/>
                <a:ext cx="3293995" cy="1606594"/>
              </a:xfrm>
              <a:prstGeom prst="rect">
                <a:avLst/>
              </a:prstGeom>
            </p:spPr>
            <p:txBody>
              <a:bodyPr wrap="square">
                <a:spAutoFit/>
              </a:bodyPr>
              <a:lstStyle/>
              <a:p>
                <a:pPr>
                  <a:lnSpc>
                    <a:spcPct val="120000"/>
                  </a:lnSpc>
                </a:pPr>
                <a:r>
                  <a:rPr lang="zh-CN" altLang="en-US" sz="1200" b="1" dirty="0" smtClean="0">
                    <a:gradFill>
                      <a:gsLst>
                        <a:gs pos="0">
                          <a:schemeClr val="bg1"/>
                        </a:gs>
                        <a:gs pos="100000">
                          <a:srgbClr val="55B3FA"/>
                        </a:gs>
                      </a:gsLst>
                      <a:lin ang="5400000" scaled="1"/>
                    </a:gradFill>
                    <a:cs typeface="+mn-ea"/>
                    <a:sym typeface="+mn-lt"/>
                  </a:rPr>
                  <a:t>子公司简介：</a:t>
                </a:r>
                <a:endParaRPr lang="en-US" altLang="zh-CN" sz="1200" b="1" dirty="0" smtClean="0">
                  <a:gradFill>
                    <a:gsLst>
                      <a:gs pos="0">
                        <a:schemeClr val="bg1"/>
                      </a:gs>
                      <a:gs pos="100000">
                        <a:srgbClr val="55B3FA"/>
                      </a:gs>
                    </a:gsLst>
                    <a:lin ang="5400000" scaled="1"/>
                  </a:gradFill>
                  <a:cs typeface="+mn-ea"/>
                  <a:sym typeface="+mn-lt"/>
                </a:endParaRPr>
              </a:p>
              <a:p>
                <a:pPr>
                  <a:lnSpc>
                    <a:spcPct val="120000"/>
                  </a:lnSpc>
                </a:pPr>
                <a:r>
                  <a:rPr lang="zh-CN" altLang="en-US" sz="1000" dirty="0" smtClean="0">
                    <a:gradFill>
                      <a:gsLst>
                        <a:gs pos="0">
                          <a:schemeClr val="bg1"/>
                        </a:gs>
                        <a:gs pos="100000">
                          <a:srgbClr val="55B3FA"/>
                        </a:gs>
                      </a:gsLst>
                      <a:lin ang="5400000" scaled="1"/>
                    </a:gradFill>
                    <a:cs typeface="+mn-ea"/>
                    <a:sym typeface="+mn-lt"/>
                  </a:rPr>
                  <a:t>请</a:t>
                </a:r>
                <a:r>
                  <a:rPr lang="zh-CN" altLang="en-US" sz="1000" dirty="0">
                    <a:gradFill>
                      <a:gsLst>
                        <a:gs pos="0">
                          <a:schemeClr val="bg1"/>
                        </a:gs>
                        <a:gs pos="100000">
                          <a:srgbClr val="55B3FA"/>
                        </a:gs>
                      </a:gsLst>
                      <a:lin ang="5400000" scaled="1"/>
                    </a:gradFill>
                    <a:cs typeface="+mn-ea"/>
                    <a:sym typeface="+mn-lt"/>
                  </a:rPr>
                  <a:t>填入您的内容，或复制内容后点击右键选择只保留文本来粘贴您的内容。请填入您的内容，或复制内容后点击右键选择只保留文本来粘贴您的内容。请填入您的内容，或复制内容后点击右键选择只保留文本来粘贴您的内容。文本来粘贴您的内容。请填入您的内容，或复制内容后点击右键选择只保留文本来粘贴您的内容。请填入您的内容，或</a:t>
                </a:r>
                <a:endParaRPr lang="zh-CN" altLang="en-US" sz="1200" dirty="0">
                  <a:gradFill>
                    <a:gsLst>
                      <a:gs pos="0">
                        <a:schemeClr val="bg1"/>
                      </a:gs>
                      <a:gs pos="100000">
                        <a:srgbClr val="55B3FA"/>
                      </a:gs>
                    </a:gsLst>
                    <a:lin ang="5400000" scaled="1"/>
                  </a:gradFill>
                  <a:cs typeface="+mn-ea"/>
                  <a:sym typeface="+mn-lt"/>
                </a:endParaRPr>
              </a:p>
            </p:txBody>
          </p:sp>
          <p:sp>
            <p:nvSpPr>
              <p:cNvPr id="46" name="椭圆 45"/>
              <p:cNvSpPr/>
              <p:nvPr/>
            </p:nvSpPr>
            <p:spPr>
              <a:xfrm>
                <a:off x="470831" y="3325119"/>
                <a:ext cx="776101" cy="65128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dirty="0" smtClean="0">
                    <a:solidFill>
                      <a:srgbClr val="0C1047"/>
                    </a:solidFill>
                    <a:cs typeface="+mn-ea"/>
                    <a:sym typeface="+mn-lt"/>
                  </a:rPr>
                  <a:t>02</a:t>
                </a:r>
                <a:endParaRPr lang="zh-CN" altLang="en-US" sz="2000" b="1" dirty="0">
                  <a:solidFill>
                    <a:srgbClr val="0C1047"/>
                  </a:solidFill>
                  <a:cs typeface="+mn-ea"/>
                  <a:sym typeface="+mn-lt"/>
                </a:endParaRPr>
              </a:p>
            </p:txBody>
          </p:sp>
        </p:grpSp>
        <p:cxnSp>
          <p:nvCxnSpPr>
            <p:cNvPr id="45" name="直接连接符 44"/>
            <p:cNvCxnSpPr/>
            <p:nvPr/>
          </p:nvCxnSpPr>
          <p:spPr>
            <a:xfrm>
              <a:off x="1768418" y="6000610"/>
              <a:ext cx="3506777" cy="0"/>
            </a:xfrm>
            <a:prstGeom prst="line">
              <a:avLst/>
            </a:prstGeom>
            <a:ln>
              <a:gradFill>
                <a:gsLst>
                  <a:gs pos="0">
                    <a:schemeClr val="bg1"/>
                  </a:gs>
                  <a:gs pos="100000">
                    <a:srgbClr val="55B3FA"/>
                  </a:gs>
                </a:gsLst>
              </a:gradFill>
            </a:ln>
          </p:spPr>
          <p:style>
            <a:lnRef idx="1">
              <a:schemeClr val="accent1"/>
            </a:lnRef>
            <a:fillRef idx="0">
              <a:schemeClr val="accent1"/>
            </a:fillRef>
            <a:effectRef idx="0">
              <a:schemeClr val="accent1"/>
            </a:effectRef>
            <a:fontRef idx="minor">
              <a:schemeClr val="tx1"/>
            </a:fontRef>
          </p:style>
        </p:cxnSp>
      </p:grpSp>
      <p:grpSp>
        <p:nvGrpSpPr>
          <p:cNvPr id="37" name="组合 36"/>
          <p:cNvGrpSpPr/>
          <p:nvPr/>
        </p:nvGrpSpPr>
        <p:grpSpPr>
          <a:xfrm>
            <a:off x="4398970" y="373256"/>
            <a:ext cx="3367314" cy="879138"/>
            <a:chOff x="4398970" y="373256"/>
            <a:chExt cx="3367314" cy="879138"/>
          </a:xfrm>
        </p:grpSpPr>
        <p:sp>
          <p:nvSpPr>
            <p:cNvPr id="38" name="文本框 37"/>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分支机构</a:t>
              </a:r>
            </a:p>
          </p:txBody>
        </p:sp>
        <p:sp>
          <p:nvSpPr>
            <p:cNvPr id="39" name="文本框 38"/>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40" name="直接连接符 39"/>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36865691"/>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additive="base">
                                        <p:cTn id="12" dur="500" fill="hold"/>
                                        <p:tgtEl>
                                          <p:spTgt spid="43"/>
                                        </p:tgtEl>
                                        <p:attrNameLst>
                                          <p:attrName>ppt_x</p:attrName>
                                        </p:attrNameLst>
                                      </p:cBhvr>
                                      <p:tavLst>
                                        <p:tav tm="0">
                                          <p:val>
                                            <p:strVal val="#ppt_x"/>
                                          </p:val>
                                        </p:tav>
                                        <p:tav tm="100000">
                                          <p:val>
                                            <p:strVal val="#ppt_x"/>
                                          </p:val>
                                        </p:tav>
                                      </p:tavLst>
                                    </p:anim>
                                    <p:anim calcmode="lin" valueType="num">
                                      <p:cBhvr additive="base">
                                        <p:cTn id="13"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116512" y="5428637"/>
            <a:ext cx="4495097" cy="472950"/>
          </a:xfrm>
          <a:prstGeom prst="rect">
            <a:avLst/>
          </a:prstGeom>
        </p:spPr>
        <p:txBody>
          <a:bodyPr wrap="square">
            <a:spAutoFit/>
          </a:bodyPr>
          <a:lstStyle/>
          <a:p>
            <a:pPr>
              <a:lnSpc>
                <a:spcPct val="130000"/>
              </a:lnSpc>
              <a:defRPr/>
            </a:pPr>
            <a:r>
              <a:rPr lang="zh-CN" altLang="en-US" sz="1000" dirty="0">
                <a:gradFill>
                  <a:gsLst>
                    <a:gs pos="0">
                      <a:schemeClr val="bg1"/>
                    </a:gs>
                    <a:gs pos="100000">
                      <a:srgbClr val="55B3FA"/>
                    </a:gs>
                  </a:gsLst>
                  <a:lin ang="5400000" scaled="1"/>
                </a:gradFill>
                <a:cs typeface="+mn-ea"/>
                <a:sym typeface="+mn-lt"/>
              </a:rPr>
              <a:t>公司职务及社会职务描述。请在这里填入您的内容，可复制您的内容，然后右键选择“只保留文本”来粘贴您的内容。</a:t>
            </a:r>
            <a:endParaRPr lang="zh-CN" altLang="en-US" sz="900" kern="0" dirty="0">
              <a:gradFill>
                <a:gsLst>
                  <a:gs pos="0">
                    <a:schemeClr val="bg1"/>
                  </a:gs>
                  <a:gs pos="100000">
                    <a:srgbClr val="55B3FA"/>
                  </a:gs>
                </a:gsLst>
                <a:lin ang="5400000" scaled="1"/>
              </a:gradFill>
              <a:cs typeface="+mn-ea"/>
              <a:sym typeface="+mn-lt"/>
            </a:endParaRPr>
          </a:p>
        </p:txBody>
      </p:sp>
      <p:sp>
        <p:nvSpPr>
          <p:cNvPr id="8" name="文本框 25"/>
          <p:cNvSpPr txBox="1"/>
          <p:nvPr>
            <p:custDataLst>
              <p:tags r:id="rId1"/>
            </p:custDataLst>
          </p:nvPr>
        </p:nvSpPr>
        <p:spPr>
          <a:xfrm>
            <a:off x="1314306" y="4678156"/>
            <a:ext cx="3841249" cy="497957"/>
          </a:xfrm>
          <a:prstGeom prst="rect">
            <a:avLst/>
          </a:prstGeom>
          <a:noFill/>
        </p:spPr>
        <p:txBody>
          <a:bodyPr wrap="square" rtlCol="0">
            <a:spAutoFit/>
          </a:bodyPr>
          <a:lstStyle/>
          <a:p>
            <a:pPr algn="ctr">
              <a:lnSpc>
                <a:spcPct val="120000"/>
              </a:lnSpc>
            </a:pPr>
            <a:r>
              <a:rPr lang="zh-CN" altLang="en-US" sz="2400" b="1" dirty="0">
                <a:gradFill>
                  <a:gsLst>
                    <a:gs pos="0">
                      <a:schemeClr val="bg1"/>
                    </a:gs>
                    <a:gs pos="100000">
                      <a:srgbClr val="55B3FA"/>
                    </a:gs>
                  </a:gsLst>
                  <a:lin ang="5400000" scaled="1"/>
                </a:gradFill>
                <a:cs typeface="+mn-ea"/>
                <a:sym typeface="+mn-lt"/>
              </a:rPr>
              <a:t>技术骨干：姓名</a:t>
            </a:r>
            <a:endParaRPr lang="en-US" altLang="zh-CN" sz="2400" b="1" dirty="0">
              <a:gradFill>
                <a:gsLst>
                  <a:gs pos="0">
                    <a:schemeClr val="bg1"/>
                  </a:gs>
                  <a:gs pos="100000">
                    <a:srgbClr val="55B3FA"/>
                  </a:gs>
                </a:gsLst>
                <a:lin ang="5400000" scaled="1"/>
              </a:gradFill>
              <a:cs typeface="+mn-ea"/>
              <a:sym typeface="+mn-lt"/>
            </a:endParaRPr>
          </a:p>
        </p:txBody>
      </p:sp>
      <p:grpSp>
        <p:nvGrpSpPr>
          <p:cNvPr id="9" name="组合 8"/>
          <p:cNvGrpSpPr/>
          <p:nvPr/>
        </p:nvGrpSpPr>
        <p:grpSpPr>
          <a:xfrm>
            <a:off x="1116511" y="4418443"/>
            <a:ext cx="4504622" cy="846897"/>
            <a:chOff x="838622" y="4216073"/>
            <a:chExt cx="4504622" cy="846897"/>
          </a:xfrm>
        </p:grpSpPr>
        <p:cxnSp>
          <p:nvCxnSpPr>
            <p:cNvPr id="10" name="直接连接符 9"/>
            <p:cNvCxnSpPr/>
            <p:nvPr/>
          </p:nvCxnSpPr>
          <p:spPr>
            <a:xfrm>
              <a:off x="838622" y="5062970"/>
              <a:ext cx="4495097" cy="0"/>
            </a:xfrm>
            <a:prstGeom prst="line">
              <a:avLst/>
            </a:prstGeom>
            <a:ln w="19050">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sp>
          <p:nvSpPr>
            <p:cNvPr id="11" name="矩形 10"/>
            <p:cNvSpPr/>
            <p:nvPr>
              <p:custDataLst>
                <p:tags r:id="rId3"/>
              </p:custDataLst>
            </p:nvPr>
          </p:nvSpPr>
          <p:spPr>
            <a:xfrm>
              <a:off x="4955681" y="4642124"/>
              <a:ext cx="387563" cy="420846"/>
            </a:xfrm>
            <a:prstGeom prst="rect">
              <a:avLst/>
            </a:prstGeom>
            <a:gradFill>
              <a:gsLst>
                <a:gs pos="0">
                  <a:schemeClr val="bg1"/>
                </a:gs>
                <a:gs pos="100000">
                  <a:srgbClr val="55B3FA"/>
                </a:gs>
              </a:gsLst>
              <a:lin ang="0" scaled="0"/>
            </a:gradFill>
            <a:ln w="12700" cap="flat" cmpd="sng" algn="ctr">
              <a:noFill/>
              <a:prstDash val="solid"/>
              <a:miter lim="800000"/>
            </a:ln>
            <a:effectLst/>
          </p:spPr>
          <p:txBody>
            <a:bodyPr rtlCol="0" anchor="ctr"/>
            <a:lstStyle/>
            <a:p>
              <a:pPr algn="ctr">
                <a:defRPr/>
              </a:pPr>
              <a:endParaRPr lang="zh-CN" altLang="en-US" kern="0" dirty="0">
                <a:gradFill>
                  <a:gsLst>
                    <a:gs pos="0">
                      <a:schemeClr val="bg1"/>
                    </a:gs>
                    <a:gs pos="100000">
                      <a:srgbClr val="55B3FA"/>
                    </a:gs>
                  </a:gsLst>
                  <a:lin ang="5400000" scaled="1"/>
                </a:gradFill>
                <a:cs typeface="+mn-ea"/>
                <a:sym typeface="+mn-lt"/>
              </a:endParaRPr>
            </a:p>
          </p:txBody>
        </p:sp>
        <p:sp>
          <p:nvSpPr>
            <p:cNvPr id="12" name="矩形 11"/>
            <p:cNvSpPr/>
            <p:nvPr>
              <p:custDataLst>
                <p:tags r:id="rId4"/>
              </p:custDataLst>
            </p:nvPr>
          </p:nvSpPr>
          <p:spPr>
            <a:xfrm>
              <a:off x="4568118" y="4216073"/>
              <a:ext cx="387563" cy="420846"/>
            </a:xfrm>
            <a:prstGeom prst="rect">
              <a:avLst/>
            </a:prstGeom>
            <a:gradFill>
              <a:gsLst>
                <a:gs pos="0">
                  <a:schemeClr val="bg1"/>
                </a:gs>
                <a:gs pos="100000">
                  <a:srgbClr val="55B3FA"/>
                </a:gs>
              </a:gsLst>
              <a:lin ang="0" scaled="0"/>
            </a:gradFill>
            <a:ln w="12700" cap="flat" cmpd="sng" algn="ctr">
              <a:noFill/>
              <a:prstDash val="solid"/>
              <a:miter lim="800000"/>
            </a:ln>
            <a:effectLst/>
          </p:spPr>
          <p:txBody>
            <a:bodyPr rtlCol="0" anchor="ctr"/>
            <a:lstStyle/>
            <a:p>
              <a:pPr algn="ctr">
                <a:defRPr/>
              </a:pPr>
              <a:endParaRPr lang="zh-CN" altLang="en-US" kern="0" dirty="0">
                <a:gradFill>
                  <a:gsLst>
                    <a:gs pos="0">
                      <a:schemeClr val="bg1"/>
                    </a:gs>
                    <a:gs pos="100000">
                      <a:srgbClr val="55B3FA"/>
                    </a:gs>
                  </a:gsLst>
                  <a:lin ang="5400000" scaled="1"/>
                </a:gradFill>
                <a:cs typeface="+mn-ea"/>
                <a:sym typeface="+mn-lt"/>
              </a:endParaRPr>
            </a:p>
          </p:txBody>
        </p:sp>
      </p:grpSp>
      <p:sp>
        <p:nvSpPr>
          <p:cNvPr id="14" name="椭圆 13"/>
          <p:cNvSpPr/>
          <p:nvPr/>
        </p:nvSpPr>
        <p:spPr>
          <a:xfrm>
            <a:off x="2168032" y="2205156"/>
            <a:ext cx="2182300" cy="2189670"/>
          </a:xfrm>
          <a:prstGeom prst="ellipse">
            <a:avLst/>
          </a:prstGeom>
          <a:blipFill dpi="0" rotWithShape="1">
            <a:blip r:embed="rId7" cstate="screen">
              <a:extLst>
                <a:ext uri="{28A0092B-C50C-407E-A947-70E740481C1C}">
                  <a14:useLocalDpi xmlns:a14="http://schemas.microsoft.com/office/drawing/2010/main"/>
                </a:ext>
              </a:extLst>
            </a:blip>
            <a:srcRect/>
            <a:stretch>
              <a:fillRect/>
            </a:stretch>
          </a:blipFill>
          <a:ln w="38100">
            <a:solidFill>
              <a:schemeClr val="bg1"/>
            </a:solidFill>
          </a:ln>
          <a:effectLst>
            <a:outerShdw blurRad="533400" dist="330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0">
                    <a:schemeClr val="bg1"/>
                  </a:gs>
                  <a:gs pos="100000">
                    <a:srgbClr val="55B3FA"/>
                  </a:gs>
                </a:gsLst>
                <a:lin ang="5400000" scaled="1"/>
              </a:gradFill>
              <a:cs typeface="+mn-ea"/>
              <a:sym typeface="+mn-lt"/>
            </a:endParaRPr>
          </a:p>
        </p:txBody>
      </p:sp>
      <p:sp>
        <p:nvSpPr>
          <p:cNvPr id="15" name="TextBox 14"/>
          <p:cNvSpPr txBox="1"/>
          <p:nvPr/>
        </p:nvSpPr>
        <p:spPr>
          <a:xfrm>
            <a:off x="6817501" y="3321408"/>
            <a:ext cx="3812826" cy="1754326"/>
          </a:xfrm>
          <a:prstGeom prst="rect">
            <a:avLst/>
          </a:prstGeom>
          <a:noFill/>
        </p:spPr>
        <p:txBody>
          <a:bodyPr wrap="square" rtlCol="0">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请填入您的</a:t>
            </a:r>
            <a:r>
              <a:rPr lang="zh-CN" altLang="en-US" sz="1000" dirty="0" smtClean="0">
                <a:gradFill>
                  <a:gsLst>
                    <a:gs pos="0">
                      <a:schemeClr val="bg1"/>
                    </a:gs>
                    <a:gs pos="100000">
                      <a:srgbClr val="55B3FA"/>
                    </a:gs>
                  </a:gsLst>
                  <a:lin ang="5400000" scaled="1"/>
                </a:gradFill>
                <a:cs typeface="+mn-ea"/>
                <a:sym typeface="+mn-lt"/>
              </a:rPr>
              <a:t>内容或复制点击</a:t>
            </a:r>
            <a:r>
              <a:rPr lang="zh-CN" altLang="en-US" sz="1000" dirty="0">
                <a:gradFill>
                  <a:gsLst>
                    <a:gs pos="0">
                      <a:schemeClr val="bg1"/>
                    </a:gs>
                    <a:gs pos="100000">
                      <a:srgbClr val="55B3FA"/>
                    </a:gs>
                  </a:gsLst>
                  <a:lin ang="5400000" scaled="1"/>
                </a:gradFill>
                <a:cs typeface="+mn-ea"/>
                <a:sym typeface="+mn-lt"/>
              </a:rPr>
              <a:t>右键选择只保留文本来粘贴您的内容。请填入您的</a:t>
            </a:r>
            <a:r>
              <a:rPr lang="zh-CN" altLang="en-US" sz="1000" dirty="0" smtClean="0">
                <a:gradFill>
                  <a:gsLst>
                    <a:gs pos="0">
                      <a:schemeClr val="bg1"/>
                    </a:gs>
                    <a:gs pos="100000">
                      <a:srgbClr val="55B3FA"/>
                    </a:gs>
                  </a:gsLst>
                  <a:lin ang="5400000" scaled="1"/>
                </a:gradFill>
                <a:cs typeface="+mn-ea"/>
                <a:sym typeface="+mn-lt"/>
              </a:rPr>
              <a:t>内容或复后</a:t>
            </a:r>
            <a:r>
              <a:rPr lang="zh-CN" altLang="en-US" sz="1000" dirty="0">
                <a:gradFill>
                  <a:gsLst>
                    <a:gs pos="0">
                      <a:schemeClr val="bg1"/>
                    </a:gs>
                    <a:gs pos="100000">
                      <a:srgbClr val="55B3FA"/>
                    </a:gs>
                  </a:gsLst>
                  <a:lin ang="5400000" scaled="1"/>
                </a:gradFill>
                <a:cs typeface="+mn-ea"/>
                <a:sym typeface="+mn-lt"/>
              </a:rPr>
              <a:t>点击右键选择</a:t>
            </a:r>
            <a:r>
              <a:rPr lang="zh-CN" altLang="en-US" sz="1000" dirty="0" smtClean="0">
                <a:gradFill>
                  <a:gsLst>
                    <a:gs pos="0">
                      <a:schemeClr val="bg1"/>
                    </a:gs>
                    <a:gs pos="100000">
                      <a:srgbClr val="55B3FA"/>
                    </a:gs>
                  </a:gsLst>
                  <a:lin ang="5400000" scaled="1"/>
                </a:gradFill>
                <a:cs typeface="+mn-ea"/>
                <a:sym typeface="+mn-lt"/>
              </a:rPr>
              <a:t>只您</a:t>
            </a:r>
            <a:r>
              <a:rPr lang="zh-CN" altLang="en-US" sz="1000" dirty="0">
                <a:gradFill>
                  <a:gsLst>
                    <a:gs pos="0">
                      <a:schemeClr val="bg1"/>
                    </a:gs>
                    <a:gs pos="100000">
                      <a:srgbClr val="55B3FA"/>
                    </a:gs>
                  </a:gsLst>
                  <a:lin ang="5400000" scaled="1"/>
                </a:gradFill>
                <a:cs typeface="+mn-ea"/>
                <a:sym typeface="+mn-lt"/>
              </a:rPr>
              <a:t>的内容</a:t>
            </a:r>
            <a:r>
              <a:rPr lang="zh-CN" altLang="en-US" sz="1000" dirty="0" smtClean="0">
                <a:gradFill>
                  <a:gsLst>
                    <a:gs pos="0">
                      <a:schemeClr val="bg1"/>
                    </a:gs>
                    <a:gs pos="100000">
                      <a:srgbClr val="55B3FA"/>
                    </a:gs>
                  </a:gsLst>
                  <a:lin ang="5400000" scaled="1"/>
                </a:gradFill>
                <a:cs typeface="+mn-ea"/>
                <a:sym typeface="+mn-lt"/>
              </a:rPr>
              <a:t>。</a:t>
            </a:r>
            <a:endParaRPr lang="en-US" altLang="zh-CN" sz="1000" dirty="0" smtClean="0">
              <a:gradFill>
                <a:gsLst>
                  <a:gs pos="0">
                    <a:schemeClr val="bg1"/>
                  </a:gs>
                  <a:gs pos="100000">
                    <a:srgbClr val="55B3FA"/>
                  </a:gs>
                </a:gsLst>
                <a:lin ang="5400000" scaled="1"/>
              </a:gradFill>
              <a:cs typeface="+mn-ea"/>
              <a:sym typeface="+mn-lt"/>
            </a:endParaRPr>
          </a:p>
          <a:p>
            <a:pPr>
              <a:lnSpc>
                <a:spcPct val="120000"/>
              </a:lnSpc>
            </a:pPr>
            <a:r>
              <a:rPr lang="zh-CN" altLang="en-US" sz="1000" dirty="0" smtClean="0">
                <a:gradFill>
                  <a:gsLst>
                    <a:gs pos="0">
                      <a:schemeClr val="bg1"/>
                    </a:gs>
                    <a:gs pos="100000">
                      <a:srgbClr val="55B3FA"/>
                    </a:gs>
                  </a:gsLst>
                  <a:lin ang="5400000" scaled="1"/>
                </a:gradFill>
                <a:cs typeface="+mn-ea"/>
                <a:sym typeface="+mn-lt"/>
              </a:rPr>
              <a:t>请</a:t>
            </a:r>
            <a:r>
              <a:rPr lang="zh-CN" altLang="en-US" sz="1000" dirty="0">
                <a:gradFill>
                  <a:gsLst>
                    <a:gs pos="0">
                      <a:schemeClr val="bg1"/>
                    </a:gs>
                    <a:gs pos="100000">
                      <a:srgbClr val="55B3FA"/>
                    </a:gs>
                  </a:gsLst>
                  <a:lin ang="5400000" scaled="1"/>
                </a:gradFill>
                <a:cs typeface="+mn-ea"/>
                <a:sym typeface="+mn-lt"/>
              </a:rPr>
              <a:t>填入您的</a:t>
            </a:r>
            <a:r>
              <a:rPr lang="zh-CN" altLang="en-US" sz="1000" dirty="0" smtClean="0">
                <a:gradFill>
                  <a:gsLst>
                    <a:gs pos="0">
                      <a:schemeClr val="bg1"/>
                    </a:gs>
                    <a:gs pos="100000">
                      <a:srgbClr val="55B3FA"/>
                    </a:gs>
                  </a:gsLst>
                  <a:lin ang="5400000" scaled="1"/>
                </a:gradFill>
                <a:cs typeface="+mn-ea"/>
                <a:sym typeface="+mn-lt"/>
              </a:rPr>
              <a:t>内容或</a:t>
            </a:r>
            <a:r>
              <a:rPr lang="zh-CN" altLang="en-US" sz="1000" dirty="0">
                <a:gradFill>
                  <a:gsLst>
                    <a:gs pos="0">
                      <a:schemeClr val="bg1"/>
                    </a:gs>
                    <a:gs pos="100000">
                      <a:srgbClr val="55B3FA"/>
                    </a:gs>
                  </a:gsLst>
                  <a:lin ang="5400000" scaled="1"/>
                </a:gradFill>
                <a:cs typeface="+mn-ea"/>
                <a:sym typeface="+mn-lt"/>
              </a:rPr>
              <a:t>复制内容后点击右键选择只</a:t>
            </a:r>
            <a:r>
              <a:rPr lang="zh-CN" altLang="en-US" sz="1000" dirty="0" smtClean="0">
                <a:gradFill>
                  <a:gsLst>
                    <a:gs pos="0">
                      <a:schemeClr val="bg1"/>
                    </a:gs>
                    <a:gs pos="100000">
                      <a:srgbClr val="55B3FA"/>
                    </a:gs>
                  </a:gsLst>
                  <a:lin ang="5400000" scaled="1"/>
                </a:gradFill>
                <a:cs typeface="+mn-ea"/>
                <a:sym typeface="+mn-lt"/>
              </a:rPr>
              <a:t>保留请</a:t>
            </a:r>
            <a:r>
              <a:rPr lang="zh-CN" altLang="en-US" sz="1000" dirty="0">
                <a:gradFill>
                  <a:gsLst>
                    <a:gs pos="0">
                      <a:schemeClr val="bg1"/>
                    </a:gs>
                    <a:gs pos="100000">
                      <a:srgbClr val="55B3FA"/>
                    </a:gs>
                  </a:gsLst>
                  <a:lin ang="5400000" scaled="1"/>
                </a:gradFill>
                <a:cs typeface="+mn-ea"/>
                <a:sym typeface="+mn-lt"/>
              </a:rPr>
              <a:t>填入您的</a:t>
            </a:r>
            <a:r>
              <a:rPr lang="zh-CN" altLang="en-US" sz="1000" dirty="0" smtClean="0">
                <a:gradFill>
                  <a:gsLst>
                    <a:gs pos="0">
                      <a:schemeClr val="bg1"/>
                    </a:gs>
                    <a:gs pos="100000">
                      <a:srgbClr val="55B3FA"/>
                    </a:gs>
                  </a:gsLst>
                  <a:lin ang="5400000" scaled="1"/>
                </a:gradFill>
                <a:cs typeface="+mn-ea"/>
                <a:sym typeface="+mn-lt"/>
              </a:rPr>
              <a:t>内容或</a:t>
            </a:r>
            <a:r>
              <a:rPr lang="zh-CN" altLang="en-US" sz="1000" dirty="0">
                <a:gradFill>
                  <a:gsLst>
                    <a:gs pos="0">
                      <a:schemeClr val="bg1"/>
                    </a:gs>
                    <a:gs pos="100000">
                      <a:srgbClr val="55B3FA"/>
                    </a:gs>
                  </a:gsLst>
                  <a:lin ang="5400000" scaled="1"/>
                </a:gradFill>
                <a:cs typeface="+mn-ea"/>
                <a:sym typeface="+mn-lt"/>
              </a:rPr>
              <a:t>复制内容后点击右键选择只保留</a:t>
            </a:r>
            <a:r>
              <a:rPr lang="zh-CN" altLang="en-US" sz="1000" dirty="0" smtClean="0">
                <a:gradFill>
                  <a:gsLst>
                    <a:gs pos="0">
                      <a:schemeClr val="bg1"/>
                    </a:gs>
                    <a:gs pos="100000">
                      <a:srgbClr val="55B3FA"/>
                    </a:gs>
                  </a:gsLst>
                  <a:lin ang="5400000" scaled="1"/>
                </a:gradFill>
                <a:cs typeface="+mn-ea"/>
                <a:sym typeface="+mn-lt"/>
              </a:rPr>
              <a:t>文本粘贴</a:t>
            </a:r>
            <a:r>
              <a:rPr lang="zh-CN" altLang="en-US" sz="1000" dirty="0">
                <a:gradFill>
                  <a:gsLst>
                    <a:gs pos="0">
                      <a:schemeClr val="bg1"/>
                    </a:gs>
                    <a:gs pos="100000">
                      <a:srgbClr val="55B3FA"/>
                    </a:gs>
                  </a:gsLst>
                  <a:lin ang="5400000" scaled="1"/>
                </a:gradFill>
                <a:cs typeface="+mn-ea"/>
                <a:sym typeface="+mn-lt"/>
              </a:rPr>
              <a:t>您的内容。</a:t>
            </a:r>
          </a:p>
          <a:p>
            <a:pPr>
              <a:lnSpc>
                <a:spcPct val="120000"/>
              </a:lnSpc>
            </a:pPr>
            <a:r>
              <a:rPr lang="zh-CN" altLang="en-US" sz="1000" dirty="0">
                <a:gradFill>
                  <a:gsLst>
                    <a:gs pos="0">
                      <a:schemeClr val="bg1"/>
                    </a:gs>
                    <a:gs pos="100000">
                      <a:srgbClr val="55B3FA"/>
                    </a:gs>
                  </a:gsLst>
                  <a:lin ang="5400000" scaled="1"/>
                </a:gradFill>
                <a:cs typeface="+mn-ea"/>
                <a:sym typeface="+mn-lt"/>
              </a:rPr>
              <a:t>请填入您的</a:t>
            </a:r>
            <a:r>
              <a:rPr lang="zh-CN" altLang="en-US" sz="1000" dirty="0" smtClean="0">
                <a:gradFill>
                  <a:gsLst>
                    <a:gs pos="0">
                      <a:schemeClr val="bg1"/>
                    </a:gs>
                    <a:gs pos="100000">
                      <a:srgbClr val="55B3FA"/>
                    </a:gs>
                  </a:gsLst>
                  <a:lin ang="5400000" scaled="1"/>
                </a:gradFill>
                <a:cs typeface="+mn-ea"/>
                <a:sym typeface="+mn-lt"/>
              </a:rPr>
              <a:t>内或</a:t>
            </a:r>
            <a:r>
              <a:rPr lang="zh-CN" altLang="en-US" sz="1000" dirty="0">
                <a:gradFill>
                  <a:gsLst>
                    <a:gs pos="0">
                      <a:schemeClr val="bg1"/>
                    </a:gs>
                    <a:gs pos="100000">
                      <a:srgbClr val="55B3FA"/>
                    </a:gs>
                  </a:gsLst>
                  <a:lin ang="5400000" scaled="1"/>
                </a:gradFill>
                <a:cs typeface="+mn-ea"/>
                <a:sym typeface="+mn-lt"/>
              </a:rPr>
              <a:t>复制内容后</a:t>
            </a:r>
            <a:r>
              <a:rPr lang="zh-CN" altLang="en-US" sz="1000" dirty="0" smtClean="0">
                <a:gradFill>
                  <a:gsLst>
                    <a:gs pos="0">
                      <a:schemeClr val="bg1"/>
                    </a:gs>
                    <a:gs pos="100000">
                      <a:srgbClr val="55B3FA"/>
                    </a:gs>
                  </a:gsLst>
                  <a:lin ang="5400000" scaled="1"/>
                </a:gradFill>
                <a:cs typeface="+mn-ea"/>
                <a:sym typeface="+mn-lt"/>
              </a:rPr>
              <a:t>点</a:t>
            </a:r>
            <a:endParaRPr lang="en-US" altLang="zh-CN" sz="1000" dirty="0" smtClean="0">
              <a:gradFill>
                <a:gsLst>
                  <a:gs pos="0">
                    <a:schemeClr val="bg1"/>
                  </a:gs>
                  <a:gs pos="100000">
                    <a:srgbClr val="55B3FA"/>
                  </a:gs>
                </a:gsLst>
                <a:lin ang="5400000" scaled="1"/>
              </a:gradFill>
              <a:cs typeface="+mn-ea"/>
              <a:sym typeface="+mn-lt"/>
            </a:endParaRPr>
          </a:p>
          <a:p>
            <a:pPr>
              <a:lnSpc>
                <a:spcPct val="120000"/>
              </a:lnSpc>
            </a:pPr>
            <a:r>
              <a:rPr lang="zh-CN" altLang="en-US" sz="1000" dirty="0" smtClean="0">
                <a:gradFill>
                  <a:gsLst>
                    <a:gs pos="0">
                      <a:schemeClr val="bg1"/>
                    </a:gs>
                    <a:gs pos="100000">
                      <a:srgbClr val="55B3FA"/>
                    </a:gs>
                  </a:gsLst>
                  <a:lin ang="5400000" scaled="1"/>
                </a:gradFill>
                <a:cs typeface="+mn-ea"/>
                <a:sym typeface="+mn-lt"/>
              </a:rPr>
              <a:t>击</a:t>
            </a:r>
            <a:r>
              <a:rPr lang="zh-CN" altLang="en-US" sz="1000" dirty="0">
                <a:gradFill>
                  <a:gsLst>
                    <a:gs pos="0">
                      <a:schemeClr val="bg1"/>
                    </a:gs>
                    <a:gs pos="100000">
                      <a:srgbClr val="55B3FA"/>
                    </a:gs>
                  </a:gsLst>
                  <a:lin ang="5400000" scaled="1"/>
                </a:gradFill>
                <a:cs typeface="+mn-ea"/>
                <a:sym typeface="+mn-lt"/>
              </a:rPr>
              <a:t>右键选择只保留文本来粘贴您的内容。请填入您的</a:t>
            </a:r>
            <a:r>
              <a:rPr lang="zh-CN" altLang="en-US" sz="1000" dirty="0" smtClean="0">
                <a:gradFill>
                  <a:gsLst>
                    <a:gs pos="0">
                      <a:schemeClr val="bg1"/>
                    </a:gs>
                    <a:gs pos="100000">
                      <a:srgbClr val="55B3FA"/>
                    </a:gs>
                  </a:gsLst>
                  <a:lin ang="5400000" scaled="1"/>
                </a:gradFill>
                <a:cs typeface="+mn-ea"/>
                <a:sym typeface="+mn-lt"/>
              </a:rPr>
              <a:t>内容复制</a:t>
            </a:r>
            <a:r>
              <a:rPr lang="zh-CN" altLang="en-US" sz="1000" dirty="0">
                <a:gradFill>
                  <a:gsLst>
                    <a:gs pos="0">
                      <a:schemeClr val="bg1"/>
                    </a:gs>
                    <a:gs pos="100000">
                      <a:srgbClr val="55B3FA"/>
                    </a:gs>
                  </a:gsLst>
                  <a:lin ang="5400000" scaled="1"/>
                </a:gradFill>
                <a:cs typeface="+mn-ea"/>
                <a:sym typeface="+mn-lt"/>
              </a:rPr>
              <a:t>内容后点击右键选择只保留文本来粘贴您的内容。请填入您的</a:t>
            </a:r>
            <a:r>
              <a:rPr lang="zh-CN" altLang="en-US" sz="1000" dirty="0" smtClean="0">
                <a:gradFill>
                  <a:gsLst>
                    <a:gs pos="0">
                      <a:schemeClr val="bg1"/>
                    </a:gs>
                    <a:gs pos="100000">
                      <a:srgbClr val="55B3FA"/>
                    </a:gs>
                  </a:gsLst>
                  <a:lin ang="5400000" scaled="1"/>
                </a:gradFill>
                <a:cs typeface="+mn-ea"/>
                <a:sym typeface="+mn-lt"/>
              </a:rPr>
              <a:t>内容复制</a:t>
            </a:r>
            <a:r>
              <a:rPr lang="zh-CN" altLang="en-US" sz="1000" dirty="0">
                <a:gradFill>
                  <a:gsLst>
                    <a:gs pos="0">
                      <a:schemeClr val="bg1"/>
                    </a:gs>
                    <a:gs pos="100000">
                      <a:srgbClr val="55B3FA"/>
                    </a:gs>
                  </a:gsLst>
                  <a:lin ang="5400000" scaled="1"/>
                </a:gradFill>
                <a:cs typeface="+mn-ea"/>
                <a:sym typeface="+mn-lt"/>
              </a:rPr>
              <a:t>内容后点击右键选择只保留文本来粘贴您的内容。</a:t>
            </a:r>
          </a:p>
          <a:p>
            <a:pPr>
              <a:lnSpc>
                <a:spcPct val="120000"/>
              </a:lnSpc>
            </a:pPr>
            <a:endParaRPr lang="zh-CN" altLang="en-US" sz="1000" dirty="0">
              <a:gradFill>
                <a:gsLst>
                  <a:gs pos="0">
                    <a:schemeClr val="bg1"/>
                  </a:gs>
                  <a:gs pos="100000">
                    <a:srgbClr val="55B3FA"/>
                  </a:gs>
                </a:gsLst>
                <a:lin ang="5400000" scaled="1"/>
              </a:gradFill>
              <a:cs typeface="+mn-ea"/>
              <a:sym typeface="+mn-lt"/>
            </a:endParaRPr>
          </a:p>
        </p:txBody>
      </p:sp>
      <p:sp>
        <p:nvSpPr>
          <p:cNvPr id="16" name="文本框 25"/>
          <p:cNvSpPr txBox="1"/>
          <p:nvPr>
            <p:custDataLst>
              <p:tags r:id="rId2"/>
            </p:custDataLst>
          </p:nvPr>
        </p:nvSpPr>
        <p:spPr>
          <a:xfrm>
            <a:off x="7408990" y="2636805"/>
            <a:ext cx="2629849" cy="497957"/>
          </a:xfrm>
          <a:prstGeom prst="rect">
            <a:avLst/>
          </a:prstGeom>
          <a:noFill/>
        </p:spPr>
        <p:txBody>
          <a:bodyPr wrap="square" rtlCol="0">
            <a:spAutoFit/>
          </a:bodyPr>
          <a:lstStyle/>
          <a:p>
            <a:pPr algn="ctr">
              <a:lnSpc>
                <a:spcPct val="120000"/>
              </a:lnSpc>
            </a:pPr>
            <a:r>
              <a:rPr lang="zh-CN" altLang="en-US" sz="2400" b="1" dirty="0">
                <a:gradFill>
                  <a:gsLst>
                    <a:gs pos="0">
                      <a:schemeClr val="bg1"/>
                    </a:gs>
                    <a:gs pos="100000">
                      <a:srgbClr val="55B3FA"/>
                    </a:gs>
                  </a:gsLst>
                  <a:lin ang="5400000" scaled="1"/>
                </a:gradFill>
                <a:cs typeface="+mn-ea"/>
                <a:sym typeface="+mn-lt"/>
              </a:rPr>
              <a:t>主要操作项目</a:t>
            </a:r>
            <a:endParaRPr lang="en-US" altLang="zh-CN" sz="2400" b="1" dirty="0">
              <a:gradFill>
                <a:gsLst>
                  <a:gs pos="0">
                    <a:schemeClr val="bg1"/>
                  </a:gs>
                  <a:gs pos="100000">
                    <a:srgbClr val="55B3FA"/>
                  </a:gs>
                </a:gsLst>
                <a:lin ang="5400000" scaled="1"/>
              </a:gradFill>
              <a:cs typeface="+mn-ea"/>
              <a:sym typeface="+mn-lt"/>
            </a:endParaRPr>
          </a:p>
        </p:txBody>
      </p:sp>
      <p:grpSp>
        <p:nvGrpSpPr>
          <p:cNvPr id="13" name="组合 12"/>
          <p:cNvGrpSpPr/>
          <p:nvPr/>
        </p:nvGrpSpPr>
        <p:grpSpPr>
          <a:xfrm>
            <a:off x="8457486" y="5303091"/>
            <a:ext cx="2042442" cy="372592"/>
            <a:chOff x="7535366" y="5604250"/>
            <a:chExt cx="3864992" cy="705070"/>
          </a:xfrm>
        </p:grpSpPr>
        <p:grpSp>
          <p:nvGrpSpPr>
            <p:cNvPr id="17" name="组合 16"/>
            <p:cNvGrpSpPr/>
            <p:nvPr/>
          </p:nvGrpSpPr>
          <p:grpSpPr>
            <a:xfrm>
              <a:off x="10151093" y="5604250"/>
              <a:ext cx="1249265" cy="705070"/>
              <a:chOff x="3100388" y="1738313"/>
              <a:chExt cx="5991226" cy="3381375"/>
            </a:xfrm>
            <a:solidFill>
              <a:schemeClr val="bg1"/>
            </a:solidFill>
          </p:grpSpPr>
          <p:sp>
            <p:nvSpPr>
              <p:cNvPr id="18" name="Freeform 429"/>
              <p:cNvSpPr>
                <a:spLocks noEditPoints="1"/>
              </p:cNvSpPr>
              <p:nvPr/>
            </p:nvSpPr>
            <p:spPr bwMode="auto">
              <a:xfrm>
                <a:off x="5854701" y="1855788"/>
                <a:ext cx="3236913" cy="3241675"/>
              </a:xfrm>
              <a:custGeom>
                <a:avLst/>
                <a:gdLst>
                  <a:gd name="T0" fmla="*/ 431 w 861"/>
                  <a:gd name="T1" fmla="*/ 0 h 861"/>
                  <a:gd name="T2" fmla="*/ 861 w 861"/>
                  <a:gd name="T3" fmla="*/ 430 h 861"/>
                  <a:gd name="T4" fmla="*/ 431 w 861"/>
                  <a:gd name="T5" fmla="*/ 861 h 861"/>
                  <a:gd name="T6" fmla="*/ 0 w 861"/>
                  <a:gd name="T7" fmla="*/ 430 h 861"/>
                  <a:gd name="T8" fmla="*/ 431 w 861"/>
                  <a:gd name="T9" fmla="*/ 0 h 861"/>
                  <a:gd name="T10" fmla="*/ 795 w 861"/>
                  <a:gd name="T11" fmla="*/ 429 h 861"/>
                  <a:gd name="T12" fmla="*/ 460 w 861"/>
                  <a:gd name="T13" fmla="*/ 66 h 861"/>
                  <a:gd name="T14" fmla="*/ 460 w 861"/>
                  <a:gd name="T15" fmla="*/ 178 h 861"/>
                  <a:gd name="T16" fmla="*/ 533 w 861"/>
                  <a:gd name="T17" fmla="*/ 178 h 861"/>
                  <a:gd name="T18" fmla="*/ 603 w 861"/>
                  <a:gd name="T19" fmla="*/ 234 h 861"/>
                  <a:gd name="T20" fmla="*/ 603 w 861"/>
                  <a:gd name="T21" fmla="*/ 315 h 861"/>
                  <a:gd name="T22" fmla="*/ 539 w 861"/>
                  <a:gd name="T23" fmla="*/ 315 h 861"/>
                  <a:gd name="T24" fmla="*/ 539 w 861"/>
                  <a:gd name="T25" fmla="*/ 264 h 861"/>
                  <a:gd name="T26" fmla="*/ 495 w 861"/>
                  <a:gd name="T27" fmla="*/ 229 h 861"/>
                  <a:gd name="T28" fmla="*/ 460 w 861"/>
                  <a:gd name="T29" fmla="*/ 229 h 861"/>
                  <a:gd name="T30" fmla="*/ 460 w 861"/>
                  <a:gd name="T31" fmla="*/ 400 h 861"/>
                  <a:gd name="T32" fmla="*/ 532 w 861"/>
                  <a:gd name="T33" fmla="*/ 400 h 861"/>
                  <a:gd name="T34" fmla="*/ 603 w 861"/>
                  <a:gd name="T35" fmla="*/ 456 h 861"/>
                  <a:gd name="T36" fmla="*/ 603 w 861"/>
                  <a:gd name="T37" fmla="*/ 617 h 861"/>
                  <a:gd name="T38" fmla="*/ 532 w 861"/>
                  <a:gd name="T39" fmla="*/ 673 h 861"/>
                  <a:gd name="T40" fmla="*/ 460 w 861"/>
                  <a:gd name="T41" fmla="*/ 673 h 861"/>
                  <a:gd name="T42" fmla="*/ 460 w 861"/>
                  <a:gd name="T43" fmla="*/ 791 h 861"/>
                  <a:gd name="T44" fmla="*/ 795 w 861"/>
                  <a:gd name="T45" fmla="*/ 429 h 861"/>
                  <a:gd name="T46" fmla="*/ 538 w 861"/>
                  <a:gd name="T47" fmla="*/ 587 h 861"/>
                  <a:gd name="T48" fmla="*/ 538 w 861"/>
                  <a:gd name="T49" fmla="*/ 486 h 861"/>
                  <a:gd name="T50" fmla="*/ 494 w 861"/>
                  <a:gd name="T51" fmla="*/ 451 h 861"/>
                  <a:gd name="T52" fmla="*/ 460 w 861"/>
                  <a:gd name="T53" fmla="*/ 451 h 861"/>
                  <a:gd name="T54" fmla="*/ 460 w 861"/>
                  <a:gd name="T55" fmla="*/ 622 h 861"/>
                  <a:gd name="T56" fmla="*/ 494 w 861"/>
                  <a:gd name="T57" fmla="*/ 622 h 861"/>
                  <a:gd name="T58" fmla="*/ 538 w 861"/>
                  <a:gd name="T59" fmla="*/ 587 h 861"/>
                  <a:gd name="T60" fmla="*/ 402 w 861"/>
                  <a:gd name="T61" fmla="*/ 791 h 861"/>
                  <a:gd name="T62" fmla="*/ 402 w 861"/>
                  <a:gd name="T63" fmla="*/ 673 h 861"/>
                  <a:gd name="T64" fmla="*/ 329 w 861"/>
                  <a:gd name="T65" fmla="*/ 673 h 861"/>
                  <a:gd name="T66" fmla="*/ 259 w 861"/>
                  <a:gd name="T67" fmla="*/ 617 h 861"/>
                  <a:gd name="T68" fmla="*/ 259 w 861"/>
                  <a:gd name="T69" fmla="*/ 536 h 861"/>
                  <a:gd name="T70" fmla="*/ 323 w 861"/>
                  <a:gd name="T71" fmla="*/ 536 h 861"/>
                  <a:gd name="T72" fmla="*/ 323 w 861"/>
                  <a:gd name="T73" fmla="*/ 587 h 861"/>
                  <a:gd name="T74" fmla="*/ 367 w 861"/>
                  <a:gd name="T75" fmla="*/ 622 h 861"/>
                  <a:gd name="T76" fmla="*/ 402 w 861"/>
                  <a:gd name="T77" fmla="*/ 622 h 861"/>
                  <a:gd name="T78" fmla="*/ 402 w 861"/>
                  <a:gd name="T79" fmla="*/ 451 h 861"/>
                  <a:gd name="T80" fmla="*/ 330 w 861"/>
                  <a:gd name="T81" fmla="*/ 451 h 861"/>
                  <a:gd name="T82" fmla="*/ 260 w 861"/>
                  <a:gd name="T83" fmla="*/ 395 h 861"/>
                  <a:gd name="T84" fmla="*/ 260 w 861"/>
                  <a:gd name="T85" fmla="*/ 234 h 861"/>
                  <a:gd name="T86" fmla="*/ 330 w 861"/>
                  <a:gd name="T87" fmla="*/ 178 h 861"/>
                  <a:gd name="T88" fmla="*/ 402 w 861"/>
                  <a:gd name="T89" fmla="*/ 178 h 861"/>
                  <a:gd name="T90" fmla="*/ 402 w 861"/>
                  <a:gd name="T91" fmla="*/ 66 h 861"/>
                  <a:gd name="T92" fmla="*/ 67 w 861"/>
                  <a:gd name="T93" fmla="*/ 429 h 861"/>
                  <a:gd name="T94" fmla="*/ 402 w 861"/>
                  <a:gd name="T95" fmla="*/ 791 h 861"/>
                  <a:gd name="T96" fmla="*/ 402 w 861"/>
                  <a:gd name="T97" fmla="*/ 400 h 861"/>
                  <a:gd name="T98" fmla="*/ 402 w 861"/>
                  <a:gd name="T99" fmla="*/ 229 h 861"/>
                  <a:gd name="T100" fmla="*/ 368 w 861"/>
                  <a:gd name="T101" fmla="*/ 229 h 861"/>
                  <a:gd name="T102" fmla="*/ 324 w 861"/>
                  <a:gd name="T103" fmla="*/ 264 h 861"/>
                  <a:gd name="T104" fmla="*/ 324 w 861"/>
                  <a:gd name="T105" fmla="*/ 365 h 861"/>
                  <a:gd name="T106" fmla="*/ 368 w 861"/>
                  <a:gd name="T107" fmla="*/ 400 h 861"/>
                  <a:gd name="T108" fmla="*/ 402 w 861"/>
                  <a:gd name="T109" fmla="*/ 400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61" h="861">
                    <a:moveTo>
                      <a:pt x="431" y="0"/>
                    </a:moveTo>
                    <a:cubicBezTo>
                      <a:pt x="668" y="0"/>
                      <a:pt x="861" y="193"/>
                      <a:pt x="861" y="430"/>
                    </a:cubicBezTo>
                    <a:cubicBezTo>
                      <a:pt x="861" y="668"/>
                      <a:pt x="668" y="861"/>
                      <a:pt x="431" y="861"/>
                    </a:cubicBezTo>
                    <a:cubicBezTo>
                      <a:pt x="193" y="861"/>
                      <a:pt x="0" y="668"/>
                      <a:pt x="0" y="430"/>
                    </a:cubicBezTo>
                    <a:cubicBezTo>
                      <a:pt x="0" y="193"/>
                      <a:pt x="193" y="0"/>
                      <a:pt x="431" y="0"/>
                    </a:cubicBezTo>
                    <a:close/>
                    <a:moveTo>
                      <a:pt x="795" y="429"/>
                    </a:moveTo>
                    <a:cubicBezTo>
                      <a:pt x="795" y="237"/>
                      <a:pt x="647" y="81"/>
                      <a:pt x="460" y="66"/>
                    </a:cubicBezTo>
                    <a:cubicBezTo>
                      <a:pt x="460" y="178"/>
                      <a:pt x="460" y="178"/>
                      <a:pt x="460" y="178"/>
                    </a:cubicBezTo>
                    <a:cubicBezTo>
                      <a:pt x="533" y="178"/>
                      <a:pt x="533" y="178"/>
                      <a:pt x="533" y="178"/>
                    </a:cubicBezTo>
                    <a:cubicBezTo>
                      <a:pt x="572" y="178"/>
                      <a:pt x="603" y="203"/>
                      <a:pt x="603" y="234"/>
                    </a:cubicBezTo>
                    <a:cubicBezTo>
                      <a:pt x="603" y="315"/>
                      <a:pt x="603" y="315"/>
                      <a:pt x="603" y="315"/>
                    </a:cubicBezTo>
                    <a:cubicBezTo>
                      <a:pt x="539" y="315"/>
                      <a:pt x="539" y="315"/>
                      <a:pt x="539" y="315"/>
                    </a:cubicBezTo>
                    <a:cubicBezTo>
                      <a:pt x="539" y="264"/>
                      <a:pt x="539" y="264"/>
                      <a:pt x="539" y="264"/>
                    </a:cubicBezTo>
                    <a:cubicBezTo>
                      <a:pt x="539" y="245"/>
                      <a:pt x="519" y="229"/>
                      <a:pt x="495" y="229"/>
                    </a:cubicBezTo>
                    <a:cubicBezTo>
                      <a:pt x="460" y="229"/>
                      <a:pt x="460" y="229"/>
                      <a:pt x="460" y="229"/>
                    </a:cubicBezTo>
                    <a:cubicBezTo>
                      <a:pt x="460" y="400"/>
                      <a:pt x="460" y="400"/>
                      <a:pt x="460" y="400"/>
                    </a:cubicBezTo>
                    <a:cubicBezTo>
                      <a:pt x="532" y="400"/>
                      <a:pt x="532" y="400"/>
                      <a:pt x="532" y="400"/>
                    </a:cubicBezTo>
                    <a:cubicBezTo>
                      <a:pt x="571" y="400"/>
                      <a:pt x="603" y="425"/>
                      <a:pt x="603" y="456"/>
                    </a:cubicBezTo>
                    <a:cubicBezTo>
                      <a:pt x="603" y="617"/>
                      <a:pt x="603" y="617"/>
                      <a:pt x="603" y="617"/>
                    </a:cubicBezTo>
                    <a:cubicBezTo>
                      <a:pt x="603" y="648"/>
                      <a:pt x="571" y="673"/>
                      <a:pt x="532" y="673"/>
                    </a:cubicBezTo>
                    <a:cubicBezTo>
                      <a:pt x="460" y="673"/>
                      <a:pt x="460" y="673"/>
                      <a:pt x="460" y="673"/>
                    </a:cubicBezTo>
                    <a:cubicBezTo>
                      <a:pt x="460" y="791"/>
                      <a:pt x="460" y="791"/>
                      <a:pt x="460" y="791"/>
                    </a:cubicBezTo>
                    <a:cubicBezTo>
                      <a:pt x="647" y="777"/>
                      <a:pt x="795" y="620"/>
                      <a:pt x="795" y="429"/>
                    </a:cubicBezTo>
                    <a:close/>
                    <a:moveTo>
                      <a:pt x="538" y="587"/>
                    </a:moveTo>
                    <a:cubicBezTo>
                      <a:pt x="538" y="486"/>
                      <a:pt x="538" y="486"/>
                      <a:pt x="538" y="486"/>
                    </a:cubicBezTo>
                    <a:cubicBezTo>
                      <a:pt x="538" y="467"/>
                      <a:pt x="519" y="451"/>
                      <a:pt x="494" y="451"/>
                    </a:cubicBezTo>
                    <a:cubicBezTo>
                      <a:pt x="460" y="451"/>
                      <a:pt x="460" y="451"/>
                      <a:pt x="460" y="451"/>
                    </a:cubicBezTo>
                    <a:cubicBezTo>
                      <a:pt x="460" y="622"/>
                      <a:pt x="460" y="622"/>
                      <a:pt x="460" y="622"/>
                    </a:cubicBezTo>
                    <a:cubicBezTo>
                      <a:pt x="494" y="622"/>
                      <a:pt x="494" y="622"/>
                      <a:pt x="494" y="622"/>
                    </a:cubicBezTo>
                    <a:cubicBezTo>
                      <a:pt x="519" y="622"/>
                      <a:pt x="538" y="606"/>
                      <a:pt x="538" y="587"/>
                    </a:cubicBezTo>
                    <a:close/>
                    <a:moveTo>
                      <a:pt x="402" y="791"/>
                    </a:moveTo>
                    <a:cubicBezTo>
                      <a:pt x="402" y="673"/>
                      <a:pt x="402" y="673"/>
                      <a:pt x="402" y="673"/>
                    </a:cubicBezTo>
                    <a:cubicBezTo>
                      <a:pt x="329" y="673"/>
                      <a:pt x="329" y="673"/>
                      <a:pt x="329" y="673"/>
                    </a:cubicBezTo>
                    <a:cubicBezTo>
                      <a:pt x="290" y="673"/>
                      <a:pt x="259" y="648"/>
                      <a:pt x="259" y="617"/>
                    </a:cubicBezTo>
                    <a:cubicBezTo>
                      <a:pt x="259" y="536"/>
                      <a:pt x="259" y="536"/>
                      <a:pt x="259" y="536"/>
                    </a:cubicBezTo>
                    <a:cubicBezTo>
                      <a:pt x="323" y="536"/>
                      <a:pt x="323" y="536"/>
                      <a:pt x="323" y="536"/>
                    </a:cubicBezTo>
                    <a:cubicBezTo>
                      <a:pt x="323" y="587"/>
                      <a:pt x="323" y="587"/>
                      <a:pt x="323" y="587"/>
                    </a:cubicBezTo>
                    <a:cubicBezTo>
                      <a:pt x="323" y="606"/>
                      <a:pt x="343" y="622"/>
                      <a:pt x="367" y="622"/>
                    </a:cubicBezTo>
                    <a:cubicBezTo>
                      <a:pt x="402" y="622"/>
                      <a:pt x="402" y="622"/>
                      <a:pt x="402" y="622"/>
                    </a:cubicBezTo>
                    <a:cubicBezTo>
                      <a:pt x="402" y="451"/>
                      <a:pt x="402" y="451"/>
                      <a:pt x="402" y="451"/>
                    </a:cubicBezTo>
                    <a:cubicBezTo>
                      <a:pt x="330" y="451"/>
                      <a:pt x="330" y="451"/>
                      <a:pt x="330" y="451"/>
                    </a:cubicBezTo>
                    <a:cubicBezTo>
                      <a:pt x="291" y="451"/>
                      <a:pt x="260" y="426"/>
                      <a:pt x="260" y="395"/>
                    </a:cubicBezTo>
                    <a:cubicBezTo>
                      <a:pt x="260" y="234"/>
                      <a:pt x="260" y="234"/>
                      <a:pt x="260" y="234"/>
                    </a:cubicBezTo>
                    <a:cubicBezTo>
                      <a:pt x="260" y="203"/>
                      <a:pt x="291" y="178"/>
                      <a:pt x="330" y="178"/>
                    </a:cubicBezTo>
                    <a:cubicBezTo>
                      <a:pt x="402" y="178"/>
                      <a:pt x="402" y="178"/>
                      <a:pt x="402" y="178"/>
                    </a:cubicBezTo>
                    <a:cubicBezTo>
                      <a:pt x="402" y="66"/>
                      <a:pt x="402" y="66"/>
                      <a:pt x="402" y="66"/>
                    </a:cubicBezTo>
                    <a:cubicBezTo>
                      <a:pt x="215" y="81"/>
                      <a:pt x="67" y="237"/>
                      <a:pt x="67" y="429"/>
                    </a:cubicBezTo>
                    <a:cubicBezTo>
                      <a:pt x="67" y="620"/>
                      <a:pt x="215" y="777"/>
                      <a:pt x="402" y="791"/>
                    </a:cubicBezTo>
                    <a:close/>
                    <a:moveTo>
                      <a:pt x="402" y="400"/>
                    </a:moveTo>
                    <a:cubicBezTo>
                      <a:pt x="402" y="229"/>
                      <a:pt x="402" y="229"/>
                      <a:pt x="402" y="229"/>
                    </a:cubicBezTo>
                    <a:cubicBezTo>
                      <a:pt x="368" y="229"/>
                      <a:pt x="368" y="229"/>
                      <a:pt x="368" y="229"/>
                    </a:cubicBezTo>
                    <a:cubicBezTo>
                      <a:pt x="344" y="229"/>
                      <a:pt x="324" y="245"/>
                      <a:pt x="324" y="264"/>
                    </a:cubicBezTo>
                    <a:cubicBezTo>
                      <a:pt x="324" y="365"/>
                      <a:pt x="324" y="365"/>
                      <a:pt x="324" y="365"/>
                    </a:cubicBezTo>
                    <a:cubicBezTo>
                      <a:pt x="324" y="384"/>
                      <a:pt x="344" y="400"/>
                      <a:pt x="368" y="400"/>
                    </a:cubicBezTo>
                    <a:lnTo>
                      <a:pt x="402" y="400"/>
                    </a:lnTo>
                    <a:close/>
                  </a:path>
                </a:pathLst>
              </a:custGeom>
              <a:gradFill>
                <a:gsLst>
                  <a:gs pos="0">
                    <a:schemeClr val="bg1"/>
                  </a:gs>
                  <a:gs pos="100000">
                    <a:srgbClr val="55B3FA"/>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gradFill>
                    <a:gsLst>
                      <a:gs pos="0">
                        <a:schemeClr val="bg1"/>
                      </a:gs>
                      <a:gs pos="100000">
                        <a:srgbClr val="55B3FA"/>
                      </a:gs>
                    </a:gsLst>
                    <a:lin ang="5400000" scaled="1"/>
                  </a:gradFill>
                  <a:cs typeface="+mn-ea"/>
                  <a:sym typeface="+mn-lt"/>
                </a:endParaRPr>
              </a:p>
            </p:txBody>
          </p:sp>
          <p:sp>
            <p:nvSpPr>
              <p:cNvPr id="19" name="Freeform 430"/>
              <p:cNvSpPr>
                <a:spLocks/>
              </p:cNvSpPr>
              <p:nvPr/>
            </p:nvSpPr>
            <p:spPr bwMode="auto">
              <a:xfrm>
                <a:off x="3100388" y="1738313"/>
                <a:ext cx="2855913" cy="3381375"/>
              </a:xfrm>
              <a:custGeom>
                <a:avLst/>
                <a:gdLst>
                  <a:gd name="T0" fmla="*/ 760 w 760"/>
                  <a:gd name="T1" fmla="*/ 125 h 898"/>
                  <a:gd name="T2" fmla="*/ 718 w 760"/>
                  <a:gd name="T3" fmla="*/ 166 h 898"/>
                  <a:gd name="T4" fmla="*/ 449 w 760"/>
                  <a:gd name="T5" fmla="*/ 59 h 898"/>
                  <a:gd name="T6" fmla="*/ 59 w 760"/>
                  <a:gd name="T7" fmla="*/ 449 h 898"/>
                  <a:gd name="T8" fmla="*/ 449 w 760"/>
                  <a:gd name="T9" fmla="*/ 839 h 898"/>
                  <a:gd name="T10" fmla="*/ 713 w 760"/>
                  <a:gd name="T11" fmla="*/ 736 h 898"/>
                  <a:gd name="T12" fmla="*/ 755 w 760"/>
                  <a:gd name="T13" fmla="*/ 778 h 898"/>
                  <a:gd name="T14" fmla="*/ 449 w 760"/>
                  <a:gd name="T15" fmla="*/ 898 h 898"/>
                  <a:gd name="T16" fmla="*/ 0 w 760"/>
                  <a:gd name="T17" fmla="*/ 449 h 898"/>
                  <a:gd name="T18" fmla="*/ 449 w 760"/>
                  <a:gd name="T19" fmla="*/ 0 h 898"/>
                  <a:gd name="T20" fmla="*/ 760 w 760"/>
                  <a:gd name="T21" fmla="*/ 125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0" h="898">
                    <a:moveTo>
                      <a:pt x="760" y="125"/>
                    </a:moveTo>
                    <a:cubicBezTo>
                      <a:pt x="745" y="138"/>
                      <a:pt x="731" y="151"/>
                      <a:pt x="718" y="166"/>
                    </a:cubicBezTo>
                    <a:cubicBezTo>
                      <a:pt x="648" y="99"/>
                      <a:pt x="553" y="59"/>
                      <a:pt x="449" y="59"/>
                    </a:cubicBezTo>
                    <a:cubicBezTo>
                      <a:pt x="234" y="59"/>
                      <a:pt x="59" y="233"/>
                      <a:pt x="59" y="449"/>
                    </a:cubicBezTo>
                    <a:cubicBezTo>
                      <a:pt x="59" y="664"/>
                      <a:pt x="234" y="839"/>
                      <a:pt x="449" y="839"/>
                    </a:cubicBezTo>
                    <a:cubicBezTo>
                      <a:pt x="551" y="839"/>
                      <a:pt x="644" y="800"/>
                      <a:pt x="713" y="736"/>
                    </a:cubicBezTo>
                    <a:cubicBezTo>
                      <a:pt x="726" y="751"/>
                      <a:pt x="740" y="765"/>
                      <a:pt x="755" y="778"/>
                    </a:cubicBezTo>
                    <a:cubicBezTo>
                      <a:pt x="675" y="852"/>
                      <a:pt x="567" y="898"/>
                      <a:pt x="449" y="898"/>
                    </a:cubicBezTo>
                    <a:cubicBezTo>
                      <a:pt x="201" y="898"/>
                      <a:pt x="0" y="697"/>
                      <a:pt x="0" y="449"/>
                    </a:cubicBezTo>
                    <a:cubicBezTo>
                      <a:pt x="0" y="201"/>
                      <a:pt x="201" y="0"/>
                      <a:pt x="449" y="0"/>
                    </a:cubicBezTo>
                    <a:cubicBezTo>
                      <a:pt x="570" y="0"/>
                      <a:pt x="680" y="48"/>
                      <a:pt x="760" y="125"/>
                    </a:cubicBezTo>
                    <a:close/>
                  </a:path>
                </a:pathLst>
              </a:custGeom>
              <a:gradFill>
                <a:gsLst>
                  <a:gs pos="0">
                    <a:schemeClr val="bg1"/>
                  </a:gs>
                  <a:gs pos="100000">
                    <a:srgbClr val="55B3FA"/>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gradFill>
                    <a:gsLst>
                      <a:gs pos="0">
                        <a:schemeClr val="bg1"/>
                      </a:gs>
                      <a:gs pos="100000">
                        <a:srgbClr val="55B3FA"/>
                      </a:gs>
                    </a:gsLst>
                    <a:lin ang="5400000" scaled="1"/>
                  </a:gradFill>
                  <a:cs typeface="+mn-ea"/>
                  <a:sym typeface="+mn-lt"/>
                </a:endParaRPr>
              </a:p>
            </p:txBody>
          </p:sp>
          <p:sp>
            <p:nvSpPr>
              <p:cNvPr id="20" name="Freeform 431"/>
              <p:cNvSpPr>
                <a:spLocks noEditPoints="1"/>
              </p:cNvSpPr>
              <p:nvPr/>
            </p:nvSpPr>
            <p:spPr bwMode="auto">
              <a:xfrm>
                <a:off x="4471988" y="2308226"/>
                <a:ext cx="1233488" cy="1433513"/>
              </a:xfrm>
              <a:custGeom>
                <a:avLst/>
                <a:gdLst>
                  <a:gd name="T0" fmla="*/ 302 w 328"/>
                  <a:gd name="T1" fmla="*/ 298 h 381"/>
                  <a:gd name="T2" fmla="*/ 326 w 328"/>
                  <a:gd name="T3" fmla="*/ 327 h 381"/>
                  <a:gd name="T4" fmla="*/ 297 w 328"/>
                  <a:gd name="T5" fmla="*/ 352 h 381"/>
                  <a:gd name="T6" fmla="*/ 150 w 328"/>
                  <a:gd name="T7" fmla="*/ 340 h 381"/>
                  <a:gd name="T8" fmla="*/ 80 w 328"/>
                  <a:gd name="T9" fmla="*/ 381 h 381"/>
                  <a:gd name="T10" fmla="*/ 0 w 328"/>
                  <a:gd name="T11" fmla="*/ 301 h 381"/>
                  <a:gd name="T12" fmla="*/ 48 w 328"/>
                  <a:gd name="T13" fmla="*/ 228 h 381"/>
                  <a:gd name="T14" fmla="*/ 48 w 328"/>
                  <a:gd name="T15" fmla="*/ 27 h 381"/>
                  <a:gd name="T16" fmla="*/ 75 w 328"/>
                  <a:gd name="T17" fmla="*/ 0 h 381"/>
                  <a:gd name="T18" fmla="*/ 102 w 328"/>
                  <a:gd name="T19" fmla="*/ 27 h 381"/>
                  <a:gd name="T20" fmla="*/ 102 w 328"/>
                  <a:gd name="T21" fmla="*/ 224 h 381"/>
                  <a:gd name="T22" fmla="*/ 159 w 328"/>
                  <a:gd name="T23" fmla="*/ 287 h 381"/>
                  <a:gd name="T24" fmla="*/ 302 w 328"/>
                  <a:gd name="T25" fmla="*/ 298 h 381"/>
                  <a:gd name="T26" fmla="*/ 117 w 328"/>
                  <a:gd name="T27" fmla="*/ 301 h 381"/>
                  <a:gd name="T28" fmla="*/ 79 w 328"/>
                  <a:gd name="T29" fmla="*/ 262 h 381"/>
                  <a:gd name="T30" fmla="*/ 40 w 328"/>
                  <a:gd name="T31" fmla="*/ 301 h 381"/>
                  <a:gd name="T32" fmla="*/ 79 w 328"/>
                  <a:gd name="T33" fmla="*/ 340 h 381"/>
                  <a:gd name="T34" fmla="*/ 117 w 328"/>
                  <a:gd name="T35" fmla="*/ 301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8" h="381">
                    <a:moveTo>
                      <a:pt x="302" y="298"/>
                    </a:moveTo>
                    <a:cubicBezTo>
                      <a:pt x="316" y="299"/>
                      <a:pt x="328" y="312"/>
                      <a:pt x="326" y="327"/>
                    </a:cubicBezTo>
                    <a:cubicBezTo>
                      <a:pt x="325" y="342"/>
                      <a:pt x="312" y="353"/>
                      <a:pt x="297" y="352"/>
                    </a:cubicBezTo>
                    <a:cubicBezTo>
                      <a:pt x="150" y="340"/>
                      <a:pt x="150" y="340"/>
                      <a:pt x="150" y="340"/>
                    </a:cubicBezTo>
                    <a:cubicBezTo>
                      <a:pt x="137" y="365"/>
                      <a:pt x="110" y="381"/>
                      <a:pt x="80" y="381"/>
                    </a:cubicBezTo>
                    <a:cubicBezTo>
                      <a:pt x="36" y="381"/>
                      <a:pt x="0" y="345"/>
                      <a:pt x="0" y="301"/>
                    </a:cubicBezTo>
                    <a:cubicBezTo>
                      <a:pt x="0" y="268"/>
                      <a:pt x="20" y="240"/>
                      <a:pt x="48" y="228"/>
                    </a:cubicBezTo>
                    <a:cubicBezTo>
                      <a:pt x="48" y="27"/>
                      <a:pt x="48" y="27"/>
                      <a:pt x="48" y="27"/>
                    </a:cubicBezTo>
                    <a:cubicBezTo>
                      <a:pt x="48" y="12"/>
                      <a:pt x="60" y="0"/>
                      <a:pt x="75" y="0"/>
                    </a:cubicBezTo>
                    <a:cubicBezTo>
                      <a:pt x="90" y="0"/>
                      <a:pt x="102" y="12"/>
                      <a:pt x="102" y="27"/>
                    </a:cubicBezTo>
                    <a:cubicBezTo>
                      <a:pt x="102" y="224"/>
                      <a:pt x="102" y="224"/>
                      <a:pt x="102" y="224"/>
                    </a:cubicBezTo>
                    <a:cubicBezTo>
                      <a:pt x="131" y="232"/>
                      <a:pt x="154" y="256"/>
                      <a:pt x="159" y="287"/>
                    </a:cubicBezTo>
                    <a:lnTo>
                      <a:pt x="302" y="298"/>
                    </a:lnTo>
                    <a:close/>
                    <a:moveTo>
                      <a:pt x="117" y="301"/>
                    </a:moveTo>
                    <a:cubicBezTo>
                      <a:pt x="117" y="280"/>
                      <a:pt x="100" y="262"/>
                      <a:pt x="79" y="262"/>
                    </a:cubicBezTo>
                    <a:cubicBezTo>
                      <a:pt x="57" y="262"/>
                      <a:pt x="40" y="280"/>
                      <a:pt x="40" y="301"/>
                    </a:cubicBezTo>
                    <a:cubicBezTo>
                      <a:pt x="40" y="323"/>
                      <a:pt x="57" y="340"/>
                      <a:pt x="79" y="340"/>
                    </a:cubicBezTo>
                    <a:cubicBezTo>
                      <a:pt x="100" y="340"/>
                      <a:pt x="117" y="323"/>
                      <a:pt x="117" y="301"/>
                    </a:cubicBezTo>
                    <a:close/>
                  </a:path>
                </a:pathLst>
              </a:custGeom>
              <a:gradFill>
                <a:gsLst>
                  <a:gs pos="0">
                    <a:srgbClr val="54C1DA"/>
                  </a:gs>
                  <a:gs pos="100000">
                    <a:srgbClr val="6FC08C"/>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gradFill>
                    <a:gsLst>
                      <a:gs pos="0">
                        <a:schemeClr val="bg1"/>
                      </a:gs>
                      <a:gs pos="100000">
                        <a:srgbClr val="55B3FA"/>
                      </a:gs>
                    </a:gsLst>
                    <a:lin ang="5400000" scaled="1"/>
                  </a:gradFill>
                  <a:cs typeface="+mn-ea"/>
                  <a:sym typeface="+mn-lt"/>
                </a:endParaRPr>
              </a:p>
            </p:txBody>
          </p:sp>
          <p:sp>
            <p:nvSpPr>
              <p:cNvPr id="21" name="Oval 432"/>
              <p:cNvSpPr>
                <a:spLocks noChangeArrowheads="1"/>
              </p:cNvSpPr>
              <p:nvPr/>
            </p:nvSpPr>
            <p:spPr bwMode="auto">
              <a:xfrm>
                <a:off x="4543426" y="4302126"/>
                <a:ext cx="447675" cy="452438"/>
              </a:xfrm>
              <a:prstGeom prst="ellipse">
                <a:avLst/>
              </a:prstGeom>
              <a:gradFill>
                <a:gsLst>
                  <a:gs pos="0">
                    <a:srgbClr val="54C1DA"/>
                  </a:gs>
                  <a:gs pos="100000">
                    <a:srgbClr val="6FC08C"/>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gradFill>
                    <a:gsLst>
                      <a:gs pos="0">
                        <a:schemeClr val="bg1"/>
                      </a:gs>
                      <a:gs pos="100000">
                        <a:srgbClr val="55B3FA"/>
                      </a:gs>
                    </a:gsLst>
                    <a:lin ang="5400000" scaled="1"/>
                  </a:gradFill>
                  <a:cs typeface="+mn-ea"/>
                  <a:sym typeface="+mn-lt"/>
                </a:endParaRPr>
              </a:p>
            </p:txBody>
          </p:sp>
          <p:sp>
            <p:nvSpPr>
              <p:cNvPr id="22" name="Oval 433"/>
              <p:cNvSpPr>
                <a:spLocks noChangeArrowheads="1"/>
              </p:cNvSpPr>
              <p:nvPr/>
            </p:nvSpPr>
            <p:spPr bwMode="auto">
              <a:xfrm>
                <a:off x="3517901" y="3373438"/>
                <a:ext cx="203200" cy="203200"/>
              </a:xfrm>
              <a:prstGeom prst="ellipse">
                <a:avLst/>
              </a:prstGeom>
              <a:gradFill>
                <a:gsLst>
                  <a:gs pos="0">
                    <a:srgbClr val="54C1DA"/>
                  </a:gs>
                  <a:gs pos="100000">
                    <a:srgbClr val="6FC08C"/>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gradFill>
                    <a:gsLst>
                      <a:gs pos="0">
                        <a:schemeClr val="bg1"/>
                      </a:gs>
                      <a:gs pos="100000">
                        <a:srgbClr val="55B3FA"/>
                      </a:gs>
                    </a:gsLst>
                    <a:lin ang="5400000" scaled="1"/>
                  </a:gradFill>
                  <a:cs typeface="+mn-ea"/>
                  <a:sym typeface="+mn-lt"/>
                </a:endParaRPr>
              </a:p>
            </p:txBody>
          </p:sp>
        </p:grpSp>
        <p:cxnSp>
          <p:nvCxnSpPr>
            <p:cNvPr id="23" name="直接连接符 22"/>
            <p:cNvCxnSpPr/>
            <p:nvPr/>
          </p:nvCxnSpPr>
          <p:spPr>
            <a:xfrm>
              <a:off x="7535366" y="6021996"/>
              <a:ext cx="2427057" cy="0"/>
            </a:xfrm>
            <a:prstGeom prst="line">
              <a:avLst/>
            </a:prstGeom>
            <a:ln w="19050">
              <a:gradFill>
                <a:gsLst>
                  <a:gs pos="0">
                    <a:schemeClr val="bg1"/>
                  </a:gs>
                  <a:gs pos="100000">
                    <a:srgbClr val="55B3FA"/>
                  </a:gs>
                </a:gsLst>
              </a:gradFill>
            </a:ln>
          </p:spPr>
          <p:style>
            <a:lnRef idx="1">
              <a:schemeClr val="accent1"/>
            </a:lnRef>
            <a:fillRef idx="0">
              <a:schemeClr val="accent1"/>
            </a:fillRef>
            <a:effectRef idx="0">
              <a:schemeClr val="accent1"/>
            </a:effectRef>
            <a:fontRef idx="minor">
              <a:schemeClr val="tx1"/>
            </a:fontRef>
          </p:style>
        </p:cxnSp>
      </p:grpSp>
      <p:grpSp>
        <p:nvGrpSpPr>
          <p:cNvPr id="33" name="组合 32"/>
          <p:cNvGrpSpPr/>
          <p:nvPr/>
        </p:nvGrpSpPr>
        <p:grpSpPr>
          <a:xfrm>
            <a:off x="4398970" y="373256"/>
            <a:ext cx="3367314" cy="879138"/>
            <a:chOff x="4398970" y="373256"/>
            <a:chExt cx="3367314" cy="879138"/>
          </a:xfrm>
        </p:grpSpPr>
        <p:sp>
          <p:nvSpPr>
            <p:cNvPr id="34" name="文本框 33"/>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核心成员</a:t>
              </a:r>
            </a:p>
          </p:txBody>
        </p:sp>
        <p:sp>
          <p:nvSpPr>
            <p:cNvPr id="35" name="文本框 34"/>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36" name="直接连接符 35"/>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105798" y="6579970"/>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prstClr val="black"/>
                </a:solidFill>
                <a:effectLst/>
                <a:uLnTx/>
                <a:uFillTx/>
              </a:rPr>
              <a:t>行业</a:t>
            </a:r>
            <a:r>
              <a:rPr kumimoji="0" lang="en-US" altLang="zh-CN" sz="100" b="0" i="0" u="none" strike="noStrike" kern="0" cap="none" spc="0" normalizeH="0" baseline="0" noProof="0" dirty="0" smtClean="0">
                <a:ln>
                  <a:noFill/>
                </a:ln>
                <a:solidFill>
                  <a:prstClr val="black"/>
                </a:solidFill>
                <a:effectLst/>
                <a:uLnTx/>
                <a:uFillTx/>
              </a:rPr>
              <a:t>PPT</a:t>
            </a:r>
            <a:r>
              <a:rPr kumimoji="0" lang="zh-CN" altLang="en-US" sz="100" b="0" i="0" u="none" strike="noStrike" kern="0" cap="none" spc="0" normalizeH="0" baseline="0" noProof="0" dirty="0" smtClean="0">
                <a:ln>
                  <a:noFill/>
                </a:ln>
                <a:solidFill>
                  <a:prstClr val="black"/>
                </a:solidFill>
                <a:effectLst/>
                <a:uLnTx/>
                <a:uFillTx/>
              </a:rPr>
              <a:t>模板</a:t>
            </a:r>
            <a:r>
              <a:rPr kumimoji="0" lang="en-US" altLang="zh-CN" sz="100" b="0" i="0" u="none" strike="noStrike" kern="0" cap="none" spc="0" normalizeH="0" baseline="0" noProof="0" dirty="0" smtClean="0">
                <a:ln>
                  <a:noFill/>
                </a:ln>
                <a:solidFill>
                  <a:prstClr val="black"/>
                </a:solidFill>
                <a:effectLst/>
                <a:uLnTx/>
                <a:uFillTx/>
              </a:rPr>
              <a:t>http://www.1ppt.com/hangye/</a:t>
            </a:r>
          </a:p>
        </p:txBody>
      </p:sp>
    </p:spTree>
    <p:extLst>
      <p:ext uri="{BB962C8B-B14F-4D97-AF65-F5344CB8AC3E}">
        <p14:creationId xmlns:p14="http://schemas.microsoft.com/office/powerpoint/2010/main" val="1336760909"/>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p:stCondLst>
                              <p:cond delay="500"/>
                            </p:stCondLst>
                            <p:childTnLst>
                              <p:par>
                                <p:cTn id="11" presetID="2" presetClass="entr" presetSubtype="8"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41" presetClass="entr" presetSubtype="0" fill="hold" grpId="0" nodeType="afterEffect">
                                  <p:stCondLst>
                                    <p:cond delay="0"/>
                                  </p:stCondLst>
                                  <p:iterate type="lt">
                                    <p:tmPct val="10000"/>
                                  </p:iterate>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19" dur="500" fill="hold"/>
                                        <p:tgtEl>
                                          <p:spTgt spid="8"/>
                                        </p:tgtEl>
                                        <p:attrNameLst>
                                          <p:attrName>ppt_y</p:attrName>
                                        </p:attrNameLst>
                                      </p:cBhvr>
                                      <p:tavLst>
                                        <p:tav tm="0">
                                          <p:val>
                                            <p:strVal val="#ppt_y"/>
                                          </p:val>
                                        </p:tav>
                                        <p:tav tm="100000">
                                          <p:val>
                                            <p:strVal val="#ppt_y"/>
                                          </p:val>
                                        </p:tav>
                                      </p:tavLst>
                                    </p:anim>
                                    <p:anim calcmode="lin" valueType="num">
                                      <p:cBhvr>
                                        <p:cTn id="20"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21"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22" dur="500" tmFilter="0,0; .5, 1; 1, 1"/>
                                        <p:tgtEl>
                                          <p:spTgt spid="8"/>
                                        </p:tgtEl>
                                      </p:cBhvr>
                                    </p:animEffect>
                                  </p:childTnLst>
                                </p:cTn>
                              </p:par>
                            </p:childTnLst>
                          </p:cTn>
                        </p:par>
                        <p:par>
                          <p:cTn id="23" fill="hold">
                            <p:stCondLst>
                              <p:cond delay="1800"/>
                            </p:stCondLst>
                            <p:childTnLst>
                              <p:par>
                                <p:cTn id="24" presetID="3" presetClass="entr" presetSubtype="10"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500"/>
                                        <p:tgtEl>
                                          <p:spTgt spid="7"/>
                                        </p:tgtEl>
                                      </p:cBhvr>
                                    </p:animEffect>
                                  </p:childTnLst>
                                </p:cTn>
                              </p:par>
                            </p:childTnLst>
                          </p:cTn>
                        </p:par>
                        <p:par>
                          <p:cTn id="27" fill="hold">
                            <p:stCondLst>
                              <p:cond delay="2300"/>
                            </p:stCondLst>
                            <p:childTnLst>
                              <p:par>
                                <p:cTn id="28" presetID="41" presetClass="entr" presetSubtype="0" fill="hold" grpId="0" nodeType="afterEffect">
                                  <p:stCondLst>
                                    <p:cond delay="0"/>
                                  </p:stCondLst>
                                  <p:iterate type="lt">
                                    <p:tmPct val="10000"/>
                                  </p:iterate>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16"/>
                                        </p:tgtEl>
                                        <p:attrNameLst>
                                          <p:attrName>ppt_y</p:attrName>
                                        </p:attrNameLst>
                                      </p:cBhvr>
                                      <p:tavLst>
                                        <p:tav tm="0">
                                          <p:val>
                                            <p:strVal val="#ppt_y"/>
                                          </p:val>
                                        </p:tav>
                                        <p:tav tm="100000">
                                          <p:val>
                                            <p:strVal val="#ppt_y"/>
                                          </p:val>
                                        </p:tav>
                                      </p:tavLst>
                                    </p:anim>
                                    <p:anim calcmode="lin" valueType="num">
                                      <p:cBhvr>
                                        <p:cTn id="32" dur="500" fill="hold"/>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16"/>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16"/>
                                        </p:tgtEl>
                                      </p:cBhvr>
                                    </p:animEffect>
                                  </p:childTnLst>
                                </p:cTn>
                              </p:par>
                            </p:childTnLst>
                          </p:cTn>
                        </p:par>
                        <p:par>
                          <p:cTn id="35" fill="hold">
                            <p:stCondLst>
                              <p:cond delay="3050"/>
                            </p:stCondLst>
                            <p:childTnLst>
                              <p:par>
                                <p:cTn id="36" presetID="22" presetClass="entr" presetSubtype="1"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up)">
                                      <p:cBhvr>
                                        <p:cTn id="38" dur="500"/>
                                        <p:tgtEl>
                                          <p:spTgt spid="15"/>
                                        </p:tgtEl>
                                      </p:cBhvr>
                                    </p:animEffect>
                                  </p:childTnLst>
                                </p:cTn>
                              </p:par>
                            </p:childTnLst>
                          </p:cTn>
                        </p:par>
                        <p:par>
                          <p:cTn id="39" fill="hold">
                            <p:stCondLst>
                              <p:cond delay="3550"/>
                            </p:stCondLst>
                            <p:childTnLst>
                              <p:par>
                                <p:cTn id="40" presetID="2" presetClass="entr" presetSubtype="4" fill="hold"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ppt_x"/>
                                          </p:val>
                                        </p:tav>
                                        <p:tav tm="100000">
                                          <p:val>
                                            <p:strVal val="#ppt_x"/>
                                          </p:val>
                                        </p:tav>
                                      </p:tavLst>
                                    </p:anim>
                                    <p:anim calcmode="lin" valueType="num">
                                      <p:cBhvr additive="base">
                                        <p:cTn id="4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4" grpId="0" animBg="1"/>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形状 85"/>
          <p:cNvSpPr/>
          <p:nvPr/>
        </p:nvSpPr>
        <p:spPr>
          <a:xfrm>
            <a:off x="5967474" y="5403840"/>
            <a:ext cx="1311488" cy="259835"/>
          </a:xfrm>
          <a:custGeom>
            <a:avLst/>
            <a:gdLst>
              <a:gd name="connsiteX0" fmla="*/ 0 w 1481629"/>
              <a:gd name="connsiteY0" fmla="*/ 27609 h 404928"/>
              <a:gd name="connsiteX1" fmla="*/ 9203 w 1481629"/>
              <a:gd name="connsiteY1" fmla="*/ 101232 h 404928"/>
              <a:gd name="connsiteX2" fmla="*/ 46013 w 1481629"/>
              <a:gd name="connsiteY2" fmla="*/ 174855 h 404928"/>
              <a:gd name="connsiteX3" fmla="*/ 73621 w 1481629"/>
              <a:gd name="connsiteY3" fmla="*/ 202464 h 404928"/>
              <a:gd name="connsiteX4" fmla="*/ 119635 w 1481629"/>
              <a:gd name="connsiteY4" fmla="*/ 239276 h 404928"/>
              <a:gd name="connsiteX5" fmla="*/ 202459 w 1481629"/>
              <a:gd name="connsiteY5" fmla="*/ 257682 h 404928"/>
              <a:gd name="connsiteX6" fmla="*/ 561363 w 1481629"/>
              <a:gd name="connsiteY6" fmla="*/ 211667 h 404928"/>
              <a:gd name="connsiteX7" fmla="*/ 598173 w 1481629"/>
              <a:gd name="connsiteY7" fmla="*/ 147247 h 404928"/>
              <a:gd name="connsiteX8" fmla="*/ 588971 w 1481629"/>
              <a:gd name="connsiteY8" fmla="*/ 27609 h 404928"/>
              <a:gd name="connsiteX9" fmla="*/ 552160 w 1481629"/>
              <a:gd name="connsiteY9" fmla="*/ 0 h 404928"/>
              <a:gd name="connsiteX10" fmla="*/ 450931 w 1481629"/>
              <a:gd name="connsiteY10" fmla="*/ 36812 h 404928"/>
              <a:gd name="connsiteX11" fmla="*/ 432525 w 1481629"/>
              <a:gd name="connsiteY11" fmla="*/ 64421 h 404928"/>
              <a:gd name="connsiteX12" fmla="*/ 404917 w 1481629"/>
              <a:gd name="connsiteY12" fmla="*/ 110435 h 404928"/>
              <a:gd name="connsiteX13" fmla="*/ 386512 w 1481629"/>
              <a:gd name="connsiteY13" fmla="*/ 211667 h 404928"/>
              <a:gd name="connsiteX14" fmla="*/ 404917 w 1481629"/>
              <a:gd name="connsiteY14" fmla="*/ 285290 h 404928"/>
              <a:gd name="connsiteX15" fmla="*/ 423323 w 1481629"/>
              <a:gd name="connsiteY15" fmla="*/ 303696 h 404928"/>
              <a:gd name="connsiteX16" fmla="*/ 662592 w 1481629"/>
              <a:gd name="connsiteY16" fmla="*/ 386522 h 404928"/>
              <a:gd name="connsiteX17" fmla="*/ 828240 w 1481629"/>
              <a:gd name="connsiteY17" fmla="*/ 404928 h 404928"/>
              <a:gd name="connsiteX18" fmla="*/ 1085915 w 1481629"/>
              <a:gd name="connsiteY18" fmla="*/ 395725 h 404928"/>
              <a:gd name="connsiteX19" fmla="*/ 1223955 w 1481629"/>
              <a:gd name="connsiteY19" fmla="*/ 358913 h 404928"/>
              <a:gd name="connsiteX20" fmla="*/ 1325184 w 1481629"/>
              <a:gd name="connsiteY20" fmla="*/ 349711 h 404928"/>
              <a:gd name="connsiteX21" fmla="*/ 1463224 w 1481629"/>
              <a:gd name="connsiteY21" fmla="*/ 285290 h 404928"/>
              <a:gd name="connsiteX22" fmla="*/ 1472427 w 1481629"/>
              <a:gd name="connsiteY22" fmla="*/ 257682 h 404928"/>
              <a:gd name="connsiteX23" fmla="*/ 1481629 w 1481629"/>
              <a:gd name="connsiteY23" fmla="*/ 239276 h 40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481629" h="404928">
                <a:moveTo>
                  <a:pt x="0" y="27609"/>
                </a:moveTo>
                <a:cubicBezTo>
                  <a:pt x="3068" y="52150"/>
                  <a:pt x="3642" y="77133"/>
                  <a:pt x="9203" y="101232"/>
                </a:cubicBezTo>
                <a:cubicBezTo>
                  <a:pt x="14601" y="124626"/>
                  <a:pt x="29903" y="155522"/>
                  <a:pt x="46013" y="174855"/>
                </a:cubicBezTo>
                <a:cubicBezTo>
                  <a:pt x="54345" y="184853"/>
                  <a:pt x="63827" y="193894"/>
                  <a:pt x="73621" y="202464"/>
                </a:cubicBezTo>
                <a:cubicBezTo>
                  <a:pt x="88403" y="215399"/>
                  <a:pt x="102465" y="229737"/>
                  <a:pt x="119635" y="239276"/>
                </a:cubicBezTo>
                <a:cubicBezTo>
                  <a:pt x="126946" y="243338"/>
                  <a:pt x="199292" y="257049"/>
                  <a:pt x="202459" y="257682"/>
                </a:cubicBezTo>
                <a:cubicBezTo>
                  <a:pt x="350312" y="252912"/>
                  <a:pt x="450183" y="289496"/>
                  <a:pt x="561363" y="211667"/>
                </a:cubicBezTo>
                <a:cubicBezTo>
                  <a:pt x="571368" y="204663"/>
                  <a:pt x="594679" y="154235"/>
                  <a:pt x="598173" y="147247"/>
                </a:cubicBezTo>
                <a:cubicBezTo>
                  <a:pt x="606346" y="98211"/>
                  <a:pt x="618129" y="76207"/>
                  <a:pt x="588971" y="27609"/>
                </a:cubicBezTo>
                <a:cubicBezTo>
                  <a:pt x="581080" y="14457"/>
                  <a:pt x="564430" y="9203"/>
                  <a:pt x="552160" y="0"/>
                </a:cubicBezTo>
                <a:cubicBezTo>
                  <a:pt x="518417" y="12271"/>
                  <a:pt x="482544" y="19789"/>
                  <a:pt x="450931" y="36812"/>
                </a:cubicBezTo>
                <a:cubicBezTo>
                  <a:pt x="441193" y="42056"/>
                  <a:pt x="438387" y="55042"/>
                  <a:pt x="432525" y="64421"/>
                </a:cubicBezTo>
                <a:cubicBezTo>
                  <a:pt x="423045" y="79589"/>
                  <a:pt x="414120" y="95097"/>
                  <a:pt x="404917" y="110435"/>
                </a:cubicBezTo>
                <a:cubicBezTo>
                  <a:pt x="402446" y="122794"/>
                  <a:pt x="385893" y="202997"/>
                  <a:pt x="386512" y="211667"/>
                </a:cubicBezTo>
                <a:cubicBezTo>
                  <a:pt x="388314" y="236899"/>
                  <a:pt x="395522" y="261803"/>
                  <a:pt x="404917" y="285290"/>
                </a:cubicBezTo>
                <a:cubicBezTo>
                  <a:pt x="408139" y="293346"/>
                  <a:pt x="415482" y="299982"/>
                  <a:pt x="423323" y="303696"/>
                </a:cubicBezTo>
                <a:cubicBezTo>
                  <a:pt x="508625" y="344103"/>
                  <a:pt x="573506" y="373324"/>
                  <a:pt x="662592" y="386522"/>
                </a:cubicBezTo>
                <a:cubicBezTo>
                  <a:pt x="717548" y="394664"/>
                  <a:pt x="773024" y="398793"/>
                  <a:pt x="828240" y="404928"/>
                </a:cubicBezTo>
                <a:cubicBezTo>
                  <a:pt x="914132" y="401860"/>
                  <a:pt x="1000544" y="405652"/>
                  <a:pt x="1085915" y="395725"/>
                </a:cubicBezTo>
                <a:cubicBezTo>
                  <a:pt x="1133218" y="390224"/>
                  <a:pt x="1177191" y="367906"/>
                  <a:pt x="1223955" y="358913"/>
                </a:cubicBezTo>
                <a:cubicBezTo>
                  <a:pt x="1257227" y="352514"/>
                  <a:pt x="1291441" y="352778"/>
                  <a:pt x="1325184" y="349711"/>
                </a:cubicBezTo>
                <a:cubicBezTo>
                  <a:pt x="1342275" y="342875"/>
                  <a:pt x="1438442" y="310073"/>
                  <a:pt x="1463224" y="285290"/>
                </a:cubicBezTo>
                <a:cubicBezTo>
                  <a:pt x="1470083" y="278431"/>
                  <a:pt x="1468824" y="266689"/>
                  <a:pt x="1472427" y="257682"/>
                </a:cubicBezTo>
                <a:cubicBezTo>
                  <a:pt x="1474974" y="251313"/>
                  <a:pt x="1478562" y="245411"/>
                  <a:pt x="1481629" y="239276"/>
                </a:cubicBezTo>
              </a:path>
            </a:pathLst>
          </a:custGeom>
          <a:ln>
            <a:gradFill>
              <a:gsLst>
                <a:gs pos="0">
                  <a:schemeClr val="bg1"/>
                </a:gs>
                <a:gs pos="100000">
                  <a:srgbClr val="55B3FA"/>
                </a:gs>
              </a:gsLst>
            </a:gradFill>
            <a:prstDash val="sysDash"/>
          </a:ln>
        </p:spPr>
        <p:style>
          <a:lnRef idx="2">
            <a:schemeClr val="accent1"/>
          </a:lnRef>
          <a:fillRef idx="0">
            <a:schemeClr val="accent1"/>
          </a:fillRef>
          <a:effectRef idx="1">
            <a:schemeClr val="accent1"/>
          </a:effectRef>
          <a:fontRef idx="minor">
            <a:schemeClr val="tx1"/>
          </a:fontRef>
        </p:style>
        <p:txBody>
          <a:bodyPr lIns="91438" tIns="45719" rIns="91438" bIns="45719" rtlCol="0" anchor="ctr"/>
          <a:lstStyle/>
          <a:p>
            <a:pPr algn="ctr"/>
            <a:endParaRPr kumimoji="1" lang="zh-CN" altLang="en-US" dirty="0">
              <a:gradFill>
                <a:gsLst>
                  <a:gs pos="0">
                    <a:schemeClr val="bg1"/>
                  </a:gs>
                  <a:gs pos="100000">
                    <a:srgbClr val="55B3FA"/>
                  </a:gs>
                </a:gsLst>
                <a:lin ang="5400000" scaled="1"/>
              </a:gradFill>
              <a:cs typeface="+mn-ea"/>
              <a:sym typeface="+mn-lt"/>
            </a:endParaRPr>
          </a:p>
        </p:txBody>
      </p:sp>
      <p:sp>
        <p:nvSpPr>
          <p:cNvPr id="4" name="任意形状 86"/>
          <p:cNvSpPr/>
          <p:nvPr/>
        </p:nvSpPr>
        <p:spPr>
          <a:xfrm>
            <a:off x="6977121" y="4155682"/>
            <a:ext cx="1277562" cy="1023726"/>
          </a:xfrm>
          <a:custGeom>
            <a:avLst/>
            <a:gdLst>
              <a:gd name="connsiteX0" fmla="*/ 0 w 1205550"/>
              <a:gd name="connsiteY0" fmla="*/ 0 h 1085942"/>
              <a:gd name="connsiteX1" fmla="*/ 165648 w 1205550"/>
              <a:gd name="connsiteY1" fmla="*/ 27609 h 1085942"/>
              <a:gd name="connsiteX2" fmla="*/ 211661 w 1205550"/>
              <a:gd name="connsiteY2" fmla="*/ 55218 h 1085942"/>
              <a:gd name="connsiteX3" fmla="*/ 294485 w 1205550"/>
              <a:gd name="connsiteY3" fmla="*/ 119638 h 1085942"/>
              <a:gd name="connsiteX4" fmla="*/ 368107 w 1205550"/>
              <a:gd name="connsiteY4" fmla="*/ 230073 h 1085942"/>
              <a:gd name="connsiteX5" fmla="*/ 395715 w 1205550"/>
              <a:gd name="connsiteY5" fmla="*/ 349710 h 1085942"/>
              <a:gd name="connsiteX6" fmla="*/ 368107 w 1205550"/>
              <a:gd name="connsiteY6" fmla="*/ 487754 h 1085942"/>
              <a:gd name="connsiteX7" fmla="*/ 349701 w 1205550"/>
              <a:gd name="connsiteY7" fmla="*/ 506160 h 1085942"/>
              <a:gd name="connsiteX8" fmla="*/ 322093 w 1205550"/>
              <a:gd name="connsiteY8" fmla="*/ 515363 h 1085942"/>
              <a:gd name="connsiteX9" fmla="*/ 294485 w 1205550"/>
              <a:gd name="connsiteY9" fmla="*/ 506160 h 1085942"/>
              <a:gd name="connsiteX10" fmla="*/ 257675 w 1205550"/>
              <a:gd name="connsiteY10" fmla="*/ 404928 h 1085942"/>
              <a:gd name="connsiteX11" fmla="*/ 266877 w 1205550"/>
              <a:gd name="connsiteY11" fmla="*/ 358913 h 1085942"/>
              <a:gd name="connsiteX12" fmla="*/ 377309 w 1205550"/>
              <a:gd name="connsiteY12" fmla="*/ 312899 h 1085942"/>
              <a:gd name="connsiteX13" fmla="*/ 450931 w 1205550"/>
              <a:gd name="connsiteY13" fmla="*/ 322102 h 1085942"/>
              <a:gd name="connsiteX14" fmla="*/ 736214 w 1205550"/>
              <a:gd name="connsiteY14" fmla="*/ 441739 h 1085942"/>
              <a:gd name="connsiteX15" fmla="*/ 1058307 w 1205550"/>
              <a:gd name="connsiteY15" fmla="*/ 662609 h 1085942"/>
              <a:gd name="connsiteX16" fmla="*/ 1122726 w 1205550"/>
              <a:gd name="connsiteY16" fmla="*/ 745435 h 1085942"/>
              <a:gd name="connsiteX17" fmla="*/ 1141131 w 1205550"/>
              <a:gd name="connsiteY17" fmla="*/ 791450 h 1085942"/>
              <a:gd name="connsiteX18" fmla="*/ 1187144 w 1205550"/>
              <a:gd name="connsiteY18" fmla="*/ 938696 h 1085942"/>
              <a:gd name="connsiteX19" fmla="*/ 1196347 w 1205550"/>
              <a:gd name="connsiteY19" fmla="*/ 984710 h 1085942"/>
              <a:gd name="connsiteX20" fmla="*/ 1205550 w 1205550"/>
              <a:gd name="connsiteY20" fmla="*/ 1021522 h 1085942"/>
              <a:gd name="connsiteX21" fmla="*/ 1196347 w 1205550"/>
              <a:gd name="connsiteY21" fmla="*/ 1085942 h 1085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05550" h="1085942">
                <a:moveTo>
                  <a:pt x="0" y="0"/>
                </a:moveTo>
                <a:cubicBezTo>
                  <a:pt x="55216" y="9203"/>
                  <a:pt x="111483" y="13479"/>
                  <a:pt x="165648" y="27609"/>
                </a:cubicBezTo>
                <a:cubicBezTo>
                  <a:pt x="182956" y="32124"/>
                  <a:pt x="197106" y="44821"/>
                  <a:pt x="211661" y="55218"/>
                </a:cubicBezTo>
                <a:cubicBezTo>
                  <a:pt x="240122" y="75548"/>
                  <a:pt x="269754" y="94906"/>
                  <a:pt x="294485" y="119638"/>
                </a:cubicBezTo>
                <a:cubicBezTo>
                  <a:pt x="315061" y="140214"/>
                  <a:pt x="355156" y="194456"/>
                  <a:pt x="368107" y="230073"/>
                </a:cubicBezTo>
                <a:cubicBezTo>
                  <a:pt x="386207" y="279848"/>
                  <a:pt x="387378" y="299691"/>
                  <a:pt x="395715" y="349710"/>
                </a:cubicBezTo>
                <a:cubicBezTo>
                  <a:pt x="388615" y="434910"/>
                  <a:pt x="406097" y="440266"/>
                  <a:pt x="368107" y="487754"/>
                </a:cubicBezTo>
                <a:cubicBezTo>
                  <a:pt x="362687" y="494529"/>
                  <a:pt x="357141" y="501696"/>
                  <a:pt x="349701" y="506160"/>
                </a:cubicBezTo>
                <a:cubicBezTo>
                  <a:pt x="341383" y="511151"/>
                  <a:pt x="331296" y="512295"/>
                  <a:pt x="322093" y="515363"/>
                </a:cubicBezTo>
                <a:cubicBezTo>
                  <a:pt x="312890" y="512295"/>
                  <a:pt x="300305" y="513920"/>
                  <a:pt x="294485" y="506160"/>
                </a:cubicBezTo>
                <a:cubicBezTo>
                  <a:pt x="274115" y="478999"/>
                  <a:pt x="265927" y="437938"/>
                  <a:pt x="257675" y="404928"/>
                </a:cubicBezTo>
                <a:cubicBezTo>
                  <a:pt x="260742" y="389590"/>
                  <a:pt x="256485" y="370604"/>
                  <a:pt x="266877" y="358913"/>
                </a:cubicBezTo>
                <a:cubicBezTo>
                  <a:pt x="298196" y="323678"/>
                  <a:pt x="336568" y="321048"/>
                  <a:pt x="377309" y="312899"/>
                </a:cubicBezTo>
                <a:cubicBezTo>
                  <a:pt x="401850" y="315967"/>
                  <a:pt x="426788" y="316737"/>
                  <a:pt x="450931" y="322102"/>
                </a:cubicBezTo>
                <a:cubicBezTo>
                  <a:pt x="551343" y="344416"/>
                  <a:pt x="647615" y="393411"/>
                  <a:pt x="736214" y="441739"/>
                </a:cubicBezTo>
                <a:cubicBezTo>
                  <a:pt x="843760" y="500402"/>
                  <a:pt x="968568" y="572868"/>
                  <a:pt x="1058307" y="662609"/>
                </a:cubicBezTo>
                <a:cubicBezTo>
                  <a:pt x="1083039" y="687341"/>
                  <a:pt x="1103813" y="716014"/>
                  <a:pt x="1122726" y="745435"/>
                </a:cubicBezTo>
                <a:cubicBezTo>
                  <a:pt x="1131659" y="759331"/>
                  <a:pt x="1135575" y="775893"/>
                  <a:pt x="1141131" y="791450"/>
                </a:cubicBezTo>
                <a:cubicBezTo>
                  <a:pt x="1155691" y="832219"/>
                  <a:pt x="1176177" y="894826"/>
                  <a:pt x="1187144" y="938696"/>
                </a:cubicBezTo>
                <a:cubicBezTo>
                  <a:pt x="1190938" y="953871"/>
                  <a:pt x="1192954" y="969441"/>
                  <a:pt x="1196347" y="984710"/>
                </a:cubicBezTo>
                <a:cubicBezTo>
                  <a:pt x="1199091" y="997057"/>
                  <a:pt x="1202482" y="1009251"/>
                  <a:pt x="1205550" y="1021522"/>
                </a:cubicBezTo>
                <a:lnTo>
                  <a:pt x="1196347" y="1085942"/>
                </a:lnTo>
              </a:path>
            </a:pathLst>
          </a:custGeom>
          <a:ln>
            <a:gradFill>
              <a:gsLst>
                <a:gs pos="0">
                  <a:schemeClr val="bg1"/>
                </a:gs>
                <a:gs pos="100000">
                  <a:srgbClr val="55B3FA"/>
                </a:gs>
              </a:gsLst>
            </a:gradFill>
            <a:prstDash val="sysDash"/>
          </a:ln>
        </p:spPr>
        <p:style>
          <a:lnRef idx="2">
            <a:schemeClr val="accent1"/>
          </a:lnRef>
          <a:fillRef idx="0">
            <a:schemeClr val="accent1"/>
          </a:fillRef>
          <a:effectRef idx="1">
            <a:schemeClr val="accent1"/>
          </a:effectRef>
          <a:fontRef idx="minor">
            <a:schemeClr val="tx1"/>
          </a:fontRef>
        </p:style>
        <p:txBody>
          <a:bodyPr lIns="91438" tIns="45719" rIns="91438" bIns="45719" rtlCol="0" anchor="ctr"/>
          <a:lstStyle/>
          <a:p>
            <a:pPr algn="ctr"/>
            <a:endParaRPr kumimoji="1" lang="zh-CN" altLang="en-US" dirty="0">
              <a:gradFill>
                <a:gsLst>
                  <a:gs pos="0">
                    <a:schemeClr val="bg1"/>
                  </a:gs>
                  <a:gs pos="100000">
                    <a:srgbClr val="55B3FA"/>
                  </a:gs>
                </a:gsLst>
                <a:lin ang="5400000" scaled="1"/>
              </a:gradFill>
              <a:cs typeface="+mn-ea"/>
              <a:sym typeface="+mn-lt"/>
            </a:endParaRPr>
          </a:p>
        </p:txBody>
      </p:sp>
      <p:sp>
        <p:nvSpPr>
          <p:cNvPr id="5" name="任意形状 87"/>
          <p:cNvSpPr/>
          <p:nvPr/>
        </p:nvSpPr>
        <p:spPr>
          <a:xfrm>
            <a:off x="9672341" y="4099641"/>
            <a:ext cx="635379" cy="956664"/>
          </a:xfrm>
          <a:custGeom>
            <a:avLst/>
            <a:gdLst>
              <a:gd name="connsiteX0" fmla="*/ 607376 w 717808"/>
              <a:gd name="connsiteY0" fmla="*/ 0 h 1490869"/>
              <a:gd name="connsiteX1" fmla="*/ 634984 w 717808"/>
              <a:gd name="connsiteY1" fmla="*/ 64420 h 1490869"/>
              <a:gd name="connsiteX2" fmla="*/ 680997 w 717808"/>
              <a:gd name="connsiteY2" fmla="*/ 174855 h 1490869"/>
              <a:gd name="connsiteX3" fmla="*/ 717808 w 717808"/>
              <a:gd name="connsiteY3" fmla="*/ 395725 h 1490869"/>
              <a:gd name="connsiteX4" fmla="*/ 671794 w 717808"/>
              <a:gd name="connsiteY4" fmla="*/ 552174 h 1490869"/>
              <a:gd name="connsiteX5" fmla="*/ 616578 w 717808"/>
              <a:gd name="connsiteY5" fmla="*/ 588985 h 1490869"/>
              <a:gd name="connsiteX6" fmla="*/ 450930 w 717808"/>
              <a:gd name="connsiteY6" fmla="*/ 662609 h 1490869"/>
              <a:gd name="connsiteX7" fmla="*/ 276080 w 717808"/>
              <a:gd name="connsiteY7" fmla="*/ 690217 h 1490869"/>
              <a:gd name="connsiteX8" fmla="*/ 230066 w 717808"/>
              <a:gd name="connsiteY8" fmla="*/ 681014 h 1490869"/>
              <a:gd name="connsiteX9" fmla="*/ 239269 w 717808"/>
              <a:gd name="connsiteY9" fmla="*/ 533768 h 1490869"/>
              <a:gd name="connsiteX10" fmla="*/ 312890 w 717808"/>
              <a:gd name="connsiteY10" fmla="*/ 441739 h 1490869"/>
              <a:gd name="connsiteX11" fmla="*/ 368106 w 717808"/>
              <a:gd name="connsiteY11" fmla="*/ 395725 h 1490869"/>
              <a:gd name="connsiteX12" fmla="*/ 404917 w 717808"/>
              <a:gd name="connsiteY12" fmla="*/ 386522 h 1490869"/>
              <a:gd name="connsiteX13" fmla="*/ 515349 w 717808"/>
              <a:gd name="connsiteY13" fmla="*/ 478551 h 1490869"/>
              <a:gd name="connsiteX14" fmla="*/ 607376 w 717808"/>
              <a:gd name="connsiteY14" fmla="*/ 644203 h 1490869"/>
              <a:gd name="connsiteX15" fmla="*/ 644186 w 717808"/>
              <a:gd name="connsiteY15" fmla="*/ 782246 h 1490869"/>
              <a:gd name="connsiteX16" fmla="*/ 616578 w 717808"/>
              <a:gd name="connsiteY16" fmla="*/ 947898 h 1490869"/>
              <a:gd name="connsiteX17" fmla="*/ 450930 w 717808"/>
              <a:gd name="connsiteY17" fmla="*/ 1168768 h 1490869"/>
              <a:gd name="connsiteX18" fmla="*/ 285282 w 717808"/>
              <a:gd name="connsiteY18" fmla="*/ 1334420 h 1490869"/>
              <a:gd name="connsiteX19" fmla="*/ 27608 w 717808"/>
              <a:gd name="connsiteY19" fmla="*/ 1490869 h 1490869"/>
              <a:gd name="connsiteX20" fmla="*/ 0 w 717808"/>
              <a:gd name="connsiteY20" fmla="*/ 1490869 h 149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7808" h="1490869">
                <a:moveTo>
                  <a:pt x="607376" y="0"/>
                </a:moveTo>
                <a:cubicBezTo>
                  <a:pt x="616579" y="21473"/>
                  <a:pt x="625317" y="43152"/>
                  <a:pt x="634984" y="64420"/>
                </a:cubicBezTo>
                <a:cubicBezTo>
                  <a:pt x="655884" y="110403"/>
                  <a:pt x="666197" y="115654"/>
                  <a:pt x="680997" y="174855"/>
                </a:cubicBezTo>
                <a:cubicBezTo>
                  <a:pt x="702440" y="260630"/>
                  <a:pt x="707722" y="315033"/>
                  <a:pt x="717808" y="395725"/>
                </a:cubicBezTo>
                <a:cubicBezTo>
                  <a:pt x="702470" y="447875"/>
                  <a:pt x="697016" y="504021"/>
                  <a:pt x="671794" y="552174"/>
                </a:cubicBezTo>
                <a:cubicBezTo>
                  <a:pt x="661530" y="571769"/>
                  <a:pt x="635417" y="577391"/>
                  <a:pt x="616578" y="588985"/>
                </a:cubicBezTo>
                <a:cubicBezTo>
                  <a:pt x="555993" y="626269"/>
                  <a:pt x="524580" y="642522"/>
                  <a:pt x="450930" y="662609"/>
                </a:cubicBezTo>
                <a:cubicBezTo>
                  <a:pt x="402644" y="675778"/>
                  <a:pt x="328009" y="683726"/>
                  <a:pt x="276080" y="690217"/>
                </a:cubicBezTo>
                <a:cubicBezTo>
                  <a:pt x="260742" y="687149"/>
                  <a:pt x="243647" y="688775"/>
                  <a:pt x="230066" y="681014"/>
                </a:cubicBezTo>
                <a:cubicBezTo>
                  <a:pt x="181307" y="653152"/>
                  <a:pt x="237488" y="539110"/>
                  <a:pt x="239269" y="533768"/>
                </a:cubicBezTo>
                <a:cubicBezTo>
                  <a:pt x="251211" y="497940"/>
                  <a:pt x="286760" y="465494"/>
                  <a:pt x="312890" y="441739"/>
                </a:cubicBezTo>
                <a:cubicBezTo>
                  <a:pt x="330618" y="425623"/>
                  <a:pt x="347562" y="408052"/>
                  <a:pt x="368106" y="395725"/>
                </a:cubicBezTo>
                <a:cubicBezTo>
                  <a:pt x="378952" y="389218"/>
                  <a:pt x="392647" y="389590"/>
                  <a:pt x="404917" y="386522"/>
                </a:cubicBezTo>
                <a:cubicBezTo>
                  <a:pt x="479688" y="411445"/>
                  <a:pt x="463588" y="394438"/>
                  <a:pt x="515349" y="478551"/>
                </a:cubicBezTo>
                <a:cubicBezTo>
                  <a:pt x="548454" y="532347"/>
                  <a:pt x="607376" y="644203"/>
                  <a:pt x="607376" y="644203"/>
                </a:cubicBezTo>
                <a:cubicBezTo>
                  <a:pt x="619646" y="690217"/>
                  <a:pt x="642744" y="734646"/>
                  <a:pt x="644186" y="782246"/>
                </a:cubicBezTo>
                <a:cubicBezTo>
                  <a:pt x="645881" y="838199"/>
                  <a:pt x="635849" y="895341"/>
                  <a:pt x="616578" y="947898"/>
                </a:cubicBezTo>
                <a:cubicBezTo>
                  <a:pt x="599271" y="995100"/>
                  <a:pt x="481499" y="1136015"/>
                  <a:pt x="450930" y="1168768"/>
                </a:cubicBezTo>
                <a:cubicBezTo>
                  <a:pt x="397650" y="1225855"/>
                  <a:pt x="343835" y="1282754"/>
                  <a:pt x="285282" y="1334420"/>
                </a:cubicBezTo>
                <a:cubicBezTo>
                  <a:pt x="254379" y="1361688"/>
                  <a:pt x="98316" y="1490869"/>
                  <a:pt x="27608" y="1490869"/>
                </a:cubicBezTo>
                <a:lnTo>
                  <a:pt x="0" y="1490869"/>
                </a:lnTo>
              </a:path>
            </a:pathLst>
          </a:custGeom>
          <a:ln>
            <a:gradFill>
              <a:gsLst>
                <a:gs pos="0">
                  <a:schemeClr val="bg1"/>
                </a:gs>
                <a:gs pos="100000">
                  <a:srgbClr val="55B3FA"/>
                </a:gs>
              </a:gsLst>
            </a:gradFill>
            <a:prstDash val="sysDash"/>
          </a:ln>
        </p:spPr>
        <p:style>
          <a:lnRef idx="2">
            <a:schemeClr val="accent1"/>
          </a:lnRef>
          <a:fillRef idx="0">
            <a:schemeClr val="accent1"/>
          </a:fillRef>
          <a:effectRef idx="1">
            <a:schemeClr val="accent1"/>
          </a:effectRef>
          <a:fontRef idx="minor">
            <a:schemeClr val="tx1"/>
          </a:fontRef>
        </p:style>
        <p:txBody>
          <a:bodyPr lIns="91438" tIns="45719" rIns="91438" bIns="45719" rtlCol="0" anchor="ctr"/>
          <a:lstStyle/>
          <a:p>
            <a:pPr algn="ctr"/>
            <a:endParaRPr kumimoji="1" lang="zh-CN" altLang="en-US" dirty="0">
              <a:gradFill>
                <a:gsLst>
                  <a:gs pos="0">
                    <a:schemeClr val="bg1"/>
                  </a:gs>
                  <a:gs pos="100000">
                    <a:srgbClr val="55B3FA"/>
                  </a:gs>
                </a:gsLst>
                <a:lin ang="5400000" scaled="1"/>
              </a:gradFill>
              <a:cs typeface="+mn-ea"/>
              <a:sym typeface="+mn-lt"/>
            </a:endParaRPr>
          </a:p>
        </p:txBody>
      </p:sp>
      <p:sp>
        <p:nvSpPr>
          <p:cNvPr id="6" name="任意形状 88"/>
          <p:cNvSpPr/>
          <p:nvPr/>
        </p:nvSpPr>
        <p:spPr>
          <a:xfrm>
            <a:off x="8471591" y="4036353"/>
            <a:ext cx="285124" cy="1033434"/>
          </a:xfrm>
          <a:custGeom>
            <a:avLst/>
            <a:gdLst>
              <a:gd name="connsiteX0" fmla="*/ 46013 w 322113"/>
              <a:gd name="connsiteY0" fmla="*/ 0 h 1610508"/>
              <a:gd name="connsiteX1" fmla="*/ 18405 w 322113"/>
              <a:gd name="connsiteY1" fmla="*/ 174856 h 1610508"/>
              <a:gd name="connsiteX2" fmla="*/ 0 w 322113"/>
              <a:gd name="connsiteY2" fmla="*/ 349711 h 1610508"/>
              <a:gd name="connsiteX3" fmla="*/ 18405 w 322113"/>
              <a:gd name="connsiteY3" fmla="*/ 754638 h 1610508"/>
              <a:gd name="connsiteX4" fmla="*/ 36810 w 322113"/>
              <a:gd name="connsiteY4" fmla="*/ 782247 h 1610508"/>
              <a:gd name="connsiteX5" fmla="*/ 82824 w 322113"/>
              <a:gd name="connsiteY5" fmla="*/ 809856 h 1610508"/>
              <a:gd name="connsiteX6" fmla="*/ 147242 w 322113"/>
              <a:gd name="connsiteY6" fmla="*/ 800653 h 1610508"/>
              <a:gd name="connsiteX7" fmla="*/ 174850 w 322113"/>
              <a:gd name="connsiteY7" fmla="*/ 727029 h 1610508"/>
              <a:gd name="connsiteX8" fmla="*/ 165648 w 322113"/>
              <a:gd name="connsiteY8" fmla="*/ 598189 h 1610508"/>
              <a:gd name="connsiteX9" fmla="*/ 128837 w 322113"/>
              <a:gd name="connsiteY9" fmla="*/ 625798 h 1610508"/>
              <a:gd name="connsiteX10" fmla="*/ 110432 w 322113"/>
              <a:gd name="connsiteY10" fmla="*/ 662609 h 1610508"/>
              <a:gd name="connsiteX11" fmla="*/ 73621 w 322113"/>
              <a:gd name="connsiteY11" fmla="*/ 745435 h 1610508"/>
              <a:gd name="connsiteX12" fmla="*/ 55216 w 322113"/>
              <a:gd name="connsiteY12" fmla="*/ 947899 h 1610508"/>
              <a:gd name="connsiteX13" fmla="*/ 73621 w 322113"/>
              <a:gd name="connsiteY13" fmla="*/ 1049131 h 1610508"/>
              <a:gd name="connsiteX14" fmla="*/ 119634 w 322113"/>
              <a:gd name="connsiteY14" fmla="*/ 1196377 h 1610508"/>
              <a:gd name="connsiteX15" fmla="*/ 138040 w 322113"/>
              <a:gd name="connsiteY15" fmla="*/ 1233189 h 1610508"/>
              <a:gd name="connsiteX16" fmla="*/ 174850 w 322113"/>
              <a:gd name="connsiteY16" fmla="*/ 1334421 h 1610508"/>
              <a:gd name="connsiteX17" fmla="*/ 211661 w 322113"/>
              <a:gd name="connsiteY17" fmla="*/ 1408044 h 1610508"/>
              <a:gd name="connsiteX18" fmla="*/ 220864 w 322113"/>
              <a:gd name="connsiteY18" fmla="*/ 1435653 h 1610508"/>
              <a:gd name="connsiteX19" fmla="*/ 248472 w 322113"/>
              <a:gd name="connsiteY19" fmla="*/ 1472464 h 1610508"/>
              <a:gd name="connsiteX20" fmla="*/ 294485 w 322113"/>
              <a:gd name="connsiteY20" fmla="*/ 1536885 h 1610508"/>
              <a:gd name="connsiteX21" fmla="*/ 303688 w 322113"/>
              <a:gd name="connsiteY21" fmla="*/ 1564493 h 1610508"/>
              <a:gd name="connsiteX22" fmla="*/ 322093 w 322113"/>
              <a:gd name="connsiteY22" fmla="*/ 1610508 h 1610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2113" h="1610508">
                <a:moveTo>
                  <a:pt x="46013" y="0"/>
                </a:moveTo>
                <a:cubicBezTo>
                  <a:pt x="23376" y="249005"/>
                  <a:pt x="53347" y="-23155"/>
                  <a:pt x="18405" y="174856"/>
                </a:cubicBezTo>
                <a:cubicBezTo>
                  <a:pt x="15493" y="191358"/>
                  <a:pt x="1206" y="337655"/>
                  <a:pt x="0" y="349711"/>
                </a:cubicBezTo>
                <a:cubicBezTo>
                  <a:pt x="6135" y="484687"/>
                  <a:pt x="6948" y="620010"/>
                  <a:pt x="18405" y="754638"/>
                </a:cubicBezTo>
                <a:cubicBezTo>
                  <a:pt x="19343" y="765659"/>
                  <a:pt x="28412" y="775049"/>
                  <a:pt x="36810" y="782247"/>
                </a:cubicBezTo>
                <a:cubicBezTo>
                  <a:pt x="50391" y="793888"/>
                  <a:pt x="67486" y="800653"/>
                  <a:pt x="82824" y="809856"/>
                </a:cubicBezTo>
                <a:cubicBezTo>
                  <a:pt x="104297" y="806788"/>
                  <a:pt x="129194" y="812685"/>
                  <a:pt x="147242" y="800653"/>
                </a:cubicBezTo>
                <a:cubicBezTo>
                  <a:pt x="151961" y="797507"/>
                  <a:pt x="170577" y="739848"/>
                  <a:pt x="174850" y="727029"/>
                </a:cubicBezTo>
                <a:cubicBezTo>
                  <a:pt x="171783" y="684082"/>
                  <a:pt x="183464" y="637386"/>
                  <a:pt x="165648" y="598189"/>
                </a:cubicBezTo>
                <a:cubicBezTo>
                  <a:pt x="159301" y="584226"/>
                  <a:pt x="138819" y="614152"/>
                  <a:pt x="128837" y="625798"/>
                </a:cubicBezTo>
                <a:cubicBezTo>
                  <a:pt x="119909" y="636214"/>
                  <a:pt x="116181" y="650153"/>
                  <a:pt x="110432" y="662609"/>
                </a:cubicBezTo>
                <a:cubicBezTo>
                  <a:pt x="97771" y="690041"/>
                  <a:pt x="85891" y="717826"/>
                  <a:pt x="73621" y="745435"/>
                </a:cubicBezTo>
                <a:cubicBezTo>
                  <a:pt x="64117" y="811962"/>
                  <a:pt x="52635" y="880793"/>
                  <a:pt x="55216" y="947899"/>
                </a:cubicBezTo>
                <a:cubicBezTo>
                  <a:pt x="56534" y="982171"/>
                  <a:pt x="66895" y="1015500"/>
                  <a:pt x="73621" y="1049131"/>
                </a:cubicBezTo>
                <a:cubicBezTo>
                  <a:pt x="81595" y="1089001"/>
                  <a:pt x="111468" y="1180045"/>
                  <a:pt x="119634" y="1196377"/>
                </a:cubicBezTo>
                <a:cubicBezTo>
                  <a:pt x="125769" y="1208648"/>
                  <a:pt x="132945" y="1220451"/>
                  <a:pt x="138040" y="1233189"/>
                </a:cubicBezTo>
                <a:cubicBezTo>
                  <a:pt x="167033" y="1305673"/>
                  <a:pt x="144672" y="1269034"/>
                  <a:pt x="174850" y="1334421"/>
                </a:cubicBezTo>
                <a:cubicBezTo>
                  <a:pt x="186348" y="1359333"/>
                  <a:pt x="202984" y="1382014"/>
                  <a:pt x="211661" y="1408044"/>
                </a:cubicBezTo>
                <a:cubicBezTo>
                  <a:pt x="214729" y="1417247"/>
                  <a:pt x="216051" y="1427230"/>
                  <a:pt x="220864" y="1435653"/>
                </a:cubicBezTo>
                <a:cubicBezTo>
                  <a:pt x="228474" y="1448970"/>
                  <a:pt x="240343" y="1459457"/>
                  <a:pt x="248472" y="1472464"/>
                </a:cubicBezTo>
                <a:cubicBezTo>
                  <a:pt x="288849" y="1537070"/>
                  <a:pt x="241853" y="1484251"/>
                  <a:pt x="294485" y="1536885"/>
                </a:cubicBezTo>
                <a:cubicBezTo>
                  <a:pt x="297553" y="1546088"/>
                  <a:pt x="299867" y="1555577"/>
                  <a:pt x="303688" y="1564493"/>
                </a:cubicBezTo>
                <a:cubicBezTo>
                  <a:pt x="323465" y="1610640"/>
                  <a:pt x="322093" y="1586112"/>
                  <a:pt x="322093" y="1610508"/>
                </a:cubicBezTo>
              </a:path>
            </a:pathLst>
          </a:custGeom>
          <a:ln>
            <a:gradFill>
              <a:gsLst>
                <a:gs pos="0">
                  <a:schemeClr val="bg1"/>
                </a:gs>
                <a:gs pos="100000">
                  <a:srgbClr val="55B3FA"/>
                </a:gs>
              </a:gsLst>
            </a:gradFill>
            <a:prstDash val="sysDash"/>
          </a:ln>
        </p:spPr>
        <p:style>
          <a:lnRef idx="2">
            <a:schemeClr val="accent1"/>
          </a:lnRef>
          <a:fillRef idx="0">
            <a:schemeClr val="accent1"/>
          </a:fillRef>
          <a:effectRef idx="1">
            <a:schemeClr val="accent1"/>
          </a:effectRef>
          <a:fontRef idx="minor">
            <a:schemeClr val="tx1"/>
          </a:fontRef>
        </p:style>
        <p:txBody>
          <a:bodyPr lIns="91438" tIns="45719" rIns="91438" bIns="45719" rtlCol="0" anchor="ctr"/>
          <a:lstStyle/>
          <a:p>
            <a:pPr algn="ctr"/>
            <a:endParaRPr kumimoji="1" lang="zh-CN" altLang="en-US" dirty="0">
              <a:gradFill>
                <a:gsLst>
                  <a:gs pos="0">
                    <a:schemeClr val="bg1"/>
                  </a:gs>
                  <a:gs pos="100000">
                    <a:srgbClr val="55B3FA"/>
                  </a:gs>
                </a:gsLst>
                <a:lin ang="5400000" scaled="1"/>
              </a:gradFill>
              <a:cs typeface="+mn-ea"/>
              <a:sym typeface="+mn-lt"/>
            </a:endParaRPr>
          </a:p>
        </p:txBody>
      </p:sp>
      <p:sp>
        <p:nvSpPr>
          <p:cNvPr id="7" name="矩形 6"/>
          <p:cNvSpPr/>
          <p:nvPr/>
        </p:nvSpPr>
        <p:spPr>
          <a:xfrm rot="20738916">
            <a:off x="4453938" y="2006334"/>
            <a:ext cx="1949640" cy="1373872"/>
          </a:xfrm>
          <a:prstGeom prst="rect">
            <a:avLst/>
          </a:prstGeom>
          <a:blipFill dpi="0" rotWithShape="1">
            <a:blip r:embed="rId3" cstate="screen">
              <a:extLst>
                <a:ext uri="{28A0092B-C50C-407E-A947-70E740481C1C}">
                  <a14:useLocalDpi xmlns:a14="http://schemas.microsoft.com/office/drawing/2010/main"/>
                </a:ext>
              </a:extLst>
            </a:blip>
            <a:srcRect/>
            <a:stretch>
              <a:fillRect/>
            </a:stretch>
          </a:blipFill>
          <a:ln w="28575" cmpd="sng">
            <a:gradFill>
              <a:gsLst>
                <a:gs pos="0">
                  <a:schemeClr val="bg1"/>
                </a:gs>
                <a:gs pos="100000">
                  <a:srgbClr val="55B3FA"/>
                </a:gs>
              </a:gsLst>
            </a:gra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gradFill>
                <a:gsLst>
                  <a:gs pos="0">
                    <a:schemeClr val="bg1"/>
                  </a:gs>
                  <a:gs pos="100000">
                    <a:srgbClr val="55B3FA"/>
                  </a:gs>
                </a:gsLst>
                <a:lin ang="5400000" scaled="1"/>
              </a:gradFill>
              <a:cs typeface="+mn-ea"/>
              <a:sym typeface="+mn-lt"/>
            </a:endParaRPr>
          </a:p>
        </p:txBody>
      </p:sp>
      <p:sp>
        <p:nvSpPr>
          <p:cNvPr id="8" name="矩形 7"/>
          <p:cNvSpPr/>
          <p:nvPr/>
        </p:nvSpPr>
        <p:spPr>
          <a:xfrm rot="21331181">
            <a:off x="5613849" y="3066767"/>
            <a:ext cx="1800434" cy="1157101"/>
          </a:xfrm>
          <a:prstGeom prst="rect">
            <a:avLst/>
          </a:prstGeom>
          <a:blipFill dpi="0" rotWithShape="1">
            <a:blip r:embed="rId4" cstate="screen">
              <a:extLst>
                <a:ext uri="{28A0092B-C50C-407E-A947-70E740481C1C}">
                  <a14:useLocalDpi xmlns:a14="http://schemas.microsoft.com/office/drawing/2010/main"/>
                </a:ext>
              </a:extLst>
            </a:blip>
            <a:srcRect/>
            <a:stretch>
              <a:fillRect/>
            </a:stretch>
          </a:blipFill>
          <a:ln w="28575" cmpd="sng">
            <a:gradFill>
              <a:gsLst>
                <a:gs pos="0">
                  <a:schemeClr val="bg1"/>
                </a:gs>
                <a:gs pos="100000">
                  <a:srgbClr val="55B3FA"/>
                </a:gs>
              </a:gsLst>
            </a:gra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gradFill>
                <a:gsLst>
                  <a:gs pos="0">
                    <a:schemeClr val="bg1"/>
                  </a:gs>
                  <a:gs pos="100000">
                    <a:srgbClr val="55B3FA"/>
                  </a:gs>
                </a:gsLst>
                <a:lin ang="5400000" scaled="1"/>
              </a:gradFill>
              <a:cs typeface="+mn-ea"/>
              <a:sym typeface="+mn-lt"/>
            </a:endParaRPr>
          </a:p>
        </p:txBody>
      </p:sp>
      <p:sp>
        <p:nvSpPr>
          <p:cNvPr id="9" name="矩形 8"/>
          <p:cNvSpPr/>
          <p:nvPr/>
        </p:nvSpPr>
        <p:spPr>
          <a:xfrm rot="915053">
            <a:off x="7401250" y="2522899"/>
            <a:ext cx="1973155" cy="1389772"/>
          </a:xfrm>
          <a:prstGeom prst="rect">
            <a:avLst/>
          </a:prstGeom>
          <a:blipFill dpi="0" rotWithShape="1">
            <a:blip r:embed="rId5" cstate="screen">
              <a:extLst>
                <a:ext uri="{28A0092B-C50C-407E-A947-70E740481C1C}">
                  <a14:useLocalDpi xmlns:a14="http://schemas.microsoft.com/office/drawing/2010/main"/>
                </a:ext>
              </a:extLst>
            </a:blip>
            <a:srcRect/>
            <a:stretch>
              <a:fillRect/>
            </a:stretch>
          </a:blipFill>
          <a:ln w="28575" cmpd="sng">
            <a:gradFill>
              <a:gsLst>
                <a:gs pos="0">
                  <a:schemeClr val="bg1"/>
                </a:gs>
                <a:gs pos="100000">
                  <a:srgbClr val="55B3FA"/>
                </a:gs>
              </a:gsLst>
            </a:gra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gradFill>
                <a:gsLst>
                  <a:gs pos="0">
                    <a:schemeClr val="bg1"/>
                  </a:gs>
                  <a:gs pos="100000">
                    <a:srgbClr val="55B3FA"/>
                  </a:gs>
                </a:gsLst>
                <a:lin ang="5400000" scaled="1"/>
              </a:gradFill>
              <a:cs typeface="+mn-ea"/>
              <a:sym typeface="+mn-lt"/>
            </a:endParaRPr>
          </a:p>
        </p:txBody>
      </p:sp>
      <p:sp>
        <p:nvSpPr>
          <p:cNvPr id="10" name="矩形 9"/>
          <p:cNvSpPr/>
          <p:nvPr/>
        </p:nvSpPr>
        <p:spPr>
          <a:xfrm rot="21331181">
            <a:off x="9294938" y="2897810"/>
            <a:ext cx="1973155" cy="1210263"/>
          </a:xfrm>
          <a:prstGeom prst="rect">
            <a:avLst/>
          </a:prstGeom>
          <a:blipFill dpi="0" rotWithShape="1">
            <a:blip r:embed="rId6" cstate="screen">
              <a:extLst>
                <a:ext uri="{28A0092B-C50C-407E-A947-70E740481C1C}">
                  <a14:useLocalDpi xmlns:a14="http://schemas.microsoft.com/office/drawing/2010/main"/>
                </a:ext>
              </a:extLst>
            </a:blip>
            <a:srcRect/>
            <a:stretch>
              <a:fillRect/>
            </a:stretch>
          </a:blipFill>
          <a:ln w="28575" cmpd="sng">
            <a:gradFill>
              <a:gsLst>
                <a:gs pos="0">
                  <a:schemeClr val="bg1"/>
                </a:gs>
                <a:gs pos="100000">
                  <a:srgbClr val="55B3FA"/>
                </a:gs>
              </a:gsLst>
            </a:gra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gradFill>
                <a:gsLst>
                  <a:gs pos="0">
                    <a:schemeClr val="bg1"/>
                  </a:gs>
                  <a:gs pos="100000">
                    <a:srgbClr val="55B3FA"/>
                  </a:gs>
                </a:gsLst>
                <a:lin ang="5400000" scaled="1"/>
              </a:gradFill>
              <a:cs typeface="+mn-ea"/>
              <a:sym typeface="+mn-lt"/>
            </a:endParaRPr>
          </a:p>
        </p:txBody>
      </p:sp>
      <p:sp>
        <p:nvSpPr>
          <p:cNvPr id="11" name="矩形 10"/>
          <p:cNvSpPr/>
          <p:nvPr/>
        </p:nvSpPr>
        <p:spPr>
          <a:xfrm rot="20398142">
            <a:off x="4333786" y="4145786"/>
            <a:ext cx="1889887" cy="1396088"/>
          </a:xfrm>
          <a:prstGeom prst="rect">
            <a:avLst/>
          </a:prstGeom>
          <a:blipFill dpi="0" rotWithShape="1">
            <a:blip r:embed="rId7" cstate="screen">
              <a:extLst>
                <a:ext uri="{28A0092B-C50C-407E-A947-70E740481C1C}">
                  <a14:useLocalDpi xmlns:a14="http://schemas.microsoft.com/office/drawing/2010/main"/>
                </a:ext>
              </a:extLst>
            </a:blip>
            <a:srcRect/>
            <a:stretch>
              <a:fillRect/>
            </a:stretch>
          </a:blipFill>
          <a:ln w="28575" cmpd="sng">
            <a:gradFill>
              <a:gsLst>
                <a:gs pos="0">
                  <a:schemeClr val="bg1"/>
                </a:gs>
                <a:gs pos="100000">
                  <a:srgbClr val="55B3FA"/>
                </a:gs>
              </a:gsLst>
            </a:gra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gradFill>
                <a:gsLst>
                  <a:gs pos="0">
                    <a:schemeClr val="bg1"/>
                  </a:gs>
                  <a:gs pos="100000">
                    <a:srgbClr val="55B3FA"/>
                  </a:gs>
                </a:gsLst>
                <a:lin ang="5400000" scaled="1"/>
              </a:gradFill>
              <a:cs typeface="+mn-ea"/>
              <a:sym typeface="+mn-lt"/>
            </a:endParaRPr>
          </a:p>
        </p:txBody>
      </p:sp>
      <p:grpSp>
        <p:nvGrpSpPr>
          <p:cNvPr id="12" name="组合 11"/>
          <p:cNvGrpSpPr/>
          <p:nvPr/>
        </p:nvGrpSpPr>
        <p:grpSpPr>
          <a:xfrm>
            <a:off x="7414530" y="5276119"/>
            <a:ext cx="2156037" cy="472747"/>
            <a:chOff x="7413735" y="5276118"/>
            <a:chExt cx="2156037" cy="472747"/>
          </a:xfrm>
        </p:grpSpPr>
        <p:sp>
          <p:nvSpPr>
            <p:cNvPr id="13" name="矩形 12"/>
            <p:cNvSpPr/>
            <p:nvPr/>
          </p:nvSpPr>
          <p:spPr>
            <a:xfrm rot="21288071">
              <a:off x="7413735" y="5276118"/>
              <a:ext cx="2156037" cy="472747"/>
            </a:xfrm>
            <a:prstGeom prst="rect">
              <a:avLst/>
            </a:prstGeom>
            <a:noFill/>
            <a:ln>
              <a:gradFill>
                <a:gsLst>
                  <a:gs pos="0">
                    <a:schemeClr val="bg1"/>
                  </a:gs>
                  <a:gs pos="100000">
                    <a:srgbClr val="55B3FA"/>
                  </a:gs>
                </a:gsLst>
                <a:lin ang="2700000" scaled="0"/>
              </a:gradFill>
            </a:ln>
            <a:effectLst>
              <a:outerShdw blurRad="533400" dist="546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rgbClr val="127210"/>
                  </a:solidFill>
                </a:ln>
                <a:gradFill>
                  <a:gsLst>
                    <a:gs pos="0">
                      <a:schemeClr val="bg1"/>
                    </a:gs>
                    <a:gs pos="100000">
                      <a:srgbClr val="55B3FA"/>
                    </a:gs>
                  </a:gsLst>
                  <a:lin ang="5400000" scaled="1"/>
                </a:gradFill>
                <a:cs typeface="+mn-ea"/>
                <a:sym typeface="+mn-lt"/>
              </a:endParaRPr>
            </a:p>
          </p:txBody>
        </p:sp>
        <p:sp>
          <p:nvSpPr>
            <p:cNvPr id="14" name="文本框 35"/>
            <p:cNvSpPr txBox="1"/>
            <p:nvPr/>
          </p:nvSpPr>
          <p:spPr>
            <a:xfrm rot="21284246">
              <a:off x="7691650" y="5350905"/>
              <a:ext cx="1545970" cy="338554"/>
            </a:xfrm>
            <a:prstGeom prst="rect">
              <a:avLst/>
            </a:prstGeom>
            <a:noFill/>
          </p:spPr>
          <p:txBody>
            <a:bodyPr wrap="square" rtlCol="0">
              <a:spAutoFit/>
            </a:bodyPr>
            <a:lstStyle/>
            <a:p>
              <a:pPr algn="ctr"/>
              <a:r>
                <a:rPr lang="zh-CN" altLang="en-US" sz="1600" b="1" dirty="0">
                  <a:gradFill>
                    <a:gsLst>
                      <a:gs pos="0">
                        <a:schemeClr val="bg1"/>
                      </a:gs>
                      <a:gs pos="100000">
                        <a:srgbClr val="55B3FA"/>
                      </a:gs>
                    </a:gsLst>
                    <a:lin ang="5400000" scaled="1"/>
                  </a:gradFill>
                  <a:cs typeface="+mn-ea"/>
                  <a:sym typeface="+mn-lt"/>
                </a:rPr>
                <a:t>团队文化点滴</a:t>
              </a:r>
            </a:p>
          </p:txBody>
        </p:sp>
      </p:grpSp>
      <p:sp>
        <p:nvSpPr>
          <p:cNvPr id="15" name="文本框 36"/>
          <p:cNvSpPr txBox="1"/>
          <p:nvPr/>
        </p:nvSpPr>
        <p:spPr>
          <a:xfrm>
            <a:off x="803482" y="3869107"/>
            <a:ext cx="3009706" cy="2123658"/>
          </a:xfrm>
          <a:prstGeom prst="rect">
            <a:avLst/>
          </a:prstGeom>
          <a:noFill/>
        </p:spPr>
        <p:txBody>
          <a:bodyPr wrap="square" rtlCol="0">
            <a:spAutoFit/>
          </a:bodyPr>
          <a:lstStyle/>
          <a:p>
            <a:pPr>
              <a:lnSpc>
                <a:spcPct val="120000"/>
              </a:lnSpc>
            </a:pPr>
            <a:r>
              <a:rPr lang="zh-CN" altLang="en-US" sz="1000" dirty="0">
                <a:gradFill>
                  <a:gsLst>
                    <a:gs pos="0">
                      <a:schemeClr val="bg1"/>
                    </a:gs>
                    <a:gs pos="100000">
                      <a:srgbClr val="55B3FA"/>
                    </a:gs>
                  </a:gsLst>
                  <a:lin ang="5400000" scaled="1"/>
                </a:gradFill>
                <a:cs typeface="+mn-ea"/>
                <a:sym typeface="+mn-lt"/>
              </a:rPr>
              <a:t>请填入您的内容，或复制内容后点击右键选择只保留文本来粘贴您的内容。请填入您的内容，或复制内容后点击右键选择只保留文本来粘贴您的内容。请填入您的内容，或复制内容后点击右键选择只保留文本来粘贴您的内容。请填入您的内容，或复制内容后点击右键选择只保留</a:t>
            </a:r>
            <a:r>
              <a:rPr lang="zh-CN" altLang="en-US" sz="1000" dirty="0" smtClean="0">
                <a:gradFill>
                  <a:gsLst>
                    <a:gs pos="0">
                      <a:schemeClr val="bg1"/>
                    </a:gs>
                    <a:gs pos="100000">
                      <a:srgbClr val="55B3FA"/>
                    </a:gs>
                  </a:gsLst>
                  <a:lin ang="5400000" scaled="1"/>
                </a:gradFill>
                <a:cs typeface="+mn-ea"/>
                <a:sym typeface="+mn-lt"/>
              </a:rPr>
              <a:t>文</a:t>
            </a:r>
            <a:endParaRPr lang="en-US" altLang="zh-CN" sz="1000" dirty="0" smtClean="0">
              <a:gradFill>
                <a:gsLst>
                  <a:gs pos="0">
                    <a:schemeClr val="bg1"/>
                  </a:gs>
                  <a:gs pos="100000">
                    <a:srgbClr val="55B3FA"/>
                  </a:gs>
                </a:gsLst>
                <a:lin ang="5400000" scaled="1"/>
              </a:gradFill>
              <a:cs typeface="+mn-ea"/>
              <a:sym typeface="+mn-lt"/>
            </a:endParaRPr>
          </a:p>
          <a:p>
            <a:pPr>
              <a:lnSpc>
                <a:spcPct val="120000"/>
              </a:lnSpc>
            </a:pPr>
            <a:endParaRPr lang="en-US" altLang="zh-CN" sz="1000" dirty="0" smtClean="0">
              <a:gradFill>
                <a:gsLst>
                  <a:gs pos="0">
                    <a:schemeClr val="bg1"/>
                  </a:gs>
                  <a:gs pos="100000">
                    <a:srgbClr val="55B3FA"/>
                  </a:gs>
                </a:gsLst>
                <a:lin ang="5400000" scaled="1"/>
              </a:gradFill>
              <a:cs typeface="+mn-ea"/>
              <a:sym typeface="+mn-lt"/>
            </a:endParaRPr>
          </a:p>
          <a:p>
            <a:pPr>
              <a:lnSpc>
                <a:spcPct val="120000"/>
              </a:lnSpc>
            </a:pPr>
            <a:r>
              <a:rPr lang="zh-CN" altLang="en-US" sz="1000" dirty="0" smtClean="0">
                <a:gradFill>
                  <a:gsLst>
                    <a:gs pos="0">
                      <a:schemeClr val="bg1"/>
                    </a:gs>
                    <a:gs pos="100000">
                      <a:srgbClr val="55B3FA"/>
                    </a:gs>
                  </a:gsLst>
                  <a:lin ang="5400000" scaled="1"/>
                </a:gradFill>
                <a:cs typeface="+mn-ea"/>
                <a:sym typeface="+mn-lt"/>
              </a:rPr>
              <a:t>保留</a:t>
            </a:r>
            <a:r>
              <a:rPr lang="zh-CN" altLang="en-US" sz="1000" dirty="0">
                <a:gradFill>
                  <a:gsLst>
                    <a:gs pos="0">
                      <a:schemeClr val="bg1"/>
                    </a:gs>
                    <a:gs pos="100000">
                      <a:srgbClr val="55B3FA"/>
                    </a:gs>
                  </a:gsLst>
                  <a:lin ang="5400000" scaled="1"/>
                </a:gradFill>
                <a:cs typeface="+mn-ea"/>
                <a:sym typeface="+mn-lt"/>
              </a:rPr>
              <a:t>文本来粘贴您的内容。请填入您的内容，或复制内容后点击右键选择只保留文本来粘贴您的内容。请填入您的内容，</a:t>
            </a:r>
            <a:endParaRPr lang="en-US" altLang="zh-CN" sz="1000" dirty="0" smtClean="0">
              <a:gradFill>
                <a:gsLst>
                  <a:gs pos="0">
                    <a:schemeClr val="bg1"/>
                  </a:gs>
                  <a:gs pos="100000">
                    <a:srgbClr val="55B3FA"/>
                  </a:gs>
                </a:gsLst>
                <a:lin ang="5400000" scaled="1"/>
              </a:gradFill>
              <a:cs typeface="+mn-ea"/>
              <a:sym typeface="+mn-lt"/>
            </a:endParaRPr>
          </a:p>
          <a:p>
            <a:pPr>
              <a:lnSpc>
                <a:spcPct val="120000"/>
              </a:lnSpc>
            </a:pPr>
            <a:endParaRPr lang="zh-CN" altLang="en-US" sz="1000" dirty="0">
              <a:gradFill>
                <a:gsLst>
                  <a:gs pos="0">
                    <a:schemeClr val="bg1"/>
                  </a:gs>
                  <a:gs pos="100000">
                    <a:srgbClr val="55B3FA"/>
                  </a:gs>
                </a:gsLst>
                <a:lin ang="5400000" scaled="1"/>
              </a:gradFill>
              <a:cs typeface="+mn-ea"/>
              <a:sym typeface="+mn-lt"/>
            </a:endParaRPr>
          </a:p>
        </p:txBody>
      </p:sp>
      <p:sp>
        <p:nvSpPr>
          <p:cNvPr id="16" name="文本框 48"/>
          <p:cNvSpPr txBox="1"/>
          <p:nvPr/>
        </p:nvSpPr>
        <p:spPr>
          <a:xfrm>
            <a:off x="2052060" y="2872300"/>
            <a:ext cx="1830618" cy="757130"/>
          </a:xfrm>
          <a:prstGeom prst="rect">
            <a:avLst/>
          </a:prstGeom>
          <a:noFill/>
        </p:spPr>
        <p:txBody>
          <a:bodyPr wrap="square" rtlCol="0">
            <a:spAutoFit/>
          </a:bodyPr>
          <a:lstStyle/>
          <a:p>
            <a:pPr>
              <a:lnSpc>
                <a:spcPct val="120000"/>
              </a:lnSpc>
            </a:pPr>
            <a:r>
              <a:rPr lang="zh-CN" altLang="en-US" b="1" dirty="0">
                <a:gradFill>
                  <a:gsLst>
                    <a:gs pos="0">
                      <a:schemeClr val="bg1"/>
                    </a:gs>
                    <a:gs pos="100000">
                      <a:srgbClr val="55B3FA"/>
                    </a:gs>
                  </a:gsLst>
                  <a:lin ang="5400000" scaled="1"/>
                </a:gradFill>
                <a:cs typeface="+mn-ea"/>
                <a:sym typeface="+mn-lt"/>
              </a:rPr>
              <a:t>我们是一支</a:t>
            </a:r>
            <a:endParaRPr lang="en-US" altLang="zh-CN" b="1" dirty="0">
              <a:gradFill>
                <a:gsLst>
                  <a:gs pos="0">
                    <a:schemeClr val="bg1"/>
                  </a:gs>
                  <a:gs pos="100000">
                    <a:srgbClr val="55B3FA"/>
                  </a:gs>
                </a:gsLst>
                <a:lin ang="5400000" scaled="1"/>
              </a:gradFill>
              <a:cs typeface="+mn-ea"/>
              <a:sym typeface="+mn-lt"/>
            </a:endParaRPr>
          </a:p>
          <a:p>
            <a:pPr>
              <a:lnSpc>
                <a:spcPct val="120000"/>
              </a:lnSpc>
            </a:pPr>
            <a:r>
              <a:rPr lang="zh-CN" altLang="en-US" b="1" dirty="0">
                <a:gradFill>
                  <a:gsLst>
                    <a:gs pos="0">
                      <a:schemeClr val="bg1"/>
                    </a:gs>
                    <a:gs pos="100000">
                      <a:srgbClr val="55B3FA"/>
                    </a:gs>
                  </a:gsLst>
                  <a:lin ang="5400000" scaled="1"/>
                </a:gradFill>
                <a:cs typeface="+mn-ea"/>
                <a:sym typeface="+mn-lt"/>
              </a:rPr>
              <a:t>团结的队伍</a:t>
            </a:r>
          </a:p>
        </p:txBody>
      </p:sp>
      <p:grpSp>
        <p:nvGrpSpPr>
          <p:cNvPr id="17" name="组合 16"/>
          <p:cNvGrpSpPr/>
          <p:nvPr/>
        </p:nvGrpSpPr>
        <p:grpSpPr>
          <a:xfrm>
            <a:off x="1077260" y="2564905"/>
            <a:ext cx="2570469" cy="1076293"/>
            <a:chOff x="1076465" y="2732150"/>
            <a:chExt cx="2570469" cy="1076293"/>
          </a:xfrm>
          <a:solidFill>
            <a:schemeClr val="accent5">
              <a:lumMod val="50000"/>
            </a:schemeClr>
          </a:solidFill>
        </p:grpSpPr>
        <p:grpSp>
          <p:nvGrpSpPr>
            <p:cNvPr id="18" name="组合 17"/>
            <p:cNvGrpSpPr/>
            <p:nvPr/>
          </p:nvGrpSpPr>
          <p:grpSpPr>
            <a:xfrm>
              <a:off x="1076465" y="2732150"/>
              <a:ext cx="777672" cy="1076293"/>
              <a:chOff x="4135438" y="709613"/>
              <a:chExt cx="3927475" cy="5435600"/>
            </a:xfrm>
            <a:grpFill/>
          </p:grpSpPr>
          <p:sp>
            <p:nvSpPr>
              <p:cNvPr id="20" name="Freeform 188"/>
              <p:cNvSpPr>
                <a:spLocks/>
              </p:cNvSpPr>
              <p:nvPr/>
            </p:nvSpPr>
            <p:spPr bwMode="auto">
              <a:xfrm>
                <a:off x="6167438" y="4014788"/>
                <a:ext cx="1895475" cy="2130425"/>
              </a:xfrm>
              <a:custGeom>
                <a:avLst/>
                <a:gdLst>
                  <a:gd name="T0" fmla="*/ 504 w 504"/>
                  <a:gd name="T1" fmla="*/ 227 h 567"/>
                  <a:gd name="T2" fmla="*/ 504 w 504"/>
                  <a:gd name="T3" fmla="*/ 567 h 567"/>
                  <a:gd name="T4" fmla="*/ 37 w 504"/>
                  <a:gd name="T5" fmla="*/ 567 h 567"/>
                  <a:gd name="T6" fmla="*/ 92 w 504"/>
                  <a:gd name="T7" fmla="*/ 482 h 567"/>
                  <a:gd name="T8" fmla="*/ 0 w 504"/>
                  <a:gd name="T9" fmla="*/ 150 h 567"/>
                  <a:gd name="T10" fmla="*/ 220 w 504"/>
                  <a:gd name="T11" fmla="*/ 0 h 567"/>
                  <a:gd name="T12" fmla="*/ 504 w 504"/>
                  <a:gd name="T13" fmla="*/ 227 h 567"/>
                </a:gdLst>
                <a:ahLst/>
                <a:cxnLst>
                  <a:cxn ang="0">
                    <a:pos x="T0" y="T1"/>
                  </a:cxn>
                  <a:cxn ang="0">
                    <a:pos x="T2" y="T3"/>
                  </a:cxn>
                  <a:cxn ang="0">
                    <a:pos x="T4" y="T5"/>
                  </a:cxn>
                  <a:cxn ang="0">
                    <a:pos x="T6" y="T7"/>
                  </a:cxn>
                  <a:cxn ang="0">
                    <a:pos x="T8" y="T9"/>
                  </a:cxn>
                  <a:cxn ang="0">
                    <a:pos x="T10" y="T11"/>
                  </a:cxn>
                  <a:cxn ang="0">
                    <a:pos x="T12" y="T13"/>
                  </a:cxn>
                </a:cxnLst>
                <a:rect l="0" t="0" r="r" b="b"/>
                <a:pathLst>
                  <a:path w="504" h="567">
                    <a:moveTo>
                      <a:pt x="504" y="227"/>
                    </a:moveTo>
                    <a:cubicBezTo>
                      <a:pt x="504" y="457"/>
                      <a:pt x="504" y="567"/>
                      <a:pt x="504" y="567"/>
                    </a:cubicBezTo>
                    <a:cubicBezTo>
                      <a:pt x="37" y="567"/>
                      <a:pt x="37" y="567"/>
                      <a:pt x="37" y="567"/>
                    </a:cubicBezTo>
                    <a:cubicBezTo>
                      <a:pt x="92" y="482"/>
                      <a:pt x="92" y="482"/>
                      <a:pt x="92" y="482"/>
                    </a:cubicBezTo>
                    <a:cubicBezTo>
                      <a:pt x="0" y="150"/>
                      <a:pt x="0" y="150"/>
                      <a:pt x="0" y="150"/>
                    </a:cubicBezTo>
                    <a:cubicBezTo>
                      <a:pt x="98" y="144"/>
                      <a:pt x="180" y="84"/>
                      <a:pt x="220" y="0"/>
                    </a:cubicBezTo>
                    <a:cubicBezTo>
                      <a:pt x="358" y="38"/>
                      <a:pt x="504" y="106"/>
                      <a:pt x="504" y="227"/>
                    </a:cubicBezTo>
                    <a:close/>
                  </a:path>
                </a:pathLst>
              </a:custGeom>
              <a:gradFill>
                <a:gsLst>
                  <a:gs pos="0">
                    <a:schemeClr val="bg1"/>
                  </a:gs>
                  <a:gs pos="100000">
                    <a:srgbClr val="55B3FA"/>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sp>
            <p:nvSpPr>
              <p:cNvPr id="21" name="Freeform 189"/>
              <p:cNvSpPr>
                <a:spLocks/>
              </p:cNvSpPr>
              <p:nvPr/>
            </p:nvSpPr>
            <p:spPr bwMode="auto">
              <a:xfrm>
                <a:off x="7559676" y="2328863"/>
                <a:ext cx="450850" cy="209550"/>
              </a:xfrm>
              <a:custGeom>
                <a:avLst/>
                <a:gdLst>
                  <a:gd name="T0" fmla="*/ 92 w 120"/>
                  <a:gd name="T1" fmla="*/ 0 h 56"/>
                  <a:gd name="T2" fmla="*/ 120 w 120"/>
                  <a:gd name="T3" fmla="*/ 28 h 56"/>
                  <a:gd name="T4" fmla="*/ 92 w 120"/>
                  <a:gd name="T5" fmla="*/ 56 h 56"/>
                  <a:gd name="T6" fmla="*/ 28 w 120"/>
                  <a:gd name="T7" fmla="*/ 56 h 56"/>
                  <a:gd name="T8" fmla="*/ 0 w 120"/>
                  <a:gd name="T9" fmla="*/ 28 h 56"/>
                  <a:gd name="T10" fmla="*/ 8 w 120"/>
                  <a:gd name="T11" fmla="*/ 8 h 56"/>
                  <a:gd name="T12" fmla="*/ 28 w 120"/>
                  <a:gd name="T13" fmla="*/ 0 h 56"/>
                  <a:gd name="T14" fmla="*/ 92 w 120"/>
                  <a:gd name="T15" fmla="*/ 0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0" h="56">
                    <a:moveTo>
                      <a:pt x="92" y="0"/>
                    </a:moveTo>
                    <a:cubicBezTo>
                      <a:pt x="107" y="0"/>
                      <a:pt x="120" y="12"/>
                      <a:pt x="120" y="28"/>
                    </a:cubicBezTo>
                    <a:cubicBezTo>
                      <a:pt x="120" y="43"/>
                      <a:pt x="107" y="56"/>
                      <a:pt x="92" y="56"/>
                    </a:cubicBezTo>
                    <a:cubicBezTo>
                      <a:pt x="28" y="56"/>
                      <a:pt x="28" y="56"/>
                      <a:pt x="28" y="56"/>
                    </a:cubicBezTo>
                    <a:cubicBezTo>
                      <a:pt x="12" y="56"/>
                      <a:pt x="0" y="43"/>
                      <a:pt x="0" y="28"/>
                    </a:cubicBezTo>
                    <a:cubicBezTo>
                      <a:pt x="0" y="20"/>
                      <a:pt x="3" y="13"/>
                      <a:pt x="8" y="8"/>
                    </a:cubicBezTo>
                    <a:cubicBezTo>
                      <a:pt x="13" y="3"/>
                      <a:pt x="20" y="0"/>
                      <a:pt x="28" y="0"/>
                    </a:cubicBezTo>
                    <a:lnTo>
                      <a:pt x="92" y="0"/>
                    </a:lnTo>
                    <a:close/>
                  </a:path>
                </a:pathLst>
              </a:custGeom>
              <a:gradFill>
                <a:gsLst>
                  <a:gs pos="0">
                    <a:srgbClr val="54C1DA"/>
                  </a:gs>
                  <a:gs pos="100000">
                    <a:srgbClr val="6FC08C"/>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sp>
            <p:nvSpPr>
              <p:cNvPr id="22" name="Freeform 190"/>
              <p:cNvSpPr>
                <a:spLocks/>
              </p:cNvSpPr>
              <p:nvPr/>
            </p:nvSpPr>
            <p:spPr bwMode="auto">
              <a:xfrm>
                <a:off x="7153276" y="1246188"/>
                <a:ext cx="390525" cy="398463"/>
              </a:xfrm>
              <a:custGeom>
                <a:avLst/>
                <a:gdLst>
                  <a:gd name="T0" fmla="*/ 93 w 104"/>
                  <a:gd name="T1" fmla="*/ 11 h 106"/>
                  <a:gd name="T2" fmla="*/ 93 w 104"/>
                  <a:gd name="T3" fmla="*/ 50 h 106"/>
                  <a:gd name="T4" fmla="*/ 48 w 104"/>
                  <a:gd name="T5" fmla="*/ 95 h 106"/>
                  <a:gd name="T6" fmla="*/ 9 w 104"/>
                  <a:gd name="T7" fmla="*/ 95 h 106"/>
                  <a:gd name="T8" fmla="*/ 0 w 104"/>
                  <a:gd name="T9" fmla="*/ 76 h 106"/>
                  <a:gd name="T10" fmla="*/ 9 w 104"/>
                  <a:gd name="T11" fmla="*/ 56 h 106"/>
                  <a:gd name="T12" fmla="*/ 54 w 104"/>
                  <a:gd name="T13" fmla="*/ 11 h 106"/>
                  <a:gd name="T14" fmla="*/ 93 w 104"/>
                  <a:gd name="T15" fmla="*/ 11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106">
                    <a:moveTo>
                      <a:pt x="93" y="11"/>
                    </a:moveTo>
                    <a:cubicBezTo>
                      <a:pt x="104" y="22"/>
                      <a:pt x="104" y="39"/>
                      <a:pt x="93" y="50"/>
                    </a:cubicBezTo>
                    <a:cubicBezTo>
                      <a:pt x="48" y="95"/>
                      <a:pt x="48" y="95"/>
                      <a:pt x="48" y="95"/>
                    </a:cubicBezTo>
                    <a:cubicBezTo>
                      <a:pt x="37" y="106"/>
                      <a:pt x="19" y="106"/>
                      <a:pt x="9" y="95"/>
                    </a:cubicBezTo>
                    <a:cubicBezTo>
                      <a:pt x="3" y="90"/>
                      <a:pt x="0" y="83"/>
                      <a:pt x="0" y="76"/>
                    </a:cubicBezTo>
                    <a:cubicBezTo>
                      <a:pt x="0" y="69"/>
                      <a:pt x="3" y="61"/>
                      <a:pt x="9" y="56"/>
                    </a:cubicBezTo>
                    <a:cubicBezTo>
                      <a:pt x="54" y="11"/>
                      <a:pt x="54" y="11"/>
                      <a:pt x="54" y="11"/>
                    </a:cubicBezTo>
                    <a:cubicBezTo>
                      <a:pt x="65" y="0"/>
                      <a:pt x="82" y="0"/>
                      <a:pt x="93" y="11"/>
                    </a:cubicBezTo>
                    <a:close/>
                  </a:path>
                </a:pathLst>
              </a:custGeom>
              <a:gradFill>
                <a:gsLst>
                  <a:gs pos="0">
                    <a:srgbClr val="54C1DA"/>
                  </a:gs>
                  <a:gs pos="100000">
                    <a:srgbClr val="6FC08C"/>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sp>
            <p:nvSpPr>
              <p:cNvPr id="23" name="Freeform 191"/>
              <p:cNvSpPr>
                <a:spLocks noEditPoints="1"/>
              </p:cNvSpPr>
              <p:nvPr/>
            </p:nvSpPr>
            <p:spPr bwMode="auto">
              <a:xfrm>
                <a:off x="4779963" y="1235076"/>
                <a:ext cx="2640013" cy="2438400"/>
              </a:xfrm>
              <a:custGeom>
                <a:avLst/>
                <a:gdLst>
                  <a:gd name="T0" fmla="*/ 702 w 702"/>
                  <a:gd name="T1" fmla="*/ 351 h 649"/>
                  <a:gd name="T2" fmla="*/ 537 w 702"/>
                  <a:gd name="T3" fmla="*/ 649 h 649"/>
                  <a:gd name="T4" fmla="*/ 164 w 702"/>
                  <a:gd name="T5" fmla="*/ 649 h 649"/>
                  <a:gd name="T6" fmla="*/ 0 w 702"/>
                  <a:gd name="T7" fmla="*/ 351 h 649"/>
                  <a:gd name="T8" fmla="*/ 351 w 702"/>
                  <a:gd name="T9" fmla="*/ 0 h 649"/>
                  <a:gd name="T10" fmla="*/ 702 w 702"/>
                  <a:gd name="T11" fmla="*/ 351 h 649"/>
                  <a:gd name="T12" fmla="*/ 492 w 702"/>
                  <a:gd name="T13" fmla="*/ 577 h 649"/>
                  <a:gd name="T14" fmla="*/ 492 w 702"/>
                  <a:gd name="T15" fmla="*/ 261 h 649"/>
                  <a:gd name="T16" fmla="*/ 369 w 702"/>
                  <a:gd name="T17" fmla="*/ 261 h 649"/>
                  <a:gd name="T18" fmla="*/ 369 w 702"/>
                  <a:gd name="T19" fmla="*/ 404 h 649"/>
                  <a:gd name="T20" fmla="*/ 330 w 702"/>
                  <a:gd name="T21" fmla="*/ 404 h 649"/>
                  <a:gd name="T22" fmla="*/ 330 w 702"/>
                  <a:gd name="T23" fmla="*/ 261 h 649"/>
                  <a:gd name="T24" fmla="*/ 209 w 702"/>
                  <a:gd name="T25" fmla="*/ 261 h 649"/>
                  <a:gd name="T26" fmla="*/ 209 w 702"/>
                  <a:gd name="T27" fmla="*/ 577 h 649"/>
                  <a:gd name="T28" fmla="*/ 231 w 702"/>
                  <a:gd name="T29" fmla="*/ 587 h 649"/>
                  <a:gd name="T30" fmla="*/ 253 w 702"/>
                  <a:gd name="T31" fmla="*/ 577 h 649"/>
                  <a:gd name="T32" fmla="*/ 253 w 702"/>
                  <a:gd name="T33" fmla="*/ 304 h 649"/>
                  <a:gd name="T34" fmla="*/ 287 w 702"/>
                  <a:gd name="T35" fmla="*/ 304 h 649"/>
                  <a:gd name="T36" fmla="*/ 287 w 702"/>
                  <a:gd name="T37" fmla="*/ 448 h 649"/>
                  <a:gd name="T38" fmla="*/ 413 w 702"/>
                  <a:gd name="T39" fmla="*/ 448 h 649"/>
                  <a:gd name="T40" fmla="*/ 413 w 702"/>
                  <a:gd name="T41" fmla="*/ 304 h 649"/>
                  <a:gd name="T42" fmla="*/ 449 w 702"/>
                  <a:gd name="T43" fmla="*/ 304 h 649"/>
                  <a:gd name="T44" fmla="*/ 449 w 702"/>
                  <a:gd name="T45" fmla="*/ 577 h 649"/>
                  <a:gd name="T46" fmla="*/ 471 w 702"/>
                  <a:gd name="T47" fmla="*/ 587 h 649"/>
                  <a:gd name="T48" fmla="*/ 492 w 702"/>
                  <a:gd name="T49" fmla="*/ 577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02" h="649">
                    <a:moveTo>
                      <a:pt x="702" y="351"/>
                    </a:moveTo>
                    <a:cubicBezTo>
                      <a:pt x="702" y="476"/>
                      <a:pt x="636" y="586"/>
                      <a:pt x="537" y="649"/>
                    </a:cubicBezTo>
                    <a:cubicBezTo>
                      <a:pt x="164" y="649"/>
                      <a:pt x="164" y="649"/>
                      <a:pt x="164" y="649"/>
                    </a:cubicBezTo>
                    <a:cubicBezTo>
                      <a:pt x="66" y="586"/>
                      <a:pt x="0" y="476"/>
                      <a:pt x="0" y="351"/>
                    </a:cubicBezTo>
                    <a:cubicBezTo>
                      <a:pt x="0" y="157"/>
                      <a:pt x="157" y="0"/>
                      <a:pt x="351" y="0"/>
                    </a:cubicBezTo>
                    <a:cubicBezTo>
                      <a:pt x="545" y="0"/>
                      <a:pt x="702" y="157"/>
                      <a:pt x="702" y="351"/>
                    </a:cubicBezTo>
                    <a:close/>
                    <a:moveTo>
                      <a:pt x="492" y="577"/>
                    </a:moveTo>
                    <a:cubicBezTo>
                      <a:pt x="492" y="261"/>
                      <a:pt x="492" y="261"/>
                      <a:pt x="492" y="261"/>
                    </a:cubicBezTo>
                    <a:cubicBezTo>
                      <a:pt x="369" y="261"/>
                      <a:pt x="369" y="261"/>
                      <a:pt x="369" y="261"/>
                    </a:cubicBezTo>
                    <a:cubicBezTo>
                      <a:pt x="369" y="404"/>
                      <a:pt x="369" y="404"/>
                      <a:pt x="369" y="404"/>
                    </a:cubicBezTo>
                    <a:cubicBezTo>
                      <a:pt x="330" y="404"/>
                      <a:pt x="330" y="404"/>
                      <a:pt x="330" y="404"/>
                    </a:cubicBezTo>
                    <a:cubicBezTo>
                      <a:pt x="330" y="261"/>
                      <a:pt x="330" y="261"/>
                      <a:pt x="330" y="261"/>
                    </a:cubicBezTo>
                    <a:cubicBezTo>
                      <a:pt x="209" y="261"/>
                      <a:pt x="209" y="261"/>
                      <a:pt x="209" y="261"/>
                    </a:cubicBezTo>
                    <a:cubicBezTo>
                      <a:pt x="209" y="577"/>
                      <a:pt x="209" y="577"/>
                      <a:pt x="209" y="577"/>
                    </a:cubicBezTo>
                    <a:cubicBezTo>
                      <a:pt x="209" y="583"/>
                      <a:pt x="219" y="587"/>
                      <a:pt x="231" y="587"/>
                    </a:cubicBezTo>
                    <a:cubicBezTo>
                      <a:pt x="243" y="587"/>
                      <a:pt x="253" y="583"/>
                      <a:pt x="253" y="577"/>
                    </a:cubicBezTo>
                    <a:cubicBezTo>
                      <a:pt x="253" y="304"/>
                      <a:pt x="253" y="304"/>
                      <a:pt x="253" y="304"/>
                    </a:cubicBezTo>
                    <a:cubicBezTo>
                      <a:pt x="287" y="304"/>
                      <a:pt x="287" y="304"/>
                      <a:pt x="287" y="304"/>
                    </a:cubicBezTo>
                    <a:cubicBezTo>
                      <a:pt x="287" y="448"/>
                      <a:pt x="287" y="448"/>
                      <a:pt x="287" y="448"/>
                    </a:cubicBezTo>
                    <a:cubicBezTo>
                      <a:pt x="413" y="448"/>
                      <a:pt x="413" y="448"/>
                      <a:pt x="413" y="448"/>
                    </a:cubicBezTo>
                    <a:cubicBezTo>
                      <a:pt x="413" y="304"/>
                      <a:pt x="413" y="304"/>
                      <a:pt x="413" y="304"/>
                    </a:cubicBezTo>
                    <a:cubicBezTo>
                      <a:pt x="449" y="304"/>
                      <a:pt x="449" y="304"/>
                      <a:pt x="449" y="304"/>
                    </a:cubicBezTo>
                    <a:cubicBezTo>
                      <a:pt x="449" y="577"/>
                      <a:pt x="449" y="577"/>
                      <a:pt x="449" y="577"/>
                    </a:cubicBezTo>
                    <a:cubicBezTo>
                      <a:pt x="449" y="583"/>
                      <a:pt x="459" y="587"/>
                      <a:pt x="471" y="587"/>
                    </a:cubicBezTo>
                    <a:cubicBezTo>
                      <a:pt x="483" y="587"/>
                      <a:pt x="492" y="583"/>
                      <a:pt x="492" y="577"/>
                    </a:cubicBezTo>
                    <a:close/>
                  </a:path>
                </a:pathLst>
              </a:custGeom>
              <a:gradFill>
                <a:gsLst>
                  <a:gs pos="0">
                    <a:schemeClr val="bg1"/>
                  </a:gs>
                  <a:gs pos="100000">
                    <a:srgbClr val="55B3FA"/>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sp>
            <p:nvSpPr>
              <p:cNvPr id="24" name="Freeform 192"/>
              <p:cNvSpPr>
                <a:spLocks/>
              </p:cNvSpPr>
              <p:nvPr/>
            </p:nvSpPr>
            <p:spPr bwMode="auto">
              <a:xfrm>
                <a:off x="5475288" y="3781426"/>
                <a:ext cx="1249363" cy="225425"/>
              </a:xfrm>
              <a:custGeom>
                <a:avLst/>
                <a:gdLst>
                  <a:gd name="T0" fmla="*/ 298 w 332"/>
                  <a:gd name="T1" fmla="*/ 0 h 60"/>
                  <a:gd name="T2" fmla="*/ 332 w 332"/>
                  <a:gd name="T3" fmla="*/ 30 h 60"/>
                  <a:gd name="T4" fmla="*/ 298 w 332"/>
                  <a:gd name="T5" fmla="*/ 60 h 60"/>
                  <a:gd name="T6" fmla="*/ 34 w 332"/>
                  <a:gd name="T7" fmla="*/ 60 h 60"/>
                  <a:gd name="T8" fmla="*/ 0 w 332"/>
                  <a:gd name="T9" fmla="*/ 30 h 60"/>
                  <a:gd name="T10" fmla="*/ 10 w 332"/>
                  <a:gd name="T11" fmla="*/ 9 h 60"/>
                  <a:gd name="T12" fmla="*/ 34 w 332"/>
                  <a:gd name="T13" fmla="*/ 0 h 60"/>
                  <a:gd name="T14" fmla="*/ 298 w 332"/>
                  <a:gd name="T15" fmla="*/ 0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2" h="60">
                    <a:moveTo>
                      <a:pt x="298" y="0"/>
                    </a:moveTo>
                    <a:cubicBezTo>
                      <a:pt x="316" y="0"/>
                      <a:pt x="332" y="13"/>
                      <a:pt x="332" y="30"/>
                    </a:cubicBezTo>
                    <a:cubicBezTo>
                      <a:pt x="332" y="46"/>
                      <a:pt x="316" y="60"/>
                      <a:pt x="298" y="60"/>
                    </a:cubicBezTo>
                    <a:cubicBezTo>
                      <a:pt x="34" y="60"/>
                      <a:pt x="34" y="60"/>
                      <a:pt x="34" y="60"/>
                    </a:cubicBezTo>
                    <a:cubicBezTo>
                      <a:pt x="15" y="60"/>
                      <a:pt x="0" y="46"/>
                      <a:pt x="0" y="30"/>
                    </a:cubicBezTo>
                    <a:cubicBezTo>
                      <a:pt x="0" y="22"/>
                      <a:pt x="4" y="14"/>
                      <a:pt x="10" y="9"/>
                    </a:cubicBezTo>
                    <a:cubicBezTo>
                      <a:pt x="16" y="3"/>
                      <a:pt x="25" y="0"/>
                      <a:pt x="34" y="0"/>
                    </a:cubicBezTo>
                    <a:lnTo>
                      <a:pt x="298" y="0"/>
                    </a:lnTo>
                    <a:close/>
                  </a:path>
                </a:pathLst>
              </a:custGeom>
              <a:gradFill>
                <a:gsLst>
                  <a:gs pos="0">
                    <a:schemeClr val="bg1"/>
                  </a:gs>
                  <a:gs pos="100000">
                    <a:srgbClr val="55B3FA"/>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sp>
            <p:nvSpPr>
              <p:cNvPr id="25" name="Freeform 193"/>
              <p:cNvSpPr>
                <a:spLocks/>
              </p:cNvSpPr>
              <p:nvPr/>
            </p:nvSpPr>
            <p:spPr bwMode="auto">
              <a:xfrm>
                <a:off x="5595938" y="4089401"/>
                <a:ext cx="1008063" cy="222250"/>
              </a:xfrm>
              <a:custGeom>
                <a:avLst/>
                <a:gdLst>
                  <a:gd name="T0" fmla="*/ 233 w 268"/>
                  <a:gd name="T1" fmla="*/ 0 h 59"/>
                  <a:gd name="T2" fmla="*/ 268 w 268"/>
                  <a:gd name="T3" fmla="*/ 30 h 59"/>
                  <a:gd name="T4" fmla="*/ 233 w 268"/>
                  <a:gd name="T5" fmla="*/ 59 h 59"/>
                  <a:gd name="T6" fmla="*/ 35 w 268"/>
                  <a:gd name="T7" fmla="*/ 59 h 59"/>
                  <a:gd name="T8" fmla="*/ 0 w 268"/>
                  <a:gd name="T9" fmla="*/ 30 h 59"/>
                  <a:gd name="T10" fmla="*/ 10 w 268"/>
                  <a:gd name="T11" fmla="*/ 9 h 59"/>
                  <a:gd name="T12" fmla="*/ 35 w 268"/>
                  <a:gd name="T13" fmla="*/ 0 h 59"/>
                  <a:gd name="T14" fmla="*/ 233 w 268"/>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8" h="59">
                    <a:moveTo>
                      <a:pt x="233" y="0"/>
                    </a:moveTo>
                    <a:cubicBezTo>
                      <a:pt x="252" y="0"/>
                      <a:pt x="268" y="13"/>
                      <a:pt x="268" y="30"/>
                    </a:cubicBezTo>
                    <a:cubicBezTo>
                      <a:pt x="268" y="46"/>
                      <a:pt x="252" y="59"/>
                      <a:pt x="233" y="59"/>
                    </a:cubicBezTo>
                    <a:cubicBezTo>
                      <a:pt x="35" y="59"/>
                      <a:pt x="35" y="59"/>
                      <a:pt x="35" y="59"/>
                    </a:cubicBezTo>
                    <a:cubicBezTo>
                      <a:pt x="16" y="59"/>
                      <a:pt x="0" y="46"/>
                      <a:pt x="0" y="30"/>
                    </a:cubicBezTo>
                    <a:cubicBezTo>
                      <a:pt x="0" y="21"/>
                      <a:pt x="4" y="14"/>
                      <a:pt x="10" y="9"/>
                    </a:cubicBezTo>
                    <a:cubicBezTo>
                      <a:pt x="17" y="3"/>
                      <a:pt x="25" y="0"/>
                      <a:pt x="35" y="0"/>
                    </a:cubicBezTo>
                    <a:lnTo>
                      <a:pt x="233" y="0"/>
                    </a:lnTo>
                    <a:close/>
                  </a:path>
                </a:pathLst>
              </a:custGeom>
              <a:gradFill>
                <a:gsLst>
                  <a:gs pos="0">
                    <a:srgbClr val="54C1DA"/>
                  </a:gs>
                  <a:gs pos="100000">
                    <a:srgbClr val="6FC08C"/>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sp>
            <p:nvSpPr>
              <p:cNvPr id="26" name="Freeform 194"/>
              <p:cNvSpPr>
                <a:spLocks/>
              </p:cNvSpPr>
              <p:nvPr/>
            </p:nvSpPr>
            <p:spPr bwMode="auto">
              <a:xfrm>
                <a:off x="5994401" y="709613"/>
                <a:ext cx="211138" cy="450850"/>
              </a:xfrm>
              <a:custGeom>
                <a:avLst/>
                <a:gdLst>
                  <a:gd name="T0" fmla="*/ 56 w 56"/>
                  <a:gd name="T1" fmla="*/ 28 h 120"/>
                  <a:gd name="T2" fmla="*/ 56 w 56"/>
                  <a:gd name="T3" fmla="*/ 92 h 120"/>
                  <a:gd name="T4" fmla="*/ 28 w 56"/>
                  <a:gd name="T5" fmla="*/ 120 h 120"/>
                  <a:gd name="T6" fmla="*/ 8 w 56"/>
                  <a:gd name="T7" fmla="*/ 112 h 120"/>
                  <a:gd name="T8" fmla="*/ 0 w 56"/>
                  <a:gd name="T9" fmla="*/ 92 h 120"/>
                  <a:gd name="T10" fmla="*/ 0 w 56"/>
                  <a:gd name="T11" fmla="*/ 28 h 120"/>
                  <a:gd name="T12" fmla="*/ 28 w 56"/>
                  <a:gd name="T13" fmla="*/ 0 h 120"/>
                  <a:gd name="T14" fmla="*/ 56 w 56"/>
                  <a:gd name="T15" fmla="*/ 28 h 1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20">
                    <a:moveTo>
                      <a:pt x="56" y="28"/>
                    </a:moveTo>
                    <a:cubicBezTo>
                      <a:pt x="56" y="92"/>
                      <a:pt x="56" y="92"/>
                      <a:pt x="56" y="92"/>
                    </a:cubicBezTo>
                    <a:cubicBezTo>
                      <a:pt x="56" y="108"/>
                      <a:pt x="43" y="120"/>
                      <a:pt x="28" y="120"/>
                    </a:cubicBezTo>
                    <a:cubicBezTo>
                      <a:pt x="20" y="120"/>
                      <a:pt x="13" y="117"/>
                      <a:pt x="8" y="112"/>
                    </a:cubicBezTo>
                    <a:cubicBezTo>
                      <a:pt x="3" y="107"/>
                      <a:pt x="0" y="100"/>
                      <a:pt x="0" y="92"/>
                    </a:cubicBezTo>
                    <a:cubicBezTo>
                      <a:pt x="0" y="28"/>
                      <a:pt x="0" y="28"/>
                      <a:pt x="0" y="28"/>
                    </a:cubicBezTo>
                    <a:cubicBezTo>
                      <a:pt x="0" y="13"/>
                      <a:pt x="12" y="0"/>
                      <a:pt x="28" y="0"/>
                    </a:cubicBezTo>
                    <a:cubicBezTo>
                      <a:pt x="43" y="0"/>
                      <a:pt x="56" y="13"/>
                      <a:pt x="56" y="28"/>
                    </a:cubicBezTo>
                    <a:close/>
                  </a:path>
                </a:pathLst>
              </a:custGeom>
              <a:gradFill>
                <a:gsLst>
                  <a:gs pos="0">
                    <a:srgbClr val="54C1DA"/>
                  </a:gs>
                  <a:gs pos="100000">
                    <a:srgbClr val="6FC08C"/>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sp>
            <p:nvSpPr>
              <p:cNvPr id="27" name="Freeform 195"/>
              <p:cNvSpPr>
                <a:spLocks/>
              </p:cNvSpPr>
              <p:nvPr/>
            </p:nvSpPr>
            <p:spPr bwMode="auto">
              <a:xfrm>
                <a:off x="4135438" y="4014788"/>
                <a:ext cx="1892300" cy="2130425"/>
              </a:xfrm>
              <a:custGeom>
                <a:avLst/>
                <a:gdLst>
                  <a:gd name="T0" fmla="*/ 503 w 503"/>
                  <a:gd name="T1" fmla="*/ 150 h 567"/>
                  <a:gd name="T2" fmla="*/ 412 w 503"/>
                  <a:gd name="T3" fmla="*/ 482 h 567"/>
                  <a:gd name="T4" fmla="*/ 467 w 503"/>
                  <a:gd name="T5" fmla="*/ 567 h 567"/>
                  <a:gd name="T6" fmla="*/ 0 w 503"/>
                  <a:gd name="T7" fmla="*/ 567 h 567"/>
                  <a:gd name="T8" fmla="*/ 0 w 503"/>
                  <a:gd name="T9" fmla="*/ 227 h 567"/>
                  <a:gd name="T10" fmla="*/ 284 w 503"/>
                  <a:gd name="T11" fmla="*/ 0 h 567"/>
                  <a:gd name="T12" fmla="*/ 503 w 503"/>
                  <a:gd name="T13" fmla="*/ 150 h 567"/>
                </a:gdLst>
                <a:ahLst/>
                <a:cxnLst>
                  <a:cxn ang="0">
                    <a:pos x="T0" y="T1"/>
                  </a:cxn>
                  <a:cxn ang="0">
                    <a:pos x="T2" y="T3"/>
                  </a:cxn>
                  <a:cxn ang="0">
                    <a:pos x="T4" y="T5"/>
                  </a:cxn>
                  <a:cxn ang="0">
                    <a:pos x="T6" y="T7"/>
                  </a:cxn>
                  <a:cxn ang="0">
                    <a:pos x="T8" y="T9"/>
                  </a:cxn>
                  <a:cxn ang="0">
                    <a:pos x="T10" y="T11"/>
                  </a:cxn>
                  <a:cxn ang="0">
                    <a:pos x="T12" y="T13"/>
                  </a:cxn>
                </a:cxnLst>
                <a:rect l="0" t="0" r="r" b="b"/>
                <a:pathLst>
                  <a:path w="503" h="567">
                    <a:moveTo>
                      <a:pt x="503" y="150"/>
                    </a:moveTo>
                    <a:cubicBezTo>
                      <a:pt x="412" y="482"/>
                      <a:pt x="412" y="482"/>
                      <a:pt x="412" y="482"/>
                    </a:cubicBezTo>
                    <a:cubicBezTo>
                      <a:pt x="467" y="567"/>
                      <a:pt x="467" y="567"/>
                      <a:pt x="467" y="567"/>
                    </a:cubicBezTo>
                    <a:cubicBezTo>
                      <a:pt x="0" y="567"/>
                      <a:pt x="0" y="567"/>
                      <a:pt x="0" y="567"/>
                    </a:cubicBezTo>
                    <a:cubicBezTo>
                      <a:pt x="0" y="567"/>
                      <a:pt x="0" y="457"/>
                      <a:pt x="0" y="227"/>
                    </a:cubicBezTo>
                    <a:cubicBezTo>
                      <a:pt x="0" y="106"/>
                      <a:pt x="146" y="38"/>
                      <a:pt x="284" y="0"/>
                    </a:cubicBezTo>
                    <a:cubicBezTo>
                      <a:pt x="324" y="84"/>
                      <a:pt x="406" y="144"/>
                      <a:pt x="503" y="150"/>
                    </a:cubicBezTo>
                    <a:close/>
                  </a:path>
                </a:pathLst>
              </a:custGeom>
              <a:gradFill>
                <a:gsLst>
                  <a:gs pos="0">
                    <a:schemeClr val="bg1"/>
                  </a:gs>
                  <a:gs pos="100000">
                    <a:srgbClr val="55B3FA"/>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sp>
            <p:nvSpPr>
              <p:cNvPr id="28" name="Freeform 196"/>
              <p:cNvSpPr>
                <a:spLocks/>
              </p:cNvSpPr>
              <p:nvPr/>
            </p:nvSpPr>
            <p:spPr bwMode="auto">
              <a:xfrm>
                <a:off x="4629151" y="1246188"/>
                <a:ext cx="390525" cy="398463"/>
              </a:xfrm>
              <a:custGeom>
                <a:avLst/>
                <a:gdLst>
                  <a:gd name="T0" fmla="*/ 96 w 104"/>
                  <a:gd name="T1" fmla="*/ 56 h 106"/>
                  <a:gd name="T2" fmla="*/ 104 w 104"/>
                  <a:gd name="T3" fmla="*/ 76 h 106"/>
                  <a:gd name="T4" fmla="*/ 96 w 104"/>
                  <a:gd name="T5" fmla="*/ 95 h 106"/>
                  <a:gd name="T6" fmla="*/ 56 w 104"/>
                  <a:gd name="T7" fmla="*/ 95 h 106"/>
                  <a:gd name="T8" fmla="*/ 11 w 104"/>
                  <a:gd name="T9" fmla="*/ 50 h 106"/>
                  <a:gd name="T10" fmla="*/ 11 w 104"/>
                  <a:gd name="T11" fmla="*/ 11 h 106"/>
                  <a:gd name="T12" fmla="*/ 50 w 104"/>
                  <a:gd name="T13" fmla="*/ 11 h 106"/>
                  <a:gd name="T14" fmla="*/ 96 w 104"/>
                  <a:gd name="T15" fmla="*/ 56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 h="106">
                    <a:moveTo>
                      <a:pt x="96" y="56"/>
                    </a:moveTo>
                    <a:cubicBezTo>
                      <a:pt x="101" y="61"/>
                      <a:pt x="104" y="69"/>
                      <a:pt x="104" y="76"/>
                    </a:cubicBezTo>
                    <a:cubicBezTo>
                      <a:pt x="104" y="83"/>
                      <a:pt x="101" y="90"/>
                      <a:pt x="96" y="95"/>
                    </a:cubicBezTo>
                    <a:cubicBezTo>
                      <a:pt x="85" y="106"/>
                      <a:pt x="67" y="106"/>
                      <a:pt x="56" y="95"/>
                    </a:cubicBezTo>
                    <a:cubicBezTo>
                      <a:pt x="11" y="50"/>
                      <a:pt x="11" y="50"/>
                      <a:pt x="11" y="50"/>
                    </a:cubicBezTo>
                    <a:cubicBezTo>
                      <a:pt x="0" y="39"/>
                      <a:pt x="0" y="22"/>
                      <a:pt x="11" y="11"/>
                    </a:cubicBezTo>
                    <a:cubicBezTo>
                      <a:pt x="22" y="0"/>
                      <a:pt x="40" y="0"/>
                      <a:pt x="50" y="11"/>
                    </a:cubicBezTo>
                    <a:lnTo>
                      <a:pt x="96" y="56"/>
                    </a:lnTo>
                    <a:close/>
                  </a:path>
                </a:pathLst>
              </a:custGeom>
              <a:gradFill>
                <a:gsLst>
                  <a:gs pos="0">
                    <a:srgbClr val="54C1DA"/>
                  </a:gs>
                  <a:gs pos="100000">
                    <a:srgbClr val="6FC08C"/>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sp>
            <p:nvSpPr>
              <p:cNvPr id="29" name="Freeform 197"/>
              <p:cNvSpPr>
                <a:spLocks/>
              </p:cNvSpPr>
              <p:nvPr/>
            </p:nvSpPr>
            <p:spPr bwMode="auto">
              <a:xfrm>
                <a:off x="4176713" y="2328863"/>
                <a:ext cx="452438" cy="209550"/>
              </a:xfrm>
              <a:custGeom>
                <a:avLst/>
                <a:gdLst>
                  <a:gd name="T0" fmla="*/ 92 w 120"/>
                  <a:gd name="T1" fmla="*/ 0 h 56"/>
                  <a:gd name="T2" fmla="*/ 120 w 120"/>
                  <a:gd name="T3" fmla="*/ 28 h 56"/>
                  <a:gd name="T4" fmla="*/ 92 w 120"/>
                  <a:gd name="T5" fmla="*/ 56 h 56"/>
                  <a:gd name="T6" fmla="*/ 28 w 120"/>
                  <a:gd name="T7" fmla="*/ 56 h 56"/>
                  <a:gd name="T8" fmla="*/ 0 w 120"/>
                  <a:gd name="T9" fmla="*/ 28 h 56"/>
                  <a:gd name="T10" fmla="*/ 8 w 120"/>
                  <a:gd name="T11" fmla="*/ 8 h 56"/>
                  <a:gd name="T12" fmla="*/ 28 w 120"/>
                  <a:gd name="T13" fmla="*/ 0 h 56"/>
                  <a:gd name="T14" fmla="*/ 92 w 120"/>
                  <a:gd name="T15" fmla="*/ 0 h 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0" h="56">
                    <a:moveTo>
                      <a:pt x="92" y="0"/>
                    </a:moveTo>
                    <a:cubicBezTo>
                      <a:pt x="107" y="0"/>
                      <a:pt x="120" y="12"/>
                      <a:pt x="120" y="28"/>
                    </a:cubicBezTo>
                    <a:cubicBezTo>
                      <a:pt x="120" y="43"/>
                      <a:pt x="107" y="56"/>
                      <a:pt x="92" y="56"/>
                    </a:cubicBezTo>
                    <a:cubicBezTo>
                      <a:pt x="28" y="56"/>
                      <a:pt x="28" y="56"/>
                      <a:pt x="28" y="56"/>
                    </a:cubicBezTo>
                    <a:cubicBezTo>
                      <a:pt x="13" y="56"/>
                      <a:pt x="0" y="43"/>
                      <a:pt x="0" y="28"/>
                    </a:cubicBezTo>
                    <a:cubicBezTo>
                      <a:pt x="0" y="20"/>
                      <a:pt x="3" y="13"/>
                      <a:pt x="8" y="8"/>
                    </a:cubicBezTo>
                    <a:cubicBezTo>
                      <a:pt x="13" y="3"/>
                      <a:pt x="20" y="0"/>
                      <a:pt x="28" y="0"/>
                    </a:cubicBezTo>
                    <a:lnTo>
                      <a:pt x="92" y="0"/>
                    </a:lnTo>
                    <a:close/>
                  </a:path>
                </a:pathLst>
              </a:custGeom>
              <a:gradFill>
                <a:gsLst>
                  <a:gs pos="0">
                    <a:srgbClr val="54C1DA"/>
                  </a:gs>
                  <a:gs pos="100000">
                    <a:srgbClr val="6FC08C"/>
                  </a:gs>
                </a:gsLst>
                <a:lin ang="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dirty="0">
                  <a:gradFill>
                    <a:gsLst>
                      <a:gs pos="0">
                        <a:schemeClr val="bg1"/>
                      </a:gs>
                      <a:gs pos="100000">
                        <a:srgbClr val="55B3FA"/>
                      </a:gs>
                    </a:gsLst>
                    <a:lin ang="5400000" scaled="1"/>
                  </a:gradFill>
                  <a:cs typeface="+mn-ea"/>
                  <a:sym typeface="+mn-lt"/>
                </a:endParaRPr>
              </a:p>
            </p:txBody>
          </p:sp>
        </p:grpSp>
        <p:cxnSp>
          <p:nvCxnSpPr>
            <p:cNvPr id="19" name="直接连接符 18"/>
            <p:cNvCxnSpPr>
              <a:stCxn id="27" idx="3"/>
            </p:cNvCxnSpPr>
            <p:nvPr/>
          </p:nvCxnSpPr>
          <p:spPr>
            <a:xfrm>
              <a:off x="1076465" y="3808443"/>
              <a:ext cx="2570469" cy="0"/>
            </a:xfrm>
            <a:prstGeom prst="line">
              <a:avLst/>
            </a:prstGeom>
            <a:grpFill/>
            <a:ln w="19050">
              <a:gradFill>
                <a:gsLst>
                  <a:gs pos="0">
                    <a:schemeClr val="bg1"/>
                  </a:gs>
                  <a:gs pos="100000">
                    <a:srgbClr val="55B3FA"/>
                  </a:gs>
                </a:gsLst>
                <a:lin ang="5400000" scaled="1"/>
              </a:gradFill>
            </a:ln>
          </p:spPr>
          <p:style>
            <a:lnRef idx="1">
              <a:schemeClr val="accent1"/>
            </a:lnRef>
            <a:fillRef idx="0">
              <a:schemeClr val="accent1"/>
            </a:fillRef>
            <a:effectRef idx="0">
              <a:schemeClr val="accent1"/>
            </a:effectRef>
            <a:fontRef idx="minor">
              <a:schemeClr val="tx1"/>
            </a:fontRef>
          </p:style>
        </p:cxnSp>
      </p:grpSp>
      <p:grpSp>
        <p:nvGrpSpPr>
          <p:cNvPr id="39" name="组合 38"/>
          <p:cNvGrpSpPr/>
          <p:nvPr/>
        </p:nvGrpSpPr>
        <p:grpSpPr>
          <a:xfrm>
            <a:off x="4398970" y="373256"/>
            <a:ext cx="3367314" cy="879138"/>
            <a:chOff x="4398970" y="373256"/>
            <a:chExt cx="3367314" cy="879138"/>
          </a:xfrm>
        </p:grpSpPr>
        <p:sp>
          <p:nvSpPr>
            <p:cNvPr id="40" name="文本框 39"/>
            <p:cNvSpPr txBox="1"/>
            <p:nvPr/>
          </p:nvSpPr>
          <p:spPr>
            <a:xfrm>
              <a:off x="4766530" y="373256"/>
              <a:ext cx="2632194" cy="477054"/>
            </a:xfrm>
            <a:prstGeom prst="rect">
              <a:avLst/>
            </a:prstGeom>
            <a:noFill/>
          </p:spPr>
          <p:txBody>
            <a:bodyPr wrap="square" rtlCol="0">
              <a:spAutoFit/>
              <a:scene3d>
                <a:camera prst="orthographicFront"/>
                <a:lightRig rig="threePt" dir="t"/>
              </a:scene3d>
              <a:sp3d contourW="12700"/>
            </a:bodyPr>
            <a:lstStyle/>
            <a:p>
              <a:pPr algn="ctr"/>
              <a:r>
                <a:rPr lang="zh-CN" altLang="en-US" sz="2500" b="1" dirty="0">
                  <a:gradFill>
                    <a:gsLst>
                      <a:gs pos="0">
                        <a:schemeClr val="bg1"/>
                      </a:gs>
                      <a:gs pos="100000">
                        <a:srgbClr val="55B3FA"/>
                      </a:gs>
                    </a:gsLst>
                    <a:lin ang="5400000" scaled="1"/>
                  </a:gradFill>
                  <a:cs typeface="+mn-ea"/>
                  <a:sym typeface="+mn-lt"/>
                </a:rPr>
                <a:t>团队风采</a:t>
              </a:r>
            </a:p>
          </p:txBody>
        </p:sp>
        <p:sp>
          <p:nvSpPr>
            <p:cNvPr id="41" name="文本框 40"/>
            <p:cNvSpPr txBox="1"/>
            <p:nvPr/>
          </p:nvSpPr>
          <p:spPr>
            <a:xfrm>
              <a:off x="4398970" y="807325"/>
              <a:ext cx="3367314" cy="40011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spcBef>
                  <a:spcPts val="0"/>
                </a:spcBef>
                <a:spcAft>
                  <a:spcPts val="0"/>
                </a:spcAft>
                <a:buClrTx/>
                <a:buSzTx/>
                <a:buFontTx/>
                <a:buNone/>
                <a:tabLst/>
                <a:defRPr/>
              </a:pP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The user can demonstrate on a projector </a:t>
              </a:r>
              <a:r>
                <a:rPr kumimoji="0" lang="en-US" altLang="zh-CN" sz="1000" b="0" u="none" strike="noStrike" kern="1200" cap="none" spc="0" normalizeH="0" baseline="0" noProof="0" dirty="0" err="1" smtClean="0">
                  <a:ln>
                    <a:noFill/>
                  </a:ln>
                  <a:gradFill>
                    <a:gsLst>
                      <a:gs pos="0">
                        <a:schemeClr val="bg1"/>
                      </a:gs>
                      <a:gs pos="100000">
                        <a:srgbClr val="55B3FA"/>
                      </a:gs>
                    </a:gsLst>
                    <a:lin ang="2700000" scaled="0"/>
                  </a:gradFill>
                  <a:effectLst/>
                  <a:uLnTx/>
                  <a:uFillTx/>
                  <a:cs typeface="+mn-ea"/>
                  <a:sym typeface="+mn-lt"/>
                </a:rPr>
                <a:t>oit</a:t>
              </a:r>
              <a:r>
                <a:rPr kumimoji="0" lang="en-US" altLang="zh-CN" sz="1000" b="0" u="none" strike="noStrike" kern="1200" cap="none" spc="0" normalizeH="0" baseline="0" noProof="0" dirty="0" smtClean="0">
                  <a:ln>
                    <a:noFill/>
                  </a:ln>
                  <a:gradFill>
                    <a:gsLst>
                      <a:gs pos="0">
                        <a:schemeClr val="bg1"/>
                      </a:gs>
                      <a:gs pos="100000">
                        <a:srgbClr val="55B3FA"/>
                      </a:gs>
                    </a:gsLst>
                    <a:lin ang="2700000" scaled="0"/>
                  </a:gradFill>
                  <a:effectLst/>
                  <a:uLnTx/>
                  <a:uFillTx/>
                  <a:cs typeface="+mn-ea"/>
                  <a:sym typeface="+mn-lt"/>
                </a:rPr>
                <a:t> </a:t>
              </a:r>
              <a:r>
                <a:rPr kumimoji="0" lang="en-US" altLang="zh-CN" sz="1000" b="0" u="none" strike="noStrike" kern="1200" cap="none" spc="0" normalizeH="0" baseline="0" noProof="0" dirty="0">
                  <a:ln>
                    <a:noFill/>
                  </a:ln>
                  <a:gradFill>
                    <a:gsLst>
                      <a:gs pos="0">
                        <a:schemeClr val="bg1"/>
                      </a:gs>
                      <a:gs pos="100000">
                        <a:srgbClr val="55B3FA"/>
                      </a:gs>
                    </a:gsLst>
                    <a:lin ang="2700000" scaled="0"/>
                  </a:gradFill>
                  <a:effectLst/>
                  <a:uLnTx/>
                  <a:uFillTx/>
                  <a:cs typeface="+mn-ea"/>
                  <a:sym typeface="+mn-lt"/>
                </a:rPr>
                <a:t>into a film to be used in a wider field</a:t>
              </a:r>
            </a:p>
          </p:txBody>
        </p:sp>
        <p:cxnSp>
          <p:nvCxnSpPr>
            <p:cNvPr id="42" name="直接连接符 41"/>
            <p:cNvCxnSpPr/>
            <p:nvPr/>
          </p:nvCxnSpPr>
          <p:spPr>
            <a:xfrm>
              <a:off x="5883363" y="1252394"/>
              <a:ext cx="398529" cy="0"/>
            </a:xfrm>
            <a:prstGeom prst="line">
              <a:avLst/>
            </a:prstGeom>
            <a:ln w="28575">
              <a:gradFill>
                <a:gsLst>
                  <a:gs pos="0">
                    <a:schemeClr val="bg1"/>
                  </a:gs>
                  <a:gs pos="100000">
                    <a:srgbClr val="55B3FA"/>
                  </a:gs>
                </a:gsLst>
                <a:lin ang="2700000" scaled="0"/>
              </a:gra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23558903"/>
      </p:ext>
    </p:extLst>
  </p:cSld>
  <p:clrMapOvr>
    <a:masterClrMapping/>
  </p:clrMapOvr>
  <mc:AlternateContent xmlns:mc="http://schemas.openxmlformats.org/markup-compatibility/2006" xmlns:p14="http://schemas.microsoft.com/office/powerpoint/2010/main">
    <mc:Choice Requires="p14">
      <p:transition spd="slow" p14:dur="1400" advClick="0" advTm="2000">
        <p14:doors dir="vert"/>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750"/>
                                        <p:tgtEl>
                                          <p:spTgt spid="3"/>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down)">
                                      <p:cBhvr>
                                        <p:cTn id="16" dur="750"/>
                                        <p:tgtEl>
                                          <p:spTgt spid="4"/>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750"/>
                                        <p:tgtEl>
                                          <p:spTgt spid="6"/>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750"/>
                                        <p:tgtEl>
                                          <p:spTgt spid="5"/>
                                        </p:tgtEl>
                                      </p:cBhvr>
                                    </p:animEffect>
                                  </p:childTnLst>
                                </p:cTn>
                              </p:par>
                            </p:childTnLst>
                          </p:cTn>
                        </p:par>
                        <p:par>
                          <p:cTn id="23" fill="hold">
                            <p:stCondLst>
                              <p:cond delay="1750"/>
                            </p:stCondLst>
                            <p:childTnLst>
                              <p:par>
                                <p:cTn id="24" presetID="42" presetClass="entr" presetSubtype="0"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25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1000"/>
                                        <p:tgtEl>
                                          <p:spTgt spid="7"/>
                                        </p:tgtEl>
                                      </p:cBhvr>
                                    </p:animEffect>
                                    <p:anim calcmode="lin" valueType="num">
                                      <p:cBhvr>
                                        <p:cTn id="37" dur="1000" fill="hold"/>
                                        <p:tgtEl>
                                          <p:spTgt spid="7"/>
                                        </p:tgtEl>
                                        <p:attrNameLst>
                                          <p:attrName>ppt_x</p:attrName>
                                        </p:attrNameLst>
                                      </p:cBhvr>
                                      <p:tavLst>
                                        <p:tav tm="0">
                                          <p:val>
                                            <p:strVal val="#ppt_x"/>
                                          </p:val>
                                        </p:tav>
                                        <p:tav tm="100000">
                                          <p:val>
                                            <p:strVal val="#ppt_x"/>
                                          </p:val>
                                        </p:tav>
                                      </p:tavLst>
                                    </p:anim>
                                    <p:anim calcmode="lin" valueType="num">
                                      <p:cBhvr>
                                        <p:cTn id="38" dur="1000" fill="hold"/>
                                        <p:tgtEl>
                                          <p:spTgt spid="7"/>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50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1000"/>
                                        <p:tgtEl>
                                          <p:spTgt spid="10"/>
                                        </p:tgtEl>
                                      </p:cBhvr>
                                    </p:animEffect>
                                    <p:anim calcmode="lin" valueType="num">
                                      <p:cBhvr>
                                        <p:cTn id="47" dur="1000" fill="hold"/>
                                        <p:tgtEl>
                                          <p:spTgt spid="10"/>
                                        </p:tgtEl>
                                        <p:attrNameLst>
                                          <p:attrName>ppt_x</p:attrName>
                                        </p:attrNameLst>
                                      </p:cBhvr>
                                      <p:tavLst>
                                        <p:tav tm="0">
                                          <p:val>
                                            <p:strVal val="#ppt_x"/>
                                          </p:val>
                                        </p:tav>
                                        <p:tav tm="100000">
                                          <p:val>
                                            <p:strVal val="#ppt_x"/>
                                          </p:val>
                                        </p:tav>
                                      </p:tavLst>
                                    </p:anim>
                                    <p:anim calcmode="lin" valueType="num">
                                      <p:cBhvr>
                                        <p:cTn id="48" dur="1000" fill="hold"/>
                                        <p:tgtEl>
                                          <p:spTgt spid="10"/>
                                        </p:tgtEl>
                                        <p:attrNameLst>
                                          <p:attrName>ppt_y</p:attrName>
                                        </p:attrNameLst>
                                      </p:cBhvr>
                                      <p:tavLst>
                                        <p:tav tm="0">
                                          <p:val>
                                            <p:strVal val="#ppt_y+.1"/>
                                          </p:val>
                                        </p:tav>
                                        <p:tav tm="100000">
                                          <p:val>
                                            <p:strVal val="#ppt_y"/>
                                          </p:val>
                                        </p:tav>
                                      </p:tavLst>
                                    </p:anim>
                                  </p:childTnLst>
                                </p:cTn>
                              </p:par>
                            </p:childTnLst>
                          </p:cTn>
                        </p:par>
                        <p:par>
                          <p:cTn id="49" fill="hold">
                            <p:stCondLst>
                              <p:cond delay="3250"/>
                            </p:stCondLst>
                            <p:childTnLst>
                              <p:par>
                                <p:cTn id="50" presetID="42" presetClass="entr" presetSubtype="0" fill="hold" nodeType="after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500"/>
                                        <p:tgtEl>
                                          <p:spTgt spid="17"/>
                                        </p:tgtEl>
                                      </p:cBhvr>
                                    </p:animEffect>
                                    <p:anim calcmode="lin" valueType="num">
                                      <p:cBhvr>
                                        <p:cTn id="53" dur="500" fill="hold"/>
                                        <p:tgtEl>
                                          <p:spTgt spid="17"/>
                                        </p:tgtEl>
                                        <p:attrNameLst>
                                          <p:attrName>ppt_x</p:attrName>
                                        </p:attrNameLst>
                                      </p:cBhvr>
                                      <p:tavLst>
                                        <p:tav tm="0">
                                          <p:val>
                                            <p:strVal val="#ppt_x"/>
                                          </p:val>
                                        </p:tav>
                                        <p:tav tm="100000">
                                          <p:val>
                                            <p:strVal val="#ppt_x"/>
                                          </p:val>
                                        </p:tav>
                                      </p:tavLst>
                                    </p:anim>
                                    <p:anim calcmode="lin" valueType="num">
                                      <p:cBhvr>
                                        <p:cTn id="54" dur="500" fill="hold"/>
                                        <p:tgtEl>
                                          <p:spTgt spid="17"/>
                                        </p:tgtEl>
                                        <p:attrNameLst>
                                          <p:attrName>ppt_y</p:attrName>
                                        </p:attrNameLst>
                                      </p:cBhvr>
                                      <p:tavLst>
                                        <p:tav tm="0">
                                          <p:val>
                                            <p:strVal val="#ppt_y+.1"/>
                                          </p:val>
                                        </p:tav>
                                        <p:tav tm="100000">
                                          <p:val>
                                            <p:strVal val="#ppt_y"/>
                                          </p:val>
                                        </p:tav>
                                      </p:tavLst>
                                    </p:anim>
                                  </p:childTnLst>
                                </p:cTn>
                              </p:par>
                            </p:childTnLst>
                          </p:cTn>
                        </p:par>
                        <p:par>
                          <p:cTn id="55" fill="hold">
                            <p:stCondLst>
                              <p:cond delay="3750"/>
                            </p:stCondLst>
                            <p:childTnLst>
                              <p:par>
                                <p:cTn id="56" presetID="22" presetClass="entr" presetSubtype="8"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left)">
                                      <p:cBhvr>
                                        <p:cTn id="58" dur="500"/>
                                        <p:tgtEl>
                                          <p:spTgt spid="16"/>
                                        </p:tgtEl>
                                      </p:cBhvr>
                                    </p:animEffect>
                                  </p:childTnLst>
                                </p:cTn>
                              </p:par>
                            </p:childTnLst>
                          </p:cTn>
                        </p:par>
                        <p:par>
                          <p:cTn id="59" fill="hold">
                            <p:stCondLst>
                              <p:cond delay="4250"/>
                            </p:stCondLst>
                            <p:childTnLst>
                              <p:par>
                                <p:cTn id="60" presetID="14" presetClass="entr" presetSubtype="1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randombar(horizontal)">
                                      <p:cBhvr>
                                        <p:cTn id="6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4216547" y="2830927"/>
            <a:ext cx="3728848" cy="584775"/>
            <a:chOff x="4216547" y="2830927"/>
            <a:chExt cx="3728848" cy="584775"/>
          </a:xfrm>
        </p:grpSpPr>
        <p:sp>
          <p:nvSpPr>
            <p:cNvPr id="7" name="圆角矩形 6"/>
            <p:cNvSpPr/>
            <p:nvPr/>
          </p:nvSpPr>
          <p:spPr>
            <a:xfrm>
              <a:off x="4216547" y="2900040"/>
              <a:ext cx="3728848" cy="462547"/>
            </a:xfrm>
            <a:prstGeom prst="roundRect">
              <a:avLst>
                <a:gd name="adj" fmla="val 50000"/>
              </a:avLst>
            </a:prstGeom>
            <a:gradFill>
              <a:gsLst>
                <a:gs pos="0">
                  <a:schemeClr val="bg1"/>
                </a:gs>
                <a:gs pos="100000">
                  <a:srgbClr val="55B3FA"/>
                </a:gs>
              </a:gsLst>
              <a:lin ang="5400000" scaled="0"/>
            </a:gradFill>
            <a:ln w="22225">
              <a:noFill/>
            </a:ln>
          </p:spPr>
          <p:txBody>
            <a:bodyPr wrap="square" rtlCol="0" anchor="ctr">
              <a:spAutoFit/>
              <a:scene3d>
                <a:camera prst="orthographicFront"/>
                <a:lightRig rig="threePt" dir="t"/>
              </a:scene3d>
              <a:sp3d contourW="12700"/>
            </a:bodyPr>
            <a:lstStyle/>
            <a:p>
              <a:pPr algn="just">
                <a:lnSpc>
                  <a:spcPct val="120000"/>
                </a:lnSpc>
              </a:pPr>
              <a:endParaRPr lang="zh-CN" altLang="en-US" sz="1400" dirty="0">
                <a:gradFill>
                  <a:gsLst>
                    <a:gs pos="0">
                      <a:srgbClr val="EEB948"/>
                    </a:gs>
                    <a:gs pos="100000">
                      <a:srgbClr val="B16F27"/>
                    </a:gs>
                  </a:gsLst>
                  <a:lin ang="5400000" scaled="1"/>
                </a:gradFill>
                <a:effectLst>
                  <a:outerShdw blurRad="38100" dist="38100" dir="2700000" algn="tl">
                    <a:srgbClr val="000000">
                      <a:alpha val="43137"/>
                    </a:srgbClr>
                  </a:outerShdw>
                </a:effectLst>
                <a:cs typeface="+mn-ea"/>
                <a:sym typeface="+mn-lt"/>
              </a:endParaRPr>
            </a:p>
          </p:txBody>
        </p:sp>
        <p:sp>
          <p:nvSpPr>
            <p:cNvPr id="5" name="文本框 4"/>
            <p:cNvSpPr txBox="1"/>
            <p:nvPr/>
          </p:nvSpPr>
          <p:spPr>
            <a:xfrm>
              <a:off x="4347976" y="2830927"/>
              <a:ext cx="3465988" cy="584775"/>
            </a:xfrm>
            <a:prstGeom prst="rect">
              <a:avLst/>
            </a:prstGeom>
            <a:noFill/>
          </p:spPr>
          <p:txBody>
            <a:bodyPr wrap="square" rtlCol="0">
              <a:spAutoFit/>
              <a:scene3d>
                <a:camera prst="orthographicFront"/>
                <a:lightRig rig="threePt" dir="t"/>
              </a:scene3d>
              <a:sp3d contourW="12700"/>
            </a:bodyPr>
            <a:lstStyle/>
            <a:p>
              <a:pPr algn="ctr"/>
              <a:r>
                <a:rPr lang="zh-CN" altLang="en-US" sz="3200" b="1" dirty="0" smtClean="0">
                  <a:solidFill>
                    <a:srgbClr val="0C1047"/>
                  </a:solidFill>
                  <a:effectLst>
                    <a:outerShdw blurRad="25400" dist="25400" dir="2700000" algn="tl">
                      <a:srgbClr val="000000">
                        <a:alpha val="25000"/>
                      </a:srgbClr>
                    </a:outerShdw>
                  </a:effectLst>
                  <a:cs typeface="+mn-ea"/>
                  <a:sym typeface="+mn-lt"/>
                </a:rPr>
                <a:t>产品与服务</a:t>
              </a:r>
              <a:endParaRPr lang="zh-CN" altLang="en-US" sz="3200" b="1" dirty="0">
                <a:solidFill>
                  <a:srgbClr val="0C1047"/>
                </a:solidFill>
                <a:effectLst>
                  <a:outerShdw blurRad="25400" dist="25400" dir="2700000" algn="tl">
                    <a:srgbClr val="000000">
                      <a:alpha val="25000"/>
                    </a:srgbClr>
                  </a:outerShdw>
                </a:effectLst>
                <a:cs typeface="+mn-ea"/>
                <a:sym typeface="+mn-lt"/>
              </a:endParaRPr>
            </a:p>
          </p:txBody>
        </p:sp>
      </p:grpSp>
      <p:sp>
        <p:nvSpPr>
          <p:cNvPr id="3" name="文本框 2"/>
          <p:cNvSpPr txBox="1"/>
          <p:nvPr/>
        </p:nvSpPr>
        <p:spPr>
          <a:xfrm>
            <a:off x="5175964" y="1903723"/>
            <a:ext cx="1785297" cy="584775"/>
          </a:xfrm>
          <a:prstGeom prst="rect">
            <a:avLst/>
          </a:prstGeom>
          <a:noFill/>
        </p:spPr>
        <p:txBody>
          <a:bodyPr wrap="none" rtlCol="0">
            <a:spAutoFit/>
            <a:scene3d>
              <a:camera prst="orthographicFront"/>
              <a:lightRig rig="threePt" dir="t"/>
            </a:scene3d>
            <a:sp3d contourW="12700"/>
          </a:bodyPr>
          <a:lstStyle/>
          <a:p>
            <a:pPr algn="ctr"/>
            <a:r>
              <a:rPr lang="en-US" altLang="zh-CN" sz="3200" dirty="0" smtClean="0">
                <a:gradFill>
                  <a:gsLst>
                    <a:gs pos="0">
                      <a:schemeClr val="bg1"/>
                    </a:gs>
                    <a:gs pos="100000">
                      <a:srgbClr val="55B3FA"/>
                    </a:gs>
                  </a:gsLst>
                  <a:lin ang="5400000" scaled="1"/>
                </a:gradFill>
                <a:effectLst>
                  <a:outerShdw blurRad="38100" dist="38100" dir="2700000" algn="tl">
                    <a:srgbClr val="000000">
                      <a:alpha val="43137"/>
                    </a:srgbClr>
                  </a:outerShdw>
                </a:effectLst>
                <a:cs typeface="+mn-ea"/>
                <a:sym typeface="+mn-lt"/>
              </a:rPr>
              <a:t>PART 02</a:t>
            </a:r>
            <a:endParaRPr lang="zh-CN" altLang="en-US" sz="3200" dirty="0">
              <a:gradFill>
                <a:gsLst>
                  <a:gs pos="0">
                    <a:schemeClr val="bg1"/>
                  </a:gs>
                  <a:gs pos="100000">
                    <a:srgbClr val="55B3FA"/>
                  </a:gs>
                </a:gsLst>
                <a:lin ang="5400000" scaled="1"/>
              </a:gradFill>
              <a:effectLst>
                <a:outerShdw blurRad="38100" dist="38100" dir="2700000" algn="tl">
                  <a:srgbClr val="000000">
                    <a:alpha val="43137"/>
                  </a:srgbClr>
                </a:outerShdw>
              </a:effectLst>
              <a:cs typeface="+mn-ea"/>
              <a:sym typeface="+mn-lt"/>
            </a:endParaRPr>
          </a:p>
        </p:txBody>
      </p:sp>
      <p:sp>
        <p:nvSpPr>
          <p:cNvPr id="6" name="文本框 5"/>
          <p:cNvSpPr txBox="1"/>
          <p:nvPr/>
        </p:nvSpPr>
        <p:spPr>
          <a:xfrm>
            <a:off x="3096527" y="3774585"/>
            <a:ext cx="5998046" cy="630685"/>
          </a:xfrm>
          <a:prstGeom prst="rect">
            <a:avLst/>
          </a:prstGeom>
          <a:noFill/>
        </p:spPr>
        <p:txBody>
          <a:bodyPr wrap="square" rtlCol="0">
            <a:spAutoFit/>
            <a:scene3d>
              <a:camera prst="orthographicFront"/>
              <a:lightRig rig="threePt" dir="t"/>
            </a:scene3d>
            <a:sp3d contourW="12700"/>
          </a:bodyPr>
          <a:lstStyle/>
          <a:p>
            <a:pPr algn="ctr">
              <a:lnSpc>
                <a:spcPct val="120000"/>
              </a:lnSpc>
            </a:pPr>
            <a:r>
              <a:rPr lang="en-US" altLang="zh-CN" sz="1000" dirty="0">
                <a:gradFill>
                  <a:gsLst>
                    <a:gs pos="0">
                      <a:schemeClr val="bg1"/>
                    </a:gs>
                    <a:gs pos="100000">
                      <a:srgbClr val="55B3FA"/>
                    </a:gs>
                  </a:gsLst>
                  <a:lin ang="5400000" scaled="1"/>
                </a:gradFill>
                <a:cs typeface="+mn-ea"/>
                <a:sym typeface="+mn-lt"/>
              </a:rPr>
              <a:t>Profitability: identified by profit, return on investment, average </a:t>
            </a:r>
            <a:r>
              <a:rPr lang="en-US" altLang="zh-CN" sz="1000" dirty="0" smtClean="0">
                <a:gradFill>
                  <a:gsLst>
                    <a:gs pos="0">
                      <a:schemeClr val="bg1"/>
                    </a:gs>
                    <a:gs pos="100000">
                      <a:srgbClr val="55B3FA"/>
                    </a:gs>
                  </a:gsLst>
                  <a:lin ang="5400000" scaled="1"/>
                </a:gradFill>
                <a:cs typeface="+mn-ea"/>
                <a:sym typeface="+mn-lt"/>
              </a:rPr>
              <a:t>earnings</a:t>
            </a:r>
          </a:p>
          <a:p>
            <a:pPr algn="ctr">
              <a:lnSpc>
                <a:spcPct val="120000"/>
              </a:lnSpc>
            </a:pPr>
            <a:r>
              <a:rPr lang="en-US" altLang="zh-CN" sz="1000" dirty="0" smtClean="0">
                <a:gradFill>
                  <a:gsLst>
                    <a:gs pos="0">
                      <a:schemeClr val="bg1"/>
                    </a:gs>
                    <a:gs pos="100000">
                      <a:srgbClr val="55B3FA"/>
                    </a:gs>
                  </a:gsLst>
                  <a:lin ang="5400000" scaled="1"/>
                </a:gradFill>
                <a:cs typeface="+mn-ea"/>
                <a:sym typeface="+mn-lt"/>
              </a:rPr>
              <a:t> </a:t>
            </a:r>
            <a:r>
              <a:rPr lang="en-US" altLang="zh-CN" sz="1000" dirty="0">
                <a:gradFill>
                  <a:gsLst>
                    <a:gs pos="0">
                      <a:schemeClr val="bg1"/>
                    </a:gs>
                    <a:gs pos="100000">
                      <a:srgbClr val="55B3FA"/>
                    </a:gs>
                  </a:gsLst>
                  <a:lin ang="5400000" scaled="1"/>
                </a:gradFill>
                <a:cs typeface="+mn-ea"/>
                <a:sym typeface="+mn-lt"/>
              </a:rPr>
              <a:t>per share and sales </a:t>
            </a:r>
            <a:r>
              <a:rPr lang="en-US" altLang="zh-CN" sz="1000" dirty="0" err="1">
                <a:gradFill>
                  <a:gsLst>
                    <a:gs pos="0">
                      <a:schemeClr val="bg1"/>
                    </a:gs>
                    <a:gs pos="100000">
                      <a:srgbClr val="55B3FA"/>
                    </a:gs>
                  </a:gsLst>
                  <a:lin ang="5400000" scaled="1"/>
                </a:gradFill>
                <a:cs typeface="+mn-ea"/>
                <a:sym typeface="+mn-lt"/>
              </a:rPr>
              <a:t>profitMarket</a:t>
            </a:r>
            <a:r>
              <a:rPr lang="en-US" altLang="zh-CN" sz="1000" dirty="0">
                <a:gradFill>
                  <a:gsLst>
                    <a:gs pos="0">
                      <a:schemeClr val="bg1"/>
                    </a:gs>
                    <a:gs pos="100000">
                      <a:srgbClr val="55B3FA"/>
                    </a:gs>
                  </a:gsLst>
                  <a:lin ang="5400000" scaled="1"/>
                </a:gradFill>
                <a:cs typeface="+mn-ea"/>
                <a:sym typeface="+mn-lt"/>
              </a:rPr>
              <a:t>: expressed in terms of market share, sales or sales </a:t>
            </a:r>
            <a:r>
              <a:rPr lang="en-US" altLang="zh-CN" sz="1000" dirty="0" err="1">
                <a:gradFill>
                  <a:gsLst>
                    <a:gs pos="0">
                      <a:schemeClr val="bg1"/>
                    </a:gs>
                    <a:gs pos="100000">
                      <a:srgbClr val="55B3FA"/>
                    </a:gs>
                  </a:gsLst>
                  <a:lin ang="5400000" scaled="1"/>
                </a:gradFill>
                <a:cs typeface="+mn-ea"/>
                <a:sym typeface="+mn-lt"/>
              </a:rPr>
              <a:t>volumeProduct</a:t>
            </a:r>
            <a:r>
              <a:rPr lang="en-US" altLang="zh-CN" sz="1000" dirty="0">
                <a:gradFill>
                  <a:gsLst>
                    <a:gs pos="0">
                      <a:schemeClr val="bg1"/>
                    </a:gs>
                    <a:gs pos="100000">
                      <a:srgbClr val="55B3FA"/>
                    </a:gs>
                  </a:gsLst>
                  <a:lin ang="5400000" scaled="1"/>
                </a:gradFill>
                <a:cs typeface="+mn-ea"/>
                <a:sym typeface="+mn-lt"/>
              </a:rPr>
              <a:t> ratio: expressed as input </a:t>
            </a:r>
            <a:endParaRPr lang="zh-CN" altLang="en-US" sz="1000" dirty="0">
              <a:gradFill>
                <a:gsLst>
                  <a:gs pos="0">
                    <a:schemeClr val="bg1"/>
                  </a:gs>
                  <a:gs pos="100000">
                    <a:srgbClr val="55B3FA"/>
                  </a:gs>
                </a:gsLst>
                <a:lin ang="5400000" scaled="1"/>
              </a:gradFill>
              <a:cs typeface="+mn-ea"/>
              <a:sym typeface="+mn-lt"/>
            </a:endParaRPr>
          </a:p>
        </p:txBody>
      </p:sp>
      <p:sp>
        <p:nvSpPr>
          <p:cNvPr id="12" name="圆角矩形 11"/>
          <p:cNvSpPr/>
          <p:nvPr/>
        </p:nvSpPr>
        <p:spPr>
          <a:xfrm>
            <a:off x="3999134" y="4702573"/>
            <a:ext cx="962289" cy="218512"/>
          </a:xfrm>
          <a:prstGeom prst="roundRect">
            <a:avLst>
              <a:gd name="adj" fmla="val 50000"/>
            </a:avLst>
          </a:prstGeom>
          <a:noFill/>
          <a:ln>
            <a:gradFill>
              <a:gsLst>
                <a:gs pos="0">
                  <a:schemeClr val="bg1"/>
                </a:gs>
                <a:gs pos="100000">
                  <a:srgbClr val="55B3FA"/>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smtClean="0">
                <a:gradFill>
                  <a:gsLst>
                    <a:gs pos="0">
                      <a:schemeClr val="bg1"/>
                    </a:gs>
                    <a:gs pos="100000">
                      <a:srgbClr val="55B3FA"/>
                    </a:gs>
                  </a:gsLst>
                  <a:lin ang="5400000" scaled="1"/>
                </a:gradFill>
                <a:cs typeface="+mn-ea"/>
                <a:sym typeface="+mn-lt"/>
              </a:rPr>
              <a:t>企业简介</a:t>
            </a:r>
            <a:endParaRPr lang="zh-CN" altLang="en-US" sz="1100" dirty="0">
              <a:gradFill>
                <a:gsLst>
                  <a:gs pos="0">
                    <a:schemeClr val="bg1"/>
                  </a:gs>
                  <a:gs pos="100000">
                    <a:srgbClr val="55B3FA"/>
                  </a:gs>
                </a:gsLst>
                <a:lin ang="5400000" scaled="1"/>
              </a:gradFill>
              <a:cs typeface="+mn-ea"/>
              <a:sym typeface="+mn-lt"/>
            </a:endParaRPr>
          </a:p>
        </p:txBody>
      </p:sp>
      <p:sp>
        <p:nvSpPr>
          <p:cNvPr id="18" name="圆角矩形 17"/>
          <p:cNvSpPr/>
          <p:nvPr/>
        </p:nvSpPr>
        <p:spPr>
          <a:xfrm>
            <a:off x="5576305" y="470257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发展历程</a:t>
            </a:r>
          </a:p>
        </p:txBody>
      </p:sp>
      <p:sp>
        <p:nvSpPr>
          <p:cNvPr id="19" name="圆角矩形 18"/>
          <p:cNvSpPr/>
          <p:nvPr/>
        </p:nvSpPr>
        <p:spPr>
          <a:xfrm>
            <a:off x="7153476" y="470257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分支机构</a:t>
            </a:r>
          </a:p>
        </p:txBody>
      </p:sp>
      <p:sp>
        <p:nvSpPr>
          <p:cNvPr id="20" name="圆角矩形 19"/>
          <p:cNvSpPr/>
          <p:nvPr/>
        </p:nvSpPr>
        <p:spPr>
          <a:xfrm>
            <a:off x="3999134"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组织结构</a:t>
            </a:r>
          </a:p>
        </p:txBody>
      </p:sp>
      <p:sp>
        <p:nvSpPr>
          <p:cNvPr id="21" name="圆角矩形 20"/>
          <p:cNvSpPr/>
          <p:nvPr/>
        </p:nvSpPr>
        <p:spPr>
          <a:xfrm>
            <a:off x="5576305"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团队介绍</a:t>
            </a:r>
          </a:p>
        </p:txBody>
      </p:sp>
      <p:sp>
        <p:nvSpPr>
          <p:cNvPr id="22" name="圆角矩形 21"/>
          <p:cNvSpPr/>
          <p:nvPr/>
        </p:nvSpPr>
        <p:spPr>
          <a:xfrm>
            <a:off x="7153476" y="5063783"/>
            <a:ext cx="962289" cy="218512"/>
          </a:xfrm>
          <a:prstGeom prst="roundRect">
            <a:avLst>
              <a:gd name="adj" fmla="val 50000"/>
            </a:avLst>
          </a:prstGeom>
          <a:noFill/>
          <a:ln>
            <a:gradFill>
              <a:gsLst>
                <a:gs pos="0">
                  <a:schemeClr val="bg1"/>
                </a:gs>
                <a:gs pos="100000">
                  <a:srgbClr val="55B3FA"/>
                </a:gs>
              </a:gsLs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00" dirty="0">
                <a:gradFill>
                  <a:gsLst>
                    <a:gs pos="0">
                      <a:schemeClr val="bg1"/>
                    </a:gs>
                    <a:gs pos="100000">
                      <a:srgbClr val="55B3FA"/>
                    </a:gs>
                  </a:gsLst>
                  <a:lin ang="5400000" scaled="1"/>
                </a:gradFill>
                <a:cs typeface="+mn-ea"/>
                <a:sym typeface="+mn-lt"/>
              </a:rPr>
              <a:t>核心成员</a:t>
            </a:r>
          </a:p>
        </p:txBody>
      </p:sp>
      <p:cxnSp>
        <p:nvCxnSpPr>
          <p:cNvPr id="10" name="直接连接符 9"/>
          <p:cNvCxnSpPr/>
          <p:nvPr/>
        </p:nvCxnSpPr>
        <p:spPr>
          <a:xfrm>
            <a:off x="3167674" y="2249278"/>
            <a:ext cx="1300873" cy="0"/>
          </a:xfrm>
          <a:prstGeom prst="line">
            <a:avLst/>
          </a:prstGeom>
          <a:ln w="12700">
            <a:gradFill>
              <a:gsLst>
                <a:gs pos="0">
                  <a:schemeClr val="bg1">
                    <a:alpha val="0"/>
                  </a:schemeClr>
                </a:gs>
                <a:gs pos="100000">
                  <a:srgbClr val="55B3FA"/>
                </a:gs>
              </a:gsLst>
              <a:lin ang="0" scaled="0"/>
            </a:gradFill>
            <a:tail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7542433" y="2249278"/>
            <a:ext cx="1300873" cy="0"/>
          </a:xfrm>
          <a:prstGeom prst="line">
            <a:avLst/>
          </a:prstGeom>
          <a:ln w="12700">
            <a:gradFill>
              <a:gsLst>
                <a:gs pos="0">
                  <a:schemeClr val="bg1">
                    <a:alpha val="0"/>
                  </a:schemeClr>
                </a:gs>
                <a:gs pos="100000">
                  <a:srgbClr val="55B3FA"/>
                </a:gs>
              </a:gsLst>
              <a:lin ang="0" scaled="0"/>
            </a:gra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10455"/>
      </p:ext>
    </p:extLst>
  </p:cSld>
  <p:clrMapOvr>
    <a:masterClrMapping/>
  </p:clrMapOvr>
  <mc:AlternateContent xmlns:mc="http://schemas.openxmlformats.org/markup-compatibility/2006" xmlns:p14="http://schemas.microsoft.com/office/powerpoint/2010/main">
    <mc:Choice Requires="p14">
      <p:transition spd="slow" p14:dur="1600" advClick="0" advTm="0">
        <p:blinds dir="vert"/>
      </p:transition>
    </mc:Choice>
    <mc:Fallback xmlns="">
      <p:transition spd="slow" advClick="0" advTm="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2" presetClass="entr" presetSubtype="8" fill="hold" nodeType="withEffect">
                                  <p:stCondLst>
                                    <p:cond delay="50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par>
                                <p:cTn id="14" presetID="2" presetClass="entr" presetSubtype="2" fill="hold" nodeType="withEffect">
                                  <p:stCondLst>
                                    <p:cond delay="500"/>
                                  </p:stCondLst>
                                  <p:childTnLst>
                                    <p:set>
                                      <p:cBhvr>
                                        <p:cTn id="15" dur="1" fill="hold">
                                          <p:stCondLst>
                                            <p:cond delay="0"/>
                                          </p:stCondLst>
                                        </p:cTn>
                                        <p:tgtEl>
                                          <p:spTgt spid="23"/>
                                        </p:tgtEl>
                                        <p:attrNameLst>
                                          <p:attrName>style.visibility</p:attrName>
                                        </p:attrNameLst>
                                      </p:cBhvr>
                                      <p:to>
                                        <p:strVal val="visible"/>
                                      </p:to>
                                    </p:set>
                                    <p:anim calcmode="lin" valueType="num">
                                      <p:cBhvr additive="base">
                                        <p:cTn id="16" dur="500" fill="hold"/>
                                        <p:tgtEl>
                                          <p:spTgt spid="23"/>
                                        </p:tgtEl>
                                        <p:attrNameLst>
                                          <p:attrName>ppt_x</p:attrName>
                                        </p:attrNameLst>
                                      </p:cBhvr>
                                      <p:tavLst>
                                        <p:tav tm="0">
                                          <p:val>
                                            <p:strVal val="1+#ppt_w/2"/>
                                          </p:val>
                                        </p:tav>
                                        <p:tav tm="100000">
                                          <p:val>
                                            <p:strVal val="#ppt_x"/>
                                          </p:val>
                                        </p:tav>
                                      </p:tavLst>
                                    </p:anim>
                                    <p:anim calcmode="lin" valueType="num">
                                      <p:cBhvr additive="base">
                                        <p:cTn id="17" dur="500" fill="hold"/>
                                        <p:tgtEl>
                                          <p:spTgt spid="23"/>
                                        </p:tgtEl>
                                        <p:attrNameLst>
                                          <p:attrName>ppt_y</p:attrName>
                                        </p:attrNameLst>
                                      </p:cBhvr>
                                      <p:tavLst>
                                        <p:tav tm="0">
                                          <p:val>
                                            <p:strVal val="#ppt_y"/>
                                          </p:val>
                                        </p:tav>
                                        <p:tav tm="100000">
                                          <p:val>
                                            <p:strVal val="#ppt_y"/>
                                          </p:val>
                                        </p:tav>
                                      </p:tavLst>
                                    </p:anim>
                                  </p:childTnLst>
                                </p:cTn>
                              </p:par>
                              <p:par>
                                <p:cTn id="18" presetID="16" presetClass="entr" presetSubtype="21" fill="hold" grpId="0" nodeType="withEffect">
                                  <p:stCondLst>
                                    <p:cond delay="750"/>
                                  </p:stCondLst>
                                  <p:childTnLst>
                                    <p:set>
                                      <p:cBhvr>
                                        <p:cTn id="19" dur="1" fill="hold">
                                          <p:stCondLst>
                                            <p:cond delay="0"/>
                                          </p:stCondLst>
                                        </p:cTn>
                                        <p:tgtEl>
                                          <p:spTgt spid="3"/>
                                        </p:tgtEl>
                                        <p:attrNameLst>
                                          <p:attrName>style.visibility</p:attrName>
                                        </p:attrNameLst>
                                      </p:cBhvr>
                                      <p:to>
                                        <p:strVal val="visible"/>
                                      </p:to>
                                    </p:set>
                                    <p:animEffect transition="in" filter="barn(inVertical)">
                                      <p:cBhvr>
                                        <p:cTn id="20" dur="500"/>
                                        <p:tgtEl>
                                          <p:spTgt spid="3"/>
                                        </p:tgtEl>
                                      </p:cBhvr>
                                    </p:animEffect>
                                  </p:childTnLst>
                                </p:cTn>
                              </p:par>
                            </p:childTnLst>
                          </p:cTn>
                        </p:par>
                        <p:par>
                          <p:cTn id="21" fill="hold">
                            <p:stCondLst>
                              <p:cond delay="1250"/>
                            </p:stCondLst>
                            <p:childTnLst>
                              <p:par>
                                <p:cTn id="22" presetID="16" presetClass="entr" presetSubtype="37"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outVertical)">
                                      <p:cBhvr>
                                        <p:cTn id="24" dur="500"/>
                                        <p:tgtEl>
                                          <p:spTgt spid="6"/>
                                        </p:tgtEl>
                                      </p:cBhvr>
                                    </p:animEffect>
                                  </p:childTnLst>
                                </p:cTn>
                              </p:par>
                            </p:childTnLst>
                          </p:cTn>
                        </p:par>
                        <p:par>
                          <p:cTn id="25" fill="hold">
                            <p:stCondLst>
                              <p:cond delay="1750"/>
                            </p:stCondLst>
                            <p:childTnLst>
                              <p:par>
                                <p:cTn id="26" presetID="42"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par>
                          <p:cTn id="31" fill="hold">
                            <p:stCondLst>
                              <p:cond delay="2750"/>
                            </p:stCondLst>
                            <p:childTnLst>
                              <p:par>
                                <p:cTn id="32" presetID="42" presetClass="entr" presetSubtype="0"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1000"/>
                                        <p:tgtEl>
                                          <p:spTgt spid="18"/>
                                        </p:tgtEl>
                                      </p:cBhvr>
                                    </p:animEffect>
                                    <p:anim calcmode="lin" valueType="num">
                                      <p:cBhvr>
                                        <p:cTn id="35" dur="1000" fill="hold"/>
                                        <p:tgtEl>
                                          <p:spTgt spid="18"/>
                                        </p:tgtEl>
                                        <p:attrNameLst>
                                          <p:attrName>ppt_x</p:attrName>
                                        </p:attrNameLst>
                                      </p:cBhvr>
                                      <p:tavLst>
                                        <p:tav tm="0">
                                          <p:val>
                                            <p:strVal val="#ppt_x"/>
                                          </p:val>
                                        </p:tav>
                                        <p:tav tm="100000">
                                          <p:val>
                                            <p:strVal val="#ppt_x"/>
                                          </p:val>
                                        </p:tav>
                                      </p:tavLst>
                                    </p:anim>
                                    <p:anim calcmode="lin" valueType="num">
                                      <p:cBhvr>
                                        <p:cTn id="36" dur="1000" fill="hold"/>
                                        <p:tgtEl>
                                          <p:spTgt spid="18"/>
                                        </p:tgtEl>
                                        <p:attrNameLst>
                                          <p:attrName>ppt_y</p:attrName>
                                        </p:attrNameLst>
                                      </p:cBhvr>
                                      <p:tavLst>
                                        <p:tav tm="0">
                                          <p:val>
                                            <p:strVal val="#ppt_y+.1"/>
                                          </p:val>
                                        </p:tav>
                                        <p:tav tm="100000">
                                          <p:val>
                                            <p:strVal val="#ppt_y"/>
                                          </p:val>
                                        </p:tav>
                                      </p:tavLst>
                                    </p:anim>
                                  </p:childTnLst>
                                </p:cTn>
                              </p:par>
                            </p:childTnLst>
                          </p:cTn>
                        </p:par>
                        <p:par>
                          <p:cTn id="37" fill="hold">
                            <p:stCondLst>
                              <p:cond delay="375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47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5750"/>
                            </p:stCondLst>
                            <p:childTnLst>
                              <p:par>
                                <p:cTn id="50" presetID="42" presetClass="entr" presetSubtype="0"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anim calcmode="lin" valueType="num">
                                      <p:cBhvr>
                                        <p:cTn id="53" dur="1000" fill="hold"/>
                                        <p:tgtEl>
                                          <p:spTgt spid="21"/>
                                        </p:tgtEl>
                                        <p:attrNameLst>
                                          <p:attrName>ppt_x</p:attrName>
                                        </p:attrNameLst>
                                      </p:cBhvr>
                                      <p:tavLst>
                                        <p:tav tm="0">
                                          <p:val>
                                            <p:strVal val="#ppt_x"/>
                                          </p:val>
                                        </p:tav>
                                        <p:tav tm="100000">
                                          <p:val>
                                            <p:strVal val="#ppt_x"/>
                                          </p:val>
                                        </p:tav>
                                      </p:tavLst>
                                    </p:anim>
                                    <p:anim calcmode="lin" valueType="num">
                                      <p:cBhvr>
                                        <p:cTn id="54" dur="1000" fill="hold"/>
                                        <p:tgtEl>
                                          <p:spTgt spid="21"/>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42" presetClass="entr" presetSubtype="0" fill="hold" grpId="0" nodeType="after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2" grpId="0" animBg="1"/>
      <p:bldP spid="18" grpId="0" animBg="1"/>
      <p:bldP spid="19" grpId="0" animBg="1"/>
      <p:bldP spid="20" grpId="0" animBg="1"/>
      <p:bldP spid="21" grpId="0" animBg="1"/>
      <p:bldP spid="2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ULTRA_SCORM_COURSE_ID" val="9E8746A9-3E5C-4633-BCEF-449136193171"/>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SCORM_ENDPOINT" val="&lt;endpoint&gt;&lt;enable&gt;0&lt;/enable&gt;&lt;lrs&gt;http://&lt;/lrs&gt;&lt;auth&gt;0&lt;/auth&gt;&lt;login&gt;&lt;/login&gt;&lt;password&gt;&lt;/password&gt;&lt;key&gt;&lt;/key&gt;&lt;name&gt;&lt;/name&gt;&lt;email&gt;&lt;/email&gt;&lt;/endpoint&gt;&#10;"/>
</p:tagLst>
</file>

<file path=ppt/tags/tag10.xml><?xml version="1.0" encoding="utf-8"?>
<p:tagLst xmlns:a="http://schemas.openxmlformats.org/drawingml/2006/main" xmlns:r="http://schemas.openxmlformats.org/officeDocument/2006/relationships" xmlns:p="http://schemas.openxmlformats.org/presentationml/2006/main">
  <p:tag name="ISLIDE.DIAGRAM" val="15ad991c-3e6d-421e-b89c-ee5b566c6066"/>
</p:tagLst>
</file>

<file path=ppt/tags/tag11.xml><?xml version="1.0" encoding="utf-8"?>
<p:tagLst xmlns:a="http://schemas.openxmlformats.org/drawingml/2006/main" xmlns:r="http://schemas.openxmlformats.org/officeDocument/2006/relationships" xmlns:p="http://schemas.openxmlformats.org/presentationml/2006/main">
  <p:tag name="ISLIDE.DIAGRAM" val="1977fa64-625e-43e0-8243-91e52c875893"/>
</p:tagLst>
</file>

<file path=ppt/tags/tag12.xml><?xml version="1.0" encoding="utf-8"?>
<p:tagLst xmlns:a="http://schemas.openxmlformats.org/drawingml/2006/main" xmlns:r="http://schemas.openxmlformats.org/officeDocument/2006/relationships" xmlns:p="http://schemas.openxmlformats.org/presentationml/2006/main">
  <p:tag name="ISLIDE.DIAGRAM" val="041611a4-0600-4075-97f6-ca6f2fcb800d"/>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MH" val="20160410221154"/>
  <p:tag name="MH_LIBRARY" val="GRAPHIC"/>
  <p:tag name="MH_ORDER" val="文本框 25"/>
</p:tagLst>
</file>

<file path=ppt/tags/tag5.xml><?xml version="1.0" encoding="utf-8"?>
<p:tagLst xmlns:a="http://schemas.openxmlformats.org/drawingml/2006/main" xmlns:r="http://schemas.openxmlformats.org/officeDocument/2006/relationships" xmlns:p="http://schemas.openxmlformats.org/presentationml/2006/main">
  <p:tag name="MH" val="20160410221154"/>
  <p:tag name="MH_LIBRARY" val="GRAPHIC"/>
  <p:tag name="MH_ORDER" val="文本框 25"/>
</p:tagLst>
</file>

<file path=ppt/tags/tag6.xml><?xml version="1.0" encoding="utf-8"?>
<p:tagLst xmlns:a="http://schemas.openxmlformats.org/drawingml/2006/main" xmlns:r="http://schemas.openxmlformats.org/officeDocument/2006/relationships" xmlns:p="http://schemas.openxmlformats.org/presentationml/2006/main">
  <p:tag name="MH" val="20160411112121"/>
  <p:tag name="MH_LIBRARY" val="GRAPHIC"/>
  <p:tag name="MH_ORDER" val="Rectangle 24"/>
</p:tagLst>
</file>

<file path=ppt/tags/tag7.xml><?xml version="1.0" encoding="utf-8"?>
<p:tagLst xmlns:a="http://schemas.openxmlformats.org/drawingml/2006/main" xmlns:r="http://schemas.openxmlformats.org/officeDocument/2006/relationships" xmlns:p="http://schemas.openxmlformats.org/presentationml/2006/main">
  <p:tag name="MH" val="20160411112121"/>
  <p:tag name="MH_LIBRARY" val="GRAPHIC"/>
  <p:tag name="MH_ORDER" val="Rectangle 24"/>
</p:tagLst>
</file>

<file path=ppt/tags/tag8.xml><?xml version="1.0" encoding="utf-8"?>
<p:tagLst xmlns:a="http://schemas.openxmlformats.org/drawingml/2006/main" xmlns:r="http://schemas.openxmlformats.org/officeDocument/2006/relationships" xmlns:p="http://schemas.openxmlformats.org/presentationml/2006/main">
  <p:tag name="ISLIDE.DIAGRAM" val="c2a00a56-1909-4be2-9496-2cab7d0080d2"/>
</p:tagLst>
</file>

<file path=ppt/tags/tag9.xml><?xml version="1.0" encoding="utf-8"?>
<p:tagLst xmlns:a="http://schemas.openxmlformats.org/drawingml/2006/main" xmlns:r="http://schemas.openxmlformats.org/officeDocument/2006/relationships" xmlns:p="http://schemas.openxmlformats.org/presentationml/2006/main">
  <p:tag name="ISLIDE.DIAGRAM" val="3a01a928-e975-4e93-93d2-b8f2b70c7247"/>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irqykoca">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99F3C"/>
        </a:solidFill>
      </a:spPr>
      <a:bodyPr wrap="square" rtlCol="0" anchor="ctr">
        <a:spAutoFit/>
        <a:scene3d>
          <a:camera prst="orthographicFront"/>
          <a:lightRig rig="threePt" dir="t"/>
        </a:scene3d>
        <a:sp3d contourW="12700"/>
      </a:bodyPr>
      <a:lstStyle>
        <a:defPPr algn="just">
          <a:lnSpc>
            <a:spcPct val="120000"/>
          </a:lnSpc>
          <a:defRPr sz="1400" dirty="0">
            <a:gradFill>
              <a:gsLst>
                <a:gs pos="0">
                  <a:srgbClr val="EEB948"/>
                </a:gs>
                <a:gs pos="100000">
                  <a:srgbClr val="B16F27"/>
                </a:gs>
              </a:gsLst>
              <a:lin ang="5400000" scaled="1"/>
            </a:gradFill>
            <a:latin typeface="方正黑体简体" panose="02010601030101010101" pitchFamily="2" charset="-122"/>
            <a:ea typeface="方正黑体简体" panose="02010601030101010101" pitchFamily="2" charset="-122"/>
            <a:cs typeface="+mn-ea"/>
            <a:sym typeface="+mn-lt"/>
          </a:defRPr>
        </a:defPPr>
      </a:lstStyle>
    </a:spDef>
    <a:txDef>
      <a:spPr>
        <a:noFill/>
      </a:spPr>
      <a:bodyPr wrap="square" lIns="36000" rIns="36000" rtlCol="0">
        <a:spAutoFit/>
      </a:bodyPr>
      <a:lstStyle>
        <a:defPPr>
          <a:lnSpc>
            <a:spcPct val="125000"/>
          </a:lnSpc>
          <a:defRPr sz="1200" dirty="0">
            <a:solidFill>
              <a:schemeClr val="tx1">
                <a:lumMod val="50000"/>
                <a:lumOff val="50000"/>
              </a:schemeClr>
            </a:solidFill>
            <a:cs typeface="+mn-ea"/>
            <a:sym typeface="+mn-lt"/>
          </a:defRPr>
        </a:defPPr>
      </a:lstStyle>
    </a:txDef>
  </a:objectDefaults>
  <a:extraClrSchemeLst/>
  <a:extLst>
    <a:ext uri="{05A4C25C-085E-4340-85A3-A5531E510DB2}">
      <thm15:themeFamily xmlns:thm15="http://schemas.microsoft.com/office/thememl/2012/main" name="宣传.pptx" id="{C3C0495E-4749-494F-908E-8D2D74C19363}" vid="{AEAE6593-6B0A-4491-B0D7-A72BF9A7A0C5}"/>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宣传</Template>
  <TotalTime>0</TotalTime>
  <Words>3418</Words>
  <Application>Microsoft Office PowerPoint</Application>
  <PresentationFormat>宽屏</PresentationFormat>
  <Paragraphs>326</Paragraphs>
  <Slides>29</Slides>
  <Notes>27</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29</vt:i4>
      </vt:variant>
    </vt:vector>
  </HeadingPairs>
  <TitlesOfParts>
    <vt:vector size="43" baseType="lpstr">
      <vt:lpstr>Meiryo</vt:lpstr>
      <vt:lpstr>等线</vt:lpstr>
      <vt:lpstr>方正黑体简体</vt:lpstr>
      <vt:lpstr>方正正黑简体</vt:lpstr>
      <vt:lpstr>思源黑体</vt:lpstr>
      <vt:lpstr>宋体</vt:lpstr>
      <vt:lpstr>微软雅黑</vt:lpstr>
      <vt:lpstr>Arial</vt:lpstr>
      <vt:lpstr>Calibri</vt:lpstr>
      <vt:lpstr>Calibri Light</vt:lpstr>
      <vt:lpstr>Wingdings</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keywords/>
  <dc:description/>
  <cp:lastModifiedBy/>
  <cp:revision>1</cp:revision>
  <dcterms:created xsi:type="dcterms:W3CDTF">2019-02-20T11:20:23Z</dcterms:created>
  <dcterms:modified xsi:type="dcterms:W3CDTF">2023-01-02T02:08:51Z</dcterms:modified>
</cp:coreProperties>
</file>