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9" r:id="rId2"/>
    <p:sldMasterId id="2147483663" r:id="rId3"/>
  </p:sldMasterIdLst>
  <p:notesMasterIdLst>
    <p:notesMasterId r:id="rId30"/>
  </p:notesMasterIdLst>
  <p:sldIdLst>
    <p:sldId id="259" r:id="rId4"/>
    <p:sldId id="261" r:id="rId5"/>
    <p:sldId id="262" r:id="rId6"/>
    <p:sldId id="267" r:id="rId7"/>
    <p:sldId id="268" r:id="rId8"/>
    <p:sldId id="269" r:id="rId9"/>
    <p:sldId id="270" r:id="rId10"/>
    <p:sldId id="271" r:id="rId11"/>
    <p:sldId id="263" r:id="rId12"/>
    <p:sldId id="272" r:id="rId13"/>
    <p:sldId id="273" r:id="rId14"/>
    <p:sldId id="274" r:id="rId15"/>
    <p:sldId id="275" r:id="rId16"/>
    <p:sldId id="264" r:id="rId17"/>
    <p:sldId id="276" r:id="rId18"/>
    <p:sldId id="277" r:id="rId19"/>
    <p:sldId id="278" r:id="rId20"/>
    <p:sldId id="279" r:id="rId21"/>
    <p:sldId id="280" r:id="rId22"/>
    <p:sldId id="265" r:id="rId23"/>
    <p:sldId id="281" r:id="rId24"/>
    <p:sldId id="282" r:id="rId25"/>
    <p:sldId id="283" r:id="rId26"/>
    <p:sldId id="284" r:id="rId27"/>
    <p:sldId id="266" r:id="rId28"/>
    <p:sldId id="285" r:id="rId29"/>
  </p:sldIdLst>
  <p:sldSz cx="12192000" cy="6858000"/>
  <p:notesSz cx="6858000" cy="9144000"/>
  <p:custDataLst>
    <p:tags r:id="rId3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295AA7"/>
    <a:srgbClr val="0094D7"/>
    <a:srgbClr val="4F81BD"/>
    <a:srgbClr val="080201"/>
    <a:srgbClr val="2A59A7"/>
    <a:srgbClr val="8BEDF2"/>
    <a:srgbClr val="FEB9CE"/>
    <a:srgbClr val="86ECF1"/>
    <a:srgbClr val="FAB0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6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gs" Target="tags/tag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6CEAC0-0B3A-458D-9D1F-FAFBF399B6A1}" type="datetimeFigureOut">
              <a:rPr lang="zh-CN" altLang="en-US" smtClean="0"/>
              <a:t>2023/1/2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8802A-C6AB-4E56-B303-4A9DEE6AB5B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1508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4576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76079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20031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35904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18370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21619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44489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36918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465050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40791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6198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314411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32376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19474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1099728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55834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265065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449464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71932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9955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528609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3382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7077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9086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68575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78802A-C6AB-4E56-B303-4A9DEE6AB5B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9220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9.png"/><Relationship Id="rId7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hangye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5787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 defTabSz="914400"/>
              <a:t>2023/1/2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 defTabSz="914400"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50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pPr defTabSz="914400"/>
              <a:t>2023/1/2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914400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914400"/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pPr defTabSz="914400"/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6070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4556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815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5597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3728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1772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23362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459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1B8877BA-92E1-4674-A8C0-0AF644C4658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733" y="676133"/>
            <a:ext cx="2253122" cy="2255049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="" xmlns:a16="http://schemas.microsoft.com/office/drawing/2014/main" id="{41B75E75-251C-4B64-8AB7-4E2F1EC92A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8600"/>
            <a:ext cx="1735016" cy="281940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1D371A40-9F19-48FF-9D8F-CE2CF81EB91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373" y="1"/>
            <a:ext cx="1805627" cy="2281302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A7E2E8CD-18CA-448B-857B-C08168EF78E3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016689" y="-2260302"/>
            <a:ext cx="6405056" cy="11535259"/>
          </a:xfrm>
          <a:prstGeom prst="rect">
            <a:avLst/>
          </a:prstGeom>
          <a:effectLst>
            <a:outerShdw blurRad="50800" dist="12700" sx="102000" sy="102000" algn="ctr" rotWithShape="0">
              <a:prstClr val="black">
                <a:alpha val="13000"/>
              </a:prstClr>
            </a:outerShdw>
          </a:effectLst>
        </p:spPr>
      </p:pic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CFDF59D9-A61E-4F4F-A6A8-6E7E50DF4569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981" y="985117"/>
            <a:ext cx="676924" cy="811262"/>
          </a:xfrm>
          <a:prstGeom prst="rect">
            <a:avLst/>
          </a:prstGeom>
        </p:spPr>
      </p:pic>
      <p:pic>
        <p:nvPicPr>
          <p:cNvPr id="8" name="图片 7" descr="图片包含 物体&#10;&#10;自动生成的说明">
            <a:extLst>
              <a:ext uri="{FF2B5EF4-FFF2-40B4-BE49-F238E27FC236}">
                <a16:creationId xmlns="" xmlns:a16="http://schemas.microsoft.com/office/drawing/2014/main" id="{05B4E5BD-DD75-48D3-BD49-DFD0688AC98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893" y="5360125"/>
            <a:ext cx="1903748" cy="1516405"/>
          </a:xfrm>
          <a:prstGeom prst="rect">
            <a:avLst/>
          </a:prstGeom>
        </p:spPr>
      </p:pic>
      <p:pic>
        <p:nvPicPr>
          <p:cNvPr id="9" name="图片 8" descr="图片包含 文字&#10;&#10;自动生成的说明">
            <a:extLst>
              <a:ext uri="{FF2B5EF4-FFF2-40B4-BE49-F238E27FC236}">
                <a16:creationId xmlns="" xmlns:a16="http://schemas.microsoft.com/office/drawing/2014/main" id="{FCC1EC90-6EA7-46F9-B84F-80B91BF3831C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77326" y="-450369"/>
            <a:ext cx="900451" cy="1761561"/>
          </a:xfrm>
          <a:prstGeom prst="rect">
            <a:avLst/>
          </a:prstGeom>
        </p:spPr>
      </p:pic>
      <p:sp>
        <p:nvSpPr>
          <p:cNvPr id="10" name="矩形: 圆角 9">
            <a:extLst>
              <a:ext uri="{FF2B5EF4-FFF2-40B4-BE49-F238E27FC236}">
                <a16:creationId xmlns="" xmlns:a16="http://schemas.microsoft.com/office/drawing/2014/main" id="{7D21EB70-8360-49A6-9DA3-AA9CA5FE82FB}"/>
              </a:ext>
            </a:extLst>
          </p:cNvPr>
          <p:cNvSpPr/>
          <p:nvPr userDrawn="1"/>
        </p:nvSpPr>
        <p:spPr>
          <a:xfrm flipV="1">
            <a:off x="3931930" y="5261423"/>
            <a:ext cx="2322404" cy="45719"/>
          </a:xfrm>
          <a:prstGeom prst="roundRect">
            <a:avLst>
              <a:gd name="adj" fmla="val 50000"/>
            </a:avLst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: 圆角 10">
            <a:extLst>
              <a:ext uri="{FF2B5EF4-FFF2-40B4-BE49-F238E27FC236}">
                <a16:creationId xmlns="" xmlns:a16="http://schemas.microsoft.com/office/drawing/2014/main" id="{84B3C1F6-222C-4AC2-92AD-C4349CB7F453}"/>
              </a:ext>
            </a:extLst>
          </p:cNvPr>
          <p:cNvSpPr/>
          <p:nvPr userDrawn="1"/>
        </p:nvSpPr>
        <p:spPr>
          <a:xfrm>
            <a:off x="4836523" y="5658297"/>
            <a:ext cx="893985" cy="45719"/>
          </a:xfrm>
          <a:prstGeom prst="roundRect">
            <a:avLst>
              <a:gd name="adj" fmla="val 50000"/>
            </a:avLst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>
            <a:extLst>
              <a:ext uri="{FF2B5EF4-FFF2-40B4-BE49-F238E27FC236}">
                <a16:creationId xmlns="" xmlns:a16="http://schemas.microsoft.com/office/drawing/2014/main" id="{0D9A242A-4A00-413A-A619-ADE3B8C9D352}"/>
              </a:ext>
            </a:extLst>
          </p:cNvPr>
          <p:cNvSpPr/>
          <p:nvPr userDrawn="1"/>
        </p:nvSpPr>
        <p:spPr>
          <a:xfrm>
            <a:off x="6516333" y="5179817"/>
            <a:ext cx="254649" cy="254649"/>
          </a:xfrm>
          <a:prstGeom prst="ellipse">
            <a:avLst/>
          </a:prstGeom>
          <a:noFill/>
          <a:ln w="28575"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>
            <a:extLst>
              <a:ext uri="{FF2B5EF4-FFF2-40B4-BE49-F238E27FC236}">
                <a16:creationId xmlns="" xmlns:a16="http://schemas.microsoft.com/office/drawing/2014/main" id="{73C43A99-B186-49A1-B5B3-0407F2441706}"/>
              </a:ext>
            </a:extLst>
          </p:cNvPr>
          <p:cNvSpPr/>
          <p:nvPr userDrawn="1"/>
        </p:nvSpPr>
        <p:spPr>
          <a:xfrm>
            <a:off x="9263129" y="5799033"/>
            <a:ext cx="234307" cy="234307"/>
          </a:xfrm>
          <a:prstGeom prst="ellipse">
            <a:avLst/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>
            <a:extLst>
              <a:ext uri="{FF2B5EF4-FFF2-40B4-BE49-F238E27FC236}">
                <a16:creationId xmlns="" xmlns:a16="http://schemas.microsoft.com/office/drawing/2014/main" id="{F30B43EC-3476-42D6-A8E7-AA39EE34899E}"/>
              </a:ext>
            </a:extLst>
          </p:cNvPr>
          <p:cNvSpPr/>
          <p:nvPr userDrawn="1"/>
        </p:nvSpPr>
        <p:spPr>
          <a:xfrm>
            <a:off x="320915" y="1909991"/>
            <a:ext cx="160109" cy="160109"/>
          </a:xfrm>
          <a:prstGeom prst="ellipse">
            <a:avLst/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>
            <a:extLst>
              <a:ext uri="{FF2B5EF4-FFF2-40B4-BE49-F238E27FC236}">
                <a16:creationId xmlns="" xmlns:a16="http://schemas.microsoft.com/office/drawing/2014/main" id="{0AFA2F28-71E3-4EFF-BAFA-76F0C524F185}"/>
              </a:ext>
            </a:extLst>
          </p:cNvPr>
          <p:cNvSpPr/>
          <p:nvPr userDrawn="1"/>
        </p:nvSpPr>
        <p:spPr>
          <a:xfrm>
            <a:off x="1720589" y="4613341"/>
            <a:ext cx="200925" cy="200925"/>
          </a:xfrm>
          <a:prstGeom prst="ellipse">
            <a:avLst/>
          </a:prstGeom>
          <a:noFill/>
          <a:ln w="28575"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>
            <a:extLst>
              <a:ext uri="{FF2B5EF4-FFF2-40B4-BE49-F238E27FC236}">
                <a16:creationId xmlns="" xmlns:a16="http://schemas.microsoft.com/office/drawing/2014/main" id="{BAEC96B4-138C-4456-B9DB-833C58C322C8}"/>
              </a:ext>
            </a:extLst>
          </p:cNvPr>
          <p:cNvSpPr/>
          <p:nvPr userDrawn="1"/>
        </p:nvSpPr>
        <p:spPr>
          <a:xfrm>
            <a:off x="2363294" y="6410392"/>
            <a:ext cx="155327" cy="155327"/>
          </a:xfrm>
          <a:prstGeom prst="ellipse">
            <a:avLst/>
          </a:prstGeom>
          <a:noFill/>
          <a:ln w="28575"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>
            <a:extLst>
              <a:ext uri="{FF2B5EF4-FFF2-40B4-BE49-F238E27FC236}">
                <a16:creationId xmlns="" xmlns:a16="http://schemas.microsoft.com/office/drawing/2014/main" id="{D4BBED68-647C-4CAF-A0A6-CC9A42FDFFF0}"/>
              </a:ext>
            </a:extLst>
          </p:cNvPr>
          <p:cNvSpPr/>
          <p:nvPr userDrawn="1"/>
        </p:nvSpPr>
        <p:spPr>
          <a:xfrm>
            <a:off x="9263129" y="465447"/>
            <a:ext cx="155327" cy="155327"/>
          </a:xfrm>
          <a:prstGeom prst="ellipse">
            <a:avLst/>
          </a:prstGeom>
          <a:noFill/>
          <a:ln w="28575"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4625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0885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9638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2956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6700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2292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="" xmlns:a16="http://schemas.microsoft.com/office/drawing/2014/main" id="{D1D6BE7F-047D-466A-86E9-743C3BC74D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915" y="-348557"/>
            <a:ext cx="1556604" cy="1557935"/>
          </a:xfrm>
          <a:prstGeom prst="rect">
            <a:avLst/>
          </a:prstGeom>
        </p:spPr>
      </p:pic>
      <p:pic>
        <p:nvPicPr>
          <p:cNvPr id="4" name="图片 3">
            <a:extLst>
              <a:ext uri="{FF2B5EF4-FFF2-40B4-BE49-F238E27FC236}">
                <a16:creationId xmlns="" xmlns:a16="http://schemas.microsoft.com/office/drawing/2014/main" id="{52688D95-ECDE-444B-ADF8-DFFD1913E90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428" y="4424043"/>
            <a:ext cx="1509223" cy="2452487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96C6B3EA-40BD-4D61-9A1A-968812A1BC9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6036" y="0"/>
            <a:ext cx="1556605" cy="1966678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7827EDF3-CA98-403F-B4CF-0E8872A012F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016689" y="-2260302"/>
            <a:ext cx="6405056" cy="11535259"/>
          </a:xfrm>
          <a:prstGeom prst="rect">
            <a:avLst/>
          </a:prstGeom>
          <a:effectLst>
            <a:outerShdw blurRad="50800" dist="12700" sx="102000" sy="102000" algn="ctr" rotWithShape="0">
              <a:prstClr val="black">
                <a:alpha val="13000"/>
              </a:prstClr>
            </a:outerShdw>
          </a:effectLst>
        </p:spPr>
      </p:pic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1B6367FE-A78D-41A9-A253-BFD2B6301910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212" y="215143"/>
            <a:ext cx="676924" cy="811262"/>
          </a:xfrm>
          <a:prstGeom prst="rect">
            <a:avLst/>
          </a:prstGeom>
        </p:spPr>
      </p:pic>
      <p:pic>
        <p:nvPicPr>
          <p:cNvPr id="8" name="图片 7" descr="图片包含 物体&#10;&#10;自动生成的说明">
            <a:extLst>
              <a:ext uri="{FF2B5EF4-FFF2-40B4-BE49-F238E27FC236}">
                <a16:creationId xmlns="" xmlns:a16="http://schemas.microsoft.com/office/drawing/2014/main" id="{82190A36-4BDB-4C64-9D86-50E46DB1DCCD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893" y="5360125"/>
            <a:ext cx="1903748" cy="1516405"/>
          </a:xfrm>
          <a:prstGeom prst="rect">
            <a:avLst/>
          </a:prstGeom>
        </p:spPr>
      </p:pic>
      <p:pic>
        <p:nvPicPr>
          <p:cNvPr id="9" name="图片 8" descr="图片包含 文字&#10;&#10;自动生成的说明">
            <a:extLst>
              <a:ext uri="{FF2B5EF4-FFF2-40B4-BE49-F238E27FC236}">
                <a16:creationId xmlns="" xmlns:a16="http://schemas.microsoft.com/office/drawing/2014/main" id="{B99F8662-9331-4A96-AF4A-6AEFE27050E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558477" y="-430556"/>
            <a:ext cx="900451" cy="1761561"/>
          </a:xfrm>
          <a:prstGeom prst="rect">
            <a:avLst/>
          </a:prstGeom>
        </p:spPr>
      </p:pic>
      <p:sp>
        <p:nvSpPr>
          <p:cNvPr id="10" name="矩形: 圆角 9">
            <a:extLst>
              <a:ext uri="{FF2B5EF4-FFF2-40B4-BE49-F238E27FC236}">
                <a16:creationId xmlns="" xmlns:a16="http://schemas.microsoft.com/office/drawing/2014/main" id="{26F1FD33-3E1B-493C-8B07-98C86545CC6A}"/>
              </a:ext>
            </a:extLst>
          </p:cNvPr>
          <p:cNvSpPr/>
          <p:nvPr userDrawn="1"/>
        </p:nvSpPr>
        <p:spPr>
          <a:xfrm flipV="1">
            <a:off x="2159914" y="6052672"/>
            <a:ext cx="2322404" cy="45719"/>
          </a:xfrm>
          <a:prstGeom prst="roundRect">
            <a:avLst>
              <a:gd name="adj" fmla="val 50000"/>
            </a:avLst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: 圆角 10">
            <a:extLst>
              <a:ext uri="{FF2B5EF4-FFF2-40B4-BE49-F238E27FC236}">
                <a16:creationId xmlns="" xmlns:a16="http://schemas.microsoft.com/office/drawing/2014/main" id="{98AC44AF-2CA6-4388-95E2-6D63D493B18C}"/>
              </a:ext>
            </a:extLst>
          </p:cNvPr>
          <p:cNvSpPr/>
          <p:nvPr userDrawn="1"/>
        </p:nvSpPr>
        <p:spPr>
          <a:xfrm>
            <a:off x="5966765" y="6095467"/>
            <a:ext cx="893985" cy="45719"/>
          </a:xfrm>
          <a:prstGeom prst="roundRect">
            <a:avLst>
              <a:gd name="adj" fmla="val 50000"/>
            </a:avLst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>
            <a:extLst>
              <a:ext uri="{FF2B5EF4-FFF2-40B4-BE49-F238E27FC236}">
                <a16:creationId xmlns="" xmlns:a16="http://schemas.microsoft.com/office/drawing/2014/main" id="{64E02545-AB75-49F2-B11A-D29C29779F87}"/>
              </a:ext>
            </a:extLst>
          </p:cNvPr>
          <p:cNvSpPr/>
          <p:nvPr userDrawn="1"/>
        </p:nvSpPr>
        <p:spPr>
          <a:xfrm>
            <a:off x="4744317" y="5971066"/>
            <a:ext cx="254649" cy="254649"/>
          </a:xfrm>
          <a:prstGeom prst="ellipse">
            <a:avLst/>
          </a:prstGeom>
          <a:noFill/>
          <a:ln w="28575"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>
            <a:extLst>
              <a:ext uri="{FF2B5EF4-FFF2-40B4-BE49-F238E27FC236}">
                <a16:creationId xmlns="" xmlns:a16="http://schemas.microsoft.com/office/drawing/2014/main" id="{D54E0882-87E9-4F87-AFD2-7381FF227E32}"/>
              </a:ext>
            </a:extLst>
          </p:cNvPr>
          <p:cNvSpPr/>
          <p:nvPr userDrawn="1"/>
        </p:nvSpPr>
        <p:spPr>
          <a:xfrm>
            <a:off x="9263129" y="5799033"/>
            <a:ext cx="234307" cy="234307"/>
          </a:xfrm>
          <a:prstGeom prst="ellipse">
            <a:avLst/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>
            <a:extLst>
              <a:ext uri="{FF2B5EF4-FFF2-40B4-BE49-F238E27FC236}">
                <a16:creationId xmlns="" xmlns:a16="http://schemas.microsoft.com/office/drawing/2014/main" id="{2FC42E85-2E1C-4FC2-88BE-C1B101D59B40}"/>
              </a:ext>
            </a:extLst>
          </p:cNvPr>
          <p:cNvSpPr/>
          <p:nvPr userDrawn="1"/>
        </p:nvSpPr>
        <p:spPr>
          <a:xfrm>
            <a:off x="320915" y="1909991"/>
            <a:ext cx="160109" cy="160109"/>
          </a:xfrm>
          <a:prstGeom prst="ellipse">
            <a:avLst/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>
            <a:extLst>
              <a:ext uri="{FF2B5EF4-FFF2-40B4-BE49-F238E27FC236}">
                <a16:creationId xmlns="" xmlns:a16="http://schemas.microsoft.com/office/drawing/2014/main" id="{9FF8B0D4-CD01-4DAE-89E5-3F2E1A70F66A}"/>
              </a:ext>
            </a:extLst>
          </p:cNvPr>
          <p:cNvSpPr/>
          <p:nvPr userDrawn="1"/>
        </p:nvSpPr>
        <p:spPr>
          <a:xfrm>
            <a:off x="2363294" y="6410392"/>
            <a:ext cx="155327" cy="155327"/>
          </a:xfrm>
          <a:prstGeom prst="ellipse">
            <a:avLst/>
          </a:prstGeom>
          <a:noFill/>
          <a:ln w="28575"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>
            <a:extLst>
              <a:ext uri="{FF2B5EF4-FFF2-40B4-BE49-F238E27FC236}">
                <a16:creationId xmlns="" xmlns:a16="http://schemas.microsoft.com/office/drawing/2014/main" id="{775F9D08-9557-45F8-98DF-60919E4C2794}"/>
              </a:ext>
            </a:extLst>
          </p:cNvPr>
          <p:cNvSpPr/>
          <p:nvPr userDrawn="1"/>
        </p:nvSpPr>
        <p:spPr>
          <a:xfrm>
            <a:off x="9263129" y="465447"/>
            <a:ext cx="155327" cy="155327"/>
          </a:xfrm>
          <a:prstGeom prst="ellipse">
            <a:avLst/>
          </a:prstGeom>
          <a:noFill/>
          <a:ln w="28575"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9177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525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1709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42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29669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3008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TextBox 3"/>
          <p:cNvSpPr txBox="1"/>
          <p:nvPr userDrawn="1"/>
        </p:nvSpPr>
        <p:spPr>
          <a:xfrm>
            <a:off x="142404" y="6479864"/>
            <a:ext cx="1440159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hlinkClick r:id="rId2"/>
              </a:rPr>
              <a:t>模板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35025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7678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2023/1/2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512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2.png"/><Relationship Id="rId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1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2.png"/><Relationship Id="rId5" Type="http://schemas.openxmlformats.org/officeDocument/2006/relationships/image" Target="../media/image4.png"/><Relationship Id="rId10" Type="http://schemas.openxmlformats.org/officeDocument/2006/relationships/image" Target="../media/image11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0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>
            <a:extLst>
              <a:ext uri="{FF2B5EF4-FFF2-40B4-BE49-F238E27FC236}">
                <a16:creationId xmlns="" xmlns:a16="http://schemas.microsoft.com/office/drawing/2014/main" id="{CFCE4943-0DAD-4370-BA72-347C97CD11F6}"/>
              </a:ext>
            </a:extLst>
          </p:cNvPr>
          <p:cNvSpPr/>
          <p:nvPr/>
        </p:nvSpPr>
        <p:spPr>
          <a:xfrm>
            <a:off x="3888147" y="4622767"/>
            <a:ext cx="2512653" cy="565634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3" name="图片 22">
            <a:extLst>
              <a:ext uri="{FF2B5EF4-FFF2-40B4-BE49-F238E27FC236}">
                <a16:creationId xmlns="" xmlns:a16="http://schemas.microsoft.com/office/drawing/2014/main" id="{37878F43-44B3-49E3-8A8D-D357BC3847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8600"/>
            <a:ext cx="1735016" cy="281940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="" xmlns:a16="http://schemas.microsoft.com/office/drawing/2014/main" id="{CE924E31-D6D2-48B5-B588-3E84523488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373" y="1"/>
            <a:ext cx="1805627" cy="2281302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D4036C5E-528E-4F4F-81AF-16F60F10B79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016689" y="-2260302"/>
            <a:ext cx="6405056" cy="11535259"/>
          </a:xfrm>
          <a:prstGeom prst="rect">
            <a:avLst/>
          </a:prstGeom>
          <a:effectLst>
            <a:outerShdw blurRad="50800" dist="12700" sx="102000" sy="102000" algn="ctr" rotWithShape="0">
              <a:prstClr val="black">
                <a:alpha val="13000"/>
              </a:prstClr>
            </a:outerShdw>
          </a:effectLst>
        </p:spPr>
      </p:pic>
      <p:pic>
        <p:nvPicPr>
          <p:cNvPr id="9" name="图片 8" descr="图片包含 玩具, 玩偶&#10;&#10;自动生成的说明">
            <a:extLst>
              <a:ext uri="{FF2B5EF4-FFF2-40B4-BE49-F238E27FC236}">
                <a16:creationId xmlns="" xmlns:a16="http://schemas.microsoft.com/office/drawing/2014/main" id="{59DB6CC5-B8F6-45A6-BD19-DB0EEDE6FEB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3130" y="1584234"/>
            <a:ext cx="2246741" cy="528627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="" xmlns:a16="http://schemas.microsoft.com/office/drawing/2014/main" id="{1BA23D6B-3ED8-4207-86F4-F05907A7E18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672" y="736088"/>
            <a:ext cx="2253122" cy="2255049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="" xmlns:a16="http://schemas.microsoft.com/office/drawing/2014/main" id="{20063C5E-7AEA-49B0-B373-4705240A54A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288" y="1758848"/>
            <a:ext cx="676924" cy="811262"/>
          </a:xfrm>
          <a:prstGeom prst="rect">
            <a:avLst/>
          </a:prstGeom>
        </p:spPr>
      </p:pic>
      <p:pic>
        <p:nvPicPr>
          <p:cNvPr id="15" name="图片 14" descr="图片包含 物体&#10;&#10;自动生成的说明">
            <a:extLst>
              <a:ext uri="{FF2B5EF4-FFF2-40B4-BE49-F238E27FC236}">
                <a16:creationId xmlns="" xmlns:a16="http://schemas.microsoft.com/office/drawing/2014/main" id="{1160133A-F8D9-49EC-8AF8-C7AE4D1BA56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893" y="5360125"/>
            <a:ext cx="1903748" cy="1516405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="" xmlns:a16="http://schemas.microsoft.com/office/drawing/2014/main" id="{471875CF-7777-4BEC-9257-2C7F54AF4EE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071" y="5217117"/>
            <a:ext cx="863725" cy="901210"/>
          </a:xfrm>
          <a:prstGeom prst="rect">
            <a:avLst/>
          </a:prstGeom>
        </p:spPr>
      </p:pic>
      <p:pic>
        <p:nvPicPr>
          <p:cNvPr id="19" name="图片 18" descr="图片包含 文字&#10;&#10;自动生成的说明">
            <a:extLst>
              <a:ext uri="{FF2B5EF4-FFF2-40B4-BE49-F238E27FC236}">
                <a16:creationId xmlns="" xmlns:a16="http://schemas.microsoft.com/office/drawing/2014/main" id="{0FFE2D1F-3C92-41B6-85A0-891B16A92BD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36570" y="-609614"/>
            <a:ext cx="1233491" cy="2413090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3CA2E288-6485-41F5-9D90-A7CFFCE8DE90}"/>
              </a:ext>
            </a:extLst>
          </p:cNvPr>
          <p:cNvSpPr txBox="1"/>
          <p:nvPr/>
        </p:nvSpPr>
        <p:spPr>
          <a:xfrm>
            <a:off x="2199948" y="1187023"/>
            <a:ext cx="4141082" cy="1892826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CN" altLang="en-US" sz="11700" dirty="0" smtClean="0">
                <a:solidFill>
                  <a:srgbClr val="2A59A7"/>
                </a:solidFill>
                <a:latin typeface="Aa法式拼音 (非商业使用)" panose="02010600010101010101" pitchFamily="2" charset="-122"/>
                <a:ea typeface="Aa法式拼音 (非商业使用)" panose="02010600010101010101" pitchFamily="2" charset="-122"/>
                <a:cs typeface="+mn-ea"/>
                <a:sym typeface="+mn-lt"/>
              </a:rPr>
              <a:t>暑假</a:t>
            </a:r>
            <a:endParaRPr lang="zh-CN" altLang="en-US" sz="11700" dirty="0">
              <a:solidFill>
                <a:srgbClr val="2A59A7"/>
              </a:solidFill>
              <a:latin typeface="Aa法式拼音 (非商业使用)" panose="02010600010101010101" pitchFamily="2" charset="-122"/>
              <a:ea typeface="Aa法式拼音 (非商业使用)" panose="02010600010101010101" pitchFamily="2" charset="-122"/>
              <a:cs typeface="+mn-ea"/>
              <a:sym typeface="+mn-lt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="" xmlns:a16="http://schemas.microsoft.com/office/drawing/2014/main" id="{1B59FB5B-D0C9-4919-B74F-030FB018C38F}"/>
              </a:ext>
            </a:extLst>
          </p:cNvPr>
          <p:cNvSpPr/>
          <p:nvPr/>
        </p:nvSpPr>
        <p:spPr>
          <a:xfrm>
            <a:off x="1139680" y="3055019"/>
            <a:ext cx="6464632" cy="144655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pPr algn="ctr"/>
            <a:r>
              <a:rPr lang="zh-CN" altLang="en-US" sz="8800" dirty="0">
                <a:solidFill>
                  <a:srgbClr val="2A59A7"/>
                </a:solidFill>
                <a:latin typeface="Aa法式拼音 (非商业使用)" panose="02010600010101010101" pitchFamily="2" charset="-122"/>
                <a:ea typeface="Aa法式拼音 (非商业使用)" panose="02010600010101010101" pitchFamily="2" charset="-122"/>
                <a:cs typeface="+mn-ea"/>
                <a:sym typeface="+mn-lt"/>
              </a:rPr>
              <a:t>课外班招生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="" xmlns:a16="http://schemas.microsoft.com/office/drawing/2014/main" id="{26ABD5C6-13D6-40B3-9DB4-E2EEC47A10F5}"/>
              </a:ext>
            </a:extLst>
          </p:cNvPr>
          <p:cNvSpPr/>
          <p:nvPr/>
        </p:nvSpPr>
        <p:spPr>
          <a:xfrm>
            <a:off x="3741116" y="4474065"/>
            <a:ext cx="2512653" cy="56563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矩形: 圆角 38">
            <a:extLst>
              <a:ext uri="{FF2B5EF4-FFF2-40B4-BE49-F238E27FC236}">
                <a16:creationId xmlns="" xmlns:a16="http://schemas.microsoft.com/office/drawing/2014/main" id="{282B2151-24AA-4F12-8AC5-9479FC7E83F2}"/>
              </a:ext>
            </a:extLst>
          </p:cNvPr>
          <p:cNvSpPr/>
          <p:nvPr/>
        </p:nvSpPr>
        <p:spPr>
          <a:xfrm>
            <a:off x="4579343" y="5787413"/>
            <a:ext cx="3279747" cy="45719"/>
          </a:xfrm>
          <a:prstGeom prst="roundRect">
            <a:avLst>
              <a:gd name="adj" fmla="val 50000"/>
            </a:avLst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3" name="矩形: 圆角 42">
            <a:extLst>
              <a:ext uri="{FF2B5EF4-FFF2-40B4-BE49-F238E27FC236}">
                <a16:creationId xmlns="" xmlns:a16="http://schemas.microsoft.com/office/drawing/2014/main" id="{B43D718F-D90E-4063-840B-301832F834ED}"/>
              </a:ext>
            </a:extLst>
          </p:cNvPr>
          <p:cNvSpPr/>
          <p:nvPr/>
        </p:nvSpPr>
        <p:spPr>
          <a:xfrm>
            <a:off x="3873839" y="6028520"/>
            <a:ext cx="893985" cy="45719"/>
          </a:xfrm>
          <a:prstGeom prst="roundRect">
            <a:avLst>
              <a:gd name="adj" fmla="val 50000"/>
            </a:avLst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椭圆 39">
            <a:extLst>
              <a:ext uri="{FF2B5EF4-FFF2-40B4-BE49-F238E27FC236}">
                <a16:creationId xmlns="" xmlns:a16="http://schemas.microsoft.com/office/drawing/2014/main" id="{7166B9A7-88A8-4025-8F58-C4035DA28392}"/>
              </a:ext>
            </a:extLst>
          </p:cNvPr>
          <p:cNvSpPr/>
          <p:nvPr/>
        </p:nvSpPr>
        <p:spPr>
          <a:xfrm>
            <a:off x="8100445" y="5660088"/>
            <a:ext cx="254649" cy="254649"/>
          </a:xfrm>
          <a:prstGeom prst="ellipse">
            <a:avLst/>
          </a:prstGeom>
          <a:noFill/>
          <a:ln w="28575"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5" name="椭圆 44">
            <a:extLst>
              <a:ext uri="{FF2B5EF4-FFF2-40B4-BE49-F238E27FC236}">
                <a16:creationId xmlns="" xmlns:a16="http://schemas.microsoft.com/office/drawing/2014/main" id="{FE22CE39-3B53-44C8-82F0-C6C9A2F569E8}"/>
              </a:ext>
            </a:extLst>
          </p:cNvPr>
          <p:cNvSpPr/>
          <p:nvPr/>
        </p:nvSpPr>
        <p:spPr>
          <a:xfrm>
            <a:off x="7685654" y="2738556"/>
            <a:ext cx="234307" cy="234307"/>
          </a:xfrm>
          <a:prstGeom prst="ellipse">
            <a:avLst/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华文隶书" panose="02010800040101010101" pitchFamily="2" charset="-122"/>
              <a:ea typeface="华文隶书" panose="02010800040101010101" pitchFamily="2" charset="-122"/>
              <a:cs typeface="+mn-ea"/>
              <a:sym typeface="+mn-lt"/>
            </a:endParaRPr>
          </a:p>
        </p:txBody>
      </p:sp>
      <p:sp>
        <p:nvSpPr>
          <p:cNvPr id="46" name="椭圆 45">
            <a:extLst>
              <a:ext uri="{FF2B5EF4-FFF2-40B4-BE49-F238E27FC236}">
                <a16:creationId xmlns="" xmlns:a16="http://schemas.microsoft.com/office/drawing/2014/main" id="{36F82A61-639F-4BE6-B4FE-E99E7023C92A}"/>
              </a:ext>
            </a:extLst>
          </p:cNvPr>
          <p:cNvSpPr/>
          <p:nvPr/>
        </p:nvSpPr>
        <p:spPr>
          <a:xfrm>
            <a:off x="320915" y="1909991"/>
            <a:ext cx="160109" cy="160109"/>
          </a:xfrm>
          <a:prstGeom prst="ellipse">
            <a:avLst/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华文隶书" panose="02010800040101010101" pitchFamily="2" charset="-122"/>
              <a:ea typeface="华文隶书" panose="02010800040101010101" pitchFamily="2" charset="-122"/>
              <a:cs typeface="+mn-ea"/>
              <a:sym typeface="+mn-lt"/>
            </a:endParaRPr>
          </a:p>
        </p:txBody>
      </p:sp>
      <p:sp>
        <p:nvSpPr>
          <p:cNvPr id="49" name="椭圆 48">
            <a:extLst>
              <a:ext uri="{FF2B5EF4-FFF2-40B4-BE49-F238E27FC236}">
                <a16:creationId xmlns="" xmlns:a16="http://schemas.microsoft.com/office/drawing/2014/main" id="{800912F0-56A2-43AC-A77B-9BCC31210BFC}"/>
              </a:ext>
            </a:extLst>
          </p:cNvPr>
          <p:cNvSpPr/>
          <p:nvPr/>
        </p:nvSpPr>
        <p:spPr>
          <a:xfrm>
            <a:off x="1720589" y="4613341"/>
            <a:ext cx="200925" cy="200925"/>
          </a:xfrm>
          <a:prstGeom prst="ellipse">
            <a:avLst/>
          </a:prstGeom>
          <a:noFill/>
          <a:ln w="28575"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椭圆 50">
            <a:extLst>
              <a:ext uri="{FF2B5EF4-FFF2-40B4-BE49-F238E27FC236}">
                <a16:creationId xmlns="" xmlns:a16="http://schemas.microsoft.com/office/drawing/2014/main" id="{F5B2E83C-5A52-46C7-83E7-AA349AA3BF55}"/>
              </a:ext>
            </a:extLst>
          </p:cNvPr>
          <p:cNvSpPr/>
          <p:nvPr/>
        </p:nvSpPr>
        <p:spPr>
          <a:xfrm>
            <a:off x="2363294" y="6410392"/>
            <a:ext cx="155327" cy="155327"/>
          </a:xfrm>
          <a:prstGeom prst="ellipse">
            <a:avLst/>
          </a:prstGeom>
          <a:noFill/>
          <a:ln w="28575"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3" name="椭圆 52">
            <a:extLst>
              <a:ext uri="{FF2B5EF4-FFF2-40B4-BE49-F238E27FC236}">
                <a16:creationId xmlns="" xmlns:a16="http://schemas.microsoft.com/office/drawing/2014/main" id="{4A717E45-474E-4438-A51E-C2C9ED27C09D}"/>
              </a:ext>
            </a:extLst>
          </p:cNvPr>
          <p:cNvSpPr/>
          <p:nvPr/>
        </p:nvSpPr>
        <p:spPr>
          <a:xfrm>
            <a:off x="9263129" y="465447"/>
            <a:ext cx="155327" cy="155327"/>
          </a:xfrm>
          <a:prstGeom prst="ellipse">
            <a:avLst/>
          </a:prstGeom>
          <a:noFill/>
          <a:ln w="28575"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="" xmlns:a16="http://schemas.microsoft.com/office/drawing/2014/main" id="{F3B71919-6017-48B9-A48D-5DF8FE9664DD}"/>
              </a:ext>
            </a:extLst>
          </p:cNvPr>
          <p:cNvSpPr txBox="1"/>
          <p:nvPr/>
        </p:nvSpPr>
        <p:spPr>
          <a:xfrm>
            <a:off x="4102450" y="4535138"/>
            <a:ext cx="2150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优品</a:t>
            </a:r>
            <a:r>
              <a:rPr lang="zh-CN" altLang="en-US" sz="2400" dirty="0" smtClean="0">
                <a:solidFill>
                  <a:schemeClr val="bg1"/>
                </a:solidFill>
                <a:cs typeface="+mn-ea"/>
                <a:sym typeface="+mn-lt"/>
              </a:rPr>
              <a:t>培训中心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4738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00">
        <p:comb/>
      </p:transition>
    </mc:Choice>
    <mc:Fallback xmlns="">
      <p:transition spd="slow" advTm="4000">
        <p:comb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" grpId="0"/>
      <p:bldP spid="5" grpId="0"/>
      <p:bldP spid="26" grpId="0" animBg="1"/>
      <p:bldP spid="4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35EAC6F3-02DC-48C3-B4B5-0C9533BAC1AC}"/>
              </a:ext>
            </a:extLst>
          </p:cNvPr>
          <p:cNvSpPr/>
          <p:nvPr/>
        </p:nvSpPr>
        <p:spPr>
          <a:xfrm>
            <a:off x="1835726" y="931834"/>
            <a:ext cx="2367973" cy="49680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29B8D3F-A54F-4E4A-9B58-C1A0E1DE65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14" y="931834"/>
            <a:ext cx="476140" cy="49680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C7E55CC8-800B-4F7D-80EC-3FA202C30BB5}"/>
              </a:ext>
            </a:extLst>
          </p:cNvPr>
          <p:cNvSpPr txBox="1"/>
          <p:nvPr/>
        </p:nvSpPr>
        <p:spPr>
          <a:xfrm>
            <a:off x="1784926" y="862447"/>
            <a:ext cx="25330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02 </a:t>
            </a: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精品课程</a:t>
            </a:r>
          </a:p>
        </p:txBody>
      </p:sp>
      <p:sp>
        <p:nvSpPr>
          <p:cNvPr id="7" name="椭圆 6">
            <a:extLst>
              <a:ext uri="{FF2B5EF4-FFF2-40B4-BE49-F238E27FC236}">
                <a16:creationId xmlns="" xmlns:a16="http://schemas.microsoft.com/office/drawing/2014/main" id="{229124E3-F13D-47E7-AC11-9407D113E80F}"/>
              </a:ext>
            </a:extLst>
          </p:cNvPr>
          <p:cNvSpPr/>
          <p:nvPr/>
        </p:nvSpPr>
        <p:spPr>
          <a:xfrm>
            <a:off x="2590799" y="1930400"/>
            <a:ext cx="1955800" cy="1955800"/>
          </a:xfrm>
          <a:prstGeom prst="ellipse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空心弧 7">
            <a:extLst>
              <a:ext uri="{FF2B5EF4-FFF2-40B4-BE49-F238E27FC236}">
                <a16:creationId xmlns="" xmlns:a16="http://schemas.microsoft.com/office/drawing/2014/main" id="{4DEACE59-5F76-4B3B-BE57-548204B85ECE}"/>
              </a:ext>
            </a:extLst>
          </p:cNvPr>
          <p:cNvSpPr/>
          <p:nvPr/>
        </p:nvSpPr>
        <p:spPr>
          <a:xfrm>
            <a:off x="2457448" y="1835149"/>
            <a:ext cx="2051052" cy="2051052"/>
          </a:xfrm>
          <a:prstGeom prst="blockArc">
            <a:avLst>
              <a:gd name="adj1" fmla="val 1751155"/>
              <a:gd name="adj2" fmla="val 55667"/>
              <a:gd name="adj3" fmla="val 4253"/>
            </a:avLst>
          </a:prstGeom>
          <a:solidFill>
            <a:schemeClr val="tx1">
              <a:lumMod val="75000"/>
              <a:lumOff val="25000"/>
            </a:schemeClr>
          </a:solidFill>
          <a:ln cap="rnd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椭圆 8">
            <a:extLst>
              <a:ext uri="{FF2B5EF4-FFF2-40B4-BE49-F238E27FC236}">
                <a16:creationId xmlns="" xmlns:a16="http://schemas.microsoft.com/office/drawing/2014/main" id="{C97DD608-AE4C-4BA5-A0BB-C84547957DC2}"/>
              </a:ext>
            </a:extLst>
          </p:cNvPr>
          <p:cNvSpPr/>
          <p:nvPr/>
        </p:nvSpPr>
        <p:spPr>
          <a:xfrm>
            <a:off x="4394200" y="3022600"/>
            <a:ext cx="190500" cy="1905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椭圆 9">
            <a:extLst>
              <a:ext uri="{FF2B5EF4-FFF2-40B4-BE49-F238E27FC236}">
                <a16:creationId xmlns="" xmlns:a16="http://schemas.microsoft.com/office/drawing/2014/main" id="{44D34E64-B7BF-4476-BFAF-F7721417094B}"/>
              </a:ext>
            </a:extLst>
          </p:cNvPr>
          <p:cNvSpPr/>
          <p:nvPr/>
        </p:nvSpPr>
        <p:spPr>
          <a:xfrm>
            <a:off x="5305425" y="1930400"/>
            <a:ext cx="1955800" cy="1955800"/>
          </a:xfrm>
          <a:prstGeom prst="ellipse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空心弧 10">
            <a:extLst>
              <a:ext uri="{FF2B5EF4-FFF2-40B4-BE49-F238E27FC236}">
                <a16:creationId xmlns="" xmlns:a16="http://schemas.microsoft.com/office/drawing/2014/main" id="{464DA045-A044-4494-ABA3-B39CFB1BDABC}"/>
              </a:ext>
            </a:extLst>
          </p:cNvPr>
          <p:cNvSpPr/>
          <p:nvPr/>
        </p:nvSpPr>
        <p:spPr>
          <a:xfrm>
            <a:off x="5172074" y="1835149"/>
            <a:ext cx="2051052" cy="2051052"/>
          </a:xfrm>
          <a:prstGeom prst="blockArc">
            <a:avLst>
              <a:gd name="adj1" fmla="val 1751155"/>
              <a:gd name="adj2" fmla="val 55667"/>
              <a:gd name="adj3" fmla="val 4253"/>
            </a:avLst>
          </a:prstGeom>
          <a:solidFill>
            <a:schemeClr val="tx1">
              <a:lumMod val="75000"/>
              <a:lumOff val="25000"/>
            </a:schemeClr>
          </a:solidFill>
          <a:ln cap="rnd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2" name="椭圆 11">
            <a:extLst>
              <a:ext uri="{FF2B5EF4-FFF2-40B4-BE49-F238E27FC236}">
                <a16:creationId xmlns="" xmlns:a16="http://schemas.microsoft.com/office/drawing/2014/main" id="{FFE941E0-36B2-4E70-9948-A17555460774}"/>
              </a:ext>
            </a:extLst>
          </p:cNvPr>
          <p:cNvSpPr/>
          <p:nvPr/>
        </p:nvSpPr>
        <p:spPr>
          <a:xfrm>
            <a:off x="7108826" y="3022600"/>
            <a:ext cx="190500" cy="1905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椭圆 12">
            <a:extLst>
              <a:ext uri="{FF2B5EF4-FFF2-40B4-BE49-F238E27FC236}">
                <a16:creationId xmlns="" xmlns:a16="http://schemas.microsoft.com/office/drawing/2014/main" id="{EDA7A44C-13C8-407B-9FB9-4A9161B5B837}"/>
              </a:ext>
            </a:extLst>
          </p:cNvPr>
          <p:cNvSpPr/>
          <p:nvPr/>
        </p:nvSpPr>
        <p:spPr>
          <a:xfrm>
            <a:off x="8340725" y="1930400"/>
            <a:ext cx="1955800" cy="1955800"/>
          </a:xfrm>
          <a:prstGeom prst="ellipse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空心弧 13">
            <a:extLst>
              <a:ext uri="{FF2B5EF4-FFF2-40B4-BE49-F238E27FC236}">
                <a16:creationId xmlns="" xmlns:a16="http://schemas.microsoft.com/office/drawing/2014/main" id="{270CC389-4FB4-4E37-AC28-59AEE324A9B0}"/>
              </a:ext>
            </a:extLst>
          </p:cNvPr>
          <p:cNvSpPr/>
          <p:nvPr/>
        </p:nvSpPr>
        <p:spPr>
          <a:xfrm>
            <a:off x="8207374" y="1835149"/>
            <a:ext cx="2051052" cy="2051052"/>
          </a:xfrm>
          <a:prstGeom prst="blockArc">
            <a:avLst>
              <a:gd name="adj1" fmla="val 1751155"/>
              <a:gd name="adj2" fmla="val 55667"/>
              <a:gd name="adj3" fmla="val 4253"/>
            </a:avLst>
          </a:prstGeom>
          <a:solidFill>
            <a:schemeClr val="tx1">
              <a:lumMod val="75000"/>
              <a:lumOff val="25000"/>
            </a:schemeClr>
          </a:solidFill>
          <a:ln cap="rnd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15" name="椭圆 14">
            <a:extLst>
              <a:ext uri="{FF2B5EF4-FFF2-40B4-BE49-F238E27FC236}">
                <a16:creationId xmlns="" xmlns:a16="http://schemas.microsoft.com/office/drawing/2014/main" id="{620FDC16-425B-44EC-ABB5-EEA07FC1DBD8}"/>
              </a:ext>
            </a:extLst>
          </p:cNvPr>
          <p:cNvSpPr/>
          <p:nvPr/>
        </p:nvSpPr>
        <p:spPr>
          <a:xfrm>
            <a:off x="10144126" y="3022600"/>
            <a:ext cx="190500" cy="1905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="" xmlns:a16="http://schemas.microsoft.com/office/drawing/2014/main" id="{F2CD86CD-69FD-4460-AD72-6058BFEF551C}"/>
              </a:ext>
            </a:extLst>
          </p:cNvPr>
          <p:cNvSpPr txBox="1"/>
          <p:nvPr/>
        </p:nvSpPr>
        <p:spPr>
          <a:xfrm>
            <a:off x="2553239" y="4582592"/>
            <a:ext cx="1840961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="" xmlns:a16="http://schemas.microsoft.com/office/drawing/2014/main" id="{845AFB7A-723A-4C2C-B2DE-64B0C4FD65C1}"/>
              </a:ext>
            </a:extLst>
          </p:cNvPr>
          <p:cNvSpPr txBox="1"/>
          <p:nvPr/>
        </p:nvSpPr>
        <p:spPr>
          <a:xfrm>
            <a:off x="2762627" y="4171726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50CAEC68-2436-4855-BF6B-84295B9C8CF5}"/>
              </a:ext>
            </a:extLst>
          </p:cNvPr>
          <p:cNvSpPr txBox="1"/>
          <p:nvPr/>
        </p:nvSpPr>
        <p:spPr>
          <a:xfrm>
            <a:off x="5267865" y="4582592"/>
            <a:ext cx="1840961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="" xmlns:a16="http://schemas.microsoft.com/office/drawing/2014/main" id="{3D0FD420-F0C2-43E2-800E-AFEF7B86E893}"/>
              </a:ext>
            </a:extLst>
          </p:cNvPr>
          <p:cNvSpPr txBox="1"/>
          <p:nvPr/>
        </p:nvSpPr>
        <p:spPr>
          <a:xfrm>
            <a:off x="5477253" y="4171726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C26279C5-E6C0-4351-9FFC-C1B234180CE8}"/>
              </a:ext>
            </a:extLst>
          </p:cNvPr>
          <p:cNvSpPr txBox="1"/>
          <p:nvPr/>
        </p:nvSpPr>
        <p:spPr>
          <a:xfrm>
            <a:off x="8340725" y="4582592"/>
            <a:ext cx="1840961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="" xmlns:a16="http://schemas.microsoft.com/office/drawing/2014/main" id="{85505670-0C7C-4BC0-9DC0-3B2EFFE57FE9}"/>
              </a:ext>
            </a:extLst>
          </p:cNvPr>
          <p:cNvSpPr txBox="1"/>
          <p:nvPr/>
        </p:nvSpPr>
        <p:spPr>
          <a:xfrm>
            <a:off x="8550113" y="4171726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DB4EF1A7-A41A-4268-866C-042B46B71425}"/>
              </a:ext>
            </a:extLst>
          </p:cNvPr>
          <p:cNvSpPr txBox="1"/>
          <p:nvPr/>
        </p:nvSpPr>
        <p:spPr>
          <a:xfrm>
            <a:off x="2762627" y="2675011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425F2B5E-041E-4364-827D-64B55239FF5A}"/>
              </a:ext>
            </a:extLst>
          </p:cNvPr>
          <p:cNvSpPr txBox="1"/>
          <p:nvPr/>
        </p:nvSpPr>
        <p:spPr>
          <a:xfrm>
            <a:off x="5492748" y="2675011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26" name="文本框 25">
            <a:extLst>
              <a:ext uri="{FF2B5EF4-FFF2-40B4-BE49-F238E27FC236}">
                <a16:creationId xmlns="" xmlns:a16="http://schemas.microsoft.com/office/drawing/2014/main" id="{9F08BEE0-6E43-4C99-8537-C3F49BBA7264}"/>
              </a:ext>
            </a:extLst>
          </p:cNvPr>
          <p:cNvSpPr txBox="1"/>
          <p:nvPr/>
        </p:nvSpPr>
        <p:spPr>
          <a:xfrm>
            <a:off x="8531334" y="2675011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="" xmlns:a16="http://schemas.microsoft.com/office/drawing/2014/main" id="{FD4F1183-0C9F-44E3-BDA2-2737A3D40EC0}"/>
              </a:ext>
            </a:extLst>
          </p:cNvPr>
          <p:cNvSpPr txBox="1"/>
          <p:nvPr/>
        </p:nvSpPr>
        <p:spPr>
          <a:xfrm>
            <a:off x="3327561" y="2198194"/>
            <a:ext cx="58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8" name="文本框 27">
            <a:extLst>
              <a:ext uri="{FF2B5EF4-FFF2-40B4-BE49-F238E27FC236}">
                <a16:creationId xmlns="" xmlns:a16="http://schemas.microsoft.com/office/drawing/2014/main" id="{D904A32C-74E0-4946-BFDB-4FA2F6293C4F}"/>
              </a:ext>
            </a:extLst>
          </p:cNvPr>
          <p:cNvSpPr txBox="1"/>
          <p:nvPr/>
        </p:nvSpPr>
        <p:spPr>
          <a:xfrm>
            <a:off x="5991225" y="2198194"/>
            <a:ext cx="58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9" name="文本框 28">
            <a:extLst>
              <a:ext uri="{FF2B5EF4-FFF2-40B4-BE49-F238E27FC236}">
                <a16:creationId xmlns="" xmlns:a16="http://schemas.microsoft.com/office/drawing/2014/main" id="{EEB8E3F4-F7BF-40FB-AFD2-5D791B149C13}"/>
              </a:ext>
            </a:extLst>
          </p:cNvPr>
          <p:cNvSpPr txBox="1"/>
          <p:nvPr/>
        </p:nvSpPr>
        <p:spPr>
          <a:xfrm>
            <a:off x="8969105" y="2198194"/>
            <a:ext cx="58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232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3" presetClass="entr" presetSubtype="1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6" grpId="0"/>
      <p:bldP spid="27" grpId="0"/>
      <p:bldP spid="28" grpId="0"/>
      <p:bldP spid="2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35EAC6F3-02DC-48C3-B4B5-0C9533BAC1AC}"/>
              </a:ext>
            </a:extLst>
          </p:cNvPr>
          <p:cNvSpPr/>
          <p:nvPr/>
        </p:nvSpPr>
        <p:spPr>
          <a:xfrm>
            <a:off x="1835726" y="931834"/>
            <a:ext cx="2367973" cy="49680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29B8D3F-A54F-4E4A-9B58-C1A0E1DE65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14" y="931834"/>
            <a:ext cx="476140" cy="49680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C7E55CC8-800B-4F7D-80EC-3FA202C30BB5}"/>
              </a:ext>
            </a:extLst>
          </p:cNvPr>
          <p:cNvSpPr txBox="1"/>
          <p:nvPr/>
        </p:nvSpPr>
        <p:spPr>
          <a:xfrm>
            <a:off x="1784926" y="862447"/>
            <a:ext cx="25330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02 </a:t>
            </a: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精品课程</a:t>
            </a:r>
          </a:p>
        </p:txBody>
      </p:sp>
      <p:sp>
        <p:nvSpPr>
          <p:cNvPr id="5" name="矩形 4">
            <a:extLst>
              <a:ext uri="{FF2B5EF4-FFF2-40B4-BE49-F238E27FC236}">
                <a16:creationId xmlns="" xmlns:a16="http://schemas.microsoft.com/office/drawing/2014/main" id="{ED4579BC-57CD-4D91-A1B8-2E8B70C28D85}"/>
              </a:ext>
            </a:extLst>
          </p:cNvPr>
          <p:cNvSpPr/>
          <p:nvPr/>
        </p:nvSpPr>
        <p:spPr>
          <a:xfrm>
            <a:off x="5950526" y="2120900"/>
            <a:ext cx="4450773" cy="3022600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2287AB55-315A-48E3-A2E5-EF19599A7147}"/>
              </a:ext>
            </a:extLst>
          </p:cNvPr>
          <p:cNvSpPr txBox="1"/>
          <p:nvPr/>
        </p:nvSpPr>
        <p:spPr>
          <a:xfrm>
            <a:off x="6195450" y="2660692"/>
            <a:ext cx="3774049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C5495477-FFF5-4903-8B7E-00811AF0E751}"/>
              </a:ext>
            </a:extLst>
          </p:cNvPr>
          <p:cNvSpPr txBox="1"/>
          <p:nvPr/>
        </p:nvSpPr>
        <p:spPr>
          <a:xfrm>
            <a:off x="6195451" y="2254250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F732FF3C-4564-4DDB-BA52-950B30ABA546}"/>
              </a:ext>
            </a:extLst>
          </p:cNvPr>
          <p:cNvSpPr txBox="1"/>
          <p:nvPr/>
        </p:nvSpPr>
        <p:spPr>
          <a:xfrm>
            <a:off x="6195451" y="3346855"/>
            <a:ext cx="3774048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EC308B46-C7B8-4820-B755-4FB428FA7AFF}"/>
              </a:ext>
            </a:extLst>
          </p:cNvPr>
          <p:cNvSpPr txBox="1"/>
          <p:nvPr/>
        </p:nvSpPr>
        <p:spPr>
          <a:xfrm>
            <a:off x="6195450" y="4049291"/>
            <a:ext cx="3608949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grpSp>
        <p:nvGrpSpPr>
          <p:cNvPr id="11" name="组合 10">
            <a:extLst>
              <a:ext uri="{FF2B5EF4-FFF2-40B4-BE49-F238E27FC236}">
                <a16:creationId xmlns="" xmlns:a16="http://schemas.microsoft.com/office/drawing/2014/main" id="{C86F33C9-00E3-4824-9A60-29EB2B4B4AE7}"/>
              </a:ext>
            </a:extLst>
          </p:cNvPr>
          <p:cNvGrpSpPr/>
          <p:nvPr/>
        </p:nvGrpSpPr>
        <p:grpSpPr>
          <a:xfrm>
            <a:off x="1938641" y="2120900"/>
            <a:ext cx="3659909" cy="3022600"/>
            <a:chOff x="2138363" y="1588"/>
            <a:chExt cx="7867650" cy="6497638"/>
          </a:xfrm>
        </p:grpSpPr>
        <p:sp>
          <p:nvSpPr>
            <p:cNvPr id="12" name="Oval 5">
              <a:extLst>
                <a:ext uri="{FF2B5EF4-FFF2-40B4-BE49-F238E27FC236}">
                  <a16:creationId xmlns="" xmlns:a16="http://schemas.microsoft.com/office/drawing/2014/main" id="{F88653FD-C4E5-4DE2-8AB5-E3B4FD46B3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9213" y="1411288"/>
              <a:ext cx="4548188" cy="4552950"/>
            </a:xfrm>
            <a:prstGeom prst="ellipse">
              <a:avLst/>
            </a:prstGeom>
            <a:solidFill>
              <a:srgbClr val="295AA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="" xmlns:a16="http://schemas.microsoft.com/office/drawing/2014/main" id="{1C1146A7-92C8-4AD4-A728-EF0E34C771F7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9038" y="4386263"/>
              <a:ext cx="2270125" cy="676275"/>
            </a:xfrm>
            <a:custGeom>
              <a:avLst/>
              <a:gdLst>
                <a:gd name="T0" fmla="*/ 129 w 2371"/>
                <a:gd name="T1" fmla="*/ 92 h 706"/>
                <a:gd name="T2" fmla="*/ 46 w 2371"/>
                <a:gd name="T3" fmla="*/ 130 h 706"/>
                <a:gd name="T4" fmla="*/ 5 w 2371"/>
                <a:gd name="T5" fmla="*/ 129 h 706"/>
                <a:gd name="T6" fmla="*/ 8 w 2371"/>
                <a:gd name="T7" fmla="*/ 95 h 706"/>
                <a:gd name="T8" fmla="*/ 300 w 2371"/>
                <a:gd name="T9" fmla="*/ 58 h 706"/>
                <a:gd name="T10" fmla="*/ 332 w 2371"/>
                <a:gd name="T11" fmla="*/ 98 h 706"/>
                <a:gd name="T12" fmla="*/ 268 w 2371"/>
                <a:gd name="T13" fmla="*/ 98 h 706"/>
                <a:gd name="T14" fmla="*/ 204 w 2371"/>
                <a:gd name="T15" fmla="*/ 82 h 706"/>
                <a:gd name="T16" fmla="*/ 1183 w 2371"/>
                <a:gd name="T17" fmla="*/ 656 h 706"/>
                <a:gd name="T18" fmla="*/ 2188 w 2371"/>
                <a:gd name="T19" fmla="*/ 64 h 706"/>
                <a:gd name="T20" fmla="*/ 2107 w 2371"/>
                <a:gd name="T21" fmla="*/ 74 h 706"/>
                <a:gd name="T22" fmla="*/ 2058 w 2371"/>
                <a:gd name="T23" fmla="*/ 64 h 706"/>
                <a:gd name="T24" fmla="*/ 2089 w 2371"/>
                <a:gd name="T25" fmla="*/ 30 h 706"/>
                <a:gd name="T26" fmla="*/ 2364 w 2371"/>
                <a:gd name="T27" fmla="*/ 91 h 706"/>
                <a:gd name="T28" fmla="*/ 2366 w 2371"/>
                <a:gd name="T29" fmla="*/ 126 h 706"/>
                <a:gd name="T30" fmla="*/ 2320 w 2371"/>
                <a:gd name="T31" fmla="*/ 122 h 706"/>
                <a:gd name="T32" fmla="*/ 2256 w 2371"/>
                <a:gd name="T33" fmla="*/ 83 h 706"/>
                <a:gd name="T34" fmla="*/ 1214 w 2371"/>
                <a:gd name="T35" fmla="*/ 701 h 706"/>
                <a:gd name="T36" fmla="*/ 129 w 2371"/>
                <a:gd name="T37" fmla="*/ 92 h 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371" h="706">
                  <a:moveTo>
                    <a:pt x="129" y="92"/>
                  </a:moveTo>
                  <a:cubicBezTo>
                    <a:pt x="100" y="106"/>
                    <a:pt x="74" y="120"/>
                    <a:pt x="46" y="130"/>
                  </a:cubicBezTo>
                  <a:cubicBezTo>
                    <a:pt x="35" y="134"/>
                    <a:pt x="19" y="130"/>
                    <a:pt x="5" y="129"/>
                  </a:cubicBezTo>
                  <a:cubicBezTo>
                    <a:pt x="6" y="118"/>
                    <a:pt x="0" y="101"/>
                    <a:pt x="8" y="95"/>
                  </a:cubicBezTo>
                  <a:cubicBezTo>
                    <a:pt x="75" y="46"/>
                    <a:pt x="204" y="10"/>
                    <a:pt x="300" y="58"/>
                  </a:cubicBezTo>
                  <a:cubicBezTo>
                    <a:pt x="315" y="66"/>
                    <a:pt x="321" y="85"/>
                    <a:pt x="332" y="98"/>
                  </a:cubicBezTo>
                  <a:cubicBezTo>
                    <a:pt x="310" y="98"/>
                    <a:pt x="289" y="101"/>
                    <a:pt x="268" y="98"/>
                  </a:cubicBezTo>
                  <a:cubicBezTo>
                    <a:pt x="247" y="96"/>
                    <a:pt x="227" y="88"/>
                    <a:pt x="204" y="82"/>
                  </a:cubicBezTo>
                  <a:cubicBezTo>
                    <a:pt x="252" y="389"/>
                    <a:pt x="701" y="650"/>
                    <a:pt x="1183" y="656"/>
                  </a:cubicBezTo>
                  <a:cubicBezTo>
                    <a:pt x="1682" y="663"/>
                    <a:pt x="2116" y="411"/>
                    <a:pt x="2188" y="64"/>
                  </a:cubicBezTo>
                  <a:cubicBezTo>
                    <a:pt x="2159" y="68"/>
                    <a:pt x="2133" y="74"/>
                    <a:pt x="2107" y="74"/>
                  </a:cubicBezTo>
                  <a:cubicBezTo>
                    <a:pt x="2091" y="75"/>
                    <a:pt x="2074" y="68"/>
                    <a:pt x="2058" y="64"/>
                  </a:cubicBezTo>
                  <a:cubicBezTo>
                    <a:pt x="2068" y="53"/>
                    <a:pt x="2075" y="35"/>
                    <a:pt x="2089" y="30"/>
                  </a:cubicBezTo>
                  <a:cubicBezTo>
                    <a:pt x="2174" y="0"/>
                    <a:pt x="2316" y="32"/>
                    <a:pt x="2364" y="91"/>
                  </a:cubicBezTo>
                  <a:cubicBezTo>
                    <a:pt x="2371" y="100"/>
                    <a:pt x="2366" y="114"/>
                    <a:pt x="2366" y="126"/>
                  </a:cubicBezTo>
                  <a:cubicBezTo>
                    <a:pt x="2350" y="125"/>
                    <a:pt x="2332" y="127"/>
                    <a:pt x="2320" y="122"/>
                  </a:cubicBezTo>
                  <a:cubicBezTo>
                    <a:pt x="2298" y="112"/>
                    <a:pt x="2279" y="98"/>
                    <a:pt x="2256" y="83"/>
                  </a:cubicBezTo>
                  <a:cubicBezTo>
                    <a:pt x="2098" y="475"/>
                    <a:pt x="1762" y="695"/>
                    <a:pt x="1214" y="701"/>
                  </a:cubicBezTo>
                  <a:cubicBezTo>
                    <a:pt x="654" y="706"/>
                    <a:pt x="306" y="487"/>
                    <a:pt x="129" y="9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" name="Oval 7">
              <a:extLst>
                <a:ext uri="{FF2B5EF4-FFF2-40B4-BE49-F238E27FC236}">
                  <a16:creationId xmlns="" xmlns:a16="http://schemas.microsoft.com/office/drawing/2014/main" id="{6CB824F0-8E2F-4053-B6F4-CA343AF982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1900" y="2800350"/>
              <a:ext cx="534988" cy="76993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" name="Oval 8">
              <a:extLst>
                <a:ext uri="{FF2B5EF4-FFF2-40B4-BE49-F238E27FC236}">
                  <a16:creationId xmlns="" xmlns:a16="http://schemas.microsoft.com/office/drawing/2014/main" id="{71D6BE7C-1A90-4D46-BA62-014A74ADEC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6050" y="3016250"/>
              <a:ext cx="171450" cy="200025"/>
            </a:xfrm>
            <a:prstGeom prst="ellipse">
              <a:avLst/>
            </a:prstGeom>
            <a:solidFill>
              <a:srgbClr val="FEF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" name="Oval 9">
              <a:extLst>
                <a:ext uri="{FF2B5EF4-FFF2-40B4-BE49-F238E27FC236}">
                  <a16:creationId xmlns="" xmlns:a16="http://schemas.microsoft.com/office/drawing/2014/main" id="{C6ABE416-2925-488F-8EE8-EAA53E32A6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0525" y="2800350"/>
              <a:ext cx="533400" cy="76993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" name="Oval 10">
              <a:extLst>
                <a:ext uri="{FF2B5EF4-FFF2-40B4-BE49-F238E27FC236}">
                  <a16:creationId xmlns="" xmlns:a16="http://schemas.microsoft.com/office/drawing/2014/main" id="{70534915-73A7-4FE7-8A31-4A79686575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1500" y="3016250"/>
              <a:ext cx="171450" cy="200025"/>
            </a:xfrm>
            <a:prstGeom prst="ellipse">
              <a:avLst/>
            </a:prstGeom>
            <a:solidFill>
              <a:srgbClr val="FEF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Freeform 11">
              <a:extLst>
                <a:ext uri="{FF2B5EF4-FFF2-40B4-BE49-F238E27FC236}">
                  <a16:creationId xmlns="" xmlns:a16="http://schemas.microsoft.com/office/drawing/2014/main" id="{79A97AAE-1B80-4CFD-A33F-86E9DD299BA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45050" y="3822700"/>
              <a:ext cx="315913" cy="315913"/>
            </a:xfrm>
            <a:custGeom>
              <a:avLst/>
              <a:gdLst>
                <a:gd name="T0" fmla="*/ 0 w 330"/>
                <a:gd name="T1" fmla="*/ 165 h 330"/>
                <a:gd name="T2" fmla="*/ 165 w 330"/>
                <a:gd name="T3" fmla="*/ 330 h 330"/>
                <a:gd name="T4" fmla="*/ 330 w 330"/>
                <a:gd name="T5" fmla="*/ 165 h 330"/>
                <a:gd name="T6" fmla="*/ 165 w 330"/>
                <a:gd name="T7" fmla="*/ 0 h 330"/>
                <a:gd name="T8" fmla="*/ 0 w 330"/>
                <a:gd name="T9" fmla="*/ 165 h 330"/>
                <a:gd name="T10" fmla="*/ 0 w 330"/>
                <a:gd name="T11" fmla="*/ 165 h 330"/>
                <a:gd name="T12" fmla="*/ 0 w 330"/>
                <a:gd name="T13" fmla="*/ 16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0" h="330">
                  <a:moveTo>
                    <a:pt x="0" y="165"/>
                  </a:moveTo>
                  <a:cubicBezTo>
                    <a:pt x="0" y="256"/>
                    <a:pt x="74" y="330"/>
                    <a:pt x="165" y="330"/>
                  </a:cubicBezTo>
                  <a:cubicBezTo>
                    <a:pt x="256" y="330"/>
                    <a:pt x="330" y="256"/>
                    <a:pt x="330" y="165"/>
                  </a:cubicBezTo>
                  <a:cubicBezTo>
                    <a:pt x="330" y="74"/>
                    <a:pt x="256" y="0"/>
                    <a:pt x="165" y="0"/>
                  </a:cubicBezTo>
                  <a:cubicBezTo>
                    <a:pt x="74" y="0"/>
                    <a:pt x="0" y="74"/>
                    <a:pt x="0" y="165"/>
                  </a:cubicBezTo>
                  <a:close/>
                  <a:moveTo>
                    <a:pt x="0" y="165"/>
                  </a:moveTo>
                  <a:cubicBezTo>
                    <a:pt x="0" y="165"/>
                    <a:pt x="0" y="165"/>
                    <a:pt x="0" y="16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Freeform 12">
              <a:extLst>
                <a:ext uri="{FF2B5EF4-FFF2-40B4-BE49-F238E27FC236}">
                  <a16:creationId xmlns="" xmlns:a16="http://schemas.microsoft.com/office/drawing/2014/main" id="{7FC1A170-F563-4D1B-A029-483D894C5D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07238" y="3822700"/>
              <a:ext cx="315913" cy="315913"/>
            </a:xfrm>
            <a:custGeom>
              <a:avLst/>
              <a:gdLst>
                <a:gd name="T0" fmla="*/ 0 w 330"/>
                <a:gd name="T1" fmla="*/ 165 h 330"/>
                <a:gd name="T2" fmla="*/ 165 w 330"/>
                <a:gd name="T3" fmla="*/ 330 h 330"/>
                <a:gd name="T4" fmla="*/ 330 w 330"/>
                <a:gd name="T5" fmla="*/ 165 h 330"/>
                <a:gd name="T6" fmla="*/ 165 w 330"/>
                <a:gd name="T7" fmla="*/ 0 h 330"/>
                <a:gd name="T8" fmla="*/ 0 w 330"/>
                <a:gd name="T9" fmla="*/ 165 h 330"/>
                <a:gd name="T10" fmla="*/ 0 w 330"/>
                <a:gd name="T11" fmla="*/ 165 h 330"/>
                <a:gd name="T12" fmla="*/ 0 w 330"/>
                <a:gd name="T13" fmla="*/ 16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0" h="330">
                  <a:moveTo>
                    <a:pt x="0" y="165"/>
                  </a:moveTo>
                  <a:cubicBezTo>
                    <a:pt x="0" y="256"/>
                    <a:pt x="73" y="330"/>
                    <a:pt x="165" y="330"/>
                  </a:cubicBezTo>
                  <a:cubicBezTo>
                    <a:pt x="256" y="330"/>
                    <a:pt x="330" y="256"/>
                    <a:pt x="330" y="165"/>
                  </a:cubicBezTo>
                  <a:cubicBezTo>
                    <a:pt x="330" y="74"/>
                    <a:pt x="256" y="0"/>
                    <a:pt x="165" y="0"/>
                  </a:cubicBezTo>
                  <a:cubicBezTo>
                    <a:pt x="73" y="0"/>
                    <a:pt x="0" y="74"/>
                    <a:pt x="0" y="165"/>
                  </a:cubicBezTo>
                  <a:close/>
                  <a:moveTo>
                    <a:pt x="0" y="165"/>
                  </a:moveTo>
                  <a:cubicBezTo>
                    <a:pt x="0" y="165"/>
                    <a:pt x="0" y="165"/>
                    <a:pt x="0" y="16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Freeform 13">
              <a:extLst>
                <a:ext uri="{FF2B5EF4-FFF2-40B4-BE49-F238E27FC236}">
                  <a16:creationId xmlns="" xmlns:a16="http://schemas.microsoft.com/office/drawing/2014/main" id="{24E6A9B2-2783-4760-885F-5B7560218B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18175" y="3141663"/>
              <a:ext cx="2686050" cy="2968625"/>
            </a:xfrm>
            <a:custGeom>
              <a:avLst/>
              <a:gdLst>
                <a:gd name="T0" fmla="*/ 2688 w 2805"/>
                <a:gd name="T1" fmla="*/ 87 h 3098"/>
                <a:gd name="T2" fmla="*/ 2512 w 2805"/>
                <a:gd name="T3" fmla="*/ 62 h 3098"/>
                <a:gd name="T4" fmla="*/ 1657 w 2805"/>
                <a:gd name="T5" fmla="*/ 2298 h 3098"/>
                <a:gd name="T6" fmla="*/ 0 w 2805"/>
                <a:gd name="T7" fmla="*/ 3009 h 3098"/>
                <a:gd name="T8" fmla="*/ 1952 w 2805"/>
                <a:gd name="T9" fmla="*/ 2317 h 3098"/>
                <a:gd name="T10" fmla="*/ 2718 w 2805"/>
                <a:gd name="T11" fmla="*/ 944 h 3098"/>
                <a:gd name="T12" fmla="*/ 2688 w 2805"/>
                <a:gd name="T13" fmla="*/ 87 h 3098"/>
                <a:gd name="T14" fmla="*/ 2805 w 2805"/>
                <a:gd name="T15" fmla="*/ 0 h 3098"/>
                <a:gd name="T16" fmla="*/ 2805 w 2805"/>
                <a:gd name="T17" fmla="*/ 0 h 3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05" h="3098">
                  <a:moveTo>
                    <a:pt x="2688" y="87"/>
                  </a:moveTo>
                  <a:cubicBezTo>
                    <a:pt x="2650" y="29"/>
                    <a:pt x="2594" y="11"/>
                    <a:pt x="2512" y="62"/>
                  </a:cubicBezTo>
                  <a:cubicBezTo>
                    <a:pt x="2539" y="880"/>
                    <a:pt x="2249" y="1709"/>
                    <a:pt x="1657" y="2298"/>
                  </a:cubicBezTo>
                  <a:cubicBezTo>
                    <a:pt x="1179" y="2773"/>
                    <a:pt x="587" y="3007"/>
                    <a:pt x="0" y="3009"/>
                  </a:cubicBezTo>
                  <a:cubicBezTo>
                    <a:pt x="680" y="3098"/>
                    <a:pt x="1394" y="2872"/>
                    <a:pt x="1952" y="2317"/>
                  </a:cubicBezTo>
                  <a:cubicBezTo>
                    <a:pt x="2330" y="1941"/>
                    <a:pt x="2590" y="1460"/>
                    <a:pt x="2718" y="944"/>
                  </a:cubicBezTo>
                  <a:cubicBezTo>
                    <a:pt x="2743" y="844"/>
                    <a:pt x="2805" y="269"/>
                    <a:pt x="2688" y="87"/>
                  </a:cubicBezTo>
                  <a:close/>
                  <a:moveTo>
                    <a:pt x="2805" y="0"/>
                  </a:moveTo>
                  <a:cubicBezTo>
                    <a:pt x="2805" y="0"/>
                    <a:pt x="2805" y="0"/>
                    <a:pt x="2805" y="0"/>
                  </a:cubicBezTo>
                </a:path>
              </a:pathLst>
            </a:custGeom>
            <a:solidFill>
              <a:srgbClr val="295AA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Freeform 14">
              <a:extLst>
                <a:ext uri="{FF2B5EF4-FFF2-40B4-BE49-F238E27FC236}">
                  <a16:creationId xmlns="" xmlns:a16="http://schemas.microsoft.com/office/drawing/2014/main" id="{7B8DCCD9-659B-4833-BB44-C8ADDAE9F0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4463" y="5091113"/>
              <a:ext cx="295275" cy="298450"/>
            </a:xfrm>
            <a:custGeom>
              <a:avLst/>
              <a:gdLst>
                <a:gd name="T0" fmla="*/ 79 w 309"/>
                <a:gd name="T1" fmla="*/ 20 h 312"/>
                <a:gd name="T2" fmla="*/ 78 w 309"/>
                <a:gd name="T3" fmla="*/ 21 h 312"/>
                <a:gd name="T4" fmla="*/ 41 w 309"/>
                <a:gd name="T5" fmla="*/ 176 h 312"/>
                <a:gd name="T6" fmla="*/ 112 w 309"/>
                <a:gd name="T7" fmla="*/ 264 h 312"/>
                <a:gd name="T8" fmla="*/ 248 w 309"/>
                <a:gd name="T9" fmla="*/ 282 h 312"/>
                <a:gd name="T10" fmla="*/ 251 w 309"/>
                <a:gd name="T11" fmla="*/ 280 h 312"/>
                <a:gd name="T12" fmla="*/ 270 w 309"/>
                <a:gd name="T13" fmla="*/ 130 h 312"/>
                <a:gd name="T14" fmla="*/ 202 w 309"/>
                <a:gd name="T15" fmla="*/ 48 h 312"/>
                <a:gd name="T16" fmla="*/ 79 w 309"/>
                <a:gd name="T17" fmla="*/ 2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9" h="312">
                  <a:moveTo>
                    <a:pt x="79" y="20"/>
                  </a:moveTo>
                  <a:cubicBezTo>
                    <a:pt x="79" y="20"/>
                    <a:pt x="78" y="21"/>
                    <a:pt x="78" y="21"/>
                  </a:cubicBezTo>
                  <a:cubicBezTo>
                    <a:pt x="18" y="49"/>
                    <a:pt x="0" y="125"/>
                    <a:pt x="41" y="176"/>
                  </a:cubicBezTo>
                  <a:cubicBezTo>
                    <a:pt x="64" y="206"/>
                    <a:pt x="87" y="235"/>
                    <a:pt x="112" y="264"/>
                  </a:cubicBezTo>
                  <a:cubicBezTo>
                    <a:pt x="146" y="304"/>
                    <a:pt x="205" y="312"/>
                    <a:pt x="248" y="282"/>
                  </a:cubicBezTo>
                  <a:cubicBezTo>
                    <a:pt x="249" y="281"/>
                    <a:pt x="250" y="281"/>
                    <a:pt x="251" y="280"/>
                  </a:cubicBezTo>
                  <a:cubicBezTo>
                    <a:pt x="301" y="246"/>
                    <a:pt x="309" y="176"/>
                    <a:pt x="270" y="130"/>
                  </a:cubicBezTo>
                  <a:cubicBezTo>
                    <a:pt x="247" y="103"/>
                    <a:pt x="224" y="76"/>
                    <a:pt x="202" y="48"/>
                  </a:cubicBezTo>
                  <a:cubicBezTo>
                    <a:pt x="173" y="12"/>
                    <a:pt x="122" y="0"/>
                    <a:pt x="79" y="2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Freeform 15">
              <a:extLst>
                <a:ext uri="{FF2B5EF4-FFF2-40B4-BE49-F238E27FC236}">
                  <a16:creationId xmlns="" xmlns:a16="http://schemas.microsoft.com/office/drawing/2014/main" id="{02D53019-B284-45E0-AD4B-109524D86A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9138" y="1016000"/>
              <a:ext cx="4303713" cy="3962400"/>
            </a:xfrm>
            <a:custGeom>
              <a:avLst/>
              <a:gdLst>
                <a:gd name="T0" fmla="*/ 1121 w 4495"/>
                <a:gd name="T1" fmla="*/ 1151 h 4134"/>
                <a:gd name="T2" fmla="*/ 2804 w 4495"/>
                <a:gd name="T3" fmla="*/ 455 h 4134"/>
                <a:gd name="T4" fmla="*/ 4312 w 4495"/>
                <a:gd name="T5" fmla="*/ 993 h 4134"/>
                <a:gd name="T6" fmla="*/ 4442 w 4495"/>
                <a:gd name="T7" fmla="*/ 995 h 4134"/>
                <a:gd name="T8" fmla="*/ 4444 w 4495"/>
                <a:gd name="T9" fmla="*/ 994 h 4134"/>
                <a:gd name="T10" fmla="*/ 4445 w 4495"/>
                <a:gd name="T11" fmla="*/ 834 h 4134"/>
                <a:gd name="T12" fmla="*/ 975 w 4495"/>
                <a:gd name="T13" fmla="*/ 1005 h 4134"/>
                <a:gd name="T14" fmla="*/ 528 w 4495"/>
                <a:gd name="T15" fmla="*/ 4064 h 4134"/>
                <a:gd name="T16" fmla="*/ 667 w 4495"/>
                <a:gd name="T17" fmla="*/ 4110 h 4134"/>
                <a:gd name="T18" fmla="*/ 712 w 4495"/>
                <a:gd name="T19" fmla="*/ 3970 h 4134"/>
                <a:gd name="T20" fmla="*/ 1121 w 4495"/>
                <a:gd name="T21" fmla="*/ 1151 h 4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95" h="4134">
                  <a:moveTo>
                    <a:pt x="1121" y="1151"/>
                  </a:moveTo>
                  <a:cubicBezTo>
                    <a:pt x="1585" y="686"/>
                    <a:pt x="2195" y="455"/>
                    <a:pt x="2804" y="455"/>
                  </a:cubicBezTo>
                  <a:cubicBezTo>
                    <a:pt x="3340" y="455"/>
                    <a:pt x="3875" y="635"/>
                    <a:pt x="4312" y="993"/>
                  </a:cubicBezTo>
                  <a:cubicBezTo>
                    <a:pt x="4350" y="1024"/>
                    <a:pt x="4403" y="1025"/>
                    <a:pt x="4442" y="995"/>
                  </a:cubicBezTo>
                  <a:cubicBezTo>
                    <a:pt x="4444" y="994"/>
                    <a:pt x="4444" y="994"/>
                    <a:pt x="4444" y="994"/>
                  </a:cubicBezTo>
                  <a:cubicBezTo>
                    <a:pt x="4494" y="953"/>
                    <a:pt x="4495" y="876"/>
                    <a:pt x="4445" y="834"/>
                  </a:cubicBezTo>
                  <a:cubicBezTo>
                    <a:pt x="3430" y="0"/>
                    <a:pt x="1923" y="57"/>
                    <a:pt x="975" y="1005"/>
                  </a:cubicBezTo>
                  <a:cubicBezTo>
                    <a:pt x="149" y="1831"/>
                    <a:pt x="0" y="3083"/>
                    <a:pt x="528" y="4064"/>
                  </a:cubicBezTo>
                  <a:cubicBezTo>
                    <a:pt x="555" y="4114"/>
                    <a:pt x="616" y="4134"/>
                    <a:pt x="667" y="4110"/>
                  </a:cubicBezTo>
                  <a:cubicBezTo>
                    <a:pt x="719" y="4084"/>
                    <a:pt x="740" y="4021"/>
                    <a:pt x="712" y="3970"/>
                  </a:cubicBezTo>
                  <a:cubicBezTo>
                    <a:pt x="222" y="3067"/>
                    <a:pt x="359" y="1912"/>
                    <a:pt x="1121" y="115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Freeform 16">
              <a:extLst>
                <a:ext uri="{FF2B5EF4-FFF2-40B4-BE49-F238E27FC236}">
                  <a16:creationId xmlns="" xmlns:a16="http://schemas.microsoft.com/office/drawing/2014/main" id="{C7ED5E4D-56FA-42A7-803C-C48ECA214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8825" y="2211388"/>
              <a:ext cx="4010025" cy="4287838"/>
            </a:xfrm>
            <a:custGeom>
              <a:avLst/>
              <a:gdLst>
                <a:gd name="T0" fmla="*/ 3317 w 4189"/>
                <a:gd name="T1" fmla="*/ 3024 h 4473"/>
                <a:gd name="T2" fmla="*/ 1742 w 4189"/>
                <a:gd name="T3" fmla="*/ 3938 h 4473"/>
                <a:gd name="T4" fmla="*/ 175 w 4189"/>
                <a:gd name="T5" fmla="*/ 3607 h 4473"/>
                <a:gd name="T6" fmla="*/ 46 w 4189"/>
                <a:gd name="T7" fmla="*/ 3622 h 4473"/>
                <a:gd name="T8" fmla="*/ 45 w 4189"/>
                <a:gd name="T9" fmla="*/ 3624 h 4473"/>
                <a:gd name="T10" fmla="*/ 65 w 4189"/>
                <a:gd name="T11" fmla="*/ 3782 h 4473"/>
                <a:gd name="T12" fmla="*/ 3481 w 4189"/>
                <a:gd name="T13" fmla="*/ 3149 h 4473"/>
                <a:gd name="T14" fmla="*/ 3515 w 4189"/>
                <a:gd name="T15" fmla="*/ 58 h 4473"/>
                <a:gd name="T16" fmla="*/ 3371 w 4189"/>
                <a:gd name="T17" fmla="*/ 31 h 4473"/>
                <a:gd name="T18" fmla="*/ 3345 w 4189"/>
                <a:gd name="T19" fmla="*/ 175 h 4473"/>
                <a:gd name="T20" fmla="*/ 3317 w 4189"/>
                <a:gd name="T21" fmla="*/ 3024 h 4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89" h="4473">
                  <a:moveTo>
                    <a:pt x="3317" y="3024"/>
                  </a:moveTo>
                  <a:cubicBezTo>
                    <a:pt x="2919" y="3546"/>
                    <a:pt x="2346" y="3857"/>
                    <a:pt x="1742" y="3938"/>
                  </a:cubicBezTo>
                  <a:cubicBezTo>
                    <a:pt x="1211" y="4010"/>
                    <a:pt x="656" y="3904"/>
                    <a:pt x="175" y="3607"/>
                  </a:cubicBezTo>
                  <a:cubicBezTo>
                    <a:pt x="134" y="3581"/>
                    <a:pt x="81" y="3587"/>
                    <a:pt x="46" y="3622"/>
                  </a:cubicBezTo>
                  <a:cubicBezTo>
                    <a:pt x="45" y="3624"/>
                    <a:pt x="45" y="3624"/>
                    <a:pt x="45" y="3624"/>
                  </a:cubicBezTo>
                  <a:cubicBezTo>
                    <a:pt x="0" y="3670"/>
                    <a:pt x="10" y="3748"/>
                    <a:pt x="65" y="3782"/>
                  </a:cubicBezTo>
                  <a:cubicBezTo>
                    <a:pt x="1182" y="4473"/>
                    <a:pt x="2668" y="4215"/>
                    <a:pt x="3481" y="3149"/>
                  </a:cubicBezTo>
                  <a:cubicBezTo>
                    <a:pt x="4189" y="2219"/>
                    <a:pt x="4170" y="959"/>
                    <a:pt x="3515" y="58"/>
                  </a:cubicBezTo>
                  <a:cubicBezTo>
                    <a:pt x="3481" y="12"/>
                    <a:pt x="3418" y="0"/>
                    <a:pt x="3371" y="31"/>
                  </a:cubicBezTo>
                  <a:cubicBezTo>
                    <a:pt x="3323" y="63"/>
                    <a:pt x="3311" y="129"/>
                    <a:pt x="3345" y="175"/>
                  </a:cubicBezTo>
                  <a:cubicBezTo>
                    <a:pt x="3951" y="1005"/>
                    <a:pt x="3970" y="2167"/>
                    <a:pt x="3317" y="3024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Line 17">
              <a:extLst>
                <a:ext uri="{FF2B5EF4-FFF2-40B4-BE49-F238E27FC236}">
                  <a16:creationId xmlns="" xmlns:a16="http://schemas.microsoft.com/office/drawing/2014/main" id="{1FF5F602-115A-49F3-8C2E-32182E24BC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2288" y="2119313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Line 18">
              <a:extLst>
                <a:ext uri="{FF2B5EF4-FFF2-40B4-BE49-F238E27FC236}">
                  <a16:creationId xmlns="" xmlns:a16="http://schemas.microsoft.com/office/drawing/2014/main" id="{4999BD8B-CB4F-46D3-811B-46AA4647C35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2288" y="2119313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Freeform 19">
              <a:extLst>
                <a:ext uri="{FF2B5EF4-FFF2-40B4-BE49-F238E27FC236}">
                  <a16:creationId xmlns="" xmlns:a16="http://schemas.microsoft.com/office/drawing/2014/main" id="{FC3AD8FA-65AE-4EED-8C1E-2AFE096798C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62425" y="2592388"/>
              <a:ext cx="436563" cy="1020763"/>
            </a:xfrm>
            <a:custGeom>
              <a:avLst/>
              <a:gdLst>
                <a:gd name="T0" fmla="*/ 107 w 456"/>
                <a:gd name="T1" fmla="*/ 1064 h 1064"/>
                <a:gd name="T2" fmla="*/ 98 w 456"/>
                <a:gd name="T3" fmla="*/ 1064 h 1064"/>
                <a:gd name="T4" fmla="*/ 4 w 456"/>
                <a:gd name="T5" fmla="*/ 951 h 1064"/>
                <a:gd name="T6" fmla="*/ 245 w 456"/>
                <a:gd name="T7" fmla="*/ 73 h 1064"/>
                <a:gd name="T8" fmla="*/ 383 w 456"/>
                <a:gd name="T9" fmla="*/ 25 h 1064"/>
                <a:gd name="T10" fmla="*/ 431 w 456"/>
                <a:gd name="T11" fmla="*/ 163 h 1064"/>
                <a:gd name="T12" fmla="*/ 210 w 456"/>
                <a:gd name="T13" fmla="*/ 971 h 1064"/>
                <a:gd name="T14" fmla="*/ 107 w 456"/>
                <a:gd name="T15" fmla="*/ 1064 h 1064"/>
                <a:gd name="T16" fmla="*/ 107 w 456"/>
                <a:gd name="T17" fmla="*/ 1064 h 1064"/>
                <a:gd name="T18" fmla="*/ 107 w 456"/>
                <a:gd name="T19" fmla="*/ 1064 h 1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6" h="1064">
                  <a:moveTo>
                    <a:pt x="107" y="1064"/>
                  </a:moveTo>
                  <a:cubicBezTo>
                    <a:pt x="104" y="1064"/>
                    <a:pt x="101" y="1064"/>
                    <a:pt x="98" y="1064"/>
                  </a:cubicBezTo>
                  <a:cubicBezTo>
                    <a:pt x="41" y="1058"/>
                    <a:pt x="0" y="1008"/>
                    <a:pt x="4" y="951"/>
                  </a:cubicBezTo>
                  <a:cubicBezTo>
                    <a:pt x="32" y="644"/>
                    <a:pt x="114" y="350"/>
                    <a:pt x="245" y="73"/>
                  </a:cubicBezTo>
                  <a:cubicBezTo>
                    <a:pt x="270" y="22"/>
                    <a:pt x="332" y="0"/>
                    <a:pt x="383" y="25"/>
                  </a:cubicBezTo>
                  <a:cubicBezTo>
                    <a:pt x="435" y="49"/>
                    <a:pt x="456" y="111"/>
                    <a:pt x="431" y="163"/>
                  </a:cubicBezTo>
                  <a:cubicBezTo>
                    <a:pt x="310" y="417"/>
                    <a:pt x="236" y="689"/>
                    <a:pt x="210" y="971"/>
                  </a:cubicBezTo>
                  <a:cubicBezTo>
                    <a:pt x="205" y="1025"/>
                    <a:pt x="160" y="1064"/>
                    <a:pt x="107" y="1064"/>
                  </a:cubicBezTo>
                  <a:close/>
                  <a:moveTo>
                    <a:pt x="107" y="1064"/>
                  </a:moveTo>
                  <a:cubicBezTo>
                    <a:pt x="107" y="1064"/>
                    <a:pt x="107" y="1064"/>
                    <a:pt x="107" y="106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Freeform 20">
              <a:extLst>
                <a:ext uri="{FF2B5EF4-FFF2-40B4-BE49-F238E27FC236}">
                  <a16:creationId xmlns="" xmlns:a16="http://schemas.microsoft.com/office/drawing/2014/main" id="{0060F2F8-0280-46BE-8949-DE23EFCCDA3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52900" y="3768725"/>
              <a:ext cx="223838" cy="225425"/>
            </a:xfrm>
            <a:custGeom>
              <a:avLst/>
              <a:gdLst>
                <a:gd name="T0" fmla="*/ 24 w 235"/>
                <a:gd name="T1" fmla="*/ 161 h 235"/>
                <a:gd name="T2" fmla="*/ 160 w 235"/>
                <a:gd name="T3" fmla="*/ 211 h 235"/>
                <a:gd name="T4" fmla="*/ 211 w 235"/>
                <a:gd name="T5" fmla="*/ 75 h 235"/>
                <a:gd name="T6" fmla="*/ 74 w 235"/>
                <a:gd name="T7" fmla="*/ 24 h 235"/>
                <a:gd name="T8" fmla="*/ 24 w 235"/>
                <a:gd name="T9" fmla="*/ 161 h 235"/>
                <a:gd name="T10" fmla="*/ 24 w 235"/>
                <a:gd name="T11" fmla="*/ 161 h 235"/>
                <a:gd name="T12" fmla="*/ 24 w 235"/>
                <a:gd name="T13" fmla="*/ 161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5" h="235">
                  <a:moveTo>
                    <a:pt x="24" y="161"/>
                  </a:moveTo>
                  <a:cubicBezTo>
                    <a:pt x="48" y="213"/>
                    <a:pt x="109" y="235"/>
                    <a:pt x="160" y="211"/>
                  </a:cubicBezTo>
                  <a:cubicBezTo>
                    <a:pt x="212" y="188"/>
                    <a:pt x="235" y="127"/>
                    <a:pt x="211" y="75"/>
                  </a:cubicBezTo>
                  <a:cubicBezTo>
                    <a:pt x="187" y="23"/>
                    <a:pt x="126" y="0"/>
                    <a:pt x="74" y="24"/>
                  </a:cubicBezTo>
                  <a:cubicBezTo>
                    <a:pt x="23" y="48"/>
                    <a:pt x="0" y="109"/>
                    <a:pt x="24" y="161"/>
                  </a:cubicBezTo>
                  <a:close/>
                  <a:moveTo>
                    <a:pt x="24" y="161"/>
                  </a:moveTo>
                  <a:cubicBezTo>
                    <a:pt x="24" y="161"/>
                    <a:pt x="24" y="161"/>
                    <a:pt x="24" y="16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Freeform 21">
              <a:extLst>
                <a:ext uri="{FF2B5EF4-FFF2-40B4-BE49-F238E27FC236}">
                  <a16:creationId xmlns="" xmlns:a16="http://schemas.microsoft.com/office/drawing/2014/main" id="{D2D39977-C527-4A8B-8E5F-B5C63269EA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40100" y="5459413"/>
              <a:ext cx="461963" cy="461963"/>
            </a:xfrm>
            <a:custGeom>
              <a:avLst/>
              <a:gdLst>
                <a:gd name="T0" fmla="*/ 416 w 483"/>
                <a:gd name="T1" fmla="*/ 187 h 483"/>
                <a:gd name="T2" fmla="*/ 342 w 483"/>
                <a:gd name="T3" fmla="*/ 187 h 483"/>
                <a:gd name="T4" fmla="*/ 297 w 483"/>
                <a:gd name="T5" fmla="*/ 142 h 483"/>
                <a:gd name="T6" fmla="*/ 297 w 483"/>
                <a:gd name="T7" fmla="*/ 67 h 483"/>
                <a:gd name="T8" fmla="*/ 260 w 483"/>
                <a:gd name="T9" fmla="*/ 13 h 483"/>
                <a:gd name="T10" fmla="*/ 187 w 483"/>
                <a:gd name="T11" fmla="*/ 65 h 483"/>
                <a:gd name="T12" fmla="*/ 187 w 483"/>
                <a:gd name="T13" fmla="*/ 142 h 483"/>
                <a:gd name="T14" fmla="*/ 142 w 483"/>
                <a:gd name="T15" fmla="*/ 187 h 483"/>
                <a:gd name="T16" fmla="*/ 67 w 483"/>
                <a:gd name="T17" fmla="*/ 187 h 483"/>
                <a:gd name="T18" fmla="*/ 13 w 483"/>
                <a:gd name="T19" fmla="*/ 223 h 483"/>
                <a:gd name="T20" fmla="*/ 65 w 483"/>
                <a:gd name="T21" fmla="*/ 296 h 483"/>
                <a:gd name="T22" fmla="*/ 142 w 483"/>
                <a:gd name="T23" fmla="*/ 296 h 483"/>
                <a:gd name="T24" fmla="*/ 187 w 483"/>
                <a:gd name="T25" fmla="*/ 342 h 483"/>
                <a:gd name="T26" fmla="*/ 187 w 483"/>
                <a:gd name="T27" fmla="*/ 416 h 483"/>
                <a:gd name="T28" fmla="*/ 224 w 483"/>
                <a:gd name="T29" fmla="*/ 471 h 483"/>
                <a:gd name="T30" fmla="*/ 297 w 483"/>
                <a:gd name="T31" fmla="*/ 418 h 483"/>
                <a:gd name="T32" fmla="*/ 297 w 483"/>
                <a:gd name="T33" fmla="*/ 342 h 483"/>
                <a:gd name="T34" fmla="*/ 342 w 483"/>
                <a:gd name="T35" fmla="*/ 296 h 483"/>
                <a:gd name="T36" fmla="*/ 419 w 483"/>
                <a:gd name="T37" fmla="*/ 296 h 483"/>
                <a:gd name="T38" fmla="*/ 471 w 483"/>
                <a:gd name="T39" fmla="*/ 223 h 483"/>
                <a:gd name="T40" fmla="*/ 416 w 483"/>
                <a:gd name="T41" fmla="*/ 187 h 483"/>
                <a:gd name="T42" fmla="*/ 416 w 483"/>
                <a:gd name="T43" fmla="*/ 187 h 483"/>
                <a:gd name="T44" fmla="*/ 416 w 483"/>
                <a:gd name="T45" fmla="*/ 187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3" h="483">
                  <a:moveTo>
                    <a:pt x="416" y="187"/>
                  </a:moveTo>
                  <a:cubicBezTo>
                    <a:pt x="342" y="187"/>
                    <a:pt x="342" y="187"/>
                    <a:pt x="342" y="187"/>
                  </a:cubicBezTo>
                  <a:cubicBezTo>
                    <a:pt x="317" y="187"/>
                    <a:pt x="297" y="167"/>
                    <a:pt x="297" y="142"/>
                  </a:cubicBezTo>
                  <a:cubicBezTo>
                    <a:pt x="297" y="67"/>
                    <a:pt x="297" y="67"/>
                    <a:pt x="297" y="67"/>
                  </a:cubicBezTo>
                  <a:cubicBezTo>
                    <a:pt x="297" y="44"/>
                    <a:pt x="282" y="21"/>
                    <a:pt x="260" y="13"/>
                  </a:cubicBezTo>
                  <a:cubicBezTo>
                    <a:pt x="222" y="0"/>
                    <a:pt x="187" y="28"/>
                    <a:pt x="187" y="65"/>
                  </a:cubicBezTo>
                  <a:cubicBezTo>
                    <a:pt x="187" y="142"/>
                    <a:pt x="187" y="142"/>
                    <a:pt x="187" y="142"/>
                  </a:cubicBezTo>
                  <a:cubicBezTo>
                    <a:pt x="187" y="166"/>
                    <a:pt x="167" y="187"/>
                    <a:pt x="142" y="187"/>
                  </a:cubicBezTo>
                  <a:cubicBezTo>
                    <a:pt x="67" y="187"/>
                    <a:pt x="67" y="187"/>
                    <a:pt x="67" y="187"/>
                  </a:cubicBezTo>
                  <a:cubicBezTo>
                    <a:pt x="44" y="187"/>
                    <a:pt x="21" y="201"/>
                    <a:pt x="13" y="223"/>
                  </a:cubicBezTo>
                  <a:cubicBezTo>
                    <a:pt x="0" y="261"/>
                    <a:pt x="29" y="296"/>
                    <a:pt x="65" y="296"/>
                  </a:cubicBezTo>
                  <a:cubicBezTo>
                    <a:pt x="142" y="296"/>
                    <a:pt x="142" y="296"/>
                    <a:pt x="142" y="296"/>
                  </a:cubicBezTo>
                  <a:cubicBezTo>
                    <a:pt x="167" y="296"/>
                    <a:pt x="187" y="316"/>
                    <a:pt x="187" y="342"/>
                  </a:cubicBezTo>
                  <a:cubicBezTo>
                    <a:pt x="187" y="416"/>
                    <a:pt x="187" y="416"/>
                    <a:pt x="187" y="416"/>
                  </a:cubicBezTo>
                  <a:cubicBezTo>
                    <a:pt x="187" y="440"/>
                    <a:pt x="201" y="463"/>
                    <a:pt x="224" y="471"/>
                  </a:cubicBezTo>
                  <a:cubicBezTo>
                    <a:pt x="262" y="483"/>
                    <a:pt x="297" y="455"/>
                    <a:pt x="297" y="418"/>
                  </a:cubicBezTo>
                  <a:cubicBezTo>
                    <a:pt x="297" y="342"/>
                    <a:pt x="297" y="342"/>
                    <a:pt x="297" y="342"/>
                  </a:cubicBezTo>
                  <a:cubicBezTo>
                    <a:pt x="297" y="317"/>
                    <a:pt x="316" y="296"/>
                    <a:pt x="342" y="296"/>
                  </a:cubicBezTo>
                  <a:cubicBezTo>
                    <a:pt x="419" y="296"/>
                    <a:pt x="419" y="296"/>
                    <a:pt x="419" y="296"/>
                  </a:cubicBezTo>
                  <a:cubicBezTo>
                    <a:pt x="455" y="296"/>
                    <a:pt x="483" y="261"/>
                    <a:pt x="471" y="223"/>
                  </a:cubicBezTo>
                  <a:cubicBezTo>
                    <a:pt x="463" y="200"/>
                    <a:pt x="440" y="187"/>
                    <a:pt x="416" y="187"/>
                  </a:cubicBezTo>
                  <a:close/>
                  <a:moveTo>
                    <a:pt x="416" y="187"/>
                  </a:moveTo>
                  <a:cubicBezTo>
                    <a:pt x="416" y="187"/>
                    <a:pt x="416" y="187"/>
                    <a:pt x="416" y="187"/>
                  </a:cubicBezTo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Freeform 26">
              <a:extLst>
                <a:ext uri="{FF2B5EF4-FFF2-40B4-BE49-F238E27FC236}">
                  <a16:creationId xmlns="" xmlns:a16="http://schemas.microsoft.com/office/drawing/2014/main" id="{BB9D5081-A54C-4694-AEAF-6ACA0A6306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82138" y="2386013"/>
              <a:ext cx="523875" cy="525463"/>
            </a:xfrm>
            <a:custGeom>
              <a:avLst/>
              <a:gdLst>
                <a:gd name="T0" fmla="*/ 273 w 547"/>
                <a:gd name="T1" fmla="*/ 548 h 548"/>
                <a:gd name="T2" fmla="*/ 0 w 547"/>
                <a:gd name="T3" fmla="*/ 274 h 548"/>
                <a:gd name="T4" fmla="*/ 273 w 547"/>
                <a:gd name="T5" fmla="*/ 0 h 548"/>
                <a:gd name="T6" fmla="*/ 547 w 547"/>
                <a:gd name="T7" fmla="*/ 274 h 548"/>
                <a:gd name="T8" fmla="*/ 273 w 547"/>
                <a:gd name="T9" fmla="*/ 548 h 548"/>
                <a:gd name="T10" fmla="*/ 273 w 547"/>
                <a:gd name="T11" fmla="*/ 25 h 548"/>
                <a:gd name="T12" fmla="*/ 24 w 547"/>
                <a:gd name="T13" fmla="*/ 274 h 548"/>
                <a:gd name="T14" fmla="*/ 273 w 547"/>
                <a:gd name="T15" fmla="*/ 523 h 548"/>
                <a:gd name="T16" fmla="*/ 522 w 547"/>
                <a:gd name="T17" fmla="*/ 274 h 548"/>
                <a:gd name="T18" fmla="*/ 273 w 547"/>
                <a:gd name="T19" fmla="*/ 25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7" h="548">
                  <a:moveTo>
                    <a:pt x="273" y="548"/>
                  </a:moveTo>
                  <a:cubicBezTo>
                    <a:pt x="122" y="548"/>
                    <a:pt x="0" y="425"/>
                    <a:pt x="0" y="274"/>
                  </a:cubicBezTo>
                  <a:cubicBezTo>
                    <a:pt x="0" y="123"/>
                    <a:pt x="122" y="0"/>
                    <a:pt x="273" y="0"/>
                  </a:cubicBezTo>
                  <a:cubicBezTo>
                    <a:pt x="424" y="0"/>
                    <a:pt x="547" y="123"/>
                    <a:pt x="547" y="274"/>
                  </a:cubicBezTo>
                  <a:cubicBezTo>
                    <a:pt x="547" y="425"/>
                    <a:pt x="424" y="548"/>
                    <a:pt x="273" y="548"/>
                  </a:cubicBezTo>
                  <a:close/>
                  <a:moveTo>
                    <a:pt x="273" y="25"/>
                  </a:moveTo>
                  <a:cubicBezTo>
                    <a:pt x="136" y="25"/>
                    <a:pt x="24" y="137"/>
                    <a:pt x="24" y="274"/>
                  </a:cubicBezTo>
                  <a:cubicBezTo>
                    <a:pt x="24" y="411"/>
                    <a:pt x="136" y="523"/>
                    <a:pt x="273" y="523"/>
                  </a:cubicBezTo>
                  <a:cubicBezTo>
                    <a:pt x="411" y="523"/>
                    <a:pt x="522" y="411"/>
                    <a:pt x="522" y="274"/>
                  </a:cubicBezTo>
                  <a:cubicBezTo>
                    <a:pt x="522" y="137"/>
                    <a:pt x="411" y="25"/>
                    <a:pt x="273" y="25"/>
                  </a:cubicBez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Freeform 27">
              <a:extLst>
                <a:ext uri="{FF2B5EF4-FFF2-40B4-BE49-F238E27FC236}">
                  <a16:creationId xmlns="" xmlns:a16="http://schemas.microsoft.com/office/drawing/2014/main" id="{7D168205-B643-45E9-8A6B-E67CC3B5173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09900" y="512763"/>
              <a:ext cx="666750" cy="668338"/>
            </a:xfrm>
            <a:custGeom>
              <a:avLst/>
              <a:gdLst>
                <a:gd name="T0" fmla="*/ 349 w 697"/>
                <a:gd name="T1" fmla="*/ 697 h 697"/>
                <a:gd name="T2" fmla="*/ 0 w 697"/>
                <a:gd name="T3" fmla="*/ 349 h 697"/>
                <a:gd name="T4" fmla="*/ 349 w 697"/>
                <a:gd name="T5" fmla="*/ 0 h 697"/>
                <a:gd name="T6" fmla="*/ 697 w 697"/>
                <a:gd name="T7" fmla="*/ 349 h 697"/>
                <a:gd name="T8" fmla="*/ 349 w 697"/>
                <a:gd name="T9" fmla="*/ 697 h 697"/>
                <a:gd name="T10" fmla="*/ 349 w 697"/>
                <a:gd name="T11" fmla="*/ 42 h 697"/>
                <a:gd name="T12" fmla="*/ 42 w 697"/>
                <a:gd name="T13" fmla="*/ 349 h 697"/>
                <a:gd name="T14" fmla="*/ 349 w 697"/>
                <a:gd name="T15" fmla="*/ 656 h 697"/>
                <a:gd name="T16" fmla="*/ 656 w 697"/>
                <a:gd name="T17" fmla="*/ 349 h 697"/>
                <a:gd name="T18" fmla="*/ 349 w 697"/>
                <a:gd name="T19" fmla="*/ 42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7" h="697">
                  <a:moveTo>
                    <a:pt x="349" y="697"/>
                  </a:moveTo>
                  <a:cubicBezTo>
                    <a:pt x="157" y="697"/>
                    <a:pt x="0" y="541"/>
                    <a:pt x="0" y="349"/>
                  </a:cubicBezTo>
                  <a:cubicBezTo>
                    <a:pt x="0" y="157"/>
                    <a:pt x="157" y="0"/>
                    <a:pt x="349" y="0"/>
                  </a:cubicBezTo>
                  <a:cubicBezTo>
                    <a:pt x="541" y="0"/>
                    <a:pt x="697" y="157"/>
                    <a:pt x="697" y="349"/>
                  </a:cubicBezTo>
                  <a:cubicBezTo>
                    <a:pt x="697" y="541"/>
                    <a:pt x="541" y="697"/>
                    <a:pt x="349" y="697"/>
                  </a:cubicBezTo>
                  <a:close/>
                  <a:moveTo>
                    <a:pt x="349" y="42"/>
                  </a:moveTo>
                  <a:cubicBezTo>
                    <a:pt x="179" y="42"/>
                    <a:pt x="42" y="180"/>
                    <a:pt x="42" y="349"/>
                  </a:cubicBezTo>
                  <a:cubicBezTo>
                    <a:pt x="42" y="518"/>
                    <a:pt x="179" y="656"/>
                    <a:pt x="349" y="656"/>
                  </a:cubicBezTo>
                  <a:cubicBezTo>
                    <a:pt x="518" y="656"/>
                    <a:pt x="656" y="518"/>
                    <a:pt x="656" y="349"/>
                  </a:cubicBezTo>
                  <a:cubicBezTo>
                    <a:pt x="656" y="180"/>
                    <a:pt x="518" y="42"/>
                    <a:pt x="349" y="42"/>
                  </a:cubicBezTo>
                  <a:close/>
                </a:path>
              </a:pathLst>
            </a:custGeom>
            <a:solidFill>
              <a:srgbClr val="E5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Freeform 28">
              <a:extLst>
                <a:ext uri="{FF2B5EF4-FFF2-40B4-BE49-F238E27FC236}">
                  <a16:creationId xmlns="" xmlns:a16="http://schemas.microsoft.com/office/drawing/2014/main" id="{8C8ED3A3-7817-4E35-9EB3-52A7EB8C595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4938" y="1588"/>
              <a:ext cx="395288" cy="393700"/>
            </a:xfrm>
            <a:custGeom>
              <a:avLst/>
              <a:gdLst>
                <a:gd name="T0" fmla="*/ 206 w 413"/>
                <a:gd name="T1" fmla="*/ 412 h 412"/>
                <a:gd name="T2" fmla="*/ 0 w 413"/>
                <a:gd name="T3" fmla="*/ 206 h 412"/>
                <a:gd name="T4" fmla="*/ 206 w 413"/>
                <a:gd name="T5" fmla="*/ 0 h 412"/>
                <a:gd name="T6" fmla="*/ 413 w 413"/>
                <a:gd name="T7" fmla="*/ 206 h 412"/>
                <a:gd name="T8" fmla="*/ 206 w 413"/>
                <a:gd name="T9" fmla="*/ 412 h 412"/>
                <a:gd name="T10" fmla="*/ 206 w 413"/>
                <a:gd name="T11" fmla="*/ 42 h 412"/>
                <a:gd name="T12" fmla="*/ 42 w 413"/>
                <a:gd name="T13" fmla="*/ 206 h 412"/>
                <a:gd name="T14" fmla="*/ 206 w 413"/>
                <a:gd name="T15" fmla="*/ 371 h 412"/>
                <a:gd name="T16" fmla="*/ 371 w 413"/>
                <a:gd name="T17" fmla="*/ 206 h 412"/>
                <a:gd name="T18" fmla="*/ 206 w 413"/>
                <a:gd name="T19" fmla="*/ 42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3" h="412">
                  <a:moveTo>
                    <a:pt x="206" y="412"/>
                  </a:moveTo>
                  <a:cubicBezTo>
                    <a:pt x="93" y="412"/>
                    <a:pt x="0" y="320"/>
                    <a:pt x="0" y="206"/>
                  </a:cubicBezTo>
                  <a:cubicBezTo>
                    <a:pt x="0" y="93"/>
                    <a:pt x="93" y="0"/>
                    <a:pt x="206" y="0"/>
                  </a:cubicBezTo>
                  <a:cubicBezTo>
                    <a:pt x="320" y="0"/>
                    <a:pt x="413" y="93"/>
                    <a:pt x="413" y="206"/>
                  </a:cubicBezTo>
                  <a:cubicBezTo>
                    <a:pt x="413" y="320"/>
                    <a:pt x="320" y="412"/>
                    <a:pt x="206" y="412"/>
                  </a:cubicBezTo>
                  <a:close/>
                  <a:moveTo>
                    <a:pt x="206" y="42"/>
                  </a:moveTo>
                  <a:cubicBezTo>
                    <a:pt x="116" y="42"/>
                    <a:pt x="42" y="116"/>
                    <a:pt x="42" y="206"/>
                  </a:cubicBezTo>
                  <a:cubicBezTo>
                    <a:pt x="42" y="297"/>
                    <a:pt x="116" y="371"/>
                    <a:pt x="206" y="371"/>
                  </a:cubicBezTo>
                  <a:cubicBezTo>
                    <a:pt x="297" y="371"/>
                    <a:pt x="371" y="297"/>
                    <a:pt x="371" y="206"/>
                  </a:cubicBezTo>
                  <a:cubicBezTo>
                    <a:pt x="371" y="116"/>
                    <a:pt x="297" y="42"/>
                    <a:pt x="206" y="42"/>
                  </a:cubicBezTo>
                  <a:close/>
                </a:path>
              </a:pathLst>
            </a:custGeom>
            <a:solidFill>
              <a:srgbClr val="009F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Freeform 29">
              <a:extLst>
                <a:ext uri="{FF2B5EF4-FFF2-40B4-BE49-F238E27FC236}">
                  <a16:creationId xmlns="" xmlns:a16="http://schemas.microsoft.com/office/drawing/2014/main" id="{73348A0A-32FF-406A-8EF6-56835DDCFA77}"/>
                </a:ext>
              </a:extLst>
            </p:cNvPr>
            <p:cNvSpPr>
              <a:spLocks/>
            </p:cNvSpPr>
            <p:nvPr/>
          </p:nvSpPr>
          <p:spPr bwMode="auto">
            <a:xfrm>
              <a:off x="7770813" y="1023938"/>
              <a:ext cx="39688" cy="509588"/>
            </a:xfrm>
            <a:custGeom>
              <a:avLst/>
              <a:gdLst>
                <a:gd name="T0" fmla="*/ 21 w 42"/>
                <a:gd name="T1" fmla="*/ 531 h 531"/>
                <a:gd name="T2" fmla="*/ 0 w 42"/>
                <a:gd name="T3" fmla="*/ 510 h 531"/>
                <a:gd name="T4" fmla="*/ 0 w 42"/>
                <a:gd name="T5" fmla="*/ 20 h 531"/>
                <a:gd name="T6" fmla="*/ 21 w 42"/>
                <a:gd name="T7" fmla="*/ 0 h 531"/>
                <a:gd name="T8" fmla="*/ 42 w 42"/>
                <a:gd name="T9" fmla="*/ 20 h 531"/>
                <a:gd name="T10" fmla="*/ 42 w 42"/>
                <a:gd name="T11" fmla="*/ 510 h 531"/>
                <a:gd name="T12" fmla="*/ 21 w 42"/>
                <a:gd name="T13" fmla="*/ 531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531">
                  <a:moveTo>
                    <a:pt x="21" y="531"/>
                  </a:moveTo>
                  <a:cubicBezTo>
                    <a:pt x="10" y="531"/>
                    <a:pt x="0" y="522"/>
                    <a:pt x="0" y="51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10" y="0"/>
                    <a:pt x="21" y="0"/>
                  </a:cubicBezTo>
                  <a:cubicBezTo>
                    <a:pt x="32" y="0"/>
                    <a:pt x="42" y="9"/>
                    <a:pt x="42" y="20"/>
                  </a:cubicBezTo>
                  <a:cubicBezTo>
                    <a:pt x="42" y="510"/>
                    <a:pt x="42" y="510"/>
                    <a:pt x="42" y="510"/>
                  </a:cubicBezTo>
                  <a:cubicBezTo>
                    <a:pt x="42" y="522"/>
                    <a:pt x="32" y="531"/>
                    <a:pt x="21" y="531"/>
                  </a:cubicBezTo>
                  <a:close/>
                </a:path>
              </a:pathLst>
            </a:custGeom>
            <a:solidFill>
              <a:srgbClr val="009F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Freeform 30">
              <a:extLst>
                <a:ext uri="{FF2B5EF4-FFF2-40B4-BE49-F238E27FC236}">
                  <a16:creationId xmlns="" xmlns:a16="http://schemas.microsoft.com/office/drawing/2014/main" id="{173E1E67-0EE6-418C-B0FC-11E0200148B7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5863" y="1258888"/>
              <a:ext cx="509588" cy="39688"/>
            </a:xfrm>
            <a:custGeom>
              <a:avLst/>
              <a:gdLst>
                <a:gd name="T0" fmla="*/ 511 w 532"/>
                <a:gd name="T1" fmla="*/ 41 h 41"/>
                <a:gd name="T2" fmla="*/ 21 w 532"/>
                <a:gd name="T3" fmla="*/ 41 h 41"/>
                <a:gd name="T4" fmla="*/ 0 w 532"/>
                <a:gd name="T5" fmla="*/ 20 h 41"/>
                <a:gd name="T6" fmla="*/ 21 w 532"/>
                <a:gd name="T7" fmla="*/ 0 h 41"/>
                <a:gd name="T8" fmla="*/ 511 w 532"/>
                <a:gd name="T9" fmla="*/ 0 h 41"/>
                <a:gd name="T10" fmla="*/ 532 w 532"/>
                <a:gd name="T11" fmla="*/ 20 h 41"/>
                <a:gd name="T12" fmla="*/ 511 w 532"/>
                <a:gd name="T13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2" h="41">
                  <a:moveTo>
                    <a:pt x="511" y="41"/>
                  </a:moveTo>
                  <a:cubicBezTo>
                    <a:pt x="21" y="41"/>
                    <a:pt x="21" y="41"/>
                    <a:pt x="21" y="41"/>
                  </a:cubicBezTo>
                  <a:cubicBezTo>
                    <a:pt x="10" y="41"/>
                    <a:pt x="0" y="32"/>
                    <a:pt x="0" y="20"/>
                  </a:cubicBezTo>
                  <a:cubicBezTo>
                    <a:pt x="0" y="9"/>
                    <a:pt x="10" y="0"/>
                    <a:pt x="21" y="0"/>
                  </a:cubicBezTo>
                  <a:cubicBezTo>
                    <a:pt x="511" y="0"/>
                    <a:pt x="511" y="0"/>
                    <a:pt x="511" y="0"/>
                  </a:cubicBezTo>
                  <a:cubicBezTo>
                    <a:pt x="522" y="0"/>
                    <a:pt x="532" y="9"/>
                    <a:pt x="532" y="20"/>
                  </a:cubicBezTo>
                  <a:cubicBezTo>
                    <a:pt x="532" y="32"/>
                    <a:pt x="522" y="41"/>
                    <a:pt x="511" y="41"/>
                  </a:cubicBezTo>
                  <a:close/>
                </a:path>
              </a:pathLst>
            </a:custGeom>
            <a:solidFill>
              <a:srgbClr val="009F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Freeform 31">
              <a:extLst>
                <a:ext uri="{FF2B5EF4-FFF2-40B4-BE49-F238E27FC236}">
                  <a16:creationId xmlns="" xmlns:a16="http://schemas.microsoft.com/office/drawing/2014/main" id="{4FAA2C4A-26D2-4515-B637-2E743CC6CF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9013" y="2416175"/>
              <a:ext cx="23813" cy="265113"/>
            </a:xfrm>
            <a:custGeom>
              <a:avLst/>
              <a:gdLst>
                <a:gd name="T0" fmla="*/ 13 w 25"/>
                <a:gd name="T1" fmla="*/ 277 h 277"/>
                <a:gd name="T2" fmla="*/ 0 w 25"/>
                <a:gd name="T3" fmla="*/ 265 h 277"/>
                <a:gd name="T4" fmla="*/ 0 w 25"/>
                <a:gd name="T5" fmla="*/ 13 h 277"/>
                <a:gd name="T6" fmla="*/ 13 w 25"/>
                <a:gd name="T7" fmla="*/ 0 h 277"/>
                <a:gd name="T8" fmla="*/ 25 w 25"/>
                <a:gd name="T9" fmla="*/ 13 h 277"/>
                <a:gd name="T10" fmla="*/ 25 w 25"/>
                <a:gd name="T11" fmla="*/ 265 h 277"/>
                <a:gd name="T12" fmla="*/ 13 w 25"/>
                <a:gd name="T13" fmla="*/ 277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277">
                  <a:moveTo>
                    <a:pt x="13" y="277"/>
                  </a:moveTo>
                  <a:cubicBezTo>
                    <a:pt x="6" y="277"/>
                    <a:pt x="0" y="272"/>
                    <a:pt x="0" y="26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19" y="0"/>
                    <a:pt x="25" y="6"/>
                    <a:pt x="25" y="13"/>
                  </a:cubicBezTo>
                  <a:cubicBezTo>
                    <a:pt x="25" y="265"/>
                    <a:pt x="25" y="265"/>
                    <a:pt x="25" y="265"/>
                  </a:cubicBezTo>
                  <a:cubicBezTo>
                    <a:pt x="25" y="272"/>
                    <a:pt x="19" y="277"/>
                    <a:pt x="13" y="277"/>
                  </a:cubicBezTo>
                  <a:close/>
                </a:path>
              </a:pathLst>
            </a:custGeom>
            <a:solidFill>
              <a:srgbClr val="009F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Freeform 32">
              <a:extLst>
                <a:ext uri="{FF2B5EF4-FFF2-40B4-BE49-F238E27FC236}">
                  <a16:creationId xmlns="" xmlns:a16="http://schemas.microsoft.com/office/drawing/2014/main" id="{A28EBC40-698F-4AF5-9DC5-EA0F2442E4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8363" y="2536825"/>
              <a:ext cx="265113" cy="23813"/>
            </a:xfrm>
            <a:custGeom>
              <a:avLst/>
              <a:gdLst>
                <a:gd name="T0" fmla="*/ 265 w 277"/>
                <a:gd name="T1" fmla="*/ 25 h 25"/>
                <a:gd name="T2" fmla="*/ 12 w 277"/>
                <a:gd name="T3" fmla="*/ 25 h 25"/>
                <a:gd name="T4" fmla="*/ 0 w 277"/>
                <a:gd name="T5" fmla="*/ 13 h 25"/>
                <a:gd name="T6" fmla="*/ 12 w 277"/>
                <a:gd name="T7" fmla="*/ 0 h 25"/>
                <a:gd name="T8" fmla="*/ 265 w 277"/>
                <a:gd name="T9" fmla="*/ 0 h 25"/>
                <a:gd name="T10" fmla="*/ 277 w 277"/>
                <a:gd name="T11" fmla="*/ 13 h 25"/>
                <a:gd name="T12" fmla="*/ 265 w 277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7" h="25">
                  <a:moveTo>
                    <a:pt x="265" y="25"/>
                  </a:moveTo>
                  <a:cubicBezTo>
                    <a:pt x="12" y="25"/>
                    <a:pt x="12" y="25"/>
                    <a:pt x="12" y="25"/>
                  </a:cubicBezTo>
                  <a:cubicBezTo>
                    <a:pt x="6" y="25"/>
                    <a:pt x="0" y="20"/>
                    <a:pt x="0" y="13"/>
                  </a:cubicBezTo>
                  <a:cubicBezTo>
                    <a:pt x="0" y="6"/>
                    <a:pt x="6" y="0"/>
                    <a:pt x="12" y="0"/>
                  </a:cubicBezTo>
                  <a:cubicBezTo>
                    <a:pt x="265" y="0"/>
                    <a:pt x="265" y="0"/>
                    <a:pt x="265" y="0"/>
                  </a:cubicBezTo>
                  <a:cubicBezTo>
                    <a:pt x="271" y="0"/>
                    <a:pt x="277" y="6"/>
                    <a:pt x="277" y="13"/>
                  </a:cubicBezTo>
                  <a:cubicBezTo>
                    <a:pt x="277" y="20"/>
                    <a:pt x="271" y="25"/>
                    <a:pt x="265" y="25"/>
                  </a:cubicBezTo>
                  <a:close/>
                </a:path>
              </a:pathLst>
            </a:custGeom>
            <a:solidFill>
              <a:srgbClr val="009F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Freeform 33">
              <a:extLst>
                <a:ext uri="{FF2B5EF4-FFF2-40B4-BE49-F238E27FC236}">
                  <a16:creationId xmlns="" xmlns:a16="http://schemas.microsoft.com/office/drawing/2014/main" id="{01AD0D7D-FA21-499F-B1C5-89630F37A7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3613" y="958850"/>
              <a:ext cx="39688" cy="280988"/>
            </a:xfrm>
            <a:custGeom>
              <a:avLst/>
              <a:gdLst>
                <a:gd name="T0" fmla="*/ 21 w 42"/>
                <a:gd name="T1" fmla="*/ 293 h 293"/>
                <a:gd name="T2" fmla="*/ 0 w 42"/>
                <a:gd name="T3" fmla="*/ 273 h 293"/>
                <a:gd name="T4" fmla="*/ 0 w 42"/>
                <a:gd name="T5" fmla="*/ 20 h 293"/>
                <a:gd name="T6" fmla="*/ 21 w 42"/>
                <a:gd name="T7" fmla="*/ 0 h 293"/>
                <a:gd name="T8" fmla="*/ 42 w 42"/>
                <a:gd name="T9" fmla="*/ 20 h 293"/>
                <a:gd name="T10" fmla="*/ 42 w 42"/>
                <a:gd name="T11" fmla="*/ 273 h 293"/>
                <a:gd name="T12" fmla="*/ 21 w 42"/>
                <a:gd name="T13" fmla="*/ 293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93">
                  <a:moveTo>
                    <a:pt x="21" y="293"/>
                  </a:moveTo>
                  <a:cubicBezTo>
                    <a:pt x="9" y="293"/>
                    <a:pt x="0" y="284"/>
                    <a:pt x="0" y="27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32" y="0"/>
                    <a:pt x="42" y="9"/>
                    <a:pt x="42" y="20"/>
                  </a:cubicBezTo>
                  <a:cubicBezTo>
                    <a:pt x="42" y="273"/>
                    <a:pt x="42" y="273"/>
                    <a:pt x="42" y="273"/>
                  </a:cubicBezTo>
                  <a:cubicBezTo>
                    <a:pt x="42" y="284"/>
                    <a:pt x="32" y="293"/>
                    <a:pt x="21" y="293"/>
                  </a:cubicBezTo>
                  <a:close/>
                </a:path>
              </a:pathLst>
            </a:custGeom>
            <a:solidFill>
              <a:srgbClr val="E955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Freeform 34">
              <a:extLst>
                <a:ext uri="{FF2B5EF4-FFF2-40B4-BE49-F238E27FC236}">
                  <a16:creationId xmlns="" xmlns:a16="http://schemas.microsoft.com/office/drawing/2014/main" id="{9D01DA34-C21A-4EFA-B644-4E7FF2D7311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1838" y="1000125"/>
              <a:ext cx="280988" cy="39688"/>
            </a:xfrm>
            <a:custGeom>
              <a:avLst/>
              <a:gdLst>
                <a:gd name="T0" fmla="*/ 273 w 294"/>
                <a:gd name="T1" fmla="*/ 41 h 41"/>
                <a:gd name="T2" fmla="*/ 21 w 294"/>
                <a:gd name="T3" fmla="*/ 41 h 41"/>
                <a:gd name="T4" fmla="*/ 0 w 294"/>
                <a:gd name="T5" fmla="*/ 21 h 41"/>
                <a:gd name="T6" fmla="*/ 21 w 294"/>
                <a:gd name="T7" fmla="*/ 0 h 41"/>
                <a:gd name="T8" fmla="*/ 273 w 294"/>
                <a:gd name="T9" fmla="*/ 0 h 41"/>
                <a:gd name="T10" fmla="*/ 294 w 294"/>
                <a:gd name="T11" fmla="*/ 21 h 41"/>
                <a:gd name="T12" fmla="*/ 273 w 294"/>
                <a:gd name="T13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4" h="41">
                  <a:moveTo>
                    <a:pt x="273" y="41"/>
                  </a:moveTo>
                  <a:cubicBezTo>
                    <a:pt x="21" y="41"/>
                    <a:pt x="21" y="41"/>
                    <a:pt x="21" y="41"/>
                  </a:cubicBezTo>
                  <a:cubicBezTo>
                    <a:pt x="9" y="41"/>
                    <a:pt x="0" y="32"/>
                    <a:pt x="0" y="21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273" y="0"/>
                    <a:pt x="273" y="0"/>
                    <a:pt x="273" y="0"/>
                  </a:cubicBezTo>
                  <a:cubicBezTo>
                    <a:pt x="284" y="0"/>
                    <a:pt x="294" y="9"/>
                    <a:pt x="294" y="21"/>
                  </a:cubicBezTo>
                  <a:cubicBezTo>
                    <a:pt x="294" y="32"/>
                    <a:pt x="284" y="41"/>
                    <a:pt x="273" y="41"/>
                  </a:cubicBezTo>
                  <a:close/>
                </a:path>
              </a:pathLst>
            </a:custGeom>
            <a:solidFill>
              <a:srgbClr val="E955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Freeform 35">
              <a:extLst>
                <a:ext uri="{FF2B5EF4-FFF2-40B4-BE49-F238E27FC236}">
                  <a16:creationId xmlns="" xmlns:a16="http://schemas.microsoft.com/office/drawing/2014/main" id="{F79BE429-7AA5-4B88-AE03-364B6E075EDD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2188" y="49213"/>
              <a:ext cx="488950" cy="479425"/>
            </a:xfrm>
            <a:custGeom>
              <a:avLst/>
              <a:gdLst>
                <a:gd name="T0" fmla="*/ 256 w 512"/>
                <a:gd name="T1" fmla="*/ 500 h 500"/>
                <a:gd name="T2" fmla="*/ 506 w 512"/>
                <a:gd name="T3" fmla="*/ 250 h 500"/>
                <a:gd name="T4" fmla="*/ 256 w 512"/>
                <a:gd name="T5" fmla="*/ 0 h 500"/>
                <a:gd name="T6" fmla="*/ 6 w 512"/>
                <a:gd name="T7" fmla="*/ 250 h 500"/>
                <a:gd name="T8" fmla="*/ 256 w 512"/>
                <a:gd name="T9" fmla="*/ 50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2" h="500">
                  <a:moveTo>
                    <a:pt x="256" y="500"/>
                  </a:moveTo>
                  <a:cubicBezTo>
                    <a:pt x="387" y="500"/>
                    <a:pt x="512" y="385"/>
                    <a:pt x="506" y="250"/>
                  </a:cubicBezTo>
                  <a:cubicBezTo>
                    <a:pt x="500" y="115"/>
                    <a:pt x="397" y="0"/>
                    <a:pt x="256" y="0"/>
                  </a:cubicBezTo>
                  <a:cubicBezTo>
                    <a:pt x="126" y="0"/>
                    <a:pt x="0" y="115"/>
                    <a:pt x="6" y="250"/>
                  </a:cubicBezTo>
                  <a:cubicBezTo>
                    <a:pt x="13" y="386"/>
                    <a:pt x="116" y="500"/>
                    <a:pt x="256" y="500"/>
                  </a:cubicBezTo>
                </a:path>
              </a:pathLst>
            </a:custGeom>
            <a:solidFill>
              <a:srgbClr val="E955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Freeform 36">
              <a:extLst>
                <a:ext uri="{FF2B5EF4-FFF2-40B4-BE49-F238E27FC236}">
                  <a16:creationId xmlns="" xmlns:a16="http://schemas.microsoft.com/office/drawing/2014/main" id="{B0274ED7-00C5-441F-9E9C-1CDE9D0858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888" y="3986213"/>
              <a:ext cx="293688" cy="287338"/>
            </a:xfrm>
            <a:custGeom>
              <a:avLst/>
              <a:gdLst>
                <a:gd name="T0" fmla="*/ 153 w 307"/>
                <a:gd name="T1" fmla="*/ 300 h 300"/>
                <a:gd name="T2" fmla="*/ 303 w 307"/>
                <a:gd name="T3" fmla="*/ 150 h 300"/>
                <a:gd name="T4" fmla="*/ 153 w 307"/>
                <a:gd name="T5" fmla="*/ 0 h 300"/>
                <a:gd name="T6" fmla="*/ 3 w 307"/>
                <a:gd name="T7" fmla="*/ 150 h 300"/>
                <a:gd name="T8" fmla="*/ 153 w 307"/>
                <a:gd name="T9" fmla="*/ 30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300">
                  <a:moveTo>
                    <a:pt x="153" y="300"/>
                  </a:moveTo>
                  <a:cubicBezTo>
                    <a:pt x="232" y="300"/>
                    <a:pt x="307" y="231"/>
                    <a:pt x="303" y="150"/>
                  </a:cubicBezTo>
                  <a:cubicBezTo>
                    <a:pt x="299" y="69"/>
                    <a:pt x="237" y="0"/>
                    <a:pt x="153" y="0"/>
                  </a:cubicBezTo>
                  <a:cubicBezTo>
                    <a:pt x="75" y="0"/>
                    <a:pt x="0" y="69"/>
                    <a:pt x="3" y="150"/>
                  </a:cubicBezTo>
                  <a:cubicBezTo>
                    <a:pt x="7" y="231"/>
                    <a:pt x="69" y="300"/>
                    <a:pt x="153" y="300"/>
                  </a:cubicBezTo>
                </a:path>
              </a:pathLst>
            </a:custGeom>
            <a:solidFill>
              <a:srgbClr val="8DC2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Freeform 37">
              <a:extLst>
                <a:ext uri="{FF2B5EF4-FFF2-40B4-BE49-F238E27FC236}">
                  <a16:creationId xmlns="" xmlns:a16="http://schemas.microsoft.com/office/drawing/2014/main" id="{F6B3C6A4-8E4C-45EA-B555-7EFDAF6396FF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6300" y="1346200"/>
              <a:ext cx="488950" cy="479425"/>
            </a:xfrm>
            <a:custGeom>
              <a:avLst/>
              <a:gdLst>
                <a:gd name="T0" fmla="*/ 256 w 512"/>
                <a:gd name="T1" fmla="*/ 500 h 500"/>
                <a:gd name="T2" fmla="*/ 506 w 512"/>
                <a:gd name="T3" fmla="*/ 250 h 500"/>
                <a:gd name="T4" fmla="*/ 256 w 512"/>
                <a:gd name="T5" fmla="*/ 0 h 500"/>
                <a:gd name="T6" fmla="*/ 6 w 512"/>
                <a:gd name="T7" fmla="*/ 250 h 500"/>
                <a:gd name="T8" fmla="*/ 256 w 512"/>
                <a:gd name="T9" fmla="*/ 50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2" h="500">
                  <a:moveTo>
                    <a:pt x="256" y="500"/>
                  </a:moveTo>
                  <a:cubicBezTo>
                    <a:pt x="386" y="500"/>
                    <a:pt x="512" y="385"/>
                    <a:pt x="506" y="250"/>
                  </a:cubicBezTo>
                  <a:cubicBezTo>
                    <a:pt x="499" y="114"/>
                    <a:pt x="396" y="0"/>
                    <a:pt x="256" y="0"/>
                  </a:cubicBezTo>
                  <a:cubicBezTo>
                    <a:pt x="125" y="0"/>
                    <a:pt x="0" y="115"/>
                    <a:pt x="6" y="250"/>
                  </a:cubicBezTo>
                  <a:cubicBezTo>
                    <a:pt x="12" y="385"/>
                    <a:pt x="115" y="500"/>
                    <a:pt x="256" y="500"/>
                  </a:cubicBezTo>
                </a:path>
              </a:pathLst>
            </a:custGeom>
            <a:solidFill>
              <a:srgbClr val="8DC2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Freeform 38">
              <a:extLst>
                <a:ext uri="{FF2B5EF4-FFF2-40B4-BE49-F238E27FC236}">
                  <a16:creationId xmlns="" xmlns:a16="http://schemas.microsoft.com/office/drawing/2014/main" id="{68A8F420-AC2D-45B3-BE88-350072343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3138" y="4129088"/>
              <a:ext cx="293688" cy="287338"/>
            </a:xfrm>
            <a:custGeom>
              <a:avLst/>
              <a:gdLst>
                <a:gd name="T0" fmla="*/ 154 w 307"/>
                <a:gd name="T1" fmla="*/ 300 h 300"/>
                <a:gd name="T2" fmla="*/ 304 w 307"/>
                <a:gd name="T3" fmla="*/ 150 h 300"/>
                <a:gd name="T4" fmla="*/ 154 w 307"/>
                <a:gd name="T5" fmla="*/ 0 h 300"/>
                <a:gd name="T6" fmla="*/ 4 w 307"/>
                <a:gd name="T7" fmla="*/ 150 h 300"/>
                <a:gd name="T8" fmla="*/ 154 w 307"/>
                <a:gd name="T9" fmla="*/ 30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300">
                  <a:moveTo>
                    <a:pt x="154" y="300"/>
                  </a:moveTo>
                  <a:cubicBezTo>
                    <a:pt x="232" y="300"/>
                    <a:pt x="307" y="231"/>
                    <a:pt x="304" y="150"/>
                  </a:cubicBezTo>
                  <a:cubicBezTo>
                    <a:pt x="300" y="69"/>
                    <a:pt x="238" y="0"/>
                    <a:pt x="154" y="0"/>
                  </a:cubicBezTo>
                  <a:cubicBezTo>
                    <a:pt x="75" y="0"/>
                    <a:pt x="0" y="69"/>
                    <a:pt x="4" y="150"/>
                  </a:cubicBezTo>
                  <a:cubicBezTo>
                    <a:pt x="7" y="231"/>
                    <a:pt x="70" y="300"/>
                    <a:pt x="154" y="300"/>
                  </a:cubicBezTo>
                </a:path>
              </a:pathLst>
            </a:custGeom>
            <a:solidFill>
              <a:srgbClr val="8DC2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Freeform 39">
              <a:extLst>
                <a:ext uri="{FF2B5EF4-FFF2-40B4-BE49-F238E27FC236}">
                  <a16:creationId xmlns="" xmlns:a16="http://schemas.microsoft.com/office/drawing/2014/main" id="{78C99778-7444-48FE-BB65-EDA7AE257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5800" y="1392238"/>
              <a:ext cx="490538" cy="479425"/>
            </a:xfrm>
            <a:custGeom>
              <a:avLst/>
              <a:gdLst>
                <a:gd name="T0" fmla="*/ 256 w 512"/>
                <a:gd name="T1" fmla="*/ 500 h 500"/>
                <a:gd name="T2" fmla="*/ 506 w 512"/>
                <a:gd name="T3" fmla="*/ 250 h 500"/>
                <a:gd name="T4" fmla="*/ 256 w 512"/>
                <a:gd name="T5" fmla="*/ 0 h 500"/>
                <a:gd name="T6" fmla="*/ 6 w 512"/>
                <a:gd name="T7" fmla="*/ 250 h 500"/>
                <a:gd name="T8" fmla="*/ 256 w 512"/>
                <a:gd name="T9" fmla="*/ 50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2" h="500">
                  <a:moveTo>
                    <a:pt x="256" y="500"/>
                  </a:moveTo>
                  <a:cubicBezTo>
                    <a:pt x="387" y="500"/>
                    <a:pt x="512" y="385"/>
                    <a:pt x="506" y="250"/>
                  </a:cubicBezTo>
                  <a:cubicBezTo>
                    <a:pt x="500" y="115"/>
                    <a:pt x="396" y="0"/>
                    <a:pt x="256" y="0"/>
                  </a:cubicBezTo>
                  <a:cubicBezTo>
                    <a:pt x="125" y="0"/>
                    <a:pt x="0" y="115"/>
                    <a:pt x="6" y="250"/>
                  </a:cubicBezTo>
                  <a:cubicBezTo>
                    <a:pt x="12" y="385"/>
                    <a:pt x="116" y="500"/>
                    <a:pt x="256" y="500"/>
                  </a:cubicBezTo>
                </a:path>
              </a:pathLst>
            </a:custGeom>
            <a:solidFill>
              <a:srgbClr val="FFF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Freeform 40">
              <a:extLst>
                <a:ext uri="{FF2B5EF4-FFF2-40B4-BE49-F238E27FC236}">
                  <a16:creationId xmlns="" xmlns:a16="http://schemas.microsoft.com/office/drawing/2014/main" id="{C9B14490-948C-48FC-BD21-5E31F4537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6350" y="690563"/>
              <a:ext cx="61913" cy="47625"/>
            </a:xfrm>
            <a:custGeom>
              <a:avLst/>
              <a:gdLst>
                <a:gd name="T0" fmla="*/ 32 w 64"/>
                <a:gd name="T1" fmla="*/ 50 h 50"/>
                <a:gd name="T2" fmla="*/ 32 w 64"/>
                <a:gd name="T3" fmla="*/ 0 h 50"/>
                <a:gd name="T4" fmla="*/ 32 w 64"/>
                <a:gd name="T5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4" h="50">
                  <a:moveTo>
                    <a:pt x="32" y="50"/>
                  </a:moveTo>
                  <a:cubicBezTo>
                    <a:pt x="64" y="50"/>
                    <a:pt x="64" y="0"/>
                    <a:pt x="32" y="0"/>
                  </a:cubicBezTo>
                  <a:cubicBezTo>
                    <a:pt x="0" y="0"/>
                    <a:pt x="0" y="50"/>
                    <a:pt x="32" y="50"/>
                  </a:cubicBezTo>
                </a:path>
              </a:pathLst>
            </a:custGeom>
            <a:solidFill>
              <a:srgbClr val="FFF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Freeform 41">
              <a:extLst>
                <a:ext uri="{FF2B5EF4-FFF2-40B4-BE49-F238E27FC236}">
                  <a16:creationId xmlns="" xmlns:a16="http://schemas.microsoft.com/office/drawing/2014/main" id="{12C3E5E5-E841-435D-B2F1-947309356C8A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7013" y="1041400"/>
              <a:ext cx="185738" cy="144463"/>
            </a:xfrm>
            <a:custGeom>
              <a:avLst/>
              <a:gdLst>
                <a:gd name="T0" fmla="*/ 97 w 194"/>
                <a:gd name="T1" fmla="*/ 150 h 150"/>
                <a:gd name="T2" fmla="*/ 97 w 194"/>
                <a:gd name="T3" fmla="*/ 0 h 150"/>
                <a:gd name="T4" fmla="*/ 97 w 194"/>
                <a:gd name="T5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" h="150">
                  <a:moveTo>
                    <a:pt x="97" y="150"/>
                  </a:moveTo>
                  <a:cubicBezTo>
                    <a:pt x="194" y="150"/>
                    <a:pt x="194" y="0"/>
                    <a:pt x="97" y="0"/>
                  </a:cubicBezTo>
                  <a:cubicBezTo>
                    <a:pt x="1" y="0"/>
                    <a:pt x="0" y="150"/>
                    <a:pt x="97" y="150"/>
                  </a:cubicBezTo>
                </a:path>
              </a:pathLst>
            </a:custGeom>
            <a:solidFill>
              <a:srgbClr val="FFF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Freeform 42">
              <a:extLst>
                <a:ext uri="{FF2B5EF4-FFF2-40B4-BE49-F238E27FC236}">
                  <a16:creationId xmlns="" xmlns:a16="http://schemas.microsoft.com/office/drawing/2014/main" id="{A7BA5AE2-8033-4393-A247-162C8C674A4C}"/>
                </a:ext>
              </a:extLst>
            </p:cNvPr>
            <p:cNvSpPr>
              <a:spLocks/>
            </p:cNvSpPr>
            <p:nvPr/>
          </p:nvSpPr>
          <p:spPr bwMode="auto">
            <a:xfrm>
              <a:off x="9463088" y="3327400"/>
              <a:ext cx="60325" cy="49213"/>
            </a:xfrm>
            <a:custGeom>
              <a:avLst/>
              <a:gdLst>
                <a:gd name="T0" fmla="*/ 32 w 64"/>
                <a:gd name="T1" fmla="*/ 50 h 50"/>
                <a:gd name="T2" fmla="*/ 32 w 64"/>
                <a:gd name="T3" fmla="*/ 0 h 50"/>
                <a:gd name="T4" fmla="*/ 32 w 64"/>
                <a:gd name="T5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4" h="50">
                  <a:moveTo>
                    <a:pt x="32" y="50"/>
                  </a:moveTo>
                  <a:cubicBezTo>
                    <a:pt x="64" y="50"/>
                    <a:pt x="64" y="0"/>
                    <a:pt x="32" y="0"/>
                  </a:cubicBezTo>
                  <a:cubicBezTo>
                    <a:pt x="0" y="0"/>
                    <a:pt x="0" y="50"/>
                    <a:pt x="32" y="50"/>
                  </a:cubicBezTo>
                </a:path>
              </a:pathLst>
            </a:custGeom>
            <a:solidFill>
              <a:srgbClr val="FFF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Freeform 43">
              <a:extLst>
                <a:ext uri="{FF2B5EF4-FFF2-40B4-BE49-F238E27FC236}">
                  <a16:creationId xmlns="" xmlns:a16="http://schemas.microsoft.com/office/drawing/2014/main" id="{A81DCB55-9D96-41EF-8A88-A5395FFE81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02613" y="212725"/>
              <a:ext cx="312738" cy="327025"/>
            </a:xfrm>
            <a:custGeom>
              <a:avLst/>
              <a:gdLst>
                <a:gd name="T0" fmla="*/ 201 w 327"/>
                <a:gd name="T1" fmla="*/ 341 h 341"/>
                <a:gd name="T2" fmla="*/ 191 w 327"/>
                <a:gd name="T3" fmla="*/ 337 h 341"/>
                <a:gd name="T4" fmla="*/ 115 w 327"/>
                <a:gd name="T5" fmla="*/ 279 h 341"/>
                <a:gd name="T6" fmla="*/ 20 w 327"/>
                <a:gd name="T7" fmla="*/ 284 h 341"/>
                <a:gd name="T8" fmla="*/ 6 w 327"/>
                <a:gd name="T9" fmla="*/ 277 h 341"/>
                <a:gd name="T10" fmla="*/ 4 w 327"/>
                <a:gd name="T11" fmla="*/ 262 h 341"/>
                <a:gd name="T12" fmla="*/ 36 w 327"/>
                <a:gd name="T13" fmla="*/ 172 h 341"/>
                <a:gd name="T14" fmla="*/ 2 w 327"/>
                <a:gd name="T15" fmla="*/ 84 h 341"/>
                <a:gd name="T16" fmla="*/ 4 w 327"/>
                <a:gd name="T17" fmla="*/ 68 h 341"/>
                <a:gd name="T18" fmla="*/ 18 w 327"/>
                <a:gd name="T19" fmla="*/ 61 h 341"/>
                <a:gd name="T20" fmla="*/ 113 w 327"/>
                <a:gd name="T21" fmla="*/ 64 h 341"/>
                <a:gd name="T22" fmla="*/ 187 w 327"/>
                <a:gd name="T23" fmla="*/ 4 h 341"/>
                <a:gd name="T24" fmla="*/ 203 w 327"/>
                <a:gd name="T25" fmla="*/ 1 h 341"/>
                <a:gd name="T26" fmla="*/ 213 w 327"/>
                <a:gd name="T27" fmla="*/ 13 h 341"/>
                <a:gd name="T28" fmla="*/ 240 w 327"/>
                <a:gd name="T29" fmla="*/ 104 h 341"/>
                <a:gd name="T30" fmla="*/ 320 w 327"/>
                <a:gd name="T31" fmla="*/ 156 h 341"/>
                <a:gd name="T32" fmla="*/ 327 w 327"/>
                <a:gd name="T33" fmla="*/ 170 h 341"/>
                <a:gd name="T34" fmla="*/ 320 w 327"/>
                <a:gd name="T35" fmla="*/ 183 h 341"/>
                <a:gd name="T36" fmla="*/ 241 w 327"/>
                <a:gd name="T37" fmla="*/ 237 h 341"/>
                <a:gd name="T38" fmla="*/ 217 w 327"/>
                <a:gd name="T39" fmla="*/ 329 h 341"/>
                <a:gd name="T40" fmla="*/ 206 w 327"/>
                <a:gd name="T41" fmla="*/ 340 h 341"/>
                <a:gd name="T42" fmla="*/ 201 w 327"/>
                <a:gd name="T43" fmla="*/ 341 h 341"/>
                <a:gd name="T44" fmla="*/ 121 w 327"/>
                <a:gd name="T45" fmla="*/ 246 h 341"/>
                <a:gd name="T46" fmla="*/ 131 w 327"/>
                <a:gd name="T47" fmla="*/ 249 h 341"/>
                <a:gd name="T48" fmla="*/ 191 w 327"/>
                <a:gd name="T49" fmla="*/ 296 h 341"/>
                <a:gd name="T50" fmla="*/ 211 w 327"/>
                <a:gd name="T51" fmla="*/ 222 h 341"/>
                <a:gd name="T52" fmla="*/ 218 w 327"/>
                <a:gd name="T53" fmla="*/ 213 h 341"/>
                <a:gd name="T54" fmla="*/ 281 w 327"/>
                <a:gd name="T55" fmla="*/ 170 h 341"/>
                <a:gd name="T56" fmla="*/ 217 w 327"/>
                <a:gd name="T57" fmla="*/ 128 h 341"/>
                <a:gd name="T58" fmla="*/ 210 w 327"/>
                <a:gd name="T59" fmla="*/ 119 h 341"/>
                <a:gd name="T60" fmla="*/ 189 w 327"/>
                <a:gd name="T61" fmla="*/ 46 h 341"/>
                <a:gd name="T62" fmla="*/ 129 w 327"/>
                <a:gd name="T63" fmla="*/ 93 h 341"/>
                <a:gd name="T64" fmla="*/ 118 w 327"/>
                <a:gd name="T65" fmla="*/ 97 h 341"/>
                <a:gd name="T66" fmla="*/ 42 w 327"/>
                <a:gd name="T67" fmla="*/ 95 h 341"/>
                <a:gd name="T68" fmla="*/ 69 w 327"/>
                <a:gd name="T69" fmla="*/ 166 h 341"/>
                <a:gd name="T70" fmla="*/ 69 w 327"/>
                <a:gd name="T71" fmla="*/ 178 h 341"/>
                <a:gd name="T72" fmla="*/ 43 w 327"/>
                <a:gd name="T73" fmla="*/ 250 h 341"/>
                <a:gd name="T74" fmla="*/ 120 w 327"/>
                <a:gd name="T75" fmla="*/ 246 h 341"/>
                <a:gd name="T76" fmla="*/ 121 w 327"/>
                <a:gd name="T77" fmla="*/ 246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27" h="341">
                  <a:moveTo>
                    <a:pt x="201" y="341"/>
                  </a:moveTo>
                  <a:cubicBezTo>
                    <a:pt x="197" y="341"/>
                    <a:pt x="193" y="340"/>
                    <a:pt x="191" y="337"/>
                  </a:cubicBezTo>
                  <a:cubicBezTo>
                    <a:pt x="115" y="279"/>
                    <a:pt x="115" y="279"/>
                    <a:pt x="115" y="279"/>
                  </a:cubicBezTo>
                  <a:cubicBezTo>
                    <a:pt x="20" y="284"/>
                    <a:pt x="20" y="284"/>
                    <a:pt x="20" y="284"/>
                  </a:cubicBezTo>
                  <a:cubicBezTo>
                    <a:pt x="15" y="284"/>
                    <a:pt x="10" y="282"/>
                    <a:pt x="6" y="277"/>
                  </a:cubicBezTo>
                  <a:cubicBezTo>
                    <a:pt x="3" y="273"/>
                    <a:pt x="2" y="267"/>
                    <a:pt x="4" y="262"/>
                  </a:cubicBezTo>
                  <a:cubicBezTo>
                    <a:pt x="36" y="172"/>
                    <a:pt x="36" y="172"/>
                    <a:pt x="36" y="172"/>
                  </a:cubicBezTo>
                  <a:cubicBezTo>
                    <a:pt x="2" y="84"/>
                    <a:pt x="2" y="84"/>
                    <a:pt x="2" y="84"/>
                  </a:cubicBezTo>
                  <a:cubicBezTo>
                    <a:pt x="0" y="78"/>
                    <a:pt x="1" y="73"/>
                    <a:pt x="4" y="68"/>
                  </a:cubicBezTo>
                  <a:cubicBezTo>
                    <a:pt x="7" y="64"/>
                    <a:pt x="13" y="61"/>
                    <a:pt x="18" y="61"/>
                  </a:cubicBezTo>
                  <a:cubicBezTo>
                    <a:pt x="113" y="64"/>
                    <a:pt x="113" y="64"/>
                    <a:pt x="113" y="64"/>
                  </a:cubicBezTo>
                  <a:cubicBezTo>
                    <a:pt x="187" y="4"/>
                    <a:pt x="187" y="4"/>
                    <a:pt x="187" y="4"/>
                  </a:cubicBezTo>
                  <a:cubicBezTo>
                    <a:pt x="191" y="1"/>
                    <a:pt x="197" y="0"/>
                    <a:pt x="203" y="1"/>
                  </a:cubicBezTo>
                  <a:cubicBezTo>
                    <a:pt x="208" y="3"/>
                    <a:pt x="212" y="7"/>
                    <a:pt x="213" y="13"/>
                  </a:cubicBezTo>
                  <a:cubicBezTo>
                    <a:pt x="240" y="104"/>
                    <a:pt x="240" y="104"/>
                    <a:pt x="240" y="104"/>
                  </a:cubicBezTo>
                  <a:cubicBezTo>
                    <a:pt x="320" y="156"/>
                    <a:pt x="320" y="156"/>
                    <a:pt x="320" y="156"/>
                  </a:cubicBezTo>
                  <a:cubicBezTo>
                    <a:pt x="324" y="159"/>
                    <a:pt x="327" y="164"/>
                    <a:pt x="327" y="170"/>
                  </a:cubicBezTo>
                  <a:cubicBezTo>
                    <a:pt x="327" y="175"/>
                    <a:pt x="324" y="180"/>
                    <a:pt x="320" y="183"/>
                  </a:cubicBezTo>
                  <a:cubicBezTo>
                    <a:pt x="241" y="237"/>
                    <a:pt x="241" y="237"/>
                    <a:pt x="241" y="237"/>
                  </a:cubicBezTo>
                  <a:cubicBezTo>
                    <a:pt x="217" y="329"/>
                    <a:pt x="217" y="329"/>
                    <a:pt x="217" y="329"/>
                  </a:cubicBezTo>
                  <a:cubicBezTo>
                    <a:pt x="215" y="334"/>
                    <a:pt x="211" y="338"/>
                    <a:pt x="206" y="340"/>
                  </a:cubicBezTo>
                  <a:cubicBezTo>
                    <a:pt x="204" y="340"/>
                    <a:pt x="202" y="341"/>
                    <a:pt x="201" y="341"/>
                  </a:cubicBezTo>
                  <a:close/>
                  <a:moveTo>
                    <a:pt x="121" y="246"/>
                  </a:moveTo>
                  <a:cubicBezTo>
                    <a:pt x="124" y="246"/>
                    <a:pt x="128" y="247"/>
                    <a:pt x="131" y="249"/>
                  </a:cubicBezTo>
                  <a:cubicBezTo>
                    <a:pt x="191" y="296"/>
                    <a:pt x="191" y="296"/>
                    <a:pt x="191" y="296"/>
                  </a:cubicBezTo>
                  <a:cubicBezTo>
                    <a:pt x="211" y="222"/>
                    <a:pt x="211" y="222"/>
                    <a:pt x="211" y="222"/>
                  </a:cubicBezTo>
                  <a:cubicBezTo>
                    <a:pt x="212" y="219"/>
                    <a:pt x="215" y="215"/>
                    <a:pt x="218" y="213"/>
                  </a:cubicBezTo>
                  <a:cubicBezTo>
                    <a:pt x="281" y="170"/>
                    <a:pt x="281" y="170"/>
                    <a:pt x="281" y="170"/>
                  </a:cubicBezTo>
                  <a:cubicBezTo>
                    <a:pt x="217" y="128"/>
                    <a:pt x="217" y="128"/>
                    <a:pt x="217" y="128"/>
                  </a:cubicBezTo>
                  <a:cubicBezTo>
                    <a:pt x="214" y="126"/>
                    <a:pt x="211" y="123"/>
                    <a:pt x="210" y="119"/>
                  </a:cubicBezTo>
                  <a:cubicBezTo>
                    <a:pt x="189" y="46"/>
                    <a:pt x="189" y="46"/>
                    <a:pt x="189" y="46"/>
                  </a:cubicBezTo>
                  <a:cubicBezTo>
                    <a:pt x="129" y="93"/>
                    <a:pt x="129" y="93"/>
                    <a:pt x="129" y="93"/>
                  </a:cubicBezTo>
                  <a:cubicBezTo>
                    <a:pt x="126" y="96"/>
                    <a:pt x="122" y="97"/>
                    <a:pt x="118" y="97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69" y="166"/>
                    <a:pt x="69" y="166"/>
                    <a:pt x="69" y="166"/>
                  </a:cubicBezTo>
                  <a:cubicBezTo>
                    <a:pt x="70" y="170"/>
                    <a:pt x="70" y="174"/>
                    <a:pt x="69" y="178"/>
                  </a:cubicBezTo>
                  <a:cubicBezTo>
                    <a:pt x="43" y="250"/>
                    <a:pt x="43" y="250"/>
                    <a:pt x="43" y="250"/>
                  </a:cubicBezTo>
                  <a:cubicBezTo>
                    <a:pt x="120" y="246"/>
                    <a:pt x="120" y="246"/>
                    <a:pt x="120" y="246"/>
                  </a:cubicBezTo>
                  <a:cubicBezTo>
                    <a:pt x="120" y="246"/>
                    <a:pt x="120" y="246"/>
                    <a:pt x="121" y="246"/>
                  </a:cubicBezTo>
                  <a:close/>
                </a:path>
              </a:pathLst>
            </a:custGeom>
            <a:solidFill>
              <a:srgbClr val="E5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618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5" grpId="0" animBg="1"/>
      <p:bldP spid="6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35EAC6F3-02DC-48C3-B4B5-0C9533BAC1AC}"/>
              </a:ext>
            </a:extLst>
          </p:cNvPr>
          <p:cNvSpPr/>
          <p:nvPr/>
        </p:nvSpPr>
        <p:spPr>
          <a:xfrm>
            <a:off x="1835726" y="931834"/>
            <a:ext cx="2367973" cy="49680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29B8D3F-A54F-4E4A-9B58-C1A0E1DE65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14" y="931834"/>
            <a:ext cx="476140" cy="49680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C7E55CC8-800B-4F7D-80EC-3FA202C30BB5}"/>
              </a:ext>
            </a:extLst>
          </p:cNvPr>
          <p:cNvSpPr txBox="1"/>
          <p:nvPr/>
        </p:nvSpPr>
        <p:spPr>
          <a:xfrm>
            <a:off x="1784926" y="862447"/>
            <a:ext cx="25330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02 </a:t>
            </a: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精品课程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5776498E-88F2-48F7-BECD-3CBF944EB9AE}"/>
              </a:ext>
            </a:extLst>
          </p:cNvPr>
          <p:cNvSpPr txBox="1"/>
          <p:nvPr/>
        </p:nvSpPr>
        <p:spPr>
          <a:xfrm>
            <a:off x="1588488" y="4330326"/>
            <a:ext cx="2673584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23" name="文本框 22">
            <a:extLst>
              <a:ext uri="{FF2B5EF4-FFF2-40B4-BE49-F238E27FC236}">
                <a16:creationId xmlns="" xmlns:a16="http://schemas.microsoft.com/office/drawing/2014/main" id="{4C291DB3-BAB1-4067-A2C5-937E519EF901}"/>
              </a:ext>
            </a:extLst>
          </p:cNvPr>
          <p:cNvSpPr txBox="1"/>
          <p:nvPr/>
        </p:nvSpPr>
        <p:spPr>
          <a:xfrm>
            <a:off x="2165762" y="3932551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="" xmlns:a16="http://schemas.microsoft.com/office/drawing/2014/main" id="{16A19519-D73A-4719-84B2-653AB1A62241}"/>
              </a:ext>
            </a:extLst>
          </p:cNvPr>
          <p:cNvSpPr txBox="1"/>
          <p:nvPr/>
        </p:nvSpPr>
        <p:spPr>
          <a:xfrm>
            <a:off x="1588488" y="4857481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="" xmlns:a16="http://schemas.microsoft.com/office/drawing/2014/main" id="{AFE3E6B9-4AED-48EC-A5FF-F5146863B08F}"/>
              </a:ext>
            </a:extLst>
          </p:cNvPr>
          <p:cNvSpPr txBox="1"/>
          <p:nvPr/>
        </p:nvSpPr>
        <p:spPr>
          <a:xfrm>
            <a:off x="4828721" y="4330326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="" xmlns:a16="http://schemas.microsoft.com/office/drawing/2014/main" id="{68AA90AB-009A-47B0-B4D9-A5AD73DF5E23}"/>
              </a:ext>
            </a:extLst>
          </p:cNvPr>
          <p:cNvSpPr txBox="1"/>
          <p:nvPr/>
        </p:nvSpPr>
        <p:spPr>
          <a:xfrm>
            <a:off x="5487819" y="3925767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="" xmlns:a16="http://schemas.microsoft.com/office/drawing/2014/main" id="{0C5B7905-CD78-45C6-81DE-00C22F3EF7AA}"/>
              </a:ext>
            </a:extLst>
          </p:cNvPr>
          <p:cNvSpPr txBox="1"/>
          <p:nvPr/>
        </p:nvSpPr>
        <p:spPr>
          <a:xfrm>
            <a:off x="4828721" y="4857481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="" xmlns:a16="http://schemas.microsoft.com/office/drawing/2014/main" id="{85844BD1-C020-4FCB-B8D1-9FA888A2CB6D}"/>
              </a:ext>
            </a:extLst>
          </p:cNvPr>
          <p:cNvSpPr txBox="1"/>
          <p:nvPr/>
        </p:nvSpPr>
        <p:spPr>
          <a:xfrm>
            <a:off x="7978602" y="4330326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="" xmlns:a16="http://schemas.microsoft.com/office/drawing/2014/main" id="{0D2928C0-BA20-4D10-9002-D8603AE90B2D}"/>
              </a:ext>
            </a:extLst>
          </p:cNvPr>
          <p:cNvSpPr txBox="1"/>
          <p:nvPr/>
        </p:nvSpPr>
        <p:spPr>
          <a:xfrm>
            <a:off x="8710100" y="3932551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="" xmlns:a16="http://schemas.microsoft.com/office/drawing/2014/main" id="{72CFFBE6-AD8C-487D-8429-8B10A2B0642B}"/>
              </a:ext>
            </a:extLst>
          </p:cNvPr>
          <p:cNvSpPr txBox="1"/>
          <p:nvPr/>
        </p:nvSpPr>
        <p:spPr>
          <a:xfrm>
            <a:off x="7978602" y="4857481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grpSp>
        <p:nvGrpSpPr>
          <p:cNvPr id="37" name="组合 36">
            <a:extLst>
              <a:ext uri="{FF2B5EF4-FFF2-40B4-BE49-F238E27FC236}">
                <a16:creationId xmlns="" xmlns:a16="http://schemas.microsoft.com/office/drawing/2014/main" id="{5BDEE3A2-24EB-45A0-8526-8C37D7896BD6}"/>
              </a:ext>
            </a:extLst>
          </p:cNvPr>
          <p:cNvGrpSpPr/>
          <p:nvPr/>
        </p:nvGrpSpPr>
        <p:grpSpPr>
          <a:xfrm>
            <a:off x="8542656" y="2347150"/>
            <a:ext cx="1378032" cy="1138072"/>
            <a:chOff x="2138363" y="1588"/>
            <a:chExt cx="7867650" cy="6497638"/>
          </a:xfrm>
        </p:grpSpPr>
        <p:sp>
          <p:nvSpPr>
            <p:cNvPr id="38" name="Oval 5">
              <a:extLst>
                <a:ext uri="{FF2B5EF4-FFF2-40B4-BE49-F238E27FC236}">
                  <a16:creationId xmlns="" xmlns:a16="http://schemas.microsoft.com/office/drawing/2014/main" id="{EEDECB4E-3F79-44E6-8801-2E73D60F9D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9213" y="1411288"/>
              <a:ext cx="4548188" cy="4552950"/>
            </a:xfrm>
            <a:prstGeom prst="ellipse">
              <a:avLst/>
            </a:prstGeom>
            <a:solidFill>
              <a:srgbClr val="295AA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Freeform 6">
              <a:extLst>
                <a:ext uri="{FF2B5EF4-FFF2-40B4-BE49-F238E27FC236}">
                  <a16:creationId xmlns="" xmlns:a16="http://schemas.microsoft.com/office/drawing/2014/main" id="{0DA3057F-FE30-4724-B7B6-92A370B777F9}"/>
                </a:ext>
              </a:extLst>
            </p:cNvPr>
            <p:cNvSpPr>
              <a:spLocks/>
            </p:cNvSpPr>
            <p:nvPr/>
          </p:nvSpPr>
          <p:spPr bwMode="auto">
            <a:xfrm>
              <a:off x="4999038" y="4386263"/>
              <a:ext cx="2270125" cy="676275"/>
            </a:xfrm>
            <a:custGeom>
              <a:avLst/>
              <a:gdLst>
                <a:gd name="T0" fmla="*/ 129 w 2371"/>
                <a:gd name="T1" fmla="*/ 92 h 706"/>
                <a:gd name="T2" fmla="*/ 46 w 2371"/>
                <a:gd name="T3" fmla="*/ 130 h 706"/>
                <a:gd name="T4" fmla="*/ 5 w 2371"/>
                <a:gd name="T5" fmla="*/ 129 h 706"/>
                <a:gd name="T6" fmla="*/ 8 w 2371"/>
                <a:gd name="T7" fmla="*/ 95 h 706"/>
                <a:gd name="T8" fmla="*/ 300 w 2371"/>
                <a:gd name="T9" fmla="*/ 58 h 706"/>
                <a:gd name="T10" fmla="*/ 332 w 2371"/>
                <a:gd name="T11" fmla="*/ 98 h 706"/>
                <a:gd name="T12" fmla="*/ 268 w 2371"/>
                <a:gd name="T13" fmla="*/ 98 h 706"/>
                <a:gd name="T14" fmla="*/ 204 w 2371"/>
                <a:gd name="T15" fmla="*/ 82 h 706"/>
                <a:gd name="T16" fmla="*/ 1183 w 2371"/>
                <a:gd name="T17" fmla="*/ 656 h 706"/>
                <a:gd name="T18" fmla="*/ 2188 w 2371"/>
                <a:gd name="T19" fmla="*/ 64 h 706"/>
                <a:gd name="T20" fmla="*/ 2107 w 2371"/>
                <a:gd name="T21" fmla="*/ 74 h 706"/>
                <a:gd name="T22" fmla="*/ 2058 w 2371"/>
                <a:gd name="T23" fmla="*/ 64 h 706"/>
                <a:gd name="T24" fmla="*/ 2089 w 2371"/>
                <a:gd name="T25" fmla="*/ 30 h 706"/>
                <a:gd name="T26" fmla="*/ 2364 w 2371"/>
                <a:gd name="T27" fmla="*/ 91 h 706"/>
                <a:gd name="T28" fmla="*/ 2366 w 2371"/>
                <a:gd name="T29" fmla="*/ 126 h 706"/>
                <a:gd name="T30" fmla="*/ 2320 w 2371"/>
                <a:gd name="T31" fmla="*/ 122 h 706"/>
                <a:gd name="T32" fmla="*/ 2256 w 2371"/>
                <a:gd name="T33" fmla="*/ 83 h 706"/>
                <a:gd name="T34" fmla="*/ 1214 w 2371"/>
                <a:gd name="T35" fmla="*/ 701 h 706"/>
                <a:gd name="T36" fmla="*/ 129 w 2371"/>
                <a:gd name="T37" fmla="*/ 92 h 7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371" h="706">
                  <a:moveTo>
                    <a:pt x="129" y="92"/>
                  </a:moveTo>
                  <a:cubicBezTo>
                    <a:pt x="100" y="106"/>
                    <a:pt x="74" y="120"/>
                    <a:pt x="46" y="130"/>
                  </a:cubicBezTo>
                  <a:cubicBezTo>
                    <a:pt x="35" y="134"/>
                    <a:pt x="19" y="130"/>
                    <a:pt x="5" y="129"/>
                  </a:cubicBezTo>
                  <a:cubicBezTo>
                    <a:pt x="6" y="118"/>
                    <a:pt x="0" y="101"/>
                    <a:pt x="8" y="95"/>
                  </a:cubicBezTo>
                  <a:cubicBezTo>
                    <a:pt x="75" y="46"/>
                    <a:pt x="204" y="10"/>
                    <a:pt x="300" y="58"/>
                  </a:cubicBezTo>
                  <a:cubicBezTo>
                    <a:pt x="315" y="66"/>
                    <a:pt x="321" y="85"/>
                    <a:pt x="332" y="98"/>
                  </a:cubicBezTo>
                  <a:cubicBezTo>
                    <a:pt x="310" y="98"/>
                    <a:pt x="289" y="101"/>
                    <a:pt x="268" y="98"/>
                  </a:cubicBezTo>
                  <a:cubicBezTo>
                    <a:pt x="247" y="96"/>
                    <a:pt x="227" y="88"/>
                    <a:pt x="204" y="82"/>
                  </a:cubicBezTo>
                  <a:cubicBezTo>
                    <a:pt x="252" y="389"/>
                    <a:pt x="701" y="650"/>
                    <a:pt x="1183" y="656"/>
                  </a:cubicBezTo>
                  <a:cubicBezTo>
                    <a:pt x="1682" y="663"/>
                    <a:pt x="2116" y="411"/>
                    <a:pt x="2188" y="64"/>
                  </a:cubicBezTo>
                  <a:cubicBezTo>
                    <a:pt x="2159" y="68"/>
                    <a:pt x="2133" y="74"/>
                    <a:pt x="2107" y="74"/>
                  </a:cubicBezTo>
                  <a:cubicBezTo>
                    <a:pt x="2091" y="75"/>
                    <a:pt x="2074" y="68"/>
                    <a:pt x="2058" y="64"/>
                  </a:cubicBezTo>
                  <a:cubicBezTo>
                    <a:pt x="2068" y="53"/>
                    <a:pt x="2075" y="35"/>
                    <a:pt x="2089" y="30"/>
                  </a:cubicBezTo>
                  <a:cubicBezTo>
                    <a:pt x="2174" y="0"/>
                    <a:pt x="2316" y="32"/>
                    <a:pt x="2364" y="91"/>
                  </a:cubicBezTo>
                  <a:cubicBezTo>
                    <a:pt x="2371" y="100"/>
                    <a:pt x="2366" y="114"/>
                    <a:pt x="2366" y="126"/>
                  </a:cubicBezTo>
                  <a:cubicBezTo>
                    <a:pt x="2350" y="125"/>
                    <a:pt x="2332" y="127"/>
                    <a:pt x="2320" y="122"/>
                  </a:cubicBezTo>
                  <a:cubicBezTo>
                    <a:pt x="2298" y="112"/>
                    <a:pt x="2279" y="98"/>
                    <a:pt x="2256" y="83"/>
                  </a:cubicBezTo>
                  <a:cubicBezTo>
                    <a:pt x="2098" y="475"/>
                    <a:pt x="1762" y="695"/>
                    <a:pt x="1214" y="701"/>
                  </a:cubicBezTo>
                  <a:cubicBezTo>
                    <a:pt x="654" y="706"/>
                    <a:pt x="306" y="487"/>
                    <a:pt x="129" y="9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Oval 7">
              <a:extLst>
                <a:ext uri="{FF2B5EF4-FFF2-40B4-BE49-F238E27FC236}">
                  <a16:creationId xmlns="" xmlns:a16="http://schemas.microsoft.com/office/drawing/2014/main" id="{4FE3C87C-C95A-4590-9D65-3DE683400A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1900" y="2800350"/>
              <a:ext cx="534988" cy="76993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Oval 8">
              <a:extLst>
                <a:ext uri="{FF2B5EF4-FFF2-40B4-BE49-F238E27FC236}">
                  <a16:creationId xmlns="" xmlns:a16="http://schemas.microsoft.com/office/drawing/2014/main" id="{5155029B-FB07-4B08-9DBF-E91C3FC81E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26050" y="3016250"/>
              <a:ext cx="171450" cy="200025"/>
            </a:xfrm>
            <a:prstGeom prst="ellipse">
              <a:avLst/>
            </a:prstGeom>
            <a:solidFill>
              <a:srgbClr val="FEF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Oval 9">
              <a:extLst>
                <a:ext uri="{FF2B5EF4-FFF2-40B4-BE49-F238E27FC236}">
                  <a16:creationId xmlns="" xmlns:a16="http://schemas.microsoft.com/office/drawing/2014/main" id="{C625D6DA-F7DD-4F8F-BAC7-D2E2C3802F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40525" y="2800350"/>
              <a:ext cx="533400" cy="769938"/>
            </a:xfrm>
            <a:prstGeom prst="ellipse">
              <a:avLst/>
            </a:pr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Oval 10">
              <a:extLst>
                <a:ext uri="{FF2B5EF4-FFF2-40B4-BE49-F238E27FC236}">
                  <a16:creationId xmlns="" xmlns:a16="http://schemas.microsoft.com/office/drawing/2014/main" id="{0C4EE7B5-A2A6-41BF-820B-DB39031AE4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1500" y="3016250"/>
              <a:ext cx="171450" cy="200025"/>
            </a:xfrm>
            <a:prstGeom prst="ellipse">
              <a:avLst/>
            </a:prstGeom>
            <a:solidFill>
              <a:srgbClr val="FEFE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Freeform 11">
              <a:extLst>
                <a:ext uri="{FF2B5EF4-FFF2-40B4-BE49-F238E27FC236}">
                  <a16:creationId xmlns="" xmlns:a16="http://schemas.microsoft.com/office/drawing/2014/main" id="{D08B40F1-581A-44DB-9712-6C7F13EEFF4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45050" y="3822700"/>
              <a:ext cx="315913" cy="315913"/>
            </a:xfrm>
            <a:custGeom>
              <a:avLst/>
              <a:gdLst>
                <a:gd name="T0" fmla="*/ 0 w 330"/>
                <a:gd name="T1" fmla="*/ 165 h 330"/>
                <a:gd name="T2" fmla="*/ 165 w 330"/>
                <a:gd name="T3" fmla="*/ 330 h 330"/>
                <a:gd name="T4" fmla="*/ 330 w 330"/>
                <a:gd name="T5" fmla="*/ 165 h 330"/>
                <a:gd name="T6" fmla="*/ 165 w 330"/>
                <a:gd name="T7" fmla="*/ 0 h 330"/>
                <a:gd name="T8" fmla="*/ 0 w 330"/>
                <a:gd name="T9" fmla="*/ 165 h 330"/>
                <a:gd name="T10" fmla="*/ 0 w 330"/>
                <a:gd name="T11" fmla="*/ 165 h 330"/>
                <a:gd name="T12" fmla="*/ 0 w 330"/>
                <a:gd name="T13" fmla="*/ 16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0" h="330">
                  <a:moveTo>
                    <a:pt x="0" y="165"/>
                  </a:moveTo>
                  <a:cubicBezTo>
                    <a:pt x="0" y="256"/>
                    <a:pt x="74" y="330"/>
                    <a:pt x="165" y="330"/>
                  </a:cubicBezTo>
                  <a:cubicBezTo>
                    <a:pt x="256" y="330"/>
                    <a:pt x="330" y="256"/>
                    <a:pt x="330" y="165"/>
                  </a:cubicBezTo>
                  <a:cubicBezTo>
                    <a:pt x="330" y="74"/>
                    <a:pt x="256" y="0"/>
                    <a:pt x="165" y="0"/>
                  </a:cubicBezTo>
                  <a:cubicBezTo>
                    <a:pt x="74" y="0"/>
                    <a:pt x="0" y="74"/>
                    <a:pt x="0" y="165"/>
                  </a:cubicBezTo>
                  <a:close/>
                  <a:moveTo>
                    <a:pt x="0" y="165"/>
                  </a:moveTo>
                  <a:cubicBezTo>
                    <a:pt x="0" y="165"/>
                    <a:pt x="0" y="165"/>
                    <a:pt x="0" y="16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Freeform 12">
              <a:extLst>
                <a:ext uri="{FF2B5EF4-FFF2-40B4-BE49-F238E27FC236}">
                  <a16:creationId xmlns="" xmlns:a16="http://schemas.microsoft.com/office/drawing/2014/main" id="{480D23AD-5ED3-47CD-9D98-3D8C0941EFA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07238" y="3822700"/>
              <a:ext cx="315913" cy="315913"/>
            </a:xfrm>
            <a:custGeom>
              <a:avLst/>
              <a:gdLst>
                <a:gd name="T0" fmla="*/ 0 w 330"/>
                <a:gd name="T1" fmla="*/ 165 h 330"/>
                <a:gd name="T2" fmla="*/ 165 w 330"/>
                <a:gd name="T3" fmla="*/ 330 h 330"/>
                <a:gd name="T4" fmla="*/ 330 w 330"/>
                <a:gd name="T5" fmla="*/ 165 h 330"/>
                <a:gd name="T6" fmla="*/ 165 w 330"/>
                <a:gd name="T7" fmla="*/ 0 h 330"/>
                <a:gd name="T8" fmla="*/ 0 w 330"/>
                <a:gd name="T9" fmla="*/ 165 h 330"/>
                <a:gd name="T10" fmla="*/ 0 w 330"/>
                <a:gd name="T11" fmla="*/ 165 h 330"/>
                <a:gd name="T12" fmla="*/ 0 w 330"/>
                <a:gd name="T13" fmla="*/ 165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0" h="330">
                  <a:moveTo>
                    <a:pt x="0" y="165"/>
                  </a:moveTo>
                  <a:cubicBezTo>
                    <a:pt x="0" y="256"/>
                    <a:pt x="73" y="330"/>
                    <a:pt x="165" y="330"/>
                  </a:cubicBezTo>
                  <a:cubicBezTo>
                    <a:pt x="256" y="330"/>
                    <a:pt x="330" y="256"/>
                    <a:pt x="330" y="165"/>
                  </a:cubicBezTo>
                  <a:cubicBezTo>
                    <a:pt x="330" y="74"/>
                    <a:pt x="256" y="0"/>
                    <a:pt x="165" y="0"/>
                  </a:cubicBezTo>
                  <a:cubicBezTo>
                    <a:pt x="73" y="0"/>
                    <a:pt x="0" y="74"/>
                    <a:pt x="0" y="165"/>
                  </a:cubicBezTo>
                  <a:close/>
                  <a:moveTo>
                    <a:pt x="0" y="165"/>
                  </a:moveTo>
                  <a:cubicBezTo>
                    <a:pt x="0" y="165"/>
                    <a:pt x="0" y="165"/>
                    <a:pt x="0" y="165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Freeform 13">
              <a:extLst>
                <a:ext uri="{FF2B5EF4-FFF2-40B4-BE49-F238E27FC236}">
                  <a16:creationId xmlns="" xmlns:a16="http://schemas.microsoft.com/office/drawing/2014/main" id="{A020AB17-9338-4DF6-BF24-CD661222826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718175" y="3141663"/>
              <a:ext cx="2686050" cy="2968625"/>
            </a:xfrm>
            <a:custGeom>
              <a:avLst/>
              <a:gdLst>
                <a:gd name="T0" fmla="*/ 2688 w 2805"/>
                <a:gd name="T1" fmla="*/ 87 h 3098"/>
                <a:gd name="T2" fmla="*/ 2512 w 2805"/>
                <a:gd name="T3" fmla="*/ 62 h 3098"/>
                <a:gd name="T4" fmla="*/ 1657 w 2805"/>
                <a:gd name="T5" fmla="*/ 2298 h 3098"/>
                <a:gd name="T6" fmla="*/ 0 w 2805"/>
                <a:gd name="T7" fmla="*/ 3009 h 3098"/>
                <a:gd name="T8" fmla="*/ 1952 w 2805"/>
                <a:gd name="T9" fmla="*/ 2317 h 3098"/>
                <a:gd name="T10" fmla="*/ 2718 w 2805"/>
                <a:gd name="T11" fmla="*/ 944 h 3098"/>
                <a:gd name="T12" fmla="*/ 2688 w 2805"/>
                <a:gd name="T13" fmla="*/ 87 h 3098"/>
                <a:gd name="T14" fmla="*/ 2805 w 2805"/>
                <a:gd name="T15" fmla="*/ 0 h 3098"/>
                <a:gd name="T16" fmla="*/ 2805 w 2805"/>
                <a:gd name="T17" fmla="*/ 0 h 30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805" h="3098">
                  <a:moveTo>
                    <a:pt x="2688" y="87"/>
                  </a:moveTo>
                  <a:cubicBezTo>
                    <a:pt x="2650" y="29"/>
                    <a:pt x="2594" y="11"/>
                    <a:pt x="2512" y="62"/>
                  </a:cubicBezTo>
                  <a:cubicBezTo>
                    <a:pt x="2539" y="880"/>
                    <a:pt x="2249" y="1709"/>
                    <a:pt x="1657" y="2298"/>
                  </a:cubicBezTo>
                  <a:cubicBezTo>
                    <a:pt x="1179" y="2773"/>
                    <a:pt x="587" y="3007"/>
                    <a:pt x="0" y="3009"/>
                  </a:cubicBezTo>
                  <a:cubicBezTo>
                    <a:pt x="680" y="3098"/>
                    <a:pt x="1394" y="2872"/>
                    <a:pt x="1952" y="2317"/>
                  </a:cubicBezTo>
                  <a:cubicBezTo>
                    <a:pt x="2330" y="1941"/>
                    <a:pt x="2590" y="1460"/>
                    <a:pt x="2718" y="944"/>
                  </a:cubicBezTo>
                  <a:cubicBezTo>
                    <a:pt x="2743" y="844"/>
                    <a:pt x="2805" y="269"/>
                    <a:pt x="2688" y="87"/>
                  </a:cubicBezTo>
                  <a:close/>
                  <a:moveTo>
                    <a:pt x="2805" y="0"/>
                  </a:moveTo>
                  <a:cubicBezTo>
                    <a:pt x="2805" y="0"/>
                    <a:pt x="2805" y="0"/>
                    <a:pt x="2805" y="0"/>
                  </a:cubicBezTo>
                </a:path>
              </a:pathLst>
            </a:custGeom>
            <a:solidFill>
              <a:srgbClr val="295AA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Freeform 14">
              <a:extLst>
                <a:ext uri="{FF2B5EF4-FFF2-40B4-BE49-F238E27FC236}">
                  <a16:creationId xmlns="" xmlns:a16="http://schemas.microsoft.com/office/drawing/2014/main" id="{27845AB5-20A9-444A-B450-5078A2B421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4463" y="5091113"/>
              <a:ext cx="295275" cy="298450"/>
            </a:xfrm>
            <a:custGeom>
              <a:avLst/>
              <a:gdLst>
                <a:gd name="T0" fmla="*/ 79 w 309"/>
                <a:gd name="T1" fmla="*/ 20 h 312"/>
                <a:gd name="T2" fmla="*/ 78 w 309"/>
                <a:gd name="T3" fmla="*/ 21 h 312"/>
                <a:gd name="T4" fmla="*/ 41 w 309"/>
                <a:gd name="T5" fmla="*/ 176 h 312"/>
                <a:gd name="T6" fmla="*/ 112 w 309"/>
                <a:gd name="T7" fmla="*/ 264 h 312"/>
                <a:gd name="T8" fmla="*/ 248 w 309"/>
                <a:gd name="T9" fmla="*/ 282 h 312"/>
                <a:gd name="T10" fmla="*/ 251 w 309"/>
                <a:gd name="T11" fmla="*/ 280 h 312"/>
                <a:gd name="T12" fmla="*/ 270 w 309"/>
                <a:gd name="T13" fmla="*/ 130 h 312"/>
                <a:gd name="T14" fmla="*/ 202 w 309"/>
                <a:gd name="T15" fmla="*/ 48 h 312"/>
                <a:gd name="T16" fmla="*/ 79 w 309"/>
                <a:gd name="T17" fmla="*/ 2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9" h="312">
                  <a:moveTo>
                    <a:pt x="79" y="20"/>
                  </a:moveTo>
                  <a:cubicBezTo>
                    <a:pt x="79" y="20"/>
                    <a:pt x="78" y="21"/>
                    <a:pt x="78" y="21"/>
                  </a:cubicBezTo>
                  <a:cubicBezTo>
                    <a:pt x="18" y="49"/>
                    <a:pt x="0" y="125"/>
                    <a:pt x="41" y="176"/>
                  </a:cubicBezTo>
                  <a:cubicBezTo>
                    <a:pt x="64" y="206"/>
                    <a:pt x="87" y="235"/>
                    <a:pt x="112" y="264"/>
                  </a:cubicBezTo>
                  <a:cubicBezTo>
                    <a:pt x="146" y="304"/>
                    <a:pt x="205" y="312"/>
                    <a:pt x="248" y="282"/>
                  </a:cubicBezTo>
                  <a:cubicBezTo>
                    <a:pt x="249" y="281"/>
                    <a:pt x="250" y="281"/>
                    <a:pt x="251" y="280"/>
                  </a:cubicBezTo>
                  <a:cubicBezTo>
                    <a:pt x="301" y="246"/>
                    <a:pt x="309" y="176"/>
                    <a:pt x="270" y="130"/>
                  </a:cubicBezTo>
                  <a:cubicBezTo>
                    <a:pt x="247" y="103"/>
                    <a:pt x="224" y="76"/>
                    <a:pt x="202" y="48"/>
                  </a:cubicBezTo>
                  <a:cubicBezTo>
                    <a:pt x="173" y="12"/>
                    <a:pt x="122" y="0"/>
                    <a:pt x="79" y="2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Freeform 15">
              <a:extLst>
                <a:ext uri="{FF2B5EF4-FFF2-40B4-BE49-F238E27FC236}">
                  <a16:creationId xmlns="" xmlns:a16="http://schemas.microsoft.com/office/drawing/2014/main" id="{7765F912-4691-4A3A-8F5E-EC6ADA9DD0E4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9138" y="1016000"/>
              <a:ext cx="4303713" cy="3962400"/>
            </a:xfrm>
            <a:custGeom>
              <a:avLst/>
              <a:gdLst>
                <a:gd name="T0" fmla="*/ 1121 w 4495"/>
                <a:gd name="T1" fmla="*/ 1151 h 4134"/>
                <a:gd name="T2" fmla="*/ 2804 w 4495"/>
                <a:gd name="T3" fmla="*/ 455 h 4134"/>
                <a:gd name="T4" fmla="*/ 4312 w 4495"/>
                <a:gd name="T5" fmla="*/ 993 h 4134"/>
                <a:gd name="T6" fmla="*/ 4442 w 4495"/>
                <a:gd name="T7" fmla="*/ 995 h 4134"/>
                <a:gd name="T8" fmla="*/ 4444 w 4495"/>
                <a:gd name="T9" fmla="*/ 994 h 4134"/>
                <a:gd name="T10" fmla="*/ 4445 w 4495"/>
                <a:gd name="T11" fmla="*/ 834 h 4134"/>
                <a:gd name="T12" fmla="*/ 975 w 4495"/>
                <a:gd name="T13" fmla="*/ 1005 h 4134"/>
                <a:gd name="T14" fmla="*/ 528 w 4495"/>
                <a:gd name="T15" fmla="*/ 4064 h 4134"/>
                <a:gd name="T16" fmla="*/ 667 w 4495"/>
                <a:gd name="T17" fmla="*/ 4110 h 4134"/>
                <a:gd name="T18" fmla="*/ 712 w 4495"/>
                <a:gd name="T19" fmla="*/ 3970 h 4134"/>
                <a:gd name="T20" fmla="*/ 1121 w 4495"/>
                <a:gd name="T21" fmla="*/ 1151 h 4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495" h="4134">
                  <a:moveTo>
                    <a:pt x="1121" y="1151"/>
                  </a:moveTo>
                  <a:cubicBezTo>
                    <a:pt x="1585" y="686"/>
                    <a:pt x="2195" y="455"/>
                    <a:pt x="2804" y="455"/>
                  </a:cubicBezTo>
                  <a:cubicBezTo>
                    <a:pt x="3340" y="455"/>
                    <a:pt x="3875" y="635"/>
                    <a:pt x="4312" y="993"/>
                  </a:cubicBezTo>
                  <a:cubicBezTo>
                    <a:pt x="4350" y="1024"/>
                    <a:pt x="4403" y="1025"/>
                    <a:pt x="4442" y="995"/>
                  </a:cubicBezTo>
                  <a:cubicBezTo>
                    <a:pt x="4444" y="994"/>
                    <a:pt x="4444" y="994"/>
                    <a:pt x="4444" y="994"/>
                  </a:cubicBezTo>
                  <a:cubicBezTo>
                    <a:pt x="4494" y="953"/>
                    <a:pt x="4495" y="876"/>
                    <a:pt x="4445" y="834"/>
                  </a:cubicBezTo>
                  <a:cubicBezTo>
                    <a:pt x="3430" y="0"/>
                    <a:pt x="1923" y="57"/>
                    <a:pt x="975" y="1005"/>
                  </a:cubicBezTo>
                  <a:cubicBezTo>
                    <a:pt x="149" y="1831"/>
                    <a:pt x="0" y="3083"/>
                    <a:pt x="528" y="4064"/>
                  </a:cubicBezTo>
                  <a:cubicBezTo>
                    <a:pt x="555" y="4114"/>
                    <a:pt x="616" y="4134"/>
                    <a:pt x="667" y="4110"/>
                  </a:cubicBezTo>
                  <a:cubicBezTo>
                    <a:pt x="719" y="4084"/>
                    <a:pt x="740" y="4021"/>
                    <a:pt x="712" y="3970"/>
                  </a:cubicBezTo>
                  <a:cubicBezTo>
                    <a:pt x="222" y="3067"/>
                    <a:pt x="359" y="1912"/>
                    <a:pt x="1121" y="1151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Freeform 16">
              <a:extLst>
                <a:ext uri="{FF2B5EF4-FFF2-40B4-BE49-F238E27FC236}">
                  <a16:creationId xmlns="" xmlns:a16="http://schemas.microsoft.com/office/drawing/2014/main" id="{518A021A-D3FB-4CA4-A89B-44F4A7BB79E3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8825" y="2211388"/>
              <a:ext cx="4010025" cy="4287838"/>
            </a:xfrm>
            <a:custGeom>
              <a:avLst/>
              <a:gdLst>
                <a:gd name="T0" fmla="*/ 3317 w 4189"/>
                <a:gd name="T1" fmla="*/ 3024 h 4473"/>
                <a:gd name="T2" fmla="*/ 1742 w 4189"/>
                <a:gd name="T3" fmla="*/ 3938 h 4473"/>
                <a:gd name="T4" fmla="*/ 175 w 4189"/>
                <a:gd name="T5" fmla="*/ 3607 h 4473"/>
                <a:gd name="T6" fmla="*/ 46 w 4189"/>
                <a:gd name="T7" fmla="*/ 3622 h 4473"/>
                <a:gd name="T8" fmla="*/ 45 w 4189"/>
                <a:gd name="T9" fmla="*/ 3624 h 4473"/>
                <a:gd name="T10" fmla="*/ 65 w 4189"/>
                <a:gd name="T11" fmla="*/ 3782 h 4473"/>
                <a:gd name="T12" fmla="*/ 3481 w 4189"/>
                <a:gd name="T13" fmla="*/ 3149 h 4473"/>
                <a:gd name="T14" fmla="*/ 3515 w 4189"/>
                <a:gd name="T15" fmla="*/ 58 h 4473"/>
                <a:gd name="T16" fmla="*/ 3371 w 4189"/>
                <a:gd name="T17" fmla="*/ 31 h 4473"/>
                <a:gd name="T18" fmla="*/ 3345 w 4189"/>
                <a:gd name="T19" fmla="*/ 175 h 4473"/>
                <a:gd name="T20" fmla="*/ 3317 w 4189"/>
                <a:gd name="T21" fmla="*/ 3024 h 4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189" h="4473">
                  <a:moveTo>
                    <a:pt x="3317" y="3024"/>
                  </a:moveTo>
                  <a:cubicBezTo>
                    <a:pt x="2919" y="3546"/>
                    <a:pt x="2346" y="3857"/>
                    <a:pt x="1742" y="3938"/>
                  </a:cubicBezTo>
                  <a:cubicBezTo>
                    <a:pt x="1211" y="4010"/>
                    <a:pt x="656" y="3904"/>
                    <a:pt x="175" y="3607"/>
                  </a:cubicBezTo>
                  <a:cubicBezTo>
                    <a:pt x="134" y="3581"/>
                    <a:pt x="81" y="3587"/>
                    <a:pt x="46" y="3622"/>
                  </a:cubicBezTo>
                  <a:cubicBezTo>
                    <a:pt x="45" y="3624"/>
                    <a:pt x="45" y="3624"/>
                    <a:pt x="45" y="3624"/>
                  </a:cubicBezTo>
                  <a:cubicBezTo>
                    <a:pt x="0" y="3670"/>
                    <a:pt x="10" y="3748"/>
                    <a:pt x="65" y="3782"/>
                  </a:cubicBezTo>
                  <a:cubicBezTo>
                    <a:pt x="1182" y="4473"/>
                    <a:pt x="2668" y="4215"/>
                    <a:pt x="3481" y="3149"/>
                  </a:cubicBezTo>
                  <a:cubicBezTo>
                    <a:pt x="4189" y="2219"/>
                    <a:pt x="4170" y="959"/>
                    <a:pt x="3515" y="58"/>
                  </a:cubicBezTo>
                  <a:cubicBezTo>
                    <a:pt x="3481" y="12"/>
                    <a:pt x="3418" y="0"/>
                    <a:pt x="3371" y="31"/>
                  </a:cubicBezTo>
                  <a:cubicBezTo>
                    <a:pt x="3323" y="63"/>
                    <a:pt x="3311" y="129"/>
                    <a:pt x="3345" y="175"/>
                  </a:cubicBezTo>
                  <a:cubicBezTo>
                    <a:pt x="3951" y="1005"/>
                    <a:pt x="3970" y="2167"/>
                    <a:pt x="3317" y="3024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Line 17">
              <a:extLst>
                <a:ext uri="{FF2B5EF4-FFF2-40B4-BE49-F238E27FC236}">
                  <a16:creationId xmlns="" xmlns:a16="http://schemas.microsoft.com/office/drawing/2014/main" id="{8E29A880-48CF-4BA4-B27F-B703EDC2804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2288" y="2119313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Line 18">
              <a:extLst>
                <a:ext uri="{FF2B5EF4-FFF2-40B4-BE49-F238E27FC236}">
                  <a16:creationId xmlns="" xmlns:a16="http://schemas.microsoft.com/office/drawing/2014/main" id="{A5FE4550-2BD5-4C64-9292-DD857B299D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2288" y="2119313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Freeform 19">
              <a:extLst>
                <a:ext uri="{FF2B5EF4-FFF2-40B4-BE49-F238E27FC236}">
                  <a16:creationId xmlns="" xmlns:a16="http://schemas.microsoft.com/office/drawing/2014/main" id="{192C3DC2-E62D-4F57-9F64-5C506A463E8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62425" y="2592388"/>
              <a:ext cx="436563" cy="1020763"/>
            </a:xfrm>
            <a:custGeom>
              <a:avLst/>
              <a:gdLst>
                <a:gd name="T0" fmla="*/ 107 w 456"/>
                <a:gd name="T1" fmla="*/ 1064 h 1064"/>
                <a:gd name="T2" fmla="*/ 98 w 456"/>
                <a:gd name="T3" fmla="*/ 1064 h 1064"/>
                <a:gd name="T4" fmla="*/ 4 w 456"/>
                <a:gd name="T5" fmla="*/ 951 h 1064"/>
                <a:gd name="T6" fmla="*/ 245 w 456"/>
                <a:gd name="T7" fmla="*/ 73 h 1064"/>
                <a:gd name="T8" fmla="*/ 383 w 456"/>
                <a:gd name="T9" fmla="*/ 25 h 1064"/>
                <a:gd name="T10" fmla="*/ 431 w 456"/>
                <a:gd name="T11" fmla="*/ 163 h 1064"/>
                <a:gd name="T12" fmla="*/ 210 w 456"/>
                <a:gd name="T13" fmla="*/ 971 h 1064"/>
                <a:gd name="T14" fmla="*/ 107 w 456"/>
                <a:gd name="T15" fmla="*/ 1064 h 1064"/>
                <a:gd name="T16" fmla="*/ 107 w 456"/>
                <a:gd name="T17" fmla="*/ 1064 h 1064"/>
                <a:gd name="T18" fmla="*/ 107 w 456"/>
                <a:gd name="T19" fmla="*/ 1064 h 10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6" h="1064">
                  <a:moveTo>
                    <a:pt x="107" y="1064"/>
                  </a:moveTo>
                  <a:cubicBezTo>
                    <a:pt x="104" y="1064"/>
                    <a:pt x="101" y="1064"/>
                    <a:pt x="98" y="1064"/>
                  </a:cubicBezTo>
                  <a:cubicBezTo>
                    <a:pt x="41" y="1058"/>
                    <a:pt x="0" y="1008"/>
                    <a:pt x="4" y="951"/>
                  </a:cubicBezTo>
                  <a:cubicBezTo>
                    <a:pt x="32" y="644"/>
                    <a:pt x="114" y="350"/>
                    <a:pt x="245" y="73"/>
                  </a:cubicBezTo>
                  <a:cubicBezTo>
                    <a:pt x="270" y="22"/>
                    <a:pt x="332" y="0"/>
                    <a:pt x="383" y="25"/>
                  </a:cubicBezTo>
                  <a:cubicBezTo>
                    <a:pt x="435" y="49"/>
                    <a:pt x="456" y="111"/>
                    <a:pt x="431" y="163"/>
                  </a:cubicBezTo>
                  <a:cubicBezTo>
                    <a:pt x="310" y="417"/>
                    <a:pt x="236" y="689"/>
                    <a:pt x="210" y="971"/>
                  </a:cubicBezTo>
                  <a:cubicBezTo>
                    <a:pt x="205" y="1025"/>
                    <a:pt x="160" y="1064"/>
                    <a:pt x="107" y="1064"/>
                  </a:cubicBezTo>
                  <a:close/>
                  <a:moveTo>
                    <a:pt x="107" y="1064"/>
                  </a:moveTo>
                  <a:cubicBezTo>
                    <a:pt x="107" y="1064"/>
                    <a:pt x="107" y="1064"/>
                    <a:pt x="107" y="1064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Freeform 20">
              <a:extLst>
                <a:ext uri="{FF2B5EF4-FFF2-40B4-BE49-F238E27FC236}">
                  <a16:creationId xmlns="" xmlns:a16="http://schemas.microsoft.com/office/drawing/2014/main" id="{F07AA424-290F-45E3-93BF-9D3E726E92F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52900" y="3768725"/>
              <a:ext cx="223838" cy="225425"/>
            </a:xfrm>
            <a:custGeom>
              <a:avLst/>
              <a:gdLst>
                <a:gd name="T0" fmla="*/ 24 w 235"/>
                <a:gd name="T1" fmla="*/ 161 h 235"/>
                <a:gd name="T2" fmla="*/ 160 w 235"/>
                <a:gd name="T3" fmla="*/ 211 h 235"/>
                <a:gd name="T4" fmla="*/ 211 w 235"/>
                <a:gd name="T5" fmla="*/ 75 h 235"/>
                <a:gd name="T6" fmla="*/ 74 w 235"/>
                <a:gd name="T7" fmla="*/ 24 h 235"/>
                <a:gd name="T8" fmla="*/ 24 w 235"/>
                <a:gd name="T9" fmla="*/ 161 h 235"/>
                <a:gd name="T10" fmla="*/ 24 w 235"/>
                <a:gd name="T11" fmla="*/ 161 h 235"/>
                <a:gd name="T12" fmla="*/ 24 w 235"/>
                <a:gd name="T13" fmla="*/ 161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5" h="235">
                  <a:moveTo>
                    <a:pt x="24" y="161"/>
                  </a:moveTo>
                  <a:cubicBezTo>
                    <a:pt x="48" y="213"/>
                    <a:pt x="109" y="235"/>
                    <a:pt x="160" y="211"/>
                  </a:cubicBezTo>
                  <a:cubicBezTo>
                    <a:pt x="212" y="188"/>
                    <a:pt x="235" y="127"/>
                    <a:pt x="211" y="75"/>
                  </a:cubicBezTo>
                  <a:cubicBezTo>
                    <a:pt x="187" y="23"/>
                    <a:pt x="126" y="0"/>
                    <a:pt x="74" y="24"/>
                  </a:cubicBezTo>
                  <a:cubicBezTo>
                    <a:pt x="23" y="48"/>
                    <a:pt x="0" y="109"/>
                    <a:pt x="24" y="161"/>
                  </a:cubicBezTo>
                  <a:close/>
                  <a:moveTo>
                    <a:pt x="24" y="161"/>
                  </a:moveTo>
                  <a:cubicBezTo>
                    <a:pt x="24" y="161"/>
                    <a:pt x="24" y="161"/>
                    <a:pt x="24" y="161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Freeform 21">
              <a:extLst>
                <a:ext uri="{FF2B5EF4-FFF2-40B4-BE49-F238E27FC236}">
                  <a16:creationId xmlns="" xmlns:a16="http://schemas.microsoft.com/office/drawing/2014/main" id="{4078D7D3-86DF-4A21-8D5C-B3FCCE38060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40100" y="5459413"/>
              <a:ext cx="461963" cy="461963"/>
            </a:xfrm>
            <a:custGeom>
              <a:avLst/>
              <a:gdLst>
                <a:gd name="T0" fmla="*/ 416 w 483"/>
                <a:gd name="T1" fmla="*/ 187 h 483"/>
                <a:gd name="T2" fmla="*/ 342 w 483"/>
                <a:gd name="T3" fmla="*/ 187 h 483"/>
                <a:gd name="T4" fmla="*/ 297 w 483"/>
                <a:gd name="T5" fmla="*/ 142 h 483"/>
                <a:gd name="T6" fmla="*/ 297 w 483"/>
                <a:gd name="T7" fmla="*/ 67 h 483"/>
                <a:gd name="T8" fmla="*/ 260 w 483"/>
                <a:gd name="T9" fmla="*/ 13 h 483"/>
                <a:gd name="T10" fmla="*/ 187 w 483"/>
                <a:gd name="T11" fmla="*/ 65 h 483"/>
                <a:gd name="T12" fmla="*/ 187 w 483"/>
                <a:gd name="T13" fmla="*/ 142 h 483"/>
                <a:gd name="T14" fmla="*/ 142 w 483"/>
                <a:gd name="T15" fmla="*/ 187 h 483"/>
                <a:gd name="T16" fmla="*/ 67 w 483"/>
                <a:gd name="T17" fmla="*/ 187 h 483"/>
                <a:gd name="T18" fmla="*/ 13 w 483"/>
                <a:gd name="T19" fmla="*/ 223 h 483"/>
                <a:gd name="T20" fmla="*/ 65 w 483"/>
                <a:gd name="T21" fmla="*/ 296 h 483"/>
                <a:gd name="T22" fmla="*/ 142 w 483"/>
                <a:gd name="T23" fmla="*/ 296 h 483"/>
                <a:gd name="T24" fmla="*/ 187 w 483"/>
                <a:gd name="T25" fmla="*/ 342 h 483"/>
                <a:gd name="T26" fmla="*/ 187 w 483"/>
                <a:gd name="T27" fmla="*/ 416 h 483"/>
                <a:gd name="T28" fmla="*/ 224 w 483"/>
                <a:gd name="T29" fmla="*/ 471 h 483"/>
                <a:gd name="T30" fmla="*/ 297 w 483"/>
                <a:gd name="T31" fmla="*/ 418 h 483"/>
                <a:gd name="T32" fmla="*/ 297 w 483"/>
                <a:gd name="T33" fmla="*/ 342 h 483"/>
                <a:gd name="T34" fmla="*/ 342 w 483"/>
                <a:gd name="T35" fmla="*/ 296 h 483"/>
                <a:gd name="T36" fmla="*/ 419 w 483"/>
                <a:gd name="T37" fmla="*/ 296 h 483"/>
                <a:gd name="T38" fmla="*/ 471 w 483"/>
                <a:gd name="T39" fmla="*/ 223 h 483"/>
                <a:gd name="T40" fmla="*/ 416 w 483"/>
                <a:gd name="T41" fmla="*/ 187 h 483"/>
                <a:gd name="T42" fmla="*/ 416 w 483"/>
                <a:gd name="T43" fmla="*/ 187 h 483"/>
                <a:gd name="T44" fmla="*/ 416 w 483"/>
                <a:gd name="T45" fmla="*/ 187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83" h="483">
                  <a:moveTo>
                    <a:pt x="416" y="187"/>
                  </a:moveTo>
                  <a:cubicBezTo>
                    <a:pt x="342" y="187"/>
                    <a:pt x="342" y="187"/>
                    <a:pt x="342" y="187"/>
                  </a:cubicBezTo>
                  <a:cubicBezTo>
                    <a:pt x="317" y="187"/>
                    <a:pt x="297" y="167"/>
                    <a:pt x="297" y="142"/>
                  </a:cubicBezTo>
                  <a:cubicBezTo>
                    <a:pt x="297" y="67"/>
                    <a:pt x="297" y="67"/>
                    <a:pt x="297" y="67"/>
                  </a:cubicBezTo>
                  <a:cubicBezTo>
                    <a:pt x="297" y="44"/>
                    <a:pt x="282" y="21"/>
                    <a:pt x="260" y="13"/>
                  </a:cubicBezTo>
                  <a:cubicBezTo>
                    <a:pt x="222" y="0"/>
                    <a:pt x="187" y="28"/>
                    <a:pt x="187" y="65"/>
                  </a:cubicBezTo>
                  <a:cubicBezTo>
                    <a:pt x="187" y="142"/>
                    <a:pt x="187" y="142"/>
                    <a:pt x="187" y="142"/>
                  </a:cubicBezTo>
                  <a:cubicBezTo>
                    <a:pt x="187" y="166"/>
                    <a:pt x="167" y="187"/>
                    <a:pt x="142" y="187"/>
                  </a:cubicBezTo>
                  <a:cubicBezTo>
                    <a:pt x="67" y="187"/>
                    <a:pt x="67" y="187"/>
                    <a:pt x="67" y="187"/>
                  </a:cubicBezTo>
                  <a:cubicBezTo>
                    <a:pt x="44" y="187"/>
                    <a:pt x="21" y="201"/>
                    <a:pt x="13" y="223"/>
                  </a:cubicBezTo>
                  <a:cubicBezTo>
                    <a:pt x="0" y="261"/>
                    <a:pt x="29" y="296"/>
                    <a:pt x="65" y="296"/>
                  </a:cubicBezTo>
                  <a:cubicBezTo>
                    <a:pt x="142" y="296"/>
                    <a:pt x="142" y="296"/>
                    <a:pt x="142" y="296"/>
                  </a:cubicBezTo>
                  <a:cubicBezTo>
                    <a:pt x="167" y="296"/>
                    <a:pt x="187" y="316"/>
                    <a:pt x="187" y="342"/>
                  </a:cubicBezTo>
                  <a:cubicBezTo>
                    <a:pt x="187" y="416"/>
                    <a:pt x="187" y="416"/>
                    <a:pt x="187" y="416"/>
                  </a:cubicBezTo>
                  <a:cubicBezTo>
                    <a:pt x="187" y="440"/>
                    <a:pt x="201" y="463"/>
                    <a:pt x="224" y="471"/>
                  </a:cubicBezTo>
                  <a:cubicBezTo>
                    <a:pt x="262" y="483"/>
                    <a:pt x="297" y="455"/>
                    <a:pt x="297" y="418"/>
                  </a:cubicBezTo>
                  <a:cubicBezTo>
                    <a:pt x="297" y="342"/>
                    <a:pt x="297" y="342"/>
                    <a:pt x="297" y="342"/>
                  </a:cubicBezTo>
                  <a:cubicBezTo>
                    <a:pt x="297" y="317"/>
                    <a:pt x="316" y="296"/>
                    <a:pt x="342" y="296"/>
                  </a:cubicBezTo>
                  <a:cubicBezTo>
                    <a:pt x="419" y="296"/>
                    <a:pt x="419" y="296"/>
                    <a:pt x="419" y="296"/>
                  </a:cubicBezTo>
                  <a:cubicBezTo>
                    <a:pt x="455" y="296"/>
                    <a:pt x="483" y="261"/>
                    <a:pt x="471" y="223"/>
                  </a:cubicBezTo>
                  <a:cubicBezTo>
                    <a:pt x="463" y="200"/>
                    <a:pt x="440" y="187"/>
                    <a:pt x="416" y="187"/>
                  </a:cubicBezTo>
                  <a:close/>
                  <a:moveTo>
                    <a:pt x="416" y="187"/>
                  </a:moveTo>
                  <a:cubicBezTo>
                    <a:pt x="416" y="187"/>
                    <a:pt x="416" y="187"/>
                    <a:pt x="416" y="187"/>
                  </a:cubicBezTo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Freeform 26">
              <a:extLst>
                <a:ext uri="{FF2B5EF4-FFF2-40B4-BE49-F238E27FC236}">
                  <a16:creationId xmlns="" xmlns:a16="http://schemas.microsoft.com/office/drawing/2014/main" id="{5AC7DA2A-43C0-4E38-8C28-D3AFBB5E636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482138" y="2386013"/>
              <a:ext cx="523875" cy="525463"/>
            </a:xfrm>
            <a:custGeom>
              <a:avLst/>
              <a:gdLst>
                <a:gd name="T0" fmla="*/ 273 w 547"/>
                <a:gd name="T1" fmla="*/ 548 h 548"/>
                <a:gd name="T2" fmla="*/ 0 w 547"/>
                <a:gd name="T3" fmla="*/ 274 h 548"/>
                <a:gd name="T4" fmla="*/ 273 w 547"/>
                <a:gd name="T5" fmla="*/ 0 h 548"/>
                <a:gd name="T6" fmla="*/ 547 w 547"/>
                <a:gd name="T7" fmla="*/ 274 h 548"/>
                <a:gd name="T8" fmla="*/ 273 w 547"/>
                <a:gd name="T9" fmla="*/ 548 h 548"/>
                <a:gd name="T10" fmla="*/ 273 w 547"/>
                <a:gd name="T11" fmla="*/ 25 h 548"/>
                <a:gd name="T12" fmla="*/ 24 w 547"/>
                <a:gd name="T13" fmla="*/ 274 h 548"/>
                <a:gd name="T14" fmla="*/ 273 w 547"/>
                <a:gd name="T15" fmla="*/ 523 h 548"/>
                <a:gd name="T16" fmla="*/ 522 w 547"/>
                <a:gd name="T17" fmla="*/ 274 h 548"/>
                <a:gd name="T18" fmla="*/ 273 w 547"/>
                <a:gd name="T19" fmla="*/ 25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47" h="548">
                  <a:moveTo>
                    <a:pt x="273" y="548"/>
                  </a:moveTo>
                  <a:cubicBezTo>
                    <a:pt x="122" y="548"/>
                    <a:pt x="0" y="425"/>
                    <a:pt x="0" y="274"/>
                  </a:cubicBezTo>
                  <a:cubicBezTo>
                    <a:pt x="0" y="123"/>
                    <a:pt x="122" y="0"/>
                    <a:pt x="273" y="0"/>
                  </a:cubicBezTo>
                  <a:cubicBezTo>
                    <a:pt x="424" y="0"/>
                    <a:pt x="547" y="123"/>
                    <a:pt x="547" y="274"/>
                  </a:cubicBezTo>
                  <a:cubicBezTo>
                    <a:pt x="547" y="425"/>
                    <a:pt x="424" y="548"/>
                    <a:pt x="273" y="548"/>
                  </a:cubicBezTo>
                  <a:close/>
                  <a:moveTo>
                    <a:pt x="273" y="25"/>
                  </a:moveTo>
                  <a:cubicBezTo>
                    <a:pt x="136" y="25"/>
                    <a:pt x="24" y="137"/>
                    <a:pt x="24" y="274"/>
                  </a:cubicBezTo>
                  <a:cubicBezTo>
                    <a:pt x="24" y="411"/>
                    <a:pt x="136" y="523"/>
                    <a:pt x="273" y="523"/>
                  </a:cubicBezTo>
                  <a:cubicBezTo>
                    <a:pt x="411" y="523"/>
                    <a:pt x="522" y="411"/>
                    <a:pt x="522" y="274"/>
                  </a:cubicBezTo>
                  <a:cubicBezTo>
                    <a:pt x="522" y="137"/>
                    <a:pt x="411" y="25"/>
                    <a:pt x="273" y="25"/>
                  </a:cubicBezTo>
                  <a:close/>
                </a:path>
              </a:pathLst>
            </a:custGeom>
            <a:solidFill>
              <a:srgbClr val="FFF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6" name="Freeform 27">
              <a:extLst>
                <a:ext uri="{FF2B5EF4-FFF2-40B4-BE49-F238E27FC236}">
                  <a16:creationId xmlns="" xmlns:a16="http://schemas.microsoft.com/office/drawing/2014/main" id="{23B9216A-7445-46C0-A7EB-24FBA1A84E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09900" y="512763"/>
              <a:ext cx="666750" cy="668338"/>
            </a:xfrm>
            <a:custGeom>
              <a:avLst/>
              <a:gdLst>
                <a:gd name="T0" fmla="*/ 349 w 697"/>
                <a:gd name="T1" fmla="*/ 697 h 697"/>
                <a:gd name="T2" fmla="*/ 0 w 697"/>
                <a:gd name="T3" fmla="*/ 349 h 697"/>
                <a:gd name="T4" fmla="*/ 349 w 697"/>
                <a:gd name="T5" fmla="*/ 0 h 697"/>
                <a:gd name="T6" fmla="*/ 697 w 697"/>
                <a:gd name="T7" fmla="*/ 349 h 697"/>
                <a:gd name="T8" fmla="*/ 349 w 697"/>
                <a:gd name="T9" fmla="*/ 697 h 697"/>
                <a:gd name="T10" fmla="*/ 349 w 697"/>
                <a:gd name="T11" fmla="*/ 42 h 697"/>
                <a:gd name="T12" fmla="*/ 42 w 697"/>
                <a:gd name="T13" fmla="*/ 349 h 697"/>
                <a:gd name="T14" fmla="*/ 349 w 697"/>
                <a:gd name="T15" fmla="*/ 656 h 697"/>
                <a:gd name="T16" fmla="*/ 656 w 697"/>
                <a:gd name="T17" fmla="*/ 349 h 697"/>
                <a:gd name="T18" fmla="*/ 349 w 697"/>
                <a:gd name="T19" fmla="*/ 42 h 6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7" h="697">
                  <a:moveTo>
                    <a:pt x="349" y="697"/>
                  </a:moveTo>
                  <a:cubicBezTo>
                    <a:pt x="157" y="697"/>
                    <a:pt x="0" y="541"/>
                    <a:pt x="0" y="349"/>
                  </a:cubicBezTo>
                  <a:cubicBezTo>
                    <a:pt x="0" y="157"/>
                    <a:pt x="157" y="0"/>
                    <a:pt x="349" y="0"/>
                  </a:cubicBezTo>
                  <a:cubicBezTo>
                    <a:pt x="541" y="0"/>
                    <a:pt x="697" y="157"/>
                    <a:pt x="697" y="349"/>
                  </a:cubicBezTo>
                  <a:cubicBezTo>
                    <a:pt x="697" y="541"/>
                    <a:pt x="541" y="697"/>
                    <a:pt x="349" y="697"/>
                  </a:cubicBezTo>
                  <a:close/>
                  <a:moveTo>
                    <a:pt x="349" y="42"/>
                  </a:moveTo>
                  <a:cubicBezTo>
                    <a:pt x="179" y="42"/>
                    <a:pt x="42" y="180"/>
                    <a:pt x="42" y="349"/>
                  </a:cubicBezTo>
                  <a:cubicBezTo>
                    <a:pt x="42" y="518"/>
                    <a:pt x="179" y="656"/>
                    <a:pt x="349" y="656"/>
                  </a:cubicBezTo>
                  <a:cubicBezTo>
                    <a:pt x="518" y="656"/>
                    <a:pt x="656" y="518"/>
                    <a:pt x="656" y="349"/>
                  </a:cubicBezTo>
                  <a:cubicBezTo>
                    <a:pt x="656" y="180"/>
                    <a:pt x="518" y="42"/>
                    <a:pt x="349" y="42"/>
                  </a:cubicBezTo>
                  <a:close/>
                </a:path>
              </a:pathLst>
            </a:custGeom>
            <a:solidFill>
              <a:srgbClr val="E5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Freeform 28">
              <a:extLst>
                <a:ext uri="{FF2B5EF4-FFF2-40B4-BE49-F238E27FC236}">
                  <a16:creationId xmlns="" xmlns:a16="http://schemas.microsoft.com/office/drawing/2014/main" id="{1E946E60-ABAE-49DD-B2C3-41DBB0CFC0C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944938" y="1588"/>
              <a:ext cx="395288" cy="393700"/>
            </a:xfrm>
            <a:custGeom>
              <a:avLst/>
              <a:gdLst>
                <a:gd name="T0" fmla="*/ 206 w 413"/>
                <a:gd name="T1" fmla="*/ 412 h 412"/>
                <a:gd name="T2" fmla="*/ 0 w 413"/>
                <a:gd name="T3" fmla="*/ 206 h 412"/>
                <a:gd name="T4" fmla="*/ 206 w 413"/>
                <a:gd name="T5" fmla="*/ 0 h 412"/>
                <a:gd name="T6" fmla="*/ 413 w 413"/>
                <a:gd name="T7" fmla="*/ 206 h 412"/>
                <a:gd name="T8" fmla="*/ 206 w 413"/>
                <a:gd name="T9" fmla="*/ 412 h 412"/>
                <a:gd name="T10" fmla="*/ 206 w 413"/>
                <a:gd name="T11" fmla="*/ 42 h 412"/>
                <a:gd name="T12" fmla="*/ 42 w 413"/>
                <a:gd name="T13" fmla="*/ 206 h 412"/>
                <a:gd name="T14" fmla="*/ 206 w 413"/>
                <a:gd name="T15" fmla="*/ 371 h 412"/>
                <a:gd name="T16" fmla="*/ 371 w 413"/>
                <a:gd name="T17" fmla="*/ 206 h 412"/>
                <a:gd name="T18" fmla="*/ 206 w 413"/>
                <a:gd name="T19" fmla="*/ 42 h 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13" h="412">
                  <a:moveTo>
                    <a:pt x="206" y="412"/>
                  </a:moveTo>
                  <a:cubicBezTo>
                    <a:pt x="93" y="412"/>
                    <a:pt x="0" y="320"/>
                    <a:pt x="0" y="206"/>
                  </a:cubicBezTo>
                  <a:cubicBezTo>
                    <a:pt x="0" y="93"/>
                    <a:pt x="93" y="0"/>
                    <a:pt x="206" y="0"/>
                  </a:cubicBezTo>
                  <a:cubicBezTo>
                    <a:pt x="320" y="0"/>
                    <a:pt x="413" y="93"/>
                    <a:pt x="413" y="206"/>
                  </a:cubicBezTo>
                  <a:cubicBezTo>
                    <a:pt x="413" y="320"/>
                    <a:pt x="320" y="412"/>
                    <a:pt x="206" y="412"/>
                  </a:cubicBezTo>
                  <a:close/>
                  <a:moveTo>
                    <a:pt x="206" y="42"/>
                  </a:moveTo>
                  <a:cubicBezTo>
                    <a:pt x="116" y="42"/>
                    <a:pt x="42" y="116"/>
                    <a:pt x="42" y="206"/>
                  </a:cubicBezTo>
                  <a:cubicBezTo>
                    <a:pt x="42" y="297"/>
                    <a:pt x="116" y="371"/>
                    <a:pt x="206" y="371"/>
                  </a:cubicBezTo>
                  <a:cubicBezTo>
                    <a:pt x="297" y="371"/>
                    <a:pt x="371" y="297"/>
                    <a:pt x="371" y="206"/>
                  </a:cubicBezTo>
                  <a:cubicBezTo>
                    <a:pt x="371" y="116"/>
                    <a:pt x="297" y="42"/>
                    <a:pt x="206" y="42"/>
                  </a:cubicBezTo>
                  <a:close/>
                </a:path>
              </a:pathLst>
            </a:custGeom>
            <a:solidFill>
              <a:srgbClr val="009F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8" name="Freeform 29">
              <a:extLst>
                <a:ext uri="{FF2B5EF4-FFF2-40B4-BE49-F238E27FC236}">
                  <a16:creationId xmlns="" xmlns:a16="http://schemas.microsoft.com/office/drawing/2014/main" id="{FF796729-C6B4-4009-AA15-75FAF485A2E8}"/>
                </a:ext>
              </a:extLst>
            </p:cNvPr>
            <p:cNvSpPr>
              <a:spLocks/>
            </p:cNvSpPr>
            <p:nvPr/>
          </p:nvSpPr>
          <p:spPr bwMode="auto">
            <a:xfrm>
              <a:off x="7770813" y="1023938"/>
              <a:ext cx="39688" cy="509588"/>
            </a:xfrm>
            <a:custGeom>
              <a:avLst/>
              <a:gdLst>
                <a:gd name="T0" fmla="*/ 21 w 42"/>
                <a:gd name="T1" fmla="*/ 531 h 531"/>
                <a:gd name="T2" fmla="*/ 0 w 42"/>
                <a:gd name="T3" fmla="*/ 510 h 531"/>
                <a:gd name="T4" fmla="*/ 0 w 42"/>
                <a:gd name="T5" fmla="*/ 20 h 531"/>
                <a:gd name="T6" fmla="*/ 21 w 42"/>
                <a:gd name="T7" fmla="*/ 0 h 531"/>
                <a:gd name="T8" fmla="*/ 42 w 42"/>
                <a:gd name="T9" fmla="*/ 20 h 531"/>
                <a:gd name="T10" fmla="*/ 42 w 42"/>
                <a:gd name="T11" fmla="*/ 510 h 531"/>
                <a:gd name="T12" fmla="*/ 21 w 42"/>
                <a:gd name="T13" fmla="*/ 531 h 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531">
                  <a:moveTo>
                    <a:pt x="21" y="531"/>
                  </a:moveTo>
                  <a:cubicBezTo>
                    <a:pt x="10" y="531"/>
                    <a:pt x="0" y="522"/>
                    <a:pt x="0" y="51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10" y="0"/>
                    <a:pt x="21" y="0"/>
                  </a:cubicBezTo>
                  <a:cubicBezTo>
                    <a:pt x="32" y="0"/>
                    <a:pt x="42" y="9"/>
                    <a:pt x="42" y="20"/>
                  </a:cubicBezTo>
                  <a:cubicBezTo>
                    <a:pt x="42" y="510"/>
                    <a:pt x="42" y="510"/>
                    <a:pt x="42" y="510"/>
                  </a:cubicBezTo>
                  <a:cubicBezTo>
                    <a:pt x="42" y="522"/>
                    <a:pt x="32" y="531"/>
                    <a:pt x="21" y="531"/>
                  </a:cubicBezTo>
                  <a:close/>
                </a:path>
              </a:pathLst>
            </a:custGeom>
            <a:solidFill>
              <a:srgbClr val="009F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9" name="Freeform 30">
              <a:extLst>
                <a:ext uri="{FF2B5EF4-FFF2-40B4-BE49-F238E27FC236}">
                  <a16:creationId xmlns="" xmlns:a16="http://schemas.microsoft.com/office/drawing/2014/main" id="{439071C8-0E42-4862-A10A-B410B7BB62E3}"/>
                </a:ext>
              </a:extLst>
            </p:cNvPr>
            <p:cNvSpPr>
              <a:spLocks/>
            </p:cNvSpPr>
            <p:nvPr/>
          </p:nvSpPr>
          <p:spPr bwMode="auto">
            <a:xfrm>
              <a:off x="7535863" y="1258888"/>
              <a:ext cx="509588" cy="39688"/>
            </a:xfrm>
            <a:custGeom>
              <a:avLst/>
              <a:gdLst>
                <a:gd name="T0" fmla="*/ 511 w 532"/>
                <a:gd name="T1" fmla="*/ 41 h 41"/>
                <a:gd name="T2" fmla="*/ 21 w 532"/>
                <a:gd name="T3" fmla="*/ 41 h 41"/>
                <a:gd name="T4" fmla="*/ 0 w 532"/>
                <a:gd name="T5" fmla="*/ 20 h 41"/>
                <a:gd name="T6" fmla="*/ 21 w 532"/>
                <a:gd name="T7" fmla="*/ 0 h 41"/>
                <a:gd name="T8" fmla="*/ 511 w 532"/>
                <a:gd name="T9" fmla="*/ 0 h 41"/>
                <a:gd name="T10" fmla="*/ 532 w 532"/>
                <a:gd name="T11" fmla="*/ 20 h 41"/>
                <a:gd name="T12" fmla="*/ 511 w 532"/>
                <a:gd name="T13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2" h="41">
                  <a:moveTo>
                    <a:pt x="511" y="41"/>
                  </a:moveTo>
                  <a:cubicBezTo>
                    <a:pt x="21" y="41"/>
                    <a:pt x="21" y="41"/>
                    <a:pt x="21" y="41"/>
                  </a:cubicBezTo>
                  <a:cubicBezTo>
                    <a:pt x="10" y="41"/>
                    <a:pt x="0" y="32"/>
                    <a:pt x="0" y="20"/>
                  </a:cubicBezTo>
                  <a:cubicBezTo>
                    <a:pt x="0" y="9"/>
                    <a:pt x="10" y="0"/>
                    <a:pt x="21" y="0"/>
                  </a:cubicBezTo>
                  <a:cubicBezTo>
                    <a:pt x="511" y="0"/>
                    <a:pt x="511" y="0"/>
                    <a:pt x="511" y="0"/>
                  </a:cubicBezTo>
                  <a:cubicBezTo>
                    <a:pt x="522" y="0"/>
                    <a:pt x="532" y="9"/>
                    <a:pt x="532" y="20"/>
                  </a:cubicBezTo>
                  <a:cubicBezTo>
                    <a:pt x="532" y="32"/>
                    <a:pt x="522" y="41"/>
                    <a:pt x="511" y="41"/>
                  </a:cubicBezTo>
                  <a:close/>
                </a:path>
              </a:pathLst>
            </a:custGeom>
            <a:solidFill>
              <a:srgbClr val="009F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" name="Freeform 31">
              <a:extLst>
                <a:ext uri="{FF2B5EF4-FFF2-40B4-BE49-F238E27FC236}">
                  <a16:creationId xmlns="" xmlns:a16="http://schemas.microsoft.com/office/drawing/2014/main" id="{99E20B2B-88AD-413A-9EF0-7C1E33B54E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9013" y="2416175"/>
              <a:ext cx="23813" cy="265113"/>
            </a:xfrm>
            <a:custGeom>
              <a:avLst/>
              <a:gdLst>
                <a:gd name="T0" fmla="*/ 13 w 25"/>
                <a:gd name="T1" fmla="*/ 277 h 277"/>
                <a:gd name="T2" fmla="*/ 0 w 25"/>
                <a:gd name="T3" fmla="*/ 265 h 277"/>
                <a:gd name="T4" fmla="*/ 0 w 25"/>
                <a:gd name="T5" fmla="*/ 13 h 277"/>
                <a:gd name="T6" fmla="*/ 13 w 25"/>
                <a:gd name="T7" fmla="*/ 0 h 277"/>
                <a:gd name="T8" fmla="*/ 25 w 25"/>
                <a:gd name="T9" fmla="*/ 13 h 277"/>
                <a:gd name="T10" fmla="*/ 25 w 25"/>
                <a:gd name="T11" fmla="*/ 265 h 277"/>
                <a:gd name="T12" fmla="*/ 13 w 25"/>
                <a:gd name="T13" fmla="*/ 277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5" h="277">
                  <a:moveTo>
                    <a:pt x="13" y="277"/>
                  </a:moveTo>
                  <a:cubicBezTo>
                    <a:pt x="6" y="277"/>
                    <a:pt x="0" y="272"/>
                    <a:pt x="0" y="265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6"/>
                    <a:pt x="6" y="0"/>
                    <a:pt x="13" y="0"/>
                  </a:cubicBezTo>
                  <a:cubicBezTo>
                    <a:pt x="19" y="0"/>
                    <a:pt x="25" y="6"/>
                    <a:pt x="25" y="13"/>
                  </a:cubicBezTo>
                  <a:cubicBezTo>
                    <a:pt x="25" y="265"/>
                    <a:pt x="25" y="265"/>
                    <a:pt x="25" y="265"/>
                  </a:cubicBezTo>
                  <a:cubicBezTo>
                    <a:pt x="25" y="272"/>
                    <a:pt x="19" y="277"/>
                    <a:pt x="13" y="277"/>
                  </a:cubicBezTo>
                  <a:close/>
                </a:path>
              </a:pathLst>
            </a:custGeom>
            <a:solidFill>
              <a:srgbClr val="009F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" name="Freeform 32">
              <a:extLst>
                <a:ext uri="{FF2B5EF4-FFF2-40B4-BE49-F238E27FC236}">
                  <a16:creationId xmlns="" xmlns:a16="http://schemas.microsoft.com/office/drawing/2014/main" id="{C05FB8FB-24C8-45CC-AF27-351873EB9B0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38363" y="2536825"/>
              <a:ext cx="265113" cy="23813"/>
            </a:xfrm>
            <a:custGeom>
              <a:avLst/>
              <a:gdLst>
                <a:gd name="T0" fmla="*/ 265 w 277"/>
                <a:gd name="T1" fmla="*/ 25 h 25"/>
                <a:gd name="T2" fmla="*/ 12 w 277"/>
                <a:gd name="T3" fmla="*/ 25 h 25"/>
                <a:gd name="T4" fmla="*/ 0 w 277"/>
                <a:gd name="T5" fmla="*/ 13 h 25"/>
                <a:gd name="T6" fmla="*/ 12 w 277"/>
                <a:gd name="T7" fmla="*/ 0 h 25"/>
                <a:gd name="T8" fmla="*/ 265 w 277"/>
                <a:gd name="T9" fmla="*/ 0 h 25"/>
                <a:gd name="T10" fmla="*/ 277 w 277"/>
                <a:gd name="T11" fmla="*/ 13 h 25"/>
                <a:gd name="T12" fmla="*/ 265 w 277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7" h="25">
                  <a:moveTo>
                    <a:pt x="265" y="25"/>
                  </a:moveTo>
                  <a:cubicBezTo>
                    <a:pt x="12" y="25"/>
                    <a:pt x="12" y="25"/>
                    <a:pt x="12" y="25"/>
                  </a:cubicBezTo>
                  <a:cubicBezTo>
                    <a:pt x="6" y="25"/>
                    <a:pt x="0" y="20"/>
                    <a:pt x="0" y="13"/>
                  </a:cubicBezTo>
                  <a:cubicBezTo>
                    <a:pt x="0" y="6"/>
                    <a:pt x="6" y="0"/>
                    <a:pt x="12" y="0"/>
                  </a:cubicBezTo>
                  <a:cubicBezTo>
                    <a:pt x="265" y="0"/>
                    <a:pt x="265" y="0"/>
                    <a:pt x="265" y="0"/>
                  </a:cubicBezTo>
                  <a:cubicBezTo>
                    <a:pt x="271" y="0"/>
                    <a:pt x="277" y="6"/>
                    <a:pt x="277" y="13"/>
                  </a:cubicBezTo>
                  <a:cubicBezTo>
                    <a:pt x="277" y="20"/>
                    <a:pt x="271" y="25"/>
                    <a:pt x="265" y="25"/>
                  </a:cubicBezTo>
                  <a:close/>
                </a:path>
              </a:pathLst>
            </a:custGeom>
            <a:solidFill>
              <a:srgbClr val="009F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" name="Freeform 33">
              <a:extLst>
                <a:ext uri="{FF2B5EF4-FFF2-40B4-BE49-F238E27FC236}">
                  <a16:creationId xmlns="" xmlns:a16="http://schemas.microsoft.com/office/drawing/2014/main" id="{8B73BABC-2A03-4FBB-90C3-4CA33D40D568}"/>
                </a:ext>
              </a:extLst>
            </p:cNvPr>
            <p:cNvSpPr>
              <a:spLocks/>
            </p:cNvSpPr>
            <p:nvPr/>
          </p:nvSpPr>
          <p:spPr bwMode="auto">
            <a:xfrm>
              <a:off x="4773613" y="958850"/>
              <a:ext cx="39688" cy="280988"/>
            </a:xfrm>
            <a:custGeom>
              <a:avLst/>
              <a:gdLst>
                <a:gd name="T0" fmla="*/ 21 w 42"/>
                <a:gd name="T1" fmla="*/ 293 h 293"/>
                <a:gd name="T2" fmla="*/ 0 w 42"/>
                <a:gd name="T3" fmla="*/ 273 h 293"/>
                <a:gd name="T4" fmla="*/ 0 w 42"/>
                <a:gd name="T5" fmla="*/ 20 h 293"/>
                <a:gd name="T6" fmla="*/ 21 w 42"/>
                <a:gd name="T7" fmla="*/ 0 h 293"/>
                <a:gd name="T8" fmla="*/ 42 w 42"/>
                <a:gd name="T9" fmla="*/ 20 h 293"/>
                <a:gd name="T10" fmla="*/ 42 w 42"/>
                <a:gd name="T11" fmla="*/ 273 h 293"/>
                <a:gd name="T12" fmla="*/ 21 w 42"/>
                <a:gd name="T13" fmla="*/ 293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293">
                  <a:moveTo>
                    <a:pt x="21" y="293"/>
                  </a:moveTo>
                  <a:cubicBezTo>
                    <a:pt x="9" y="293"/>
                    <a:pt x="0" y="284"/>
                    <a:pt x="0" y="27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32" y="0"/>
                    <a:pt x="42" y="9"/>
                    <a:pt x="42" y="20"/>
                  </a:cubicBezTo>
                  <a:cubicBezTo>
                    <a:pt x="42" y="273"/>
                    <a:pt x="42" y="273"/>
                    <a:pt x="42" y="273"/>
                  </a:cubicBezTo>
                  <a:cubicBezTo>
                    <a:pt x="42" y="284"/>
                    <a:pt x="32" y="293"/>
                    <a:pt x="21" y="293"/>
                  </a:cubicBezTo>
                  <a:close/>
                </a:path>
              </a:pathLst>
            </a:custGeom>
            <a:solidFill>
              <a:srgbClr val="E955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3" name="Freeform 34">
              <a:extLst>
                <a:ext uri="{FF2B5EF4-FFF2-40B4-BE49-F238E27FC236}">
                  <a16:creationId xmlns="" xmlns:a16="http://schemas.microsoft.com/office/drawing/2014/main" id="{2B2FCC75-FF28-45CF-88E0-D2C04EE049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41838" y="1000125"/>
              <a:ext cx="280988" cy="39688"/>
            </a:xfrm>
            <a:custGeom>
              <a:avLst/>
              <a:gdLst>
                <a:gd name="T0" fmla="*/ 273 w 294"/>
                <a:gd name="T1" fmla="*/ 41 h 41"/>
                <a:gd name="T2" fmla="*/ 21 w 294"/>
                <a:gd name="T3" fmla="*/ 41 h 41"/>
                <a:gd name="T4" fmla="*/ 0 w 294"/>
                <a:gd name="T5" fmla="*/ 21 h 41"/>
                <a:gd name="T6" fmla="*/ 21 w 294"/>
                <a:gd name="T7" fmla="*/ 0 h 41"/>
                <a:gd name="T8" fmla="*/ 273 w 294"/>
                <a:gd name="T9" fmla="*/ 0 h 41"/>
                <a:gd name="T10" fmla="*/ 294 w 294"/>
                <a:gd name="T11" fmla="*/ 21 h 41"/>
                <a:gd name="T12" fmla="*/ 273 w 294"/>
                <a:gd name="T13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4" h="41">
                  <a:moveTo>
                    <a:pt x="273" y="41"/>
                  </a:moveTo>
                  <a:cubicBezTo>
                    <a:pt x="21" y="41"/>
                    <a:pt x="21" y="41"/>
                    <a:pt x="21" y="41"/>
                  </a:cubicBezTo>
                  <a:cubicBezTo>
                    <a:pt x="9" y="41"/>
                    <a:pt x="0" y="32"/>
                    <a:pt x="0" y="21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273" y="0"/>
                    <a:pt x="273" y="0"/>
                    <a:pt x="273" y="0"/>
                  </a:cubicBezTo>
                  <a:cubicBezTo>
                    <a:pt x="284" y="0"/>
                    <a:pt x="294" y="9"/>
                    <a:pt x="294" y="21"/>
                  </a:cubicBezTo>
                  <a:cubicBezTo>
                    <a:pt x="294" y="32"/>
                    <a:pt x="284" y="41"/>
                    <a:pt x="273" y="41"/>
                  </a:cubicBezTo>
                  <a:close/>
                </a:path>
              </a:pathLst>
            </a:custGeom>
            <a:solidFill>
              <a:srgbClr val="E955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4" name="Freeform 35">
              <a:extLst>
                <a:ext uri="{FF2B5EF4-FFF2-40B4-BE49-F238E27FC236}">
                  <a16:creationId xmlns="" xmlns:a16="http://schemas.microsoft.com/office/drawing/2014/main" id="{8EBB88B8-B52D-4E21-B176-A51047B5F561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2188" y="49213"/>
              <a:ext cx="488950" cy="479425"/>
            </a:xfrm>
            <a:custGeom>
              <a:avLst/>
              <a:gdLst>
                <a:gd name="T0" fmla="*/ 256 w 512"/>
                <a:gd name="T1" fmla="*/ 500 h 500"/>
                <a:gd name="T2" fmla="*/ 506 w 512"/>
                <a:gd name="T3" fmla="*/ 250 h 500"/>
                <a:gd name="T4" fmla="*/ 256 w 512"/>
                <a:gd name="T5" fmla="*/ 0 h 500"/>
                <a:gd name="T6" fmla="*/ 6 w 512"/>
                <a:gd name="T7" fmla="*/ 250 h 500"/>
                <a:gd name="T8" fmla="*/ 256 w 512"/>
                <a:gd name="T9" fmla="*/ 50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2" h="500">
                  <a:moveTo>
                    <a:pt x="256" y="500"/>
                  </a:moveTo>
                  <a:cubicBezTo>
                    <a:pt x="387" y="500"/>
                    <a:pt x="512" y="385"/>
                    <a:pt x="506" y="250"/>
                  </a:cubicBezTo>
                  <a:cubicBezTo>
                    <a:pt x="500" y="115"/>
                    <a:pt x="397" y="0"/>
                    <a:pt x="256" y="0"/>
                  </a:cubicBezTo>
                  <a:cubicBezTo>
                    <a:pt x="126" y="0"/>
                    <a:pt x="0" y="115"/>
                    <a:pt x="6" y="250"/>
                  </a:cubicBezTo>
                  <a:cubicBezTo>
                    <a:pt x="13" y="386"/>
                    <a:pt x="116" y="500"/>
                    <a:pt x="256" y="500"/>
                  </a:cubicBezTo>
                </a:path>
              </a:pathLst>
            </a:custGeom>
            <a:solidFill>
              <a:srgbClr val="E955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5" name="Freeform 36">
              <a:extLst>
                <a:ext uri="{FF2B5EF4-FFF2-40B4-BE49-F238E27FC236}">
                  <a16:creationId xmlns="" xmlns:a16="http://schemas.microsoft.com/office/drawing/2014/main" id="{0391C400-405F-4FE8-BEB1-B452488BAC02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888" y="3986213"/>
              <a:ext cx="293688" cy="287338"/>
            </a:xfrm>
            <a:custGeom>
              <a:avLst/>
              <a:gdLst>
                <a:gd name="T0" fmla="*/ 153 w 307"/>
                <a:gd name="T1" fmla="*/ 300 h 300"/>
                <a:gd name="T2" fmla="*/ 303 w 307"/>
                <a:gd name="T3" fmla="*/ 150 h 300"/>
                <a:gd name="T4" fmla="*/ 153 w 307"/>
                <a:gd name="T5" fmla="*/ 0 h 300"/>
                <a:gd name="T6" fmla="*/ 3 w 307"/>
                <a:gd name="T7" fmla="*/ 150 h 300"/>
                <a:gd name="T8" fmla="*/ 153 w 307"/>
                <a:gd name="T9" fmla="*/ 30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300">
                  <a:moveTo>
                    <a:pt x="153" y="300"/>
                  </a:moveTo>
                  <a:cubicBezTo>
                    <a:pt x="232" y="300"/>
                    <a:pt x="307" y="231"/>
                    <a:pt x="303" y="150"/>
                  </a:cubicBezTo>
                  <a:cubicBezTo>
                    <a:pt x="299" y="69"/>
                    <a:pt x="237" y="0"/>
                    <a:pt x="153" y="0"/>
                  </a:cubicBezTo>
                  <a:cubicBezTo>
                    <a:pt x="75" y="0"/>
                    <a:pt x="0" y="69"/>
                    <a:pt x="3" y="150"/>
                  </a:cubicBezTo>
                  <a:cubicBezTo>
                    <a:pt x="7" y="231"/>
                    <a:pt x="69" y="300"/>
                    <a:pt x="153" y="300"/>
                  </a:cubicBezTo>
                </a:path>
              </a:pathLst>
            </a:custGeom>
            <a:solidFill>
              <a:srgbClr val="8DC2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6" name="Freeform 37">
              <a:extLst>
                <a:ext uri="{FF2B5EF4-FFF2-40B4-BE49-F238E27FC236}">
                  <a16:creationId xmlns="" xmlns:a16="http://schemas.microsoft.com/office/drawing/2014/main" id="{5ABE43D8-647D-4067-9C99-BB96F88AD888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6300" y="1346200"/>
              <a:ext cx="488950" cy="479425"/>
            </a:xfrm>
            <a:custGeom>
              <a:avLst/>
              <a:gdLst>
                <a:gd name="T0" fmla="*/ 256 w 512"/>
                <a:gd name="T1" fmla="*/ 500 h 500"/>
                <a:gd name="T2" fmla="*/ 506 w 512"/>
                <a:gd name="T3" fmla="*/ 250 h 500"/>
                <a:gd name="T4" fmla="*/ 256 w 512"/>
                <a:gd name="T5" fmla="*/ 0 h 500"/>
                <a:gd name="T6" fmla="*/ 6 w 512"/>
                <a:gd name="T7" fmla="*/ 250 h 500"/>
                <a:gd name="T8" fmla="*/ 256 w 512"/>
                <a:gd name="T9" fmla="*/ 50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2" h="500">
                  <a:moveTo>
                    <a:pt x="256" y="500"/>
                  </a:moveTo>
                  <a:cubicBezTo>
                    <a:pt x="386" y="500"/>
                    <a:pt x="512" y="385"/>
                    <a:pt x="506" y="250"/>
                  </a:cubicBezTo>
                  <a:cubicBezTo>
                    <a:pt x="499" y="114"/>
                    <a:pt x="396" y="0"/>
                    <a:pt x="256" y="0"/>
                  </a:cubicBezTo>
                  <a:cubicBezTo>
                    <a:pt x="125" y="0"/>
                    <a:pt x="0" y="115"/>
                    <a:pt x="6" y="250"/>
                  </a:cubicBezTo>
                  <a:cubicBezTo>
                    <a:pt x="12" y="385"/>
                    <a:pt x="115" y="500"/>
                    <a:pt x="256" y="500"/>
                  </a:cubicBezTo>
                </a:path>
              </a:pathLst>
            </a:custGeom>
            <a:solidFill>
              <a:srgbClr val="8DC2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Freeform 38">
              <a:extLst>
                <a:ext uri="{FF2B5EF4-FFF2-40B4-BE49-F238E27FC236}">
                  <a16:creationId xmlns="" xmlns:a16="http://schemas.microsoft.com/office/drawing/2014/main" id="{3595CE81-F776-46EF-8465-917E5B702B6C}"/>
                </a:ext>
              </a:extLst>
            </p:cNvPr>
            <p:cNvSpPr>
              <a:spLocks/>
            </p:cNvSpPr>
            <p:nvPr/>
          </p:nvSpPr>
          <p:spPr bwMode="auto">
            <a:xfrm>
              <a:off x="8593138" y="4129088"/>
              <a:ext cx="293688" cy="287338"/>
            </a:xfrm>
            <a:custGeom>
              <a:avLst/>
              <a:gdLst>
                <a:gd name="T0" fmla="*/ 154 w 307"/>
                <a:gd name="T1" fmla="*/ 300 h 300"/>
                <a:gd name="T2" fmla="*/ 304 w 307"/>
                <a:gd name="T3" fmla="*/ 150 h 300"/>
                <a:gd name="T4" fmla="*/ 154 w 307"/>
                <a:gd name="T5" fmla="*/ 0 h 300"/>
                <a:gd name="T6" fmla="*/ 4 w 307"/>
                <a:gd name="T7" fmla="*/ 150 h 300"/>
                <a:gd name="T8" fmla="*/ 154 w 307"/>
                <a:gd name="T9" fmla="*/ 30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300">
                  <a:moveTo>
                    <a:pt x="154" y="300"/>
                  </a:moveTo>
                  <a:cubicBezTo>
                    <a:pt x="232" y="300"/>
                    <a:pt x="307" y="231"/>
                    <a:pt x="304" y="150"/>
                  </a:cubicBezTo>
                  <a:cubicBezTo>
                    <a:pt x="300" y="69"/>
                    <a:pt x="238" y="0"/>
                    <a:pt x="154" y="0"/>
                  </a:cubicBezTo>
                  <a:cubicBezTo>
                    <a:pt x="75" y="0"/>
                    <a:pt x="0" y="69"/>
                    <a:pt x="4" y="150"/>
                  </a:cubicBezTo>
                  <a:cubicBezTo>
                    <a:pt x="7" y="231"/>
                    <a:pt x="70" y="300"/>
                    <a:pt x="154" y="300"/>
                  </a:cubicBezTo>
                </a:path>
              </a:pathLst>
            </a:custGeom>
            <a:solidFill>
              <a:srgbClr val="8DC2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8" name="Freeform 39">
              <a:extLst>
                <a:ext uri="{FF2B5EF4-FFF2-40B4-BE49-F238E27FC236}">
                  <a16:creationId xmlns="" xmlns:a16="http://schemas.microsoft.com/office/drawing/2014/main" id="{044793F1-57B2-42CE-BE56-94E3D44AA9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25800" y="1392238"/>
              <a:ext cx="490538" cy="479425"/>
            </a:xfrm>
            <a:custGeom>
              <a:avLst/>
              <a:gdLst>
                <a:gd name="T0" fmla="*/ 256 w 512"/>
                <a:gd name="T1" fmla="*/ 500 h 500"/>
                <a:gd name="T2" fmla="*/ 506 w 512"/>
                <a:gd name="T3" fmla="*/ 250 h 500"/>
                <a:gd name="T4" fmla="*/ 256 w 512"/>
                <a:gd name="T5" fmla="*/ 0 h 500"/>
                <a:gd name="T6" fmla="*/ 6 w 512"/>
                <a:gd name="T7" fmla="*/ 250 h 500"/>
                <a:gd name="T8" fmla="*/ 256 w 512"/>
                <a:gd name="T9" fmla="*/ 500 h 5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2" h="500">
                  <a:moveTo>
                    <a:pt x="256" y="500"/>
                  </a:moveTo>
                  <a:cubicBezTo>
                    <a:pt x="387" y="500"/>
                    <a:pt x="512" y="385"/>
                    <a:pt x="506" y="250"/>
                  </a:cubicBezTo>
                  <a:cubicBezTo>
                    <a:pt x="500" y="115"/>
                    <a:pt x="396" y="0"/>
                    <a:pt x="256" y="0"/>
                  </a:cubicBezTo>
                  <a:cubicBezTo>
                    <a:pt x="125" y="0"/>
                    <a:pt x="0" y="115"/>
                    <a:pt x="6" y="250"/>
                  </a:cubicBezTo>
                  <a:cubicBezTo>
                    <a:pt x="12" y="385"/>
                    <a:pt x="116" y="500"/>
                    <a:pt x="256" y="500"/>
                  </a:cubicBezTo>
                </a:path>
              </a:pathLst>
            </a:custGeom>
            <a:solidFill>
              <a:srgbClr val="FFF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Freeform 40">
              <a:extLst>
                <a:ext uri="{FF2B5EF4-FFF2-40B4-BE49-F238E27FC236}">
                  <a16:creationId xmlns="" xmlns:a16="http://schemas.microsoft.com/office/drawing/2014/main" id="{00BD07A2-4BAE-4E62-B976-8283304AB4E1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6350" y="690563"/>
              <a:ext cx="61913" cy="47625"/>
            </a:xfrm>
            <a:custGeom>
              <a:avLst/>
              <a:gdLst>
                <a:gd name="T0" fmla="*/ 32 w 64"/>
                <a:gd name="T1" fmla="*/ 50 h 50"/>
                <a:gd name="T2" fmla="*/ 32 w 64"/>
                <a:gd name="T3" fmla="*/ 0 h 50"/>
                <a:gd name="T4" fmla="*/ 32 w 64"/>
                <a:gd name="T5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4" h="50">
                  <a:moveTo>
                    <a:pt x="32" y="50"/>
                  </a:moveTo>
                  <a:cubicBezTo>
                    <a:pt x="64" y="50"/>
                    <a:pt x="64" y="0"/>
                    <a:pt x="32" y="0"/>
                  </a:cubicBezTo>
                  <a:cubicBezTo>
                    <a:pt x="0" y="0"/>
                    <a:pt x="0" y="50"/>
                    <a:pt x="32" y="50"/>
                  </a:cubicBezTo>
                </a:path>
              </a:pathLst>
            </a:custGeom>
            <a:solidFill>
              <a:srgbClr val="FFF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Freeform 41">
              <a:extLst>
                <a:ext uri="{FF2B5EF4-FFF2-40B4-BE49-F238E27FC236}">
                  <a16:creationId xmlns="" xmlns:a16="http://schemas.microsoft.com/office/drawing/2014/main" id="{00360A28-8C91-4051-BEF1-DA63B2F868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7013" y="1041400"/>
              <a:ext cx="185738" cy="144463"/>
            </a:xfrm>
            <a:custGeom>
              <a:avLst/>
              <a:gdLst>
                <a:gd name="T0" fmla="*/ 97 w 194"/>
                <a:gd name="T1" fmla="*/ 150 h 150"/>
                <a:gd name="T2" fmla="*/ 97 w 194"/>
                <a:gd name="T3" fmla="*/ 0 h 150"/>
                <a:gd name="T4" fmla="*/ 97 w 194"/>
                <a:gd name="T5" fmla="*/ 15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4" h="150">
                  <a:moveTo>
                    <a:pt x="97" y="150"/>
                  </a:moveTo>
                  <a:cubicBezTo>
                    <a:pt x="194" y="150"/>
                    <a:pt x="194" y="0"/>
                    <a:pt x="97" y="0"/>
                  </a:cubicBezTo>
                  <a:cubicBezTo>
                    <a:pt x="1" y="0"/>
                    <a:pt x="0" y="150"/>
                    <a:pt x="97" y="150"/>
                  </a:cubicBezTo>
                </a:path>
              </a:pathLst>
            </a:custGeom>
            <a:solidFill>
              <a:srgbClr val="FFF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Freeform 42">
              <a:extLst>
                <a:ext uri="{FF2B5EF4-FFF2-40B4-BE49-F238E27FC236}">
                  <a16:creationId xmlns="" xmlns:a16="http://schemas.microsoft.com/office/drawing/2014/main" id="{CE631046-4A63-49CA-90F4-600ED204C391}"/>
                </a:ext>
              </a:extLst>
            </p:cNvPr>
            <p:cNvSpPr>
              <a:spLocks/>
            </p:cNvSpPr>
            <p:nvPr/>
          </p:nvSpPr>
          <p:spPr bwMode="auto">
            <a:xfrm>
              <a:off x="9463088" y="3327400"/>
              <a:ext cx="60325" cy="49213"/>
            </a:xfrm>
            <a:custGeom>
              <a:avLst/>
              <a:gdLst>
                <a:gd name="T0" fmla="*/ 32 w 64"/>
                <a:gd name="T1" fmla="*/ 50 h 50"/>
                <a:gd name="T2" fmla="*/ 32 w 64"/>
                <a:gd name="T3" fmla="*/ 0 h 50"/>
                <a:gd name="T4" fmla="*/ 32 w 64"/>
                <a:gd name="T5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4" h="50">
                  <a:moveTo>
                    <a:pt x="32" y="50"/>
                  </a:moveTo>
                  <a:cubicBezTo>
                    <a:pt x="64" y="50"/>
                    <a:pt x="64" y="0"/>
                    <a:pt x="32" y="0"/>
                  </a:cubicBezTo>
                  <a:cubicBezTo>
                    <a:pt x="0" y="0"/>
                    <a:pt x="0" y="50"/>
                    <a:pt x="32" y="50"/>
                  </a:cubicBezTo>
                </a:path>
              </a:pathLst>
            </a:custGeom>
            <a:solidFill>
              <a:srgbClr val="FFF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Freeform 43">
              <a:extLst>
                <a:ext uri="{FF2B5EF4-FFF2-40B4-BE49-F238E27FC236}">
                  <a16:creationId xmlns="" xmlns:a16="http://schemas.microsoft.com/office/drawing/2014/main" id="{9AAEE78A-9959-4C91-9452-DFB2F96DD6B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202613" y="212725"/>
              <a:ext cx="312738" cy="327025"/>
            </a:xfrm>
            <a:custGeom>
              <a:avLst/>
              <a:gdLst>
                <a:gd name="T0" fmla="*/ 201 w 327"/>
                <a:gd name="T1" fmla="*/ 341 h 341"/>
                <a:gd name="T2" fmla="*/ 191 w 327"/>
                <a:gd name="T3" fmla="*/ 337 h 341"/>
                <a:gd name="T4" fmla="*/ 115 w 327"/>
                <a:gd name="T5" fmla="*/ 279 h 341"/>
                <a:gd name="T6" fmla="*/ 20 w 327"/>
                <a:gd name="T7" fmla="*/ 284 h 341"/>
                <a:gd name="T8" fmla="*/ 6 w 327"/>
                <a:gd name="T9" fmla="*/ 277 h 341"/>
                <a:gd name="T10" fmla="*/ 4 w 327"/>
                <a:gd name="T11" fmla="*/ 262 h 341"/>
                <a:gd name="T12" fmla="*/ 36 w 327"/>
                <a:gd name="T13" fmla="*/ 172 h 341"/>
                <a:gd name="T14" fmla="*/ 2 w 327"/>
                <a:gd name="T15" fmla="*/ 84 h 341"/>
                <a:gd name="T16" fmla="*/ 4 w 327"/>
                <a:gd name="T17" fmla="*/ 68 h 341"/>
                <a:gd name="T18" fmla="*/ 18 w 327"/>
                <a:gd name="T19" fmla="*/ 61 h 341"/>
                <a:gd name="T20" fmla="*/ 113 w 327"/>
                <a:gd name="T21" fmla="*/ 64 h 341"/>
                <a:gd name="T22" fmla="*/ 187 w 327"/>
                <a:gd name="T23" fmla="*/ 4 h 341"/>
                <a:gd name="T24" fmla="*/ 203 w 327"/>
                <a:gd name="T25" fmla="*/ 1 h 341"/>
                <a:gd name="T26" fmla="*/ 213 w 327"/>
                <a:gd name="T27" fmla="*/ 13 h 341"/>
                <a:gd name="T28" fmla="*/ 240 w 327"/>
                <a:gd name="T29" fmla="*/ 104 h 341"/>
                <a:gd name="T30" fmla="*/ 320 w 327"/>
                <a:gd name="T31" fmla="*/ 156 h 341"/>
                <a:gd name="T32" fmla="*/ 327 w 327"/>
                <a:gd name="T33" fmla="*/ 170 h 341"/>
                <a:gd name="T34" fmla="*/ 320 w 327"/>
                <a:gd name="T35" fmla="*/ 183 h 341"/>
                <a:gd name="T36" fmla="*/ 241 w 327"/>
                <a:gd name="T37" fmla="*/ 237 h 341"/>
                <a:gd name="T38" fmla="*/ 217 w 327"/>
                <a:gd name="T39" fmla="*/ 329 h 341"/>
                <a:gd name="T40" fmla="*/ 206 w 327"/>
                <a:gd name="T41" fmla="*/ 340 h 341"/>
                <a:gd name="T42" fmla="*/ 201 w 327"/>
                <a:gd name="T43" fmla="*/ 341 h 341"/>
                <a:gd name="T44" fmla="*/ 121 w 327"/>
                <a:gd name="T45" fmla="*/ 246 h 341"/>
                <a:gd name="T46" fmla="*/ 131 w 327"/>
                <a:gd name="T47" fmla="*/ 249 h 341"/>
                <a:gd name="T48" fmla="*/ 191 w 327"/>
                <a:gd name="T49" fmla="*/ 296 h 341"/>
                <a:gd name="T50" fmla="*/ 211 w 327"/>
                <a:gd name="T51" fmla="*/ 222 h 341"/>
                <a:gd name="T52" fmla="*/ 218 w 327"/>
                <a:gd name="T53" fmla="*/ 213 h 341"/>
                <a:gd name="T54" fmla="*/ 281 w 327"/>
                <a:gd name="T55" fmla="*/ 170 h 341"/>
                <a:gd name="T56" fmla="*/ 217 w 327"/>
                <a:gd name="T57" fmla="*/ 128 h 341"/>
                <a:gd name="T58" fmla="*/ 210 w 327"/>
                <a:gd name="T59" fmla="*/ 119 h 341"/>
                <a:gd name="T60" fmla="*/ 189 w 327"/>
                <a:gd name="T61" fmla="*/ 46 h 341"/>
                <a:gd name="T62" fmla="*/ 129 w 327"/>
                <a:gd name="T63" fmla="*/ 93 h 341"/>
                <a:gd name="T64" fmla="*/ 118 w 327"/>
                <a:gd name="T65" fmla="*/ 97 h 341"/>
                <a:gd name="T66" fmla="*/ 42 w 327"/>
                <a:gd name="T67" fmla="*/ 95 h 341"/>
                <a:gd name="T68" fmla="*/ 69 w 327"/>
                <a:gd name="T69" fmla="*/ 166 h 341"/>
                <a:gd name="T70" fmla="*/ 69 w 327"/>
                <a:gd name="T71" fmla="*/ 178 h 341"/>
                <a:gd name="T72" fmla="*/ 43 w 327"/>
                <a:gd name="T73" fmla="*/ 250 h 341"/>
                <a:gd name="T74" fmla="*/ 120 w 327"/>
                <a:gd name="T75" fmla="*/ 246 h 341"/>
                <a:gd name="T76" fmla="*/ 121 w 327"/>
                <a:gd name="T77" fmla="*/ 246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27" h="341">
                  <a:moveTo>
                    <a:pt x="201" y="341"/>
                  </a:moveTo>
                  <a:cubicBezTo>
                    <a:pt x="197" y="341"/>
                    <a:pt x="193" y="340"/>
                    <a:pt x="191" y="337"/>
                  </a:cubicBezTo>
                  <a:cubicBezTo>
                    <a:pt x="115" y="279"/>
                    <a:pt x="115" y="279"/>
                    <a:pt x="115" y="279"/>
                  </a:cubicBezTo>
                  <a:cubicBezTo>
                    <a:pt x="20" y="284"/>
                    <a:pt x="20" y="284"/>
                    <a:pt x="20" y="284"/>
                  </a:cubicBezTo>
                  <a:cubicBezTo>
                    <a:pt x="15" y="284"/>
                    <a:pt x="10" y="282"/>
                    <a:pt x="6" y="277"/>
                  </a:cubicBezTo>
                  <a:cubicBezTo>
                    <a:pt x="3" y="273"/>
                    <a:pt x="2" y="267"/>
                    <a:pt x="4" y="262"/>
                  </a:cubicBezTo>
                  <a:cubicBezTo>
                    <a:pt x="36" y="172"/>
                    <a:pt x="36" y="172"/>
                    <a:pt x="36" y="172"/>
                  </a:cubicBezTo>
                  <a:cubicBezTo>
                    <a:pt x="2" y="84"/>
                    <a:pt x="2" y="84"/>
                    <a:pt x="2" y="84"/>
                  </a:cubicBezTo>
                  <a:cubicBezTo>
                    <a:pt x="0" y="78"/>
                    <a:pt x="1" y="73"/>
                    <a:pt x="4" y="68"/>
                  </a:cubicBezTo>
                  <a:cubicBezTo>
                    <a:pt x="7" y="64"/>
                    <a:pt x="13" y="61"/>
                    <a:pt x="18" y="61"/>
                  </a:cubicBezTo>
                  <a:cubicBezTo>
                    <a:pt x="113" y="64"/>
                    <a:pt x="113" y="64"/>
                    <a:pt x="113" y="64"/>
                  </a:cubicBezTo>
                  <a:cubicBezTo>
                    <a:pt x="187" y="4"/>
                    <a:pt x="187" y="4"/>
                    <a:pt x="187" y="4"/>
                  </a:cubicBezTo>
                  <a:cubicBezTo>
                    <a:pt x="191" y="1"/>
                    <a:pt x="197" y="0"/>
                    <a:pt x="203" y="1"/>
                  </a:cubicBezTo>
                  <a:cubicBezTo>
                    <a:pt x="208" y="3"/>
                    <a:pt x="212" y="7"/>
                    <a:pt x="213" y="13"/>
                  </a:cubicBezTo>
                  <a:cubicBezTo>
                    <a:pt x="240" y="104"/>
                    <a:pt x="240" y="104"/>
                    <a:pt x="240" y="104"/>
                  </a:cubicBezTo>
                  <a:cubicBezTo>
                    <a:pt x="320" y="156"/>
                    <a:pt x="320" y="156"/>
                    <a:pt x="320" y="156"/>
                  </a:cubicBezTo>
                  <a:cubicBezTo>
                    <a:pt x="324" y="159"/>
                    <a:pt x="327" y="164"/>
                    <a:pt x="327" y="170"/>
                  </a:cubicBezTo>
                  <a:cubicBezTo>
                    <a:pt x="327" y="175"/>
                    <a:pt x="324" y="180"/>
                    <a:pt x="320" y="183"/>
                  </a:cubicBezTo>
                  <a:cubicBezTo>
                    <a:pt x="241" y="237"/>
                    <a:pt x="241" y="237"/>
                    <a:pt x="241" y="237"/>
                  </a:cubicBezTo>
                  <a:cubicBezTo>
                    <a:pt x="217" y="329"/>
                    <a:pt x="217" y="329"/>
                    <a:pt x="217" y="329"/>
                  </a:cubicBezTo>
                  <a:cubicBezTo>
                    <a:pt x="215" y="334"/>
                    <a:pt x="211" y="338"/>
                    <a:pt x="206" y="340"/>
                  </a:cubicBezTo>
                  <a:cubicBezTo>
                    <a:pt x="204" y="340"/>
                    <a:pt x="202" y="341"/>
                    <a:pt x="201" y="341"/>
                  </a:cubicBezTo>
                  <a:close/>
                  <a:moveTo>
                    <a:pt x="121" y="246"/>
                  </a:moveTo>
                  <a:cubicBezTo>
                    <a:pt x="124" y="246"/>
                    <a:pt x="128" y="247"/>
                    <a:pt x="131" y="249"/>
                  </a:cubicBezTo>
                  <a:cubicBezTo>
                    <a:pt x="191" y="296"/>
                    <a:pt x="191" y="296"/>
                    <a:pt x="191" y="296"/>
                  </a:cubicBezTo>
                  <a:cubicBezTo>
                    <a:pt x="211" y="222"/>
                    <a:pt x="211" y="222"/>
                    <a:pt x="211" y="222"/>
                  </a:cubicBezTo>
                  <a:cubicBezTo>
                    <a:pt x="212" y="219"/>
                    <a:pt x="215" y="215"/>
                    <a:pt x="218" y="213"/>
                  </a:cubicBezTo>
                  <a:cubicBezTo>
                    <a:pt x="281" y="170"/>
                    <a:pt x="281" y="170"/>
                    <a:pt x="281" y="170"/>
                  </a:cubicBezTo>
                  <a:cubicBezTo>
                    <a:pt x="217" y="128"/>
                    <a:pt x="217" y="128"/>
                    <a:pt x="217" y="128"/>
                  </a:cubicBezTo>
                  <a:cubicBezTo>
                    <a:pt x="214" y="126"/>
                    <a:pt x="211" y="123"/>
                    <a:pt x="210" y="119"/>
                  </a:cubicBezTo>
                  <a:cubicBezTo>
                    <a:pt x="189" y="46"/>
                    <a:pt x="189" y="46"/>
                    <a:pt x="189" y="46"/>
                  </a:cubicBezTo>
                  <a:cubicBezTo>
                    <a:pt x="129" y="93"/>
                    <a:pt x="129" y="93"/>
                    <a:pt x="129" y="93"/>
                  </a:cubicBezTo>
                  <a:cubicBezTo>
                    <a:pt x="126" y="96"/>
                    <a:pt x="122" y="97"/>
                    <a:pt x="118" y="97"/>
                  </a:cubicBezTo>
                  <a:cubicBezTo>
                    <a:pt x="42" y="95"/>
                    <a:pt x="42" y="95"/>
                    <a:pt x="42" y="95"/>
                  </a:cubicBezTo>
                  <a:cubicBezTo>
                    <a:pt x="69" y="166"/>
                    <a:pt x="69" y="166"/>
                    <a:pt x="69" y="166"/>
                  </a:cubicBezTo>
                  <a:cubicBezTo>
                    <a:pt x="70" y="170"/>
                    <a:pt x="70" y="174"/>
                    <a:pt x="69" y="178"/>
                  </a:cubicBezTo>
                  <a:cubicBezTo>
                    <a:pt x="43" y="250"/>
                    <a:pt x="43" y="250"/>
                    <a:pt x="43" y="250"/>
                  </a:cubicBezTo>
                  <a:cubicBezTo>
                    <a:pt x="120" y="246"/>
                    <a:pt x="120" y="246"/>
                    <a:pt x="120" y="246"/>
                  </a:cubicBezTo>
                  <a:cubicBezTo>
                    <a:pt x="120" y="246"/>
                    <a:pt x="120" y="246"/>
                    <a:pt x="121" y="246"/>
                  </a:cubicBezTo>
                  <a:close/>
                </a:path>
              </a:pathLst>
            </a:custGeom>
            <a:solidFill>
              <a:srgbClr val="E50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73" name="组合 72">
            <a:extLst>
              <a:ext uri="{FF2B5EF4-FFF2-40B4-BE49-F238E27FC236}">
                <a16:creationId xmlns="" xmlns:a16="http://schemas.microsoft.com/office/drawing/2014/main" id="{A936CA9F-89FE-4763-865B-C6170946B6FB}"/>
              </a:ext>
            </a:extLst>
          </p:cNvPr>
          <p:cNvGrpSpPr/>
          <p:nvPr/>
        </p:nvGrpSpPr>
        <p:grpSpPr>
          <a:xfrm>
            <a:off x="5374265" y="2259124"/>
            <a:ext cx="1549958" cy="1276030"/>
            <a:chOff x="2854325" y="949325"/>
            <a:chExt cx="4284663" cy="3527426"/>
          </a:xfrm>
        </p:grpSpPr>
        <p:sp>
          <p:nvSpPr>
            <p:cNvPr id="74" name="AutoShape 45">
              <a:extLst>
                <a:ext uri="{FF2B5EF4-FFF2-40B4-BE49-F238E27FC236}">
                  <a16:creationId xmlns="" xmlns:a16="http://schemas.microsoft.com/office/drawing/2014/main" id="{B89CEB8B-19BE-487B-9996-9E355AE448B9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854325" y="952500"/>
              <a:ext cx="4283075" cy="3524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Freeform 47">
              <a:extLst>
                <a:ext uri="{FF2B5EF4-FFF2-40B4-BE49-F238E27FC236}">
                  <a16:creationId xmlns="" xmlns:a16="http://schemas.microsoft.com/office/drawing/2014/main" id="{833B165B-049D-405F-800F-A5DFC80D92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8988" y="1382713"/>
              <a:ext cx="3406775" cy="2817813"/>
            </a:xfrm>
            <a:custGeom>
              <a:avLst/>
              <a:gdLst>
                <a:gd name="T0" fmla="*/ 4007 w 4029"/>
                <a:gd name="T1" fmla="*/ 983 h 3329"/>
                <a:gd name="T2" fmla="*/ 711 w 4029"/>
                <a:gd name="T3" fmla="*/ 3314 h 3329"/>
                <a:gd name="T4" fmla="*/ 645 w 4029"/>
                <a:gd name="T5" fmla="*/ 3302 h 3329"/>
                <a:gd name="T6" fmla="*/ 384 w 4029"/>
                <a:gd name="T7" fmla="*/ 2933 h 3329"/>
                <a:gd name="T8" fmla="*/ 395 w 4029"/>
                <a:gd name="T9" fmla="*/ 2867 h 3329"/>
                <a:gd name="T10" fmla="*/ 461 w 4029"/>
                <a:gd name="T11" fmla="*/ 2878 h 3329"/>
                <a:gd name="T12" fmla="*/ 695 w 4029"/>
                <a:gd name="T13" fmla="*/ 3209 h 3329"/>
                <a:gd name="T14" fmla="*/ 3914 w 4029"/>
                <a:gd name="T15" fmla="*/ 933 h 3329"/>
                <a:gd name="T16" fmla="*/ 3339 w 4029"/>
                <a:gd name="T17" fmla="*/ 120 h 3329"/>
                <a:gd name="T18" fmla="*/ 120 w 4029"/>
                <a:gd name="T19" fmla="*/ 2395 h 3329"/>
                <a:gd name="T20" fmla="*/ 207 w 4029"/>
                <a:gd name="T21" fmla="*/ 2518 h 3329"/>
                <a:gd name="T22" fmla="*/ 196 w 4029"/>
                <a:gd name="T23" fmla="*/ 2584 h 3329"/>
                <a:gd name="T24" fmla="*/ 129 w 4029"/>
                <a:gd name="T25" fmla="*/ 2573 h 3329"/>
                <a:gd name="T26" fmla="*/ 15 w 4029"/>
                <a:gd name="T27" fmla="*/ 2411 h 3329"/>
                <a:gd name="T28" fmla="*/ 26 w 4029"/>
                <a:gd name="T29" fmla="*/ 2345 h 3329"/>
                <a:gd name="T30" fmla="*/ 3323 w 4029"/>
                <a:gd name="T31" fmla="*/ 15 h 3329"/>
                <a:gd name="T32" fmla="*/ 3389 w 4029"/>
                <a:gd name="T33" fmla="*/ 26 h 3329"/>
                <a:gd name="T34" fmla="*/ 4019 w 4029"/>
                <a:gd name="T35" fmla="*/ 917 h 3329"/>
                <a:gd name="T36" fmla="*/ 4027 w 4029"/>
                <a:gd name="T37" fmla="*/ 952 h 3329"/>
                <a:gd name="T38" fmla="*/ 4007 w 4029"/>
                <a:gd name="T39" fmla="*/ 983 h 3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029" h="3329">
                  <a:moveTo>
                    <a:pt x="4007" y="983"/>
                  </a:moveTo>
                  <a:cubicBezTo>
                    <a:pt x="711" y="3314"/>
                    <a:pt x="711" y="3314"/>
                    <a:pt x="711" y="3314"/>
                  </a:cubicBezTo>
                  <a:cubicBezTo>
                    <a:pt x="690" y="3329"/>
                    <a:pt x="660" y="3324"/>
                    <a:pt x="645" y="3302"/>
                  </a:cubicBezTo>
                  <a:cubicBezTo>
                    <a:pt x="384" y="2933"/>
                    <a:pt x="384" y="2933"/>
                    <a:pt x="384" y="2933"/>
                  </a:cubicBezTo>
                  <a:cubicBezTo>
                    <a:pt x="368" y="2911"/>
                    <a:pt x="374" y="2882"/>
                    <a:pt x="395" y="2867"/>
                  </a:cubicBezTo>
                  <a:cubicBezTo>
                    <a:pt x="416" y="2851"/>
                    <a:pt x="446" y="2856"/>
                    <a:pt x="461" y="2878"/>
                  </a:cubicBezTo>
                  <a:cubicBezTo>
                    <a:pt x="695" y="3209"/>
                    <a:pt x="695" y="3209"/>
                    <a:pt x="695" y="3209"/>
                  </a:cubicBezTo>
                  <a:cubicBezTo>
                    <a:pt x="3914" y="933"/>
                    <a:pt x="3914" y="933"/>
                    <a:pt x="3914" y="933"/>
                  </a:cubicBezTo>
                  <a:cubicBezTo>
                    <a:pt x="3339" y="120"/>
                    <a:pt x="3339" y="120"/>
                    <a:pt x="3339" y="120"/>
                  </a:cubicBezTo>
                  <a:cubicBezTo>
                    <a:pt x="120" y="2395"/>
                    <a:pt x="120" y="2395"/>
                    <a:pt x="120" y="2395"/>
                  </a:cubicBezTo>
                  <a:cubicBezTo>
                    <a:pt x="207" y="2518"/>
                    <a:pt x="207" y="2518"/>
                    <a:pt x="207" y="2518"/>
                  </a:cubicBezTo>
                  <a:cubicBezTo>
                    <a:pt x="222" y="2540"/>
                    <a:pt x="217" y="2569"/>
                    <a:pt x="196" y="2584"/>
                  </a:cubicBezTo>
                  <a:cubicBezTo>
                    <a:pt x="174" y="2600"/>
                    <a:pt x="144" y="2594"/>
                    <a:pt x="129" y="2573"/>
                  </a:cubicBezTo>
                  <a:cubicBezTo>
                    <a:pt x="15" y="2411"/>
                    <a:pt x="15" y="2411"/>
                    <a:pt x="15" y="2411"/>
                  </a:cubicBezTo>
                  <a:cubicBezTo>
                    <a:pt x="0" y="2390"/>
                    <a:pt x="5" y="2360"/>
                    <a:pt x="26" y="2345"/>
                  </a:cubicBezTo>
                  <a:cubicBezTo>
                    <a:pt x="3323" y="15"/>
                    <a:pt x="3323" y="15"/>
                    <a:pt x="3323" y="15"/>
                  </a:cubicBezTo>
                  <a:cubicBezTo>
                    <a:pt x="3344" y="0"/>
                    <a:pt x="3374" y="5"/>
                    <a:pt x="3389" y="26"/>
                  </a:cubicBezTo>
                  <a:cubicBezTo>
                    <a:pt x="4019" y="917"/>
                    <a:pt x="4019" y="917"/>
                    <a:pt x="4019" y="917"/>
                  </a:cubicBezTo>
                  <a:cubicBezTo>
                    <a:pt x="4026" y="928"/>
                    <a:pt x="4029" y="940"/>
                    <a:pt x="4027" y="952"/>
                  </a:cubicBezTo>
                  <a:cubicBezTo>
                    <a:pt x="4025" y="964"/>
                    <a:pt x="4018" y="976"/>
                    <a:pt x="4007" y="983"/>
                  </a:cubicBezTo>
                </a:path>
              </a:pathLst>
            </a:custGeom>
            <a:solidFill>
              <a:srgbClr val="295AA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Freeform 48">
              <a:extLst>
                <a:ext uri="{FF2B5EF4-FFF2-40B4-BE49-F238E27FC236}">
                  <a16:creationId xmlns="" xmlns:a16="http://schemas.microsoft.com/office/drawing/2014/main" id="{FD8E214A-D3E6-41F2-B560-E8D68E31E96B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5388" y="1609725"/>
              <a:ext cx="161925" cy="190500"/>
            </a:xfrm>
            <a:custGeom>
              <a:avLst/>
              <a:gdLst>
                <a:gd name="T0" fmla="*/ 93 w 190"/>
                <a:gd name="T1" fmla="*/ 27 h 224"/>
                <a:gd name="T2" fmla="*/ 175 w 190"/>
                <a:gd name="T3" fmla="*/ 142 h 224"/>
                <a:gd name="T4" fmla="*/ 163 w 190"/>
                <a:gd name="T5" fmla="*/ 208 h 224"/>
                <a:gd name="T6" fmla="*/ 163 w 190"/>
                <a:gd name="T7" fmla="*/ 209 h 224"/>
                <a:gd name="T8" fmla="*/ 97 w 190"/>
                <a:gd name="T9" fmla="*/ 197 h 224"/>
                <a:gd name="T10" fmla="*/ 15 w 190"/>
                <a:gd name="T11" fmla="*/ 82 h 224"/>
                <a:gd name="T12" fmla="*/ 27 w 190"/>
                <a:gd name="T13" fmla="*/ 15 h 224"/>
                <a:gd name="T14" fmla="*/ 27 w 190"/>
                <a:gd name="T15" fmla="*/ 15 h 224"/>
                <a:gd name="T16" fmla="*/ 93 w 190"/>
                <a:gd name="T17" fmla="*/ 27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0" h="224">
                  <a:moveTo>
                    <a:pt x="93" y="27"/>
                  </a:moveTo>
                  <a:cubicBezTo>
                    <a:pt x="175" y="142"/>
                    <a:pt x="175" y="142"/>
                    <a:pt x="175" y="142"/>
                  </a:cubicBezTo>
                  <a:cubicBezTo>
                    <a:pt x="190" y="164"/>
                    <a:pt x="185" y="193"/>
                    <a:pt x="163" y="208"/>
                  </a:cubicBezTo>
                  <a:cubicBezTo>
                    <a:pt x="163" y="209"/>
                    <a:pt x="163" y="209"/>
                    <a:pt x="163" y="209"/>
                  </a:cubicBezTo>
                  <a:cubicBezTo>
                    <a:pt x="142" y="224"/>
                    <a:pt x="112" y="219"/>
                    <a:pt x="97" y="197"/>
                  </a:cubicBezTo>
                  <a:cubicBezTo>
                    <a:pt x="15" y="82"/>
                    <a:pt x="15" y="82"/>
                    <a:pt x="15" y="82"/>
                  </a:cubicBezTo>
                  <a:cubicBezTo>
                    <a:pt x="0" y="60"/>
                    <a:pt x="5" y="31"/>
                    <a:pt x="27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48" y="0"/>
                    <a:pt x="78" y="5"/>
                    <a:pt x="93" y="27"/>
                  </a:cubicBezTo>
                  <a:close/>
                </a:path>
              </a:pathLst>
            </a:custGeom>
            <a:solidFill>
              <a:srgbClr val="295AA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7" name="Freeform 49">
              <a:extLst>
                <a:ext uri="{FF2B5EF4-FFF2-40B4-BE49-F238E27FC236}">
                  <a16:creationId xmlns="" xmlns:a16="http://schemas.microsoft.com/office/drawing/2014/main" id="{2741478E-A550-4D77-95C8-37166304072B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3113" y="1430338"/>
              <a:ext cx="3344863" cy="2762250"/>
            </a:xfrm>
            <a:custGeom>
              <a:avLst/>
              <a:gdLst>
                <a:gd name="T0" fmla="*/ 2107 w 2107"/>
                <a:gd name="T1" fmla="*/ 498 h 1740"/>
                <a:gd name="T2" fmla="*/ 352 w 2107"/>
                <a:gd name="T3" fmla="*/ 1740 h 1740"/>
                <a:gd name="T4" fmla="*/ 0 w 2107"/>
                <a:gd name="T5" fmla="*/ 1242 h 1740"/>
                <a:gd name="T6" fmla="*/ 1755 w 2107"/>
                <a:gd name="T7" fmla="*/ 0 h 1740"/>
                <a:gd name="T8" fmla="*/ 2107 w 2107"/>
                <a:gd name="T9" fmla="*/ 498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7" h="1740">
                  <a:moveTo>
                    <a:pt x="2107" y="498"/>
                  </a:moveTo>
                  <a:lnTo>
                    <a:pt x="352" y="1740"/>
                  </a:lnTo>
                  <a:lnTo>
                    <a:pt x="0" y="1242"/>
                  </a:lnTo>
                  <a:lnTo>
                    <a:pt x="1755" y="0"/>
                  </a:lnTo>
                  <a:lnTo>
                    <a:pt x="2107" y="498"/>
                  </a:lnTo>
                  <a:close/>
                </a:path>
              </a:pathLst>
            </a:custGeom>
            <a:solidFill>
              <a:srgbClr val="295AA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8" name="Freeform 50">
              <a:extLst>
                <a:ext uri="{FF2B5EF4-FFF2-40B4-BE49-F238E27FC236}">
                  <a16:creationId xmlns="" xmlns:a16="http://schemas.microsoft.com/office/drawing/2014/main" id="{43082024-2DBA-49DF-A6A3-2409BD21119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3113" y="1430338"/>
              <a:ext cx="3344863" cy="2762250"/>
            </a:xfrm>
            <a:custGeom>
              <a:avLst/>
              <a:gdLst>
                <a:gd name="T0" fmla="*/ 2107 w 2107"/>
                <a:gd name="T1" fmla="*/ 498 h 1740"/>
                <a:gd name="T2" fmla="*/ 352 w 2107"/>
                <a:gd name="T3" fmla="*/ 1740 h 1740"/>
                <a:gd name="T4" fmla="*/ 0 w 2107"/>
                <a:gd name="T5" fmla="*/ 1242 h 1740"/>
                <a:gd name="T6" fmla="*/ 1755 w 2107"/>
                <a:gd name="T7" fmla="*/ 0 h 1740"/>
                <a:gd name="T8" fmla="*/ 2107 w 2107"/>
                <a:gd name="T9" fmla="*/ 498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7" h="1740">
                  <a:moveTo>
                    <a:pt x="2107" y="498"/>
                  </a:moveTo>
                  <a:lnTo>
                    <a:pt x="352" y="1740"/>
                  </a:lnTo>
                  <a:lnTo>
                    <a:pt x="0" y="1242"/>
                  </a:lnTo>
                  <a:lnTo>
                    <a:pt x="1755" y="0"/>
                  </a:lnTo>
                  <a:lnTo>
                    <a:pt x="2107" y="49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9" name="Freeform 51">
              <a:extLst>
                <a:ext uri="{FF2B5EF4-FFF2-40B4-BE49-F238E27FC236}">
                  <a16:creationId xmlns="" xmlns:a16="http://schemas.microsoft.com/office/drawing/2014/main" id="{05DC51C4-5BCC-4105-B724-5B7DDB73FE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9825" y="3624263"/>
              <a:ext cx="222250" cy="211138"/>
            </a:xfrm>
            <a:custGeom>
              <a:avLst/>
              <a:gdLst>
                <a:gd name="T0" fmla="*/ 105 w 263"/>
                <a:gd name="T1" fmla="*/ 245 h 250"/>
                <a:gd name="T2" fmla="*/ 26 w 263"/>
                <a:gd name="T3" fmla="*/ 195 h 250"/>
                <a:gd name="T4" fmla="*/ 6 w 263"/>
                <a:gd name="T5" fmla="*/ 105 h 250"/>
                <a:gd name="T6" fmla="*/ 55 w 263"/>
                <a:gd name="T7" fmla="*/ 26 h 250"/>
                <a:gd name="T8" fmla="*/ 146 w 263"/>
                <a:gd name="T9" fmla="*/ 6 h 250"/>
                <a:gd name="T10" fmla="*/ 225 w 263"/>
                <a:gd name="T11" fmla="*/ 55 h 250"/>
                <a:gd name="T12" fmla="*/ 196 w 263"/>
                <a:gd name="T13" fmla="*/ 224 h 250"/>
                <a:gd name="T14" fmla="*/ 105 w 263"/>
                <a:gd name="T15" fmla="*/ 245 h 250"/>
                <a:gd name="T16" fmla="*/ 136 w 263"/>
                <a:gd name="T17" fmla="*/ 63 h 250"/>
                <a:gd name="T18" fmla="*/ 89 w 263"/>
                <a:gd name="T19" fmla="*/ 74 h 250"/>
                <a:gd name="T20" fmla="*/ 63 w 263"/>
                <a:gd name="T21" fmla="*/ 115 h 250"/>
                <a:gd name="T22" fmla="*/ 74 w 263"/>
                <a:gd name="T23" fmla="*/ 162 h 250"/>
                <a:gd name="T24" fmla="*/ 162 w 263"/>
                <a:gd name="T25" fmla="*/ 177 h 250"/>
                <a:gd name="T26" fmla="*/ 177 w 263"/>
                <a:gd name="T27" fmla="*/ 89 h 250"/>
                <a:gd name="T28" fmla="*/ 136 w 263"/>
                <a:gd name="T29" fmla="*/ 6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3" h="250">
                  <a:moveTo>
                    <a:pt x="105" y="245"/>
                  </a:moveTo>
                  <a:cubicBezTo>
                    <a:pt x="73" y="239"/>
                    <a:pt x="45" y="222"/>
                    <a:pt x="26" y="195"/>
                  </a:cubicBezTo>
                  <a:cubicBezTo>
                    <a:pt x="8" y="169"/>
                    <a:pt x="0" y="137"/>
                    <a:pt x="6" y="105"/>
                  </a:cubicBezTo>
                  <a:cubicBezTo>
                    <a:pt x="11" y="73"/>
                    <a:pt x="29" y="45"/>
                    <a:pt x="55" y="26"/>
                  </a:cubicBezTo>
                  <a:cubicBezTo>
                    <a:pt x="82" y="8"/>
                    <a:pt x="114" y="0"/>
                    <a:pt x="146" y="6"/>
                  </a:cubicBezTo>
                  <a:cubicBezTo>
                    <a:pt x="178" y="11"/>
                    <a:pt x="206" y="29"/>
                    <a:pt x="225" y="55"/>
                  </a:cubicBezTo>
                  <a:cubicBezTo>
                    <a:pt x="263" y="110"/>
                    <a:pt x="250" y="186"/>
                    <a:pt x="196" y="224"/>
                  </a:cubicBezTo>
                  <a:cubicBezTo>
                    <a:pt x="169" y="243"/>
                    <a:pt x="137" y="250"/>
                    <a:pt x="105" y="245"/>
                  </a:cubicBezTo>
                  <a:moveTo>
                    <a:pt x="136" y="63"/>
                  </a:moveTo>
                  <a:cubicBezTo>
                    <a:pt x="120" y="60"/>
                    <a:pt x="103" y="64"/>
                    <a:pt x="89" y="74"/>
                  </a:cubicBezTo>
                  <a:cubicBezTo>
                    <a:pt x="75" y="84"/>
                    <a:pt x="66" y="98"/>
                    <a:pt x="63" y="115"/>
                  </a:cubicBezTo>
                  <a:cubicBezTo>
                    <a:pt x="61" y="131"/>
                    <a:pt x="64" y="148"/>
                    <a:pt x="74" y="162"/>
                  </a:cubicBezTo>
                  <a:cubicBezTo>
                    <a:pt x="94" y="189"/>
                    <a:pt x="134" y="196"/>
                    <a:pt x="162" y="177"/>
                  </a:cubicBezTo>
                  <a:cubicBezTo>
                    <a:pt x="190" y="157"/>
                    <a:pt x="197" y="117"/>
                    <a:pt x="177" y="89"/>
                  </a:cubicBezTo>
                  <a:cubicBezTo>
                    <a:pt x="167" y="75"/>
                    <a:pt x="153" y="66"/>
                    <a:pt x="136" y="63"/>
                  </a:cubicBezTo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Freeform 52">
              <a:extLst>
                <a:ext uri="{FF2B5EF4-FFF2-40B4-BE49-F238E27FC236}">
                  <a16:creationId xmlns="" xmlns:a16="http://schemas.microsoft.com/office/drawing/2014/main" id="{DDC946E8-7A48-4352-B37A-6B04E09BF2E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24225" y="3416300"/>
              <a:ext cx="576263" cy="790575"/>
            </a:xfrm>
            <a:custGeom>
              <a:avLst/>
              <a:gdLst>
                <a:gd name="T0" fmla="*/ 661 w 683"/>
                <a:gd name="T1" fmla="*/ 910 h 935"/>
                <a:gd name="T2" fmla="*/ 648 w 683"/>
                <a:gd name="T3" fmla="*/ 918 h 935"/>
                <a:gd name="T4" fmla="*/ 661 w 683"/>
                <a:gd name="T5" fmla="*/ 935 h 935"/>
                <a:gd name="T6" fmla="*/ 683 w 683"/>
                <a:gd name="T7" fmla="*/ 920 h 935"/>
                <a:gd name="T8" fmla="*/ 661 w 683"/>
                <a:gd name="T9" fmla="*/ 910 h 935"/>
                <a:gd name="T10" fmla="*/ 0 w 683"/>
                <a:gd name="T11" fmla="*/ 0 h 935"/>
                <a:gd name="T12" fmla="*/ 0 w 683"/>
                <a:gd name="T13" fmla="*/ 0 h 935"/>
                <a:gd name="T14" fmla="*/ 253 w 683"/>
                <a:gd name="T15" fmla="*/ 358 h 935"/>
                <a:gd name="T16" fmla="*/ 0 w 683"/>
                <a:gd name="T17" fmla="*/ 0 h 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3" h="935">
                  <a:moveTo>
                    <a:pt x="661" y="910"/>
                  </a:moveTo>
                  <a:cubicBezTo>
                    <a:pt x="648" y="918"/>
                    <a:pt x="648" y="918"/>
                    <a:pt x="648" y="918"/>
                  </a:cubicBezTo>
                  <a:cubicBezTo>
                    <a:pt x="661" y="935"/>
                    <a:pt x="661" y="935"/>
                    <a:pt x="661" y="935"/>
                  </a:cubicBezTo>
                  <a:cubicBezTo>
                    <a:pt x="683" y="920"/>
                    <a:pt x="683" y="920"/>
                    <a:pt x="683" y="920"/>
                  </a:cubicBezTo>
                  <a:cubicBezTo>
                    <a:pt x="675" y="918"/>
                    <a:pt x="667" y="915"/>
                    <a:pt x="661" y="91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53" y="358"/>
                    <a:pt x="253" y="358"/>
                    <a:pt x="253" y="358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Freeform 53">
              <a:extLst>
                <a:ext uri="{FF2B5EF4-FFF2-40B4-BE49-F238E27FC236}">
                  <a16:creationId xmlns="" xmlns:a16="http://schemas.microsoft.com/office/drawing/2014/main" id="{D181FA4F-4080-4D91-A3B9-9194AD355B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1438" y="4079875"/>
              <a:ext cx="160338" cy="114300"/>
            </a:xfrm>
            <a:custGeom>
              <a:avLst/>
              <a:gdLst>
                <a:gd name="T0" fmla="*/ 177 w 189"/>
                <a:gd name="T1" fmla="*/ 0 h 136"/>
                <a:gd name="T2" fmla="*/ 0 w 189"/>
                <a:gd name="T3" fmla="*/ 126 h 136"/>
                <a:gd name="T4" fmla="*/ 22 w 189"/>
                <a:gd name="T5" fmla="*/ 136 h 136"/>
                <a:gd name="T6" fmla="*/ 189 w 189"/>
                <a:gd name="T7" fmla="*/ 17 h 136"/>
                <a:gd name="T8" fmla="*/ 177 w 189"/>
                <a:gd name="T9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36">
                  <a:moveTo>
                    <a:pt x="177" y="0"/>
                  </a:moveTo>
                  <a:cubicBezTo>
                    <a:pt x="0" y="126"/>
                    <a:pt x="0" y="126"/>
                    <a:pt x="0" y="126"/>
                  </a:cubicBezTo>
                  <a:cubicBezTo>
                    <a:pt x="6" y="131"/>
                    <a:pt x="14" y="134"/>
                    <a:pt x="22" y="136"/>
                  </a:cubicBezTo>
                  <a:cubicBezTo>
                    <a:pt x="189" y="17"/>
                    <a:pt x="189" y="17"/>
                    <a:pt x="189" y="17"/>
                  </a:cubicBezTo>
                  <a:cubicBezTo>
                    <a:pt x="177" y="0"/>
                    <a:pt x="177" y="0"/>
                    <a:pt x="177" y="0"/>
                  </a:cubicBezTo>
                </a:path>
              </a:pathLst>
            </a:custGeom>
            <a:solidFill>
              <a:srgbClr val="F9E5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Freeform 54">
              <a:extLst>
                <a:ext uri="{FF2B5EF4-FFF2-40B4-BE49-F238E27FC236}">
                  <a16:creationId xmlns="" xmlns:a16="http://schemas.microsoft.com/office/drawing/2014/main" id="{6E6C881B-31A5-4EE7-BCAF-A144453EB7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24225" y="3302000"/>
              <a:ext cx="708025" cy="890588"/>
            </a:xfrm>
            <a:custGeom>
              <a:avLst/>
              <a:gdLst>
                <a:gd name="T0" fmla="*/ 510 w 838"/>
                <a:gd name="T1" fmla="*/ 454 h 1052"/>
                <a:gd name="T2" fmla="*/ 484 w 838"/>
                <a:gd name="T3" fmla="*/ 495 h 1052"/>
                <a:gd name="T4" fmla="*/ 495 w 838"/>
                <a:gd name="T5" fmla="*/ 542 h 1052"/>
                <a:gd name="T6" fmla="*/ 547 w 838"/>
                <a:gd name="T7" fmla="*/ 568 h 1052"/>
                <a:gd name="T8" fmla="*/ 583 w 838"/>
                <a:gd name="T9" fmla="*/ 557 h 1052"/>
                <a:gd name="T10" fmla="*/ 583 w 838"/>
                <a:gd name="T11" fmla="*/ 557 h 1052"/>
                <a:gd name="T12" fmla="*/ 510 w 838"/>
                <a:gd name="T13" fmla="*/ 454 h 1052"/>
                <a:gd name="T14" fmla="*/ 189 w 838"/>
                <a:gd name="T15" fmla="*/ 0 h 1052"/>
                <a:gd name="T16" fmla="*/ 0 w 838"/>
                <a:gd name="T17" fmla="*/ 134 h 1052"/>
                <a:gd name="T18" fmla="*/ 253 w 838"/>
                <a:gd name="T19" fmla="*/ 492 h 1052"/>
                <a:gd name="T20" fmla="*/ 648 w 838"/>
                <a:gd name="T21" fmla="*/ 1052 h 1052"/>
                <a:gd name="T22" fmla="*/ 661 w 838"/>
                <a:gd name="T23" fmla="*/ 1044 h 1052"/>
                <a:gd name="T24" fmla="*/ 838 w 838"/>
                <a:gd name="T25" fmla="*/ 918 h 1052"/>
                <a:gd name="T26" fmla="*/ 616 w 838"/>
                <a:gd name="T27" fmla="*/ 604 h 1052"/>
                <a:gd name="T28" fmla="*/ 547 w 838"/>
                <a:gd name="T29" fmla="*/ 627 h 1052"/>
                <a:gd name="T30" fmla="*/ 526 w 838"/>
                <a:gd name="T31" fmla="*/ 625 h 1052"/>
                <a:gd name="T32" fmla="*/ 447 w 838"/>
                <a:gd name="T33" fmla="*/ 575 h 1052"/>
                <a:gd name="T34" fmla="*/ 427 w 838"/>
                <a:gd name="T35" fmla="*/ 485 h 1052"/>
                <a:gd name="T36" fmla="*/ 476 w 838"/>
                <a:gd name="T37" fmla="*/ 406 h 1052"/>
                <a:gd name="T38" fmla="*/ 189 w 838"/>
                <a:gd name="T3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38" h="1052">
                  <a:moveTo>
                    <a:pt x="510" y="454"/>
                  </a:moveTo>
                  <a:cubicBezTo>
                    <a:pt x="496" y="464"/>
                    <a:pt x="487" y="478"/>
                    <a:pt x="484" y="495"/>
                  </a:cubicBezTo>
                  <a:cubicBezTo>
                    <a:pt x="482" y="511"/>
                    <a:pt x="485" y="528"/>
                    <a:pt x="495" y="542"/>
                  </a:cubicBezTo>
                  <a:cubicBezTo>
                    <a:pt x="507" y="559"/>
                    <a:pt x="527" y="568"/>
                    <a:pt x="547" y="568"/>
                  </a:cubicBezTo>
                  <a:cubicBezTo>
                    <a:pt x="560" y="568"/>
                    <a:pt x="572" y="564"/>
                    <a:pt x="583" y="557"/>
                  </a:cubicBezTo>
                  <a:cubicBezTo>
                    <a:pt x="583" y="557"/>
                    <a:pt x="583" y="557"/>
                    <a:pt x="583" y="557"/>
                  </a:cubicBezTo>
                  <a:cubicBezTo>
                    <a:pt x="510" y="454"/>
                    <a:pt x="510" y="454"/>
                    <a:pt x="510" y="454"/>
                  </a:cubicBezTo>
                  <a:moveTo>
                    <a:pt x="189" y="0"/>
                  </a:moveTo>
                  <a:cubicBezTo>
                    <a:pt x="0" y="134"/>
                    <a:pt x="0" y="134"/>
                    <a:pt x="0" y="134"/>
                  </a:cubicBezTo>
                  <a:cubicBezTo>
                    <a:pt x="253" y="492"/>
                    <a:pt x="253" y="492"/>
                    <a:pt x="253" y="492"/>
                  </a:cubicBezTo>
                  <a:cubicBezTo>
                    <a:pt x="648" y="1052"/>
                    <a:pt x="648" y="1052"/>
                    <a:pt x="648" y="1052"/>
                  </a:cubicBezTo>
                  <a:cubicBezTo>
                    <a:pt x="661" y="1044"/>
                    <a:pt x="661" y="1044"/>
                    <a:pt x="661" y="1044"/>
                  </a:cubicBezTo>
                  <a:cubicBezTo>
                    <a:pt x="838" y="918"/>
                    <a:pt x="838" y="918"/>
                    <a:pt x="838" y="918"/>
                  </a:cubicBezTo>
                  <a:cubicBezTo>
                    <a:pt x="616" y="604"/>
                    <a:pt x="616" y="604"/>
                    <a:pt x="616" y="604"/>
                  </a:cubicBezTo>
                  <a:cubicBezTo>
                    <a:pt x="596" y="619"/>
                    <a:pt x="572" y="627"/>
                    <a:pt x="547" y="627"/>
                  </a:cubicBezTo>
                  <a:cubicBezTo>
                    <a:pt x="540" y="627"/>
                    <a:pt x="533" y="626"/>
                    <a:pt x="526" y="625"/>
                  </a:cubicBezTo>
                  <a:cubicBezTo>
                    <a:pt x="494" y="619"/>
                    <a:pt x="466" y="602"/>
                    <a:pt x="447" y="575"/>
                  </a:cubicBezTo>
                  <a:cubicBezTo>
                    <a:pt x="429" y="549"/>
                    <a:pt x="421" y="517"/>
                    <a:pt x="427" y="485"/>
                  </a:cubicBezTo>
                  <a:cubicBezTo>
                    <a:pt x="432" y="453"/>
                    <a:pt x="450" y="425"/>
                    <a:pt x="476" y="406"/>
                  </a:cubicBezTo>
                  <a:cubicBezTo>
                    <a:pt x="189" y="0"/>
                    <a:pt x="189" y="0"/>
                    <a:pt x="189" y="0"/>
                  </a:cubicBezTo>
                </a:path>
              </a:pathLst>
            </a:custGeom>
            <a:solidFill>
              <a:srgbClr val="295AA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Freeform 55">
              <a:extLst>
                <a:ext uri="{FF2B5EF4-FFF2-40B4-BE49-F238E27FC236}">
                  <a16:creationId xmlns="" xmlns:a16="http://schemas.microsoft.com/office/drawing/2014/main" id="{E8D490AE-F776-48BA-A93F-CA0CCE9E7B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9825" y="3646488"/>
              <a:ext cx="165100" cy="187325"/>
            </a:xfrm>
            <a:custGeom>
              <a:avLst/>
              <a:gdLst>
                <a:gd name="T0" fmla="*/ 55 w 195"/>
                <a:gd name="T1" fmla="*/ 0 h 221"/>
                <a:gd name="T2" fmla="*/ 6 w 195"/>
                <a:gd name="T3" fmla="*/ 79 h 221"/>
                <a:gd name="T4" fmla="*/ 26 w 195"/>
                <a:gd name="T5" fmla="*/ 169 h 221"/>
                <a:gd name="T6" fmla="*/ 105 w 195"/>
                <a:gd name="T7" fmla="*/ 219 h 221"/>
                <a:gd name="T8" fmla="*/ 126 w 195"/>
                <a:gd name="T9" fmla="*/ 221 h 221"/>
                <a:gd name="T10" fmla="*/ 195 w 195"/>
                <a:gd name="T11" fmla="*/ 198 h 221"/>
                <a:gd name="T12" fmla="*/ 162 w 195"/>
                <a:gd name="T13" fmla="*/ 151 h 221"/>
                <a:gd name="T14" fmla="*/ 162 w 195"/>
                <a:gd name="T15" fmla="*/ 151 h 221"/>
                <a:gd name="T16" fmla="*/ 126 w 195"/>
                <a:gd name="T17" fmla="*/ 162 h 221"/>
                <a:gd name="T18" fmla="*/ 74 w 195"/>
                <a:gd name="T19" fmla="*/ 136 h 221"/>
                <a:gd name="T20" fmla="*/ 63 w 195"/>
                <a:gd name="T21" fmla="*/ 89 h 221"/>
                <a:gd name="T22" fmla="*/ 89 w 195"/>
                <a:gd name="T23" fmla="*/ 48 h 221"/>
                <a:gd name="T24" fmla="*/ 55 w 195"/>
                <a:gd name="T25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5" h="221">
                  <a:moveTo>
                    <a:pt x="55" y="0"/>
                  </a:moveTo>
                  <a:cubicBezTo>
                    <a:pt x="29" y="19"/>
                    <a:pt x="11" y="47"/>
                    <a:pt x="6" y="79"/>
                  </a:cubicBezTo>
                  <a:cubicBezTo>
                    <a:pt x="0" y="111"/>
                    <a:pt x="8" y="143"/>
                    <a:pt x="26" y="169"/>
                  </a:cubicBezTo>
                  <a:cubicBezTo>
                    <a:pt x="45" y="196"/>
                    <a:pt x="73" y="213"/>
                    <a:pt x="105" y="219"/>
                  </a:cubicBezTo>
                  <a:cubicBezTo>
                    <a:pt x="112" y="220"/>
                    <a:pt x="119" y="221"/>
                    <a:pt x="126" y="221"/>
                  </a:cubicBezTo>
                  <a:cubicBezTo>
                    <a:pt x="151" y="221"/>
                    <a:pt x="175" y="213"/>
                    <a:pt x="195" y="198"/>
                  </a:cubicBezTo>
                  <a:cubicBezTo>
                    <a:pt x="162" y="151"/>
                    <a:pt x="162" y="151"/>
                    <a:pt x="162" y="151"/>
                  </a:cubicBezTo>
                  <a:cubicBezTo>
                    <a:pt x="162" y="151"/>
                    <a:pt x="162" y="151"/>
                    <a:pt x="162" y="151"/>
                  </a:cubicBezTo>
                  <a:cubicBezTo>
                    <a:pt x="151" y="158"/>
                    <a:pt x="139" y="162"/>
                    <a:pt x="126" y="162"/>
                  </a:cubicBezTo>
                  <a:cubicBezTo>
                    <a:pt x="106" y="162"/>
                    <a:pt x="86" y="153"/>
                    <a:pt x="74" y="136"/>
                  </a:cubicBezTo>
                  <a:cubicBezTo>
                    <a:pt x="64" y="122"/>
                    <a:pt x="61" y="105"/>
                    <a:pt x="63" y="89"/>
                  </a:cubicBezTo>
                  <a:cubicBezTo>
                    <a:pt x="66" y="72"/>
                    <a:pt x="75" y="58"/>
                    <a:pt x="89" y="48"/>
                  </a:cubicBezTo>
                  <a:cubicBezTo>
                    <a:pt x="55" y="0"/>
                    <a:pt x="55" y="0"/>
                    <a:pt x="55" y="0"/>
                  </a:cubicBezTo>
                </a:path>
              </a:pathLst>
            </a:custGeom>
            <a:solidFill>
              <a:srgbClr val="726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Freeform 56">
              <a:extLst>
                <a:ext uri="{FF2B5EF4-FFF2-40B4-BE49-F238E27FC236}">
                  <a16:creationId xmlns="" xmlns:a16="http://schemas.microsoft.com/office/drawing/2014/main" id="{1EA1593D-61AE-457C-B2A9-484E980649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0888" y="1417638"/>
              <a:ext cx="3409950" cy="2813050"/>
            </a:xfrm>
            <a:custGeom>
              <a:avLst/>
              <a:gdLst>
                <a:gd name="T0" fmla="*/ 676 w 4034"/>
                <a:gd name="T1" fmla="*/ 3322 h 3324"/>
                <a:gd name="T2" fmla="*/ 645 w 4034"/>
                <a:gd name="T3" fmla="*/ 3303 h 3324"/>
                <a:gd name="T4" fmla="*/ 15 w 4034"/>
                <a:gd name="T5" fmla="*/ 2412 h 3324"/>
                <a:gd name="T6" fmla="*/ 27 w 4034"/>
                <a:gd name="T7" fmla="*/ 2345 h 3324"/>
                <a:gd name="T8" fmla="*/ 3323 w 4034"/>
                <a:gd name="T9" fmla="*/ 15 h 3324"/>
                <a:gd name="T10" fmla="*/ 3389 w 4034"/>
                <a:gd name="T11" fmla="*/ 26 h 3324"/>
                <a:gd name="T12" fmla="*/ 3504 w 4034"/>
                <a:gd name="T13" fmla="*/ 188 h 3324"/>
                <a:gd name="T14" fmla="*/ 3492 w 4034"/>
                <a:gd name="T15" fmla="*/ 254 h 3324"/>
                <a:gd name="T16" fmla="*/ 3426 w 4034"/>
                <a:gd name="T17" fmla="*/ 243 h 3324"/>
                <a:gd name="T18" fmla="*/ 3339 w 4034"/>
                <a:gd name="T19" fmla="*/ 120 h 3324"/>
                <a:gd name="T20" fmla="*/ 120 w 4034"/>
                <a:gd name="T21" fmla="*/ 2396 h 3324"/>
                <a:gd name="T22" fmla="*/ 695 w 4034"/>
                <a:gd name="T23" fmla="*/ 3209 h 3324"/>
                <a:gd name="T24" fmla="*/ 3914 w 4034"/>
                <a:gd name="T25" fmla="*/ 933 h 3324"/>
                <a:gd name="T26" fmla="*/ 3680 w 4034"/>
                <a:gd name="T27" fmla="*/ 603 h 3324"/>
                <a:gd name="T28" fmla="*/ 3692 w 4034"/>
                <a:gd name="T29" fmla="*/ 536 h 3324"/>
                <a:gd name="T30" fmla="*/ 3692 w 4034"/>
                <a:gd name="T31" fmla="*/ 536 h 3324"/>
                <a:gd name="T32" fmla="*/ 3758 w 4034"/>
                <a:gd name="T33" fmla="*/ 548 h 3324"/>
                <a:gd name="T34" fmla="*/ 4019 w 4034"/>
                <a:gd name="T35" fmla="*/ 917 h 3324"/>
                <a:gd name="T36" fmla="*/ 4008 w 4034"/>
                <a:gd name="T37" fmla="*/ 984 h 3324"/>
                <a:gd name="T38" fmla="*/ 711 w 4034"/>
                <a:gd name="T39" fmla="*/ 3314 h 3324"/>
                <a:gd name="T40" fmla="*/ 676 w 4034"/>
                <a:gd name="T41" fmla="*/ 3322 h 3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34" h="3324">
                  <a:moveTo>
                    <a:pt x="676" y="3322"/>
                  </a:moveTo>
                  <a:cubicBezTo>
                    <a:pt x="664" y="3320"/>
                    <a:pt x="653" y="3313"/>
                    <a:pt x="645" y="3303"/>
                  </a:cubicBezTo>
                  <a:cubicBezTo>
                    <a:pt x="15" y="2412"/>
                    <a:pt x="15" y="2412"/>
                    <a:pt x="15" y="2412"/>
                  </a:cubicBezTo>
                  <a:cubicBezTo>
                    <a:pt x="0" y="2390"/>
                    <a:pt x="5" y="2361"/>
                    <a:pt x="27" y="2345"/>
                  </a:cubicBezTo>
                  <a:cubicBezTo>
                    <a:pt x="3323" y="15"/>
                    <a:pt x="3323" y="15"/>
                    <a:pt x="3323" y="15"/>
                  </a:cubicBezTo>
                  <a:cubicBezTo>
                    <a:pt x="3344" y="0"/>
                    <a:pt x="3374" y="5"/>
                    <a:pt x="3389" y="26"/>
                  </a:cubicBezTo>
                  <a:cubicBezTo>
                    <a:pt x="3504" y="188"/>
                    <a:pt x="3504" y="188"/>
                    <a:pt x="3504" y="188"/>
                  </a:cubicBezTo>
                  <a:cubicBezTo>
                    <a:pt x="3519" y="209"/>
                    <a:pt x="3514" y="239"/>
                    <a:pt x="3492" y="254"/>
                  </a:cubicBezTo>
                  <a:cubicBezTo>
                    <a:pt x="3471" y="269"/>
                    <a:pt x="3441" y="264"/>
                    <a:pt x="3426" y="243"/>
                  </a:cubicBezTo>
                  <a:cubicBezTo>
                    <a:pt x="3339" y="120"/>
                    <a:pt x="3339" y="120"/>
                    <a:pt x="3339" y="120"/>
                  </a:cubicBezTo>
                  <a:cubicBezTo>
                    <a:pt x="120" y="2396"/>
                    <a:pt x="120" y="2396"/>
                    <a:pt x="120" y="2396"/>
                  </a:cubicBezTo>
                  <a:cubicBezTo>
                    <a:pt x="695" y="3209"/>
                    <a:pt x="695" y="3209"/>
                    <a:pt x="695" y="3209"/>
                  </a:cubicBezTo>
                  <a:cubicBezTo>
                    <a:pt x="3914" y="933"/>
                    <a:pt x="3914" y="933"/>
                    <a:pt x="3914" y="933"/>
                  </a:cubicBezTo>
                  <a:cubicBezTo>
                    <a:pt x="3680" y="603"/>
                    <a:pt x="3680" y="603"/>
                    <a:pt x="3680" y="603"/>
                  </a:cubicBezTo>
                  <a:cubicBezTo>
                    <a:pt x="3665" y="581"/>
                    <a:pt x="3670" y="552"/>
                    <a:pt x="3692" y="536"/>
                  </a:cubicBezTo>
                  <a:cubicBezTo>
                    <a:pt x="3692" y="536"/>
                    <a:pt x="3692" y="536"/>
                    <a:pt x="3692" y="536"/>
                  </a:cubicBezTo>
                  <a:cubicBezTo>
                    <a:pt x="3713" y="521"/>
                    <a:pt x="3743" y="526"/>
                    <a:pt x="3758" y="548"/>
                  </a:cubicBezTo>
                  <a:cubicBezTo>
                    <a:pt x="4019" y="917"/>
                    <a:pt x="4019" y="917"/>
                    <a:pt x="4019" y="917"/>
                  </a:cubicBezTo>
                  <a:cubicBezTo>
                    <a:pt x="4034" y="939"/>
                    <a:pt x="4029" y="968"/>
                    <a:pt x="4008" y="984"/>
                  </a:cubicBezTo>
                  <a:cubicBezTo>
                    <a:pt x="711" y="3314"/>
                    <a:pt x="711" y="3314"/>
                    <a:pt x="711" y="3314"/>
                  </a:cubicBezTo>
                  <a:cubicBezTo>
                    <a:pt x="701" y="3321"/>
                    <a:pt x="688" y="3324"/>
                    <a:pt x="676" y="332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5" name="Freeform 57">
              <a:extLst>
                <a:ext uri="{FF2B5EF4-FFF2-40B4-BE49-F238E27FC236}">
                  <a16:creationId xmlns="" xmlns:a16="http://schemas.microsoft.com/office/drawing/2014/main" id="{E89CCF4A-3937-45C1-A53D-0BA2D38BF3D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7288" y="1644650"/>
              <a:ext cx="160338" cy="188913"/>
            </a:xfrm>
            <a:custGeom>
              <a:avLst/>
              <a:gdLst>
                <a:gd name="T0" fmla="*/ 93 w 190"/>
                <a:gd name="T1" fmla="*/ 26 h 223"/>
                <a:gd name="T2" fmla="*/ 175 w 190"/>
                <a:gd name="T3" fmla="*/ 142 h 223"/>
                <a:gd name="T4" fmla="*/ 163 w 190"/>
                <a:gd name="T5" fmla="*/ 208 h 223"/>
                <a:gd name="T6" fmla="*/ 163 w 190"/>
                <a:gd name="T7" fmla="*/ 208 h 223"/>
                <a:gd name="T8" fmla="*/ 97 w 190"/>
                <a:gd name="T9" fmla="*/ 196 h 223"/>
                <a:gd name="T10" fmla="*/ 16 w 190"/>
                <a:gd name="T11" fmla="*/ 81 h 223"/>
                <a:gd name="T12" fmla="*/ 27 w 190"/>
                <a:gd name="T13" fmla="*/ 15 h 223"/>
                <a:gd name="T14" fmla="*/ 27 w 190"/>
                <a:gd name="T15" fmla="*/ 15 h 223"/>
                <a:gd name="T16" fmla="*/ 93 w 190"/>
                <a:gd name="T17" fmla="*/ 26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0" h="223">
                  <a:moveTo>
                    <a:pt x="93" y="26"/>
                  </a:moveTo>
                  <a:cubicBezTo>
                    <a:pt x="175" y="142"/>
                    <a:pt x="175" y="142"/>
                    <a:pt x="175" y="142"/>
                  </a:cubicBezTo>
                  <a:cubicBezTo>
                    <a:pt x="190" y="163"/>
                    <a:pt x="185" y="193"/>
                    <a:pt x="163" y="208"/>
                  </a:cubicBezTo>
                  <a:cubicBezTo>
                    <a:pt x="163" y="208"/>
                    <a:pt x="163" y="208"/>
                    <a:pt x="163" y="208"/>
                  </a:cubicBezTo>
                  <a:cubicBezTo>
                    <a:pt x="142" y="223"/>
                    <a:pt x="112" y="218"/>
                    <a:pt x="97" y="196"/>
                  </a:cubicBezTo>
                  <a:cubicBezTo>
                    <a:pt x="16" y="81"/>
                    <a:pt x="16" y="81"/>
                    <a:pt x="16" y="81"/>
                  </a:cubicBezTo>
                  <a:cubicBezTo>
                    <a:pt x="0" y="60"/>
                    <a:pt x="5" y="30"/>
                    <a:pt x="27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48" y="0"/>
                    <a:pt x="78" y="5"/>
                    <a:pt x="93" y="26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6" name="Freeform 58">
              <a:extLst>
                <a:ext uri="{FF2B5EF4-FFF2-40B4-BE49-F238E27FC236}">
                  <a16:creationId xmlns="" xmlns:a16="http://schemas.microsoft.com/office/drawing/2014/main" id="{DC6A568A-D6F3-475D-8C7B-E18F917B4B4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4088" y="2314575"/>
              <a:ext cx="193675" cy="252413"/>
            </a:xfrm>
            <a:custGeom>
              <a:avLst/>
              <a:gdLst>
                <a:gd name="T0" fmla="*/ 8 w 228"/>
                <a:gd name="T1" fmla="*/ 42 h 298"/>
                <a:gd name="T2" fmla="*/ 179 w 228"/>
                <a:gd name="T3" fmla="*/ 284 h 298"/>
                <a:gd name="T4" fmla="*/ 214 w 228"/>
                <a:gd name="T5" fmla="*/ 290 h 298"/>
                <a:gd name="T6" fmla="*/ 220 w 228"/>
                <a:gd name="T7" fmla="*/ 255 h 298"/>
                <a:gd name="T8" fmla="*/ 49 w 228"/>
                <a:gd name="T9" fmla="*/ 13 h 298"/>
                <a:gd name="T10" fmla="*/ 14 w 228"/>
                <a:gd name="T11" fmla="*/ 8 h 298"/>
                <a:gd name="T12" fmla="*/ 8 w 228"/>
                <a:gd name="T13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298">
                  <a:moveTo>
                    <a:pt x="8" y="42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3" y="298"/>
                    <a:pt x="214" y="290"/>
                  </a:cubicBezTo>
                  <a:cubicBezTo>
                    <a:pt x="225" y="282"/>
                    <a:pt x="228" y="266"/>
                    <a:pt x="220" y="255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41" y="2"/>
                    <a:pt x="26" y="0"/>
                    <a:pt x="14" y="8"/>
                  </a:cubicBezTo>
                  <a:cubicBezTo>
                    <a:pt x="3" y="15"/>
                    <a:pt x="0" y="31"/>
                    <a:pt x="8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7" name="Freeform 59">
              <a:extLst>
                <a:ext uri="{FF2B5EF4-FFF2-40B4-BE49-F238E27FC236}">
                  <a16:creationId xmlns="" xmlns:a16="http://schemas.microsoft.com/office/drawing/2014/main" id="{59762672-EE34-4D3C-A7F3-0E3B5C95BCF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8700" y="2262188"/>
              <a:ext cx="192088" cy="252413"/>
            </a:xfrm>
            <a:custGeom>
              <a:avLst/>
              <a:gdLst>
                <a:gd name="T0" fmla="*/ 8 w 228"/>
                <a:gd name="T1" fmla="*/ 43 h 298"/>
                <a:gd name="T2" fmla="*/ 179 w 228"/>
                <a:gd name="T3" fmla="*/ 285 h 298"/>
                <a:gd name="T4" fmla="*/ 214 w 228"/>
                <a:gd name="T5" fmla="*/ 291 h 298"/>
                <a:gd name="T6" fmla="*/ 220 w 228"/>
                <a:gd name="T7" fmla="*/ 256 h 298"/>
                <a:gd name="T8" fmla="*/ 49 w 228"/>
                <a:gd name="T9" fmla="*/ 14 h 298"/>
                <a:gd name="T10" fmla="*/ 14 w 228"/>
                <a:gd name="T11" fmla="*/ 8 h 298"/>
                <a:gd name="T12" fmla="*/ 8 w 228"/>
                <a:gd name="T13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298">
                  <a:moveTo>
                    <a:pt x="8" y="43"/>
                  </a:moveTo>
                  <a:cubicBezTo>
                    <a:pt x="179" y="285"/>
                    <a:pt x="179" y="285"/>
                    <a:pt x="179" y="285"/>
                  </a:cubicBezTo>
                  <a:cubicBezTo>
                    <a:pt x="187" y="296"/>
                    <a:pt x="203" y="298"/>
                    <a:pt x="214" y="291"/>
                  </a:cubicBezTo>
                  <a:cubicBezTo>
                    <a:pt x="225" y="283"/>
                    <a:pt x="228" y="267"/>
                    <a:pt x="220" y="256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5" y="0"/>
                    <a:pt x="14" y="8"/>
                  </a:cubicBezTo>
                  <a:cubicBezTo>
                    <a:pt x="3" y="16"/>
                    <a:pt x="0" y="32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8" name="Freeform 60">
              <a:extLst>
                <a:ext uri="{FF2B5EF4-FFF2-40B4-BE49-F238E27FC236}">
                  <a16:creationId xmlns="" xmlns:a16="http://schemas.microsoft.com/office/drawing/2014/main" id="{9E8CFDC3-AE7B-4072-9EAD-6198239393D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3313" y="2209800"/>
              <a:ext cx="192088" cy="252413"/>
            </a:xfrm>
            <a:custGeom>
              <a:avLst/>
              <a:gdLst>
                <a:gd name="T0" fmla="*/ 8 w 228"/>
                <a:gd name="T1" fmla="*/ 43 h 298"/>
                <a:gd name="T2" fmla="*/ 179 w 228"/>
                <a:gd name="T3" fmla="*/ 284 h 298"/>
                <a:gd name="T4" fmla="*/ 214 w 228"/>
                <a:gd name="T5" fmla="*/ 290 h 298"/>
                <a:gd name="T6" fmla="*/ 220 w 228"/>
                <a:gd name="T7" fmla="*/ 256 h 298"/>
                <a:gd name="T8" fmla="*/ 49 w 228"/>
                <a:gd name="T9" fmla="*/ 14 h 298"/>
                <a:gd name="T10" fmla="*/ 14 w 228"/>
                <a:gd name="T11" fmla="*/ 8 h 298"/>
                <a:gd name="T12" fmla="*/ 8 w 228"/>
                <a:gd name="T13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298">
                  <a:moveTo>
                    <a:pt x="8" y="43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7" y="296"/>
                    <a:pt x="202" y="298"/>
                    <a:pt x="214" y="290"/>
                  </a:cubicBezTo>
                  <a:cubicBezTo>
                    <a:pt x="225" y="282"/>
                    <a:pt x="228" y="267"/>
                    <a:pt x="220" y="256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5" y="0"/>
                    <a:pt x="14" y="8"/>
                  </a:cubicBezTo>
                  <a:cubicBezTo>
                    <a:pt x="3" y="16"/>
                    <a:pt x="0" y="32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9" name="Freeform 61">
              <a:extLst>
                <a:ext uri="{FF2B5EF4-FFF2-40B4-BE49-F238E27FC236}">
                  <a16:creationId xmlns="" xmlns:a16="http://schemas.microsoft.com/office/drawing/2014/main" id="{E72D7199-D9F5-428B-BC62-FAE1D4E7B3A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7925" y="2157413"/>
              <a:ext cx="192088" cy="250825"/>
            </a:xfrm>
            <a:custGeom>
              <a:avLst/>
              <a:gdLst>
                <a:gd name="T0" fmla="*/ 8 w 227"/>
                <a:gd name="T1" fmla="*/ 43 h 298"/>
                <a:gd name="T2" fmla="*/ 179 w 227"/>
                <a:gd name="T3" fmla="*/ 284 h 298"/>
                <a:gd name="T4" fmla="*/ 214 w 227"/>
                <a:gd name="T5" fmla="*/ 290 h 298"/>
                <a:gd name="T6" fmla="*/ 214 w 227"/>
                <a:gd name="T7" fmla="*/ 290 h 298"/>
                <a:gd name="T8" fmla="*/ 220 w 227"/>
                <a:gd name="T9" fmla="*/ 256 h 298"/>
                <a:gd name="T10" fmla="*/ 49 w 227"/>
                <a:gd name="T11" fmla="*/ 14 h 298"/>
                <a:gd name="T12" fmla="*/ 14 w 227"/>
                <a:gd name="T13" fmla="*/ 8 h 298"/>
                <a:gd name="T14" fmla="*/ 8 w 227"/>
                <a:gd name="T15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8" y="43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8"/>
                    <a:pt x="214" y="290"/>
                  </a:cubicBezTo>
                  <a:cubicBezTo>
                    <a:pt x="214" y="290"/>
                    <a:pt x="214" y="290"/>
                    <a:pt x="214" y="290"/>
                  </a:cubicBezTo>
                  <a:cubicBezTo>
                    <a:pt x="225" y="282"/>
                    <a:pt x="227" y="267"/>
                    <a:pt x="220" y="256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5" y="0"/>
                    <a:pt x="14" y="8"/>
                  </a:cubicBezTo>
                  <a:cubicBezTo>
                    <a:pt x="3" y="16"/>
                    <a:pt x="0" y="31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0" name="Freeform 62">
              <a:extLst>
                <a:ext uri="{FF2B5EF4-FFF2-40B4-BE49-F238E27FC236}">
                  <a16:creationId xmlns="" xmlns:a16="http://schemas.microsoft.com/office/drawing/2014/main" id="{AAE71732-A9A1-4BA9-BDEB-1D8CB61D855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2538" y="2105025"/>
              <a:ext cx="190500" cy="250825"/>
            </a:xfrm>
            <a:custGeom>
              <a:avLst/>
              <a:gdLst>
                <a:gd name="T0" fmla="*/ 8 w 227"/>
                <a:gd name="T1" fmla="*/ 42 h 298"/>
                <a:gd name="T2" fmla="*/ 179 w 227"/>
                <a:gd name="T3" fmla="*/ 284 h 298"/>
                <a:gd name="T4" fmla="*/ 214 w 227"/>
                <a:gd name="T5" fmla="*/ 290 h 298"/>
                <a:gd name="T6" fmla="*/ 220 w 227"/>
                <a:gd name="T7" fmla="*/ 255 h 298"/>
                <a:gd name="T8" fmla="*/ 49 w 227"/>
                <a:gd name="T9" fmla="*/ 14 h 298"/>
                <a:gd name="T10" fmla="*/ 14 w 227"/>
                <a:gd name="T11" fmla="*/ 8 h 298"/>
                <a:gd name="T12" fmla="*/ 8 w 227"/>
                <a:gd name="T13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8" y="42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8"/>
                    <a:pt x="214" y="290"/>
                  </a:cubicBezTo>
                  <a:cubicBezTo>
                    <a:pt x="225" y="282"/>
                    <a:pt x="227" y="267"/>
                    <a:pt x="220" y="255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5" y="0"/>
                    <a:pt x="14" y="8"/>
                  </a:cubicBezTo>
                  <a:cubicBezTo>
                    <a:pt x="3" y="16"/>
                    <a:pt x="0" y="31"/>
                    <a:pt x="8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1" name="Freeform 63">
              <a:extLst>
                <a:ext uri="{FF2B5EF4-FFF2-40B4-BE49-F238E27FC236}">
                  <a16:creationId xmlns="" xmlns:a16="http://schemas.microsoft.com/office/drawing/2014/main" id="{446DEC24-178D-467F-9AD3-938DBDD2F930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7838" y="2652713"/>
              <a:ext cx="192088" cy="252413"/>
            </a:xfrm>
            <a:custGeom>
              <a:avLst/>
              <a:gdLst>
                <a:gd name="T0" fmla="*/ 7 w 227"/>
                <a:gd name="T1" fmla="*/ 42 h 298"/>
                <a:gd name="T2" fmla="*/ 178 w 227"/>
                <a:gd name="T3" fmla="*/ 284 h 298"/>
                <a:gd name="T4" fmla="*/ 213 w 227"/>
                <a:gd name="T5" fmla="*/ 290 h 298"/>
                <a:gd name="T6" fmla="*/ 219 w 227"/>
                <a:gd name="T7" fmla="*/ 255 h 298"/>
                <a:gd name="T8" fmla="*/ 48 w 227"/>
                <a:gd name="T9" fmla="*/ 14 h 298"/>
                <a:gd name="T10" fmla="*/ 13 w 227"/>
                <a:gd name="T11" fmla="*/ 8 h 298"/>
                <a:gd name="T12" fmla="*/ 13 w 227"/>
                <a:gd name="T13" fmla="*/ 8 h 298"/>
                <a:gd name="T14" fmla="*/ 7 w 227"/>
                <a:gd name="T15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7" y="42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24" y="282"/>
                    <a:pt x="227" y="267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2" y="16"/>
                    <a:pt x="0" y="31"/>
                    <a:pt x="7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2" name="Freeform 64">
              <a:extLst>
                <a:ext uri="{FF2B5EF4-FFF2-40B4-BE49-F238E27FC236}">
                  <a16:creationId xmlns="" xmlns:a16="http://schemas.microsoft.com/office/drawing/2014/main" id="{8B5E8F07-7EB1-4987-8B4B-670199613DEB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2450" y="2600325"/>
              <a:ext cx="192088" cy="252413"/>
            </a:xfrm>
            <a:custGeom>
              <a:avLst/>
              <a:gdLst>
                <a:gd name="T0" fmla="*/ 7 w 227"/>
                <a:gd name="T1" fmla="*/ 42 h 298"/>
                <a:gd name="T2" fmla="*/ 178 w 227"/>
                <a:gd name="T3" fmla="*/ 284 h 298"/>
                <a:gd name="T4" fmla="*/ 213 w 227"/>
                <a:gd name="T5" fmla="*/ 290 h 298"/>
                <a:gd name="T6" fmla="*/ 219 w 227"/>
                <a:gd name="T7" fmla="*/ 255 h 298"/>
                <a:gd name="T8" fmla="*/ 48 w 227"/>
                <a:gd name="T9" fmla="*/ 14 h 298"/>
                <a:gd name="T10" fmla="*/ 13 w 227"/>
                <a:gd name="T11" fmla="*/ 8 h 298"/>
                <a:gd name="T12" fmla="*/ 7 w 227"/>
                <a:gd name="T13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7" y="42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2"/>
                    <a:pt x="25" y="0"/>
                    <a:pt x="13" y="8"/>
                  </a:cubicBezTo>
                  <a:cubicBezTo>
                    <a:pt x="2" y="16"/>
                    <a:pt x="0" y="31"/>
                    <a:pt x="7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3" name="Freeform 65">
              <a:extLst>
                <a:ext uri="{FF2B5EF4-FFF2-40B4-BE49-F238E27FC236}">
                  <a16:creationId xmlns="" xmlns:a16="http://schemas.microsoft.com/office/drawing/2014/main" id="{A0AC5A93-F50F-4ADB-ACFC-3D86A28AF5D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5475" y="2547938"/>
              <a:ext cx="192088" cy="252413"/>
            </a:xfrm>
            <a:custGeom>
              <a:avLst/>
              <a:gdLst>
                <a:gd name="T0" fmla="*/ 8 w 228"/>
                <a:gd name="T1" fmla="*/ 42 h 298"/>
                <a:gd name="T2" fmla="*/ 179 w 228"/>
                <a:gd name="T3" fmla="*/ 284 h 298"/>
                <a:gd name="T4" fmla="*/ 214 w 228"/>
                <a:gd name="T5" fmla="*/ 290 h 298"/>
                <a:gd name="T6" fmla="*/ 220 w 228"/>
                <a:gd name="T7" fmla="*/ 255 h 298"/>
                <a:gd name="T8" fmla="*/ 49 w 228"/>
                <a:gd name="T9" fmla="*/ 13 h 298"/>
                <a:gd name="T10" fmla="*/ 14 w 228"/>
                <a:gd name="T11" fmla="*/ 8 h 298"/>
                <a:gd name="T12" fmla="*/ 8 w 228"/>
                <a:gd name="T13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298">
                  <a:moveTo>
                    <a:pt x="8" y="42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3" y="298"/>
                    <a:pt x="214" y="290"/>
                  </a:cubicBezTo>
                  <a:cubicBezTo>
                    <a:pt x="225" y="282"/>
                    <a:pt x="228" y="266"/>
                    <a:pt x="220" y="255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41" y="2"/>
                    <a:pt x="26" y="0"/>
                    <a:pt x="14" y="8"/>
                  </a:cubicBezTo>
                  <a:cubicBezTo>
                    <a:pt x="3" y="15"/>
                    <a:pt x="0" y="31"/>
                    <a:pt x="8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4" name="Freeform 66">
              <a:extLst>
                <a:ext uri="{FF2B5EF4-FFF2-40B4-BE49-F238E27FC236}">
                  <a16:creationId xmlns="" xmlns:a16="http://schemas.microsoft.com/office/drawing/2014/main" id="{FD3715D7-FE2E-4BC1-ACC2-3CDE96C1BD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0088" y="2493963"/>
              <a:ext cx="192088" cy="252413"/>
            </a:xfrm>
            <a:custGeom>
              <a:avLst/>
              <a:gdLst>
                <a:gd name="T0" fmla="*/ 8 w 228"/>
                <a:gd name="T1" fmla="*/ 43 h 298"/>
                <a:gd name="T2" fmla="*/ 179 w 228"/>
                <a:gd name="T3" fmla="*/ 285 h 298"/>
                <a:gd name="T4" fmla="*/ 214 w 228"/>
                <a:gd name="T5" fmla="*/ 290 h 298"/>
                <a:gd name="T6" fmla="*/ 220 w 228"/>
                <a:gd name="T7" fmla="*/ 256 h 298"/>
                <a:gd name="T8" fmla="*/ 49 w 228"/>
                <a:gd name="T9" fmla="*/ 14 h 298"/>
                <a:gd name="T10" fmla="*/ 14 w 228"/>
                <a:gd name="T11" fmla="*/ 8 h 298"/>
                <a:gd name="T12" fmla="*/ 8 w 228"/>
                <a:gd name="T13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298">
                  <a:moveTo>
                    <a:pt x="8" y="43"/>
                  </a:moveTo>
                  <a:cubicBezTo>
                    <a:pt x="179" y="285"/>
                    <a:pt x="179" y="285"/>
                    <a:pt x="179" y="285"/>
                  </a:cubicBezTo>
                  <a:cubicBezTo>
                    <a:pt x="187" y="296"/>
                    <a:pt x="203" y="298"/>
                    <a:pt x="214" y="290"/>
                  </a:cubicBezTo>
                  <a:cubicBezTo>
                    <a:pt x="225" y="283"/>
                    <a:pt x="228" y="267"/>
                    <a:pt x="220" y="256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6" y="0"/>
                    <a:pt x="14" y="8"/>
                  </a:cubicBezTo>
                  <a:cubicBezTo>
                    <a:pt x="3" y="16"/>
                    <a:pt x="0" y="32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5" name="Freeform 67">
              <a:extLst>
                <a:ext uri="{FF2B5EF4-FFF2-40B4-BE49-F238E27FC236}">
                  <a16:creationId xmlns="" xmlns:a16="http://schemas.microsoft.com/office/drawing/2014/main" id="{72B59EBA-C72A-4264-B294-00B21C45AAA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4700" y="2441575"/>
              <a:ext cx="192088" cy="252413"/>
            </a:xfrm>
            <a:custGeom>
              <a:avLst/>
              <a:gdLst>
                <a:gd name="T0" fmla="*/ 8 w 228"/>
                <a:gd name="T1" fmla="*/ 43 h 298"/>
                <a:gd name="T2" fmla="*/ 179 w 228"/>
                <a:gd name="T3" fmla="*/ 284 h 298"/>
                <a:gd name="T4" fmla="*/ 214 w 228"/>
                <a:gd name="T5" fmla="*/ 290 h 298"/>
                <a:gd name="T6" fmla="*/ 214 w 228"/>
                <a:gd name="T7" fmla="*/ 290 h 298"/>
                <a:gd name="T8" fmla="*/ 220 w 228"/>
                <a:gd name="T9" fmla="*/ 256 h 298"/>
                <a:gd name="T10" fmla="*/ 49 w 228"/>
                <a:gd name="T11" fmla="*/ 14 h 298"/>
                <a:gd name="T12" fmla="*/ 14 w 228"/>
                <a:gd name="T13" fmla="*/ 8 h 298"/>
                <a:gd name="T14" fmla="*/ 8 w 228"/>
                <a:gd name="T15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8" h="298">
                  <a:moveTo>
                    <a:pt x="8" y="43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7" y="296"/>
                    <a:pt x="203" y="298"/>
                    <a:pt x="214" y="290"/>
                  </a:cubicBezTo>
                  <a:cubicBezTo>
                    <a:pt x="214" y="290"/>
                    <a:pt x="214" y="290"/>
                    <a:pt x="214" y="290"/>
                  </a:cubicBezTo>
                  <a:cubicBezTo>
                    <a:pt x="225" y="282"/>
                    <a:pt x="228" y="267"/>
                    <a:pt x="220" y="256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5" y="0"/>
                    <a:pt x="14" y="8"/>
                  </a:cubicBezTo>
                  <a:cubicBezTo>
                    <a:pt x="3" y="16"/>
                    <a:pt x="0" y="32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6" name="Freeform 68">
              <a:extLst>
                <a:ext uri="{FF2B5EF4-FFF2-40B4-BE49-F238E27FC236}">
                  <a16:creationId xmlns="" xmlns:a16="http://schemas.microsoft.com/office/drawing/2014/main" id="{8AE39BD5-F9B9-43E4-8CC2-71CD2AF206D4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2738" y="2620963"/>
              <a:ext cx="273050" cy="342900"/>
            </a:xfrm>
            <a:custGeom>
              <a:avLst/>
              <a:gdLst>
                <a:gd name="T0" fmla="*/ 93 w 323"/>
                <a:gd name="T1" fmla="*/ 26 h 406"/>
                <a:gd name="T2" fmla="*/ 323 w 323"/>
                <a:gd name="T3" fmla="*/ 351 h 406"/>
                <a:gd name="T4" fmla="*/ 245 w 323"/>
                <a:gd name="T5" fmla="*/ 406 h 406"/>
                <a:gd name="T6" fmla="*/ 15 w 323"/>
                <a:gd name="T7" fmla="*/ 81 h 406"/>
                <a:gd name="T8" fmla="*/ 27 w 323"/>
                <a:gd name="T9" fmla="*/ 15 h 406"/>
                <a:gd name="T10" fmla="*/ 93 w 323"/>
                <a:gd name="T11" fmla="*/ 26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406">
                  <a:moveTo>
                    <a:pt x="93" y="26"/>
                  </a:moveTo>
                  <a:cubicBezTo>
                    <a:pt x="323" y="351"/>
                    <a:pt x="323" y="351"/>
                    <a:pt x="323" y="351"/>
                  </a:cubicBezTo>
                  <a:cubicBezTo>
                    <a:pt x="245" y="406"/>
                    <a:pt x="245" y="406"/>
                    <a:pt x="245" y="406"/>
                  </a:cubicBezTo>
                  <a:cubicBezTo>
                    <a:pt x="15" y="81"/>
                    <a:pt x="15" y="81"/>
                    <a:pt x="15" y="81"/>
                  </a:cubicBezTo>
                  <a:cubicBezTo>
                    <a:pt x="0" y="60"/>
                    <a:pt x="5" y="30"/>
                    <a:pt x="27" y="15"/>
                  </a:cubicBezTo>
                  <a:cubicBezTo>
                    <a:pt x="48" y="0"/>
                    <a:pt x="78" y="5"/>
                    <a:pt x="93" y="26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7" name="Freeform 69">
              <a:extLst>
                <a:ext uri="{FF2B5EF4-FFF2-40B4-BE49-F238E27FC236}">
                  <a16:creationId xmlns="" xmlns:a16="http://schemas.microsoft.com/office/drawing/2014/main" id="{90FF762A-C0C8-4023-BC70-719D5DCC9C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0575" y="2282825"/>
              <a:ext cx="273050" cy="344488"/>
            </a:xfrm>
            <a:custGeom>
              <a:avLst/>
              <a:gdLst>
                <a:gd name="T0" fmla="*/ 93 w 323"/>
                <a:gd name="T1" fmla="*/ 27 h 407"/>
                <a:gd name="T2" fmla="*/ 323 w 323"/>
                <a:gd name="T3" fmla="*/ 352 h 407"/>
                <a:gd name="T4" fmla="*/ 245 w 323"/>
                <a:gd name="T5" fmla="*/ 407 h 407"/>
                <a:gd name="T6" fmla="*/ 15 w 323"/>
                <a:gd name="T7" fmla="*/ 82 h 407"/>
                <a:gd name="T8" fmla="*/ 27 w 323"/>
                <a:gd name="T9" fmla="*/ 15 h 407"/>
                <a:gd name="T10" fmla="*/ 93 w 323"/>
                <a:gd name="T11" fmla="*/ 27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407">
                  <a:moveTo>
                    <a:pt x="93" y="27"/>
                  </a:moveTo>
                  <a:cubicBezTo>
                    <a:pt x="323" y="352"/>
                    <a:pt x="323" y="352"/>
                    <a:pt x="323" y="352"/>
                  </a:cubicBezTo>
                  <a:cubicBezTo>
                    <a:pt x="245" y="407"/>
                    <a:pt x="245" y="407"/>
                    <a:pt x="245" y="407"/>
                  </a:cubicBezTo>
                  <a:cubicBezTo>
                    <a:pt x="15" y="82"/>
                    <a:pt x="15" y="82"/>
                    <a:pt x="15" y="82"/>
                  </a:cubicBezTo>
                  <a:cubicBezTo>
                    <a:pt x="0" y="60"/>
                    <a:pt x="5" y="31"/>
                    <a:pt x="27" y="15"/>
                  </a:cubicBezTo>
                  <a:cubicBezTo>
                    <a:pt x="48" y="0"/>
                    <a:pt x="78" y="5"/>
                    <a:pt x="93" y="27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8" name="Freeform 70">
              <a:extLst>
                <a:ext uri="{FF2B5EF4-FFF2-40B4-BE49-F238E27FC236}">
                  <a16:creationId xmlns="" xmlns:a16="http://schemas.microsoft.com/office/drawing/2014/main" id="{36446261-3E7C-4876-A95A-054BA8D4333D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0000" y="2990850"/>
              <a:ext cx="192088" cy="252413"/>
            </a:xfrm>
            <a:custGeom>
              <a:avLst/>
              <a:gdLst>
                <a:gd name="T0" fmla="*/ 8 w 227"/>
                <a:gd name="T1" fmla="*/ 43 h 298"/>
                <a:gd name="T2" fmla="*/ 178 w 227"/>
                <a:gd name="T3" fmla="*/ 284 h 298"/>
                <a:gd name="T4" fmla="*/ 213 w 227"/>
                <a:gd name="T5" fmla="*/ 290 h 298"/>
                <a:gd name="T6" fmla="*/ 219 w 227"/>
                <a:gd name="T7" fmla="*/ 256 h 298"/>
                <a:gd name="T8" fmla="*/ 48 w 227"/>
                <a:gd name="T9" fmla="*/ 14 h 298"/>
                <a:gd name="T10" fmla="*/ 14 w 227"/>
                <a:gd name="T11" fmla="*/ 8 h 298"/>
                <a:gd name="T12" fmla="*/ 8 w 227"/>
                <a:gd name="T13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8" y="43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6"/>
                    <a:pt x="202" y="298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2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9" name="Freeform 71">
              <a:extLst>
                <a:ext uri="{FF2B5EF4-FFF2-40B4-BE49-F238E27FC236}">
                  <a16:creationId xmlns="" xmlns:a16="http://schemas.microsoft.com/office/drawing/2014/main" id="{1CE82A8B-B503-41A2-85E6-CEF840FFC1FC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4613" y="2938463"/>
              <a:ext cx="192088" cy="252413"/>
            </a:xfrm>
            <a:custGeom>
              <a:avLst/>
              <a:gdLst>
                <a:gd name="T0" fmla="*/ 8 w 227"/>
                <a:gd name="T1" fmla="*/ 43 h 298"/>
                <a:gd name="T2" fmla="*/ 178 w 227"/>
                <a:gd name="T3" fmla="*/ 284 h 298"/>
                <a:gd name="T4" fmla="*/ 213 w 227"/>
                <a:gd name="T5" fmla="*/ 290 h 298"/>
                <a:gd name="T6" fmla="*/ 213 w 227"/>
                <a:gd name="T7" fmla="*/ 290 h 298"/>
                <a:gd name="T8" fmla="*/ 219 w 227"/>
                <a:gd name="T9" fmla="*/ 256 h 298"/>
                <a:gd name="T10" fmla="*/ 48 w 227"/>
                <a:gd name="T11" fmla="*/ 14 h 298"/>
                <a:gd name="T12" fmla="*/ 14 w 227"/>
                <a:gd name="T13" fmla="*/ 8 h 298"/>
                <a:gd name="T14" fmla="*/ 8 w 227"/>
                <a:gd name="T15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8" y="43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1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0" name="Freeform 72">
              <a:extLst>
                <a:ext uri="{FF2B5EF4-FFF2-40B4-BE49-F238E27FC236}">
                  <a16:creationId xmlns="" xmlns:a16="http://schemas.microsoft.com/office/drawing/2014/main" id="{BC689290-4C83-44DC-B2E4-D4899FAD96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9225" y="2886075"/>
              <a:ext cx="192088" cy="252413"/>
            </a:xfrm>
            <a:custGeom>
              <a:avLst/>
              <a:gdLst>
                <a:gd name="T0" fmla="*/ 8 w 227"/>
                <a:gd name="T1" fmla="*/ 42 h 298"/>
                <a:gd name="T2" fmla="*/ 178 w 227"/>
                <a:gd name="T3" fmla="*/ 284 h 298"/>
                <a:gd name="T4" fmla="*/ 213 w 227"/>
                <a:gd name="T5" fmla="*/ 290 h 298"/>
                <a:gd name="T6" fmla="*/ 219 w 227"/>
                <a:gd name="T7" fmla="*/ 255 h 298"/>
                <a:gd name="T8" fmla="*/ 48 w 227"/>
                <a:gd name="T9" fmla="*/ 14 h 298"/>
                <a:gd name="T10" fmla="*/ 13 w 227"/>
                <a:gd name="T11" fmla="*/ 8 h 298"/>
                <a:gd name="T12" fmla="*/ 8 w 227"/>
                <a:gd name="T13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8" y="42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24" y="282"/>
                    <a:pt x="227" y="267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3" y="8"/>
                  </a:cubicBezTo>
                  <a:cubicBezTo>
                    <a:pt x="2" y="16"/>
                    <a:pt x="0" y="31"/>
                    <a:pt x="8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1" name="Freeform 73">
              <a:extLst>
                <a:ext uri="{FF2B5EF4-FFF2-40B4-BE49-F238E27FC236}">
                  <a16:creationId xmlns="" xmlns:a16="http://schemas.microsoft.com/office/drawing/2014/main" id="{A53FC885-AD50-4F03-9C3B-E4C170B124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3838" y="2833688"/>
              <a:ext cx="190500" cy="250825"/>
            </a:xfrm>
            <a:custGeom>
              <a:avLst/>
              <a:gdLst>
                <a:gd name="T0" fmla="*/ 7 w 227"/>
                <a:gd name="T1" fmla="*/ 42 h 298"/>
                <a:gd name="T2" fmla="*/ 178 w 227"/>
                <a:gd name="T3" fmla="*/ 284 h 298"/>
                <a:gd name="T4" fmla="*/ 213 w 227"/>
                <a:gd name="T5" fmla="*/ 290 h 298"/>
                <a:gd name="T6" fmla="*/ 219 w 227"/>
                <a:gd name="T7" fmla="*/ 255 h 298"/>
                <a:gd name="T8" fmla="*/ 48 w 227"/>
                <a:gd name="T9" fmla="*/ 14 h 298"/>
                <a:gd name="T10" fmla="*/ 13 w 227"/>
                <a:gd name="T11" fmla="*/ 8 h 298"/>
                <a:gd name="T12" fmla="*/ 13 w 227"/>
                <a:gd name="T13" fmla="*/ 8 h 298"/>
                <a:gd name="T14" fmla="*/ 7 w 227"/>
                <a:gd name="T15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7" y="42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2"/>
                    <a:pt x="25" y="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2" y="16"/>
                    <a:pt x="0" y="31"/>
                    <a:pt x="7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2" name="Freeform 74">
              <a:extLst>
                <a:ext uri="{FF2B5EF4-FFF2-40B4-BE49-F238E27FC236}">
                  <a16:creationId xmlns="" xmlns:a16="http://schemas.microsoft.com/office/drawing/2014/main" id="{CD62E40F-5B2D-4D1A-AAD7-0CA5F932C37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6863" y="2781300"/>
              <a:ext cx="192088" cy="250825"/>
            </a:xfrm>
            <a:custGeom>
              <a:avLst/>
              <a:gdLst>
                <a:gd name="T0" fmla="*/ 7 w 227"/>
                <a:gd name="T1" fmla="*/ 42 h 298"/>
                <a:gd name="T2" fmla="*/ 178 w 227"/>
                <a:gd name="T3" fmla="*/ 284 h 298"/>
                <a:gd name="T4" fmla="*/ 213 w 227"/>
                <a:gd name="T5" fmla="*/ 290 h 298"/>
                <a:gd name="T6" fmla="*/ 219 w 227"/>
                <a:gd name="T7" fmla="*/ 255 h 298"/>
                <a:gd name="T8" fmla="*/ 48 w 227"/>
                <a:gd name="T9" fmla="*/ 13 h 298"/>
                <a:gd name="T10" fmla="*/ 13 w 227"/>
                <a:gd name="T11" fmla="*/ 8 h 298"/>
                <a:gd name="T12" fmla="*/ 7 w 227"/>
                <a:gd name="T13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7" y="42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0" y="2"/>
                    <a:pt x="25" y="0"/>
                    <a:pt x="13" y="8"/>
                  </a:cubicBezTo>
                  <a:cubicBezTo>
                    <a:pt x="2" y="15"/>
                    <a:pt x="0" y="31"/>
                    <a:pt x="7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3" name="Freeform 75">
              <a:extLst>
                <a:ext uri="{FF2B5EF4-FFF2-40B4-BE49-F238E27FC236}">
                  <a16:creationId xmlns="" xmlns:a16="http://schemas.microsoft.com/office/drawing/2014/main" id="{FFBDA13B-B480-402A-834E-6D2B74F468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2163" y="3328988"/>
              <a:ext cx="192088" cy="252413"/>
            </a:xfrm>
            <a:custGeom>
              <a:avLst/>
              <a:gdLst>
                <a:gd name="T0" fmla="*/ 8 w 227"/>
                <a:gd name="T1" fmla="*/ 42 h 298"/>
                <a:gd name="T2" fmla="*/ 179 w 227"/>
                <a:gd name="T3" fmla="*/ 284 h 298"/>
                <a:gd name="T4" fmla="*/ 213 w 227"/>
                <a:gd name="T5" fmla="*/ 290 h 298"/>
                <a:gd name="T6" fmla="*/ 219 w 227"/>
                <a:gd name="T7" fmla="*/ 255 h 298"/>
                <a:gd name="T8" fmla="*/ 48 w 227"/>
                <a:gd name="T9" fmla="*/ 14 h 298"/>
                <a:gd name="T10" fmla="*/ 14 w 227"/>
                <a:gd name="T11" fmla="*/ 8 h 298"/>
                <a:gd name="T12" fmla="*/ 8 w 227"/>
                <a:gd name="T13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8" y="42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2"/>
                    <a:pt x="25" y="0"/>
                    <a:pt x="14" y="8"/>
                  </a:cubicBezTo>
                  <a:cubicBezTo>
                    <a:pt x="2" y="15"/>
                    <a:pt x="0" y="31"/>
                    <a:pt x="8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4" name="Freeform 76">
              <a:extLst>
                <a:ext uri="{FF2B5EF4-FFF2-40B4-BE49-F238E27FC236}">
                  <a16:creationId xmlns="" xmlns:a16="http://schemas.microsoft.com/office/drawing/2014/main" id="{F5322285-EE41-48A3-B439-36ACA465A94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775" y="3275013"/>
              <a:ext cx="192088" cy="252413"/>
            </a:xfrm>
            <a:custGeom>
              <a:avLst/>
              <a:gdLst>
                <a:gd name="T0" fmla="*/ 8 w 227"/>
                <a:gd name="T1" fmla="*/ 43 h 298"/>
                <a:gd name="T2" fmla="*/ 178 w 227"/>
                <a:gd name="T3" fmla="*/ 285 h 298"/>
                <a:gd name="T4" fmla="*/ 213 w 227"/>
                <a:gd name="T5" fmla="*/ 291 h 298"/>
                <a:gd name="T6" fmla="*/ 219 w 227"/>
                <a:gd name="T7" fmla="*/ 256 h 298"/>
                <a:gd name="T8" fmla="*/ 48 w 227"/>
                <a:gd name="T9" fmla="*/ 14 h 298"/>
                <a:gd name="T10" fmla="*/ 14 w 227"/>
                <a:gd name="T11" fmla="*/ 8 h 298"/>
                <a:gd name="T12" fmla="*/ 14 w 227"/>
                <a:gd name="T13" fmla="*/ 8 h 298"/>
                <a:gd name="T14" fmla="*/ 8 w 227"/>
                <a:gd name="T15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8" y="43"/>
                  </a:moveTo>
                  <a:cubicBezTo>
                    <a:pt x="178" y="285"/>
                    <a:pt x="178" y="285"/>
                    <a:pt x="178" y="285"/>
                  </a:cubicBezTo>
                  <a:cubicBezTo>
                    <a:pt x="186" y="296"/>
                    <a:pt x="202" y="298"/>
                    <a:pt x="213" y="291"/>
                  </a:cubicBezTo>
                  <a:cubicBezTo>
                    <a:pt x="224" y="283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2" y="16"/>
                    <a:pt x="0" y="32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5" name="Freeform 77">
              <a:extLst>
                <a:ext uri="{FF2B5EF4-FFF2-40B4-BE49-F238E27FC236}">
                  <a16:creationId xmlns="" xmlns:a16="http://schemas.microsoft.com/office/drawing/2014/main" id="{98889C54-C7B8-4ACB-9EA6-0D442DFCB8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1388" y="3222625"/>
              <a:ext cx="192088" cy="252413"/>
            </a:xfrm>
            <a:custGeom>
              <a:avLst/>
              <a:gdLst>
                <a:gd name="T0" fmla="*/ 8 w 227"/>
                <a:gd name="T1" fmla="*/ 43 h 298"/>
                <a:gd name="T2" fmla="*/ 178 w 227"/>
                <a:gd name="T3" fmla="*/ 284 h 298"/>
                <a:gd name="T4" fmla="*/ 213 w 227"/>
                <a:gd name="T5" fmla="*/ 290 h 298"/>
                <a:gd name="T6" fmla="*/ 219 w 227"/>
                <a:gd name="T7" fmla="*/ 256 h 298"/>
                <a:gd name="T8" fmla="*/ 48 w 227"/>
                <a:gd name="T9" fmla="*/ 14 h 298"/>
                <a:gd name="T10" fmla="*/ 14 w 227"/>
                <a:gd name="T11" fmla="*/ 8 h 298"/>
                <a:gd name="T12" fmla="*/ 8 w 227"/>
                <a:gd name="T13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8" y="43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6"/>
                    <a:pt x="202" y="298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2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6" name="Freeform 78">
              <a:extLst>
                <a:ext uri="{FF2B5EF4-FFF2-40B4-BE49-F238E27FC236}">
                  <a16:creationId xmlns="" xmlns:a16="http://schemas.microsoft.com/office/drawing/2014/main" id="{0EA63835-2FEF-4837-B0BE-3247169B4D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6000" y="3170238"/>
              <a:ext cx="192088" cy="252413"/>
            </a:xfrm>
            <a:custGeom>
              <a:avLst/>
              <a:gdLst>
                <a:gd name="T0" fmla="*/ 8 w 227"/>
                <a:gd name="T1" fmla="*/ 43 h 298"/>
                <a:gd name="T2" fmla="*/ 178 w 227"/>
                <a:gd name="T3" fmla="*/ 284 h 298"/>
                <a:gd name="T4" fmla="*/ 213 w 227"/>
                <a:gd name="T5" fmla="*/ 290 h 298"/>
                <a:gd name="T6" fmla="*/ 219 w 227"/>
                <a:gd name="T7" fmla="*/ 256 h 298"/>
                <a:gd name="T8" fmla="*/ 48 w 227"/>
                <a:gd name="T9" fmla="*/ 14 h 298"/>
                <a:gd name="T10" fmla="*/ 14 w 227"/>
                <a:gd name="T11" fmla="*/ 8 h 298"/>
                <a:gd name="T12" fmla="*/ 8 w 227"/>
                <a:gd name="T13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8" y="43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1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7" name="Freeform 79">
              <a:extLst>
                <a:ext uri="{FF2B5EF4-FFF2-40B4-BE49-F238E27FC236}">
                  <a16:creationId xmlns="" xmlns:a16="http://schemas.microsoft.com/office/drawing/2014/main" id="{252A2D74-6E4E-4269-BF95-6FFDA7D06370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0613" y="3117850"/>
              <a:ext cx="190500" cy="252413"/>
            </a:xfrm>
            <a:custGeom>
              <a:avLst/>
              <a:gdLst>
                <a:gd name="T0" fmla="*/ 8 w 227"/>
                <a:gd name="T1" fmla="*/ 42 h 298"/>
                <a:gd name="T2" fmla="*/ 178 w 227"/>
                <a:gd name="T3" fmla="*/ 284 h 298"/>
                <a:gd name="T4" fmla="*/ 213 w 227"/>
                <a:gd name="T5" fmla="*/ 290 h 298"/>
                <a:gd name="T6" fmla="*/ 213 w 227"/>
                <a:gd name="T7" fmla="*/ 290 h 298"/>
                <a:gd name="T8" fmla="*/ 219 w 227"/>
                <a:gd name="T9" fmla="*/ 255 h 298"/>
                <a:gd name="T10" fmla="*/ 48 w 227"/>
                <a:gd name="T11" fmla="*/ 14 h 298"/>
                <a:gd name="T12" fmla="*/ 14 w 227"/>
                <a:gd name="T13" fmla="*/ 8 h 298"/>
                <a:gd name="T14" fmla="*/ 8 w 227"/>
                <a:gd name="T15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8" y="42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1"/>
                    <a:pt x="8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8" name="Freeform 80">
              <a:extLst>
                <a:ext uri="{FF2B5EF4-FFF2-40B4-BE49-F238E27FC236}">
                  <a16:creationId xmlns="" xmlns:a16="http://schemas.microsoft.com/office/drawing/2014/main" id="{224BA4CE-2B5B-426F-A43D-1B4C8D28338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7063" y="3295650"/>
              <a:ext cx="273050" cy="344488"/>
            </a:xfrm>
            <a:custGeom>
              <a:avLst/>
              <a:gdLst>
                <a:gd name="T0" fmla="*/ 93 w 323"/>
                <a:gd name="T1" fmla="*/ 27 h 407"/>
                <a:gd name="T2" fmla="*/ 323 w 323"/>
                <a:gd name="T3" fmla="*/ 352 h 407"/>
                <a:gd name="T4" fmla="*/ 245 w 323"/>
                <a:gd name="T5" fmla="*/ 407 h 407"/>
                <a:gd name="T6" fmla="*/ 16 w 323"/>
                <a:gd name="T7" fmla="*/ 82 h 407"/>
                <a:gd name="T8" fmla="*/ 27 w 323"/>
                <a:gd name="T9" fmla="*/ 15 h 407"/>
                <a:gd name="T10" fmla="*/ 27 w 323"/>
                <a:gd name="T11" fmla="*/ 15 h 407"/>
                <a:gd name="T12" fmla="*/ 93 w 323"/>
                <a:gd name="T13" fmla="*/ 27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3" h="407">
                  <a:moveTo>
                    <a:pt x="93" y="27"/>
                  </a:moveTo>
                  <a:cubicBezTo>
                    <a:pt x="323" y="352"/>
                    <a:pt x="323" y="352"/>
                    <a:pt x="323" y="352"/>
                  </a:cubicBezTo>
                  <a:cubicBezTo>
                    <a:pt x="245" y="407"/>
                    <a:pt x="245" y="407"/>
                    <a:pt x="245" y="407"/>
                  </a:cubicBezTo>
                  <a:cubicBezTo>
                    <a:pt x="16" y="82"/>
                    <a:pt x="16" y="82"/>
                    <a:pt x="16" y="82"/>
                  </a:cubicBezTo>
                  <a:cubicBezTo>
                    <a:pt x="0" y="60"/>
                    <a:pt x="5" y="31"/>
                    <a:pt x="27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48" y="0"/>
                    <a:pt x="78" y="5"/>
                    <a:pt x="93" y="27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9" name="Freeform 81">
              <a:extLst>
                <a:ext uri="{FF2B5EF4-FFF2-40B4-BE49-F238E27FC236}">
                  <a16:creationId xmlns="" xmlns:a16="http://schemas.microsoft.com/office/drawing/2014/main" id="{4AE0E4A5-72A1-4B90-B62D-9FAC356320F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4325" y="3667125"/>
              <a:ext cx="192088" cy="252413"/>
            </a:xfrm>
            <a:custGeom>
              <a:avLst/>
              <a:gdLst>
                <a:gd name="T0" fmla="*/ 8 w 227"/>
                <a:gd name="T1" fmla="*/ 43 h 298"/>
                <a:gd name="T2" fmla="*/ 179 w 227"/>
                <a:gd name="T3" fmla="*/ 284 h 298"/>
                <a:gd name="T4" fmla="*/ 213 w 227"/>
                <a:gd name="T5" fmla="*/ 290 h 298"/>
                <a:gd name="T6" fmla="*/ 219 w 227"/>
                <a:gd name="T7" fmla="*/ 255 h 298"/>
                <a:gd name="T8" fmla="*/ 48 w 227"/>
                <a:gd name="T9" fmla="*/ 14 h 298"/>
                <a:gd name="T10" fmla="*/ 14 w 227"/>
                <a:gd name="T11" fmla="*/ 8 h 298"/>
                <a:gd name="T12" fmla="*/ 8 w 227"/>
                <a:gd name="T13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8" y="43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8"/>
                    <a:pt x="213" y="290"/>
                  </a:cubicBezTo>
                  <a:cubicBezTo>
                    <a:pt x="224" y="282"/>
                    <a:pt x="227" y="267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3" y="16"/>
                    <a:pt x="0" y="31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0" name="Freeform 82">
              <a:extLst>
                <a:ext uri="{FF2B5EF4-FFF2-40B4-BE49-F238E27FC236}">
                  <a16:creationId xmlns="" xmlns:a16="http://schemas.microsoft.com/office/drawing/2014/main" id="{31131DB0-D0EF-48D0-BFDA-CE94DC83E4A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8938" y="3614738"/>
              <a:ext cx="192088" cy="252413"/>
            </a:xfrm>
            <a:custGeom>
              <a:avLst/>
              <a:gdLst>
                <a:gd name="T0" fmla="*/ 8 w 227"/>
                <a:gd name="T1" fmla="*/ 42 h 298"/>
                <a:gd name="T2" fmla="*/ 179 w 227"/>
                <a:gd name="T3" fmla="*/ 284 h 298"/>
                <a:gd name="T4" fmla="*/ 213 w 227"/>
                <a:gd name="T5" fmla="*/ 290 h 298"/>
                <a:gd name="T6" fmla="*/ 219 w 227"/>
                <a:gd name="T7" fmla="*/ 255 h 298"/>
                <a:gd name="T8" fmla="*/ 48 w 227"/>
                <a:gd name="T9" fmla="*/ 14 h 298"/>
                <a:gd name="T10" fmla="*/ 14 w 227"/>
                <a:gd name="T11" fmla="*/ 8 h 298"/>
                <a:gd name="T12" fmla="*/ 14 w 227"/>
                <a:gd name="T13" fmla="*/ 8 h 298"/>
                <a:gd name="T14" fmla="*/ 8 w 227"/>
                <a:gd name="T15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8" y="42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8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2"/>
                    <a:pt x="25" y="0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3" y="16"/>
                    <a:pt x="0" y="31"/>
                    <a:pt x="8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1" name="Freeform 83">
              <a:extLst>
                <a:ext uri="{FF2B5EF4-FFF2-40B4-BE49-F238E27FC236}">
                  <a16:creationId xmlns="" xmlns:a16="http://schemas.microsoft.com/office/drawing/2014/main" id="{58743564-9DC1-4382-805E-CF43212D09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3550" y="3562350"/>
              <a:ext cx="192088" cy="252413"/>
            </a:xfrm>
            <a:custGeom>
              <a:avLst/>
              <a:gdLst>
                <a:gd name="T0" fmla="*/ 8 w 227"/>
                <a:gd name="T1" fmla="*/ 42 h 298"/>
                <a:gd name="T2" fmla="*/ 179 w 227"/>
                <a:gd name="T3" fmla="*/ 284 h 298"/>
                <a:gd name="T4" fmla="*/ 213 w 227"/>
                <a:gd name="T5" fmla="*/ 290 h 298"/>
                <a:gd name="T6" fmla="*/ 219 w 227"/>
                <a:gd name="T7" fmla="*/ 255 h 298"/>
                <a:gd name="T8" fmla="*/ 48 w 227"/>
                <a:gd name="T9" fmla="*/ 13 h 298"/>
                <a:gd name="T10" fmla="*/ 14 w 227"/>
                <a:gd name="T11" fmla="*/ 8 h 298"/>
                <a:gd name="T12" fmla="*/ 8 w 227"/>
                <a:gd name="T13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8" y="42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0" y="2"/>
                    <a:pt x="25" y="0"/>
                    <a:pt x="14" y="8"/>
                  </a:cubicBezTo>
                  <a:cubicBezTo>
                    <a:pt x="3" y="15"/>
                    <a:pt x="0" y="31"/>
                    <a:pt x="8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2" name="Freeform 84">
              <a:extLst>
                <a:ext uri="{FF2B5EF4-FFF2-40B4-BE49-F238E27FC236}">
                  <a16:creationId xmlns="" xmlns:a16="http://schemas.microsoft.com/office/drawing/2014/main" id="{4E5BB53A-79BF-4EB7-A483-5234F5FAC20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163" y="3508375"/>
              <a:ext cx="192088" cy="252413"/>
            </a:xfrm>
            <a:custGeom>
              <a:avLst/>
              <a:gdLst>
                <a:gd name="T0" fmla="*/ 8 w 227"/>
                <a:gd name="T1" fmla="*/ 43 h 298"/>
                <a:gd name="T2" fmla="*/ 179 w 227"/>
                <a:gd name="T3" fmla="*/ 285 h 298"/>
                <a:gd name="T4" fmla="*/ 213 w 227"/>
                <a:gd name="T5" fmla="*/ 291 h 298"/>
                <a:gd name="T6" fmla="*/ 219 w 227"/>
                <a:gd name="T7" fmla="*/ 256 h 298"/>
                <a:gd name="T8" fmla="*/ 48 w 227"/>
                <a:gd name="T9" fmla="*/ 14 h 298"/>
                <a:gd name="T10" fmla="*/ 14 w 227"/>
                <a:gd name="T11" fmla="*/ 8 h 298"/>
                <a:gd name="T12" fmla="*/ 8 w 227"/>
                <a:gd name="T13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8" y="43"/>
                  </a:moveTo>
                  <a:cubicBezTo>
                    <a:pt x="179" y="285"/>
                    <a:pt x="179" y="285"/>
                    <a:pt x="179" y="285"/>
                  </a:cubicBezTo>
                  <a:cubicBezTo>
                    <a:pt x="186" y="296"/>
                    <a:pt x="202" y="298"/>
                    <a:pt x="213" y="291"/>
                  </a:cubicBezTo>
                  <a:cubicBezTo>
                    <a:pt x="224" y="283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2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3" name="Freeform 85">
              <a:extLst>
                <a:ext uri="{FF2B5EF4-FFF2-40B4-BE49-F238E27FC236}">
                  <a16:creationId xmlns="" xmlns:a16="http://schemas.microsoft.com/office/drawing/2014/main" id="{C1244F5A-FDF3-41D6-BCBA-6F18885CE14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2775" y="3455988"/>
              <a:ext cx="192088" cy="252413"/>
            </a:xfrm>
            <a:custGeom>
              <a:avLst/>
              <a:gdLst>
                <a:gd name="T0" fmla="*/ 8 w 227"/>
                <a:gd name="T1" fmla="*/ 43 h 298"/>
                <a:gd name="T2" fmla="*/ 178 w 227"/>
                <a:gd name="T3" fmla="*/ 284 h 298"/>
                <a:gd name="T4" fmla="*/ 213 w 227"/>
                <a:gd name="T5" fmla="*/ 290 h 298"/>
                <a:gd name="T6" fmla="*/ 213 w 227"/>
                <a:gd name="T7" fmla="*/ 290 h 298"/>
                <a:gd name="T8" fmla="*/ 219 w 227"/>
                <a:gd name="T9" fmla="*/ 256 h 298"/>
                <a:gd name="T10" fmla="*/ 48 w 227"/>
                <a:gd name="T11" fmla="*/ 14 h 298"/>
                <a:gd name="T12" fmla="*/ 14 w 227"/>
                <a:gd name="T13" fmla="*/ 8 h 298"/>
                <a:gd name="T14" fmla="*/ 8 w 227"/>
                <a:gd name="T15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8" y="43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6"/>
                    <a:pt x="202" y="298"/>
                    <a:pt x="213" y="290"/>
                  </a:cubicBez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2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4" name="Freeform 86">
              <a:extLst>
                <a:ext uri="{FF2B5EF4-FFF2-40B4-BE49-F238E27FC236}">
                  <a16:creationId xmlns="" xmlns:a16="http://schemas.microsoft.com/office/drawing/2014/main" id="{9521E35C-D7BA-4B52-9683-F4354D8CF1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813" y="3633788"/>
              <a:ext cx="271463" cy="344488"/>
            </a:xfrm>
            <a:custGeom>
              <a:avLst/>
              <a:gdLst>
                <a:gd name="T0" fmla="*/ 92 w 322"/>
                <a:gd name="T1" fmla="*/ 26 h 406"/>
                <a:gd name="T2" fmla="*/ 322 w 322"/>
                <a:gd name="T3" fmla="*/ 351 h 406"/>
                <a:gd name="T4" fmla="*/ 244 w 322"/>
                <a:gd name="T5" fmla="*/ 406 h 406"/>
                <a:gd name="T6" fmla="*/ 15 w 322"/>
                <a:gd name="T7" fmla="*/ 81 h 406"/>
                <a:gd name="T8" fmla="*/ 26 w 322"/>
                <a:gd name="T9" fmla="*/ 15 h 406"/>
                <a:gd name="T10" fmla="*/ 92 w 322"/>
                <a:gd name="T11" fmla="*/ 26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2" h="406">
                  <a:moveTo>
                    <a:pt x="92" y="26"/>
                  </a:moveTo>
                  <a:cubicBezTo>
                    <a:pt x="322" y="351"/>
                    <a:pt x="322" y="351"/>
                    <a:pt x="322" y="351"/>
                  </a:cubicBezTo>
                  <a:cubicBezTo>
                    <a:pt x="244" y="406"/>
                    <a:pt x="244" y="406"/>
                    <a:pt x="244" y="406"/>
                  </a:cubicBezTo>
                  <a:cubicBezTo>
                    <a:pt x="15" y="81"/>
                    <a:pt x="15" y="81"/>
                    <a:pt x="15" y="81"/>
                  </a:cubicBezTo>
                  <a:cubicBezTo>
                    <a:pt x="0" y="60"/>
                    <a:pt x="5" y="30"/>
                    <a:pt x="26" y="15"/>
                  </a:cubicBezTo>
                  <a:cubicBezTo>
                    <a:pt x="47" y="0"/>
                    <a:pt x="77" y="5"/>
                    <a:pt x="92" y="26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5" name="Freeform 87">
              <a:extLst>
                <a:ext uri="{FF2B5EF4-FFF2-40B4-BE49-F238E27FC236}">
                  <a16:creationId xmlns="" xmlns:a16="http://schemas.microsoft.com/office/drawing/2014/main" id="{39FED620-E853-4163-B497-DC513141757E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4900" y="2957513"/>
              <a:ext cx="273050" cy="344488"/>
            </a:xfrm>
            <a:custGeom>
              <a:avLst/>
              <a:gdLst>
                <a:gd name="T0" fmla="*/ 93 w 323"/>
                <a:gd name="T1" fmla="*/ 27 h 406"/>
                <a:gd name="T2" fmla="*/ 323 w 323"/>
                <a:gd name="T3" fmla="*/ 351 h 406"/>
                <a:gd name="T4" fmla="*/ 245 w 323"/>
                <a:gd name="T5" fmla="*/ 406 h 406"/>
                <a:gd name="T6" fmla="*/ 15 w 323"/>
                <a:gd name="T7" fmla="*/ 81 h 406"/>
                <a:gd name="T8" fmla="*/ 27 w 323"/>
                <a:gd name="T9" fmla="*/ 15 h 406"/>
                <a:gd name="T10" fmla="*/ 27 w 323"/>
                <a:gd name="T11" fmla="*/ 15 h 406"/>
                <a:gd name="T12" fmla="*/ 93 w 323"/>
                <a:gd name="T13" fmla="*/ 27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3" h="406">
                  <a:moveTo>
                    <a:pt x="93" y="27"/>
                  </a:moveTo>
                  <a:cubicBezTo>
                    <a:pt x="323" y="351"/>
                    <a:pt x="323" y="351"/>
                    <a:pt x="323" y="351"/>
                  </a:cubicBezTo>
                  <a:cubicBezTo>
                    <a:pt x="245" y="406"/>
                    <a:pt x="245" y="406"/>
                    <a:pt x="245" y="406"/>
                  </a:cubicBezTo>
                  <a:cubicBezTo>
                    <a:pt x="15" y="81"/>
                    <a:pt x="15" y="81"/>
                    <a:pt x="15" y="81"/>
                  </a:cubicBezTo>
                  <a:cubicBezTo>
                    <a:pt x="0" y="60"/>
                    <a:pt x="5" y="30"/>
                    <a:pt x="27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48" y="0"/>
                    <a:pt x="78" y="5"/>
                    <a:pt x="93" y="27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6" name="Freeform 88">
              <a:extLst>
                <a:ext uri="{FF2B5EF4-FFF2-40B4-BE49-F238E27FC236}">
                  <a16:creationId xmlns="" xmlns:a16="http://schemas.microsoft.com/office/drawing/2014/main" id="{E1030549-D17B-4928-9EAA-FA33F6C88C6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9275" y="1747838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3 w 227"/>
                <a:gd name="T9" fmla="*/ 8 h 298"/>
                <a:gd name="T10" fmla="*/ 7 w 227"/>
                <a:gd name="T11" fmla="*/ 42 h 298"/>
                <a:gd name="T12" fmla="*/ 178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2"/>
                    <a:pt x="25" y="0"/>
                    <a:pt x="13" y="8"/>
                  </a:cubicBezTo>
                  <a:cubicBezTo>
                    <a:pt x="2" y="16"/>
                    <a:pt x="0" y="31"/>
                    <a:pt x="7" y="42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7" name="Freeform 89">
              <a:extLst>
                <a:ext uri="{FF2B5EF4-FFF2-40B4-BE49-F238E27FC236}">
                  <a16:creationId xmlns="" xmlns:a16="http://schemas.microsoft.com/office/drawing/2014/main" id="{6D4D3A68-BE0F-4C8F-ADCE-1CB8E17CD60F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2300" y="1695450"/>
              <a:ext cx="193675" cy="250825"/>
            </a:xfrm>
            <a:custGeom>
              <a:avLst/>
              <a:gdLst>
                <a:gd name="T0" fmla="*/ 214 w 228"/>
                <a:gd name="T1" fmla="*/ 290 h 297"/>
                <a:gd name="T2" fmla="*/ 214 w 228"/>
                <a:gd name="T3" fmla="*/ 290 h 297"/>
                <a:gd name="T4" fmla="*/ 220 w 228"/>
                <a:gd name="T5" fmla="*/ 255 h 297"/>
                <a:gd name="T6" fmla="*/ 49 w 228"/>
                <a:gd name="T7" fmla="*/ 13 h 297"/>
                <a:gd name="T8" fmla="*/ 14 w 228"/>
                <a:gd name="T9" fmla="*/ 7 h 297"/>
                <a:gd name="T10" fmla="*/ 8 w 228"/>
                <a:gd name="T11" fmla="*/ 42 h 297"/>
                <a:gd name="T12" fmla="*/ 179 w 228"/>
                <a:gd name="T13" fmla="*/ 284 h 297"/>
                <a:gd name="T14" fmla="*/ 214 w 228"/>
                <a:gd name="T15" fmla="*/ 29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8" h="297">
                  <a:moveTo>
                    <a:pt x="214" y="290"/>
                  </a:moveTo>
                  <a:cubicBezTo>
                    <a:pt x="214" y="290"/>
                    <a:pt x="214" y="290"/>
                    <a:pt x="214" y="290"/>
                  </a:cubicBezTo>
                  <a:cubicBezTo>
                    <a:pt x="225" y="282"/>
                    <a:pt x="228" y="266"/>
                    <a:pt x="220" y="255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41" y="2"/>
                    <a:pt x="26" y="0"/>
                    <a:pt x="14" y="7"/>
                  </a:cubicBezTo>
                  <a:cubicBezTo>
                    <a:pt x="3" y="15"/>
                    <a:pt x="0" y="31"/>
                    <a:pt x="8" y="42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3" y="297"/>
                    <a:pt x="214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8" name="Freeform 90">
              <a:extLst>
                <a:ext uri="{FF2B5EF4-FFF2-40B4-BE49-F238E27FC236}">
                  <a16:creationId xmlns="" xmlns:a16="http://schemas.microsoft.com/office/drawing/2014/main" id="{CD7E6BF8-F1C6-4D19-844C-9D5CA2932B0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6913" y="1641475"/>
              <a:ext cx="193675" cy="252413"/>
            </a:xfrm>
            <a:custGeom>
              <a:avLst/>
              <a:gdLst>
                <a:gd name="T0" fmla="*/ 214 w 228"/>
                <a:gd name="T1" fmla="*/ 290 h 298"/>
                <a:gd name="T2" fmla="*/ 214 w 228"/>
                <a:gd name="T3" fmla="*/ 290 h 298"/>
                <a:gd name="T4" fmla="*/ 220 w 228"/>
                <a:gd name="T5" fmla="*/ 256 h 298"/>
                <a:gd name="T6" fmla="*/ 49 w 228"/>
                <a:gd name="T7" fmla="*/ 14 h 298"/>
                <a:gd name="T8" fmla="*/ 14 w 228"/>
                <a:gd name="T9" fmla="*/ 8 h 298"/>
                <a:gd name="T10" fmla="*/ 8 w 228"/>
                <a:gd name="T11" fmla="*/ 43 h 298"/>
                <a:gd name="T12" fmla="*/ 179 w 228"/>
                <a:gd name="T13" fmla="*/ 284 h 298"/>
                <a:gd name="T14" fmla="*/ 214 w 228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8" h="298">
                  <a:moveTo>
                    <a:pt x="214" y="290"/>
                  </a:moveTo>
                  <a:cubicBezTo>
                    <a:pt x="214" y="290"/>
                    <a:pt x="214" y="290"/>
                    <a:pt x="214" y="290"/>
                  </a:cubicBezTo>
                  <a:cubicBezTo>
                    <a:pt x="225" y="282"/>
                    <a:pt x="228" y="267"/>
                    <a:pt x="220" y="256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6" y="0"/>
                    <a:pt x="14" y="8"/>
                  </a:cubicBezTo>
                  <a:cubicBezTo>
                    <a:pt x="3" y="16"/>
                    <a:pt x="0" y="32"/>
                    <a:pt x="8" y="43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6"/>
                    <a:pt x="203" y="298"/>
                    <a:pt x="214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9" name="Freeform 91">
              <a:extLst>
                <a:ext uri="{FF2B5EF4-FFF2-40B4-BE49-F238E27FC236}">
                  <a16:creationId xmlns="" xmlns:a16="http://schemas.microsoft.com/office/drawing/2014/main" id="{9B9633A8-12F0-4B05-976A-B5AA90F22E23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1525" y="1589088"/>
              <a:ext cx="193675" cy="252413"/>
            </a:xfrm>
            <a:custGeom>
              <a:avLst/>
              <a:gdLst>
                <a:gd name="T0" fmla="*/ 214 w 228"/>
                <a:gd name="T1" fmla="*/ 290 h 298"/>
                <a:gd name="T2" fmla="*/ 214 w 228"/>
                <a:gd name="T3" fmla="*/ 290 h 298"/>
                <a:gd name="T4" fmla="*/ 220 w 228"/>
                <a:gd name="T5" fmla="*/ 256 h 298"/>
                <a:gd name="T6" fmla="*/ 49 w 228"/>
                <a:gd name="T7" fmla="*/ 14 h 298"/>
                <a:gd name="T8" fmla="*/ 14 w 228"/>
                <a:gd name="T9" fmla="*/ 8 h 298"/>
                <a:gd name="T10" fmla="*/ 8 w 228"/>
                <a:gd name="T11" fmla="*/ 43 h 298"/>
                <a:gd name="T12" fmla="*/ 179 w 228"/>
                <a:gd name="T13" fmla="*/ 284 h 298"/>
                <a:gd name="T14" fmla="*/ 214 w 228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8" h="298">
                  <a:moveTo>
                    <a:pt x="214" y="290"/>
                  </a:moveTo>
                  <a:cubicBezTo>
                    <a:pt x="214" y="290"/>
                    <a:pt x="214" y="290"/>
                    <a:pt x="214" y="290"/>
                  </a:cubicBezTo>
                  <a:cubicBezTo>
                    <a:pt x="225" y="282"/>
                    <a:pt x="228" y="267"/>
                    <a:pt x="220" y="256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5" y="0"/>
                    <a:pt x="14" y="8"/>
                  </a:cubicBezTo>
                  <a:cubicBezTo>
                    <a:pt x="3" y="16"/>
                    <a:pt x="0" y="31"/>
                    <a:pt x="8" y="43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3" y="298"/>
                    <a:pt x="214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0" name="Freeform 92">
              <a:extLst>
                <a:ext uri="{FF2B5EF4-FFF2-40B4-BE49-F238E27FC236}">
                  <a16:creationId xmlns="" xmlns:a16="http://schemas.microsoft.com/office/drawing/2014/main" id="{21694E85-A11D-4FF3-B352-3511B764CEE6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6138" y="1536700"/>
              <a:ext cx="192088" cy="252413"/>
            </a:xfrm>
            <a:custGeom>
              <a:avLst/>
              <a:gdLst>
                <a:gd name="T0" fmla="*/ 214 w 228"/>
                <a:gd name="T1" fmla="*/ 290 h 298"/>
                <a:gd name="T2" fmla="*/ 214 w 228"/>
                <a:gd name="T3" fmla="*/ 290 h 298"/>
                <a:gd name="T4" fmla="*/ 220 w 228"/>
                <a:gd name="T5" fmla="*/ 255 h 298"/>
                <a:gd name="T6" fmla="*/ 49 w 228"/>
                <a:gd name="T7" fmla="*/ 14 h 298"/>
                <a:gd name="T8" fmla="*/ 14 w 228"/>
                <a:gd name="T9" fmla="*/ 8 h 298"/>
                <a:gd name="T10" fmla="*/ 8 w 228"/>
                <a:gd name="T11" fmla="*/ 42 h 298"/>
                <a:gd name="T12" fmla="*/ 179 w 228"/>
                <a:gd name="T13" fmla="*/ 284 h 298"/>
                <a:gd name="T14" fmla="*/ 214 w 228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8" h="298">
                  <a:moveTo>
                    <a:pt x="214" y="290"/>
                  </a:moveTo>
                  <a:cubicBezTo>
                    <a:pt x="214" y="290"/>
                    <a:pt x="214" y="290"/>
                    <a:pt x="214" y="290"/>
                  </a:cubicBezTo>
                  <a:cubicBezTo>
                    <a:pt x="225" y="282"/>
                    <a:pt x="228" y="267"/>
                    <a:pt x="220" y="255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5" y="0"/>
                    <a:pt x="14" y="8"/>
                  </a:cubicBezTo>
                  <a:cubicBezTo>
                    <a:pt x="3" y="16"/>
                    <a:pt x="0" y="31"/>
                    <a:pt x="8" y="42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8"/>
                    <a:pt x="214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Freeform 93">
              <a:extLst>
                <a:ext uri="{FF2B5EF4-FFF2-40B4-BE49-F238E27FC236}">
                  <a16:creationId xmlns="" xmlns:a16="http://schemas.microsoft.com/office/drawing/2014/main" id="{DAE65440-EA3D-4DFE-ADCB-0E155CCDD4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1438" y="2085975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4 w 227"/>
                <a:gd name="T9" fmla="*/ 8 h 298"/>
                <a:gd name="T10" fmla="*/ 14 w 227"/>
                <a:gd name="T11" fmla="*/ 8 h 298"/>
                <a:gd name="T12" fmla="*/ 8 w 227"/>
                <a:gd name="T13" fmla="*/ 43 h 298"/>
                <a:gd name="T14" fmla="*/ 178 w 227"/>
                <a:gd name="T15" fmla="*/ 284 h 298"/>
                <a:gd name="T16" fmla="*/ 213 w 227"/>
                <a:gd name="T17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2" y="16"/>
                    <a:pt x="0" y="31"/>
                    <a:pt x="8" y="43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Freeform 94">
              <a:extLst>
                <a:ext uri="{FF2B5EF4-FFF2-40B4-BE49-F238E27FC236}">
                  <a16:creationId xmlns="" xmlns:a16="http://schemas.microsoft.com/office/drawing/2014/main" id="{678ACD4A-3661-4D90-A7C0-99FB3CCBB56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6050" y="2033588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3 w 227"/>
                <a:gd name="T9" fmla="*/ 8 h 298"/>
                <a:gd name="T10" fmla="*/ 8 w 227"/>
                <a:gd name="T11" fmla="*/ 42 h 298"/>
                <a:gd name="T12" fmla="*/ 178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3" y="8"/>
                  </a:cubicBezTo>
                  <a:cubicBezTo>
                    <a:pt x="2" y="16"/>
                    <a:pt x="0" y="31"/>
                    <a:pt x="8" y="42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3" name="Freeform 95">
              <a:extLst>
                <a:ext uri="{FF2B5EF4-FFF2-40B4-BE49-F238E27FC236}">
                  <a16:creationId xmlns="" xmlns:a16="http://schemas.microsoft.com/office/drawing/2014/main" id="{6D6144E3-19F0-4897-86E1-CEAA64B6265B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0663" y="1981200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3 w 227"/>
                <a:gd name="T9" fmla="*/ 8 h 298"/>
                <a:gd name="T10" fmla="*/ 13 w 227"/>
                <a:gd name="T11" fmla="*/ 8 h 298"/>
                <a:gd name="T12" fmla="*/ 7 w 227"/>
                <a:gd name="T13" fmla="*/ 42 h 298"/>
                <a:gd name="T14" fmla="*/ 178 w 227"/>
                <a:gd name="T15" fmla="*/ 284 h 298"/>
                <a:gd name="T16" fmla="*/ 213 w 227"/>
                <a:gd name="T17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2"/>
                    <a:pt x="25" y="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2" y="15"/>
                    <a:pt x="0" y="31"/>
                    <a:pt x="7" y="42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Freeform 96">
              <a:extLst>
                <a:ext uri="{FF2B5EF4-FFF2-40B4-BE49-F238E27FC236}">
                  <a16:creationId xmlns="" xmlns:a16="http://schemas.microsoft.com/office/drawing/2014/main" id="{C877C91F-2261-41C2-A0B4-2949D3921D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5275" y="1927225"/>
              <a:ext cx="192088" cy="252413"/>
            </a:xfrm>
            <a:custGeom>
              <a:avLst/>
              <a:gdLst>
                <a:gd name="T0" fmla="*/ 213 w 227"/>
                <a:gd name="T1" fmla="*/ 291 h 298"/>
                <a:gd name="T2" fmla="*/ 213 w 227"/>
                <a:gd name="T3" fmla="*/ 291 h 298"/>
                <a:gd name="T4" fmla="*/ 219 w 227"/>
                <a:gd name="T5" fmla="*/ 256 h 298"/>
                <a:gd name="T6" fmla="*/ 48 w 227"/>
                <a:gd name="T7" fmla="*/ 14 h 298"/>
                <a:gd name="T8" fmla="*/ 13 w 227"/>
                <a:gd name="T9" fmla="*/ 8 h 298"/>
                <a:gd name="T10" fmla="*/ 7 w 227"/>
                <a:gd name="T11" fmla="*/ 43 h 298"/>
                <a:gd name="T12" fmla="*/ 178 w 227"/>
                <a:gd name="T13" fmla="*/ 285 h 298"/>
                <a:gd name="T14" fmla="*/ 213 w 227"/>
                <a:gd name="T15" fmla="*/ 291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1"/>
                  </a:moveTo>
                  <a:cubicBezTo>
                    <a:pt x="213" y="291"/>
                    <a:pt x="213" y="291"/>
                    <a:pt x="213" y="291"/>
                  </a:cubicBezTo>
                  <a:cubicBezTo>
                    <a:pt x="224" y="283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3" y="8"/>
                  </a:cubicBezTo>
                  <a:cubicBezTo>
                    <a:pt x="2" y="16"/>
                    <a:pt x="0" y="32"/>
                    <a:pt x="7" y="43"/>
                  </a:cubicBezTo>
                  <a:cubicBezTo>
                    <a:pt x="178" y="285"/>
                    <a:pt x="178" y="285"/>
                    <a:pt x="178" y="285"/>
                  </a:cubicBezTo>
                  <a:cubicBezTo>
                    <a:pt x="186" y="296"/>
                    <a:pt x="202" y="298"/>
                    <a:pt x="213" y="291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5" name="Freeform 97">
              <a:extLst>
                <a:ext uri="{FF2B5EF4-FFF2-40B4-BE49-F238E27FC236}">
                  <a16:creationId xmlns="" xmlns:a16="http://schemas.microsoft.com/office/drawing/2014/main" id="{E923E9F7-C21E-4AE9-826B-B23E737B271B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0" y="1874838"/>
              <a:ext cx="193675" cy="252413"/>
            </a:xfrm>
            <a:custGeom>
              <a:avLst/>
              <a:gdLst>
                <a:gd name="T0" fmla="*/ 214 w 228"/>
                <a:gd name="T1" fmla="*/ 290 h 298"/>
                <a:gd name="T2" fmla="*/ 214 w 228"/>
                <a:gd name="T3" fmla="*/ 290 h 298"/>
                <a:gd name="T4" fmla="*/ 220 w 228"/>
                <a:gd name="T5" fmla="*/ 256 h 298"/>
                <a:gd name="T6" fmla="*/ 49 w 228"/>
                <a:gd name="T7" fmla="*/ 14 h 298"/>
                <a:gd name="T8" fmla="*/ 14 w 228"/>
                <a:gd name="T9" fmla="*/ 8 h 298"/>
                <a:gd name="T10" fmla="*/ 8 w 228"/>
                <a:gd name="T11" fmla="*/ 43 h 298"/>
                <a:gd name="T12" fmla="*/ 179 w 228"/>
                <a:gd name="T13" fmla="*/ 284 h 298"/>
                <a:gd name="T14" fmla="*/ 214 w 228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8" h="298">
                  <a:moveTo>
                    <a:pt x="214" y="290"/>
                  </a:moveTo>
                  <a:cubicBezTo>
                    <a:pt x="214" y="290"/>
                    <a:pt x="214" y="290"/>
                    <a:pt x="214" y="290"/>
                  </a:cubicBezTo>
                  <a:cubicBezTo>
                    <a:pt x="225" y="282"/>
                    <a:pt x="228" y="267"/>
                    <a:pt x="220" y="256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6" y="0"/>
                    <a:pt x="14" y="8"/>
                  </a:cubicBezTo>
                  <a:cubicBezTo>
                    <a:pt x="3" y="16"/>
                    <a:pt x="0" y="32"/>
                    <a:pt x="8" y="43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6"/>
                    <a:pt x="203" y="298"/>
                    <a:pt x="214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6" name="Freeform 98">
              <a:extLst>
                <a:ext uri="{FF2B5EF4-FFF2-40B4-BE49-F238E27FC236}">
                  <a16:creationId xmlns="" xmlns:a16="http://schemas.microsoft.com/office/drawing/2014/main" id="{72BC67E4-1D7A-4662-AC1B-C3787A0168F7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6188" y="2154238"/>
              <a:ext cx="271463" cy="342900"/>
            </a:xfrm>
            <a:custGeom>
              <a:avLst/>
              <a:gdLst>
                <a:gd name="T0" fmla="*/ 296 w 322"/>
                <a:gd name="T1" fmla="*/ 391 h 406"/>
                <a:gd name="T2" fmla="*/ 296 w 322"/>
                <a:gd name="T3" fmla="*/ 391 h 406"/>
                <a:gd name="T4" fmla="*/ 229 w 322"/>
                <a:gd name="T5" fmla="*/ 379 h 406"/>
                <a:gd name="T6" fmla="*/ 0 w 322"/>
                <a:gd name="T7" fmla="*/ 54 h 406"/>
                <a:gd name="T8" fmla="*/ 77 w 322"/>
                <a:gd name="T9" fmla="*/ 0 h 406"/>
                <a:gd name="T10" fmla="*/ 307 w 322"/>
                <a:gd name="T11" fmla="*/ 325 h 406"/>
                <a:gd name="T12" fmla="*/ 296 w 322"/>
                <a:gd name="T13" fmla="*/ 3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2" h="406">
                  <a:moveTo>
                    <a:pt x="296" y="391"/>
                  </a:moveTo>
                  <a:cubicBezTo>
                    <a:pt x="296" y="391"/>
                    <a:pt x="296" y="391"/>
                    <a:pt x="296" y="391"/>
                  </a:cubicBezTo>
                  <a:cubicBezTo>
                    <a:pt x="274" y="406"/>
                    <a:pt x="245" y="401"/>
                    <a:pt x="229" y="379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307" y="325"/>
                    <a:pt x="307" y="325"/>
                    <a:pt x="307" y="325"/>
                  </a:cubicBezTo>
                  <a:cubicBezTo>
                    <a:pt x="322" y="346"/>
                    <a:pt x="317" y="376"/>
                    <a:pt x="296" y="391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Freeform 99">
              <a:extLst>
                <a:ext uri="{FF2B5EF4-FFF2-40B4-BE49-F238E27FC236}">
                  <a16:creationId xmlns="" xmlns:a16="http://schemas.microsoft.com/office/drawing/2014/main" id="{EDB7904F-5E3C-474D-80F8-A0581EBDE1AB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2438" y="1816100"/>
              <a:ext cx="273050" cy="344488"/>
            </a:xfrm>
            <a:custGeom>
              <a:avLst/>
              <a:gdLst>
                <a:gd name="T0" fmla="*/ 296 w 322"/>
                <a:gd name="T1" fmla="*/ 391 h 407"/>
                <a:gd name="T2" fmla="*/ 296 w 322"/>
                <a:gd name="T3" fmla="*/ 391 h 407"/>
                <a:gd name="T4" fmla="*/ 229 w 322"/>
                <a:gd name="T5" fmla="*/ 380 h 407"/>
                <a:gd name="T6" fmla="*/ 0 w 322"/>
                <a:gd name="T7" fmla="*/ 55 h 407"/>
                <a:gd name="T8" fmla="*/ 77 w 322"/>
                <a:gd name="T9" fmla="*/ 0 h 407"/>
                <a:gd name="T10" fmla="*/ 307 w 322"/>
                <a:gd name="T11" fmla="*/ 325 h 407"/>
                <a:gd name="T12" fmla="*/ 296 w 322"/>
                <a:gd name="T13" fmla="*/ 391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2" h="407">
                  <a:moveTo>
                    <a:pt x="296" y="391"/>
                  </a:moveTo>
                  <a:cubicBezTo>
                    <a:pt x="296" y="391"/>
                    <a:pt x="296" y="391"/>
                    <a:pt x="296" y="391"/>
                  </a:cubicBezTo>
                  <a:cubicBezTo>
                    <a:pt x="274" y="407"/>
                    <a:pt x="244" y="402"/>
                    <a:pt x="229" y="38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307" y="325"/>
                    <a:pt x="307" y="325"/>
                    <a:pt x="307" y="325"/>
                  </a:cubicBezTo>
                  <a:cubicBezTo>
                    <a:pt x="322" y="347"/>
                    <a:pt x="317" y="376"/>
                    <a:pt x="296" y="391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8" name="Freeform 100">
              <a:extLst>
                <a:ext uri="{FF2B5EF4-FFF2-40B4-BE49-F238E27FC236}">
                  <a16:creationId xmlns="" xmlns:a16="http://schemas.microsoft.com/office/drawing/2014/main" id="{B4380FDC-2FE3-4CB5-8FFC-117CC92F4E8F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600" y="2424113"/>
              <a:ext cx="192088" cy="250825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6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3 h 298"/>
                <a:gd name="T12" fmla="*/ 178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2"/>
                    <a:pt x="8" y="43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6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9" name="Freeform 101">
              <a:extLst>
                <a:ext uri="{FF2B5EF4-FFF2-40B4-BE49-F238E27FC236}">
                  <a16:creationId xmlns="" xmlns:a16="http://schemas.microsoft.com/office/drawing/2014/main" id="{13222F4B-15ED-49FB-9835-8AA7F8AE2302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8213" y="2370138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6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3 h 298"/>
                <a:gd name="T12" fmla="*/ 178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2"/>
                    <a:pt x="8" y="43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0" name="Freeform 102">
              <a:extLst>
                <a:ext uri="{FF2B5EF4-FFF2-40B4-BE49-F238E27FC236}">
                  <a16:creationId xmlns="" xmlns:a16="http://schemas.microsoft.com/office/drawing/2014/main" id="{8A825C9A-845A-4DD9-9D69-5BAA4C28684B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2825" y="2317750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3 h 298"/>
                <a:gd name="T12" fmla="*/ 178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1"/>
                    <a:pt x="8" y="43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1" name="Freeform 103">
              <a:extLst>
                <a:ext uri="{FF2B5EF4-FFF2-40B4-BE49-F238E27FC236}">
                  <a16:creationId xmlns="" xmlns:a16="http://schemas.microsoft.com/office/drawing/2014/main" id="{4BCFE318-6CB8-4639-A02B-49B05CA20D3E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7438" y="2265363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2 h 298"/>
                <a:gd name="T12" fmla="*/ 178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2"/>
                    <a:pt x="25" y="0"/>
                    <a:pt x="14" y="8"/>
                  </a:cubicBezTo>
                  <a:cubicBezTo>
                    <a:pt x="2" y="16"/>
                    <a:pt x="0" y="31"/>
                    <a:pt x="8" y="42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2" name="Freeform 104">
              <a:extLst>
                <a:ext uri="{FF2B5EF4-FFF2-40B4-BE49-F238E27FC236}">
                  <a16:creationId xmlns="" xmlns:a16="http://schemas.microsoft.com/office/drawing/2014/main" id="{C3903770-2F25-445A-9839-8A2C363BCB3B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2050" y="2212975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3 h 298"/>
                <a:gd name="T8" fmla="*/ 13 w 227"/>
                <a:gd name="T9" fmla="*/ 8 h 298"/>
                <a:gd name="T10" fmla="*/ 8 w 227"/>
                <a:gd name="T11" fmla="*/ 42 h 298"/>
                <a:gd name="T12" fmla="*/ 178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0" y="2"/>
                    <a:pt x="25" y="0"/>
                    <a:pt x="13" y="8"/>
                  </a:cubicBezTo>
                  <a:cubicBezTo>
                    <a:pt x="2" y="15"/>
                    <a:pt x="0" y="31"/>
                    <a:pt x="8" y="42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3" name="Freeform 105">
              <a:extLst>
                <a:ext uri="{FF2B5EF4-FFF2-40B4-BE49-F238E27FC236}">
                  <a16:creationId xmlns="" xmlns:a16="http://schemas.microsoft.com/office/drawing/2014/main" id="{CBC32145-DC1C-45BC-91A7-29B20F190C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350" y="2762250"/>
              <a:ext cx="190500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2 h 298"/>
                <a:gd name="T12" fmla="*/ 179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2"/>
                    <a:pt x="25" y="0"/>
                    <a:pt x="14" y="8"/>
                  </a:cubicBezTo>
                  <a:cubicBezTo>
                    <a:pt x="3" y="16"/>
                    <a:pt x="0" y="31"/>
                    <a:pt x="8" y="42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4" name="Freeform 106">
              <a:extLst>
                <a:ext uri="{FF2B5EF4-FFF2-40B4-BE49-F238E27FC236}">
                  <a16:creationId xmlns="" xmlns:a16="http://schemas.microsoft.com/office/drawing/2014/main" id="{D752D06C-2CC1-4CC7-9F32-8212212F8C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0375" y="2709863"/>
              <a:ext cx="192088" cy="250825"/>
            </a:xfrm>
            <a:custGeom>
              <a:avLst/>
              <a:gdLst>
                <a:gd name="T0" fmla="*/ 213 w 227"/>
                <a:gd name="T1" fmla="*/ 290 h 297"/>
                <a:gd name="T2" fmla="*/ 213 w 227"/>
                <a:gd name="T3" fmla="*/ 290 h 297"/>
                <a:gd name="T4" fmla="*/ 219 w 227"/>
                <a:gd name="T5" fmla="*/ 255 h 297"/>
                <a:gd name="T6" fmla="*/ 48 w 227"/>
                <a:gd name="T7" fmla="*/ 13 h 297"/>
                <a:gd name="T8" fmla="*/ 14 w 227"/>
                <a:gd name="T9" fmla="*/ 7 h 297"/>
                <a:gd name="T10" fmla="*/ 8 w 227"/>
                <a:gd name="T11" fmla="*/ 42 h 297"/>
                <a:gd name="T12" fmla="*/ 179 w 227"/>
                <a:gd name="T13" fmla="*/ 284 h 297"/>
                <a:gd name="T14" fmla="*/ 213 w 227"/>
                <a:gd name="T15" fmla="*/ 29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7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0" y="2"/>
                    <a:pt x="25" y="0"/>
                    <a:pt x="14" y="7"/>
                  </a:cubicBezTo>
                  <a:cubicBezTo>
                    <a:pt x="3" y="15"/>
                    <a:pt x="0" y="31"/>
                    <a:pt x="8" y="42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6" y="295"/>
                    <a:pt x="202" y="297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5" name="Freeform 107">
              <a:extLst>
                <a:ext uri="{FF2B5EF4-FFF2-40B4-BE49-F238E27FC236}">
                  <a16:creationId xmlns="" xmlns:a16="http://schemas.microsoft.com/office/drawing/2014/main" id="{E46C6073-4038-4E22-A894-D6E0106073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4988" y="2655888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6 h 298"/>
                <a:gd name="T6" fmla="*/ 48 w 227"/>
                <a:gd name="T7" fmla="*/ 14 h 298"/>
                <a:gd name="T8" fmla="*/ 14 w 227"/>
                <a:gd name="T9" fmla="*/ 8 h 298"/>
                <a:gd name="T10" fmla="*/ 14 w 227"/>
                <a:gd name="T11" fmla="*/ 8 h 298"/>
                <a:gd name="T12" fmla="*/ 8 w 227"/>
                <a:gd name="T13" fmla="*/ 43 h 298"/>
                <a:gd name="T14" fmla="*/ 179 w 227"/>
                <a:gd name="T15" fmla="*/ 284 h 298"/>
                <a:gd name="T16" fmla="*/ 213 w 227"/>
                <a:gd name="T17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2" y="16"/>
                    <a:pt x="0" y="32"/>
                    <a:pt x="8" y="43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6" y="296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6" name="Freeform 108">
              <a:extLst>
                <a:ext uri="{FF2B5EF4-FFF2-40B4-BE49-F238E27FC236}">
                  <a16:creationId xmlns="" xmlns:a16="http://schemas.microsoft.com/office/drawing/2014/main" id="{C3A26BE8-37B0-4A8D-A75E-7F404D47937B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9600" y="2603500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6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3 h 298"/>
                <a:gd name="T12" fmla="*/ 178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1"/>
                    <a:pt x="8" y="43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7" name="Freeform 109">
              <a:extLst>
                <a:ext uri="{FF2B5EF4-FFF2-40B4-BE49-F238E27FC236}">
                  <a16:creationId xmlns="" xmlns:a16="http://schemas.microsoft.com/office/drawing/2014/main" id="{BFA81D49-48C8-46B3-B211-A345F8F1AEB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4213" y="2551113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2 h 298"/>
                <a:gd name="T12" fmla="*/ 178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1"/>
                    <a:pt x="8" y="42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8" name="Freeform 110">
              <a:extLst>
                <a:ext uri="{FF2B5EF4-FFF2-40B4-BE49-F238E27FC236}">
                  <a16:creationId xmlns="" xmlns:a16="http://schemas.microsoft.com/office/drawing/2014/main" id="{49A1E113-E517-4CBD-9418-033FF467DF4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0513" y="2828925"/>
              <a:ext cx="271463" cy="344488"/>
            </a:xfrm>
            <a:custGeom>
              <a:avLst/>
              <a:gdLst>
                <a:gd name="T0" fmla="*/ 296 w 322"/>
                <a:gd name="T1" fmla="*/ 391 h 407"/>
                <a:gd name="T2" fmla="*/ 296 w 322"/>
                <a:gd name="T3" fmla="*/ 391 h 407"/>
                <a:gd name="T4" fmla="*/ 230 w 322"/>
                <a:gd name="T5" fmla="*/ 380 h 407"/>
                <a:gd name="T6" fmla="*/ 0 w 322"/>
                <a:gd name="T7" fmla="*/ 55 h 407"/>
                <a:gd name="T8" fmla="*/ 78 w 322"/>
                <a:gd name="T9" fmla="*/ 0 h 407"/>
                <a:gd name="T10" fmla="*/ 307 w 322"/>
                <a:gd name="T11" fmla="*/ 325 h 407"/>
                <a:gd name="T12" fmla="*/ 296 w 322"/>
                <a:gd name="T13" fmla="*/ 391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2" h="407">
                  <a:moveTo>
                    <a:pt x="296" y="391"/>
                  </a:moveTo>
                  <a:cubicBezTo>
                    <a:pt x="296" y="391"/>
                    <a:pt x="296" y="391"/>
                    <a:pt x="296" y="391"/>
                  </a:cubicBezTo>
                  <a:cubicBezTo>
                    <a:pt x="274" y="407"/>
                    <a:pt x="245" y="402"/>
                    <a:pt x="230" y="38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307" y="325"/>
                    <a:pt x="307" y="325"/>
                    <a:pt x="307" y="325"/>
                  </a:cubicBezTo>
                  <a:cubicBezTo>
                    <a:pt x="322" y="347"/>
                    <a:pt x="317" y="376"/>
                    <a:pt x="296" y="391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9" name="Freeform 111">
              <a:extLst>
                <a:ext uri="{FF2B5EF4-FFF2-40B4-BE49-F238E27FC236}">
                  <a16:creationId xmlns="" xmlns:a16="http://schemas.microsoft.com/office/drawing/2014/main" id="{99747F80-F4CD-4EC8-BDF4-660D56A2AA8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9513" y="3100388"/>
              <a:ext cx="192088" cy="250825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3 h 298"/>
                <a:gd name="T12" fmla="*/ 179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5" y="282"/>
                    <a:pt x="227" y="267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1" y="3"/>
                    <a:pt x="25" y="0"/>
                    <a:pt x="14" y="8"/>
                  </a:cubicBezTo>
                  <a:cubicBezTo>
                    <a:pt x="3" y="16"/>
                    <a:pt x="0" y="31"/>
                    <a:pt x="8" y="43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0" name="Freeform 112">
              <a:extLst>
                <a:ext uri="{FF2B5EF4-FFF2-40B4-BE49-F238E27FC236}">
                  <a16:creationId xmlns="" xmlns:a16="http://schemas.microsoft.com/office/drawing/2014/main" id="{4C393C98-2D6E-4D72-BD2C-6AEB013017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4125" y="3046413"/>
              <a:ext cx="190500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2 h 298"/>
                <a:gd name="T12" fmla="*/ 179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1" y="3"/>
                    <a:pt x="25" y="0"/>
                    <a:pt x="14" y="8"/>
                  </a:cubicBezTo>
                  <a:cubicBezTo>
                    <a:pt x="3" y="16"/>
                    <a:pt x="0" y="31"/>
                    <a:pt x="8" y="42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1" name="Freeform 113">
              <a:extLst>
                <a:ext uri="{FF2B5EF4-FFF2-40B4-BE49-F238E27FC236}">
                  <a16:creationId xmlns="" xmlns:a16="http://schemas.microsoft.com/office/drawing/2014/main" id="{110C8B46-219B-40CD-ACE0-D16A6730757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7150" y="2994025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2 h 298"/>
                <a:gd name="T12" fmla="*/ 179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2"/>
                    <a:pt x="25" y="0"/>
                    <a:pt x="14" y="8"/>
                  </a:cubicBezTo>
                  <a:cubicBezTo>
                    <a:pt x="3" y="16"/>
                    <a:pt x="0" y="31"/>
                    <a:pt x="8" y="42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2" name="Freeform 114">
              <a:extLst>
                <a:ext uri="{FF2B5EF4-FFF2-40B4-BE49-F238E27FC236}">
                  <a16:creationId xmlns="" xmlns:a16="http://schemas.microsoft.com/office/drawing/2014/main" id="{6F0AEDD7-FC82-44C4-84C4-3EA8F94FEE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1763" y="2941638"/>
              <a:ext cx="192088" cy="252413"/>
            </a:xfrm>
            <a:custGeom>
              <a:avLst/>
              <a:gdLst>
                <a:gd name="T0" fmla="*/ 213 w 227"/>
                <a:gd name="T1" fmla="*/ 290 h 297"/>
                <a:gd name="T2" fmla="*/ 213 w 227"/>
                <a:gd name="T3" fmla="*/ 290 h 297"/>
                <a:gd name="T4" fmla="*/ 219 w 227"/>
                <a:gd name="T5" fmla="*/ 255 h 297"/>
                <a:gd name="T6" fmla="*/ 48 w 227"/>
                <a:gd name="T7" fmla="*/ 13 h 297"/>
                <a:gd name="T8" fmla="*/ 14 w 227"/>
                <a:gd name="T9" fmla="*/ 7 h 297"/>
                <a:gd name="T10" fmla="*/ 14 w 227"/>
                <a:gd name="T11" fmla="*/ 7 h 297"/>
                <a:gd name="T12" fmla="*/ 8 w 227"/>
                <a:gd name="T13" fmla="*/ 42 h 297"/>
                <a:gd name="T14" fmla="*/ 179 w 227"/>
                <a:gd name="T15" fmla="*/ 284 h 297"/>
                <a:gd name="T16" fmla="*/ 213 w 227"/>
                <a:gd name="T17" fmla="*/ 29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297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0" y="2"/>
                    <a:pt x="25" y="0"/>
                    <a:pt x="14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3" y="15"/>
                    <a:pt x="0" y="31"/>
                    <a:pt x="8" y="42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7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3" name="Freeform 115">
              <a:extLst>
                <a:ext uri="{FF2B5EF4-FFF2-40B4-BE49-F238E27FC236}">
                  <a16:creationId xmlns="" xmlns:a16="http://schemas.microsoft.com/office/drawing/2014/main" id="{7EADA6BD-1307-49D2-8240-C00572921C09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6375" y="2889250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6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3 h 298"/>
                <a:gd name="T12" fmla="*/ 179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3" y="16"/>
                    <a:pt x="0" y="32"/>
                    <a:pt x="8" y="43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6" y="296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4" name="Freeform 116">
              <a:extLst>
                <a:ext uri="{FF2B5EF4-FFF2-40B4-BE49-F238E27FC236}">
                  <a16:creationId xmlns="" xmlns:a16="http://schemas.microsoft.com/office/drawing/2014/main" id="{7E4821E2-0320-48E0-980D-0593ED3A73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2675" y="3168650"/>
              <a:ext cx="273050" cy="342900"/>
            </a:xfrm>
            <a:custGeom>
              <a:avLst/>
              <a:gdLst>
                <a:gd name="T0" fmla="*/ 296 w 323"/>
                <a:gd name="T1" fmla="*/ 391 h 406"/>
                <a:gd name="T2" fmla="*/ 296 w 323"/>
                <a:gd name="T3" fmla="*/ 391 h 406"/>
                <a:gd name="T4" fmla="*/ 230 w 323"/>
                <a:gd name="T5" fmla="*/ 379 h 406"/>
                <a:gd name="T6" fmla="*/ 0 w 323"/>
                <a:gd name="T7" fmla="*/ 54 h 406"/>
                <a:gd name="T8" fmla="*/ 78 w 323"/>
                <a:gd name="T9" fmla="*/ 0 h 406"/>
                <a:gd name="T10" fmla="*/ 307 w 323"/>
                <a:gd name="T11" fmla="*/ 325 h 406"/>
                <a:gd name="T12" fmla="*/ 296 w 323"/>
                <a:gd name="T13" fmla="*/ 3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3" h="406">
                  <a:moveTo>
                    <a:pt x="296" y="391"/>
                  </a:moveTo>
                  <a:cubicBezTo>
                    <a:pt x="296" y="391"/>
                    <a:pt x="296" y="391"/>
                    <a:pt x="296" y="391"/>
                  </a:cubicBezTo>
                  <a:cubicBezTo>
                    <a:pt x="275" y="406"/>
                    <a:pt x="245" y="401"/>
                    <a:pt x="230" y="379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307" y="325"/>
                    <a:pt x="307" y="325"/>
                    <a:pt x="307" y="325"/>
                  </a:cubicBezTo>
                  <a:cubicBezTo>
                    <a:pt x="323" y="346"/>
                    <a:pt x="317" y="376"/>
                    <a:pt x="296" y="391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5" name="Freeform 117">
              <a:extLst>
                <a:ext uri="{FF2B5EF4-FFF2-40B4-BE49-F238E27FC236}">
                  <a16:creationId xmlns="" xmlns:a16="http://schemas.microsoft.com/office/drawing/2014/main" id="{554605CA-C570-4A72-B3E9-4E9F4E16FA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8350" y="2492375"/>
              <a:ext cx="271463" cy="342900"/>
            </a:xfrm>
            <a:custGeom>
              <a:avLst/>
              <a:gdLst>
                <a:gd name="T0" fmla="*/ 296 w 322"/>
                <a:gd name="T1" fmla="*/ 391 h 406"/>
                <a:gd name="T2" fmla="*/ 296 w 322"/>
                <a:gd name="T3" fmla="*/ 391 h 406"/>
                <a:gd name="T4" fmla="*/ 230 w 322"/>
                <a:gd name="T5" fmla="*/ 380 h 406"/>
                <a:gd name="T6" fmla="*/ 0 w 322"/>
                <a:gd name="T7" fmla="*/ 55 h 406"/>
                <a:gd name="T8" fmla="*/ 77 w 322"/>
                <a:gd name="T9" fmla="*/ 0 h 406"/>
                <a:gd name="T10" fmla="*/ 307 w 322"/>
                <a:gd name="T11" fmla="*/ 325 h 406"/>
                <a:gd name="T12" fmla="*/ 296 w 322"/>
                <a:gd name="T13" fmla="*/ 3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2" h="406">
                  <a:moveTo>
                    <a:pt x="296" y="391"/>
                  </a:moveTo>
                  <a:cubicBezTo>
                    <a:pt x="296" y="391"/>
                    <a:pt x="296" y="391"/>
                    <a:pt x="296" y="391"/>
                  </a:cubicBezTo>
                  <a:cubicBezTo>
                    <a:pt x="274" y="406"/>
                    <a:pt x="245" y="401"/>
                    <a:pt x="230" y="38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307" y="325"/>
                    <a:pt x="307" y="325"/>
                    <a:pt x="307" y="325"/>
                  </a:cubicBezTo>
                  <a:cubicBezTo>
                    <a:pt x="322" y="346"/>
                    <a:pt x="317" y="376"/>
                    <a:pt x="296" y="391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6" name="Freeform 118">
              <a:extLst>
                <a:ext uri="{FF2B5EF4-FFF2-40B4-BE49-F238E27FC236}">
                  <a16:creationId xmlns="" xmlns:a16="http://schemas.microsoft.com/office/drawing/2014/main" id="{F0AAB91E-738C-4BE6-9C02-1DC0A63C530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7163" y="2989263"/>
              <a:ext cx="92075" cy="142875"/>
            </a:xfrm>
            <a:custGeom>
              <a:avLst/>
              <a:gdLst>
                <a:gd name="T0" fmla="*/ 0 w 58"/>
                <a:gd name="T1" fmla="*/ 0 h 90"/>
                <a:gd name="T2" fmla="*/ 58 w 58"/>
                <a:gd name="T3" fmla="*/ 90 h 90"/>
                <a:gd name="T4" fmla="*/ 0 w 58"/>
                <a:gd name="T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90">
                  <a:moveTo>
                    <a:pt x="0" y="0"/>
                  </a:moveTo>
                  <a:lnTo>
                    <a:pt x="58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7" name="Line 119">
              <a:extLst>
                <a:ext uri="{FF2B5EF4-FFF2-40B4-BE49-F238E27FC236}">
                  <a16:creationId xmlns="" xmlns:a16="http://schemas.microsoft.com/office/drawing/2014/main" id="{9EAB5299-90FB-40B0-A853-F89FFAC31F3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07163" y="2989263"/>
              <a:ext cx="92075" cy="14287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Freeform 120">
              <a:extLst>
                <a:ext uri="{FF2B5EF4-FFF2-40B4-BE49-F238E27FC236}">
                  <a16:creationId xmlns="" xmlns:a16="http://schemas.microsoft.com/office/drawing/2014/main" id="{47575362-DB3B-4F0F-B1B0-933320A1CA2A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5413" y="2957513"/>
              <a:ext cx="155575" cy="201613"/>
            </a:xfrm>
            <a:custGeom>
              <a:avLst/>
              <a:gdLst>
                <a:gd name="T0" fmla="*/ 146 w 183"/>
                <a:gd name="T1" fmla="*/ 237 h 237"/>
                <a:gd name="T2" fmla="*/ 119 w 183"/>
                <a:gd name="T3" fmla="*/ 222 h 237"/>
                <a:gd name="T4" fmla="*/ 10 w 183"/>
                <a:gd name="T5" fmla="*/ 55 h 237"/>
                <a:gd name="T6" fmla="*/ 20 w 183"/>
                <a:gd name="T7" fmla="*/ 10 h 237"/>
                <a:gd name="T8" fmla="*/ 65 w 183"/>
                <a:gd name="T9" fmla="*/ 19 h 237"/>
                <a:gd name="T10" fmla="*/ 174 w 183"/>
                <a:gd name="T11" fmla="*/ 187 h 237"/>
                <a:gd name="T12" fmla="*/ 164 w 183"/>
                <a:gd name="T13" fmla="*/ 232 h 237"/>
                <a:gd name="T14" fmla="*/ 146 w 183"/>
                <a:gd name="T1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3" h="237">
                  <a:moveTo>
                    <a:pt x="146" y="237"/>
                  </a:moveTo>
                  <a:cubicBezTo>
                    <a:pt x="136" y="237"/>
                    <a:pt x="125" y="232"/>
                    <a:pt x="119" y="222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0" y="40"/>
                    <a:pt x="5" y="20"/>
                    <a:pt x="20" y="10"/>
                  </a:cubicBezTo>
                  <a:cubicBezTo>
                    <a:pt x="35" y="0"/>
                    <a:pt x="55" y="4"/>
                    <a:pt x="65" y="19"/>
                  </a:cubicBezTo>
                  <a:cubicBezTo>
                    <a:pt x="174" y="187"/>
                    <a:pt x="174" y="187"/>
                    <a:pt x="174" y="187"/>
                  </a:cubicBezTo>
                  <a:cubicBezTo>
                    <a:pt x="183" y="202"/>
                    <a:pt x="179" y="222"/>
                    <a:pt x="164" y="232"/>
                  </a:cubicBezTo>
                  <a:cubicBezTo>
                    <a:pt x="159" y="236"/>
                    <a:pt x="152" y="237"/>
                    <a:pt x="146" y="237"/>
                  </a:cubicBezTo>
                  <a:close/>
                </a:path>
              </a:pathLst>
            </a:custGeom>
            <a:solidFill>
              <a:srgbClr val="4CB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Freeform 121">
              <a:extLst>
                <a:ext uri="{FF2B5EF4-FFF2-40B4-BE49-F238E27FC236}">
                  <a16:creationId xmlns="" xmlns:a16="http://schemas.microsoft.com/office/drawing/2014/main" id="{B2ADAA7A-35F0-49DF-B2F9-7617F71C1DFB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8113" y="3008313"/>
              <a:ext cx="141288" cy="92075"/>
            </a:xfrm>
            <a:custGeom>
              <a:avLst/>
              <a:gdLst>
                <a:gd name="T0" fmla="*/ 89 w 89"/>
                <a:gd name="T1" fmla="*/ 0 h 58"/>
                <a:gd name="T2" fmla="*/ 0 w 89"/>
                <a:gd name="T3" fmla="*/ 58 h 58"/>
                <a:gd name="T4" fmla="*/ 89 w 89"/>
                <a:gd name="T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9" h="58">
                  <a:moveTo>
                    <a:pt x="89" y="0"/>
                  </a:moveTo>
                  <a:lnTo>
                    <a:pt x="0" y="58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Line 122">
              <a:extLst>
                <a:ext uri="{FF2B5EF4-FFF2-40B4-BE49-F238E27FC236}">
                  <a16:creationId xmlns="" xmlns:a16="http://schemas.microsoft.com/office/drawing/2014/main" id="{98EF9341-3F73-40E0-8096-010135DFA0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88113" y="3008313"/>
              <a:ext cx="141288" cy="9207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1" name="Freeform 123">
              <a:extLst>
                <a:ext uri="{FF2B5EF4-FFF2-40B4-BE49-F238E27FC236}">
                  <a16:creationId xmlns="" xmlns:a16="http://schemas.microsoft.com/office/drawing/2014/main" id="{22985088-8DEA-439F-8F06-5F760F2BD68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363" y="2976563"/>
              <a:ext cx="204788" cy="150813"/>
            </a:xfrm>
            <a:custGeom>
              <a:avLst/>
              <a:gdLst>
                <a:gd name="T0" fmla="*/ 37 w 242"/>
                <a:gd name="T1" fmla="*/ 178 h 178"/>
                <a:gd name="T2" fmla="*/ 9 w 242"/>
                <a:gd name="T3" fmla="*/ 163 h 178"/>
                <a:gd name="T4" fmla="*/ 19 w 242"/>
                <a:gd name="T5" fmla="*/ 118 h 178"/>
                <a:gd name="T6" fmla="*/ 187 w 242"/>
                <a:gd name="T7" fmla="*/ 9 h 178"/>
                <a:gd name="T8" fmla="*/ 232 w 242"/>
                <a:gd name="T9" fmla="*/ 19 h 178"/>
                <a:gd name="T10" fmla="*/ 222 w 242"/>
                <a:gd name="T11" fmla="*/ 64 h 178"/>
                <a:gd name="T12" fmla="*/ 55 w 242"/>
                <a:gd name="T13" fmla="*/ 173 h 178"/>
                <a:gd name="T14" fmla="*/ 37 w 242"/>
                <a:gd name="T15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2" h="178">
                  <a:moveTo>
                    <a:pt x="37" y="178"/>
                  </a:moveTo>
                  <a:cubicBezTo>
                    <a:pt x="26" y="178"/>
                    <a:pt x="16" y="173"/>
                    <a:pt x="9" y="163"/>
                  </a:cubicBezTo>
                  <a:cubicBezTo>
                    <a:pt x="0" y="148"/>
                    <a:pt x="4" y="128"/>
                    <a:pt x="19" y="118"/>
                  </a:cubicBezTo>
                  <a:cubicBezTo>
                    <a:pt x="187" y="9"/>
                    <a:pt x="187" y="9"/>
                    <a:pt x="187" y="9"/>
                  </a:cubicBezTo>
                  <a:cubicBezTo>
                    <a:pt x="202" y="0"/>
                    <a:pt x="222" y="4"/>
                    <a:pt x="232" y="19"/>
                  </a:cubicBezTo>
                  <a:cubicBezTo>
                    <a:pt x="242" y="34"/>
                    <a:pt x="237" y="54"/>
                    <a:pt x="222" y="64"/>
                  </a:cubicBezTo>
                  <a:cubicBezTo>
                    <a:pt x="55" y="173"/>
                    <a:pt x="55" y="173"/>
                    <a:pt x="55" y="173"/>
                  </a:cubicBezTo>
                  <a:cubicBezTo>
                    <a:pt x="49" y="176"/>
                    <a:pt x="43" y="178"/>
                    <a:pt x="37" y="178"/>
                  </a:cubicBezTo>
                  <a:close/>
                </a:path>
              </a:pathLst>
            </a:custGeom>
            <a:solidFill>
              <a:srgbClr val="4CB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2" name="Freeform 124">
              <a:extLst>
                <a:ext uri="{FF2B5EF4-FFF2-40B4-BE49-F238E27FC236}">
                  <a16:creationId xmlns="" xmlns:a16="http://schemas.microsoft.com/office/drawing/2014/main" id="{7FCF26A3-4148-4357-B62B-FDD37599A0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5463" y="3895725"/>
              <a:ext cx="55563" cy="112713"/>
            </a:xfrm>
            <a:custGeom>
              <a:avLst/>
              <a:gdLst>
                <a:gd name="T0" fmla="*/ 32 w 65"/>
                <a:gd name="T1" fmla="*/ 134 h 134"/>
                <a:gd name="T2" fmla="*/ 0 w 65"/>
                <a:gd name="T3" fmla="*/ 101 h 134"/>
                <a:gd name="T4" fmla="*/ 0 w 65"/>
                <a:gd name="T5" fmla="*/ 32 h 134"/>
                <a:gd name="T6" fmla="*/ 32 w 65"/>
                <a:gd name="T7" fmla="*/ 0 h 134"/>
                <a:gd name="T8" fmla="*/ 65 w 65"/>
                <a:gd name="T9" fmla="*/ 32 h 134"/>
                <a:gd name="T10" fmla="*/ 65 w 65"/>
                <a:gd name="T11" fmla="*/ 101 h 134"/>
                <a:gd name="T12" fmla="*/ 32 w 65"/>
                <a:gd name="T13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134">
                  <a:moveTo>
                    <a:pt x="32" y="134"/>
                  </a:moveTo>
                  <a:cubicBezTo>
                    <a:pt x="14" y="134"/>
                    <a:pt x="0" y="119"/>
                    <a:pt x="0" y="101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5" y="14"/>
                    <a:pt x="65" y="32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19"/>
                    <a:pt x="50" y="134"/>
                    <a:pt x="32" y="134"/>
                  </a:cubicBezTo>
                  <a:close/>
                </a:path>
              </a:pathLst>
            </a:custGeom>
            <a:solidFill>
              <a:srgbClr val="EEB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3" name="Freeform 125">
              <a:extLst>
                <a:ext uri="{FF2B5EF4-FFF2-40B4-BE49-F238E27FC236}">
                  <a16:creationId xmlns="" xmlns:a16="http://schemas.microsoft.com/office/drawing/2014/main" id="{81BA9F5C-5799-4E70-BFD1-1BE0DE1ED4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5463" y="4279900"/>
              <a:ext cx="55563" cy="112713"/>
            </a:xfrm>
            <a:custGeom>
              <a:avLst/>
              <a:gdLst>
                <a:gd name="T0" fmla="*/ 32 w 65"/>
                <a:gd name="T1" fmla="*/ 134 h 134"/>
                <a:gd name="T2" fmla="*/ 0 w 65"/>
                <a:gd name="T3" fmla="*/ 101 h 134"/>
                <a:gd name="T4" fmla="*/ 0 w 65"/>
                <a:gd name="T5" fmla="*/ 32 h 134"/>
                <a:gd name="T6" fmla="*/ 32 w 65"/>
                <a:gd name="T7" fmla="*/ 0 h 134"/>
                <a:gd name="T8" fmla="*/ 65 w 65"/>
                <a:gd name="T9" fmla="*/ 32 h 134"/>
                <a:gd name="T10" fmla="*/ 65 w 65"/>
                <a:gd name="T11" fmla="*/ 101 h 134"/>
                <a:gd name="T12" fmla="*/ 32 w 65"/>
                <a:gd name="T13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134">
                  <a:moveTo>
                    <a:pt x="32" y="134"/>
                  </a:moveTo>
                  <a:cubicBezTo>
                    <a:pt x="14" y="134"/>
                    <a:pt x="0" y="119"/>
                    <a:pt x="0" y="101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5" y="14"/>
                    <a:pt x="65" y="32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19"/>
                    <a:pt x="50" y="134"/>
                    <a:pt x="32" y="134"/>
                  </a:cubicBezTo>
                  <a:close/>
                </a:path>
              </a:pathLst>
            </a:custGeom>
            <a:solidFill>
              <a:srgbClr val="EEB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4" name="Freeform 126">
              <a:extLst>
                <a:ext uri="{FF2B5EF4-FFF2-40B4-BE49-F238E27FC236}">
                  <a16:creationId xmlns="" xmlns:a16="http://schemas.microsoft.com/office/drawing/2014/main" id="{0FBF3D52-C860-4AA6-8117-7CB30043B561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4525" y="3959225"/>
              <a:ext cx="101600" cy="100013"/>
            </a:xfrm>
            <a:custGeom>
              <a:avLst/>
              <a:gdLst>
                <a:gd name="T0" fmla="*/ 36 w 120"/>
                <a:gd name="T1" fmla="*/ 118 h 118"/>
                <a:gd name="T2" fmla="*/ 14 w 120"/>
                <a:gd name="T3" fmla="*/ 109 h 118"/>
                <a:gd name="T4" fmla="*/ 13 w 120"/>
                <a:gd name="T5" fmla="*/ 62 h 118"/>
                <a:gd name="T6" fmla="*/ 60 w 120"/>
                <a:gd name="T7" fmla="*/ 13 h 118"/>
                <a:gd name="T8" fmla="*/ 107 w 120"/>
                <a:gd name="T9" fmla="*/ 12 h 118"/>
                <a:gd name="T10" fmla="*/ 107 w 120"/>
                <a:gd name="T11" fmla="*/ 58 h 118"/>
                <a:gd name="T12" fmla="*/ 60 w 120"/>
                <a:gd name="T13" fmla="*/ 108 h 118"/>
                <a:gd name="T14" fmla="*/ 36 w 120"/>
                <a:gd name="T15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0" h="118">
                  <a:moveTo>
                    <a:pt x="36" y="118"/>
                  </a:moveTo>
                  <a:cubicBezTo>
                    <a:pt x="28" y="118"/>
                    <a:pt x="20" y="115"/>
                    <a:pt x="14" y="109"/>
                  </a:cubicBezTo>
                  <a:cubicBezTo>
                    <a:pt x="1" y="96"/>
                    <a:pt x="0" y="75"/>
                    <a:pt x="13" y="62"/>
                  </a:cubicBezTo>
                  <a:cubicBezTo>
                    <a:pt x="60" y="13"/>
                    <a:pt x="60" y="13"/>
                    <a:pt x="60" y="13"/>
                  </a:cubicBezTo>
                  <a:cubicBezTo>
                    <a:pt x="73" y="0"/>
                    <a:pt x="94" y="0"/>
                    <a:pt x="107" y="12"/>
                  </a:cubicBezTo>
                  <a:cubicBezTo>
                    <a:pt x="120" y="25"/>
                    <a:pt x="120" y="45"/>
                    <a:pt x="107" y="58"/>
                  </a:cubicBezTo>
                  <a:cubicBezTo>
                    <a:pt x="60" y="108"/>
                    <a:pt x="60" y="108"/>
                    <a:pt x="60" y="108"/>
                  </a:cubicBezTo>
                  <a:cubicBezTo>
                    <a:pt x="53" y="114"/>
                    <a:pt x="45" y="118"/>
                    <a:pt x="36" y="118"/>
                  </a:cubicBezTo>
                  <a:close/>
                </a:path>
              </a:pathLst>
            </a:custGeom>
            <a:solidFill>
              <a:srgbClr val="EEB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5" name="Freeform 127">
              <a:extLst>
                <a:ext uri="{FF2B5EF4-FFF2-40B4-BE49-F238E27FC236}">
                  <a16:creationId xmlns="" xmlns:a16="http://schemas.microsoft.com/office/drawing/2014/main" id="{769B4913-3158-480D-8B97-80432FA4E66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7825" y="4235450"/>
              <a:ext cx="101600" cy="100013"/>
            </a:xfrm>
            <a:custGeom>
              <a:avLst/>
              <a:gdLst>
                <a:gd name="T0" fmla="*/ 36 w 120"/>
                <a:gd name="T1" fmla="*/ 118 h 118"/>
                <a:gd name="T2" fmla="*/ 13 w 120"/>
                <a:gd name="T3" fmla="*/ 109 h 118"/>
                <a:gd name="T4" fmla="*/ 12 w 120"/>
                <a:gd name="T5" fmla="*/ 63 h 118"/>
                <a:gd name="T6" fmla="*/ 60 w 120"/>
                <a:gd name="T7" fmla="*/ 14 h 118"/>
                <a:gd name="T8" fmla="*/ 106 w 120"/>
                <a:gd name="T9" fmla="*/ 13 h 118"/>
                <a:gd name="T10" fmla="*/ 107 w 120"/>
                <a:gd name="T11" fmla="*/ 59 h 118"/>
                <a:gd name="T12" fmla="*/ 59 w 120"/>
                <a:gd name="T13" fmla="*/ 108 h 118"/>
                <a:gd name="T14" fmla="*/ 36 w 120"/>
                <a:gd name="T15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0" h="118">
                  <a:moveTo>
                    <a:pt x="36" y="118"/>
                  </a:moveTo>
                  <a:cubicBezTo>
                    <a:pt x="28" y="118"/>
                    <a:pt x="20" y="115"/>
                    <a:pt x="13" y="109"/>
                  </a:cubicBezTo>
                  <a:cubicBezTo>
                    <a:pt x="0" y="97"/>
                    <a:pt x="0" y="76"/>
                    <a:pt x="12" y="63"/>
                  </a:cubicBezTo>
                  <a:cubicBezTo>
                    <a:pt x="60" y="14"/>
                    <a:pt x="60" y="14"/>
                    <a:pt x="60" y="14"/>
                  </a:cubicBezTo>
                  <a:cubicBezTo>
                    <a:pt x="73" y="1"/>
                    <a:pt x="93" y="0"/>
                    <a:pt x="106" y="13"/>
                  </a:cubicBezTo>
                  <a:cubicBezTo>
                    <a:pt x="119" y="25"/>
                    <a:pt x="120" y="46"/>
                    <a:pt x="107" y="59"/>
                  </a:cubicBezTo>
                  <a:cubicBezTo>
                    <a:pt x="59" y="108"/>
                    <a:pt x="59" y="108"/>
                    <a:pt x="59" y="108"/>
                  </a:cubicBezTo>
                  <a:cubicBezTo>
                    <a:pt x="53" y="115"/>
                    <a:pt x="44" y="118"/>
                    <a:pt x="36" y="118"/>
                  </a:cubicBezTo>
                  <a:close/>
                </a:path>
              </a:pathLst>
            </a:custGeom>
            <a:solidFill>
              <a:srgbClr val="EEB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6" name="Freeform 128">
              <a:extLst>
                <a:ext uri="{FF2B5EF4-FFF2-40B4-BE49-F238E27FC236}">
                  <a16:creationId xmlns="" xmlns:a16="http://schemas.microsoft.com/office/drawing/2014/main" id="{BD14FEE0-5B25-4D33-9C72-2DE263F399B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8500" y="4129088"/>
              <a:ext cx="114300" cy="53975"/>
            </a:xfrm>
            <a:custGeom>
              <a:avLst/>
              <a:gdLst>
                <a:gd name="T0" fmla="*/ 101 w 134"/>
                <a:gd name="T1" fmla="*/ 65 h 65"/>
                <a:gd name="T2" fmla="*/ 101 w 134"/>
                <a:gd name="T3" fmla="*/ 65 h 65"/>
                <a:gd name="T4" fmla="*/ 32 w 134"/>
                <a:gd name="T5" fmla="*/ 65 h 65"/>
                <a:gd name="T6" fmla="*/ 0 w 134"/>
                <a:gd name="T7" fmla="*/ 33 h 65"/>
                <a:gd name="T8" fmla="*/ 32 w 134"/>
                <a:gd name="T9" fmla="*/ 0 h 65"/>
                <a:gd name="T10" fmla="*/ 32 w 134"/>
                <a:gd name="T11" fmla="*/ 0 h 65"/>
                <a:gd name="T12" fmla="*/ 101 w 134"/>
                <a:gd name="T13" fmla="*/ 0 h 65"/>
                <a:gd name="T14" fmla="*/ 134 w 134"/>
                <a:gd name="T15" fmla="*/ 33 h 65"/>
                <a:gd name="T16" fmla="*/ 101 w 134"/>
                <a:gd name="T17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" h="65">
                  <a:moveTo>
                    <a:pt x="101" y="65"/>
                  </a:moveTo>
                  <a:cubicBezTo>
                    <a:pt x="101" y="65"/>
                    <a:pt x="101" y="65"/>
                    <a:pt x="101" y="65"/>
                  </a:cubicBezTo>
                  <a:cubicBezTo>
                    <a:pt x="32" y="65"/>
                    <a:pt x="32" y="65"/>
                    <a:pt x="32" y="65"/>
                  </a:cubicBezTo>
                  <a:cubicBezTo>
                    <a:pt x="14" y="65"/>
                    <a:pt x="0" y="51"/>
                    <a:pt x="0" y="33"/>
                  </a:cubicBezTo>
                  <a:cubicBezTo>
                    <a:pt x="0" y="15"/>
                    <a:pt x="14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19" y="0"/>
                    <a:pt x="134" y="15"/>
                    <a:pt x="134" y="33"/>
                  </a:cubicBezTo>
                  <a:cubicBezTo>
                    <a:pt x="134" y="51"/>
                    <a:pt x="119" y="65"/>
                    <a:pt x="101" y="65"/>
                  </a:cubicBezTo>
                  <a:close/>
                </a:path>
              </a:pathLst>
            </a:custGeom>
            <a:solidFill>
              <a:srgbClr val="EEB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7" name="Freeform 129">
              <a:extLst>
                <a:ext uri="{FF2B5EF4-FFF2-40B4-BE49-F238E27FC236}">
                  <a16:creationId xmlns="" xmlns:a16="http://schemas.microsoft.com/office/drawing/2014/main" id="{D952EE2D-8F65-4FEB-B93E-4EB73E86DD30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913" y="4127500"/>
              <a:ext cx="112713" cy="55563"/>
            </a:xfrm>
            <a:custGeom>
              <a:avLst/>
              <a:gdLst>
                <a:gd name="T0" fmla="*/ 101 w 134"/>
                <a:gd name="T1" fmla="*/ 66 h 66"/>
                <a:gd name="T2" fmla="*/ 101 w 134"/>
                <a:gd name="T3" fmla="*/ 66 h 66"/>
                <a:gd name="T4" fmla="*/ 32 w 134"/>
                <a:gd name="T5" fmla="*/ 65 h 66"/>
                <a:gd name="T6" fmla="*/ 0 w 134"/>
                <a:gd name="T7" fmla="*/ 33 h 66"/>
                <a:gd name="T8" fmla="*/ 32 w 134"/>
                <a:gd name="T9" fmla="*/ 0 h 66"/>
                <a:gd name="T10" fmla="*/ 32 w 134"/>
                <a:gd name="T11" fmla="*/ 0 h 66"/>
                <a:gd name="T12" fmla="*/ 101 w 134"/>
                <a:gd name="T13" fmla="*/ 0 h 66"/>
                <a:gd name="T14" fmla="*/ 134 w 134"/>
                <a:gd name="T15" fmla="*/ 33 h 66"/>
                <a:gd name="T16" fmla="*/ 101 w 134"/>
                <a:gd name="T17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" h="66">
                  <a:moveTo>
                    <a:pt x="101" y="66"/>
                  </a:moveTo>
                  <a:cubicBezTo>
                    <a:pt x="101" y="66"/>
                    <a:pt x="101" y="66"/>
                    <a:pt x="101" y="66"/>
                  </a:cubicBezTo>
                  <a:cubicBezTo>
                    <a:pt x="32" y="65"/>
                    <a:pt x="32" y="65"/>
                    <a:pt x="32" y="65"/>
                  </a:cubicBezTo>
                  <a:cubicBezTo>
                    <a:pt x="14" y="65"/>
                    <a:pt x="0" y="51"/>
                    <a:pt x="0" y="33"/>
                  </a:cubicBezTo>
                  <a:cubicBezTo>
                    <a:pt x="0" y="15"/>
                    <a:pt x="14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19" y="0"/>
                    <a:pt x="134" y="15"/>
                    <a:pt x="134" y="33"/>
                  </a:cubicBezTo>
                  <a:cubicBezTo>
                    <a:pt x="133" y="51"/>
                    <a:pt x="119" y="66"/>
                    <a:pt x="101" y="66"/>
                  </a:cubicBezTo>
                  <a:close/>
                </a:path>
              </a:pathLst>
            </a:custGeom>
            <a:solidFill>
              <a:srgbClr val="EEB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8" name="Freeform 130">
              <a:extLst>
                <a:ext uri="{FF2B5EF4-FFF2-40B4-BE49-F238E27FC236}">
                  <a16:creationId xmlns="" xmlns:a16="http://schemas.microsoft.com/office/drawing/2014/main" id="{922798DB-C891-431F-BCAB-2AC667D72B1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4525" y="4233863"/>
              <a:ext cx="101600" cy="98425"/>
            </a:xfrm>
            <a:custGeom>
              <a:avLst/>
              <a:gdLst>
                <a:gd name="T0" fmla="*/ 85 w 121"/>
                <a:gd name="T1" fmla="*/ 117 h 117"/>
                <a:gd name="T2" fmla="*/ 62 w 121"/>
                <a:gd name="T3" fmla="*/ 107 h 117"/>
                <a:gd name="T4" fmla="*/ 13 w 121"/>
                <a:gd name="T5" fmla="*/ 60 h 117"/>
                <a:gd name="T6" fmla="*/ 12 w 121"/>
                <a:gd name="T7" fmla="*/ 14 h 117"/>
                <a:gd name="T8" fmla="*/ 58 w 121"/>
                <a:gd name="T9" fmla="*/ 13 h 117"/>
                <a:gd name="T10" fmla="*/ 108 w 121"/>
                <a:gd name="T11" fmla="*/ 61 h 117"/>
                <a:gd name="T12" fmla="*/ 108 w 121"/>
                <a:gd name="T13" fmla="*/ 107 h 117"/>
                <a:gd name="T14" fmla="*/ 85 w 121"/>
                <a:gd name="T15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117">
                  <a:moveTo>
                    <a:pt x="85" y="117"/>
                  </a:moveTo>
                  <a:cubicBezTo>
                    <a:pt x="77" y="117"/>
                    <a:pt x="69" y="114"/>
                    <a:pt x="62" y="107"/>
                  </a:cubicBezTo>
                  <a:cubicBezTo>
                    <a:pt x="13" y="60"/>
                    <a:pt x="13" y="60"/>
                    <a:pt x="13" y="60"/>
                  </a:cubicBezTo>
                  <a:cubicBezTo>
                    <a:pt x="0" y="47"/>
                    <a:pt x="0" y="27"/>
                    <a:pt x="12" y="14"/>
                  </a:cubicBezTo>
                  <a:cubicBezTo>
                    <a:pt x="25" y="1"/>
                    <a:pt x="46" y="0"/>
                    <a:pt x="58" y="13"/>
                  </a:cubicBezTo>
                  <a:cubicBezTo>
                    <a:pt x="108" y="61"/>
                    <a:pt x="108" y="61"/>
                    <a:pt x="108" y="61"/>
                  </a:cubicBezTo>
                  <a:cubicBezTo>
                    <a:pt x="121" y="73"/>
                    <a:pt x="121" y="94"/>
                    <a:pt x="108" y="107"/>
                  </a:cubicBezTo>
                  <a:cubicBezTo>
                    <a:pt x="102" y="113"/>
                    <a:pt x="93" y="117"/>
                    <a:pt x="85" y="117"/>
                  </a:cubicBezTo>
                  <a:close/>
                </a:path>
              </a:pathLst>
            </a:custGeom>
            <a:solidFill>
              <a:srgbClr val="EEB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9" name="Freeform 131">
              <a:extLst>
                <a:ext uri="{FF2B5EF4-FFF2-40B4-BE49-F238E27FC236}">
                  <a16:creationId xmlns="" xmlns:a16="http://schemas.microsoft.com/office/drawing/2014/main" id="{F1C8DE9A-FDB8-433E-95A8-64D613031BC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8300" y="3965575"/>
              <a:ext cx="103188" cy="100013"/>
            </a:xfrm>
            <a:custGeom>
              <a:avLst/>
              <a:gdLst>
                <a:gd name="T0" fmla="*/ 85 w 121"/>
                <a:gd name="T1" fmla="*/ 117 h 117"/>
                <a:gd name="T2" fmla="*/ 62 w 121"/>
                <a:gd name="T3" fmla="*/ 108 h 117"/>
                <a:gd name="T4" fmla="*/ 13 w 121"/>
                <a:gd name="T5" fmla="*/ 60 h 117"/>
                <a:gd name="T6" fmla="*/ 12 w 121"/>
                <a:gd name="T7" fmla="*/ 14 h 117"/>
                <a:gd name="T8" fmla="*/ 58 w 121"/>
                <a:gd name="T9" fmla="*/ 13 h 117"/>
                <a:gd name="T10" fmla="*/ 108 w 121"/>
                <a:gd name="T11" fmla="*/ 61 h 117"/>
                <a:gd name="T12" fmla="*/ 108 w 121"/>
                <a:gd name="T13" fmla="*/ 107 h 117"/>
                <a:gd name="T14" fmla="*/ 85 w 121"/>
                <a:gd name="T15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117">
                  <a:moveTo>
                    <a:pt x="85" y="117"/>
                  </a:moveTo>
                  <a:cubicBezTo>
                    <a:pt x="77" y="117"/>
                    <a:pt x="69" y="114"/>
                    <a:pt x="62" y="108"/>
                  </a:cubicBezTo>
                  <a:cubicBezTo>
                    <a:pt x="13" y="60"/>
                    <a:pt x="13" y="60"/>
                    <a:pt x="13" y="60"/>
                  </a:cubicBezTo>
                  <a:cubicBezTo>
                    <a:pt x="0" y="47"/>
                    <a:pt x="0" y="27"/>
                    <a:pt x="12" y="14"/>
                  </a:cubicBezTo>
                  <a:cubicBezTo>
                    <a:pt x="25" y="1"/>
                    <a:pt x="45" y="0"/>
                    <a:pt x="58" y="13"/>
                  </a:cubicBezTo>
                  <a:cubicBezTo>
                    <a:pt x="108" y="61"/>
                    <a:pt x="108" y="61"/>
                    <a:pt x="108" y="61"/>
                  </a:cubicBezTo>
                  <a:cubicBezTo>
                    <a:pt x="121" y="73"/>
                    <a:pt x="121" y="94"/>
                    <a:pt x="108" y="107"/>
                  </a:cubicBezTo>
                  <a:cubicBezTo>
                    <a:pt x="102" y="113"/>
                    <a:pt x="93" y="117"/>
                    <a:pt x="85" y="117"/>
                  </a:cubicBezTo>
                  <a:close/>
                </a:path>
              </a:pathLst>
            </a:custGeom>
            <a:solidFill>
              <a:srgbClr val="EEB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Oval 132">
              <a:extLst>
                <a:ext uri="{FF2B5EF4-FFF2-40B4-BE49-F238E27FC236}">
                  <a16:creationId xmlns="" xmlns:a16="http://schemas.microsoft.com/office/drawing/2014/main" id="{3637206F-DCEC-4FC8-93A8-B404440730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938" y="4106863"/>
              <a:ext cx="80963" cy="82550"/>
            </a:xfrm>
            <a:prstGeom prst="ellipse">
              <a:avLst/>
            </a:prstGeom>
            <a:solidFill>
              <a:srgbClr val="EEB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1" name="Freeform 133">
              <a:extLst>
                <a:ext uri="{FF2B5EF4-FFF2-40B4-BE49-F238E27FC236}">
                  <a16:creationId xmlns="" xmlns:a16="http://schemas.microsoft.com/office/drawing/2014/main" id="{0C83A827-3D55-486F-B431-F397971868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52938" y="4252913"/>
              <a:ext cx="223838" cy="223838"/>
            </a:xfrm>
            <a:custGeom>
              <a:avLst/>
              <a:gdLst>
                <a:gd name="T0" fmla="*/ 132 w 264"/>
                <a:gd name="T1" fmla="*/ 264 h 264"/>
                <a:gd name="T2" fmla="*/ 0 w 264"/>
                <a:gd name="T3" fmla="*/ 132 h 264"/>
                <a:gd name="T4" fmla="*/ 132 w 264"/>
                <a:gd name="T5" fmla="*/ 0 h 264"/>
                <a:gd name="T6" fmla="*/ 264 w 264"/>
                <a:gd name="T7" fmla="*/ 132 h 264"/>
                <a:gd name="T8" fmla="*/ 132 w 264"/>
                <a:gd name="T9" fmla="*/ 264 h 264"/>
                <a:gd name="T10" fmla="*/ 132 w 264"/>
                <a:gd name="T11" fmla="*/ 33 h 264"/>
                <a:gd name="T12" fmla="*/ 33 w 264"/>
                <a:gd name="T13" fmla="*/ 132 h 264"/>
                <a:gd name="T14" fmla="*/ 132 w 264"/>
                <a:gd name="T15" fmla="*/ 231 h 264"/>
                <a:gd name="T16" fmla="*/ 231 w 264"/>
                <a:gd name="T17" fmla="*/ 132 h 264"/>
                <a:gd name="T18" fmla="*/ 132 w 264"/>
                <a:gd name="T19" fmla="*/ 33 h 264"/>
                <a:gd name="T20" fmla="*/ 132 w 264"/>
                <a:gd name="T21" fmla="*/ 206 h 264"/>
                <a:gd name="T22" fmla="*/ 58 w 264"/>
                <a:gd name="T23" fmla="*/ 132 h 264"/>
                <a:gd name="T24" fmla="*/ 132 w 264"/>
                <a:gd name="T25" fmla="*/ 58 h 264"/>
                <a:gd name="T26" fmla="*/ 206 w 264"/>
                <a:gd name="T27" fmla="*/ 132 h 264"/>
                <a:gd name="T28" fmla="*/ 132 w 264"/>
                <a:gd name="T29" fmla="*/ 206 h 264"/>
                <a:gd name="T30" fmla="*/ 132 w 264"/>
                <a:gd name="T31" fmla="*/ 90 h 264"/>
                <a:gd name="T32" fmla="*/ 90 w 264"/>
                <a:gd name="T33" fmla="*/ 132 h 264"/>
                <a:gd name="T34" fmla="*/ 132 w 264"/>
                <a:gd name="T35" fmla="*/ 173 h 264"/>
                <a:gd name="T36" fmla="*/ 173 w 264"/>
                <a:gd name="T37" fmla="*/ 132 h 264"/>
                <a:gd name="T38" fmla="*/ 132 w 264"/>
                <a:gd name="T39" fmla="*/ 9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64" h="264">
                  <a:moveTo>
                    <a:pt x="132" y="264"/>
                  </a:moveTo>
                  <a:cubicBezTo>
                    <a:pt x="59" y="264"/>
                    <a:pt x="0" y="205"/>
                    <a:pt x="0" y="132"/>
                  </a:cubicBezTo>
                  <a:cubicBezTo>
                    <a:pt x="0" y="59"/>
                    <a:pt x="59" y="0"/>
                    <a:pt x="132" y="0"/>
                  </a:cubicBezTo>
                  <a:cubicBezTo>
                    <a:pt x="205" y="0"/>
                    <a:pt x="264" y="59"/>
                    <a:pt x="264" y="132"/>
                  </a:cubicBezTo>
                  <a:cubicBezTo>
                    <a:pt x="264" y="205"/>
                    <a:pt x="205" y="264"/>
                    <a:pt x="132" y="264"/>
                  </a:cubicBezTo>
                  <a:close/>
                  <a:moveTo>
                    <a:pt x="132" y="33"/>
                  </a:moveTo>
                  <a:cubicBezTo>
                    <a:pt x="77" y="33"/>
                    <a:pt x="33" y="77"/>
                    <a:pt x="33" y="132"/>
                  </a:cubicBezTo>
                  <a:cubicBezTo>
                    <a:pt x="33" y="187"/>
                    <a:pt x="77" y="231"/>
                    <a:pt x="132" y="231"/>
                  </a:cubicBezTo>
                  <a:cubicBezTo>
                    <a:pt x="187" y="231"/>
                    <a:pt x="231" y="187"/>
                    <a:pt x="231" y="132"/>
                  </a:cubicBezTo>
                  <a:cubicBezTo>
                    <a:pt x="231" y="77"/>
                    <a:pt x="187" y="33"/>
                    <a:pt x="132" y="33"/>
                  </a:cubicBezTo>
                  <a:close/>
                  <a:moveTo>
                    <a:pt x="132" y="206"/>
                  </a:moveTo>
                  <a:cubicBezTo>
                    <a:pt x="91" y="206"/>
                    <a:pt x="58" y="173"/>
                    <a:pt x="58" y="132"/>
                  </a:cubicBezTo>
                  <a:cubicBezTo>
                    <a:pt x="58" y="91"/>
                    <a:pt x="91" y="58"/>
                    <a:pt x="132" y="58"/>
                  </a:cubicBezTo>
                  <a:cubicBezTo>
                    <a:pt x="173" y="58"/>
                    <a:pt x="206" y="91"/>
                    <a:pt x="206" y="132"/>
                  </a:cubicBezTo>
                  <a:cubicBezTo>
                    <a:pt x="206" y="173"/>
                    <a:pt x="173" y="206"/>
                    <a:pt x="132" y="206"/>
                  </a:cubicBezTo>
                  <a:close/>
                  <a:moveTo>
                    <a:pt x="132" y="90"/>
                  </a:moveTo>
                  <a:cubicBezTo>
                    <a:pt x="109" y="90"/>
                    <a:pt x="90" y="109"/>
                    <a:pt x="90" y="132"/>
                  </a:cubicBezTo>
                  <a:cubicBezTo>
                    <a:pt x="90" y="155"/>
                    <a:pt x="109" y="173"/>
                    <a:pt x="132" y="173"/>
                  </a:cubicBezTo>
                  <a:cubicBezTo>
                    <a:pt x="155" y="173"/>
                    <a:pt x="173" y="155"/>
                    <a:pt x="173" y="132"/>
                  </a:cubicBezTo>
                  <a:cubicBezTo>
                    <a:pt x="173" y="109"/>
                    <a:pt x="155" y="90"/>
                    <a:pt x="132" y="90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2" name="Freeform 134">
              <a:extLst>
                <a:ext uri="{FF2B5EF4-FFF2-40B4-BE49-F238E27FC236}">
                  <a16:creationId xmlns="" xmlns:a16="http://schemas.microsoft.com/office/drawing/2014/main" id="{59C74AE0-DE4C-4301-AE29-509FC00DA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8750" y="3671888"/>
              <a:ext cx="26988" cy="71438"/>
            </a:xfrm>
            <a:custGeom>
              <a:avLst/>
              <a:gdLst>
                <a:gd name="T0" fmla="*/ 16 w 32"/>
                <a:gd name="T1" fmla="*/ 85 h 85"/>
                <a:gd name="T2" fmla="*/ 0 w 32"/>
                <a:gd name="T3" fmla="*/ 69 h 85"/>
                <a:gd name="T4" fmla="*/ 0 w 32"/>
                <a:gd name="T5" fmla="*/ 17 h 85"/>
                <a:gd name="T6" fmla="*/ 16 w 32"/>
                <a:gd name="T7" fmla="*/ 0 h 85"/>
                <a:gd name="T8" fmla="*/ 32 w 32"/>
                <a:gd name="T9" fmla="*/ 17 h 85"/>
                <a:gd name="T10" fmla="*/ 32 w 32"/>
                <a:gd name="T11" fmla="*/ 69 h 85"/>
                <a:gd name="T12" fmla="*/ 16 w 32"/>
                <a:gd name="T13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85">
                  <a:moveTo>
                    <a:pt x="16" y="85"/>
                  </a:moveTo>
                  <a:cubicBezTo>
                    <a:pt x="7" y="85"/>
                    <a:pt x="0" y="78"/>
                    <a:pt x="0" y="69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25" y="0"/>
                    <a:pt x="32" y="8"/>
                    <a:pt x="32" y="17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2" y="78"/>
                    <a:pt x="25" y="85"/>
                    <a:pt x="16" y="8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3" name="Freeform 135">
              <a:extLst>
                <a:ext uri="{FF2B5EF4-FFF2-40B4-BE49-F238E27FC236}">
                  <a16:creationId xmlns="" xmlns:a16="http://schemas.microsoft.com/office/drawing/2014/main" id="{58B46755-9A79-456E-8F21-983E3A35227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6375" y="3706813"/>
              <a:ext cx="65088" cy="57150"/>
            </a:xfrm>
            <a:custGeom>
              <a:avLst/>
              <a:gdLst>
                <a:gd name="T0" fmla="*/ 19 w 77"/>
                <a:gd name="T1" fmla="*/ 68 h 68"/>
                <a:gd name="T2" fmla="*/ 6 w 77"/>
                <a:gd name="T3" fmla="*/ 62 h 68"/>
                <a:gd name="T4" fmla="*/ 8 w 77"/>
                <a:gd name="T5" fmla="*/ 39 h 68"/>
                <a:gd name="T6" fmla="*/ 49 w 77"/>
                <a:gd name="T7" fmla="*/ 5 h 68"/>
                <a:gd name="T8" fmla="*/ 72 w 77"/>
                <a:gd name="T9" fmla="*/ 7 h 68"/>
                <a:gd name="T10" fmla="*/ 70 w 77"/>
                <a:gd name="T11" fmla="*/ 30 h 68"/>
                <a:gd name="T12" fmla="*/ 29 w 77"/>
                <a:gd name="T13" fmla="*/ 64 h 68"/>
                <a:gd name="T14" fmla="*/ 19 w 77"/>
                <a:gd name="T1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68">
                  <a:moveTo>
                    <a:pt x="19" y="68"/>
                  </a:moveTo>
                  <a:cubicBezTo>
                    <a:pt x="14" y="68"/>
                    <a:pt x="9" y="66"/>
                    <a:pt x="6" y="62"/>
                  </a:cubicBezTo>
                  <a:cubicBezTo>
                    <a:pt x="0" y="55"/>
                    <a:pt x="1" y="45"/>
                    <a:pt x="8" y="39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56" y="0"/>
                    <a:pt x="66" y="1"/>
                    <a:pt x="72" y="7"/>
                  </a:cubicBezTo>
                  <a:cubicBezTo>
                    <a:pt x="77" y="14"/>
                    <a:pt x="77" y="25"/>
                    <a:pt x="70" y="30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6" y="67"/>
                    <a:pt x="22" y="68"/>
                    <a:pt x="19" y="6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4" name="Freeform 136">
              <a:extLst>
                <a:ext uri="{FF2B5EF4-FFF2-40B4-BE49-F238E27FC236}">
                  <a16:creationId xmlns="" xmlns:a16="http://schemas.microsoft.com/office/drawing/2014/main" id="{857016AE-C603-430B-BCDA-9CB32E5FC0B9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250" y="3779838"/>
              <a:ext cx="73025" cy="36513"/>
            </a:xfrm>
            <a:custGeom>
              <a:avLst/>
              <a:gdLst>
                <a:gd name="T0" fmla="*/ 17 w 87"/>
                <a:gd name="T1" fmla="*/ 44 h 44"/>
                <a:gd name="T2" fmla="*/ 1 w 87"/>
                <a:gd name="T3" fmla="*/ 31 h 44"/>
                <a:gd name="T4" fmla="*/ 14 w 87"/>
                <a:gd name="T5" fmla="*/ 12 h 44"/>
                <a:gd name="T6" fmla="*/ 66 w 87"/>
                <a:gd name="T7" fmla="*/ 2 h 44"/>
                <a:gd name="T8" fmla="*/ 85 w 87"/>
                <a:gd name="T9" fmla="*/ 15 h 44"/>
                <a:gd name="T10" fmla="*/ 72 w 87"/>
                <a:gd name="T11" fmla="*/ 34 h 44"/>
                <a:gd name="T12" fmla="*/ 20 w 87"/>
                <a:gd name="T13" fmla="*/ 44 h 44"/>
                <a:gd name="T14" fmla="*/ 17 w 87"/>
                <a:gd name="T1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7" h="44">
                  <a:moveTo>
                    <a:pt x="17" y="44"/>
                  </a:moveTo>
                  <a:cubicBezTo>
                    <a:pt x="10" y="44"/>
                    <a:pt x="3" y="39"/>
                    <a:pt x="1" y="31"/>
                  </a:cubicBezTo>
                  <a:cubicBezTo>
                    <a:pt x="0" y="22"/>
                    <a:pt x="5" y="14"/>
                    <a:pt x="14" y="12"/>
                  </a:cubicBezTo>
                  <a:cubicBezTo>
                    <a:pt x="66" y="2"/>
                    <a:pt x="66" y="2"/>
                    <a:pt x="66" y="2"/>
                  </a:cubicBezTo>
                  <a:cubicBezTo>
                    <a:pt x="75" y="0"/>
                    <a:pt x="83" y="6"/>
                    <a:pt x="85" y="15"/>
                  </a:cubicBezTo>
                  <a:cubicBezTo>
                    <a:pt x="87" y="24"/>
                    <a:pt x="81" y="32"/>
                    <a:pt x="72" y="34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19" y="44"/>
                    <a:pt x="18" y="44"/>
                    <a:pt x="17" y="4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5" name="Freeform 137">
              <a:extLst>
                <a:ext uri="{FF2B5EF4-FFF2-40B4-BE49-F238E27FC236}">
                  <a16:creationId xmlns="" xmlns:a16="http://schemas.microsoft.com/office/drawing/2014/main" id="{1F8143EE-B6D1-4D9B-B16C-1F3111761F51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8438" y="3829050"/>
              <a:ext cx="60325" cy="63500"/>
            </a:xfrm>
            <a:custGeom>
              <a:avLst/>
              <a:gdLst>
                <a:gd name="T0" fmla="*/ 52 w 71"/>
                <a:gd name="T1" fmla="*/ 75 h 75"/>
                <a:gd name="T2" fmla="*/ 40 w 71"/>
                <a:gd name="T3" fmla="*/ 69 h 75"/>
                <a:gd name="T4" fmla="*/ 6 w 71"/>
                <a:gd name="T5" fmla="*/ 29 h 75"/>
                <a:gd name="T6" fmla="*/ 8 w 71"/>
                <a:gd name="T7" fmla="*/ 6 h 75"/>
                <a:gd name="T8" fmla="*/ 31 w 71"/>
                <a:gd name="T9" fmla="*/ 8 h 75"/>
                <a:gd name="T10" fmla="*/ 65 w 71"/>
                <a:gd name="T11" fmla="*/ 48 h 75"/>
                <a:gd name="T12" fmla="*/ 63 w 71"/>
                <a:gd name="T13" fmla="*/ 71 h 75"/>
                <a:gd name="T14" fmla="*/ 52 w 71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75">
                  <a:moveTo>
                    <a:pt x="52" y="75"/>
                  </a:moveTo>
                  <a:cubicBezTo>
                    <a:pt x="48" y="75"/>
                    <a:pt x="43" y="73"/>
                    <a:pt x="40" y="6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0" y="22"/>
                    <a:pt x="1" y="11"/>
                    <a:pt x="8" y="6"/>
                  </a:cubicBezTo>
                  <a:cubicBezTo>
                    <a:pt x="15" y="0"/>
                    <a:pt x="25" y="1"/>
                    <a:pt x="31" y="8"/>
                  </a:cubicBezTo>
                  <a:cubicBezTo>
                    <a:pt x="65" y="48"/>
                    <a:pt x="65" y="48"/>
                    <a:pt x="65" y="48"/>
                  </a:cubicBezTo>
                  <a:cubicBezTo>
                    <a:pt x="71" y="55"/>
                    <a:pt x="70" y="65"/>
                    <a:pt x="63" y="71"/>
                  </a:cubicBezTo>
                  <a:cubicBezTo>
                    <a:pt x="60" y="73"/>
                    <a:pt x="56" y="75"/>
                    <a:pt x="52" y="7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6" name="Freeform 138">
              <a:extLst>
                <a:ext uri="{FF2B5EF4-FFF2-40B4-BE49-F238E27FC236}">
                  <a16:creationId xmlns="" xmlns:a16="http://schemas.microsoft.com/office/drawing/2014/main" id="{0D9BFCA3-A2CC-4D7B-B37E-A878E8421362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1438" y="3702050"/>
              <a:ext cx="65088" cy="57150"/>
            </a:xfrm>
            <a:custGeom>
              <a:avLst/>
              <a:gdLst>
                <a:gd name="T0" fmla="*/ 59 w 77"/>
                <a:gd name="T1" fmla="*/ 68 h 68"/>
                <a:gd name="T2" fmla="*/ 49 w 77"/>
                <a:gd name="T3" fmla="*/ 65 h 68"/>
                <a:gd name="T4" fmla="*/ 8 w 77"/>
                <a:gd name="T5" fmla="*/ 31 h 68"/>
                <a:gd name="T6" fmla="*/ 6 w 77"/>
                <a:gd name="T7" fmla="*/ 8 h 68"/>
                <a:gd name="T8" fmla="*/ 29 w 77"/>
                <a:gd name="T9" fmla="*/ 6 h 68"/>
                <a:gd name="T10" fmla="*/ 70 w 77"/>
                <a:gd name="T11" fmla="*/ 40 h 68"/>
                <a:gd name="T12" fmla="*/ 72 w 77"/>
                <a:gd name="T13" fmla="*/ 63 h 68"/>
                <a:gd name="T14" fmla="*/ 59 w 77"/>
                <a:gd name="T1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68">
                  <a:moveTo>
                    <a:pt x="59" y="68"/>
                  </a:moveTo>
                  <a:cubicBezTo>
                    <a:pt x="55" y="68"/>
                    <a:pt x="52" y="67"/>
                    <a:pt x="49" y="65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1" y="25"/>
                    <a:pt x="0" y="15"/>
                    <a:pt x="6" y="8"/>
                  </a:cubicBezTo>
                  <a:cubicBezTo>
                    <a:pt x="12" y="1"/>
                    <a:pt x="22" y="0"/>
                    <a:pt x="29" y="6"/>
                  </a:cubicBezTo>
                  <a:cubicBezTo>
                    <a:pt x="70" y="40"/>
                    <a:pt x="70" y="40"/>
                    <a:pt x="70" y="40"/>
                  </a:cubicBezTo>
                  <a:cubicBezTo>
                    <a:pt x="76" y="45"/>
                    <a:pt x="77" y="56"/>
                    <a:pt x="72" y="63"/>
                  </a:cubicBezTo>
                  <a:cubicBezTo>
                    <a:pt x="68" y="66"/>
                    <a:pt x="64" y="68"/>
                    <a:pt x="59" y="6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7" name="Freeform 139">
              <a:extLst>
                <a:ext uri="{FF2B5EF4-FFF2-40B4-BE49-F238E27FC236}">
                  <a16:creationId xmlns="" xmlns:a16="http://schemas.microsoft.com/office/drawing/2014/main" id="{D71E76C9-D2F2-4494-924F-C63A6A3A1925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7625" y="3776663"/>
              <a:ext cx="74613" cy="36513"/>
            </a:xfrm>
            <a:custGeom>
              <a:avLst/>
              <a:gdLst>
                <a:gd name="T0" fmla="*/ 70 w 87"/>
                <a:gd name="T1" fmla="*/ 44 h 44"/>
                <a:gd name="T2" fmla="*/ 66 w 87"/>
                <a:gd name="T3" fmla="*/ 44 h 44"/>
                <a:gd name="T4" fmla="*/ 15 w 87"/>
                <a:gd name="T5" fmla="*/ 34 h 44"/>
                <a:gd name="T6" fmla="*/ 2 w 87"/>
                <a:gd name="T7" fmla="*/ 14 h 44"/>
                <a:gd name="T8" fmla="*/ 21 w 87"/>
                <a:gd name="T9" fmla="*/ 2 h 44"/>
                <a:gd name="T10" fmla="*/ 73 w 87"/>
                <a:gd name="T11" fmla="*/ 12 h 44"/>
                <a:gd name="T12" fmla="*/ 86 w 87"/>
                <a:gd name="T13" fmla="*/ 31 h 44"/>
                <a:gd name="T14" fmla="*/ 70 w 87"/>
                <a:gd name="T1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7" h="44">
                  <a:moveTo>
                    <a:pt x="70" y="44"/>
                  </a:moveTo>
                  <a:cubicBezTo>
                    <a:pt x="69" y="44"/>
                    <a:pt x="68" y="44"/>
                    <a:pt x="66" y="4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6" y="32"/>
                    <a:pt x="0" y="23"/>
                    <a:pt x="2" y="14"/>
                  </a:cubicBezTo>
                  <a:cubicBezTo>
                    <a:pt x="4" y="6"/>
                    <a:pt x="12" y="0"/>
                    <a:pt x="21" y="2"/>
                  </a:cubicBezTo>
                  <a:cubicBezTo>
                    <a:pt x="73" y="12"/>
                    <a:pt x="73" y="12"/>
                    <a:pt x="73" y="12"/>
                  </a:cubicBezTo>
                  <a:cubicBezTo>
                    <a:pt x="82" y="13"/>
                    <a:pt x="87" y="22"/>
                    <a:pt x="86" y="31"/>
                  </a:cubicBezTo>
                  <a:cubicBezTo>
                    <a:pt x="84" y="38"/>
                    <a:pt x="77" y="44"/>
                    <a:pt x="70" y="4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8" name="Freeform 140">
              <a:extLst>
                <a:ext uri="{FF2B5EF4-FFF2-40B4-BE49-F238E27FC236}">
                  <a16:creationId xmlns="" xmlns:a16="http://schemas.microsoft.com/office/drawing/2014/main" id="{371B4D21-E18D-412B-8E8D-853835579BDE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5725" y="3824288"/>
              <a:ext cx="60325" cy="63500"/>
            </a:xfrm>
            <a:custGeom>
              <a:avLst/>
              <a:gdLst>
                <a:gd name="T0" fmla="*/ 19 w 71"/>
                <a:gd name="T1" fmla="*/ 75 h 75"/>
                <a:gd name="T2" fmla="*/ 8 w 71"/>
                <a:gd name="T3" fmla="*/ 71 h 75"/>
                <a:gd name="T4" fmla="*/ 6 w 71"/>
                <a:gd name="T5" fmla="*/ 48 h 75"/>
                <a:gd name="T6" fmla="*/ 40 w 71"/>
                <a:gd name="T7" fmla="*/ 8 h 75"/>
                <a:gd name="T8" fmla="*/ 63 w 71"/>
                <a:gd name="T9" fmla="*/ 6 h 75"/>
                <a:gd name="T10" fmla="*/ 65 w 71"/>
                <a:gd name="T11" fmla="*/ 29 h 75"/>
                <a:gd name="T12" fmla="*/ 31 w 71"/>
                <a:gd name="T13" fmla="*/ 69 h 75"/>
                <a:gd name="T14" fmla="*/ 19 w 71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75">
                  <a:moveTo>
                    <a:pt x="19" y="75"/>
                  </a:moveTo>
                  <a:cubicBezTo>
                    <a:pt x="15" y="75"/>
                    <a:pt x="11" y="74"/>
                    <a:pt x="8" y="71"/>
                  </a:cubicBezTo>
                  <a:cubicBezTo>
                    <a:pt x="1" y="66"/>
                    <a:pt x="0" y="55"/>
                    <a:pt x="6" y="48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6" y="1"/>
                    <a:pt x="56" y="0"/>
                    <a:pt x="63" y="6"/>
                  </a:cubicBezTo>
                  <a:cubicBezTo>
                    <a:pt x="70" y="12"/>
                    <a:pt x="71" y="22"/>
                    <a:pt x="65" y="29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28" y="73"/>
                    <a:pt x="23" y="75"/>
                    <a:pt x="19" y="7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9" name="Freeform 141">
              <a:extLst>
                <a:ext uri="{FF2B5EF4-FFF2-40B4-BE49-F238E27FC236}">
                  <a16:creationId xmlns="" xmlns:a16="http://schemas.microsoft.com/office/drawing/2014/main" id="{C42C8771-134D-43E3-B50A-F01F8D9B2792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2400" y="3843338"/>
              <a:ext cx="26988" cy="71438"/>
            </a:xfrm>
            <a:custGeom>
              <a:avLst/>
              <a:gdLst>
                <a:gd name="T0" fmla="*/ 17 w 33"/>
                <a:gd name="T1" fmla="*/ 85 h 85"/>
                <a:gd name="T2" fmla="*/ 0 w 33"/>
                <a:gd name="T3" fmla="*/ 69 h 85"/>
                <a:gd name="T4" fmla="*/ 0 w 33"/>
                <a:gd name="T5" fmla="*/ 16 h 85"/>
                <a:gd name="T6" fmla="*/ 17 w 33"/>
                <a:gd name="T7" fmla="*/ 0 h 85"/>
                <a:gd name="T8" fmla="*/ 33 w 33"/>
                <a:gd name="T9" fmla="*/ 16 h 85"/>
                <a:gd name="T10" fmla="*/ 33 w 33"/>
                <a:gd name="T11" fmla="*/ 69 h 85"/>
                <a:gd name="T12" fmla="*/ 17 w 33"/>
                <a:gd name="T13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85">
                  <a:moveTo>
                    <a:pt x="17" y="85"/>
                  </a:moveTo>
                  <a:cubicBezTo>
                    <a:pt x="8" y="85"/>
                    <a:pt x="0" y="78"/>
                    <a:pt x="0" y="6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33" y="78"/>
                    <a:pt x="26" y="85"/>
                    <a:pt x="17" y="8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0" name="Freeform 142">
              <a:extLst>
                <a:ext uri="{FF2B5EF4-FFF2-40B4-BE49-F238E27FC236}">
                  <a16:creationId xmlns="" xmlns:a16="http://schemas.microsoft.com/office/drawing/2014/main" id="{7724F478-476A-49C4-8A96-F8D5DA0B9E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6438" y="1371600"/>
              <a:ext cx="26988" cy="71438"/>
            </a:xfrm>
            <a:custGeom>
              <a:avLst/>
              <a:gdLst>
                <a:gd name="T0" fmla="*/ 16 w 33"/>
                <a:gd name="T1" fmla="*/ 85 h 85"/>
                <a:gd name="T2" fmla="*/ 0 w 33"/>
                <a:gd name="T3" fmla="*/ 69 h 85"/>
                <a:gd name="T4" fmla="*/ 0 w 33"/>
                <a:gd name="T5" fmla="*/ 16 h 85"/>
                <a:gd name="T6" fmla="*/ 16 w 33"/>
                <a:gd name="T7" fmla="*/ 0 h 85"/>
                <a:gd name="T8" fmla="*/ 33 w 33"/>
                <a:gd name="T9" fmla="*/ 16 h 85"/>
                <a:gd name="T10" fmla="*/ 33 w 33"/>
                <a:gd name="T11" fmla="*/ 69 h 85"/>
                <a:gd name="T12" fmla="*/ 16 w 33"/>
                <a:gd name="T13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85">
                  <a:moveTo>
                    <a:pt x="16" y="85"/>
                  </a:moveTo>
                  <a:cubicBezTo>
                    <a:pt x="7" y="85"/>
                    <a:pt x="0" y="78"/>
                    <a:pt x="0" y="6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3" y="7"/>
                    <a:pt x="33" y="16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33" y="78"/>
                    <a:pt x="25" y="85"/>
                    <a:pt x="16" y="8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1" name="Freeform 143">
              <a:extLst>
                <a:ext uri="{FF2B5EF4-FFF2-40B4-BE49-F238E27FC236}">
                  <a16:creationId xmlns="" xmlns:a16="http://schemas.microsoft.com/office/drawing/2014/main" id="{63D5760A-005A-4E5E-8541-91AB095279E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5650" y="1404938"/>
              <a:ext cx="65088" cy="58738"/>
            </a:xfrm>
            <a:custGeom>
              <a:avLst/>
              <a:gdLst>
                <a:gd name="T0" fmla="*/ 18 w 77"/>
                <a:gd name="T1" fmla="*/ 69 h 69"/>
                <a:gd name="T2" fmla="*/ 6 w 77"/>
                <a:gd name="T3" fmla="*/ 63 h 69"/>
                <a:gd name="T4" fmla="*/ 8 w 77"/>
                <a:gd name="T5" fmla="*/ 40 h 69"/>
                <a:gd name="T6" fmla="*/ 48 w 77"/>
                <a:gd name="T7" fmla="*/ 6 h 69"/>
                <a:gd name="T8" fmla="*/ 71 w 77"/>
                <a:gd name="T9" fmla="*/ 8 h 69"/>
                <a:gd name="T10" fmla="*/ 69 w 77"/>
                <a:gd name="T11" fmla="*/ 31 h 69"/>
                <a:gd name="T12" fmla="*/ 29 w 77"/>
                <a:gd name="T13" fmla="*/ 65 h 69"/>
                <a:gd name="T14" fmla="*/ 18 w 77"/>
                <a:gd name="T15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69">
                  <a:moveTo>
                    <a:pt x="18" y="69"/>
                  </a:moveTo>
                  <a:cubicBezTo>
                    <a:pt x="14" y="69"/>
                    <a:pt x="9" y="67"/>
                    <a:pt x="6" y="63"/>
                  </a:cubicBezTo>
                  <a:cubicBezTo>
                    <a:pt x="0" y="56"/>
                    <a:pt x="1" y="46"/>
                    <a:pt x="8" y="40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55" y="0"/>
                    <a:pt x="65" y="1"/>
                    <a:pt x="71" y="8"/>
                  </a:cubicBezTo>
                  <a:cubicBezTo>
                    <a:pt x="77" y="15"/>
                    <a:pt x="76" y="25"/>
                    <a:pt x="69" y="31"/>
                  </a:cubicBezTo>
                  <a:cubicBezTo>
                    <a:pt x="29" y="65"/>
                    <a:pt x="29" y="65"/>
                    <a:pt x="29" y="65"/>
                  </a:cubicBezTo>
                  <a:cubicBezTo>
                    <a:pt x="26" y="67"/>
                    <a:pt x="22" y="69"/>
                    <a:pt x="18" y="69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2" name="Freeform 144">
              <a:extLst>
                <a:ext uri="{FF2B5EF4-FFF2-40B4-BE49-F238E27FC236}">
                  <a16:creationId xmlns="" xmlns:a16="http://schemas.microsoft.com/office/drawing/2014/main" id="{3D43C9CB-2002-4150-848A-15F39F6A39E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9938" y="1479550"/>
              <a:ext cx="74613" cy="36513"/>
            </a:xfrm>
            <a:custGeom>
              <a:avLst/>
              <a:gdLst>
                <a:gd name="T0" fmla="*/ 18 w 87"/>
                <a:gd name="T1" fmla="*/ 44 h 44"/>
                <a:gd name="T2" fmla="*/ 2 w 87"/>
                <a:gd name="T3" fmla="*/ 31 h 44"/>
                <a:gd name="T4" fmla="*/ 15 w 87"/>
                <a:gd name="T5" fmla="*/ 12 h 44"/>
                <a:gd name="T6" fmla="*/ 66 w 87"/>
                <a:gd name="T7" fmla="*/ 2 h 44"/>
                <a:gd name="T8" fmla="*/ 85 w 87"/>
                <a:gd name="T9" fmla="*/ 15 h 44"/>
                <a:gd name="T10" fmla="*/ 72 w 87"/>
                <a:gd name="T11" fmla="*/ 34 h 44"/>
                <a:gd name="T12" fmla="*/ 21 w 87"/>
                <a:gd name="T13" fmla="*/ 44 h 44"/>
                <a:gd name="T14" fmla="*/ 18 w 87"/>
                <a:gd name="T1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7" h="44">
                  <a:moveTo>
                    <a:pt x="18" y="44"/>
                  </a:moveTo>
                  <a:cubicBezTo>
                    <a:pt x="10" y="44"/>
                    <a:pt x="3" y="39"/>
                    <a:pt x="2" y="31"/>
                  </a:cubicBezTo>
                  <a:cubicBezTo>
                    <a:pt x="0" y="22"/>
                    <a:pt x="6" y="14"/>
                    <a:pt x="15" y="12"/>
                  </a:cubicBezTo>
                  <a:cubicBezTo>
                    <a:pt x="66" y="2"/>
                    <a:pt x="66" y="2"/>
                    <a:pt x="66" y="2"/>
                  </a:cubicBezTo>
                  <a:cubicBezTo>
                    <a:pt x="75" y="0"/>
                    <a:pt x="84" y="6"/>
                    <a:pt x="85" y="15"/>
                  </a:cubicBezTo>
                  <a:cubicBezTo>
                    <a:pt x="87" y="23"/>
                    <a:pt x="81" y="32"/>
                    <a:pt x="72" y="3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0" y="44"/>
                    <a:pt x="19" y="44"/>
                    <a:pt x="18" y="4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3" name="Freeform 145">
              <a:extLst>
                <a:ext uri="{FF2B5EF4-FFF2-40B4-BE49-F238E27FC236}">
                  <a16:creationId xmlns="" xmlns:a16="http://schemas.microsoft.com/office/drawing/2014/main" id="{1C04F831-8104-439F-9FF1-9634C50944D7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7713" y="1528763"/>
              <a:ext cx="58738" cy="61913"/>
            </a:xfrm>
            <a:custGeom>
              <a:avLst/>
              <a:gdLst>
                <a:gd name="T0" fmla="*/ 52 w 70"/>
                <a:gd name="T1" fmla="*/ 74 h 74"/>
                <a:gd name="T2" fmla="*/ 39 w 70"/>
                <a:gd name="T3" fmla="*/ 69 h 74"/>
                <a:gd name="T4" fmla="*/ 5 w 70"/>
                <a:gd name="T5" fmla="*/ 28 h 74"/>
                <a:gd name="T6" fmla="*/ 7 w 70"/>
                <a:gd name="T7" fmla="*/ 5 h 74"/>
                <a:gd name="T8" fmla="*/ 30 w 70"/>
                <a:gd name="T9" fmla="*/ 7 h 74"/>
                <a:gd name="T10" fmla="*/ 64 w 70"/>
                <a:gd name="T11" fmla="*/ 48 h 74"/>
                <a:gd name="T12" fmla="*/ 62 w 70"/>
                <a:gd name="T13" fmla="*/ 71 h 74"/>
                <a:gd name="T14" fmla="*/ 52 w 70"/>
                <a:gd name="T15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74">
                  <a:moveTo>
                    <a:pt x="52" y="74"/>
                  </a:moveTo>
                  <a:cubicBezTo>
                    <a:pt x="47" y="74"/>
                    <a:pt x="42" y="73"/>
                    <a:pt x="39" y="69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0" y="21"/>
                    <a:pt x="1" y="11"/>
                    <a:pt x="7" y="5"/>
                  </a:cubicBezTo>
                  <a:cubicBezTo>
                    <a:pt x="14" y="0"/>
                    <a:pt x="25" y="1"/>
                    <a:pt x="30" y="7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70" y="55"/>
                    <a:pt x="69" y="65"/>
                    <a:pt x="62" y="71"/>
                  </a:cubicBezTo>
                  <a:cubicBezTo>
                    <a:pt x="59" y="73"/>
                    <a:pt x="55" y="74"/>
                    <a:pt x="52" y="7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4" name="Freeform 146">
              <a:extLst>
                <a:ext uri="{FF2B5EF4-FFF2-40B4-BE49-F238E27FC236}">
                  <a16:creationId xmlns="" xmlns:a16="http://schemas.microsoft.com/office/drawing/2014/main" id="{38E3466A-7B29-44FD-B616-038DA2CBDAB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0713" y="1401763"/>
              <a:ext cx="65088" cy="57150"/>
            </a:xfrm>
            <a:custGeom>
              <a:avLst/>
              <a:gdLst>
                <a:gd name="T0" fmla="*/ 59 w 77"/>
                <a:gd name="T1" fmla="*/ 68 h 68"/>
                <a:gd name="T2" fmla="*/ 48 w 77"/>
                <a:gd name="T3" fmla="*/ 65 h 68"/>
                <a:gd name="T4" fmla="*/ 8 w 77"/>
                <a:gd name="T5" fmla="*/ 31 h 68"/>
                <a:gd name="T6" fmla="*/ 6 w 77"/>
                <a:gd name="T7" fmla="*/ 8 h 68"/>
                <a:gd name="T8" fmla="*/ 29 w 77"/>
                <a:gd name="T9" fmla="*/ 6 h 68"/>
                <a:gd name="T10" fmla="*/ 69 w 77"/>
                <a:gd name="T11" fmla="*/ 39 h 68"/>
                <a:gd name="T12" fmla="*/ 71 w 77"/>
                <a:gd name="T13" fmla="*/ 62 h 68"/>
                <a:gd name="T14" fmla="*/ 59 w 77"/>
                <a:gd name="T1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68">
                  <a:moveTo>
                    <a:pt x="59" y="68"/>
                  </a:moveTo>
                  <a:cubicBezTo>
                    <a:pt x="55" y="68"/>
                    <a:pt x="51" y="67"/>
                    <a:pt x="48" y="65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1" y="25"/>
                    <a:pt x="0" y="15"/>
                    <a:pt x="6" y="8"/>
                  </a:cubicBezTo>
                  <a:cubicBezTo>
                    <a:pt x="11" y="1"/>
                    <a:pt x="22" y="0"/>
                    <a:pt x="29" y="6"/>
                  </a:cubicBezTo>
                  <a:cubicBezTo>
                    <a:pt x="69" y="39"/>
                    <a:pt x="69" y="39"/>
                    <a:pt x="69" y="39"/>
                  </a:cubicBezTo>
                  <a:cubicBezTo>
                    <a:pt x="76" y="45"/>
                    <a:pt x="77" y="56"/>
                    <a:pt x="71" y="62"/>
                  </a:cubicBezTo>
                  <a:cubicBezTo>
                    <a:pt x="68" y="66"/>
                    <a:pt x="63" y="68"/>
                    <a:pt x="59" y="6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5" name="Freeform 147">
              <a:extLst>
                <a:ext uri="{FF2B5EF4-FFF2-40B4-BE49-F238E27FC236}">
                  <a16:creationId xmlns="" xmlns:a16="http://schemas.microsoft.com/office/drawing/2014/main" id="{E0E4C7A6-5E4C-4A3D-9552-96575B0DB2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6900" y="1474788"/>
              <a:ext cx="73025" cy="38100"/>
            </a:xfrm>
            <a:custGeom>
              <a:avLst/>
              <a:gdLst>
                <a:gd name="T0" fmla="*/ 69 w 87"/>
                <a:gd name="T1" fmla="*/ 44 h 44"/>
                <a:gd name="T2" fmla="*/ 66 w 87"/>
                <a:gd name="T3" fmla="*/ 43 h 44"/>
                <a:gd name="T4" fmla="*/ 14 w 87"/>
                <a:gd name="T5" fmla="*/ 33 h 44"/>
                <a:gd name="T6" fmla="*/ 1 w 87"/>
                <a:gd name="T7" fmla="*/ 14 h 44"/>
                <a:gd name="T8" fmla="*/ 21 w 87"/>
                <a:gd name="T9" fmla="*/ 1 h 44"/>
                <a:gd name="T10" fmla="*/ 72 w 87"/>
                <a:gd name="T11" fmla="*/ 11 h 44"/>
                <a:gd name="T12" fmla="*/ 85 w 87"/>
                <a:gd name="T13" fmla="*/ 31 h 44"/>
                <a:gd name="T14" fmla="*/ 69 w 87"/>
                <a:gd name="T1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7" h="44">
                  <a:moveTo>
                    <a:pt x="69" y="44"/>
                  </a:moveTo>
                  <a:cubicBezTo>
                    <a:pt x="68" y="44"/>
                    <a:pt x="67" y="44"/>
                    <a:pt x="66" y="4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5" y="32"/>
                    <a:pt x="0" y="23"/>
                    <a:pt x="1" y="14"/>
                  </a:cubicBezTo>
                  <a:cubicBezTo>
                    <a:pt x="3" y="5"/>
                    <a:pt x="12" y="0"/>
                    <a:pt x="21" y="1"/>
                  </a:cubicBezTo>
                  <a:cubicBezTo>
                    <a:pt x="72" y="11"/>
                    <a:pt x="72" y="11"/>
                    <a:pt x="72" y="11"/>
                  </a:cubicBezTo>
                  <a:cubicBezTo>
                    <a:pt x="81" y="13"/>
                    <a:pt x="87" y="22"/>
                    <a:pt x="85" y="31"/>
                  </a:cubicBezTo>
                  <a:cubicBezTo>
                    <a:pt x="83" y="38"/>
                    <a:pt x="77" y="44"/>
                    <a:pt x="69" y="4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6" name="Freeform 148">
              <a:extLst>
                <a:ext uri="{FF2B5EF4-FFF2-40B4-BE49-F238E27FC236}">
                  <a16:creationId xmlns="" xmlns:a16="http://schemas.microsoft.com/office/drawing/2014/main" id="{48F0FCEF-82DE-42D0-B895-B4A6C6839E2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5000" y="1524000"/>
              <a:ext cx="58738" cy="63500"/>
            </a:xfrm>
            <a:custGeom>
              <a:avLst/>
              <a:gdLst>
                <a:gd name="T0" fmla="*/ 18 w 70"/>
                <a:gd name="T1" fmla="*/ 75 h 75"/>
                <a:gd name="T2" fmla="*/ 8 w 70"/>
                <a:gd name="T3" fmla="*/ 71 h 75"/>
                <a:gd name="T4" fmla="*/ 6 w 70"/>
                <a:gd name="T5" fmla="*/ 48 h 75"/>
                <a:gd name="T6" fmla="*/ 39 w 70"/>
                <a:gd name="T7" fmla="*/ 8 h 75"/>
                <a:gd name="T8" fmla="*/ 62 w 70"/>
                <a:gd name="T9" fmla="*/ 6 h 75"/>
                <a:gd name="T10" fmla="*/ 64 w 70"/>
                <a:gd name="T11" fmla="*/ 29 h 75"/>
                <a:gd name="T12" fmla="*/ 31 w 70"/>
                <a:gd name="T13" fmla="*/ 69 h 75"/>
                <a:gd name="T14" fmla="*/ 18 w 70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75">
                  <a:moveTo>
                    <a:pt x="18" y="75"/>
                  </a:moveTo>
                  <a:cubicBezTo>
                    <a:pt x="14" y="75"/>
                    <a:pt x="11" y="74"/>
                    <a:pt x="8" y="71"/>
                  </a:cubicBezTo>
                  <a:cubicBezTo>
                    <a:pt x="1" y="66"/>
                    <a:pt x="0" y="55"/>
                    <a:pt x="6" y="48"/>
                  </a:cubicBezTo>
                  <a:cubicBezTo>
                    <a:pt x="39" y="8"/>
                    <a:pt x="39" y="8"/>
                    <a:pt x="39" y="8"/>
                  </a:cubicBezTo>
                  <a:cubicBezTo>
                    <a:pt x="45" y="1"/>
                    <a:pt x="55" y="0"/>
                    <a:pt x="62" y="6"/>
                  </a:cubicBezTo>
                  <a:cubicBezTo>
                    <a:pt x="69" y="12"/>
                    <a:pt x="70" y="22"/>
                    <a:pt x="64" y="29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27" y="73"/>
                    <a:pt x="23" y="75"/>
                    <a:pt x="18" y="7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7" name="Freeform 149">
              <a:extLst>
                <a:ext uri="{FF2B5EF4-FFF2-40B4-BE49-F238E27FC236}">
                  <a16:creationId xmlns="" xmlns:a16="http://schemas.microsoft.com/office/drawing/2014/main" id="{6F01E4C5-36D0-42DC-9D54-7DE3A6ED71A0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1675" y="1543050"/>
              <a:ext cx="26988" cy="71438"/>
            </a:xfrm>
            <a:custGeom>
              <a:avLst/>
              <a:gdLst>
                <a:gd name="T0" fmla="*/ 16 w 32"/>
                <a:gd name="T1" fmla="*/ 85 h 85"/>
                <a:gd name="T2" fmla="*/ 0 w 32"/>
                <a:gd name="T3" fmla="*/ 69 h 85"/>
                <a:gd name="T4" fmla="*/ 0 w 32"/>
                <a:gd name="T5" fmla="*/ 16 h 85"/>
                <a:gd name="T6" fmla="*/ 16 w 32"/>
                <a:gd name="T7" fmla="*/ 0 h 85"/>
                <a:gd name="T8" fmla="*/ 32 w 32"/>
                <a:gd name="T9" fmla="*/ 16 h 85"/>
                <a:gd name="T10" fmla="*/ 32 w 32"/>
                <a:gd name="T11" fmla="*/ 69 h 85"/>
                <a:gd name="T12" fmla="*/ 16 w 32"/>
                <a:gd name="T13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85">
                  <a:moveTo>
                    <a:pt x="16" y="85"/>
                  </a:moveTo>
                  <a:cubicBezTo>
                    <a:pt x="7" y="85"/>
                    <a:pt x="0" y="78"/>
                    <a:pt x="0" y="6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2" y="78"/>
                    <a:pt x="25" y="85"/>
                    <a:pt x="16" y="8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8" name="Freeform 150">
              <a:extLst>
                <a:ext uri="{FF2B5EF4-FFF2-40B4-BE49-F238E27FC236}">
                  <a16:creationId xmlns="" xmlns:a16="http://schemas.microsoft.com/office/drawing/2014/main" id="{AE79F890-FBB8-41C5-80AF-288211D97B57}"/>
                </a:ext>
              </a:extLst>
            </p:cNvPr>
            <p:cNvSpPr>
              <a:spLocks/>
            </p:cNvSpPr>
            <p:nvPr/>
          </p:nvSpPr>
          <p:spPr bwMode="auto">
            <a:xfrm>
              <a:off x="7000875" y="2074863"/>
              <a:ext cx="26988" cy="73025"/>
            </a:xfrm>
            <a:custGeom>
              <a:avLst/>
              <a:gdLst>
                <a:gd name="T0" fmla="*/ 16 w 32"/>
                <a:gd name="T1" fmla="*/ 85 h 85"/>
                <a:gd name="T2" fmla="*/ 0 w 32"/>
                <a:gd name="T3" fmla="*/ 69 h 85"/>
                <a:gd name="T4" fmla="*/ 0 w 32"/>
                <a:gd name="T5" fmla="*/ 16 h 85"/>
                <a:gd name="T6" fmla="*/ 16 w 32"/>
                <a:gd name="T7" fmla="*/ 0 h 85"/>
                <a:gd name="T8" fmla="*/ 32 w 32"/>
                <a:gd name="T9" fmla="*/ 16 h 85"/>
                <a:gd name="T10" fmla="*/ 32 w 32"/>
                <a:gd name="T11" fmla="*/ 69 h 85"/>
                <a:gd name="T12" fmla="*/ 16 w 32"/>
                <a:gd name="T13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85">
                  <a:moveTo>
                    <a:pt x="16" y="85"/>
                  </a:moveTo>
                  <a:cubicBezTo>
                    <a:pt x="7" y="85"/>
                    <a:pt x="0" y="78"/>
                    <a:pt x="0" y="6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2" y="78"/>
                    <a:pt x="25" y="85"/>
                    <a:pt x="16" y="8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9" name="Freeform 151">
              <a:extLst>
                <a:ext uri="{FF2B5EF4-FFF2-40B4-BE49-F238E27FC236}">
                  <a16:creationId xmlns="" xmlns:a16="http://schemas.microsoft.com/office/drawing/2014/main" id="{09E84EFA-D84D-41AB-9298-C6AE3297C952}"/>
                </a:ext>
              </a:extLst>
            </p:cNvPr>
            <p:cNvSpPr>
              <a:spLocks/>
            </p:cNvSpPr>
            <p:nvPr/>
          </p:nvSpPr>
          <p:spPr bwMode="auto">
            <a:xfrm>
              <a:off x="7051675" y="2109788"/>
              <a:ext cx="65088" cy="58738"/>
            </a:xfrm>
            <a:custGeom>
              <a:avLst/>
              <a:gdLst>
                <a:gd name="T0" fmla="*/ 18 w 77"/>
                <a:gd name="T1" fmla="*/ 69 h 69"/>
                <a:gd name="T2" fmla="*/ 5 w 77"/>
                <a:gd name="T3" fmla="*/ 63 h 69"/>
                <a:gd name="T4" fmla="*/ 7 w 77"/>
                <a:gd name="T5" fmla="*/ 40 h 69"/>
                <a:gd name="T6" fmla="*/ 48 w 77"/>
                <a:gd name="T7" fmla="*/ 6 h 69"/>
                <a:gd name="T8" fmla="*/ 71 w 77"/>
                <a:gd name="T9" fmla="*/ 8 h 69"/>
                <a:gd name="T10" fmla="*/ 69 w 77"/>
                <a:gd name="T11" fmla="*/ 31 h 69"/>
                <a:gd name="T12" fmla="*/ 28 w 77"/>
                <a:gd name="T13" fmla="*/ 65 h 69"/>
                <a:gd name="T14" fmla="*/ 18 w 77"/>
                <a:gd name="T15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69">
                  <a:moveTo>
                    <a:pt x="18" y="69"/>
                  </a:moveTo>
                  <a:cubicBezTo>
                    <a:pt x="13" y="69"/>
                    <a:pt x="9" y="67"/>
                    <a:pt x="5" y="63"/>
                  </a:cubicBezTo>
                  <a:cubicBezTo>
                    <a:pt x="0" y="56"/>
                    <a:pt x="1" y="46"/>
                    <a:pt x="7" y="40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55" y="0"/>
                    <a:pt x="65" y="1"/>
                    <a:pt x="71" y="8"/>
                  </a:cubicBezTo>
                  <a:cubicBezTo>
                    <a:pt x="77" y="15"/>
                    <a:pt x="76" y="26"/>
                    <a:pt x="69" y="31"/>
                  </a:cubicBezTo>
                  <a:cubicBezTo>
                    <a:pt x="28" y="65"/>
                    <a:pt x="28" y="65"/>
                    <a:pt x="28" y="65"/>
                  </a:cubicBezTo>
                  <a:cubicBezTo>
                    <a:pt x="25" y="67"/>
                    <a:pt x="22" y="69"/>
                    <a:pt x="18" y="69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0" name="Freeform 152">
              <a:extLst>
                <a:ext uri="{FF2B5EF4-FFF2-40B4-BE49-F238E27FC236}">
                  <a16:creationId xmlns="" xmlns:a16="http://schemas.microsoft.com/office/drawing/2014/main" id="{9852625C-71AD-4A49-B436-42BE443F5CC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5963" y="2182813"/>
              <a:ext cx="73025" cy="38100"/>
            </a:xfrm>
            <a:custGeom>
              <a:avLst/>
              <a:gdLst>
                <a:gd name="T0" fmla="*/ 17 w 87"/>
                <a:gd name="T1" fmla="*/ 44 h 44"/>
                <a:gd name="T2" fmla="*/ 1 w 87"/>
                <a:gd name="T3" fmla="*/ 31 h 44"/>
                <a:gd name="T4" fmla="*/ 14 w 87"/>
                <a:gd name="T5" fmla="*/ 12 h 44"/>
                <a:gd name="T6" fmla="*/ 66 w 87"/>
                <a:gd name="T7" fmla="*/ 2 h 44"/>
                <a:gd name="T8" fmla="*/ 85 w 87"/>
                <a:gd name="T9" fmla="*/ 15 h 44"/>
                <a:gd name="T10" fmla="*/ 72 w 87"/>
                <a:gd name="T11" fmla="*/ 34 h 44"/>
                <a:gd name="T12" fmla="*/ 21 w 87"/>
                <a:gd name="T13" fmla="*/ 44 h 44"/>
                <a:gd name="T14" fmla="*/ 17 w 87"/>
                <a:gd name="T1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7" h="44">
                  <a:moveTo>
                    <a:pt x="17" y="44"/>
                  </a:moveTo>
                  <a:cubicBezTo>
                    <a:pt x="10" y="44"/>
                    <a:pt x="3" y="39"/>
                    <a:pt x="1" y="31"/>
                  </a:cubicBezTo>
                  <a:cubicBezTo>
                    <a:pt x="0" y="22"/>
                    <a:pt x="5" y="14"/>
                    <a:pt x="14" y="12"/>
                  </a:cubicBezTo>
                  <a:cubicBezTo>
                    <a:pt x="66" y="2"/>
                    <a:pt x="66" y="2"/>
                    <a:pt x="66" y="2"/>
                  </a:cubicBezTo>
                  <a:cubicBezTo>
                    <a:pt x="75" y="0"/>
                    <a:pt x="83" y="6"/>
                    <a:pt x="85" y="15"/>
                  </a:cubicBezTo>
                  <a:cubicBezTo>
                    <a:pt x="87" y="24"/>
                    <a:pt x="81" y="32"/>
                    <a:pt x="72" y="3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0" y="44"/>
                    <a:pt x="18" y="44"/>
                    <a:pt x="17" y="4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1" name="Freeform 153">
              <a:extLst>
                <a:ext uri="{FF2B5EF4-FFF2-40B4-BE49-F238E27FC236}">
                  <a16:creationId xmlns="" xmlns:a16="http://schemas.microsoft.com/office/drawing/2014/main" id="{16BFA7FE-40D3-4EE5-A9CD-5D5B2B59AC5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2150" y="2233613"/>
              <a:ext cx="60325" cy="63500"/>
            </a:xfrm>
            <a:custGeom>
              <a:avLst/>
              <a:gdLst>
                <a:gd name="T0" fmla="*/ 52 w 71"/>
                <a:gd name="T1" fmla="*/ 75 h 75"/>
                <a:gd name="T2" fmla="*/ 40 w 71"/>
                <a:gd name="T3" fmla="*/ 69 h 75"/>
                <a:gd name="T4" fmla="*/ 6 w 71"/>
                <a:gd name="T5" fmla="*/ 28 h 75"/>
                <a:gd name="T6" fmla="*/ 8 w 71"/>
                <a:gd name="T7" fmla="*/ 5 h 75"/>
                <a:gd name="T8" fmla="*/ 31 w 71"/>
                <a:gd name="T9" fmla="*/ 7 h 75"/>
                <a:gd name="T10" fmla="*/ 65 w 71"/>
                <a:gd name="T11" fmla="*/ 48 h 75"/>
                <a:gd name="T12" fmla="*/ 63 w 71"/>
                <a:gd name="T13" fmla="*/ 71 h 75"/>
                <a:gd name="T14" fmla="*/ 52 w 71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75">
                  <a:moveTo>
                    <a:pt x="52" y="75"/>
                  </a:moveTo>
                  <a:cubicBezTo>
                    <a:pt x="48" y="75"/>
                    <a:pt x="43" y="73"/>
                    <a:pt x="40" y="69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0" y="22"/>
                    <a:pt x="1" y="11"/>
                    <a:pt x="8" y="5"/>
                  </a:cubicBezTo>
                  <a:cubicBezTo>
                    <a:pt x="15" y="0"/>
                    <a:pt x="25" y="1"/>
                    <a:pt x="31" y="7"/>
                  </a:cubicBezTo>
                  <a:cubicBezTo>
                    <a:pt x="65" y="48"/>
                    <a:pt x="65" y="48"/>
                    <a:pt x="65" y="48"/>
                  </a:cubicBezTo>
                  <a:cubicBezTo>
                    <a:pt x="71" y="55"/>
                    <a:pt x="70" y="65"/>
                    <a:pt x="63" y="71"/>
                  </a:cubicBezTo>
                  <a:cubicBezTo>
                    <a:pt x="60" y="73"/>
                    <a:pt x="56" y="75"/>
                    <a:pt x="52" y="7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2" name="Freeform 154">
              <a:extLst>
                <a:ext uri="{FF2B5EF4-FFF2-40B4-BE49-F238E27FC236}">
                  <a16:creationId xmlns="" xmlns:a16="http://schemas.microsoft.com/office/drawing/2014/main" id="{A5C521DC-FE68-4A32-B188-7FD9739FEE19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5150" y="2106613"/>
              <a:ext cx="65088" cy="57150"/>
            </a:xfrm>
            <a:custGeom>
              <a:avLst/>
              <a:gdLst>
                <a:gd name="T0" fmla="*/ 58 w 77"/>
                <a:gd name="T1" fmla="*/ 68 h 68"/>
                <a:gd name="T2" fmla="*/ 48 w 77"/>
                <a:gd name="T3" fmla="*/ 65 h 68"/>
                <a:gd name="T4" fmla="*/ 7 w 77"/>
                <a:gd name="T5" fmla="*/ 31 h 68"/>
                <a:gd name="T6" fmla="*/ 5 w 77"/>
                <a:gd name="T7" fmla="*/ 8 h 68"/>
                <a:gd name="T8" fmla="*/ 28 w 77"/>
                <a:gd name="T9" fmla="*/ 6 h 68"/>
                <a:gd name="T10" fmla="*/ 69 w 77"/>
                <a:gd name="T11" fmla="*/ 40 h 68"/>
                <a:gd name="T12" fmla="*/ 71 w 77"/>
                <a:gd name="T13" fmla="*/ 62 h 68"/>
                <a:gd name="T14" fmla="*/ 58 w 77"/>
                <a:gd name="T1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68">
                  <a:moveTo>
                    <a:pt x="58" y="68"/>
                  </a:moveTo>
                  <a:cubicBezTo>
                    <a:pt x="55" y="68"/>
                    <a:pt x="51" y="67"/>
                    <a:pt x="48" y="65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1" y="25"/>
                    <a:pt x="0" y="15"/>
                    <a:pt x="5" y="8"/>
                  </a:cubicBezTo>
                  <a:cubicBezTo>
                    <a:pt x="11" y="1"/>
                    <a:pt x="21" y="0"/>
                    <a:pt x="28" y="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76" y="45"/>
                    <a:pt x="77" y="56"/>
                    <a:pt x="71" y="62"/>
                  </a:cubicBezTo>
                  <a:cubicBezTo>
                    <a:pt x="68" y="66"/>
                    <a:pt x="63" y="68"/>
                    <a:pt x="58" y="6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3" name="Freeform 155">
              <a:extLst>
                <a:ext uri="{FF2B5EF4-FFF2-40B4-BE49-F238E27FC236}">
                  <a16:creationId xmlns="" xmlns:a16="http://schemas.microsoft.com/office/drawing/2014/main" id="{FDF3B7F3-1E6A-4241-8789-EB1789145E9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1338" y="2179638"/>
              <a:ext cx="73025" cy="36513"/>
            </a:xfrm>
            <a:custGeom>
              <a:avLst/>
              <a:gdLst>
                <a:gd name="T0" fmla="*/ 70 w 87"/>
                <a:gd name="T1" fmla="*/ 44 h 44"/>
                <a:gd name="T2" fmla="*/ 67 w 87"/>
                <a:gd name="T3" fmla="*/ 43 h 44"/>
                <a:gd name="T4" fmla="*/ 15 w 87"/>
                <a:gd name="T5" fmla="*/ 33 h 44"/>
                <a:gd name="T6" fmla="*/ 2 w 87"/>
                <a:gd name="T7" fmla="*/ 14 h 44"/>
                <a:gd name="T8" fmla="*/ 21 w 87"/>
                <a:gd name="T9" fmla="*/ 1 h 44"/>
                <a:gd name="T10" fmla="*/ 73 w 87"/>
                <a:gd name="T11" fmla="*/ 11 h 44"/>
                <a:gd name="T12" fmla="*/ 86 w 87"/>
                <a:gd name="T13" fmla="*/ 31 h 44"/>
                <a:gd name="T14" fmla="*/ 70 w 87"/>
                <a:gd name="T1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7" h="44">
                  <a:moveTo>
                    <a:pt x="70" y="44"/>
                  </a:moveTo>
                  <a:cubicBezTo>
                    <a:pt x="69" y="44"/>
                    <a:pt x="68" y="44"/>
                    <a:pt x="67" y="43"/>
                  </a:cubicBezTo>
                  <a:cubicBezTo>
                    <a:pt x="15" y="33"/>
                    <a:pt x="15" y="33"/>
                    <a:pt x="15" y="33"/>
                  </a:cubicBezTo>
                  <a:cubicBezTo>
                    <a:pt x="6" y="32"/>
                    <a:pt x="0" y="23"/>
                    <a:pt x="2" y="14"/>
                  </a:cubicBezTo>
                  <a:cubicBezTo>
                    <a:pt x="4" y="5"/>
                    <a:pt x="12" y="0"/>
                    <a:pt x="21" y="1"/>
                  </a:cubicBezTo>
                  <a:cubicBezTo>
                    <a:pt x="73" y="11"/>
                    <a:pt x="73" y="11"/>
                    <a:pt x="73" y="11"/>
                  </a:cubicBezTo>
                  <a:cubicBezTo>
                    <a:pt x="82" y="13"/>
                    <a:pt x="87" y="22"/>
                    <a:pt x="86" y="31"/>
                  </a:cubicBezTo>
                  <a:cubicBezTo>
                    <a:pt x="84" y="38"/>
                    <a:pt x="77" y="44"/>
                    <a:pt x="70" y="4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4" name="Freeform 156">
              <a:extLst>
                <a:ext uri="{FF2B5EF4-FFF2-40B4-BE49-F238E27FC236}">
                  <a16:creationId xmlns="" xmlns:a16="http://schemas.microsoft.com/office/drawing/2014/main" id="{D68A4833-12B0-4EE5-82C4-C61AC3914364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7850" y="2228850"/>
              <a:ext cx="60325" cy="63500"/>
            </a:xfrm>
            <a:custGeom>
              <a:avLst/>
              <a:gdLst>
                <a:gd name="T0" fmla="*/ 19 w 71"/>
                <a:gd name="T1" fmla="*/ 75 h 75"/>
                <a:gd name="T2" fmla="*/ 8 w 71"/>
                <a:gd name="T3" fmla="*/ 71 h 75"/>
                <a:gd name="T4" fmla="*/ 6 w 71"/>
                <a:gd name="T5" fmla="*/ 48 h 75"/>
                <a:gd name="T6" fmla="*/ 40 w 71"/>
                <a:gd name="T7" fmla="*/ 8 h 75"/>
                <a:gd name="T8" fmla="*/ 63 w 71"/>
                <a:gd name="T9" fmla="*/ 6 h 75"/>
                <a:gd name="T10" fmla="*/ 65 w 71"/>
                <a:gd name="T11" fmla="*/ 29 h 75"/>
                <a:gd name="T12" fmla="*/ 31 w 71"/>
                <a:gd name="T13" fmla="*/ 69 h 75"/>
                <a:gd name="T14" fmla="*/ 19 w 71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75">
                  <a:moveTo>
                    <a:pt x="19" y="75"/>
                  </a:moveTo>
                  <a:cubicBezTo>
                    <a:pt x="15" y="75"/>
                    <a:pt x="11" y="74"/>
                    <a:pt x="8" y="71"/>
                  </a:cubicBezTo>
                  <a:cubicBezTo>
                    <a:pt x="1" y="66"/>
                    <a:pt x="0" y="55"/>
                    <a:pt x="6" y="48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6" y="1"/>
                    <a:pt x="56" y="0"/>
                    <a:pt x="63" y="6"/>
                  </a:cubicBezTo>
                  <a:cubicBezTo>
                    <a:pt x="70" y="12"/>
                    <a:pt x="71" y="22"/>
                    <a:pt x="65" y="29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28" y="73"/>
                    <a:pt x="23" y="75"/>
                    <a:pt x="19" y="7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5" name="Freeform 157">
              <a:extLst>
                <a:ext uri="{FF2B5EF4-FFF2-40B4-BE49-F238E27FC236}">
                  <a16:creationId xmlns="" xmlns:a16="http://schemas.microsoft.com/office/drawing/2014/main" id="{DFAF62D0-6C48-4C8E-968E-8455D8D1EDE0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6113" y="2247900"/>
              <a:ext cx="26988" cy="71438"/>
            </a:xfrm>
            <a:custGeom>
              <a:avLst/>
              <a:gdLst>
                <a:gd name="T0" fmla="*/ 16 w 32"/>
                <a:gd name="T1" fmla="*/ 85 h 85"/>
                <a:gd name="T2" fmla="*/ 0 w 32"/>
                <a:gd name="T3" fmla="*/ 69 h 85"/>
                <a:gd name="T4" fmla="*/ 0 w 32"/>
                <a:gd name="T5" fmla="*/ 16 h 85"/>
                <a:gd name="T6" fmla="*/ 16 w 32"/>
                <a:gd name="T7" fmla="*/ 0 h 85"/>
                <a:gd name="T8" fmla="*/ 32 w 32"/>
                <a:gd name="T9" fmla="*/ 16 h 85"/>
                <a:gd name="T10" fmla="*/ 32 w 32"/>
                <a:gd name="T11" fmla="*/ 69 h 85"/>
                <a:gd name="T12" fmla="*/ 16 w 32"/>
                <a:gd name="T13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85">
                  <a:moveTo>
                    <a:pt x="16" y="85"/>
                  </a:moveTo>
                  <a:cubicBezTo>
                    <a:pt x="7" y="85"/>
                    <a:pt x="0" y="78"/>
                    <a:pt x="0" y="6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2" y="78"/>
                    <a:pt x="25" y="85"/>
                    <a:pt x="16" y="8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6" name="Freeform 158">
              <a:extLst>
                <a:ext uri="{FF2B5EF4-FFF2-40B4-BE49-F238E27FC236}">
                  <a16:creationId xmlns="" xmlns:a16="http://schemas.microsoft.com/office/drawing/2014/main" id="{218136D9-B227-4088-B9AA-A302B503D0D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03588" y="2481263"/>
              <a:ext cx="263525" cy="246063"/>
            </a:xfrm>
            <a:custGeom>
              <a:avLst/>
              <a:gdLst>
                <a:gd name="T0" fmla="*/ 157 w 313"/>
                <a:gd name="T1" fmla="*/ 292 h 292"/>
                <a:gd name="T2" fmla="*/ 129 w 313"/>
                <a:gd name="T3" fmla="*/ 290 h 292"/>
                <a:gd name="T4" fmla="*/ 15 w 313"/>
                <a:gd name="T5" fmla="*/ 121 h 292"/>
                <a:gd name="T6" fmla="*/ 76 w 313"/>
                <a:gd name="T7" fmla="*/ 29 h 292"/>
                <a:gd name="T8" fmla="*/ 184 w 313"/>
                <a:gd name="T9" fmla="*/ 7 h 292"/>
                <a:gd name="T10" fmla="*/ 298 w 313"/>
                <a:gd name="T11" fmla="*/ 176 h 292"/>
                <a:gd name="T12" fmla="*/ 157 w 313"/>
                <a:gd name="T13" fmla="*/ 292 h 292"/>
                <a:gd name="T14" fmla="*/ 156 w 313"/>
                <a:gd name="T15" fmla="*/ 54 h 292"/>
                <a:gd name="T16" fmla="*/ 104 w 313"/>
                <a:gd name="T17" fmla="*/ 70 h 292"/>
                <a:gd name="T18" fmla="*/ 64 w 313"/>
                <a:gd name="T19" fmla="*/ 130 h 292"/>
                <a:gd name="T20" fmla="*/ 138 w 313"/>
                <a:gd name="T21" fmla="*/ 242 h 292"/>
                <a:gd name="T22" fmla="*/ 250 w 313"/>
                <a:gd name="T23" fmla="*/ 167 h 292"/>
                <a:gd name="T24" fmla="*/ 175 w 313"/>
                <a:gd name="T25" fmla="*/ 55 h 292"/>
                <a:gd name="T26" fmla="*/ 156 w 313"/>
                <a:gd name="T27" fmla="*/ 54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3" h="292">
                  <a:moveTo>
                    <a:pt x="157" y="292"/>
                  </a:moveTo>
                  <a:cubicBezTo>
                    <a:pt x="147" y="292"/>
                    <a:pt x="138" y="291"/>
                    <a:pt x="129" y="290"/>
                  </a:cubicBezTo>
                  <a:cubicBezTo>
                    <a:pt x="51" y="274"/>
                    <a:pt x="0" y="199"/>
                    <a:pt x="15" y="121"/>
                  </a:cubicBezTo>
                  <a:cubicBezTo>
                    <a:pt x="23" y="83"/>
                    <a:pt x="44" y="51"/>
                    <a:pt x="76" y="29"/>
                  </a:cubicBezTo>
                  <a:cubicBezTo>
                    <a:pt x="108" y="8"/>
                    <a:pt x="146" y="0"/>
                    <a:pt x="184" y="7"/>
                  </a:cubicBezTo>
                  <a:cubicBezTo>
                    <a:pt x="262" y="23"/>
                    <a:pt x="313" y="98"/>
                    <a:pt x="298" y="176"/>
                  </a:cubicBezTo>
                  <a:cubicBezTo>
                    <a:pt x="284" y="245"/>
                    <a:pt x="224" y="292"/>
                    <a:pt x="157" y="292"/>
                  </a:cubicBezTo>
                  <a:close/>
                  <a:moveTo>
                    <a:pt x="156" y="54"/>
                  </a:moveTo>
                  <a:cubicBezTo>
                    <a:pt x="138" y="54"/>
                    <a:pt x="119" y="59"/>
                    <a:pt x="104" y="70"/>
                  </a:cubicBezTo>
                  <a:cubicBezTo>
                    <a:pt x="83" y="84"/>
                    <a:pt x="68" y="106"/>
                    <a:pt x="64" y="130"/>
                  </a:cubicBezTo>
                  <a:cubicBezTo>
                    <a:pt x="54" y="182"/>
                    <a:pt x="87" y="232"/>
                    <a:pt x="138" y="242"/>
                  </a:cubicBezTo>
                  <a:cubicBezTo>
                    <a:pt x="190" y="252"/>
                    <a:pt x="240" y="218"/>
                    <a:pt x="250" y="167"/>
                  </a:cubicBezTo>
                  <a:cubicBezTo>
                    <a:pt x="260" y="115"/>
                    <a:pt x="226" y="65"/>
                    <a:pt x="175" y="55"/>
                  </a:cubicBezTo>
                  <a:cubicBezTo>
                    <a:pt x="169" y="54"/>
                    <a:pt x="162" y="54"/>
                    <a:pt x="156" y="54"/>
                  </a:cubicBezTo>
                  <a:close/>
                </a:path>
              </a:pathLst>
            </a:custGeom>
            <a:solidFill>
              <a:srgbClr val="339C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7" name="Freeform 159">
              <a:extLst>
                <a:ext uri="{FF2B5EF4-FFF2-40B4-BE49-F238E27FC236}">
                  <a16:creationId xmlns="" xmlns:a16="http://schemas.microsoft.com/office/drawing/2014/main" id="{FF6DC249-7048-4A85-AAAD-1E59867739D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1938" y="4171950"/>
              <a:ext cx="152400" cy="55563"/>
            </a:xfrm>
            <a:custGeom>
              <a:avLst/>
              <a:gdLst>
                <a:gd name="T0" fmla="*/ 147 w 180"/>
                <a:gd name="T1" fmla="*/ 66 h 66"/>
                <a:gd name="T2" fmla="*/ 33 w 180"/>
                <a:gd name="T3" fmla="*/ 66 h 66"/>
                <a:gd name="T4" fmla="*/ 0 w 180"/>
                <a:gd name="T5" fmla="*/ 33 h 66"/>
                <a:gd name="T6" fmla="*/ 33 w 180"/>
                <a:gd name="T7" fmla="*/ 0 h 66"/>
                <a:gd name="T8" fmla="*/ 147 w 180"/>
                <a:gd name="T9" fmla="*/ 0 h 66"/>
                <a:gd name="T10" fmla="*/ 180 w 180"/>
                <a:gd name="T11" fmla="*/ 33 h 66"/>
                <a:gd name="T12" fmla="*/ 147 w 180"/>
                <a:gd name="T13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" h="66">
                  <a:moveTo>
                    <a:pt x="147" y="66"/>
                  </a:moveTo>
                  <a:cubicBezTo>
                    <a:pt x="33" y="66"/>
                    <a:pt x="33" y="66"/>
                    <a:pt x="33" y="66"/>
                  </a:cubicBezTo>
                  <a:cubicBezTo>
                    <a:pt x="15" y="66"/>
                    <a:pt x="0" y="51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165" y="0"/>
                    <a:pt x="180" y="15"/>
                    <a:pt x="180" y="33"/>
                  </a:cubicBezTo>
                  <a:cubicBezTo>
                    <a:pt x="180" y="51"/>
                    <a:pt x="165" y="66"/>
                    <a:pt x="147" y="66"/>
                  </a:cubicBez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8" name="Freeform 160">
              <a:extLst>
                <a:ext uri="{FF2B5EF4-FFF2-40B4-BE49-F238E27FC236}">
                  <a16:creationId xmlns="" xmlns:a16="http://schemas.microsoft.com/office/drawing/2014/main" id="{7BE136BB-309F-41A4-A80E-7D13425FDBB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9563" y="4119563"/>
              <a:ext cx="53975" cy="150813"/>
            </a:xfrm>
            <a:custGeom>
              <a:avLst/>
              <a:gdLst>
                <a:gd name="T0" fmla="*/ 33 w 65"/>
                <a:gd name="T1" fmla="*/ 179 h 179"/>
                <a:gd name="T2" fmla="*/ 0 w 65"/>
                <a:gd name="T3" fmla="*/ 147 h 179"/>
                <a:gd name="T4" fmla="*/ 0 w 65"/>
                <a:gd name="T5" fmla="*/ 32 h 179"/>
                <a:gd name="T6" fmla="*/ 33 w 65"/>
                <a:gd name="T7" fmla="*/ 0 h 179"/>
                <a:gd name="T8" fmla="*/ 65 w 65"/>
                <a:gd name="T9" fmla="*/ 32 h 179"/>
                <a:gd name="T10" fmla="*/ 65 w 65"/>
                <a:gd name="T11" fmla="*/ 147 h 179"/>
                <a:gd name="T12" fmla="*/ 33 w 65"/>
                <a:gd name="T13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179">
                  <a:moveTo>
                    <a:pt x="33" y="179"/>
                  </a:moveTo>
                  <a:cubicBezTo>
                    <a:pt x="15" y="179"/>
                    <a:pt x="0" y="165"/>
                    <a:pt x="0" y="147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5" y="0"/>
                    <a:pt x="33" y="0"/>
                  </a:cubicBezTo>
                  <a:cubicBezTo>
                    <a:pt x="51" y="0"/>
                    <a:pt x="65" y="14"/>
                    <a:pt x="65" y="32"/>
                  </a:cubicBezTo>
                  <a:cubicBezTo>
                    <a:pt x="65" y="147"/>
                    <a:pt x="65" y="147"/>
                    <a:pt x="65" y="147"/>
                  </a:cubicBezTo>
                  <a:cubicBezTo>
                    <a:pt x="65" y="165"/>
                    <a:pt x="51" y="179"/>
                    <a:pt x="33" y="179"/>
                  </a:cubicBez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Freeform 161">
              <a:extLst>
                <a:ext uri="{FF2B5EF4-FFF2-40B4-BE49-F238E27FC236}">
                  <a16:creationId xmlns="" xmlns:a16="http://schemas.microsoft.com/office/drawing/2014/main" id="{7FDAF0A7-6E0E-4D02-AAC9-4EF5211E1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1213" y="3244850"/>
              <a:ext cx="150813" cy="53975"/>
            </a:xfrm>
            <a:custGeom>
              <a:avLst/>
              <a:gdLst>
                <a:gd name="T0" fmla="*/ 147 w 180"/>
                <a:gd name="T1" fmla="*/ 65 h 65"/>
                <a:gd name="T2" fmla="*/ 33 w 180"/>
                <a:gd name="T3" fmla="*/ 65 h 65"/>
                <a:gd name="T4" fmla="*/ 0 w 180"/>
                <a:gd name="T5" fmla="*/ 32 h 65"/>
                <a:gd name="T6" fmla="*/ 33 w 180"/>
                <a:gd name="T7" fmla="*/ 0 h 65"/>
                <a:gd name="T8" fmla="*/ 147 w 180"/>
                <a:gd name="T9" fmla="*/ 0 h 65"/>
                <a:gd name="T10" fmla="*/ 180 w 180"/>
                <a:gd name="T11" fmla="*/ 32 h 65"/>
                <a:gd name="T12" fmla="*/ 147 w 180"/>
                <a:gd name="T13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" h="65">
                  <a:moveTo>
                    <a:pt x="147" y="65"/>
                  </a:moveTo>
                  <a:cubicBezTo>
                    <a:pt x="33" y="65"/>
                    <a:pt x="33" y="65"/>
                    <a:pt x="33" y="65"/>
                  </a:cubicBezTo>
                  <a:cubicBezTo>
                    <a:pt x="15" y="65"/>
                    <a:pt x="0" y="50"/>
                    <a:pt x="0" y="32"/>
                  </a:cubicBezTo>
                  <a:cubicBezTo>
                    <a:pt x="0" y="14"/>
                    <a:pt x="15" y="0"/>
                    <a:pt x="33" y="0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165" y="0"/>
                    <a:pt x="180" y="14"/>
                    <a:pt x="180" y="32"/>
                  </a:cubicBezTo>
                  <a:cubicBezTo>
                    <a:pt x="180" y="50"/>
                    <a:pt x="165" y="65"/>
                    <a:pt x="147" y="65"/>
                  </a:cubicBez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Freeform 162">
              <a:extLst>
                <a:ext uri="{FF2B5EF4-FFF2-40B4-BE49-F238E27FC236}">
                  <a16:creationId xmlns="" xmlns:a16="http://schemas.microsoft.com/office/drawing/2014/main" id="{1C1839D4-0C9A-47D5-97ED-2BFF4D48F89F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7250" y="3190875"/>
              <a:ext cx="55563" cy="152400"/>
            </a:xfrm>
            <a:custGeom>
              <a:avLst/>
              <a:gdLst>
                <a:gd name="T0" fmla="*/ 33 w 65"/>
                <a:gd name="T1" fmla="*/ 180 h 180"/>
                <a:gd name="T2" fmla="*/ 0 w 65"/>
                <a:gd name="T3" fmla="*/ 147 h 180"/>
                <a:gd name="T4" fmla="*/ 0 w 65"/>
                <a:gd name="T5" fmla="*/ 33 h 180"/>
                <a:gd name="T6" fmla="*/ 33 w 65"/>
                <a:gd name="T7" fmla="*/ 0 h 180"/>
                <a:gd name="T8" fmla="*/ 65 w 65"/>
                <a:gd name="T9" fmla="*/ 33 h 180"/>
                <a:gd name="T10" fmla="*/ 65 w 65"/>
                <a:gd name="T11" fmla="*/ 147 h 180"/>
                <a:gd name="T12" fmla="*/ 33 w 65"/>
                <a:gd name="T13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180">
                  <a:moveTo>
                    <a:pt x="33" y="180"/>
                  </a:moveTo>
                  <a:cubicBezTo>
                    <a:pt x="15" y="180"/>
                    <a:pt x="0" y="165"/>
                    <a:pt x="0" y="147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4"/>
                    <a:pt x="15" y="0"/>
                    <a:pt x="33" y="0"/>
                  </a:cubicBezTo>
                  <a:cubicBezTo>
                    <a:pt x="51" y="0"/>
                    <a:pt x="65" y="14"/>
                    <a:pt x="65" y="33"/>
                  </a:cubicBezTo>
                  <a:cubicBezTo>
                    <a:pt x="65" y="147"/>
                    <a:pt x="65" y="147"/>
                    <a:pt x="65" y="147"/>
                  </a:cubicBezTo>
                  <a:cubicBezTo>
                    <a:pt x="65" y="165"/>
                    <a:pt x="51" y="180"/>
                    <a:pt x="33" y="180"/>
                  </a:cubicBez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Freeform 163">
              <a:extLst>
                <a:ext uri="{FF2B5EF4-FFF2-40B4-BE49-F238E27FC236}">
                  <a16:creationId xmlns="" xmlns:a16="http://schemas.microsoft.com/office/drawing/2014/main" id="{88F10F66-E657-416E-9115-02D2CF4C6EE8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2713" y="1470025"/>
              <a:ext cx="152400" cy="55563"/>
            </a:xfrm>
            <a:custGeom>
              <a:avLst/>
              <a:gdLst>
                <a:gd name="T0" fmla="*/ 147 w 179"/>
                <a:gd name="T1" fmla="*/ 65 h 65"/>
                <a:gd name="T2" fmla="*/ 32 w 179"/>
                <a:gd name="T3" fmla="*/ 65 h 65"/>
                <a:gd name="T4" fmla="*/ 0 w 179"/>
                <a:gd name="T5" fmla="*/ 33 h 65"/>
                <a:gd name="T6" fmla="*/ 32 w 179"/>
                <a:gd name="T7" fmla="*/ 0 h 65"/>
                <a:gd name="T8" fmla="*/ 147 w 179"/>
                <a:gd name="T9" fmla="*/ 0 h 65"/>
                <a:gd name="T10" fmla="*/ 179 w 179"/>
                <a:gd name="T11" fmla="*/ 33 h 65"/>
                <a:gd name="T12" fmla="*/ 147 w 179"/>
                <a:gd name="T13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9" h="65">
                  <a:moveTo>
                    <a:pt x="147" y="65"/>
                  </a:moveTo>
                  <a:cubicBezTo>
                    <a:pt x="32" y="65"/>
                    <a:pt x="32" y="65"/>
                    <a:pt x="32" y="65"/>
                  </a:cubicBezTo>
                  <a:cubicBezTo>
                    <a:pt x="14" y="65"/>
                    <a:pt x="0" y="51"/>
                    <a:pt x="0" y="33"/>
                  </a:cubicBezTo>
                  <a:cubicBezTo>
                    <a:pt x="0" y="15"/>
                    <a:pt x="14" y="0"/>
                    <a:pt x="32" y="0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165" y="0"/>
                    <a:pt x="179" y="15"/>
                    <a:pt x="179" y="33"/>
                  </a:cubicBezTo>
                  <a:cubicBezTo>
                    <a:pt x="179" y="51"/>
                    <a:pt x="165" y="65"/>
                    <a:pt x="147" y="65"/>
                  </a:cubicBez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2" name="Freeform 164">
              <a:extLst>
                <a:ext uri="{FF2B5EF4-FFF2-40B4-BE49-F238E27FC236}">
                  <a16:creationId xmlns="" xmlns:a16="http://schemas.microsoft.com/office/drawing/2014/main" id="{26BAAFE3-97CA-4120-81D6-4A1C84E702AD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0338" y="1417638"/>
              <a:ext cx="55563" cy="152400"/>
            </a:xfrm>
            <a:custGeom>
              <a:avLst/>
              <a:gdLst>
                <a:gd name="T0" fmla="*/ 33 w 66"/>
                <a:gd name="T1" fmla="*/ 180 h 180"/>
                <a:gd name="T2" fmla="*/ 0 w 66"/>
                <a:gd name="T3" fmla="*/ 147 h 180"/>
                <a:gd name="T4" fmla="*/ 0 w 66"/>
                <a:gd name="T5" fmla="*/ 33 h 180"/>
                <a:gd name="T6" fmla="*/ 33 w 66"/>
                <a:gd name="T7" fmla="*/ 0 h 180"/>
                <a:gd name="T8" fmla="*/ 66 w 66"/>
                <a:gd name="T9" fmla="*/ 33 h 180"/>
                <a:gd name="T10" fmla="*/ 66 w 66"/>
                <a:gd name="T11" fmla="*/ 147 h 180"/>
                <a:gd name="T12" fmla="*/ 33 w 66"/>
                <a:gd name="T13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180">
                  <a:moveTo>
                    <a:pt x="33" y="180"/>
                  </a:moveTo>
                  <a:cubicBezTo>
                    <a:pt x="15" y="180"/>
                    <a:pt x="0" y="165"/>
                    <a:pt x="0" y="147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51" y="0"/>
                    <a:pt x="66" y="15"/>
                    <a:pt x="66" y="33"/>
                  </a:cubicBezTo>
                  <a:cubicBezTo>
                    <a:pt x="66" y="147"/>
                    <a:pt x="66" y="147"/>
                    <a:pt x="66" y="147"/>
                  </a:cubicBezTo>
                  <a:cubicBezTo>
                    <a:pt x="66" y="165"/>
                    <a:pt x="51" y="180"/>
                    <a:pt x="33" y="180"/>
                  </a:cubicBez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3" name="Freeform 165">
              <a:extLst>
                <a:ext uri="{FF2B5EF4-FFF2-40B4-BE49-F238E27FC236}">
                  <a16:creationId xmlns="" xmlns:a16="http://schemas.microsoft.com/office/drawing/2014/main" id="{DFA64396-377F-4C7F-9587-912D5D154B87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3150" y="981075"/>
              <a:ext cx="92075" cy="141288"/>
            </a:xfrm>
            <a:custGeom>
              <a:avLst/>
              <a:gdLst>
                <a:gd name="T0" fmla="*/ 0 w 58"/>
                <a:gd name="T1" fmla="*/ 0 h 89"/>
                <a:gd name="T2" fmla="*/ 58 w 58"/>
                <a:gd name="T3" fmla="*/ 89 h 89"/>
                <a:gd name="T4" fmla="*/ 0 w 58"/>
                <a:gd name="T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89">
                  <a:moveTo>
                    <a:pt x="0" y="0"/>
                  </a:moveTo>
                  <a:lnTo>
                    <a:pt x="58" y="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4" name="Line 166">
              <a:extLst>
                <a:ext uri="{FF2B5EF4-FFF2-40B4-BE49-F238E27FC236}">
                  <a16:creationId xmlns="" xmlns:a16="http://schemas.microsoft.com/office/drawing/2014/main" id="{F7E20149-6ED7-406B-B2F8-81A66E94F8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53150" y="981075"/>
              <a:ext cx="92075" cy="14128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5" name="Freeform 167">
              <a:extLst>
                <a:ext uri="{FF2B5EF4-FFF2-40B4-BE49-F238E27FC236}">
                  <a16:creationId xmlns="" xmlns:a16="http://schemas.microsoft.com/office/drawing/2014/main" id="{CA2D63B4-32A5-4159-95B0-99496A02CDA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2988" y="949325"/>
              <a:ext cx="153988" cy="200025"/>
            </a:xfrm>
            <a:custGeom>
              <a:avLst/>
              <a:gdLst>
                <a:gd name="T0" fmla="*/ 146 w 183"/>
                <a:gd name="T1" fmla="*/ 237 h 237"/>
                <a:gd name="T2" fmla="*/ 118 w 183"/>
                <a:gd name="T3" fmla="*/ 222 h 237"/>
                <a:gd name="T4" fmla="*/ 10 w 183"/>
                <a:gd name="T5" fmla="*/ 54 h 237"/>
                <a:gd name="T6" fmla="*/ 19 w 183"/>
                <a:gd name="T7" fmla="*/ 9 h 237"/>
                <a:gd name="T8" fmla="*/ 64 w 183"/>
                <a:gd name="T9" fmla="*/ 19 h 237"/>
                <a:gd name="T10" fmla="*/ 173 w 183"/>
                <a:gd name="T11" fmla="*/ 187 h 237"/>
                <a:gd name="T12" fmla="*/ 163 w 183"/>
                <a:gd name="T13" fmla="*/ 232 h 237"/>
                <a:gd name="T14" fmla="*/ 146 w 183"/>
                <a:gd name="T1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3" h="237">
                  <a:moveTo>
                    <a:pt x="146" y="237"/>
                  </a:moveTo>
                  <a:cubicBezTo>
                    <a:pt x="135" y="237"/>
                    <a:pt x="125" y="232"/>
                    <a:pt x="118" y="222"/>
                  </a:cubicBezTo>
                  <a:cubicBezTo>
                    <a:pt x="10" y="54"/>
                    <a:pt x="10" y="54"/>
                    <a:pt x="10" y="54"/>
                  </a:cubicBezTo>
                  <a:cubicBezTo>
                    <a:pt x="0" y="39"/>
                    <a:pt x="4" y="19"/>
                    <a:pt x="19" y="9"/>
                  </a:cubicBezTo>
                  <a:cubicBezTo>
                    <a:pt x="34" y="0"/>
                    <a:pt x="54" y="4"/>
                    <a:pt x="64" y="19"/>
                  </a:cubicBezTo>
                  <a:cubicBezTo>
                    <a:pt x="173" y="187"/>
                    <a:pt x="173" y="187"/>
                    <a:pt x="173" y="187"/>
                  </a:cubicBezTo>
                  <a:cubicBezTo>
                    <a:pt x="183" y="202"/>
                    <a:pt x="179" y="222"/>
                    <a:pt x="163" y="232"/>
                  </a:cubicBezTo>
                  <a:cubicBezTo>
                    <a:pt x="158" y="235"/>
                    <a:pt x="152" y="237"/>
                    <a:pt x="146" y="237"/>
                  </a:cubicBezTo>
                  <a:close/>
                </a:path>
              </a:pathLst>
            </a:custGeom>
            <a:solidFill>
              <a:srgbClr val="4CB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6" name="Freeform 168">
              <a:extLst>
                <a:ext uri="{FF2B5EF4-FFF2-40B4-BE49-F238E27FC236}">
                  <a16:creationId xmlns="" xmlns:a16="http://schemas.microsoft.com/office/drawing/2014/main" id="{DEBC78E5-41F9-486F-BE1C-D8BB52FFEB5A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4100" y="998538"/>
              <a:ext cx="141288" cy="92075"/>
            </a:xfrm>
            <a:custGeom>
              <a:avLst/>
              <a:gdLst>
                <a:gd name="T0" fmla="*/ 89 w 89"/>
                <a:gd name="T1" fmla="*/ 0 h 58"/>
                <a:gd name="T2" fmla="*/ 0 w 89"/>
                <a:gd name="T3" fmla="*/ 58 h 58"/>
                <a:gd name="T4" fmla="*/ 89 w 89"/>
                <a:gd name="T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9" h="58">
                  <a:moveTo>
                    <a:pt x="89" y="0"/>
                  </a:moveTo>
                  <a:lnTo>
                    <a:pt x="0" y="58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7" name="Line 169">
              <a:extLst>
                <a:ext uri="{FF2B5EF4-FFF2-40B4-BE49-F238E27FC236}">
                  <a16:creationId xmlns="" xmlns:a16="http://schemas.microsoft.com/office/drawing/2014/main" id="{B5BFFDC2-77F8-4C72-992D-184C5C8806D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34100" y="998538"/>
              <a:ext cx="141288" cy="9207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8" name="Freeform 170">
              <a:extLst>
                <a:ext uri="{FF2B5EF4-FFF2-40B4-BE49-F238E27FC236}">
                  <a16:creationId xmlns="" xmlns:a16="http://schemas.microsoft.com/office/drawing/2014/main" id="{4BDF0A6A-2C61-4DB6-98BB-C8E02CD902E8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2350" y="966788"/>
              <a:ext cx="204788" cy="150813"/>
            </a:xfrm>
            <a:custGeom>
              <a:avLst/>
              <a:gdLst>
                <a:gd name="T0" fmla="*/ 37 w 242"/>
                <a:gd name="T1" fmla="*/ 179 h 179"/>
                <a:gd name="T2" fmla="*/ 10 w 242"/>
                <a:gd name="T3" fmla="*/ 164 h 179"/>
                <a:gd name="T4" fmla="*/ 19 w 242"/>
                <a:gd name="T5" fmla="*/ 119 h 179"/>
                <a:gd name="T6" fmla="*/ 187 w 242"/>
                <a:gd name="T7" fmla="*/ 10 h 179"/>
                <a:gd name="T8" fmla="*/ 232 w 242"/>
                <a:gd name="T9" fmla="*/ 20 h 179"/>
                <a:gd name="T10" fmla="*/ 223 w 242"/>
                <a:gd name="T11" fmla="*/ 65 h 179"/>
                <a:gd name="T12" fmla="*/ 55 w 242"/>
                <a:gd name="T13" fmla="*/ 174 h 179"/>
                <a:gd name="T14" fmla="*/ 37 w 242"/>
                <a:gd name="T15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2" h="179">
                  <a:moveTo>
                    <a:pt x="37" y="179"/>
                  </a:moveTo>
                  <a:cubicBezTo>
                    <a:pt x="27" y="179"/>
                    <a:pt x="16" y="174"/>
                    <a:pt x="10" y="164"/>
                  </a:cubicBezTo>
                  <a:cubicBezTo>
                    <a:pt x="0" y="149"/>
                    <a:pt x="4" y="129"/>
                    <a:pt x="19" y="119"/>
                  </a:cubicBezTo>
                  <a:cubicBezTo>
                    <a:pt x="187" y="10"/>
                    <a:pt x="187" y="10"/>
                    <a:pt x="187" y="10"/>
                  </a:cubicBezTo>
                  <a:cubicBezTo>
                    <a:pt x="202" y="0"/>
                    <a:pt x="222" y="5"/>
                    <a:pt x="232" y="20"/>
                  </a:cubicBezTo>
                  <a:cubicBezTo>
                    <a:pt x="242" y="35"/>
                    <a:pt x="238" y="55"/>
                    <a:pt x="223" y="65"/>
                  </a:cubicBezTo>
                  <a:cubicBezTo>
                    <a:pt x="55" y="174"/>
                    <a:pt x="55" y="174"/>
                    <a:pt x="55" y="174"/>
                  </a:cubicBezTo>
                  <a:cubicBezTo>
                    <a:pt x="49" y="177"/>
                    <a:pt x="43" y="179"/>
                    <a:pt x="37" y="179"/>
                  </a:cubicBezTo>
                  <a:close/>
                </a:path>
              </a:pathLst>
            </a:custGeom>
            <a:solidFill>
              <a:srgbClr val="4CB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9" name="Freeform 171">
              <a:extLst>
                <a:ext uri="{FF2B5EF4-FFF2-40B4-BE49-F238E27FC236}">
                  <a16:creationId xmlns="" xmlns:a16="http://schemas.microsoft.com/office/drawing/2014/main" id="{67C7F3DA-D435-4716-87EC-414B9379D7AD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7050" y="2125663"/>
              <a:ext cx="90488" cy="142875"/>
            </a:xfrm>
            <a:custGeom>
              <a:avLst/>
              <a:gdLst>
                <a:gd name="T0" fmla="*/ 0 w 57"/>
                <a:gd name="T1" fmla="*/ 0 h 90"/>
                <a:gd name="T2" fmla="*/ 57 w 57"/>
                <a:gd name="T3" fmla="*/ 90 h 90"/>
                <a:gd name="T4" fmla="*/ 0 w 57"/>
                <a:gd name="T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" h="90">
                  <a:moveTo>
                    <a:pt x="0" y="0"/>
                  </a:moveTo>
                  <a:lnTo>
                    <a:pt x="57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0" name="Line 172">
              <a:extLst>
                <a:ext uri="{FF2B5EF4-FFF2-40B4-BE49-F238E27FC236}">
                  <a16:creationId xmlns="" xmlns:a16="http://schemas.microsoft.com/office/drawing/2014/main" id="{4895E4CA-9D8B-41AD-8388-837B98371A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7050" y="2125663"/>
              <a:ext cx="90488" cy="14287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1" name="Freeform 173">
              <a:extLst>
                <a:ext uri="{FF2B5EF4-FFF2-40B4-BE49-F238E27FC236}">
                  <a16:creationId xmlns="" xmlns:a16="http://schemas.microsoft.com/office/drawing/2014/main" id="{F7575863-604B-4A14-9FF9-435CF565641C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300" y="2095500"/>
              <a:ext cx="155575" cy="201613"/>
            </a:xfrm>
            <a:custGeom>
              <a:avLst/>
              <a:gdLst>
                <a:gd name="T0" fmla="*/ 146 w 184"/>
                <a:gd name="T1" fmla="*/ 238 h 238"/>
                <a:gd name="T2" fmla="*/ 119 w 184"/>
                <a:gd name="T3" fmla="*/ 223 h 238"/>
                <a:gd name="T4" fmla="*/ 10 w 184"/>
                <a:gd name="T5" fmla="*/ 55 h 238"/>
                <a:gd name="T6" fmla="*/ 20 w 184"/>
                <a:gd name="T7" fmla="*/ 10 h 238"/>
                <a:gd name="T8" fmla="*/ 65 w 184"/>
                <a:gd name="T9" fmla="*/ 20 h 238"/>
                <a:gd name="T10" fmla="*/ 174 w 184"/>
                <a:gd name="T11" fmla="*/ 187 h 238"/>
                <a:gd name="T12" fmla="*/ 164 w 184"/>
                <a:gd name="T13" fmla="*/ 232 h 238"/>
                <a:gd name="T14" fmla="*/ 146 w 184"/>
                <a:gd name="T1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4" h="238">
                  <a:moveTo>
                    <a:pt x="146" y="238"/>
                  </a:moveTo>
                  <a:cubicBezTo>
                    <a:pt x="136" y="238"/>
                    <a:pt x="125" y="232"/>
                    <a:pt x="119" y="223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0" y="40"/>
                    <a:pt x="5" y="20"/>
                    <a:pt x="20" y="10"/>
                  </a:cubicBezTo>
                  <a:cubicBezTo>
                    <a:pt x="35" y="0"/>
                    <a:pt x="55" y="4"/>
                    <a:pt x="65" y="20"/>
                  </a:cubicBezTo>
                  <a:cubicBezTo>
                    <a:pt x="174" y="187"/>
                    <a:pt x="174" y="187"/>
                    <a:pt x="174" y="187"/>
                  </a:cubicBezTo>
                  <a:cubicBezTo>
                    <a:pt x="184" y="202"/>
                    <a:pt x="179" y="223"/>
                    <a:pt x="164" y="232"/>
                  </a:cubicBezTo>
                  <a:cubicBezTo>
                    <a:pt x="159" y="236"/>
                    <a:pt x="152" y="238"/>
                    <a:pt x="146" y="238"/>
                  </a:cubicBezTo>
                  <a:close/>
                </a:path>
              </a:pathLst>
            </a:custGeom>
            <a:solidFill>
              <a:srgbClr val="4CB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2" name="Freeform 174">
              <a:extLst>
                <a:ext uri="{FF2B5EF4-FFF2-40B4-BE49-F238E27FC236}">
                  <a16:creationId xmlns="" xmlns:a16="http://schemas.microsoft.com/office/drawing/2014/main" id="{ADB3E667-9A41-459C-9BFA-8C0F72E95E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8000" y="2144713"/>
              <a:ext cx="141288" cy="92075"/>
            </a:xfrm>
            <a:custGeom>
              <a:avLst/>
              <a:gdLst>
                <a:gd name="T0" fmla="*/ 89 w 89"/>
                <a:gd name="T1" fmla="*/ 0 h 58"/>
                <a:gd name="T2" fmla="*/ 0 w 89"/>
                <a:gd name="T3" fmla="*/ 58 h 58"/>
                <a:gd name="T4" fmla="*/ 89 w 89"/>
                <a:gd name="T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9" h="58">
                  <a:moveTo>
                    <a:pt x="89" y="0"/>
                  </a:moveTo>
                  <a:lnTo>
                    <a:pt x="0" y="58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3" name="Line 175">
              <a:extLst>
                <a:ext uri="{FF2B5EF4-FFF2-40B4-BE49-F238E27FC236}">
                  <a16:creationId xmlns="" xmlns:a16="http://schemas.microsoft.com/office/drawing/2014/main" id="{8AD6DAC3-37EA-464C-B43C-CE7FFB651F2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18000" y="2144713"/>
              <a:ext cx="141288" cy="9207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4" name="Freeform 176">
              <a:extLst>
                <a:ext uri="{FF2B5EF4-FFF2-40B4-BE49-F238E27FC236}">
                  <a16:creationId xmlns="" xmlns:a16="http://schemas.microsoft.com/office/drawing/2014/main" id="{CE1ADB0B-4ED5-4E8E-84FC-1272B344730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6250" y="2112963"/>
              <a:ext cx="204788" cy="150813"/>
            </a:xfrm>
            <a:custGeom>
              <a:avLst/>
              <a:gdLst>
                <a:gd name="T0" fmla="*/ 37 w 242"/>
                <a:gd name="T1" fmla="*/ 178 h 178"/>
                <a:gd name="T2" fmla="*/ 10 w 242"/>
                <a:gd name="T3" fmla="*/ 164 h 178"/>
                <a:gd name="T4" fmla="*/ 19 w 242"/>
                <a:gd name="T5" fmla="*/ 118 h 178"/>
                <a:gd name="T6" fmla="*/ 187 w 242"/>
                <a:gd name="T7" fmla="*/ 10 h 178"/>
                <a:gd name="T8" fmla="*/ 232 w 242"/>
                <a:gd name="T9" fmla="*/ 19 h 178"/>
                <a:gd name="T10" fmla="*/ 222 w 242"/>
                <a:gd name="T11" fmla="*/ 64 h 178"/>
                <a:gd name="T12" fmla="*/ 55 w 242"/>
                <a:gd name="T13" fmla="*/ 173 h 178"/>
                <a:gd name="T14" fmla="*/ 37 w 242"/>
                <a:gd name="T15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2" h="178">
                  <a:moveTo>
                    <a:pt x="37" y="178"/>
                  </a:moveTo>
                  <a:cubicBezTo>
                    <a:pt x="26" y="178"/>
                    <a:pt x="16" y="173"/>
                    <a:pt x="10" y="164"/>
                  </a:cubicBezTo>
                  <a:cubicBezTo>
                    <a:pt x="0" y="148"/>
                    <a:pt x="4" y="128"/>
                    <a:pt x="19" y="118"/>
                  </a:cubicBezTo>
                  <a:cubicBezTo>
                    <a:pt x="187" y="10"/>
                    <a:pt x="187" y="10"/>
                    <a:pt x="187" y="10"/>
                  </a:cubicBezTo>
                  <a:cubicBezTo>
                    <a:pt x="202" y="0"/>
                    <a:pt x="222" y="4"/>
                    <a:pt x="232" y="19"/>
                  </a:cubicBezTo>
                  <a:cubicBezTo>
                    <a:pt x="242" y="34"/>
                    <a:pt x="237" y="55"/>
                    <a:pt x="222" y="64"/>
                  </a:cubicBezTo>
                  <a:cubicBezTo>
                    <a:pt x="55" y="173"/>
                    <a:pt x="55" y="173"/>
                    <a:pt x="55" y="173"/>
                  </a:cubicBezTo>
                  <a:cubicBezTo>
                    <a:pt x="49" y="177"/>
                    <a:pt x="43" y="178"/>
                    <a:pt x="37" y="178"/>
                  </a:cubicBezTo>
                  <a:close/>
                </a:path>
              </a:pathLst>
            </a:custGeom>
            <a:solidFill>
              <a:srgbClr val="4CB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05" name="Group 275">
            <a:extLst>
              <a:ext uri="{FF2B5EF4-FFF2-40B4-BE49-F238E27FC236}">
                <a16:creationId xmlns="" xmlns:a16="http://schemas.microsoft.com/office/drawing/2014/main" id="{95E2D26F-DD61-44BB-A4F0-3EB1D2353A3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075336" y="2208125"/>
            <a:ext cx="1429945" cy="1296592"/>
            <a:chOff x="2698" y="927"/>
            <a:chExt cx="2284" cy="2071"/>
          </a:xfrm>
        </p:grpSpPr>
        <p:sp>
          <p:nvSpPr>
            <p:cNvPr id="206" name="AutoShape 274">
              <a:extLst>
                <a:ext uri="{FF2B5EF4-FFF2-40B4-BE49-F238E27FC236}">
                  <a16:creationId xmlns="" xmlns:a16="http://schemas.microsoft.com/office/drawing/2014/main" id="{F7720C4D-343E-484C-9919-A872BB4A82DF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698" y="927"/>
              <a:ext cx="2284" cy="20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" name="Freeform 276">
              <a:extLst>
                <a:ext uri="{FF2B5EF4-FFF2-40B4-BE49-F238E27FC236}">
                  <a16:creationId xmlns="" xmlns:a16="http://schemas.microsoft.com/office/drawing/2014/main" id="{514A103E-4922-4ABE-A97E-7EE8E832054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58" y="1365"/>
              <a:ext cx="428" cy="406"/>
            </a:xfrm>
            <a:custGeom>
              <a:avLst/>
              <a:gdLst>
                <a:gd name="T0" fmla="*/ 230 w 887"/>
                <a:gd name="T1" fmla="*/ 841 h 841"/>
                <a:gd name="T2" fmla="*/ 187 w 887"/>
                <a:gd name="T3" fmla="*/ 823 h 841"/>
                <a:gd name="T4" fmla="*/ 187 w 887"/>
                <a:gd name="T5" fmla="*/ 142 h 841"/>
                <a:gd name="T6" fmla="*/ 528 w 887"/>
                <a:gd name="T7" fmla="*/ 0 h 841"/>
                <a:gd name="T8" fmla="*/ 869 w 887"/>
                <a:gd name="T9" fmla="*/ 142 h 841"/>
                <a:gd name="T10" fmla="*/ 887 w 887"/>
                <a:gd name="T11" fmla="*/ 184 h 841"/>
                <a:gd name="T12" fmla="*/ 869 w 887"/>
                <a:gd name="T13" fmla="*/ 226 h 841"/>
                <a:gd name="T14" fmla="*/ 272 w 887"/>
                <a:gd name="T15" fmla="*/ 823 h 841"/>
                <a:gd name="T16" fmla="*/ 230 w 887"/>
                <a:gd name="T17" fmla="*/ 841 h 841"/>
                <a:gd name="T18" fmla="*/ 528 w 887"/>
                <a:gd name="T19" fmla="*/ 120 h 841"/>
                <a:gd name="T20" fmla="*/ 272 w 887"/>
                <a:gd name="T21" fmla="*/ 226 h 841"/>
                <a:gd name="T22" fmla="*/ 233 w 887"/>
                <a:gd name="T23" fmla="*/ 692 h 841"/>
                <a:gd name="T24" fmla="*/ 738 w 887"/>
                <a:gd name="T25" fmla="*/ 188 h 841"/>
                <a:gd name="T26" fmla="*/ 528 w 887"/>
                <a:gd name="T27" fmla="*/ 120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7" h="841">
                  <a:moveTo>
                    <a:pt x="230" y="841"/>
                  </a:moveTo>
                  <a:cubicBezTo>
                    <a:pt x="214" y="841"/>
                    <a:pt x="199" y="834"/>
                    <a:pt x="187" y="823"/>
                  </a:cubicBezTo>
                  <a:cubicBezTo>
                    <a:pt x="0" y="635"/>
                    <a:pt x="0" y="329"/>
                    <a:pt x="187" y="142"/>
                  </a:cubicBezTo>
                  <a:cubicBezTo>
                    <a:pt x="278" y="51"/>
                    <a:pt x="399" y="0"/>
                    <a:pt x="528" y="0"/>
                  </a:cubicBezTo>
                  <a:cubicBezTo>
                    <a:pt x="657" y="0"/>
                    <a:pt x="778" y="51"/>
                    <a:pt x="869" y="142"/>
                  </a:cubicBezTo>
                  <a:cubicBezTo>
                    <a:pt x="880" y="153"/>
                    <a:pt x="887" y="168"/>
                    <a:pt x="887" y="184"/>
                  </a:cubicBezTo>
                  <a:cubicBezTo>
                    <a:pt x="887" y="200"/>
                    <a:pt x="880" y="215"/>
                    <a:pt x="869" y="226"/>
                  </a:cubicBezTo>
                  <a:cubicBezTo>
                    <a:pt x="272" y="823"/>
                    <a:pt x="272" y="823"/>
                    <a:pt x="272" y="823"/>
                  </a:cubicBezTo>
                  <a:cubicBezTo>
                    <a:pt x="261" y="834"/>
                    <a:pt x="246" y="841"/>
                    <a:pt x="230" y="841"/>
                  </a:cubicBezTo>
                  <a:close/>
                  <a:moveTo>
                    <a:pt x="528" y="120"/>
                  </a:moveTo>
                  <a:cubicBezTo>
                    <a:pt x="432" y="120"/>
                    <a:pt x="341" y="158"/>
                    <a:pt x="272" y="226"/>
                  </a:cubicBezTo>
                  <a:cubicBezTo>
                    <a:pt x="146" y="353"/>
                    <a:pt x="133" y="551"/>
                    <a:pt x="233" y="692"/>
                  </a:cubicBezTo>
                  <a:cubicBezTo>
                    <a:pt x="738" y="188"/>
                    <a:pt x="738" y="188"/>
                    <a:pt x="738" y="188"/>
                  </a:cubicBezTo>
                  <a:cubicBezTo>
                    <a:pt x="677" y="144"/>
                    <a:pt x="605" y="120"/>
                    <a:pt x="528" y="120"/>
                  </a:cubicBezTo>
                  <a:close/>
                </a:path>
              </a:pathLst>
            </a:custGeom>
            <a:solidFill>
              <a:srgbClr val="A751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" name="Freeform 277">
              <a:extLst>
                <a:ext uri="{FF2B5EF4-FFF2-40B4-BE49-F238E27FC236}">
                  <a16:creationId xmlns="" xmlns:a16="http://schemas.microsoft.com/office/drawing/2014/main" id="{53239F7C-3353-4086-B48A-EE6B9A2ABB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17" y="1356"/>
              <a:ext cx="427" cy="406"/>
            </a:xfrm>
            <a:custGeom>
              <a:avLst/>
              <a:gdLst>
                <a:gd name="T0" fmla="*/ 657 w 887"/>
                <a:gd name="T1" fmla="*/ 841 h 841"/>
                <a:gd name="T2" fmla="*/ 615 w 887"/>
                <a:gd name="T3" fmla="*/ 823 h 841"/>
                <a:gd name="T4" fmla="*/ 18 w 887"/>
                <a:gd name="T5" fmla="*/ 226 h 841"/>
                <a:gd name="T6" fmla="*/ 0 w 887"/>
                <a:gd name="T7" fmla="*/ 184 h 841"/>
                <a:gd name="T8" fmla="*/ 18 w 887"/>
                <a:gd name="T9" fmla="*/ 141 h 841"/>
                <a:gd name="T10" fmla="*/ 359 w 887"/>
                <a:gd name="T11" fmla="*/ 0 h 841"/>
                <a:gd name="T12" fmla="*/ 699 w 887"/>
                <a:gd name="T13" fmla="*/ 141 h 841"/>
                <a:gd name="T14" fmla="*/ 699 w 887"/>
                <a:gd name="T15" fmla="*/ 823 h 841"/>
                <a:gd name="T16" fmla="*/ 657 w 887"/>
                <a:gd name="T17" fmla="*/ 841 h 841"/>
                <a:gd name="T18" fmla="*/ 149 w 887"/>
                <a:gd name="T19" fmla="*/ 187 h 841"/>
                <a:gd name="T20" fmla="*/ 653 w 887"/>
                <a:gd name="T21" fmla="*/ 692 h 841"/>
                <a:gd name="T22" fmla="*/ 615 w 887"/>
                <a:gd name="T23" fmla="*/ 226 h 841"/>
                <a:gd name="T24" fmla="*/ 359 w 887"/>
                <a:gd name="T25" fmla="*/ 120 h 841"/>
                <a:gd name="T26" fmla="*/ 149 w 887"/>
                <a:gd name="T27" fmla="*/ 187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7" h="841">
                  <a:moveTo>
                    <a:pt x="657" y="841"/>
                  </a:moveTo>
                  <a:cubicBezTo>
                    <a:pt x="641" y="841"/>
                    <a:pt x="626" y="834"/>
                    <a:pt x="615" y="823"/>
                  </a:cubicBezTo>
                  <a:cubicBezTo>
                    <a:pt x="18" y="226"/>
                    <a:pt x="18" y="226"/>
                    <a:pt x="18" y="226"/>
                  </a:cubicBezTo>
                  <a:cubicBezTo>
                    <a:pt x="7" y="215"/>
                    <a:pt x="0" y="200"/>
                    <a:pt x="0" y="184"/>
                  </a:cubicBezTo>
                  <a:cubicBezTo>
                    <a:pt x="0" y="168"/>
                    <a:pt x="7" y="153"/>
                    <a:pt x="18" y="141"/>
                  </a:cubicBezTo>
                  <a:cubicBezTo>
                    <a:pt x="109" y="50"/>
                    <a:pt x="230" y="0"/>
                    <a:pt x="359" y="0"/>
                  </a:cubicBezTo>
                  <a:cubicBezTo>
                    <a:pt x="487" y="0"/>
                    <a:pt x="608" y="50"/>
                    <a:pt x="699" y="141"/>
                  </a:cubicBezTo>
                  <a:cubicBezTo>
                    <a:pt x="887" y="329"/>
                    <a:pt x="887" y="635"/>
                    <a:pt x="699" y="823"/>
                  </a:cubicBezTo>
                  <a:cubicBezTo>
                    <a:pt x="688" y="834"/>
                    <a:pt x="673" y="841"/>
                    <a:pt x="657" y="841"/>
                  </a:cubicBezTo>
                  <a:close/>
                  <a:moveTo>
                    <a:pt x="149" y="187"/>
                  </a:moveTo>
                  <a:cubicBezTo>
                    <a:pt x="653" y="692"/>
                    <a:pt x="653" y="692"/>
                    <a:pt x="653" y="692"/>
                  </a:cubicBezTo>
                  <a:cubicBezTo>
                    <a:pt x="754" y="551"/>
                    <a:pt x="741" y="353"/>
                    <a:pt x="615" y="226"/>
                  </a:cubicBezTo>
                  <a:cubicBezTo>
                    <a:pt x="546" y="158"/>
                    <a:pt x="455" y="120"/>
                    <a:pt x="359" y="120"/>
                  </a:cubicBezTo>
                  <a:cubicBezTo>
                    <a:pt x="282" y="120"/>
                    <a:pt x="210" y="144"/>
                    <a:pt x="149" y="187"/>
                  </a:cubicBezTo>
                  <a:close/>
                </a:path>
              </a:pathLst>
            </a:custGeom>
            <a:solidFill>
              <a:srgbClr val="A751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9" name="Oval 278">
              <a:extLst>
                <a:ext uri="{FF2B5EF4-FFF2-40B4-BE49-F238E27FC236}">
                  <a16:creationId xmlns="" xmlns:a16="http://schemas.microsoft.com/office/drawing/2014/main" id="{F6278C73-4D7D-45DC-A02E-201FAF2DE3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7" y="1521"/>
              <a:ext cx="1389" cy="139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0" name="Oval 279">
              <a:extLst>
                <a:ext uri="{FF2B5EF4-FFF2-40B4-BE49-F238E27FC236}">
                  <a16:creationId xmlns="" xmlns:a16="http://schemas.microsoft.com/office/drawing/2014/main" id="{147782A0-702B-4D32-9DFB-4F17A33964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2" y="1521"/>
              <a:ext cx="1388" cy="1390"/>
            </a:xfrm>
            <a:prstGeom prst="ellipse">
              <a:avLst/>
            </a:pr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1" name="Oval 280">
              <a:extLst>
                <a:ext uri="{FF2B5EF4-FFF2-40B4-BE49-F238E27FC236}">
                  <a16:creationId xmlns="" xmlns:a16="http://schemas.microsoft.com/office/drawing/2014/main" id="{D8285C0A-5C90-41D4-BD6C-78FB2BA87B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8" y="1662"/>
              <a:ext cx="1106" cy="110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2" name="Oval 281">
              <a:extLst>
                <a:ext uri="{FF2B5EF4-FFF2-40B4-BE49-F238E27FC236}">
                  <a16:creationId xmlns="" xmlns:a16="http://schemas.microsoft.com/office/drawing/2014/main" id="{EEF09533-714F-419B-962D-CC571D9A7E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3" y="1662"/>
              <a:ext cx="1107" cy="1107"/>
            </a:xfrm>
            <a:prstGeom prst="ellipse">
              <a:avLst/>
            </a:pr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3" name="Freeform 282">
              <a:extLst>
                <a:ext uri="{FF2B5EF4-FFF2-40B4-BE49-F238E27FC236}">
                  <a16:creationId xmlns="" xmlns:a16="http://schemas.microsoft.com/office/drawing/2014/main" id="{B2FE63A8-AB2B-4756-98A8-B58768C3E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7" y="1471"/>
              <a:ext cx="1468" cy="1469"/>
            </a:xfrm>
            <a:custGeom>
              <a:avLst/>
              <a:gdLst>
                <a:gd name="T0" fmla="*/ 1544 w 3044"/>
                <a:gd name="T1" fmla="*/ 3045 h 3045"/>
                <a:gd name="T2" fmla="*/ 46 w 3044"/>
                <a:gd name="T3" fmla="*/ 1463 h 3045"/>
                <a:gd name="T4" fmla="*/ 1462 w 3044"/>
                <a:gd name="T5" fmla="*/ 46 h 3045"/>
                <a:gd name="T6" fmla="*/ 3044 w 3044"/>
                <a:gd name="T7" fmla="*/ 1545 h 3045"/>
                <a:gd name="T8" fmla="*/ 3023 w 3044"/>
                <a:gd name="T9" fmla="*/ 1799 h 3045"/>
                <a:gd name="T10" fmla="*/ 2951 w 3044"/>
                <a:gd name="T11" fmla="*/ 1848 h 3045"/>
                <a:gd name="T12" fmla="*/ 2951 w 3044"/>
                <a:gd name="T13" fmla="*/ 1848 h 3045"/>
                <a:gd name="T14" fmla="*/ 2904 w 3044"/>
                <a:gd name="T15" fmla="*/ 1779 h 3045"/>
                <a:gd name="T16" fmla="*/ 2924 w 3044"/>
                <a:gd name="T17" fmla="*/ 1545 h 3045"/>
                <a:gd name="T18" fmla="*/ 1469 w 3044"/>
                <a:gd name="T19" fmla="*/ 166 h 3045"/>
                <a:gd name="T20" fmla="*/ 166 w 3044"/>
                <a:gd name="T21" fmla="*/ 1470 h 3045"/>
                <a:gd name="T22" fmla="*/ 1544 w 3044"/>
                <a:gd name="T23" fmla="*/ 2925 h 3045"/>
                <a:gd name="T24" fmla="*/ 2740 w 3044"/>
                <a:gd name="T25" fmla="*/ 2233 h 3045"/>
                <a:gd name="T26" fmla="*/ 2820 w 3044"/>
                <a:gd name="T27" fmla="*/ 2210 h 3045"/>
                <a:gd name="T28" fmla="*/ 2820 w 3044"/>
                <a:gd name="T29" fmla="*/ 2210 h 3045"/>
                <a:gd name="T30" fmla="*/ 2844 w 3044"/>
                <a:gd name="T31" fmla="*/ 2293 h 3045"/>
                <a:gd name="T32" fmla="*/ 1544 w 3044"/>
                <a:gd name="T33" fmla="*/ 3045 h 3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44" h="3045">
                  <a:moveTo>
                    <a:pt x="1544" y="3045"/>
                  </a:moveTo>
                  <a:cubicBezTo>
                    <a:pt x="690" y="3045"/>
                    <a:pt x="0" y="2327"/>
                    <a:pt x="46" y="1463"/>
                  </a:cubicBezTo>
                  <a:cubicBezTo>
                    <a:pt x="86" y="702"/>
                    <a:pt x="702" y="87"/>
                    <a:pt x="1462" y="46"/>
                  </a:cubicBezTo>
                  <a:cubicBezTo>
                    <a:pt x="2326" y="0"/>
                    <a:pt x="3044" y="690"/>
                    <a:pt x="3044" y="1545"/>
                  </a:cubicBezTo>
                  <a:cubicBezTo>
                    <a:pt x="3044" y="1630"/>
                    <a:pt x="3037" y="1715"/>
                    <a:pt x="3023" y="1799"/>
                  </a:cubicBezTo>
                  <a:cubicBezTo>
                    <a:pt x="3017" y="1832"/>
                    <a:pt x="2984" y="1855"/>
                    <a:pt x="2951" y="1848"/>
                  </a:cubicBezTo>
                  <a:cubicBezTo>
                    <a:pt x="2951" y="1848"/>
                    <a:pt x="2951" y="1848"/>
                    <a:pt x="2951" y="1848"/>
                  </a:cubicBezTo>
                  <a:cubicBezTo>
                    <a:pt x="2920" y="1841"/>
                    <a:pt x="2899" y="1811"/>
                    <a:pt x="2904" y="1779"/>
                  </a:cubicBezTo>
                  <a:cubicBezTo>
                    <a:pt x="2918" y="1702"/>
                    <a:pt x="2924" y="1623"/>
                    <a:pt x="2924" y="1545"/>
                  </a:cubicBezTo>
                  <a:cubicBezTo>
                    <a:pt x="2924" y="759"/>
                    <a:pt x="2264" y="124"/>
                    <a:pt x="1469" y="166"/>
                  </a:cubicBezTo>
                  <a:cubicBezTo>
                    <a:pt x="769" y="204"/>
                    <a:pt x="203" y="770"/>
                    <a:pt x="166" y="1470"/>
                  </a:cubicBezTo>
                  <a:cubicBezTo>
                    <a:pt x="123" y="2265"/>
                    <a:pt x="758" y="2925"/>
                    <a:pt x="1544" y="2925"/>
                  </a:cubicBezTo>
                  <a:cubicBezTo>
                    <a:pt x="2041" y="2925"/>
                    <a:pt x="2494" y="2661"/>
                    <a:pt x="2740" y="2233"/>
                  </a:cubicBezTo>
                  <a:cubicBezTo>
                    <a:pt x="2756" y="2205"/>
                    <a:pt x="2792" y="2195"/>
                    <a:pt x="2820" y="2210"/>
                  </a:cubicBezTo>
                  <a:cubicBezTo>
                    <a:pt x="2820" y="2210"/>
                    <a:pt x="2820" y="2210"/>
                    <a:pt x="2820" y="2210"/>
                  </a:cubicBezTo>
                  <a:cubicBezTo>
                    <a:pt x="2850" y="2226"/>
                    <a:pt x="2861" y="2264"/>
                    <a:pt x="2844" y="2293"/>
                  </a:cubicBezTo>
                  <a:cubicBezTo>
                    <a:pt x="2576" y="2759"/>
                    <a:pt x="2084" y="3045"/>
                    <a:pt x="1544" y="3045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4" name="Freeform 283">
              <a:extLst>
                <a:ext uri="{FF2B5EF4-FFF2-40B4-BE49-F238E27FC236}">
                  <a16:creationId xmlns="" xmlns:a16="http://schemas.microsoft.com/office/drawing/2014/main" id="{6A2A2FAE-5401-47E9-BBB4-4549213E5B30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3" y="2415"/>
              <a:ext cx="66" cy="68"/>
            </a:xfrm>
            <a:custGeom>
              <a:avLst/>
              <a:gdLst>
                <a:gd name="T0" fmla="*/ 45 w 137"/>
                <a:gd name="T1" fmla="*/ 127 h 140"/>
                <a:gd name="T2" fmla="*/ 45 w 137"/>
                <a:gd name="T3" fmla="*/ 127 h 140"/>
                <a:gd name="T4" fmla="*/ 11 w 137"/>
                <a:gd name="T5" fmla="*/ 52 h 140"/>
                <a:gd name="T6" fmla="*/ 13 w 137"/>
                <a:gd name="T7" fmla="*/ 47 h 140"/>
                <a:gd name="T8" fmla="*/ 87 w 137"/>
                <a:gd name="T9" fmla="*/ 9 h 140"/>
                <a:gd name="T10" fmla="*/ 87 w 137"/>
                <a:gd name="T11" fmla="*/ 9 h 140"/>
                <a:gd name="T12" fmla="*/ 126 w 137"/>
                <a:gd name="T13" fmla="*/ 86 h 140"/>
                <a:gd name="T14" fmla="*/ 124 w 137"/>
                <a:gd name="T15" fmla="*/ 92 h 140"/>
                <a:gd name="T16" fmla="*/ 45 w 137"/>
                <a:gd name="T17" fmla="*/ 12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140">
                  <a:moveTo>
                    <a:pt x="45" y="127"/>
                  </a:moveTo>
                  <a:cubicBezTo>
                    <a:pt x="45" y="127"/>
                    <a:pt x="45" y="127"/>
                    <a:pt x="45" y="127"/>
                  </a:cubicBezTo>
                  <a:cubicBezTo>
                    <a:pt x="15" y="115"/>
                    <a:pt x="0" y="82"/>
                    <a:pt x="11" y="52"/>
                  </a:cubicBezTo>
                  <a:cubicBezTo>
                    <a:pt x="12" y="50"/>
                    <a:pt x="12" y="48"/>
                    <a:pt x="13" y="47"/>
                  </a:cubicBezTo>
                  <a:cubicBezTo>
                    <a:pt x="23" y="16"/>
                    <a:pt x="56" y="0"/>
                    <a:pt x="87" y="9"/>
                  </a:cubicBezTo>
                  <a:cubicBezTo>
                    <a:pt x="87" y="9"/>
                    <a:pt x="87" y="9"/>
                    <a:pt x="87" y="9"/>
                  </a:cubicBezTo>
                  <a:cubicBezTo>
                    <a:pt x="119" y="19"/>
                    <a:pt x="137" y="54"/>
                    <a:pt x="126" y="86"/>
                  </a:cubicBezTo>
                  <a:cubicBezTo>
                    <a:pt x="125" y="88"/>
                    <a:pt x="125" y="90"/>
                    <a:pt x="124" y="92"/>
                  </a:cubicBezTo>
                  <a:cubicBezTo>
                    <a:pt x="112" y="124"/>
                    <a:pt x="76" y="140"/>
                    <a:pt x="45" y="127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5" name="Freeform 284">
              <a:extLst>
                <a:ext uri="{FF2B5EF4-FFF2-40B4-BE49-F238E27FC236}">
                  <a16:creationId xmlns="" xmlns:a16="http://schemas.microsoft.com/office/drawing/2014/main" id="{AE98BA4C-3C90-43AA-BE32-010E5DBC345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" y="1637"/>
              <a:ext cx="1172" cy="1173"/>
            </a:xfrm>
            <a:custGeom>
              <a:avLst/>
              <a:gdLst>
                <a:gd name="T0" fmla="*/ 1257 w 2431"/>
                <a:gd name="T1" fmla="*/ 2400 h 2432"/>
                <a:gd name="T2" fmla="*/ 0 w 2431"/>
                <a:gd name="T3" fmla="*/ 1201 h 2432"/>
                <a:gd name="T4" fmla="*/ 6 w 2431"/>
                <a:gd name="T5" fmla="*/ 1074 h 2432"/>
                <a:gd name="T6" fmla="*/ 76 w 2431"/>
                <a:gd name="T7" fmla="*/ 1021 h 2432"/>
                <a:gd name="T8" fmla="*/ 76 w 2431"/>
                <a:gd name="T9" fmla="*/ 1021 h 2432"/>
                <a:gd name="T10" fmla="*/ 126 w 2431"/>
                <a:gd name="T11" fmla="*/ 1087 h 2432"/>
                <a:gd name="T12" fmla="*/ 120 w 2431"/>
                <a:gd name="T13" fmla="*/ 1201 h 2432"/>
                <a:gd name="T14" fmla="*/ 1252 w 2431"/>
                <a:gd name="T15" fmla="*/ 2280 h 2432"/>
                <a:gd name="T16" fmla="*/ 2279 w 2431"/>
                <a:gd name="T17" fmla="*/ 1252 h 2432"/>
                <a:gd name="T18" fmla="*/ 1200 w 2431"/>
                <a:gd name="T19" fmla="*/ 120 h 2432"/>
                <a:gd name="T20" fmla="*/ 273 w 2431"/>
                <a:gd name="T21" fmla="*/ 645 h 2432"/>
                <a:gd name="T22" fmla="*/ 194 w 2431"/>
                <a:gd name="T23" fmla="*/ 667 h 2432"/>
                <a:gd name="T24" fmla="*/ 194 w 2431"/>
                <a:gd name="T25" fmla="*/ 667 h 2432"/>
                <a:gd name="T26" fmla="*/ 171 w 2431"/>
                <a:gd name="T27" fmla="*/ 583 h 2432"/>
                <a:gd name="T28" fmla="*/ 1200 w 2431"/>
                <a:gd name="T29" fmla="*/ 0 h 2432"/>
                <a:gd name="T30" fmla="*/ 2399 w 2431"/>
                <a:gd name="T31" fmla="*/ 1258 h 2432"/>
                <a:gd name="T32" fmla="*/ 1257 w 2431"/>
                <a:gd name="T33" fmla="*/ 2400 h 2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31" h="2432">
                  <a:moveTo>
                    <a:pt x="1257" y="2400"/>
                  </a:moveTo>
                  <a:cubicBezTo>
                    <a:pt x="569" y="2432"/>
                    <a:pt x="0" y="1881"/>
                    <a:pt x="0" y="1201"/>
                  </a:cubicBezTo>
                  <a:cubicBezTo>
                    <a:pt x="0" y="1158"/>
                    <a:pt x="2" y="1116"/>
                    <a:pt x="6" y="1074"/>
                  </a:cubicBezTo>
                  <a:cubicBezTo>
                    <a:pt x="10" y="1039"/>
                    <a:pt x="42" y="1015"/>
                    <a:pt x="76" y="1021"/>
                  </a:cubicBezTo>
                  <a:cubicBezTo>
                    <a:pt x="76" y="1021"/>
                    <a:pt x="76" y="1021"/>
                    <a:pt x="76" y="1021"/>
                  </a:cubicBezTo>
                  <a:cubicBezTo>
                    <a:pt x="107" y="1026"/>
                    <a:pt x="129" y="1055"/>
                    <a:pt x="126" y="1087"/>
                  </a:cubicBezTo>
                  <a:cubicBezTo>
                    <a:pt x="122" y="1124"/>
                    <a:pt x="120" y="1162"/>
                    <a:pt x="120" y="1201"/>
                  </a:cubicBezTo>
                  <a:cubicBezTo>
                    <a:pt x="120" y="1813"/>
                    <a:pt x="633" y="2309"/>
                    <a:pt x="1252" y="2280"/>
                  </a:cubicBezTo>
                  <a:cubicBezTo>
                    <a:pt x="1804" y="2254"/>
                    <a:pt x="2253" y="1805"/>
                    <a:pt x="2279" y="1252"/>
                  </a:cubicBezTo>
                  <a:cubicBezTo>
                    <a:pt x="2308" y="633"/>
                    <a:pt x="1813" y="120"/>
                    <a:pt x="1200" y="120"/>
                  </a:cubicBezTo>
                  <a:cubicBezTo>
                    <a:pt x="818" y="120"/>
                    <a:pt x="468" y="320"/>
                    <a:pt x="273" y="645"/>
                  </a:cubicBezTo>
                  <a:cubicBezTo>
                    <a:pt x="257" y="672"/>
                    <a:pt x="222" y="682"/>
                    <a:pt x="194" y="667"/>
                  </a:cubicBezTo>
                  <a:cubicBezTo>
                    <a:pt x="194" y="667"/>
                    <a:pt x="194" y="667"/>
                    <a:pt x="194" y="667"/>
                  </a:cubicBezTo>
                  <a:cubicBezTo>
                    <a:pt x="164" y="651"/>
                    <a:pt x="153" y="612"/>
                    <a:pt x="171" y="583"/>
                  </a:cubicBezTo>
                  <a:cubicBezTo>
                    <a:pt x="387" y="222"/>
                    <a:pt x="776" y="0"/>
                    <a:pt x="1200" y="0"/>
                  </a:cubicBezTo>
                  <a:cubicBezTo>
                    <a:pt x="1881" y="0"/>
                    <a:pt x="2431" y="570"/>
                    <a:pt x="2399" y="1258"/>
                  </a:cubicBezTo>
                  <a:cubicBezTo>
                    <a:pt x="2370" y="1872"/>
                    <a:pt x="1872" y="2371"/>
                    <a:pt x="1257" y="240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6" name="Freeform 285">
              <a:extLst>
                <a:ext uri="{FF2B5EF4-FFF2-40B4-BE49-F238E27FC236}">
                  <a16:creationId xmlns="" xmlns:a16="http://schemas.microsoft.com/office/drawing/2014/main" id="{47E2FDEA-4C86-42D0-A328-FCC40421DC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6" y="2010"/>
              <a:ext cx="65" cy="66"/>
            </a:xfrm>
            <a:custGeom>
              <a:avLst/>
              <a:gdLst>
                <a:gd name="T0" fmla="*/ 52 w 135"/>
                <a:gd name="T1" fmla="*/ 129 h 137"/>
                <a:gd name="T2" fmla="*/ 52 w 135"/>
                <a:gd name="T3" fmla="*/ 128 h 137"/>
                <a:gd name="T4" fmla="*/ 10 w 135"/>
                <a:gd name="T5" fmla="*/ 53 h 137"/>
                <a:gd name="T6" fmla="*/ 12 w 135"/>
                <a:gd name="T7" fmla="*/ 49 h 137"/>
                <a:gd name="T8" fmla="*/ 90 w 135"/>
                <a:gd name="T9" fmla="*/ 13 h 137"/>
                <a:gd name="T10" fmla="*/ 91 w 135"/>
                <a:gd name="T11" fmla="*/ 13 h 137"/>
                <a:gd name="T12" fmla="*/ 125 w 135"/>
                <a:gd name="T13" fmla="*/ 88 h 137"/>
                <a:gd name="T14" fmla="*/ 125 w 135"/>
                <a:gd name="T15" fmla="*/ 89 h 137"/>
                <a:gd name="T16" fmla="*/ 52 w 135"/>
                <a:gd name="T17" fmla="*/ 12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37">
                  <a:moveTo>
                    <a:pt x="52" y="129"/>
                  </a:moveTo>
                  <a:cubicBezTo>
                    <a:pt x="52" y="128"/>
                    <a:pt x="52" y="128"/>
                    <a:pt x="52" y="128"/>
                  </a:cubicBezTo>
                  <a:cubicBezTo>
                    <a:pt x="19" y="120"/>
                    <a:pt x="0" y="85"/>
                    <a:pt x="10" y="53"/>
                  </a:cubicBezTo>
                  <a:cubicBezTo>
                    <a:pt x="11" y="52"/>
                    <a:pt x="11" y="50"/>
                    <a:pt x="12" y="49"/>
                  </a:cubicBezTo>
                  <a:cubicBezTo>
                    <a:pt x="22" y="17"/>
                    <a:pt x="58" y="0"/>
                    <a:pt x="90" y="13"/>
                  </a:cubicBezTo>
                  <a:cubicBezTo>
                    <a:pt x="91" y="13"/>
                    <a:pt x="91" y="13"/>
                    <a:pt x="91" y="13"/>
                  </a:cubicBezTo>
                  <a:cubicBezTo>
                    <a:pt x="120" y="25"/>
                    <a:pt x="135" y="58"/>
                    <a:pt x="125" y="88"/>
                  </a:cubicBezTo>
                  <a:cubicBezTo>
                    <a:pt x="125" y="88"/>
                    <a:pt x="125" y="89"/>
                    <a:pt x="125" y="89"/>
                  </a:cubicBezTo>
                  <a:cubicBezTo>
                    <a:pt x="115" y="119"/>
                    <a:pt x="83" y="137"/>
                    <a:pt x="52" y="129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7" name="Freeform 286">
              <a:extLst>
                <a:ext uri="{FF2B5EF4-FFF2-40B4-BE49-F238E27FC236}">
                  <a16:creationId xmlns="" xmlns:a16="http://schemas.microsoft.com/office/drawing/2014/main" id="{DEB62771-008F-4FAF-8F15-FA7166BF2C9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65" y="2129"/>
              <a:ext cx="173" cy="174"/>
            </a:xfrm>
            <a:custGeom>
              <a:avLst/>
              <a:gdLst>
                <a:gd name="T0" fmla="*/ 180 w 360"/>
                <a:gd name="T1" fmla="*/ 360 h 360"/>
                <a:gd name="T2" fmla="*/ 0 w 360"/>
                <a:gd name="T3" fmla="*/ 180 h 360"/>
                <a:gd name="T4" fmla="*/ 180 w 360"/>
                <a:gd name="T5" fmla="*/ 0 h 360"/>
                <a:gd name="T6" fmla="*/ 360 w 360"/>
                <a:gd name="T7" fmla="*/ 180 h 360"/>
                <a:gd name="T8" fmla="*/ 180 w 360"/>
                <a:gd name="T9" fmla="*/ 360 h 360"/>
                <a:gd name="T10" fmla="*/ 180 w 360"/>
                <a:gd name="T11" fmla="*/ 120 h 360"/>
                <a:gd name="T12" fmla="*/ 120 w 360"/>
                <a:gd name="T13" fmla="*/ 180 h 360"/>
                <a:gd name="T14" fmla="*/ 180 w 360"/>
                <a:gd name="T15" fmla="*/ 240 h 360"/>
                <a:gd name="T16" fmla="*/ 240 w 360"/>
                <a:gd name="T17" fmla="*/ 180 h 360"/>
                <a:gd name="T18" fmla="*/ 180 w 360"/>
                <a:gd name="T19" fmla="*/ 12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0" h="360">
                  <a:moveTo>
                    <a:pt x="180" y="360"/>
                  </a:moveTo>
                  <a:cubicBezTo>
                    <a:pt x="81" y="360"/>
                    <a:pt x="0" y="279"/>
                    <a:pt x="0" y="180"/>
                  </a:cubicBezTo>
                  <a:cubicBezTo>
                    <a:pt x="0" y="80"/>
                    <a:pt x="81" y="0"/>
                    <a:pt x="180" y="0"/>
                  </a:cubicBezTo>
                  <a:cubicBezTo>
                    <a:pt x="279" y="0"/>
                    <a:pt x="360" y="80"/>
                    <a:pt x="360" y="180"/>
                  </a:cubicBezTo>
                  <a:cubicBezTo>
                    <a:pt x="360" y="279"/>
                    <a:pt x="279" y="360"/>
                    <a:pt x="180" y="360"/>
                  </a:cubicBezTo>
                  <a:close/>
                  <a:moveTo>
                    <a:pt x="180" y="120"/>
                  </a:moveTo>
                  <a:cubicBezTo>
                    <a:pt x="147" y="120"/>
                    <a:pt x="120" y="146"/>
                    <a:pt x="120" y="180"/>
                  </a:cubicBezTo>
                  <a:cubicBezTo>
                    <a:pt x="120" y="213"/>
                    <a:pt x="147" y="240"/>
                    <a:pt x="180" y="240"/>
                  </a:cubicBezTo>
                  <a:cubicBezTo>
                    <a:pt x="213" y="240"/>
                    <a:pt x="240" y="213"/>
                    <a:pt x="240" y="180"/>
                  </a:cubicBezTo>
                  <a:cubicBezTo>
                    <a:pt x="240" y="146"/>
                    <a:pt x="213" y="120"/>
                    <a:pt x="180" y="12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8" name="Freeform 287">
              <a:extLst>
                <a:ext uri="{FF2B5EF4-FFF2-40B4-BE49-F238E27FC236}">
                  <a16:creationId xmlns="" xmlns:a16="http://schemas.microsoft.com/office/drawing/2014/main" id="{DC2DC14D-FCD2-40A5-9C30-B890B15328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98" y="1347"/>
              <a:ext cx="428" cy="405"/>
            </a:xfrm>
            <a:custGeom>
              <a:avLst/>
              <a:gdLst>
                <a:gd name="T0" fmla="*/ 657 w 887"/>
                <a:gd name="T1" fmla="*/ 840 h 840"/>
                <a:gd name="T2" fmla="*/ 614 w 887"/>
                <a:gd name="T3" fmla="*/ 823 h 840"/>
                <a:gd name="T4" fmla="*/ 18 w 887"/>
                <a:gd name="T5" fmla="*/ 226 h 840"/>
                <a:gd name="T6" fmla="*/ 0 w 887"/>
                <a:gd name="T7" fmla="*/ 184 h 840"/>
                <a:gd name="T8" fmla="*/ 18 w 887"/>
                <a:gd name="T9" fmla="*/ 141 h 840"/>
                <a:gd name="T10" fmla="*/ 358 w 887"/>
                <a:gd name="T11" fmla="*/ 0 h 840"/>
                <a:gd name="T12" fmla="*/ 699 w 887"/>
                <a:gd name="T13" fmla="*/ 141 h 840"/>
                <a:gd name="T14" fmla="*/ 699 w 887"/>
                <a:gd name="T15" fmla="*/ 823 h 840"/>
                <a:gd name="T16" fmla="*/ 657 w 887"/>
                <a:gd name="T17" fmla="*/ 840 h 840"/>
                <a:gd name="T18" fmla="*/ 149 w 887"/>
                <a:gd name="T19" fmla="*/ 187 h 840"/>
                <a:gd name="T20" fmla="*/ 653 w 887"/>
                <a:gd name="T21" fmla="*/ 692 h 840"/>
                <a:gd name="T22" fmla="*/ 614 w 887"/>
                <a:gd name="T23" fmla="*/ 226 h 840"/>
                <a:gd name="T24" fmla="*/ 358 w 887"/>
                <a:gd name="T25" fmla="*/ 120 h 840"/>
                <a:gd name="T26" fmla="*/ 149 w 887"/>
                <a:gd name="T27" fmla="*/ 187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7" h="840">
                  <a:moveTo>
                    <a:pt x="657" y="840"/>
                  </a:moveTo>
                  <a:cubicBezTo>
                    <a:pt x="641" y="840"/>
                    <a:pt x="626" y="834"/>
                    <a:pt x="614" y="823"/>
                  </a:cubicBezTo>
                  <a:cubicBezTo>
                    <a:pt x="18" y="226"/>
                    <a:pt x="18" y="226"/>
                    <a:pt x="18" y="226"/>
                  </a:cubicBezTo>
                  <a:cubicBezTo>
                    <a:pt x="6" y="215"/>
                    <a:pt x="0" y="200"/>
                    <a:pt x="0" y="184"/>
                  </a:cubicBezTo>
                  <a:cubicBezTo>
                    <a:pt x="0" y="168"/>
                    <a:pt x="6" y="153"/>
                    <a:pt x="18" y="141"/>
                  </a:cubicBezTo>
                  <a:cubicBezTo>
                    <a:pt x="109" y="50"/>
                    <a:pt x="230" y="0"/>
                    <a:pt x="358" y="0"/>
                  </a:cubicBezTo>
                  <a:cubicBezTo>
                    <a:pt x="487" y="0"/>
                    <a:pt x="608" y="50"/>
                    <a:pt x="699" y="141"/>
                  </a:cubicBezTo>
                  <a:cubicBezTo>
                    <a:pt x="887" y="329"/>
                    <a:pt x="887" y="635"/>
                    <a:pt x="699" y="823"/>
                  </a:cubicBezTo>
                  <a:cubicBezTo>
                    <a:pt x="688" y="834"/>
                    <a:pt x="673" y="840"/>
                    <a:pt x="657" y="840"/>
                  </a:cubicBezTo>
                  <a:close/>
                  <a:moveTo>
                    <a:pt x="149" y="187"/>
                  </a:moveTo>
                  <a:cubicBezTo>
                    <a:pt x="653" y="692"/>
                    <a:pt x="653" y="692"/>
                    <a:pt x="653" y="692"/>
                  </a:cubicBezTo>
                  <a:cubicBezTo>
                    <a:pt x="754" y="551"/>
                    <a:pt x="741" y="353"/>
                    <a:pt x="614" y="226"/>
                  </a:cubicBezTo>
                  <a:cubicBezTo>
                    <a:pt x="546" y="158"/>
                    <a:pt x="455" y="120"/>
                    <a:pt x="358" y="120"/>
                  </a:cubicBezTo>
                  <a:cubicBezTo>
                    <a:pt x="282" y="120"/>
                    <a:pt x="209" y="144"/>
                    <a:pt x="149" y="187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9" name="Freeform 288">
              <a:extLst>
                <a:ext uri="{FF2B5EF4-FFF2-40B4-BE49-F238E27FC236}">
                  <a16:creationId xmlns="" xmlns:a16="http://schemas.microsoft.com/office/drawing/2014/main" id="{910CF9DF-8810-46B9-B92D-A06F4728B7AC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5" y="1558"/>
              <a:ext cx="128" cy="128"/>
            </a:xfrm>
            <a:custGeom>
              <a:avLst/>
              <a:gdLst>
                <a:gd name="T0" fmla="*/ 87 w 128"/>
                <a:gd name="T1" fmla="*/ 0 h 128"/>
                <a:gd name="T2" fmla="*/ 128 w 128"/>
                <a:gd name="T3" fmla="*/ 41 h 128"/>
                <a:gd name="T4" fmla="*/ 41 w 128"/>
                <a:gd name="T5" fmla="*/ 128 h 128"/>
                <a:gd name="T6" fmla="*/ 0 w 128"/>
                <a:gd name="T7" fmla="*/ 87 h 128"/>
                <a:gd name="T8" fmla="*/ 87 w 128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28">
                  <a:moveTo>
                    <a:pt x="87" y="0"/>
                  </a:moveTo>
                  <a:lnTo>
                    <a:pt x="128" y="41"/>
                  </a:lnTo>
                  <a:lnTo>
                    <a:pt x="41" y="128"/>
                  </a:lnTo>
                  <a:lnTo>
                    <a:pt x="0" y="87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0" name="Freeform 289">
              <a:extLst>
                <a:ext uri="{FF2B5EF4-FFF2-40B4-BE49-F238E27FC236}">
                  <a16:creationId xmlns="" xmlns:a16="http://schemas.microsoft.com/office/drawing/2014/main" id="{D4AE96C0-E5D8-48D3-9D43-87DAB975214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76" y="1347"/>
              <a:ext cx="428" cy="405"/>
            </a:xfrm>
            <a:custGeom>
              <a:avLst/>
              <a:gdLst>
                <a:gd name="T0" fmla="*/ 230 w 887"/>
                <a:gd name="T1" fmla="*/ 840 h 840"/>
                <a:gd name="T2" fmla="*/ 188 w 887"/>
                <a:gd name="T3" fmla="*/ 823 h 840"/>
                <a:gd name="T4" fmla="*/ 188 w 887"/>
                <a:gd name="T5" fmla="*/ 141 h 840"/>
                <a:gd name="T6" fmla="*/ 528 w 887"/>
                <a:gd name="T7" fmla="*/ 0 h 840"/>
                <a:gd name="T8" fmla="*/ 869 w 887"/>
                <a:gd name="T9" fmla="*/ 141 h 840"/>
                <a:gd name="T10" fmla="*/ 887 w 887"/>
                <a:gd name="T11" fmla="*/ 184 h 840"/>
                <a:gd name="T12" fmla="*/ 869 w 887"/>
                <a:gd name="T13" fmla="*/ 226 h 840"/>
                <a:gd name="T14" fmla="*/ 273 w 887"/>
                <a:gd name="T15" fmla="*/ 823 h 840"/>
                <a:gd name="T16" fmla="*/ 230 w 887"/>
                <a:gd name="T17" fmla="*/ 840 h 840"/>
                <a:gd name="T18" fmla="*/ 528 w 887"/>
                <a:gd name="T19" fmla="*/ 120 h 840"/>
                <a:gd name="T20" fmla="*/ 273 w 887"/>
                <a:gd name="T21" fmla="*/ 226 h 840"/>
                <a:gd name="T22" fmla="*/ 234 w 887"/>
                <a:gd name="T23" fmla="*/ 692 h 840"/>
                <a:gd name="T24" fmla="*/ 738 w 887"/>
                <a:gd name="T25" fmla="*/ 187 h 840"/>
                <a:gd name="T26" fmla="*/ 528 w 887"/>
                <a:gd name="T27" fmla="*/ 120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7" h="840">
                  <a:moveTo>
                    <a:pt x="230" y="840"/>
                  </a:moveTo>
                  <a:cubicBezTo>
                    <a:pt x="214" y="840"/>
                    <a:pt x="199" y="834"/>
                    <a:pt x="188" y="823"/>
                  </a:cubicBezTo>
                  <a:cubicBezTo>
                    <a:pt x="0" y="635"/>
                    <a:pt x="0" y="329"/>
                    <a:pt x="188" y="141"/>
                  </a:cubicBezTo>
                  <a:cubicBezTo>
                    <a:pt x="279" y="50"/>
                    <a:pt x="400" y="0"/>
                    <a:pt x="528" y="0"/>
                  </a:cubicBezTo>
                  <a:cubicBezTo>
                    <a:pt x="657" y="0"/>
                    <a:pt x="778" y="50"/>
                    <a:pt x="869" y="141"/>
                  </a:cubicBezTo>
                  <a:cubicBezTo>
                    <a:pt x="880" y="153"/>
                    <a:pt x="887" y="168"/>
                    <a:pt x="887" y="184"/>
                  </a:cubicBezTo>
                  <a:cubicBezTo>
                    <a:pt x="887" y="200"/>
                    <a:pt x="880" y="215"/>
                    <a:pt x="869" y="226"/>
                  </a:cubicBezTo>
                  <a:cubicBezTo>
                    <a:pt x="273" y="823"/>
                    <a:pt x="273" y="823"/>
                    <a:pt x="273" y="823"/>
                  </a:cubicBezTo>
                  <a:cubicBezTo>
                    <a:pt x="261" y="834"/>
                    <a:pt x="246" y="840"/>
                    <a:pt x="230" y="840"/>
                  </a:cubicBezTo>
                  <a:close/>
                  <a:moveTo>
                    <a:pt x="528" y="120"/>
                  </a:moveTo>
                  <a:cubicBezTo>
                    <a:pt x="432" y="120"/>
                    <a:pt x="341" y="158"/>
                    <a:pt x="273" y="226"/>
                  </a:cubicBezTo>
                  <a:cubicBezTo>
                    <a:pt x="146" y="353"/>
                    <a:pt x="133" y="551"/>
                    <a:pt x="234" y="692"/>
                  </a:cubicBezTo>
                  <a:cubicBezTo>
                    <a:pt x="738" y="187"/>
                    <a:pt x="738" y="187"/>
                    <a:pt x="738" y="187"/>
                  </a:cubicBezTo>
                  <a:cubicBezTo>
                    <a:pt x="678" y="144"/>
                    <a:pt x="605" y="120"/>
                    <a:pt x="528" y="12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1" name="Freeform 290">
              <a:extLst>
                <a:ext uri="{FF2B5EF4-FFF2-40B4-BE49-F238E27FC236}">
                  <a16:creationId xmlns="" xmlns:a16="http://schemas.microsoft.com/office/drawing/2014/main" id="{9AAF7FD2-FD01-40A5-8291-445F613D1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0" y="1558"/>
              <a:ext cx="128" cy="128"/>
            </a:xfrm>
            <a:custGeom>
              <a:avLst/>
              <a:gdLst>
                <a:gd name="T0" fmla="*/ 41 w 128"/>
                <a:gd name="T1" fmla="*/ 0 h 128"/>
                <a:gd name="T2" fmla="*/ 128 w 128"/>
                <a:gd name="T3" fmla="*/ 87 h 128"/>
                <a:gd name="T4" fmla="*/ 87 w 128"/>
                <a:gd name="T5" fmla="*/ 128 h 128"/>
                <a:gd name="T6" fmla="*/ 0 w 128"/>
                <a:gd name="T7" fmla="*/ 41 h 128"/>
                <a:gd name="T8" fmla="*/ 41 w 128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28">
                  <a:moveTo>
                    <a:pt x="41" y="0"/>
                  </a:moveTo>
                  <a:lnTo>
                    <a:pt x="128" y="87"/>
                  </a:lnTo>
                  <a:lnTo>
                    <a:pt x="87" y="128"/>
                  </a:lnTo>
                  <a:lnTo>
                    <a:pt x="0" y="41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2" name="Freeform 291">
              <a:extLst>
                <a:ext uri="{FF2B5EF4-FFF2-40B4-BE49-F238E27FC236}">
                  <a16:creationId xmlns="" xmlns:a16="http://schemas.microsoft.com/office/drawing/2014/main" id="{694683DC-681C-4283-9C38-F02508A8EF1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5" y="2791"/>
              <a:ext cx="123" cy="206"/>
            </a:xfrm>
            <a:custGeom>
              <a:avLst/>
              <a:gdLst>
                <a:gd name="T0" fmla="*/ 68 w 256"/>
                <a:gd name="T1" fmla="*/ 428 h 428"/>
                <a:gd name="T2" fmla="*/ 45 w 256"/>
                <a:gd name="T3" fmla="*/ 424 h 428"/>
                <a:gd name="T4" fmla="*/ 12 w 256"/>
                <a:gd name="T5" fmla="*/ 346 h 428"/>
                <a:gd name="T6" fmla="*/ 132 w 256"/>
                <a:gd name="T7" fmla="*/ 46 h 428"/>
                <a:gd name="T8" fmla="*/ 210 w 256"/>
                <a:gd name="T9" fmla="*/ 12 h 428"/>
                <a:gd name="T10" fmla="*/ 244 w 256"/>
                <a:gd name="T11" fmla="*/ 90 h 428"/>
                <a:gd name="T12" fmla="*/ 123 w 256"/>
                <a:gd name="T13" fmla="*/ 390 h 428"/>
                <a:gd name="T14" fmla="*/ 68 w 256"/>
                <a:gd name="T15" fmla="*/ 428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428">
                  <a:moveTo>
                    <a:pt x="68" y="428"/>
                  </a:moveTo>
                  <a:cubicBezTo>
                    <a:pt x="60" y="428"/>
                    <a:pt x="53" y="427"/>
                    <a:pt x="45" y="424"/>
                  </a:cubicBezTo>
                  <a:cubicBezTo>
                    <a:pt x="15" y="411"/>
                    <a:pt x="0" y="377"/>
                    <a:pt x="12" y="346"/>
                  </a:cubicBezTo>
                  <a:cubicBezTo>
                    <a:pt x="132" y="46"/>
                    <a:pt x="132" y="46"/>
                    <a:pt x="132" y="46"/>
                  </a:cubicBezTo>
                  <a:cubicBezTo>
                    <a:pt x="144" y="15"/>
                    <a:pt x="180" y="0"/>
                    <a:pt x="210" y="12"/>
                  </a:cubicBezTo>
                  <a:cubicBezTo>
                    <a:pt x="241" y="24"/>
                    <a:pt x="256" y="59"/>
                    <a:pt x="244" y="90"/>
                  </a:cubicBezTo>
                  <a:cubicBezTo>
                    <a:pt x="123" y="390"/>
                    <a:pt x="123" y="390"/>
                    <a:pt x="123" y="390"/>
                  </a:cubicBezTo>
                  <a:cubicBezTo>
                    <a:pt x="114" y="414"/>
                    <a:pt x="91" y="428"/>
                    <a:pt x="68" y="428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3" name="Freeform 292">
              <a:extLst>
                <a:ext uri="{FF2B5EF4-FFF2-40B4-BE49-F238E27FC236}">
                  <a16:creationId xmlns="" xmlns:a16="http://schemas.microsoft.com/office/drawing/2014/main" id="{3D83CCB7-D4FE-4CCC-8570-C0D1A8B0D943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5" y="2791"/>
              <a:ext cx="123" cy="206"/>
            </a:xfrm>
            <a:custGeom>
              <a:avLst/>
              <a:gdLst>
                <a:gd name="T0" fmla="*/ 188 w 256"/>
                <a:gd name="T1" fmla="*/ 428 h 428"/>
                <a:gd name="T2" fmla="*/ 132 w 256"/>
                <a:gd name="T3" fmla="*/ 390 h 428"/>
                <a:gd name="T4" fmla="*/ 12 w 256"/>
                <a:gd name="T5" fmla="*/ 90 h 428"/>
                <a:gd name="T6" fmla="*/ 46 w 256"/>
                <a:gd name="T7" fmla="*/ 12 h 428"/>
                <a:gd name="T8" fmla="*/ 124 w 256"/>
                <a:gd name="T9" fmla="*/ 46 h 428"/>
                <a:gd name="T10" fmla="*/ 244 w 256"/>
                <a:gd name="T11" fmla="*/ 346 h 428"/>
                <a:gd name="T12" fmla="*/ 210 w 256"/>
                <a:gd name="T13" fmla="*/ 424 h 428"/>
                <a:gd name="T14" fmla="*/ 188 w 256"/>
                <a:gd name="T15" fmla="*/ 428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428">
                  <a:moveTo>
                    <a:pt x="188" y="428"/>
                  </a:moveTo>
                  <a:cubicBezTo>
                    <a:pt x="164" y="428"/>
                    <a:pt x="142" y="414"/>
                    <a:pt x="132" y="390"/>
                  </a:cubicBezTo>
                  <a:cubicBezTo>
                    <a:pt x="12" y="90"/>
                    <a:pt x="12" y="90"/>
                    <a:pt x="12" y="90"/>
                  </a:cubicBezTo>
                  <a:cubicBezTo>
                    <a:pt x="0" y="59"/>
                    <a:pt x="15" y="24"/>
                    <a:pt x="46" y="12"/>
                  </a:cubicBezTo>
                  <a:cubicBezTo>
                    <a:pt x="76" y="0"/>
                    <a:pt x="112" y="15"/>
                    <a:pt x="124" y="46"/>
                  </a:cubicBezTo>
                  <a:cubicBezTo>
                    <a:pt x="244" y="346"/>
                    <a:pt x="244" y="346"/>
                    <a:pt x="244" y="346"/>
                  </a:cubicBezTo>
                  <a:cubicBezTo>
                    <a:pt x="256" y="377"/>
                    <a:pt x="241" y="411"/>
                    <a:pt x="210" y="424"/>
                  </a:cubicBezTo>
                  <a:cubicBezTo>
                    <a:pt x="203" y="427"/>
                    <a:pt x="196" y="428"/>
                    <a:pt x="188" y="428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4" name="Freeform 293">
              <a:extLst>
                <a:ext uri="{FF2B5EF4-FFF2-40B4-BE49-F238E27FC236}">
                  <a16:creationId xmlns="" xmlns:a16="http://schemas.microsoft.com/office/drawing/2014/main" id="{1C63984E-3365-42A2-A46E-252BB47DF2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1954"/>
              <a:ext cx="58" cy="233"/>
            </a:xfrm>
            <a:custGeom>
              <a:avLst/>
              <a:gdLst>
                <a:gd name="T0" fmla="*/ 60 w 120"/>
                <a:gd name="T1" fmla="*/ 483 h 483"/>
                <a:gd name="T2" fmla="*/ 0 w 120"/>
                <a:gd name="T3" fmla="*/ 423 h 483"/>
                <a:gd name="T4" fmla="*/ 0 w 120"/>
                <a:gd name="T5" fmla="*/ 60 h 483"/>
                <a:gd name="T6" fmla="*/ 60 w 120"/>
                <a:gd name="T7" fmla="*/ 0 h 483"/>
                <a:gd name="T8" fmla="*/ 120 w 120"/>
                <a:gd name="T9" fmla="*/ 60 h 483"/>
                <a:gd name="T10" fmla="*/ 120 w 120"/>
                <a:gd name="T11" fmla="*/ 423 h 483"/>
                <a:gd name="T12" fmla="*/ 60 w 120"/>
                <a:gd name="T13" fmla="*/ 483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483">
                  <a:moveTo>
                    <a:pt x="60" y="483"/>
                  </a:moveTo>
                  <a:cubicBezTo>
                    <a:pt x="27" y="483"/>
                    <a:pt x="0" y="456"/>
                    <a:pt x="0" y="423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93" y="0"/>
                    <a:pt x="120" y="27"/>
                    <a:pt x="120" y="60"/>
                  </a:cubicBezTo>
                  <a:cubicBezTo>
                    <a:pt x="120" y="423"/>
                    <a:pt x="120" y="423"/>
                    <a:pt x="120" y="423"/>
                  </a:cubicBezTo>
                  <a:cubicBezTo>
                    <a:pt x="120" y="456"/>
                    <a:pt x="93" y="483"/>
                    <a:pt x="60" y="48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5" name="Freeform 294">
              <a:extLst>
                <a:ext uri="{FF2B5EF4-FFF2-40B4-BE49-F238E27FC236}">
                  <a16:creationId xmlns="" xmlns:a16="http://schemas.microsoft.com/office/drawing/2014/main" id="{0A839F73-B9CE-49B3-8590-38663870C6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9" y="2233"/>
              <a:ext cx="269" cy="270"/>
            </a:xfrm>
            <a:custGeom>
              <a:avLst/>
              <a:gdLst>
                <a:gd name="T0" fmla="*/ 449 w 558"/>
                <a:gd name="T1" fmla="*/ 535 h 558"/>
                <a:gd name="T2" fmla="*/ 23 w 558"/>
                <a:gd name="T3" fmla="*/ 109 h 558"/>
                <a:gd name="T4" fmla="*/ 23 w 558"/>
                <a:gd name="T5" fmla="*/ 24 h 558"/>
                <a:gd name="T6" fmla="*/ 108 w 558"/>
                <a:gd name="T7" fmla="*/ 24 h 558"/>
                <a:gd name="T8" fmla="*/ 534 w 558"/>
                <a:gd name="T9" fmla="*/ 450 h 558"/>
                <a:gd name="T10" fmla="*/ 534 w 558"/>
                <a:gd name="T11" fmla="*/ 535 h 558"/>
                <a:gd name="T12" fmla="*/ 449 w 558"/>
                <a:gd name="T13" fmla="*/ 535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8" h="558">
                  <a:moveTo>
                    <a:pt x="449" y="535"/>
                  </a:moveTo>
                  <a:cubicBezTo>
                    <a:pt x="23" y="109"/>
                    <a:pt x="23" y="109"/>
                    <a:pt x="23" y="109"/>
                  </a:cubicBezTo>
                  <a:cubicBezTo>
                    <a:pt x="0" y="85"/>
                    <a:pt x="0" y="47"/>
                    <a:pt x="23" y="24"/>
                  </a:cubicBezTo>
                  <a:cubicBezTo>
                    <a:pt x="47" y="0"/>
                    <a:pt x="85" y="0"/>
                    <a:pt x="108" y="24"/>
                  </a:cubicBezTo>
                  <a:cubicBezTo>
                    <a:pt x="534" y="450"/>
                    <a:pt x="534" y="450"/>
                    <a:pt x="534" y="450"/>
                  </a:cubicBezTo>
                  <a:cubicBezTo>
                    <a:pt x="558" y="473"/>
                    <a:pt x="558" y="511"/>
                    <a:pt x="534" y="535"/>
                  </a:cubicBezTo>
                  <a:cubicBezTo>
                    <a:pt x="511" y="558"/>
                    <a:pt x="473" y="558"/>
                    <a:pt x="449" y="535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6" name="Freeform 295">
              <a:extLst>
                <a:ext uri="{FF2B5EF4-FFF2-40B4-BE49-F238E27FC236}">
                  <a16:creationId xmlns="" xmlns:a16="http://schemas.microsoft.com/office/drawing/2014/main" id="{6AED1663-4A5F-4402-8E36-ABB9038B789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1665"/>
              <a:ext cx="58" cy="115"/>
            </a:xfrm>
            <a:custGeom>
              <a:avLst/>
              <a:gdLst>
                <a:gd name="T0" fmla="*/ 60 w 120"/>
                <a:gd name="T1" fmla="*/ 240 h 240"/>
                <a:gd name="T2" fmla="*/ 0 w 120"/>
                <a:gd name="T3" fmla="*/ 180 h 240"/>
                <a:gd name="T4" fmla="*/ 0 w 120"/>
                <a:gd name="T5" fmla="*/ 60 h 240"/>
                <a:gd name="T6" fmla="*/ 60 w 120"/>
                <a:gd name="T7" fmla="*/ 0 h 240"/>
                <a:gd name="T8" fmla="*/ 120 w 120"/>
                <a:gd name="T9" fmla="*/ 60 h 240"/>
                <a:gd name="T10" fmla="*/ 120 w 120"/>
                <a:gd name="T11" fmla="*/ 180 h 240"/>
                <a:gd name="T12" fmla="*/ 60 w 120"/>
                <a:gd name="T13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240">
                  <a:moveTo>
                    <a:pt x="60" y="240"/>
                  </a:moveTo>
                  <a:cubicBezTo>
                    <a:pt x="27" y="240"/>
                    <a:pt x="0" y="213"/>
                    <a:pt x="0" y="18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93" y="0"/>
                    <a:pt x="120" y="27"/>
                    <a:pt x="120" y="60"/>
                  </a:cubicBezTo>
                  <a:cubicBezTo>
                    <a:pt x="120" y="180"/>
                    <a:pt x="120" y="180"/>
                    <a:pt x="120" y="180"/>
                  </a:cubicBezTo>
                  <a:cubicBezTo>
                    <a:pt x="120" y="213"/>
                    <a:pt x="93" y="240"/>
                    <a:pt x="60" y="24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7" name="Freeform 296">
              <a:extLst>
                <a:ext uri="{FF2B5EF4-FFF2-40B4-BE49-F238E27FC236}">
                  <a16:creationId xmlns="" xmlns:a16="http://schemas.microsoft.com/office/drawing/2014/main" id="{22F03712-9506-4F69-8DA0-0AF77AF8475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7" y="2187"/>
              <a:ext cx="115" cy="58"/>
            </a:xfrm>
            <a:custGeom>
              <a:avLst/>
              <a:gdLst>
                <a:gd name="T0" fmla="*/ 180 w 240"/>
                <a:gd name="T1" fmla="*/ 120 h 120"/>
                <a:gd name="T2" fmla="*/ 60 w 240"/>
                <a:gd name="T3" fmla="*/ 120 h 120"/>
                <a:gd name="T4" fmla="*/ 0 w 240"/>
                <a:gd name="T5" fmla="*/ 60 h 120"/>
                <a:gd name="T6" fmla="*/ 60 w 240"/>
                <a:gd name="T7" fmla="*/ 0 h 120"/>
                <a:gd name="T8" fmla="*/ 180 w 240"/>
                <a:gd name="T9" fmla="*/ 0 h 120"/>
                <a:gd name="T10" fmla="*/ 240 w 240"/>
                <a:gd name="T11" fmla="*/ 60 h 120"/>
                <a:gd name="T12" fmla="*/ 180 w 240"/>
                <a:gd name="T13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120">
                  <a:moveTo>
                    <a:pt x="180" y="120"/>
                  </a:moveTo>
                  <a:cubicBezTo>
                    <a:pt x="60" y="120"/>
                    <a:pt x="60" y="120"/>
                    <a:pt x="60" y="120"/>
                  </a:cubicBezTo>
                  <a:cubicBezTo>
                    <a:pt x="27" y="120"/>
                    <a:pt x="0" y="93"/>
                    <a:pt x="0" y="60"/>
                  </a:cubicBezTo>
                  <a:cubicBezTo>
                    <a:pt x="0" y="26"/>
                    <a:pt x="27" y="0"/>
                    <a:pt x="6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213" y="0"/>
                    <a:pt x="240" y="26"/>
                    <a:pt x="240" y="60"/>
                  </a:cubicBezTo>
                  <a:cubicBezTo>
                    <a:pt x="240" y="93"/>
                    <a:pt x="213" y="120"/>
                    <a:pt x="180" y="12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8" name="Freeform 297">
              <a:extLst>
                <a:ext uri="{FF2B5EF4-FFF2-40B4-BE49-F238E27FC236}">
                  <a16:creationId xmlns="" xmlns:a16="http://schemas.microsoft.com/office/drawing/2014/main" id="{CBCE6D20-FE31-47B0-A34D-70114B5DFAA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2651"/>
              <a:ext cx="58" cy="116"/>
            </a:xfrm>
            <a:custGeom>
              <a:avLst/>
              <a:gdLst>
                <a:gd name="T0" fmla="*/ 60 w 120"/>
                <a:gd name="T1" fmla="*/ 241 h 241"/>
                <a:gd name="T2" fmla="*/ 0 w 120"/>
                <a:gd name="T3" fmla="*/ 181 h 241"/>
                <a:gd name="T4" fmla="*/ 0 w 120"/>
                <a:gd name="T5" fmla="*/ 60 h 241"/>
                <a:gd name="T6" fmla="*/ 60 w 120"/>
                <a:gd name="T7" fmla="*/ 0 h 241"/>
                <a:gd name="T8" fmla="*/ 120 w 120"/>
                <a:gd name="T9" fmla="*/ 60 h 241"/>
                <a:gd name="T10" fmla="*/ 120 w 120"/>
                <a:gd name="T11" fmla="*/ 181 h 241"/>
                <a:gd name="T12" fmla="*/ 60 w 120"/>
                <a:gd name="T13" fmla="*/ 24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241">
                  <a:moveTo>
                    <a:pt x="60" y="241"/>
                  </a:moveTo>
                  <a:cubicBezTo>
                    <a:pt x="27" y="241"/>
                    <a:pt x="0" y="214"/>
                    <a:pt x="0" y="181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93" y="0"/>
                    <a:pt x="120" y="27"/>
                    <a:pt x="120" y="60"/>
                  </a:cubicBezTo>
                  <a:cubicBezTo>
                    <a:pt x="120" y="181"/>
                    <a:pt x="120" y="181"/>
                    <a:pt x="120" y="181"/>
                  </a:cubicBezTo>
                  <a:cubicBezTo>
                    <a:pt x="120" y="214"/>
                    <a:pt x="93" y="241"/>
                    <a:pt x="60" y="241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9" name="Freeform 298">
              <a:extLst>
                <a:ext uri="{FF2B5EF4-FFF2-40B4-BE49-F238E27FC236}">
                  <a16:creationId xmlns="" xmlns:a16="http://schemas.microsoft.com/office/drawing/2014/main" id="{A2582486-8D47-456C-ADBA-35026A686E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0" y="2187"/>
              <a:ext cx="116" cy="58"/>
            </a:xfrm>
            <a:custGeom>
              <a:avLst/>
              <a:gdLst>
                <a:gd name="T0" fmla="*/ 180 w 240"/>
                <a:gd name="T1" fmla="*/ 120 h 120"/>
                <a:gd name="T2" fmla="*/ 60 w 240"/>
                <a:gd name="T3" fmla="*/ 120 h 120"/>
                <a:gd name="T4" fmla="*/ 0 w 240"/>
                <a:gd name="T5" fmla="*/ 60 h 120"/>
                <a:gd name="T6" fmla="*/ 60 w 240"/>
                <a:gd name="T7" fmla="*/ 0 h 120"/>
                <a:gd name="T8" fmla="*/ 180 w 240"/>
                <a:gd name="T9" fmla="*/ 0 h 120"/>
                <a:gd name="T10" fmla="*/ 240 w 240"/>
                <a:gd name="T11" fmla="*/ 60 h 120"/>
                <a:gd name="T12" fmla="*/ 180 w 240"/>
                <a:gd name="T13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120">
                  <a:moveTo>
                    <a:pt x="180" y="120"/>
                  </a:moveTo>
                  <a:cubicBezTo>
                    <a:pt x="60" y="120"/>
                    <a:pt x="60" y="120"/>
                    <a:pt x="60" y="120"/>
                  </a:cubicBezTo>
                  <a:cubicBezTo>
                    <a:pt x="27" y="120"/>
                    <a:pt x="0" y="93"/>
                    <a:pt x="0" y="60"/>
                  </a:cubicBezTo>
                  <a:cubicBezTo>
                    <a:pt x="0" y="26"/>
                    <a:pt x="27" y="0"/>
                    <a:pt x="6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213" y="0"/>
                    <a:pt x="240" y="26"/>
                    <a:pt x="240" y="60"/>
                  </a:cubicBezTo>
                  <a:cubicBezTo>
                    <a:pt x="240" y="93"/>
                    <a:pt x="213" y="120"/>
                    <a:pt x="180" y="12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0" name="Oval 299">
              <a:extLst>
                <a:ext uri="{FF2B5EF4-FFF2-40B4-BE49-F238E27FC236}">
                  <a16:creationId xmlns="" xmlns:a16="http://schemas.microsoft.com/office/drawing/2014/main" id="{DC0AA5C5-8441-49B5-983B-85963389EA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2" y="2188"/>
              <a:ext cx="58" cy="5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1" name="Freeform 300">
              <a:extLst>
                <a:ext uri="{FF2B5EF4-FFF2-40B4-BE49-F238E27FC236}">
                  <a16:creationId xmlns="" xmlns:a16="http://schemas.microsoft.com/office/drawing/2014/main" id="{0C09A2A0-2FC8-405B-AFA7-76D9D13F712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5" y="1407"/>
              <a:ext cx="247" cy="275"/>
            </a:xfrm>
            <a:custGeom>
              <a:avLst/>
              <a:gdLst>
                <a:gd name="T0" fmla="*/ 512 w 512"/>
                <a:gd name="T1" fmla="*/ 67 h 572"/>
                <a:gd name="T2" fmla="*/ 302 w 512"/>
                <a:gd name="T3" fmla="*/ 0 h 572"/>
                <a:gd name="T4" fmla="*/ 124 w 512"/>
                <a:gd name="T5" fmla="*/ 47 h 572"/>
                <a:gd name="T6" fmla="*/ 264 w 512"/>
                <a:gd name="T7" fmla="*/ 19 h 572"/>
                <a:gd name="T8" fmla="*/ 474 w 512"/>
                <a:gd name="T9" fmla="*/ 86 h 572"/>
                <a:gd name="T10" fmla="*/ 0 w 512"/>
                <a:gd name="T11" fmla="*/ 560 h 572"/>
                <a:gd name="T12" fmla="*/ 8 w 512"/>
                <a:gd name="T13" fmla="*/ 572 h 572"/>
                <a:gd name="T14" fmla="*/ 512 w 512"/>
                <a:gd name="T15" fmla="*/ 67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2" h="572">
                  <a:moveTo>
                    <a:pt x="512" y="67"/>
                  </a:moveTo>
                  <a:cubicBezTo>
                    <a:pt x="452" y="23"/>
                    <a:pt x="379" y="0"/>
                    <a:pt x="302" y="0"/>
                  </a:cubicBezTo>
                  <a:cubicBezTo>
                    <a:pt x="239" y="0"/>
                    <a:pt x="178" y="16"/>
                    <a:pt x="124" y="47"/>
                  </a:cubicBezTo>
                  <a:cubicBezTo>
                    <a:pt x="168" y="29"/>
                    <a:pt x="215" y="19"/>
                    <a:pt x="264" y="19"/>
                  </a:cubicBezTo>
                  <a:cubicBezTo>
                    <a:pt x="341" y="19"/>
                    <a:pt x="413" y="42"/>
                    <a:pt x="474" y="86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3" y="564"/>
                    <a:pt x="5" y="568"/>
                    <a:pt x="8" y="572"/>
                  </a:cubicBezTo>
                  <a:lnTo>
                    <a:pt x="512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2" name="Freeform 301">
              <a:extLst>
                <a:ext uri="{FF2B5EF4-FFF2-40B4-BE49-F238E27FC236}">
                  <a16:creationId xmlns="" xmlns:a16="http://schemas.microsoft.com/office/drawing/2014/main" id="{BC49F190-55EB-4A98-B9E6-00FA04DC21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1" y="1416"/>
              <a:ext cx="273" cy="261"/>
            </a:xfrm>
            <a:custGeom>
              <a:avLst/>
              <a:gdLst>
                <a:gd name="T0" fmla="*/ 356 w 566"/>
                <a:gd name="T1" fmla="*/ 0 h 541"/>
                <a:gd name="T2" fmla="*/ 216 w 566"/>
                <a:gd name="T3" fmla="*/ 28 h 541"/>
                <a:gd name="T4" fmla="*/ 139 w 566"/>
                <a:gd name="T5" fmla="*/ 87 h 541"/>
                <a:gd name="T6" fmla="*/ 139 w 566"/>
                <a:gd name="T7" fmla="*/ 87 h 541"/>
                <a:gd name="T8" fmla="*/ 138 w 566"/>
                <a:gd name="T9" fmla="*/ 87 h 541"/>
                <a:gd name="T10" fmla="*/ 92 w 566"/>
                <a:gd name="T11" fmla="*/ 541 h 541"/>
                <a:gd name="T12" fmla="*/ 566 w 566"/>
                <a:gd name="T13" fmla="*/ 67 h 541"/>
                <a:gd name="T14" fmla="*/ 356 w 566"/>
                <a:gd name="T15" fmla="*/ 0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6" h="541">
                  <a:moveTo>
                    <a:pt x="356" y="0"/>
                  </a:moveTo>
                  <a:cubicBezTo>
                    <a:pt x="307" y="0"/>
                    <a:pt x="260" y="10"/>
                    <a:pt x="216" y="28"/>
                  </a:cubicBezTo>
                  <a:cubicBezTo>
                    <a:pt x="188" y="44"/>
                    <a:pt x="162" y="63"/>
                    <a:pt x="139" y="87"/>
                  </a:cubicBezTo>
                  <a:cubicBezTo>
                    <a:pt x="139" y="87"/>
                    <a:pt x="139" y="87"/>
                    <a:pt x="139" y="87"/>
                  </a:cubicBezTo>
                  <a:cubicBezTo>
                    <a:pt x="139" y="87"/>
                    <a:pt x="138" y="87"/>
                    <a:pt x="138" y="87"/>
                  </a:cubicBezTo>
                  <a:cubicBezTo>
                    <a:pt x="15" y="210"/>
                    <a:pt x="0" y="401"/>
                    <a:pt x="92" y="541"/>
                  </a:cubicBezTo>
                  <a:cubicBezTo>
                    <a:pt x="566" y="67"/>
                    <a:pt x="566" y="67"/>
                    <a:pt x="566" y="67"/>
                  </a:cubicBezTo>
                  <a:cubicBezTo>
                    <a:pt x="505" y="23"/>
                    <a:pt x="433" y="0"/>
                    <a:pt x="356" y="0"/>
                  </a:cubicBezTo>
                  <a:close/>
                </a:path>
              </a:pathLst>
            </a:custGeom>
            <a:solidFill>
              <a:srgbClr val="A751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3" name="Freeform 302">
              <a:extLst>
                <a:ext uri="{FF2B5EF4-FFF2-40B4-BE49-F238E27FC236}">
                  <a16:creationId xmlns="" xmlns:a16="http://schemas.microsoft.com/office/drawing/2014/main" id="{C88EBA43-3167-4E86-8DDA-72BDC9213607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0" y="1407"/>
              <a:ext cx="251" cy="275"/>
            </a:xfrm>
            <a:custGeom>
              <a:avLst/>
              <a:gdLst>
                <a:gd name="T0" fmla="*/ 267 w 519"/>
                <a:gd name="T1" fmla="*/ 19 h 572"/>
                <a:gd name="T2" fmla="*/ 353 w 519"/>
                <a:gd name="T3" fmla="*/ 30 h 572"/>
                <a:gd name="T4" fmla="*/ 209 w 519"/>
                <a:gd name="T5" fmla="*/ 0 h 572"/>
                <a:gd name="T6" fmla="*/ 0 w 519"/>
                <a:gd name="T7" fmla="*/ 67 h 572"/>
                <a:gd name="T8" fmla="*/ 504 w 519"/>
                <a:gd name="T9" fmla="*/ 572 h 572"/>
                <a:gd name="T10" fmla="*/ 519 w 519"/>
                <a:gd name="T11" fmla="*/ 548 h 572"/>
                <a:gd name="T12" fmla="*/ 57 w 519"/>
                <a:gd name="T13" fmla="*/ 86 h 572"/>
                <a:gd name="T14" fmla="*/ 267 w 519"/>
                <a:gd name="T15" fmla="*/ 19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9" h="572">
                  <a:moveTo>
                    <a:pt x="267" y="19"/>
                  </a:moveTo>
                  <a:cubicBezTo>
                    <a:pt x="296" y="19"/>
                    <a:pt x="325" y="23"/>
                    <a:pt x="353" y="30"/>
                  </a:cubicBezTo>
                  <a:cubicBezTo>
                    <a:pt x="309" y="10"/>
                    <a:pt x="260" y="0"/>
                    <a:pt x="209" y="0"/>
                  </a:cubicBezTo>
                  <a:cubicBezTo>
                    <a:pt x="133" y="0"/>
                    <a:pt x="60" y="23"/>
                    <a:pt x="0" y="67"/>
                  </a:cubicBezTo>
                  <a:cubicBezTo>
                    <a:pt x="504" y="572"/>
                    <a:pt x="504" y="572"/>
                    <a:pt x="504" y="572"/>
                  </a:cubicBezTo>
                  <a:cubicBezTo>
                    <a:pt x="510" y="564"/>
                    <a:pt x="515" y="556"/>
                    <a:pt x="519" y="548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118" y="42"/>
                    <a:pt x="190" y="19"/>
                    <a:pt x="267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4" name="Freeform 303">
              <a:extLst>
                <a:ext uri="{FF2B5EF4-FFF2-40B4-BE49-F238E27FC236}">
                  <a16:creationId xmlns="" xmlns:a16="http://schemas.microsoft.com/office/drawing/2014/main" id="{3AC60793-69A6-411A-90C9-45D73AEF722A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8" y="1416"/>
              <a:ext cx="263" cy="255"/>
            </a:xfrm>
            <a:custGeom>
              <a:avLst/>
              <a:gdLst>
                <a:gd name="T0" fmla="*/ 409 w 546"/>
                <a:gd name="T1" fmla="*/ 87 h 529"/>
                <a:gd name="T2" fmla="*/ 408 w 546"/>
                <a:gd name="T3" fmla="*/ 87 h 529"/>
                <a:gd name="T4" fmla="*/ 408 w 546"/>
                <a:gd name="T5" fmla="*/ 86 h 529"/>
                <a:gd name="T6" fmla="*/ 296 w 546"/>
                <a:gd name="T7" fmla="*/ 11 h 529"/>
                <a:gd name="T8" fmla="*/ 210 w 546"/>
                <a:gd name="T9" fmla="*/ 0 h 529"/>
                <a:gd name="T10" fmla="*/ 0 w 546"/>
                <a:gd name="T11" fmla="*/ 67 h 529"/>
                <a:gd name="T12" fmla="*/ 462 w 546"/>
                <a:gd name="T13" fmla="*/ 529 h 529"/>
                <a:gd name="T14" fmla="*/ 409 w 546"/>
                <a:gd name="T15" fmla="*/ 87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6" h="529">
                  <a:moveTo>
                    <a:pt x="409" y="87"/>
                  </a:moveTo>
                  <a:cubicBezTo>
                    <a:pt x="409" y="87"/>
                    <a:pt x="408" y="87"/>
                    <a:pt x="408" y="87"/>
                  </a:cubicBezTo>
                  <a:cubicBezTo>
                    <a:pt x="408" y="87"/>
                    <a:pt x="408" y="87"/>
                    <a:pt x="408" y="86"/>
                  </a:cubicBezTo>
                  <a:cubicBezTo>
                    <a:pt x="375" y="54"/>
                    <a:pt x="337" y="29"/>
                    <a:pt x="296" y="11"/>
                  </a:cubicBezTo>
                  <a:cubicBezTo>
                    <a:pt x="268" y="4"/>
                    <a:pt x="239" y="0"/>
                    <a:pt x="210" y="0"/>
                  </a:cubicBezTo>
                  <a:cubicBezTo>
                    <a:pt x="133" y="0"/>
                    <a:pt x="61" y="23"/>
                    <a:pt x="0" y="67"/>
                  </a:cubicBezTo>
                  <a:cubicBezTo>
                    <a:pt x="462" y="529"/>
                    <a:pt x="462" y="529"/>
                    <a:pt x="462" y="529"/>
                  </a:cubicBezTo>
                  <a:cubicBezTo>
                    <a:pt x="546" y="390"/>
                    <a:pt x="528" y="207"/>
                    <a:pt x="409" y="87"/>
                  </a:cubicBezTo>
                  <a:close/>
                </a:path>
              </a:pathLst>
            </a:custGeom>
            <a:solidFill>
              <a:srgbClr val="A751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5" name="Freeform 304">
              <a:extLst>
                <a:ext uri="{FF2B5EF4-FFF2-40B4-BE49-F238E27FC236}">
                  <a16:creationId xmlns="" xmlns:a16="http://schemas.microsoft.com/office/drawing/2014/main" id="{8FF52FEB-961F-468E-9AF8-2F33908CF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4" y="1005"/>
              <a:ext cx="20" cy="37"/>
            </a:xfrm>
            <a:custGeom>
              <a:avLst/>
              <a:gdLst>
                <a:gd name="T0" fmla="*/ 21 w 42"/>
                <a:gd name="T1" fmla="*/ 78 h 78"/>
                <a:gd name="T2" fmla="*/ 0 w 42"/>
                <a:gd name="T3" fmla="*/ 57 h 78"/>
                <a:gd name="T4" fmla="*/ 0 w 42"/>
                <a:gd name="T5" fmla="*/ 21 h 78"/>
                <a:gd name="T6" fmla="*/ 21 w 42"/>
                <a:gd name="T7" fmla="*/ 0 h 78"/>
                <a:gd name="T8" fmla="*/ 42 w 42"/>
                <a:gd name="T9" fmla="*/ 21 h 78"/>
                <a:gd name="T10" fmla="*/ 42 w 42"/>
                <a:gd name="T11" fmla="*/ 57 h 78"/>
                <a:gd name="T12" fmla="*/ 21 w 42"/>
                <a:gd name="T13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78">
                  <a:moveTo>
                    <a:pt x="21" y="78"/>
                  </a:moveTo>
                  <a:cubicBezTo>
                    <a:pt x="10" y="78"/>
                    <a:pt x="0" y="69"/>
                    <a:pt x="0" y="5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9"/>
                    <a:pt x="10" y="0"/>
                    <a:pt x="21" y="0"/>
                  </a:cubicBezTo>
                  <a:cubicBezTo>
                    <a:pt x="32" y="0"/>
                    <a:pt x="42" y="9"/>
                    <a:pt x="42" y="21"/>
                  </a:cubicBezTo>
                  <a:cubicBezTo>
                    <a:pt x="42" y="57"/>
                    <a:pt x="42" y="57"/>
                    <a:pt x="42" y="57"/>
                  </a:cubicBezTo>
                  <a:cubicBezTo>
                    <a:pt x="42" y="69"/>
                    <a:pt x="32" y="78"/>
                    <a:pt x="21" y="7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6" name="Freeform 305">
              <a:extLst>
                <a:ext uri="{FF2B5EF4-FFF2-40B4-BE49-F238E27FC236}">
                  <a16:creationId xmlns="" xmlns:a16="http://schemas.microsoft.com/office/drawing/2014/main" id="{8C699DE1-145E-415B-8BD6-1F8B7E82A5C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3" y="1018"/>
              <a:ext cx="36" cy="32"/>
            </a:xfrm>
            <a:custGeom>
              <a:avLst/>
              <a:gdLst>
                <a:gd name="T0" fmla="*/ 23 w 75"/>
                <a:gd name="T1" fmla="*/ 67 h 67"/>
                <a:gd name="T2" fmla="*/ 8 w 75"/>
                <a:gd name="T3" fmla="*/ 60 h 67"/>
                <a:gd name="T4" fmla="*/ 10 w 75"/>
                <a:gd name="T5" fmla="*/ 31 h 67"/>
                <a:gd name="T6" fmla="*/ 38 w 75"/>
                <a:gd name="T7" fmla="*/ 7 h 67"/>
                <a:gd name="T8" fmla="*/ 67 w 75"/>
                <a:gd name="T9" fmla="*/ 10 h 67"/>
                <a:gd name="T10" fmla="*/ 65 w 75"/>
                <a:gd name="T11" fmla="*/ 39 h 67"/>
                <a:gd name="T12" fmla="*/ 37 w 75"/>
                <a:gd name="T13" fmla="*/ 62 h 67"/>
                <a:gd name="T14" fmla="*/ 23 w 75"/>
                <a:gd name="T1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67">
                  <a:moveTo>
                    <a:pt x="23" y="67"/>
                  </a:moveTo>
                  <a:cubicBezTo>
                    <a:pt x="18" y="67"/>
                    <a:pt x="12" y="65"/>
                    <a:pt x="8" y="60"/>
                  </a:cubicBezTo>
                  <a:cubicBezTo>
                    <a:pt x="0" y="51"/>
                    <a:pt x="2" y="38"/>
                    <a:pt x="10" y="31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47" y="0"/>
                    <a:pt x="60" y="1"/>
                    <a:pt x="67" y="10"/>
                  </a:cubicBezTo>
                  <a:cubicBezTo>
                    <a:pt x="75" y="19"/>
                    <a:pt x="74" y="32"/>
                    <a:pt x="65" y="39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3" y="65"/>
                    <a:pt x="28" y="67"/>
                    <a:pt x="23" y="67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7" name="Freeform 306">
              <a:extLst>
                <a:ext uri="{FF2B5EF4-FFF2-40B4-BE49-F238E27FC236}">
                  <a16:creationId xmlns="" xmlns:a16="http://schemas.microsoft.com/office/drawing/2014/main" id="{4BB32F1F-BD16-4E8F-A7DD-2A80E73E396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0" y="1047"/>
              <a:ext cx="38" cy="24"/>
            </a:xfrm>
            <a:custGeom>
              <a:avLst/>
              <a:gdLst>
                <a:gd name="T0" fmla="*/ 22 w 80"/>
                <a:gd name="T1" fmla="*/ 50 h 50"/>
                <a:gd name="T2" fmla="*/ 2 w 80"/>
                <a:gd name="T3" fmla="*/ 33 h 50"/>
                <a:gd name="T4" fmla="*/ 18 w 80"/>
                <a:gd name="T5" fmla="*/ 9 h 50"/>
                <a:gd name="T6" fmla="*/ 54 w 80"/>
                <a:gd name="T7" fmla="*/ 2 h 50"/>
                <a:gd name="T8" fmla="*/ 78 w 80"/>
                <a:gd name="T9" fmla="*/ 18 h 50"/>
                <a:gd name="T10" fmla="*/ 62 w 80"/>
                <a:gd name="T11" fmla="*/ 42 h 50"/>
                <a:gd name="T12" fmla="*/ 26 w 80"/>
                <a:gd name="T13" fmla="*/ 49 h 50"/>
                <a:gd name="T14" fmla="*/ 22 w 80"/>
                <a:gd name="T15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50">
                  <a:moveTo>
                    <a:pt x="22" y="50"/>
                  </a:moveTo>
                  <a:cubicBezTo>
                    <a:pt x="12" y="50"/>
                    <a:pt x="4" y="43"/>
                    <a:pt x="2" y="33"/>
                  </a:cubicBezTo>
                  <a:cubicBezTo>
                    <a:pt x="0" y="22"/>
                    <a:pt x="7" y="11"/>
                    <a:pt x="18" y="9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65" y="0"/>
                    <a:pt x="76" y="7"/>
                    <a:pt x="78" y="18"/>
                  </a:cubicBezTo>
                  <a:cubicBezTo>
                    <a:pt x="80" y="29"/>
                    <a:pt x="73" y="40"/>
                    <a:pt x="62" y="42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5" y="49"/>
                    <a:pt x="23" y="50"/>
                    <a:pt x="22" y="50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8" name="Freeform 307">
              <a:extLst>
                <a:ext uri="{FF2B5EF4-FFF2-40B4-BE49-F238E27FC236}">
                  <a16:creationId xmlns="" xmlns:a16="http://schemas.microsoft.com/office/drawing/2014/main" id="{C7242DFD-5373-4759-83E7-18AB66723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" y="1066"/>
              <a:ext cx="34" cy="35"/>
            </a:xfrm>
            <a:custGeom>
              <a:avLst/>
              <a:gdLst>
                <a:gd name="T0" fmla="*/ 47 w 70"/>
                <a:gd name="T1" fmla="*/ 72 h 72"/>
                <a:gd name="T2" fmla="*/ 31 w 70"/>
                <a:gd name="T3" fmla="*/ 64 h 72"/>
                <a:gd name="T4" fmla="*/ 8 w 70"/>
                <a:gd name="T5" fmla="*/ 36 h 72"/>
                <a:gd name="T6" fmla="*/ 10 w 70"/>
                <a:gd name="T7" fmla="*/ 7 h 72"/>
                <a:gd name="T8" fmla="*/ 39 w 70"/>
                <a:gd name="T9" fmla="*/ 10 h 72"/>
                <a:gd name="T10" fmla="*/ 63 w 70"/>
                <a:gd name="T11" fmla="*/ 38 h 72"/>
                <a:gd name="T12" fmla="*/ 60 w 70"/>
                <a:gd name="T13" fmla="*/ 67 h 72"/>
                <a:gd name="T14" fmla="*/ 47 w 70"/>
                <a:gd name="T1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72">
                  <a:moveTo>
                    <a:pt x="47" y="72"/>
                  </a:moveTo>
                  <a:cubicBezTo>
                    <a:pt x="41" y="72"/>
                    <a:pt x="35" y="69"/>
                    <a:pt x="31" y="64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0" y="28"/>
                    <a:pt x="1" y="15"/>
                    <a:pt x="10" y="7"/>
                  </a:cubicBezTo>
                  <a:cubicBezTo>
                    <a:pt x="19" y="0"/>
                    <a:pt x="32" y="1"/>
                    <a:pt x="39" y="10"/>
                  </a:cubicBezTo>
                  <a:cubicBezTo>
                    <a:pt x="63" y="38"/>
                    <a:pt x="63" y="38"/>
                    <a:pt x="63" y="38"/>
                  </a:cubicBezTo>
                  <a:cubicBezTo>
                    <a:pt x="70" y="47"/>
                    <a:pt x="69" y="60"/>
                    <a:pt x="60" y="67"/>
                  </a:cubicBezTo>
                  <a:cubicBezTo>
                    <a:pt x="56" y="70"/>
                    <a:pt x="51" y="72"/>
                    <a:pt x="47" y="72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9" name="Freeform 308">
              <a:extLst>
                <a:ext uri="{FF2B5EF4-FFF2-40B4-BE49-F238E27FC236}">
                  <a16:creationId xmlns="" xmlns:a16="http://schemas.microsoft.com/office/drawing/2014/main" id="{90E4DDA1-B5C8-41CA-A5A4-60947FD873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9" y="1016"/>
              <a:ext cx="36" cy="33"/>
            </a:xfrm>
            <a:custGeom>
              <a:avLst/>
              <a:gdLst>
                <a:gd name="T0" fmla="*/ 51 w 75"/>
                <a:gd name="T1" fmla="*/ 67 h 67"/>
                <a:gd name="T2" fmla="*/ 38 w 75"/>
                <a:gd name="T3" fmla="*/ 62 h 67"/>
                <a:gd name="T4" fmla="*/ 10 w 75"/>
                <a:gd name="T5" fmla="*/ 39 h 67"/>
                <a:gd name="T6" fmla="*/ 7 w 75"/>
                <a:gd name="T7" fmla="*/ 10 h 67"/>
                <a:gd name="T8" fmla="*/ 36 w 75"/>
                <a:gd name="T9" fmla="*/ 7 h 67"/>
                <a:gd name="T10" fmla="*/ 65 w 75"/>
                <a:gd name="T11" fmla="*/ 31 h 67"/>
                <a:gd name="T12" fmla="*/ 67 w 75"/>
                <a:gd name="T13" fmla="*/ 60 h 67"/>
                <a:gd name="T14" fmla="*/ 51 w 75"/>
                <a:gd name="T1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67">
                  <a:moveTo>
                    <a:pt x="51" y="67"/>
                  </a:moveTo>
                  <a:cubicBezTo>
                    <a:pt x="47" y="67"/>
                    <a:pt x="42" y="65"/>
                    <a:pt x="38" y="62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" y="32"/>
                    <a:pt x="0" y="19"/>
                    <a:pt x="7" y="10"/>
                  </a:cubicBezTo>
                  <a:cubicBezTo>
                    <a:pt x="15" y="1"/>
                    <a:pt x="28" y="0"/>
                    <a:pt x="36" y="7"/>
                  </a:cubicBezTo>
                  <a:cubicBezTo>
                    <a:pt x="65" y="31"/>
                    <a:pt x="65" y="31"/>
                    <a:pt x="65" y="31"/>
                  </a:cubicBezTo>
                  <a:cubicBezTo>
                    <a:pt x="73" y="38"/>
                    <a:pt x="75" y="51"/>
                    <a:pt x="67" y="60"/>
                  </a:cubicBezTo>
                  <a:cubicBezTo>
                    <a:pt x="63" y="64"/>
                    <a:pt x="57" y="67"/>
                    <a:pt x="51" y="67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0" name="Freeform 309">
              <a:extLst>
                <a:ext uri="{FF2B5EF4-FFF2-40B4-BE49-F238E27FC236}">
                  <a16:creationId xmlns="" xmlns:a16="http://schemas.microsoft.com/office/drawing/2014/main" id="{6E374CB4-4F20-4D66-8287-B880503FFF8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1" y="1045"/>
              <a:ext cx="38" cy="24"/>
            </a:xfrm>
            <a:custGeom>
              <a:avLst/>
              <a:gdLst>
                <a:gd name="T0" fmla="*/ 58 w 80"/>
                <a:gd name="T1" fmla="*/ 50 h 50"/>
                <a:gd name="T2" fmla="*/ 54 w 80"/>
                <a:gd name="T3" fmla="*/ 50 h 50"/>
                <a:gd name="T4" fmla="*/ 18 w 80"/>
                <a:gd name="T5" fmla="*/ 43 h 50"/>
                <a:gd name="T6" fmla="*/ 2 w 80"/>
                <a:gd name="T7" fmla="*/ 19 h 50"/>
                <a:gd name="T8" fmla="*/ 26 w 80"/>
                <a:gd name="T9" fmla="*/ 3 h 50"/>
                <a:gd name="T10" fmla="*/ 62 w 80"/>
                <a:gd name="T11" fmla="*/ 10 h 50"/>
                <a:gd name="T12" fmla="*/ 78 w 80"/>
                <a:gd name="T13" fmla="*/ 34 h 50"/>
                <a:gd name="T14" fmla="*/ 58 w 80"/>
                <a:gd name="T15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50">
                  <a:moveTo>
                    <a:pt x="58" y="50"/>
                  </a:moveTo>
                  <a:cubicBezTo>
                    <a:pt x="57" y="50"/>
                    <a:pt x="55" y="50"/>
                    <a:pt x="54" y="50"/>
                  </a:cubicBezTo>
                  <a:cubicBezTo>
                    <a:pt x="18" y="43"/>
                    <a:pt x="18" y="43"/>
                    <a:pt x="18" y="43"/>
                  </a:cubicBezTo>
                  <a:cubicBezTo>
                    <a:pt x="7" y="41"/>
                    <a:pt x="0" y="30"/>
                    <a:pt x="2" y="19"/>
                  </a:cubicBezTo>
                  <a:cubicBezTo>
                    <a:pt x="4" y="8"/>
                    <a:pt x="15" y="0"/>
                    <a:pt x="26" y="3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73" y="12"/>
                    <a:pt x="80" y="23"/>
                    <a:pt x="78" y="34"/>
                  </a:cubicBezTo>
                  <a:cubicBezTo>
                    <a:pt x="76" y="44"/>
                    <a:pt x="68" y="50"/>
                    <a:pt x="58" y="50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1" name="Freeform 310">
              <a:extLst>
                <a:ext uri="{FF2B5EF4-FFF2-40B4-BE49-F238E27FC236}">
                  <a16:creationId xmlns="" xmlns:a16="http://schemas.microsoft.com/office/drawing/2014/main" id="{DBA8DF13-7578-4AF2-9E4C-BCBFCA2CE3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5" y="1065"/>
              <a:ext cx="34" cy="35"/>
            </a:xfrm>
            <a:custGeom>
              <a:avLst/>
              <a:gdLst>
                <a:gd name="T0" fmla="*/ 23 w 70"/>
                <a:gd name="T1" fmla="*/ 72 h 72"/>
                <a:gd name="T2" fmla="*/ 10 w 70"/>
                <a:gd name="T3" fmla="*/ 67 h 72"/>
                <a:gd name="T4" fmla="*/ 7 w 70"/>
                <a:gd name="T5" fmla="*/ 38 h 72"/>
                <a:gd name="T6" fmla="*/ 31 w 70"/>
                <a:gd name="T7" fmla="*/ 10 h 72"/>
                <a:gd name="T8" fmla="*/ 60 w 70"/>
                <a:gd name="T9" fmla="*/ 7 h 72"/>
                <a:gd name="T10" fmla="*/ 62 w 70"/>
                <a:gd name="T11" fmla="*/ 36 h 72"/>
                <a:gd name="T12" fmla="*/ 39 w 70"/>
                <a:gd name="T13" fmla="*/ 64 h 72"/>
                <a:gd name="T14" fmla="*/ 23 w 70"/>
                <a:gd name="T1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72">
                  <a:moveTo>
                    <a:pt x="23" y="72"/>
                  </a:moveTo>
                  <a:cubicBezTo>
                    <a:pt x="18" y="72"/>
                    <a:pt x="14" y="70"/>
                    <a:pt x="10" y="67"/>
                  </a:cubicBezTo>
                  <a:cubicBezTo>
                    <a:pt x="1" y="60"/>
                    <a:pt x="0" y="47"/>
                    <a:pt x="7" y="38"/>
                  </a:cubicBezTo>
                  <a:cubicBezTo>
                    <a:pt x="31" y="10"/>
                    <a:pt x="31" y="10"/>
                    <a:pt x="31" y="10"/>
                  </a:cubicBezTo>
                  <a:cubicBezTo>
                    <a:pt x="38" y="1"/>
                    <a:pt x="51" y="0"/>
                    <a:pt x="60" y="7"/>
                  </a:cubicBezTo>
                  <a:cubicBezTo>
                    <a:pt x="69" y="15"/>
                    <a:pt x="70" y="28"/>
                    <a:pt x="62" y="36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5" y="69"/>
                    <a:pt x="29" y="72"/>
                    <a:pt x="23" y="72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2" name="Freeform 311">
              <a:extLst>
                <a:ext uri="{FF2B5EF4-FFF2-40B4-BE49-F238E27FC236}">
                  <a16:creationId xmlns="" xmlns:a16="http://schemas.microsoft.com/office/drawing/2014/main" id="{A017C274-ED97-47F6-83F7-EE1274BD995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2" y="1073"/>
              <a:ext cx="20" cy="37"/>
            </a:xfrm>
            <a:custGeom>
              <a:avLst/>
              <a:gdLst>
                <a:gd name="T0" fmla="*/ 21 w 41"/>
                <a:gd name="T1" fmla="*/ 78 h 78"/>
                <a:gd name="T2" fmla="*/ 0 w 41"/>
                <a:gd name="T3" fmla="*/ 57 h 78"/>
                <a:gd name="T4" fmla="*/ 0 w 41"/>
                <a:gd name="T5" fmla="*/ 21 h 78"/>
                <a:gd name="T6" fmla="*/ 21 w 41"/>
                <a:gd name="T7" fmla="*/ 0 h 78"/>
                <a:gd name="T8" fmla="*/ 41 w 41"/>
                <a:gd name="T9" fmla="*/ 21 h 78"/>
                <a:gd name="T10" fmla="*/ 41 w 41"/>
                <a:gd name="T11" fmla="*/ 57 h 78"/>
                <a:gd name="T12" fmla="*/ 21 w 41"/>
                <a:gd name="T13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78">
                  <a:moveTo>
                    <a:pt x="21" y="78"/>
                  </a:moveTo>
                  <a:cubicBezTo>
                    <a:pt x="9" y="78"/>
                    <a:pt x="0" y="69"/>
                    <a:pt x="0" y="5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32" y="0"/>
                    <a:pt x="41" y="9"/>
                    <a:pt x="41" y="21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41" y="69"/>
                    <a:pt x="32" y="78"/>
                    <a:pt x="21" y="7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3" name="Freeform 312">
              <a:extLst>
                <a:ext uri="{FF2B5EF4-FFF2-40B4-BE49-F238E27FC236}">
                  <a16:creationId xmlns="" xmlns:a16="http://schemas.microsoft.com/office/drawing/2014/main" id="{6EE56FA6-464C-4693-8B80-D5425D9F3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4" y="1798"/>
              <a:ext cx="109" cy="39"/>
            </a:xfrm>
            <a:custGeom>
              <a:avLst/>
              <a:gdLst>
                <a:gd name="T0" fmla="*/ 186 w 227"/>
                <a:gd name="T1" fmla="*/ 82 h 82"/>
                <a:gd name="T2" fmla="*/ 41 w 227"/>
                <a:gd name="T3" fmla="*/ 82 h 82"/>
                <a:gd name="T4" fmla="*/ 0 w 227"/>
                <a:gd name="T5" fmla="*/ 41 h 82"/>
                <a:gd name="T6" fmla="*/ 41 w 227"/>
                <a:gd name="T7" fmla="*/ 0 h 82"/>
                <a:gd name="T8" fmla="*/ 186 w 227"/>
                <a:gd name="T9" fmla="*/ 0 h 82"/>
                <a:gd name="T10" fmla="*/ 227 w 227"/>
                <a:gd name="T11" fmla="*/ 41 h 82"/>
                <a:gd name="T12" fmla="*/ 186 w 227"/>
                <a:gd name="T13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82">
                  <a:moveTo>
                    <a:pt x="186" y="82"/>
                  </a:moveTo>
                  <a:cubicBezTo>
                    <a:pt x="41" y="82"/>
                    <a:pt x="41" y="82"/>
                    <a:pt x="41" y="82"/>
                  </a:cubicBezTo>
                  <a:cubicBezTo>
                    <a:pt x="19" y="82"/>
                    <a:pt x="0" y="64"/>
                    <a:pt x="0" y="41"/>
                  </a:cubicBezTo>
                  <a:cubicBezTo>
                    <a:pt x="0" y="18"/>
                    <a:pt x="19" y="0"/>
                    <a:pt x="41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208" y="0"/>
                    <a:pt x="227" y="18"/>
                    <a:pt x="227" y="41"/>
                  </a:cubicBezTo>
                  <a:cubicBezTo>
                    <a:pt x="227" y="64"/>
                    <a:pt x="208" y="82"/>
                    <a:pt x="186" y="82"/>
                  </a:cubicBez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4" name="Freeform 313">
              <a:extLst>
                <a:ext uri="{FF2B5EF4-FFF2-40B4-BE49-F238E27FC236}">
                  <a16:creationId xmlns="" xmlns:a16="http://schemas.microsoft.com/office/drawing/2014/main" id="{F731B1BA-BC2F-41A7-A133-01847C5877C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759"/>
              <a:ext cx="40" cy="110"/>
            </a:xfrm>
            <a:custGeom>
              <a:avLst/>
              <a:gdLst>
                <a:gd name="T0" fmla="*/ 41 w 83"/>
                <a:gd name="T1" fmla="*/ 227 h 227"/>
                <a:gd name="T2" fmla="*/ 0 w 83"/>
                <a:gd name="T3" fmla="*/ 186 h 227"/>
                <a:gd name="T4" fmla="*/ 0 w 83"/>
                <a:gd name="T5" fmla="*/ 41 h 227"/>
                <a:gd name="T6" fmla="*/ 41 w 83"/>
                <a:gd name="T7" fmla="*/ 0 h 227"/>
                <a:gd name="T8" fmla="*/ 83 w 83"/>
                <a:gd name="T9" fmla="*/ 41 h 227"/>
                <a:gd name="T10" fmla="*/ 83 w 83"/>
                <a:gd name="T11" fmla="*/ 186 h 227"/>
                <a:gd name="T12" fmla="*/ 41 w 83"/>
                <a:gd name="T13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227">
                  <a:moveTo>
                    <a:pt x="41" y="227"/>
                  </a:moveTo>
                  <a:cubicBezTo>
                    <a:pt x="19" y="227"/>
                    <a:pt x="0" y="209"/>
                    <a:pt x="0" y="18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19"/>
                    <a:pt x="19" y="0"/>
                    <a:pt x="41" y="0"/>
                  </a:cubicBezTo>
                  <a:cubicBezTo>
                    <a:pt x="64" y="0"/>
                    <a:pt x="83" y="19"/>
                    <a:pt x="83" y="41"/>
                  </a:cubicBezTo>
                  <a:cubicBezTo>
                    <a:pt x="83" y="186"/>
                    <a:pt x="83" y="186"/>
                    <a:pt x="83" y="186"/>
                  </a:cubicBezTo>
                  <a:cubicBezTo>
                    <a:pt x="83" y="209"/>
                    <a:pt x="64" y="227"/>
                    <a:pt x="41" y="227"/>
                  </a:cubicBez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5" name="Freeform 314">
              <a:extLst>
                <a:ext uri="{FF2B5EF4-FFF2-40B4-BE49-F238E27FC236}">
                  <a16:creationId xmlns="" xmlns:a16="http://schemas.microsoft.com/office/drawing/2014/main" id="{709214B3-7418-42E7-AEB1-B500DB363A9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23" y="927"/>
              <a:ext cx="161" cy="160"/>
            </a:xfrm>
            <a:custGeom>
              <a:avLst/>
              <a:gdLst>
                <a:gd name="T0" fmla="*/ 166 w 333"/>
                <a:gd name="T1" fmla="*/ 333 h 333"/>
                <a:gd name="T2" fmla="*/ 0 w 333"/>
                <a:gd name="T3" fmla="*/ 166 h 333"/>
                <a:gd name="T4" fmla="*/ 166 w 333"/>
                <a:gd name="T5" fmla="*/ 0 h 333"/>
                <a:gd name="T6" fmla="*/ 333 w 333"/>
                <a:gd name="T7" fmla="*/ 166 h 333"/>
                <a:gd name="T8" fmla="*/ 166 w 333"/>
                <a:gd name="T9" fmla="*/ 333 h 333"/>
                <a:gd name="T10" fmla="*/ 166 w 333"/>
                <a:gd name="T11" fmla="*/ 41 h 333"/>
                <a:gd name="T12" fmla="*/ 41 w 333"/>
                <a:gd name="T13" fmla="*/ 166 h 333"/>
                <a:gd name="T14" fmla="*/ 166 w 333"/>
                <a:gd name="T15" fmla="*/ 292 h 333"/>
                <a:gd name="T16" fmla="*/ 291 w 333"/>
                <a:gd name="T17" fmla="*/ 166 h 333"/>
                <a:gd name="T18" fmla="*/ 166 w 333"/>
                <a:gd name="T19" fmla="*/ 41 h 333"/>
                <a:gd name="T20" fmla="*/ 166 w 333"/>
                <a:gd name="T21" fmla="*/ 260 h 333"/>
                <a:gd name="T22" fmla="*/ 73 w 333"/>
                <a:gd name="T23" fmla="*/ 166 h 333"/>
                <a:gd name="T24" fmla="*/ 166 w 333"/>
                <a:gd name="T25" fmla="*/ 73 h 333"/>
                <a:gd name="T26" fmla="*/ 260 w 333"/>
                <a:gd name="T27" fmla="*/ 166 h 333"/>
                <a:gd name="T28" fmla="*/ 166 w 333"/>
                <a:gd name="T29" fmla="*/ 260 h 333"/>
                <a:gd name="T30" fmla="*/ 166 w 333"/>
                <a:gd name="T31" fmla="*/ 114 h 333"/>
                <a:gd name="T32" fmla="*/ 114 w 333"/>
                <a:gd name="T33" fmla="*/ 166 h 333"/>
                <a:gd name="T34" fmla="*/ 166 w 333"/>
                <a:gd name="T35" fmla="*/ 219 h 333"/>
                <a:gd name="T36" fmla="*/ 218 w 333"/>
                <a:gd name="T37" fmla="*/ 166 h 333"/>
                <a:gd name="T38" fmla="*/ 166 w 333"/>
                <a:gd name="T39" fmla="*/ 11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3" h="333">
                  <a:moveTo>
                    <a:pt x="166" y="333"/>
                  </a:moveTo>
                  <a:cubicBezTo>
                    <a:pt x="74" y="333"/>
                    <a:pt x="0" y="258"/>
                    <a:pt x="0" y="166"/>
                  </a:cubicBezTo>
                  <a:cubicBezTo>
                    <a:pt x="0" y="75"/>
                    <a:pt x="74" y="0"/>
                    <a:pt x="166" y="0"/>
                  </a:cubicBezTo>
                  <a:cubicBezTo>
                    <a:pt x="258" y="0"/>
                    <a:pt x="333" y="75"/>
                    <a:pt x="333" y="166"/>
                  </a:cubicBezTo>
                  <a:cubicBezTo>
                    <a:pt x="333" y="258"/>
                    <a:pt x="258" y="333"/>
                    <a:pt x="166" y="333"/>
                  </a:cubicBezTo>
                  <a:close/>
                  <a:moveTo>
                    <a:pt x="166" y="41"/>
                  </a:moveTo>
                  <a:cubicBezTo>
                    <a:pt x="97" y="41"/>
                    <a:pt x="41" y="97"/>
                    <a:pt x="41" y="166"/>
                  </a:cubicBezTo>
                  <a:cubicBezTo>
                    <a:pt x="41" y="235"/>
                    <a:pt x="97" y="292"/>
                    <a:pt x="166" y="292"/>
                  </a:cubicBezTo>
                  <a:cubicBezTo>
                    <a:pt x="235" y="292"/>
                    <a:pt x="291" y="235"/>
                    <a:pt x="291" y="166"/>
                  </a:cubicBezTo>
                  <a:cubicBezTo>
                    <a:pt x="291" y="97"/>
                    <a:pt x="235" y="41"/>
                    <a:pt x="166" y="41"/>
                  </a:cubicBezTo>
                  <a:close/>
                  <a:moveTo>
                    <a:pt x="166" y="260"/>
                  </a:moveTo>
                  <a:cubicBezTo>
                    <a:pt x="115" y="260"/>
                    <a:pt x="73" y="218"/>
                    <a:pt x="73" y="166"/>
                  </a:cubicBezTo>
                  <a:cubicBezTo>
                    <a:pt x="73" y="115"/>
                    <a:pt x="115" y="73"/>
                    <a:pt x="166" y="73"/>
                  </a:cubicBezTo>
                  <a:cubicBezTo>
                    <a:pt x="218" y="73"/>
                    <a:pt x="260" y="115"/>
                    <a:pt x="260" y="166"/>
                  </a:cubicBezTo>
                  <a:cubicBezTo>
                    <a:pt x="260" y="218"/>
                    <a:pt x="218" y="260"/>
                    <a:pt x="166" y="260"/>
                  </a:cubicBezTo>
                  <a:close/>
                  <a:moveTo>
                    <a:pt x="166" y="114"/>
                  </a:moveTo>
                  <a:cubicBezTo>
                    <a:pt x="137" y="114"/>
                    <a:pt x="114" y="138"/>
                    <a:pt x="114" y="166"/>
                  </a:cubicBezTo>
                  <a:cubicBezTo>
                    <a:pt x="114" y="195"/>
                    <a:pt x="137" y="219"/>
                    <a:pt x="166" y="219"/>
                  </a:cubicBezTo>
                  <a:cubicBezTo>
                    <a:pt x="195" y="219"/>
                    <a:pt x="218" y="195"/>
                    <a:pt x="218" y="166"/>
                  </a:cubicBezTo>
                  <a:cubicBezTo>
                    <a:pt x="218" y="138"/>
                    <a:pt x="195" y="114"/>
                    <a:pt x="166" y="11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6" name="Freeform 315">
              <a:extLst>
                <a:ext uri="{FF2B5EF4-FFF2-40B4-BE49-F238E27FC236}">
                  <a16:creationId xmlns="" xmlns:a16="http://schemas.microsoft.com/office/drawing/2014/main" id="{0645FDC4-9AF3-4107-8A34-795A384D07D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21" y="1542"/>
              <a:ext cx="161" cy="161"/>
            </a:xfrm>
            <a:custGeom>
              <a:avLst/>
              <a:gdLst>
                <a:gd name="T0" fmla="*/ 166 w 333"/>
                <a:gd name="T1" fmla="*/ 333 h 333"/>
                <a:gd name="T2" fmla="*/ 0 w 333"/>
                <a:gd name="T3" fmla="*/ 166 h 333"/>
                <a:gd name="T4" fmla="*/ 166 w 333"/>
                <a:gd name="T5" fmla="*/ 0 h 333"/>
                <a:gd name="T6" fmla="*/ 333 w 333"/>
                <a:gd name="T7" fmla="*/ 166 h 333"/>
                <a:gd name="T8" fmla="*/ 166 w 333"/>
                <a:gd name="T9" fmla="*/ 333 h 333"/>
                <a:gd name="T10" fmla="*/ 166 w 333"/>
                <a:gd name="T11" fmla="*/ 41 h 333"/>
                <a:gd name="T12" fmla="*/ 41 w 333"/>
                <a:gd name="T13" fmla="*/ 166 h 333"/>
                <a:gd name="T14" fmla="*/ 166 w 333"/>
                <a:gd name="T15" fmla="*/ 292 h 333"/>
                <a:gd name="T16" fmla="*/ 291 w 333"/>
                <a:gd name="T17" fmla="*/ 166 h 333"/>
                <a:gd name="T18" fmla="*/ 166 w 333"/>
                <a:gd name="T19" fmla="*/ 41 h 333"/>
                <a:gd name="T20" fmla="*/ 166 w 333"/>
                <a:gd name="T21" fmla="*/ 260 h 333"/>
                <a:gd name="T22" fmla="*/ 73 w 333"/>
                <a:gd name="T23" fmla="*/ 166 h 333"/>
                <a:gd name="T24" fmla="*/ 166 w 333"/>
                <a:gd name="T25" fmla="*/ 73 h 333"/>
                <a:gd name="T26" fmla="*/ 260 w 333"/>
                <a:gd name="T27" fmla="*/ 166 h 333"/>
                <a:gd name="T28" fmla="*/ 166 w 333"/>
                <a:gd name="T29" fmla="*/ 260 h 333"/>
                <a:gd name="T30" fmla="*/ 166 w 333"/>
                <a:gd name="T31" fmla="*/ 114 h 333"/>
                <a:gd name="T32" fmla="*/ 114 w 333"/>
                <a:gd name="T33" fmla="*/ 166 h 333"/>
                <a:gd name="T34" fmla="*/ 166 w 333"/>
                <a:gd name="T35" fmla="*/ 219 h 333"/>
                <a:gd name="T36" fmla="*/ 218 w 333"/>
                <a:gd name="T37" fmla="*/ 166 h 333"/>
                <a:gd name="T38" fmla="*/ 166 w 333"/>
                <a:gd name="T39" fmla="*/ 11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3" h="333">
                  <a:moveTo>
                    <a:pt x="166" y="333"/>
                  </a:moveTo>
                  <a:cubicBezTo>
                    <a:pt x="74" y="333"/>
                    <a:pt x="0" y="258"/>
                    <a:pt x="0" y="166"/>
                  </a:cubicBezTo>
                  <a:cubicBezTo>
                    <a:pt x="0" y="75"/>
                    <a:pt x="74" y="0"/>
                    <a:pt x="166" y="0"/>
                  </a:cubicBezTo>
                  <a:cubicBezTo>
                    <a:pt x="258" y="0"/>
                    <a:pt x="333" y="75"/>
                    <a:pt x="333" y="166"/>
                  </a:cubicBezTo>
                  <a:cubicBezTo>
                    <a:pt x="333" y="258"/>
                    <a:pt x="258" y="333"/>
                    <a:pt x="166" y="333"/>
                  </a:cubicBezTo>
                  <a:close/>
                  <a:moveTo>
                    <a:pt x="166" y="41"/>
                  </a:moveTo>
                  <a:cubicBezTo>
                    <a:pt x="97" y="41"/>
                    <a:pt x="41" y="97"/>
                    <a:pt x="41" y="166"/>
                  </a:cubicBezTo>
                  <a:cubicBezTo>
                    <a:pt x="41" y="235"/>
                    <a:pt x="97" y="292"/>
                    <a:pt x="166" y="292"/>
                  </a:cubicBezTo>
                  <a:cubicBezTo>
                    <a:pt x="235" y="292"/>
                    <a:pt x="291" y="235"/>
                    <a:pt x="291" y="166"/>
                  </a:cubicBezTo>
                  <a:cubicBezTo>
                    <a:pt x="291" y="97"/>
                    <a:pt x="235" y="41"/>
                    <a:pt x="166" y="41"/>
                  </a:cubicBezTo>
                  <a:close/>
                  <a:moveTo>
                    <a:pt x="166" y="260"/>
                  </a:moveTo>
                  <a:cubicBezTo>
                    <a:pt x="115" y="260"/>
                    <a:pt x="73" y="218"/>
                    <a:pt x="73" y="166"/>
                  </a:cubicBezTo>
                  <a:cubicBezTo>
                    <a:pt x="73" y="115"/>
                    <a:pt x="115" y="73"/>
                    <a:pt x="166" y="73"/>
                  </a:cubicBezTo>
                  <a:cubicBezTo>
                    <a:pt x="218" y="73"/>
                    <a:pt x="260" y="115"/>
                    <a:pt x="260" y="166"/>
                  </a:cubicBezTo>
                  <a:cubicBezTo>
                    <a:pt x="260" y="218"/>
                    <a:pt x="218" y="260"/>
                    <a:pt x="166" y="260"/>
                  </a:cubicBezTo>
                  <a:close/>
                  <a:moveTo>
                    <a:pt x="166" y="114"/>
                  </a:moveTo>
                  <a:cubicBezTo>
                    <a:pt x="137" y="114"/>
                    <a:pt x="114" y="138"/>
                    <a:pt x="114" y="166"/>
                  </a:cubicBezTo>
                  <a:cubicBezTo>
                    <a:pt x="114" y="195"/>
                    <a:pt x="137" y="219"/>
                    <a:pt x="166" y="219"/>
                  </a:cubicBezTo>
                  <a:cubicBezTo>
                    <a:pt x="195" y="219"/>
                    <a:pt x="218" y="195"/>
                    <a:pt x="218" y="166"/>
                  </a:cubicBezTo>
                  <a:cubicBezTo>
                    <a:pt x="218" y="138"/>
                    <a:pt x="195" y="114"/>
                    <a:pt x="166" y="11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7" name="Freeform 316">
              <a:extLst>
                <a:ext uri="{FF2B5EF4-FFF2-40B4-BE49-F238E27FC236}">
                  <a16:creationId xmlns="" xmlns:a16="http://schemas.microsoft.com/office/drawing/2014/main" id="{CFC33B5D-CCA3-4371-BF22-29BD11A0B1B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98" y="1376"/>
              <a:ext cx="183" cy="184"/>
            </a:xfrm>
            <a:custGeom>
              <a:avLst/>
              <a:gdLst>
                <a:gd name="T0" fmla="*/ 190 w 380"/>
                <a:gd name="T1" fmla="*/ 381 h 381"/>
                <a:gd name="T2" fmla="*/ 141 w 380"/>
                <a:gd name="T3" fmla="*/ 331 h 381"/>
                <a:gd name="T4" fmla="*/ 132 w 380"/>
                <a:gd name="T5" fmla="*/ 269 h 381"/>
                <a:gd name="T6" fmla="*/ 112 w 380"/>
                <a:gd name="T7" fmla="*/ 249 h 381"/>
                <a:gd name="T8" fmla="*/ 50 w 380"/>
                <a:gd name="T9" fmla="*/ 239 h 381"/>
                <a:gd name="T10" fmla="*/ 0 w 380"/>
                <a:gd name="T11" fmla="*/ 191 h 381"/>
                <a:gd name="T12" fmla="*/ 50 w 380"/>
                <a:gd name="T13" fmla="*/ 142 h 381"/>
                <a:gd name="T14" fmla="*/ 112 w 380"/>
                <a:gd name="T15" fmla="*/ 132 h 381"/>
                <a:gd name="T16" fmla="*/ 132 w 380"/>
                <a:gd name="T17" fmla="*/ 112 h 381"/>
                <a:gd name="T18" fmla="*/ 141 w 380"/>
                <a:gd name="T19" fmla="*/ 51 h 381"/>
                <a:gd name="T20" fmla="*/ 190 w 380"/>
                <a:gd name="T21" fmla="*/ 0 h 381"/>
                <a:gd name="T22" fmla="*/ 239 w 380"/>
                <a:gd name="T23" fmla="*/ 51 h 381"/>
                <a:gd name="T24" fmla="*/ 248 w 380"/>
                <a:gd name="T25" fmla="*/ 112 h 381"/>
                <a:gd name="T26" fmla="*/ 269 w 380"/>
                <a:gd name="T27" fmla="*/ 132 h 381"/>
                <a:gd name="T28" fmla="*/ 330 w 380"/>
                <a:gd name="T29" fmla="*/ 142 h 381"/>
                <a:gd name="T30" fmla="*/ 380 w 380"/>
                <a:gd name="T31" fmla="*/ 191 h 381"/>
                <a:gd name="T32" fmla="*/ 328 w 380"/>
                <a:gd name="T33" fmla="*/ 237 h 381"/>
                <a:gd name="T34" fmla="*/ 267 w 380"/>
                <a:gd name="T35" fmla="*/ 242 h 381"/>
                <a:gd name="T36" fmla="*/ 249 w 380"/>
                <a:gd name="T37" fmla="*/ 259 h 381"/>
                <a:gd name="T38" fmla="*/ 239 w 380"/>
                <a:gd name="T39" fmla="*/ 330 h 381"/>
                <a:gd name="T40" fmla="*/ 190 w 380"/>
                <a:gd name="T41" fmla="*/ 381 h 381"/>
                <a:gd name="T42" fmla="*/ 189 w 380"/>
                <a:gd name="T43" fmla="*/ 42 h 381"/>
                <a:gd name="T44" fmla="*/ 182 w 380"/>
                <a:gd name="T45" fmla="*/ 57 h 381"/>
                <a:gd name="T46" fmla="*/ 173 w 380"/>
                <a:gd name="T47" fmla="*/ 118 h 381"/>
                <a:gd name="T48" fmla="*/ 118 w 380"/>
                <a:gd name="T49" fmla="*/ 173 h 381"/>
                <a:gd name="T50" fmla="*/ 56 w 380"/>
                <a:gd name="T51" fmla="*/ 182 h 381"/>
                <a:gd name="T52" fmla="*/ 41 w 380"/>
                <a:gd name="T53" fmla="*/ 191 h 381"/>
                <a:gd name="T54" fmla="*/ 56 w 380"/>
                <a:gd name="T55" fmla="*/ 199 h 381"/>
                <a:gd name="T56" fmla="*/ 118 w 380"/>
                <a:gd name="T57" fmla="*/ 208 h 381"/>
                <a:gd name="T58" fmla="*/ 173 w 380"/>
                <a:gd name="T59" fmla="*/ 263 h 381"/>
                <a:gd name="T60" fmla="*/ 182 w 380"/>
                <a:gd name="T61" fmla="*/ 324 h 381"/>
                <a:gd name="T62" fmla="*/ 191 w 380"/>
                <a:gd name="T63" fmla="*/ 340 h 381"/>
                <a:gd name="T64" fmla="*/ 198 w 380"/>
                <a:gd name="T65" fmla="*/ 324 h 381"/>
                <a:gd name="T66" fmla="*/ 208 w 380"/>
                <a:gd name="T67" fmla="*/ 254 h 381"/>
                <a:gd name="T68" fmla="*/ 264 w 380"/>
                <a:gd name="T69" fmla="*/ 201 h 381"/>
                <a:gd name="T70" fmla="*/ 325 w 380"/>
                <a:gd name="T71" fmla="*/ 196 h 381"/>
                <a:gd name="T72" fmla="*/ 339 w 380"/>
                <a:gd name="T73" fmla="*/ 190 h 381"/>
                <a:gd name="T74" fmla="*/ 324 w 380"/>
                <a:gd name="T75" fmla="*/ 182 h 381"/>
                <a:gd name="T76" fmla="*/ 262 w 380"/>
                <a:gd name="T77" fmla="*/ 173 h 381"/>
                <a:gd name="T78" fmla="*/ 207 w 380"/>
                <a:gd name="T79" fmla="*/ 118 h 381"/>
                <a:gd name="T80" fmla="*/ 198 w 380"/>
                <a:gd name="T81" fmla="*/ 57 h 381"/>
                <a:gd name="T82" fmla="*/ 189 w 380"/>
                <a:gd name="T83" fmla="*/ 42 h 381"/>
                <a:gd name="T84" fmla="*/ 339 w 380"/>
                <a:gd name="T85" fmla="*/ 191 h 381"/>
                <a:gd name="T86" fmla="*/ 339 w 380"/>
                <a:gd name="T87" fmla="*/ 19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80" h="381">
                  <a:moveTo>
                    <a:pt x="190" y="381"/>
                  </a:moveTo>
                  <a:cubicBezTo>
                    <a:pt x="167" y="381"/>
                    <a:pt x="146" y="359"/>
                    <a:pt x="141" y="331"/>
                  </a:cubicBezTo>
                  <a:cubicBezTo>
                    <a:pt x="132" y="269"/>
                    <a:pt x="132" y="269"/>
                    <a:pt x="132" y="269"/>
                  </a:cubicBezTo>
                  <a:cubicBezTo>
                    <a:pt x="131" y="260"/>
                    <a:pt x="121" y="250"/>
                    <a:pt x="112" y="249"/>
                  </a:cubicBezTo>
                  <a:cubicBezTo>
                    <a:pt x="50" y="239"/>
                    <a:pt x="50" y="239"/>
                    <a:pt x="50" y="239"/>
                  </a:cubicBezTo>
                  <a:cubicBezTo>
                    <a:pt x="21" y="235"/>
                    <a:pt x="0" y="214"/>
                    <a:pt x="0" y="191"/>
                  </a:cubicBezTo>
                  <a:cubicBezTo>
                    <a:pt x="0" y="167"/>
                    <a:pt x="21" y="146"/>
                    <a:pt x="50" y="142"/>
                  </a:cubicBezTo>
                  <a:cubicBezTo>
                    <a:pt x="112" y="132"/>
                    <a:pt x="112" y="132"/>
                    <a:pt x="112" y="132"/>
                  </a:cubicBezTo>
                  <a:cubicBezTo>
                    <a:pt x="121" y="131"/>
                    <a:pt x="131" y="121"/>
                    <a:pt x="132" y="112"/>
                  </a:cubicBezTo>
                  <a:cubicBezTo>
                    <a:pt x="141" y="51"/>
                    <a:pt x="141" y="51"/>
                    <a:pt x="141" y="51"/>
                  </a:cubicBezTo>
                  <a:cubicBezTo>
                    <a:pt x="146" y="22"/>
                    <a:pt x="167" y="0"/>
                    <a:pt x="190" y="0"/>
                  </a:cubicBezTo>
                  <a:cubicBezTo>
                    <a:pt x="214" y="0"/>
                    <a:pt x="235" y="22"/>
                    <a:pt x="239" y="51"/>
                  </a:cubicBezTo>
                  <a:cubicBezTo>
                    <a:pt x="248" y="112"/>
                    <a:pt x="248" y="112"/>
                    <a:pt x="248" y="112"/>
                  </a:cubicBezTo>
                  <a:cubicBezTo>
                    <a:pt x="250" y="121"/>
                    <a:pt x="259" y="131"/>
                    <a:pt x="269" y="132"/>
                  </a:cubicBezTo>
                  <a:cubicBezTo>
                    <a:pt x="330" y="142"/>
                    <a:pt x="330" y="142"/>
                    <a:pt x="330" y="142"/>
                  </a:cubicBezTo>
                  <a:cubicBezTo>
                    <a:pt x="359" y="146"/>
                    <a:pt x="380" y="167"/>
                    <a:pt x="380" y="191"/>
                  </a:cubicBezTo>
                  <a:cubicBezTo>
                    <a:pt x="380" y="214"/>
                    <a:pt x="357" y="235"/>
                    <a:pt x="328" y="237"/>
                  </a:cubicBezTo>
                  <a:cubicBezTo>
                    <a:pt x="267" y="242"/>
                    <a:pt x="267" y="242"/>
                    <a:pt x="267" y="242"/>
                  </a:cubicBezTo>
                  <a:cubicBezTo>
                    <a:pt x="259" y="242"/>
                    <a:pt x="250" y="251"/>
                    <a:pt x="249" y="259"/>
                  </a:cubicBezTo>
                  <a:cubicBezTo>
                    <a:pt x="239" y="330"/>
                    <a:pt x="239" y="330"/>
                    <a:pt x="239" y="330"/>
                  </a:cubicBezTo>
                  <a:cubicBezTo>
                    <a:pt x="235" y="359"/>
                    <a:pt x="214" y="381"/>
                    <a:pt x="190" y="381"/>
                  </a:cubicBezTo>
                  <a:close/>
                  <a:moveTo>
                    <a:pt x="189" y="42"/>
                  </a:moveTo>
                  <a:cubicBezTo>
                    <a:pt x="189" y="42"/>
                    <a:pt x="183" y="48"/>
                    <a:pt x="182" y="57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69" y="145"/>
                    <a:pt x="145" y="169"/>
                    <a:pt x="118" y="173"/>
                  </a:cubicBezTo>
                  <a:cubicBezTo>
                    <a:pt x="56" y="182"/>
                    <a:pt x="56" y="182"/>
                    <a:pt x="56" y="182"/>
                  </a:cubicBezTo>
                  <a:cubicBezTo>
                    <a:pt x="47" y="184"/>
                    <a:pt x="42" y="189"/>
                    <a:pt x="41" y="191"/>
                  </a:cubicBezTo>
                  <a:cubicBezTo>
                    <a:pt x="42" y="192"/>
                    <a:pt x="47" y="197"/>
                    <a:pt x="56" y="199"/>
                  </a:cubicBezTo>
                  <a:cubicBezTo>
                    <a:pt x="118" y="208"/>
                    <a:pt x="118" y="208"/>
                    <a:pt x="118" y="208"/>
                  </a:cubicBezTo>
                  <a:cubicBezTo>
                    <a:pt x="145" y="212"/>
                    <a:pt x="169" y="236"/>
                    <a:pt x="173" y="263"/>
                  </a:cubicBezTo>
                  <a:cubicBezTo>
                    <a:pt x="182" y="324"/>
                    <a:pt x="182" y="324"/>
                    <a:pt x="182" y="324"/>
                  </a:cubicBezTo>
                  <a:cubicBezTo>
                    <a:pt x="183" y="334"/>
                    <a:pt x="189" y="339"/>
                    <a:pt x="191" y="340"/>
                  </a:cubicBezTo>
                  <a:cubicBezTo>
                    <a:pt x="191" y="339"/>
                    <a:pt x="197" y="334"/>
                    <a:pt x="198" y="324"/>
                  </a:cubicBezTo>
                  <a:cubicBezTo>
                    <a:pt x="208" y="254"/>
                    <a:pt x="208" y="254"/>
                    <a:pt x="208" y="254"/>
                  </a:cubicBezTo>
                  <a:cubicBezTo>
                    <a:pt x="212" y="226"/>
                    <a:pt x="236" y="203"/>
                    <a:pt x="264" y="201"/>
                  </a:cubicBezTo>
                  <a:cubicBezTo>
                    <a:pt x="325" y="196"/>
                    <a:pt x="325" y="196"/>
                    <a:pt x="325" y="196"/>
                  </a:cubicBezTo>
                  <a:cubicBezTo>
                    <a:pt x="332" y="196"/>
                    <a:pt x="337" y="192"/>
                    <a:pt x="339" y="190"/>
                  </a:cubicBezTo>
                  <a:cubicBezTo>
                    <a:pt x="337" y="188"/>
                    <a:pt x="332" y="184"/>
                    <a:pt x="324" y="182"/>
                  </a:cubicBezTo>
                  <a:cubicBezTo>
                    <a:pt x="262" y="173"/>
                    <a:pt x="262" y="173"/>
                    <a:pt x="262" y="173"/>
                  </a:cubicBezTo>
                  <a:cubicBezTo>
                    <a:pt x="236" y="169"/>
                    <a:pt x="212" y="145"/>
                    <a:pt x="207" y="118"/>
                  </a:cubicBezTo>
                  <a:cubicBezTo>
                    <a:pt x="198" y="57"/>
                    <a:pt x="198" y="57"/>
                    <a:pt x="198" y="57"/>
                  </a:cubicBezTo>
                  <a:cubicBezTo>
                    <a:pt x="197" y="48"/>
                    <a:pt x="191" y="42"/>
                    <a:pt x="189" y="42"/>
                  </a:cubicBezTo>
                  <a:close/>
                  <a:moveTo>
                    <a:pt x="339" y="191"/>
                  </a:moveTo>
                  <a:cubicBezTo>
                    <a:pt x="339" y="191"/>
                    <a:pt x="339" y="191"/>
                    <a:pt x="339" y="191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8" name="Freeform 317">
              <a:extLst>
                <a:ext uri="{FF2B5EF4-FFF2-40B4-BE49-F238E27FC236}">
                  <a16:creationId xmlns="" xmlns:a16="http://schemas.microsoft.com/office/drawing/2014/main" id="{ACC4F299-D32B-4C7B-AE26-0ADD29BB40A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03" y="1157"/>
              <a:ext cx="200" cy="200"/>
            </a:xfrm>
            <a:custGeom>
              <a:avLst/>
              <a:gdLst>
                <a:gd name="T0" fmla="*/ 208 w 415"/>
                <a:gd name="T1" fmla="*/ 415 h 415"/>
                <a:gd name="T2" fmla="*/ 156 w 415"/>
                <a:gd name="T3" fmla="*/ 361 h 415"/>
                <a:gd name="T4" fmla="*/ 146 w 415"/>
                <a:gd name="T5" fmla="*/ 293 h 415"/>
                <a:gd name="T6" fmla="*/ 122 w 415"/>
                <a:gd name="T7" fmla="*/ 269 h 415"/>
                <a:gd name="T8" fmla="*/ 54 w 415"/>
                <a:gd name="T9" fmla="*/ 259 h 415"/>
                <a:gd name="T10" fmla="*/ 0 w 415"/>
                <a:gd name="T11" fmla="*/ 207 h 415"/>
                <a:gd name="T12" fmla="*/ 54 w 415"/>
                <a:gd name="T13" fmla="*/ 156 h 415"/>
                <a:gd name="T14" fmla="*/ 122 w 415"/>
                <a:gd name="T15" fmla="*/ 145 h 415"/>
                <a:gd name="T16" fmla="*/ 146 w 415"/>
                <a:gd name="T17" fmla="*/ 121 h 415"/>
                <a:gd name="T18" fmla="*/ 156 w 415"/>
                <a:gd name="T19" fmla="*/ 53 h 415"/>
                <a:gd name="T20" fmla="*/ 208 w 415"/>
                <a:gd name="T21" fmla="*/ 0 h 415"/>
                <a:gd name="T22" fmla="*/ 260 w 415"/>
                <a:gd name="T23" fmla="*/ 53 h 415"/>
                <a:gd name="T24" fmla="*/ 270 w 415"/>
                <a:gd name="T25" fmla="*/ 121 h 415"/>
                <a:gd name="T26" fmla="*/ 294 w 415"/>
                <a:gd name="T27" fmla="*/ 145 h 415"/>
                <a:gd name="T28" fmla="*/ 362 w 415"/>
                <a:gd name="T29" fmla="*/ 156 h 415"/>
                <a:gd name="T30" fmla="*/ 415 w 415"/>
                <a:gd name="T31" fmla="*/ 207 h 415"/>
                <a:gd name="T32" fmla="*/ 360 w 415"/>
                <a:gd name="T33" fmla="*/ 257 h 415"/>
                <a:gd name="T34" fmla="*/ 293 w 415"/>
                <a:gd name="T35" fmla="*/ 262 h 415"/>
                <a:gd name="T36" fmla="*/ 270 w 415"/>
                <a:gd name="T37" fmla="*/ 283 h 415"/>
                <a:gd name="T38" fmla="*/ 259 w 415"/>
                <a:gd name="T39" fmla="*/ 361 h 415"/>
                <a:gd name="T40" fmla="*/ 208 w 415"/>
                <a:gd name="T41" fmla="*/ 415 h 415"/>
                <a:gd name="T42" fmla="*/ 208 w 415"/>
                <a:gd name="T43" fmla="*/ 41 h 415"/>
                <a:gd name="T44" fmla="*/ 197 w 415"/>
                <a:gd name="T45" fmla="*/ 60 h 415"/>
                <a:gd name="T46" fmla="*/ 187 w 415"/>
                <a:gd name="T47" fmla="*/ 127 h 415"/>
                <a:gd name="T48" fmla="*/ 128 w 415"/>
                <a:gd name="T49" fmla="*/ 186 h 415"/>
                <a:gd name="T50" fmla="*/ 60 w 415"/>
                <a:gd name="T51" fmla="*/ 196 h 415"/>
                <a:gd name="T52" fmla="*/ 42 w 415"/>
                <a:gd name="T53" fmla="*/ 208 h 415"/>
                <a:gd name="T54" fmla="*/ 60 w 415"/>
                <a:gd name="T55" fmla="*/ 218 h 415"/>
                <a:gd name="T56" fmla="*/ 128 w 415"/>
                <a:gd name="T57" fmla="*/ 229 h 415"/>
                <a:gd name="T58" fmla="*/ 187 w 415"/>
                <a:gd name="T59" fmla="*/ 287 h 415"/>
                <a:gd name="T60" fmla="*/ 197 w 415"/>
                <a:gd name="T61" fmla="*/ 355 h 415"/>
                <a:gd name="T62" fmla="*/ 208 w 415"/>
                <a:gd name="T63" fmla="*/ 374 h 415"/>
                <a:gd name="T64" fmla="*/ 218 w 415"/>
                <a:gd name="T65" fmla="*/ 355 h 415"/>
                <a:gd name="T66" fmla="*/ 229 w 415"/>
                <a:gd name="T67" fmla="*/ 277 h 415"/>
                <a:gd name="T68" fmla="*/ 290 w 415"/>
                <a:gd name="T69" fmla="*/ 221 h 415"/>
                <a:gd name="T70" fmla="*/ 357 w 415"/>
                <a:gd name="T71" fmla="*/ 215 h 415"/>
                <a:gd name="T72" fmla="*/ 374 w 415"/>
                <a:gd name="T73" fmla="*/ 207 h 415"/>
                <a:gd name="T74" fmla="*/ 356 w 415"/>
                <a:gd name="T75" fmla="*/ 196 h 415"/>
                <a:gd name="T76" fmla="*/ 288 w 415"/>
                <a:gd name="T77" fmla="*/ 186 h 415"/>
                <a:gd name="T78" fmla="*/ 229 w 415"/>
                <a:gd name="T79" fmla="*/ 127 h 415"/>
                <a:gd name="T80" fmla="*/ 219 w 415"/>
                <a:gd name="T81" fmla="*/ 60 h 415"/>
                <a:gd name="T82" fmla="*/ 208 w 415"/>
                <a:gd name="T83" fmla="*/ 41 h 415"/>
                <a:gd name="T84" fmla="*/ 374 w 415"/>
                <a:gd name="T85" fmla="*/ 208 h 415"/>
                <a:gd name="T86" fmla="*/ 374 w 415"/>
                <a:gd name="T87" fmla="*/ 208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15" h="415">
                  <a:moveTo>
                    <a:pt x="208" y="415"/>
                  </a:moveTo>
                  <a:cubicBezTo>
                    <a:pt x="183" y="415"/>
                    <a:pt x="161" y="391"/>
                    <a:pt x="156" y="361"/>
                  </a:cubicBezTo>
                  <a:cubicBezTo>
                    <a:pt x="146" y="293"/>
                    <a:pt x="146" y="293"/>
                    <a:pt x="146" y="293"/>
                  </a:cubicBezTo>
                  <a:cubicBezTo>
                    <a:pt x="144" y="283"/>
                    <a:pt x="133" y="271"/>
                    <a:pt x="122" y="269"/>
                  </a:cubicBezTo>
                  <a:cubicBezTo>
                    <a:pt x="54" y="259"/>
                    <a:pt x="54" y="259"/>
                    <a:pt x="54" y="259"/>
                  </a:cubicBezTo>
                  <a:cubicBezTo>
                    <a:pt x="24" y="255"/>
                    <a:pt x="0" y="232"/>
                    <a:pt x="0" y="207"/>
                  </a:cubicBezTo>
                  <a:cubicBezTo>
                    <a:pt x="0" y="183"/>
                    <a:pt x="24" y="160"/>
                    <a:pt x="54" y="156"/>
                  </a:cubicBezTo>
                  <a:cubicBezTo>
                    <a:pt x="122" y="145"/>
                    <a:pt x="122" y="145"/>
                    <a:pt x="122" y="145"/>
                  </a:cubicBezTo>
                  <a:cubicBezTo>
                    <a:pt x="133" y="144"/>
                    <a:pt x="144" y="132"/>
                    <a:pt x="146" y="121"/>
                  </a:cubicBezTo>
                  <a:cubicBezTo>
                    <a:pt x="156" y="53"/>
                    <a:pt x="156" y="53"/>
                    <a:pt x="156" y="53"/>
                  </a:cubicBezTo>
                  <a:cubicBezTo>
                    <a:pt x="161" y="23"/>
                    <a:pt x="183" y="0"/>
                    <a:pt x="208" y="0"/>
                  </a:cubicBezTo>
                  <a:cubicBezTo>
                    <a:pt x="232" y="0"/>
                    <a:pt x="255" y="23"/>
                    <a:pt x="260" y="53"/>
                  </a:cubicBezTo>
                  <a:cubicBezTo>
                    <a:pt x="270" y="121"/>
                    <a:pt x="270" y="121"/>
                    <a:pt x="270" y="121"/>
                  </a:cubicBezTo>
                  <a:cubicBezTo>
                    <a:pt x="271" y="132"/>
                    <a:pt x="283" y="144"/>
                    <a:pt x="294" y="145"/>
                  </a:cubicBezTo>
                  <a:cubicBezTo>
                    <a:pt x="362" y="156"/>
                    <a:pt x="362" y="156"/>
                    <a:pt x="362" y="156"/>
                  </a:cubicBezTo>
                  <a:cubicBezTo>
                    <a:pt x="392" y="160"/>
                    <a:pt x="415" y="183"/>
                    <a:pt x="415" y="207"/>
                  </a:cubicBezTo>
                  <a:cubicBezTo>
                    <a:pt x="415" y="233"/>
                    <a:pt x="391" y="254"/>
                    <a:pt x="360" y="257"/>
                  </a:cubicBezTo>
                  <a:cubicBezTo>
                    <a:pt x="293" y="262"/>
                    <a:pt x="293" y="262"/>
                    <a:pt x="293" y="262"/>
                  </a:cubicBezTo>
                  <a:cubicBezTo>
                    <a:pt x="282" y="262"/>
                    <a:pt x="272" y="272"/>
                    <a:pt x="270" y="283"/>
                  </a:cubicBezTo>
                  <a:cubicBezTo>
                    <a:pt x="259" y="361"/>
                    <a:pt x="259" y="361"/>
                    <a:pt x="259" y="361"/>
                  </a:cubicBezTo>
                  <a:cubicBezTo>
                    <a:pt x="255" y="391"/>
                    <a:pt x="232" y="415"/>
                    <a:pt x="208" y="415"/>
                  </a:cubicBezTo>
                  <a:close/>
                  <a:moveTo>
                    <a:pt x="208" y="41"/>
                  </a:moveTo>
                  <a:cubicBezTo>
                    <a:pt x="205" y="41"/>
                    <a:pt x="199" y="48"/>
                    <a:pt x="197" y="60"/>
                  </a:cubicBezTo>
                  <a:cubicBezTo>
                    <a:pt x="187" y="127"/>
                    <a:pt x="187" y="127"/>
                    <a:pt x="187" y="127"/>
                  </a:cubicBezTo>
                  <a:cubicBezTo>
                    <a:pt x="182" y="156"/>
                    <a:pt x="157" y="182"/>
                    <a:pt x="128" y="186"/>
                  </a:cubicBezTo>
                  <a:cubicBezTo>
                    <a:pt x="60" y="196"/>
                    <a:pt x="60" y="196"/>
                    <a:pt x="60" y="196"/>
                  </a:cubicBezTo>
                  <a:cubicBezTo>
                    <a:pt x="49" y="198"/>
                    <a:pt x="42" y="205"/>
                    <a:pt x="42" y="208"/>
                  </a:cubicBezTo>
                  <a:cubicBezTo>
                    <a:pt x="42" y="210"/>
                    <a:pt x="49" y="217"/>
                    <a:pt x="60" y="218"/>
                  </a:cubicBezTo>
                  <a:cubicBezTo>
                    <a:pt x="128" y="229"/>
                    <a:pt x="128" y="229"/>
                    <a:pt x="128" y="229"/>
                  </a:cubicBezTo>
                  <a:cubicBezTo>
                    <a:pt x="156" y="233"/>
                    <a:pt x="182" y="259"/>
                    <a:pt x="187" y="287"/>
                  </a:cubicBezTo>
                  <a:cubicBezTo>
                    <a:pt x="197" y="355"/>
                    <a:pt x="197" y="355"/>
                    <a:pt x="197" y="355"/>
                  </a:cubicBezTo>
                  <a:cubicBezTo>
                    <a:pt x="199" y="366"/>
                    <a:pt x="205" y="373"/>
                    <a:pt x="208" y="374"/>
                  </a:cubicBezTo>
                  <a:cubicBezTo>
                    <a:pt x="210" y="373"/>
                    <a:pt x="217" y="366"/>
                    <a:pt x="218" y="355"/>
                  </a:cubicBezTo>
                  <a:cubicBezTo>
                    <a:pt x="229" y="277"/>
                    <a:pt x="229" y="277"/>
                    <a:pt x="229" y="277"/>
                  </a:cubicBezTo>
                  <a:cubicBezTo>
                    <a:pt x="234" y="248"/>
                    <a:pt x="260" y="223"/>
                    <a:pt x="290" y="221"/>
                  </a:cubicBezTo>
                  <a:cubicBezTo>
                    <a:pt x="357" y="215"/>
                    <a:pt x="357" y="215"/>
                    <a:pt x="357" y="215"/>
                  </a:cubicBezTo>
                  <a:cubicBezTo>
                    <a:pt x="367" y="215"/>
                    <a:pt x="373" y="209"/>
                    <a:pt x="374" y="207"/>
                  </a:cubicBezTo>
                  <a:cubicBezTo>
                    <a:pt x="373" y="204"/>
                    <a:pt x="366" y="198"/>
                    <a:pt x="356" y="196"/>
                  </a:cubicBezTo>
                  <a:cubicBezTo>
                    <a:pt x="288" y="186"/>
                    <a:pt x="288" y="186"/>
                    <a:pt x="288" y="186"/>
                  </a:cubicBezTo>
                  <a:cubicBezTo>
                    <a:pt x="259" y="182"/>
                    <a:pt x="233" y="156"/>
                    <a:pt x="229" y="127"/>
                  </a:cubicBezTo>
                  <a:cubicBezTo>
                    <a:pt x="219" y="60"/>
                    <a:pt x="219" y="60"/>
                    <a:pt x="219" y="60"/>
                  </a:cubicBezTo>
                  <a:cubicBezTo>
                    <a:pt x="217" y="48"/>
                    <a:pt x="210" y="41"/>
                    <a:pt x="208" y="41"/>
                  </a:cubicBezTo>
                  <a:close/>
                  <a:moveTo>
                    <a:pt x="374" y="208"/>
                  </a:moveTo>
                  <a:cubicBezTo>
                    <a:pt x="374" y="208"/>
                    <a:pt x="374" y="208"/>
                    <a:pt x="374" y="208"/>
                  </a:cubicBezTo>
                  <a:close/>
                </a:path>
              </a:pathLst>
            </a:custGeom>
            <a:solidFill>
              <a:srgbClr val="339C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9" name="Freeform 318">
              <a:extLst>
                <a:ext uri="{FF2B5EF4-FFF2-40B4-BE49-F238E27FC236}">
                  <a16:creationId xmlns="" xmlns:a16="http://schemas.microsoft.com/office/drawing/2014/main" id="{0E74DDC2-789B-4440-8AD2-428D5549037A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8" y="1266"/>
              <a:ext cx="134" cy="19"/>
            </a:xfrm>
            <a:custGeom>
              <a:avLst/>
              <a:gdLst>
                <a:gd name="T0" fmla="*/ 258 w 278"/>
                <a:gd name="T1" fmla="*/ 41 h 41"/>
                <a:gd name="T2" fmla="*/ 21 w 278"/>
                <a:gd name="T3" fmla="*/ 41 h 41"/>
                <a:gd name="T4" fmla="*/ 0 w 278"/>
                <a:gd name="T5" fmla="*/ 21 h 41"/>
                <a:gd name="T6" fmla="*/ 21 w 278"/>
                <a:gd name="T7" fmla="*/ 0 h 41"/>
                <a:gd name="T8" fmla="*/ 258 w 278"/>
                <a:gd name="T9" fmla="*/ 0 h 41"/>
                <a:gd name="T10" fmla="*/ 278 w 278"/>
                <a:gd name="T11" fmla="*/ 21 h 41"/>
                <a:gd name="T12" fmla="*/ 258 w 278"/>
                <a:gd name="T13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8" h="41">
                  <a:moveTo>
                    <a:pt x="258" y="41"/>
                  </a:moveTo>
                  <a:cubicBezTo>
                    <a:pt x="21" y="41"/>
                    <a:pt x="21" y="41"/>
                    <a:pt x="21" y="41"/>
                  </a:cubicBezTo>
                  <a:cubicBezTo>
                    <a:pt x="10" y="41"/>
                    <a:pt x="0" y="32"/>
                    <a:pt x="0" y="21"/>
                  </a:cubicBezTo>
                  <a:cubicBezTo>
                    <a:pt x="0" y="9"/>
                    <a:pt x="10" y="0"/>
                    <a:pt x="21" y="0"/>
                  </a:cubicBezTo>
                  <a:cubicBezTo>
                    <a:pt x="258" y="0"/>
                    <a:pt x="258" y="0"/>
                    <a:pt x="258" y="0"/>
                  </a:cubicBezTo>
                  <a:cubicBezTo>
                    <a:pt x="269" y="0"/>
                    <a:pt x="278" y="9"/>
                    <a:pt x="278" y="21"/>
                  </a:cubicBezTo>
                  <a:cubicBezTo>
                    <a:pt x="278" y="32"/>
                    <a:pt x="269" y="41"/>
                    <a:pt x="258" y="41"/>
                  </a:cubicBezTo>
                  <a:close/>
                </a:path>
              </a:pathLst>
            </a:custGeom>
            <a:solidFill>
              <a:srgbClr val="339C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0" name="Freeform 319">
              <a:extLst>
                <a:ext uri="{FF2B5EF4-FFF2-40B4-BE49-F238E27FC236}">
                  <a16:creationId xmlns="" xmlns:a16="http://schemas.microsoft.com/office/drawing/2014/main" id="{B5E6ED85-D790-4731-A3AB-E92972E9F28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5" y="1209"/>
              <a:ext cx="20" cy="133"/>
            </a:xfrm>
            <a:custGeom>
              <a:avLst/>
              <a:gdLst>
                <a:gd name="T0" fmla="*/ 20 w 41"/>
                <a:gd name="T1" fmla="*/ 277 h 277"/>
                <a:gd name="T2" fmla="*/ 0 w 41"/>
                <a:gd name="T3" fmla="*/ 257 h 277"/>
                <a:gd name="T4" fmla="*/ 0 w 41"/>
                <a:gd name="T5" fmla="*/ 20 h 277"/>
                <a:gd name="T6" fmla="*/ 20 w 41"/>
                <a:gd name="T7" fmla="*/ 0 h 277"/>
                <a:gd name="T8" fmla="*/ 41 w 41"/>
                <a:gd name="T9" fmla="*/ 20 h 277"/>
                <a:gd name="T10" fmla="*/ 41 w 41"/>
                <a:gd name="T11" fmla="*/ 257 h 277"/>
                <a:gd name="T12" fmla="*/ 20 w 41"/>
                <a:gd name="T13" fmla="*/ 277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277">
                  <a:moveTo>
                    <a:pt x="20" y="277"/>
                  </a:moveTo>
                  <a:cubicBezTo>
                    <a:pt x="9" y="277"/>
                    <a:pt x="0" y="268"/>
                    <a:pt x="0" y="257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1" y="9"/>
                    <a:pt x="41" y="20"/>
                  </a:cubicBezTo>
                  <a:cubicBezTo>
                    <a:pt x="41" y="257"/>
                    <a:pt x="41" y="257"/>
                    <a:pt x="41" y="257"/>
                  </a:cubicBezTo>
                  <a:cubicBezTo>
                    <a:pt x="41" y="268"/>
                    <a:pt x="32" y="277"/>
                    <a:pt x="20" y="277"/>
                  </a:cubicBezTo>
                  <a:close/>
                </a:path>
              </a:pathLst>
            </a:custGeom>
            <a:solidFill>
              <a:srgbClr val="339C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1" name="Freeform 320">
              <a:extLst>
                <a:ext uri="{FF2B5EF4-FFF2-40B4-BE49-F238E27FC236}">
                  <a16:creationId xmlns="" xmlns:a16="http://schemas.microsoft.com/office/drawing/2014/main" id="{928A041C-7019-4F95-BE24-EEAB45EA2A3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8" y="1216"/>
              <a:ext cx="20" cy="33"/>
            </a:xfrm>
            <a:custGeom>
              <a:avLst/>
              <a:gdLst>
                <a:gd name="T0" fmla="*/ 20 w 41"/>
                <a:gd name="T1" fmla="*/ 68 h 68"/>
                <a:gd name="T2" fmla="*/ 0 w 41"/>
                <a:gd name="T3" fmla="*/ 47 h 68"/>
                <a:gd name="T4" fmla="*/ 0 w 41"/>
                <a:gd name="T5" fmla="*/ 20 h 68"/>
                <a:gd name="T6" fmla="*/ 20 w 41"/>
                <a:gd name="T7" fmla="*/ 0 h 68"/>
                <a:gd name="T8" fmla="*/ 41 w 41"/>
                <a:gd name="T9" fmla="*/ 20 h 68"/>
                <a:gd name="T10" fmla="*/ 41 w 41"/>
                <a:gd name="T11" fmla="*/ 47 h 68"/>
                <a:gd name="T12" fmla="*/ 20 w 41"/>
                <a:gd name="T13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68">
                  <a:moveTo>
                    <a:pt x="20" y="68"/>
                  </a:moveTo>
                  <a:cubicBezTo>
                    <a:pt x="9" y="68"/>
                    <a:pt x="0" y="58"/>
                    <a:pt x="0" y="47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1" y="9"/>
                    <a:pt x="41" y="20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58"/>
                    <a:pt x="32" y="68"/>
                    <a:pt x="20" y="6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2" name="Freeform 321">
              <a:extLst>
                <a:ext uri="{FF2B5EF4-FFF2-40B4-BE49-F238E27FC236}">
                  <a16:creationId xmlns="" xmlns:a16="http://schemas.microsoft.com/office/drawing/2014/main" id="{6015E65E-25AA-4C5F-84AF-E37647E86B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1" y="1225"/>
              <a:ext cx="33" cy="30"/>
            </a:xfrm>
            <a:custGeom>
              <a:avLst/>
              <a:gdLst>
                <a:gd name="T0" fmla="*/ 23 w 67"/>
                <a:gd name="T1" fmla="*/ 61 h 61"/>
                <a:gd name="T2" fmla="*/ 8 w 67"/>
                <a:gd name="T3" fmla="*/ 53 h 61"/>
                <a:gd name="T4" fmla="*/ 10 w 67"/>
                <a:gd name="T5" fmla="*/ 24 h 61"/>
                <a:gd name="T6" fmla="*/ 31 w 67"/>
                <a:gd name="T7" fmla="*/ 7 h 61"/>
                <a:gd name="T8" fmla="*/ 60 w 67"/>
                <a:gd name="T9" fmla="*/ 10 h 61"/>
                <a:gd name="T10" fmla="*/ 57 w 67"/>
                <a:gd name="T11" fmla="*/ 39 h 61"/>
                <a:gd name="T12" fmla="*/ 37 w 67"/>
                <a:gd name="T13" fmla="*/ 56 h 61"/>
                <a:gd name="T14" fmla="*/ 23 w 67"/>
                <a:gd name="T15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61">
                  <a:moveTo>
                    <a:pt x="23" y="61"/>
                  </a:moveTo>
                  <a:cubicBezTo>
                    <a:pt x="17" y="61"/>
                    <a:pt x="12" y="58"/>
                    <a:pt x="8" y="53"/>
                  </a:cubicBezTo>
                  <a:cubicBezTo>
                    <a:pt x="0" y="44"/>
                    <a:pt x="1" y="31"/>
                    <a:pt x="10" y="24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9" y="0"/>
                    <a:pt x="52" y="1"/>
                    <a:pt x="60" y="10"/>
                  </a:cubicBezTo>
                  <a:cubicBezTo>
                    <a:pt x="67" y="18"/>
                    <a:pt x="66" y="31"/>
                    <a:pt x="57" y="39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3" y="59"/>
                    <a:pt x="28" y="61"/>
                    <a:pt x="23" y="61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3" name="Freeform 322">
              <a:extLst>
                <a:ext uri="{FF2B5EF4-FFF2-40B4-BE49-F238E27FC236}">
                  <a16:creationId xmlns="" xmlns:a16="http://schemas.microsoft.com/office/drawing/2014/main" id="{66892398-CC17-4FCB-95E2-DEEAFBF4DE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6" y="1246"/>
              <a:ext cx="34" cy="23"/>
            </a:xfrm>
            <a:custGeom>
              <a:avLst/>
              <a:gdLst>
                <a:gd name="T0" fmla="*/ 23 w 71"/>
                <a:gd name="T1" fmla="*/ 48 h 48"/>
                <a:gd name="T2" fmla="*/ 3 w 71"/>
                <a:gd name="T3" fmla="*/ 32 h 48"/>
                <a:gd name="T4" fmla="*/ 19 w 71"/>
                <a:gd name="T5" fmla="*/ 8 h 48"/>
                <a:gd name="T6" fmla="*/ 45 w 71"/>
                <a:gd name="T7" fmla="*/ 2 h 48"/>
                <a:gd name="T8" fmla="*/ 69 w 71"/>
                <a:gd name="T9" fmla="*/ 19 h 48"/>
                <a:gd name="T10" fmla="*/ 53 w 71"/>
                <a:gd name="T11" fmla="*/ 43 h 48"/>
                <a:gd name="T12" fmla="*/ 27 w 71"/>
                <a:gd name="T13" fmla="*/ 48 h 48"/>
                <a:gd name="T14" fmla="*/ 23 w 71"/>
                <a:gd name="T15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48">
                  <a:moveTo>
                    <a:pt x="23" y="48"/>
                  </a:moveTo>
                  <a:cubicBezTo>
                    <a:pt x="13" y="48"/>
                    <a:pt x="4" y="42"/>
                    <a:pt x="3" y="32"/>
                  </a:cubicBezTo>
                  <a:cubicBezTo>
                    <a:pt x="0" y="21"/>
                    <a:pt x="8" y="10"/>
                    <a:pt x="19" y="8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56" y="0"/>
                    <a:pt x="67" y="8"/>
                    <a:pt x="69" y="19"/>
                  </a:cubicBezTo>
                  <a:cubicBezTo>
                    <a:pt x="71" y="30"/>
                    <a:pt x="64" y="41"/>
                    <a:pt x="53" y="43"/>
                  </a:cubicBezTo>
                  <a:cubicBezTo>
                    <a:pt x="27" y="48"/>
                    <a:pt x="27" y="48"/>
                    <a:pt x="27" y="48"/>
                  </a:cubicBezTo>
                  <a:cubicBezTo>
                    <a:pt x="25" y="48"/>
                    <a:pt x="24" y="48"/>
                    <a:pt x="23" y="4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4" name="Freeform 323">
              <a:extLst>
                <a:ext uri="{FF2B5EF4-FFF2-40B4-BE49-F238E27FC236}">
                  <a16:creationId xmlns="" xmlns:a16="http://schemas.microsoft.com/office/drawing/2014/main" id="{19D3CCFD-7A1A-4937-8954-5E3F7D85AB2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9" y="1261"/>
              <a:ext cx="30" cy="31"/>
            </a:xfrm>
            <a:custGeom>
              <a:avLst/>
              <a:gdLst>
                <a:gd name="T0" fmla="*/ 40 w 63"/>
                <a:gd name="T1" fmla="*/ 64 h 64"/>
                <a:gd name="T2" fmla="*/ 25 w 63"/>
                <a:gd name="T3" fmla="*/ 57 h 64"/>
                <a:gd name="T4" fmla="*/ 7 w 63"/>
                <a:gd name="T5" fmla="*/ 36 h 64"/>
                <a:gd name="T6" fmla="*/ 10 w 63"/>
                <a:gd name="T7" fmla="*/ 7 h 64"/>
                <a:gd name="T8" fmla="*/ 39 w 63"/>
                <a:gd name="T9" fmla="*/ 10 h 64"/>
                <a:gd name="T10" fmla="*/ 56 w 63"/>
                <a:gd name="T11" fmla="*/ 30 h 64"/>
                <a:gd name="T12" fmla="*/ 54 w 63"/>
                <a:gd name="T13" fmla="*/ 59 h 64"/>
                <a:gd name="T14" fmla="*/ 40 w 63"/>
                <a:gd name="T1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64">
                  <a:moveTo>
                    <a:pt x="40" y="64"/>
                  </a:moveTo>
                  <a:cubicBezTo>
                    <a:pt x="34" y="64"/>
                    <a:pt x="29" y="61"/>
                    <a:pt x="25" y="57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0" y="27"/>
                    <a:pt x="1" y="14"/>
                    <a:pt x="10" y="7"/>
                  </a:cubicBezTo>
                  <a:cubicBezTo>
                    <a:pt x="19" y="0"/>
                    <a:pt x="32" y="1"/>
                    <a:pt x="39" y="1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63" y="39"/>
                    <a:pt x="62" y="52"/>
                    <a:pt x="54" y="59"/>
                  </a:cubicBezTo>
                  <a:cubicBezTo>
                    <a:pt x="50" y="62"/>
                    <a:pt x="45" y="64"/>
                    <a:pt x="40" y="6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5" name="Freeform 324">
              <a:extLst>
                <a:ext uri="{FF2B5EF4-FFF2-40B4-BE49-F238E27FC236}">
                  <a16:creationId xmlns="" xmlns:a16="http://schemas.microsoft.com/office/drawing/2014/main" id="{CC2798DD-A24A-4F19-8C19-3234EC05DF7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2" y="1224"/>
              <a:ext cx="32" cy="29"/>
            </a:xfrm>
            <a:custGeom>
              <a:avLst/>
              <a:gdLst>
                <a:gd name="T0" fmla="*/ 44 w 67"/>
                <a:gd name="T1" fmla="*/ 60 h 60"/>
                <a:gd name="T2" fmla="*/ 31 w 67"/>
                <a:gd name="T3" fmla="*/ 56 h 60"/>
                <a:gd name="T4" fmla="*/ 10 w 67"/>
                <a:gd name="T5" fmla="*/ 38 h 60"/>
                <a:gd name="T6" fmla="*/ 8 w 67"/>
                <a:gd name="T7" fmla="*/ 9 h 60"/>
                <a:gd name="T8" fmla="*/ 36 w 67"/>
                <a:gd name="T9" fmla="*/ 7 h 60"/>
                <a:gd name="T10" fmla="*/ 57 w 67"/>
                <a:gd name="T11" fmla="*/ 24 h 60"/>
                <a:gd name="T12" fmla="*/ 60 w 67"/>
                <a:gd name="T13" fmla="*/ 53 h 60"/>
                <a:gd name="T14" fmla="*/ 44 w 67"/>
                <a:gd name="T1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60">
                  <a:moveTo>
                    <a:pt x="44" y="60"/>
                  </a:moveTo>
                  <a:cubicBezTo>
                    <a:pt x="39" y="60"/>
                    <a:pt x="35" y="59"/>
                    <a:pt x="31" y="56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" y="31"/>
                    <a:pt x="0" y="18"/>
                    <a:pt x="8" y="9"/>
                  </a:cubicBezTo>
                  <a:cubicBezTo>
                    <a:pt x="15" y="1"/>
                    <a:pt x="28" y="0"/>
                    <a:pt x="36" y="7"/>
                  </a:cubicBezTo>
                  <a:cubicBezTo>
                    <a:pt x="57" y="24"/>
                    <a:pt x="57" y="24"/>
                    <a:pt x="57" y="24"/>
                  </a:cubicBezTo>
                  <a:cubicBezTo>
                    <a:pt x="66" y="31"/>
                    <a:pt x="67" y="44"/>
                    <a:pt x="60" y="53"/>
                  </a:cubicBezTo>
                  <a:cubicBezTo>
                    <a:pt x="56" y="58"/>
                    <a:pt x="50" y="60"/>
                    <a:pt x="44" y="60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6" name="Freeform 325">
              <a:extLst>
                <a:ext uri="{FF2B5EF4-FFF2-40B4-BE49-F238E27FC236}">
                  <a16:creationId xmlns="" xmlns:a16="http://schemas.microsoft.com/office/drawing/2014/main" id="{6C5A30A1-4C80-4985-BA72-A4545E18C0C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" y="1245"/>
              <a:ext cx="34" cy="24"/>
            </a:xfrm>
            <a:custGeom>
              <a:avLst/>
              <a:gdLst>
                <a:gd name="T0" fmla="*/ 48 w 71"/>
                <a:gd name="T1" fmla="*/ 48 h 48"/>
                <a:gd name="T2" fmla="*/ 45 w 71"/>
                <a:gd name="T3" fmla="*/ 48 h 48"/>
                <a:gd name="T4" fmla="*/ 18 w 71"/>
                <a:gd name="T5" fmla="*/ 43 h 48"/>
                <a:gd name="T6" fmla="*/ 2 w 71"/>
                <a:gd name="T7" fmla="*/ 18 h 48"/>
                <a:gd name="T8" fmla="*/ 26 w 71"/>
                <a:gd name="T9" fmla="*/ 2 h 48"/>
                <a:gd name="T10" fmla="*/ 52 w 71"/>
                <a:gd name="T11" fmla="*/ 7 h 48"/>
                <a:gd name="T12" fmla="*/ 69 w 71"/>
                <a:gd name="T13" fmla="*/ 31 h 48"/>
                <a:gd name="T14" fmla="*/ 48 w 71"/>
                <a:gd name="T15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48">
                  <a:moveTo>
                    <a:pt x="48" y="48"/>
                  </a:moveTo>
                  <a:cubicBezTo>
                    <a:pt x="47" y="48"/>
                    <a:pt x="46" y="48"/>
                    <a:pt x="45" y="48"/>
                  </a:cubicBezTo>
                  <a:cubicBezTo>
                    <a:pt x="18" y="43"/>
                    <a:pt x="18" y="43"/>
                    <a:pt x="18" y="43"/>
                  </a:cubicBezTo>
                  <a:cubicBezTo>
                    <a:pt x="7" y="40"/>
                    <a:pt x="0" y="30"/>
                    <a:pt x="2" y="18"/>
                  </a:cubicBezTo>
                  <a:cubicBezTo>
                    <a:pt x="4" y="7"/>
                    <a:pt x="15" y="0"/>
                    <a:pt x="26" y="2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64" y="10"/>
                    <a:pt x="71" y="20"/>
                    <a:pt x="69" y="31"/>
                  </a:cubicBezTo>
                  <a:cubicBezTo>
                    <a:pt x="67" y="41"/>
                    <a:pt x="58" y="48"/>
                    <a:pt x="48" y="4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7" name="Freeform 326">
              <a:extLst>
                <a:ext uri="{FF2B5EF4-FFF2-40B4-BE49-F238E27FC236}">
                  <a16:creationId xmlns="" xmlns:a16="http://schemas.microsoft.com/office/drawing/2014/main" id="{288F7671-587E-4E47-94B4-CAA24B29C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6" y="1259"/>
              <a:ext cx="31" cy="32"/>
            </a:xfrm>
            <a:custGeom>
              <a:avLst/>
              <a:gdLst>
                <a:gd name="T0" fmla="*/ 23 w 63"/>
                <a:gd name="T1" fmla="*/ 65 h 65"/>
                <a:gd name="T2" fmla="*/ 10 w 63"/>
                <a:gd name="T3" fmla="*/ 60 h 65"/>
                <a:gd name="T4" fmla="*/ 7 w 63"/>
                <a:gd name="T5" fmla="*/ 31 h 65"/>
                <a:gd name="T6" fmla="*/ 24 w 63"/>
                <a:gd name="T7" fmla="*/ 10 h 65"/>
                <a:gd name="T8" fmla="*/ 53 w 63"/>
                <a:gd name="T9" fmla="*/ 8 h 65"/>
                <a:gd name="T10" fmla="*/ 56 w 63"/>
                <a:gd name="T11" fmla="*/ 37 h 65"/>
                <a:gd name="T12" fmla="*/ 39 w 63"/>
                <a:gd name="T13" fmla="*/ 57 h 65"/>
                <a:gd name="T14" fmla="*/ 23 w 63"/>
                <a:gd name="T15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65">
                  <a:moveTo>
                    <a:pt x="23" y="65"/>
                  </a:moveTo>
                  <a:cubicBezTo>
                    <a:pt x="18" y="65"/>
                    <a:pt x="14" y="63"/>
                    <a:pt x="10" y="60"/>
                  </a:cubicBezTo>
                  <a:cubicBezTo>
                    <a:pt x="1" y="53"/>
                    <a:pt x="0" y="40"/>
                    <a:pt x="7" y="31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32" y="2"/>
                    <a:pt x="45" y="0"/>
                    <a:pt x="53" y="8"/>
                  </a:cubicBezTo>
                  <a:cubicBezTo>
                    <a:pt x="62" y="15"/>
                    <a:pt x="63" y="28"/>
                    <a:pt x="56" y="37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35" y="62"/>
                    <a:pt x="29" y="65"/>
                    <a:pt x="23" y="6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8" name="Freeform 327">
              <a:extLst>
                <a:ext uri="{FF2B5EF4-FFF2-40B4-BE49-F238E27FC236}">
                  <a16:creationId xmlns="" xmlns:a16="http://schemas.microsoft.com/office/drawing/2014/main" id="{DF95B404-203D-482F-904E-D14535E8FD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6" y="1266"/>
              <a:ext cx="20" cy="32"/>
            </a:xfrm>
            <a:custGeom>
              <a:avLst/>
              <a:gdLst>
                <a:gd name="T0" fmla="*/ 20 w 41"/>
                <a:gd name="T1" fmla="*/ 68 h 68"/>
                <a:gd name="T2" fmla="*/ 0 w 41"/>
                <a:gd name="T3" fmla="*/ 47 h 68"/>
                <a:gd name="T4" fmla="*/ 0 w 41"/>
                <a:gd name="T5" fmla="*/ 21 h 68"/>
                <a:gd name="T6" fmla="*/ 20 w 41"/>
                <a:gd name="T7" fmla="*/ 0 h 68"/>
                <a:gd name="T8" fmla="*/ 41 w 41"/>
                <a:gd name="T9" fmla="*/ 21 h 68"/>
                <a:gd name="T10" fmla="*/ 41 w 41"/>
                <a:gd name="T11" fmla="*/ 47 h 68"/>
                <a:gd name="T12" fmla="*/ 20 w 41"/>
                <a:gd name="T13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68">
                  <a:moveTo>
                    <a:pt x="20" y="68"/>
                  </a:moveTo>
                  <a:cubicBezTo>
                    <a:pt x="9" y="68"/>
                    <a:pt x="0" y="59"/>
                    <a:pt x="0" y="4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1" y="9"/>
                    <a:pt x="41" y="21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59"/>
                    <a:pt x="32" y="68"/>
                    <a:pt x="20" y="6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9347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7" presetClass="entr" presetSubtype="0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7" presetClass="entr" presetSubtype="0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7" presetClass="entr" presetSubtype="0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22" grpId="0"/>
      <p:bldP spid="23" grpId="0"/>
      <p:bldP spid="27" grpId="0"/>
      <p:bldP spid="29" grpId="0"/>
      <p:bldP spid="30" grpId="0"/>
      <p:bldP spid="31" grpId="0"/>
      <p:bldP spid="34" grpId="0"/>
      <p:bldP spid="35" grpId="0"/>
      <p:bldP spid="3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35EAC6F3-02DC-48C3-B4B5-0C9533BAC1AC}"/>
              </a:ext>
            </a:extLst>
          </p:cNvPr>
          <p:cNvSpPr/>
          <p:nvPr/>
        </p:nvSpPr>
        <p:spPr>
          <a:xfrm>
            <a:off x="1835726" y="931834"/>
            <a:ext cx="2367973" cy="49680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29B8D3F-A54F-4E4A-9B58-C1A0E1DE65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14" y="931834"/>
            <a:ext cx="476140" cy="49680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C7E55CC8-800B-4F7D-80EC-3FA202C30BB5}"/>
              </a:ext>
            </a:extLst>
          </p:cNvPr>
          <p:cNvSpPr txBox="1"/>
          <p:nvPr/>
        </p:nvSpPr>
        <p:spPr>
          <a:xfrm>
            <a:off x="1784926" y="862447"/>
            <a:ext cx="25330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02 </a:t>
            </a: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精品课程</a:t>
            </a:r>
          </a:p>
        </p:txBody>
      </p:sp>
      <p:sp>
        <p:nvSpPr>
          <p:cNvPr id="5" name="矩形: 圆角 4">
            <a:extLst>
              <a:ext uri="{FF2B5EF4-FFF2-40B4-BE49-F238E27FC236}">
                <a16:creationId xmlns="" xmlns:a16="http://schemas.microsoft.com/office/drawing/2014/main" id="{5152F3A3-046C-47E0-968F-4ACC5463B8FB}"/>
              </a:ext>
            </a:extLst>
          </p:cNvPr>
          <p:cNvSpPr/>
          <p:nvPr/>
        </p:nvSpPr>
        <p:spPr>
          <a:xfrm>
            <a:off x="1883063" y="2235200"/>
            <a:ext cx="1168400" cy="1193800"/>
          </a:xfrm>
          <a:prstGeom prst="roundRect">
            <a:avLst>
              <a:gd name="adj" fmla="val 9167"/>
            </a:avLst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6" name="矩形: 圆角 5">
            <a:extLst>
              <a:ext uri="{FF2B5EF4-FFF2-40B4-BE49-F238E27FC236}">
                <a16:creationId xmlns="" xmlns:a16="http://schemas.microsoft.com/office/drawing/2014/main" id="{243C5A70-211A-4381-A6FF-3BF60324B6A8}"/>
              </a:ext>
            </a:extLst>
          </p:cNvPr>
          <p:cNvSpPr/>
          <p:nvPr/>
        </p:nvSpPr>
        <p:spPr>
          <a:xfrm>
            <a:off x="4430375" y="2235200"/>
            <a:ext cx="1168400" cy="1193800"/>
          </a:xfrm>
          <a:prstGeom prst="roundRect">
            <a:avLst>
              <a:gd name="adj" fmla="val 9167"/>
            </a:avLst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矩形: 圆角 6">
            <a:extLst>
              <a:ext uri="{FF2B5EF4-FFF2-40B4-BE49-F238E27FC236}">
                <a16:creationId xmlns="" xmlns:a16="http://schemas.microsoft.com/office/drawing/2014/main" id="{B3437A33-116F-4563-B013-355D814682D5}"/>
              </a:ext>
            </a:extLst>
          </p:cNvPr>
          <p:cNvSpPr/>
          <p:nvPr/>
        </p:nvSpPr>
        <p:spPr>
          <a:xfrm>
            <a:off x="6977687" y="2235200"/>
            <a:ext cx="1168400" cy="1193800"/>
          </a:xfrm>
          <a:prstGeom prst="roundRect">
            <a:avLst>
              <a:gd name="adj" fmla="val 9167"/>
            </a:avLst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="" xmlns:a16="http://schemas.microsoft.com/office/drawing/2014/main" id="{58173C4B-3470-45C3-948E-1B55695A2CEE}"/>
              </a:ext>
            </a:extLst>
          </p:cNvPr>
          <p:cNvSpPr/>
          <p:nvPr/>
        </p:nvSpPr>
        <p:spPr>
          <a:xfrm>
            <a:off x="9525000" y="2235200"/>
            <a:ext cx="1168400" cy="1193800"/>
          </a:xfrm>
          <a:prstGeom prst="roundRect">
            <a:avLst>
              <a:gd name="adj" fmla="val 9167"/>
            </a:avLst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891E720F-A893-43F6-8AFB-DA7D89F74272}"/>
              </a:ext>
            </a:extLst>
          </p:cNvPr>
          <p:cNvSpPr txBox="1"/>
          <p:nvPr/>
        </p:nvSpPr>
        <p:spPr>
          <a:xfrm>
            <a:off x="1682063" y="4166179"/>
            <a:ext cx="1840961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="" xmlns:a16="http://schemas.microsoft.com/office/drawing/2014/main" id="{0F3134CF-22C3-433D-ADEB-5C60CB035499}"/>
              </a:ext>
            </a:extLst>
          </p:cNvPr>
          <p:cNvSpPr txBox="1"/>
          <p:nvPr/>
        </p:nvSpPr>
        <p:spPr>
          <a:xfrm>
            <a:off x="1891451" y="3755313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45923965-0A83-4FA5-A9A4-B09E50BE66DD}"/>
              </a:ext>
            </a:extLst>
          </p:cNvPr>
          <p:cNvSpPr txBox="1"/>
          <p:nvPr/>
        </p:nvSpPr>
        <p:spPr>
          <a:xfrm>
            <a:off x="2222661" y="2487796"/>
            <a:ext cx="58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6503EE08-B91A-4334-9728-756FFE231299}"/>
              </a:ext>
            </a:extLst>
          </p:cNvPr>
          <p:cNvSpPr txBox="1"/>
          <p:nvPr/>
        </p:nvSpPr>
        <p:spPr>
          <a:xfrm>
            <a:off x="4759325" y="2487796"/>
            <a:ext cx="58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37096532-74A4-4F70-9068-1E90841F02F8}"/>
              </a:ext>
            </a:extLst>
          </p:cNvPr>
          <p:cNvSpPr txBox="1"/>
          <p:nvPr/>
        </p:nvSpPr>
        <p:spPr>
          <a:xfrm>
            <a:off x="7343505" y="2487796"/>
            <a:ext cx="58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1B59F43E-3014-4928-A406-4F2599122C32}"/>
              </a:ext>
            </a:extLst>
          </p:cNvPr>
          <p:cNvSpPr txBox="1"/>
          <p:nvPr/>
        </p:nvSpPr>
        <p:spPr>
          <a:xfrm>
            <a:off x="9817100" y="2487796"/>
            <a:ext cx="584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04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A0A14F56-B66E-48B8-93CB-970AF3ADEB61}"/>
              </a:ext>
            </a:extLst>
          </p:cNvPr>
          <p:cNvSpPr txBox="1"/>
          <p:nvPr/>
        </p:nvSpPr>
        <p:spPr>
          <a:xfrm>
            <a:off x="4100836" y="4166179"/>
            <a:ext cx="1840961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="" xmlns:a16="http://schemas.microsoft.com/office/drawing/2014/main" id="{1C9750BE-FF34-41A9-8ED6-94EBEFBAEAA3}"/>
              </a:ext>
            </a:extLst>
          </p:cNvPr>
          <p:cNvSpPr txBox="1"/>
          <p:nvPr/>
        </p:nvSpPr>
        <p:spPr>
          <a:xfrm>
            <a:off x="4310224" y="3755313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="" xmlns:a16="http://schemas.microsoft.com/office/drawing/2014/main" id="{0D0FC029-A65D-4AB0-950A-CFB1D2DECFCF}"/>
              </a:ext>
            </a:extLst>
          </p:cNvPr>
          <p:cNvSpPr txBox="1"/>
          <p:nvPr/>
        </p:nvSpPr>
        <p:spPr>
          <a:xfrm>
            <a:off x="6713122" y="4166179"/>
            <a:ext cx="1840961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5FDD6A41-965F-400D-9A2B-BBB8062F4A43}"/>
              </a:ext>
            </a:extLst>
          </p:cNvPr>
          <p:cNvSpPr txBox="1"/>
          <p:nvPr/>
        </p:nvSpPr>
        <p:spPr>
          <a:xfrm>
            <a:off x="6922510" y="3755313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="" xmlns:a16="http://schemas.microsoft.com/office/drawing/2014/main" id="{1BA5F54D-9901-4F7B-8AD8-D38140312967}"/>
              </a:ext>
            </a:extLst>
          </p:cNvPr>
          <p:cNvSpPr txBox="1"/>
          <p:nvPr/>
        </p:nvSpPr>
        <p:spPr>
          <a:xfrm>
            <a:off x="9315612" y="4166179"/>
            <a:ext cx="1840961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0F542E7C-D1E7-4FAA-A38E-5DB48BAEC625}"/>
              </a:ext>
            </a:extLst>
          </p:cNvPr>
          <p:cNvSpPr txBox="1"/>
          <p:nvPr/>
        </p:nvSpPr>
        <p:spPr>
          <a:xfrm>
            <a:off x="9525000" y="3755313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grpSp>
        <p:nvGrpSpPr>
          <p:cNvPr id="24" name="组合 23">
            <a:extLst>
              <a:ext uri="{FF2B5EF4-FFF2-40B4-BE49-F238E27FC236}">
                <a16:creationId xmlns="" xmlns:a16="http://schemas.microsoft.com/office/drawing/2014/main" id="{7EC1F0DF-87DB-46DD-AB09-E49C0CDBCFE6}"/>
              </a:ext>
            </a:extLst>
          </p:cNvPr>
          <p:cNvGrpSpPr/>
          <p:nvPr/>
        </p:nvGrpSpPr>
        <p:grpSpPr>
          <a:xfrm>
            <a:off x="2125727" y="3456680"/>
            <a:ext cx="1212044" cy="254649"/>
            <a:chOff x="2125727" y="3456680"/>
            <a:chExt cx="1212044" cy="254649"/>
          </a:xfrm>
        </p:grpSpPr>
        <p:sp>
          <p:nvSpPr>
            <p:cNvPr id="22" name="矩形: 圆角 21">
              <a:extLst>
                <a:ext uri="{FF2B5EF4-FFF2-40B4-BE49-F238E27FC236}">
                  <a16:creationId xmlns="" xmlns:a16="http://schemas.microsoft.com/office/drawing/2014/main" id="{F506066F-EE85-43BB-B019-E7BFEDF96B6E}"/>
                </a:ext>
              </a:extLst>
            </p:cNvPr>
            <p:cNvSpPr/>
            <p:nvPr/>
          </p:nvSpPr>
          <p:spPr>
            <a:xfrm>
              <a:off x="2125727" y="3590158"/>
              <a:ext cx="893985" cy="45719"/>
            </a:xfrm>
            <a:prstGeom prst="roundRect">
              <a:avLst>
                <a:gd name="adj" fmla="val 50000"/>
              </a:avLst>
            </a:prstGeom>
            <a:solidFill>
              <a:srgbClr val="295A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椭圆 22">
              <a:extLst>
                <a:ext uri="{FF2B5EF4-FFF2-40B4-BE49-F238E27FC236}">
                  <a16:creationId xmlns="" xmlns:a16="http://schemas.microsoft.com/office/drawing/2014/main" id="{66CCE37C-6A6C-4E7A-8807-BBA2DE947C56}"/>
                </a:ext>
              </a:extLst>
            </p:cNvPr>
            <p:cNvSpPr/>
            <p:nvPr/>
          </p:nvSpPr>
          <p:spPr>
            <a:xfrm>
              <a:off x="3083122" y="3456680"/>
              <a:ext cx="254649" cy="254649"/>
            </a:xfrm>
            <a:prstGeom prst="ellipse">
              <a:avLst/>
            </a:prstGeom>
            <a:noFill/>
            <a:ln w="28575">
              <a:solidFill>
                <a:srgbClr val="295A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5" name="组合 24">
            <a:extLst>
              <a:ext uri="{FF2B5EF4-FFF2-40B4-BE49-F238E27FC236}">
                <a16:creationId xmlns="" xmlns:a16="http://schemas.microsoft.com/office/drawing/2014/main" id="{8BBCD67E-2AE3-4702-90FA-8C48A350FEE9}"/>
              </a:ext>
            </a:extLst>
          </p:cNvPr>
          <p:cNvGrpSpPr/>
          <p:nvPr/>
        </p:nvGrpSpPr>
        <p:grpSpPr>
          <a:xfrm>
            <a:off x="4847160" y="3456680"/>
            <a:ext cx="1212044" cy="254649"/>
            <a:chOff x="2125727" y="3456680"/>
            <a:chExt cx="1212044" cy="254649"/>
          </a:xfrm>
        </p:grpSpPr>
        <p:sp>
          <p:nvSpPr>
            <p:cNvPr id="26" name="矩形: 圆角 25">
              <a:extLst>
                <a:ext uri="{FF2B5EF4-FFF2-40B4-BE49-F238E27FC236}">
                  <a16:creationId xmlns="" xmlns:a16="http://schemas.microsoft.com/office/drawing/2014/main" id="{EC36531D-0699-4C72-803A-6CBE65DE261F}"/>
                </a:ext>
              </a:extLst>
            </p:cNvPr>
            <p:cNvSpPr/>
            <p:nvPr/>
          </p:nvSpPr>
          <p:spPr>
            <a:xfrm>
              <a:off x="2125727" y="3590158"/>
              <a:ext cx="893985" cy="45719"/>
            </a:xfrm>
            <a:prstGeom prst="roundRect">
              <a:avLst>
                <a:gd name="adj" fmla="val 50000"/>
              </a:avLst>
            </a:prstGeom>
            <a:solidFill>
              <a:srgbClr val="295A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椭圆 26">
              <a:extLst>
                <a:ext uri="{FF2B5EF4-FFF2-40B4-BE49-F238E27FC236}">
                  <a16:creationId xmlns="" xmlns:a16="http://schemas.microsoft.com/office/drawing/2014/main" id="{489B918E-4076-43B5-98C0-A15C14CE9303}"/>
                </a:ext>
              </a:extLst>
            </p:cNvPr>
            <p:cNvSpPr/>
            <p:nvPr/>
          </p:nvSpPr>
          <p:spPr>
            <a:xfrm>
              <a:off x="3083122" y="3456680"/>
              <a:ext cx="254649" cy="254649"/>
            </a:xfrm>
            <a:prstGeom prst="ellipse">
              <a:avLst/>
            </a:prstGeom>
            <a:noFill/>
            <a:ln w="28575">
              <a:solidFill>
                <a:srgbClr val="295A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28" name="组合 27">
            <a:extLst>
              <a:ext uri="{FF2B5EF4-FFF2-40B4-BE49-F238E27FC236}">
                <a16:creationId xmlns="" xmlns:a16="http://schemas.microsoft.com/office/drawing/2014/main" id="{8436A668-2360-4696-8FBD-949B209B6DD4}"/>
              </a:ext>
            </a:extLst>
          </p:cNvPr>
          <p:cNvGrpSpPr/>
          <p:nvPr/>
        </p:nvGrpSpPr>
        <p:grpSpPr>
          <a:xfrm>
            <a:off x="7342039" y="3456680"/>
            <a:ext cx="1212044" cy="254649"/>
            <a:chOff x="2125727" y="3456680"/>
            <a:chExt cx="1212044" cy="254649"/>
          </a:xfrm>
        </p:grpSpPr>
        <p:sp>
          <p:nvSpPr>
            <p:cNvPr id="29" name="矩形: 圆角 28">
              <a:extLst>
                <a:ext uri="{FF2B5EF4-FFF2-40B4-BE49-F238E27FC236}">
                  <a16:creationId xmlns="" xmlns:a16="http://schemas.microsoft.com/office/drawing/2014/main" id="{0B8B4341-6D98-4559-87F8-4E6E23F03459}"/>
                </a:ext>
              </a:extLst>
            </p:cNvPr>
            <p:cNvSpPr/>
            <p:nvPr/>
          </p:nvSpPr>
          <p:spPr>
            <a:xfrm>
              <a:off x="2125727" y="3590158"/>
              <a:ext cx="893985" cy="45719"/>
            </a:xfrm>
            <a:prstGeom prst="roundRect">
              <a:avLst>
                <a:gd name="adj" fmla="val 50000"/>
              </a:avLst>
            </a:prstGeom>
            <a:solidFill>
              <a:srgbClr val="295A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椭圆 29">
              <a:extLst>
                <a:ext uri="{FF2B5EF4-FFF2-40B4-BE49-F238E27FC236}">
                  <a16:creationId xmlns="" xmlns:a16="http://schemas.microsoft.com/office/drawing/2014/main" id="{65EC558D-953D-44C9-98FB-0783BFA25474}"/>
                </a:ext>
              </a:extLst>
            </p:cNvPr>
            <p:cNvSpPr/>
            <p:nvPr/>
          </p:nvSpPr>
          <p:spPr>
            <a:xfrm>
              <a:off x="3083122" y="3456680"/>
              <a:ext cx="254649" cy="254649"/>
            </a:xfrm>
            <a:prstGeom prst="ellipse">
              <a:avLst/>
            </a:prstGeom>
            <a:noFill/>
            <a:ln w="28575">
              <a:solidFill>
                <a:srgbClr val="295A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31" name="组合 30">
            <a:extLst>
              <a:ext uri="{FF2B5EF4-FFF2-40B4-BE49-F238E27FC236}">
                <a16:creationId xmlns="" xmlns:a16="http://schemas.microsoft.com/office/drawing/2014/main" id="{06CB4E10-3AB9-4964-B236-3477227C7DDA}"/>
              </a:ext>
            </a:extLst>
          </p:cNvPr>
          <p:cNvGrpSpPr/>
          <p:nvPr/>
        </p:nvGrpSpPr>
        <p:grpSpPr>
          <a:xfrm>
            <a:off x="9884758" y="3456680"/>
            <a:ext cx="1212044" cy="254649"/>
            <a:chOff x="2125727" y="3456680"/>
            <a:chExt cx="1212044" cy="254649"/>
          </a:xfrm>
        </p:grpSpPr>
        <p:sp>
          <p:nvSpPr>
            <p:cNvPr id="32" name="矩形: 圆角 31">
              <a:extLst>
                <a:ext uri="{FF2B5EF4-FFF2-40B4-BE49-F238E27FC236}">
                  <a16:creationId xmlns="" xmlns:a16="http://schemas.microsoft.com/office/drawing/2014/main" id="{5B47BD7A-B866-46F0-A47E-EF2B33B0D18D}"/>
                </a:ext>
              </a:extLst>
            </p:cNvPr>
            <p:cNvSpPr/>
            <p:nvPr/>
          </p:nvSpPr>
          <p:spPr>
            <a:xfrm>
              <a:off x="2125727" y="3590158"/>
              <a:ext cx="893985" cy="45719"/>
            </a:xfrm>
            <a:prstGeom prst="roundRect">
              <a:avLst>
                <a:gd name="adj" fmla="val 50000"/>
              </a:avLst>
            </a:prstGeom>
            <a:solidFill>
              <a:srgbClr val="295A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椭圆 32">
              <a:extLst>
                <a:ext uri="{FF2B5EF4-FFF2-40B4-BE49-F238E27FC236}">
                  <a16:creationId xmlns="" xmlns:a16="http://schemas.microsoft.com/office/drawing/2014/main" id="{0A6CC8DD-82FE-43A4-95A1-FB5AD6F517D4}"/>
                </a:ext>
              </a:extLst>
            </p:cNvPr>
            <p:cNvSpPr/>
            <p:nvPr/>
          </p:nvSpPr>
          <p:spPr>
            <a:xfrm>
              <a:off x="3083122" y="3456680"/>
              <a:ext cx="254649" cy="254649"/>
            </a:xfrm>
            <a:prstGeom prst="ellipse">
              <a:avLst/>
            </a:prstGeom>
            <a:noFill/>
            <a:ln w="28575">
              <a:solidFill>
                <a:srgbClr val="295A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1403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5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53" presetClass="entr" presetSubtype="16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3" presetClass="entr" presetSubtype="16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3" presetClass="entr" presetSubtype="16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3" presetClass="entr" presetSubtype="16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3" presetClass="entr" presetSubtype="16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椭圆 35">
            <a:extLst>
              <a:ext uri="{FF2B5EF4-FFF2-40B4-BE49-F238E27FC236}">
                <a16:creationId xmlns="" xmlns:a16="http://schemas.microsoft.com/office/drawing/2014/main" id="{FC4BC7EF-389A-48C0-8420-BCA19A82E911}"/>
              </a:ext>
            </a:extLst>
          </p:cNvPr>
          <p:cNvSpPr/>
          <p:nvPr/>
        </p:nvSpPr>
        <p:spPr>
          <a:xfrm>
            <a:off x="320915" y="1909991"/>
            <a:ext cx="160109" cy="160109"/>
          </a:xfrm>
          <a:prstGeom prst="ellipse">
            <a:avLst/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="" xmlns:a16="http://schemas.microsoft.com/office/drawing/2014/main" id="{056AD1AC-B6DC-4EEF-9A9E-1FE0AC114D4D}"/>
              </a:ext>
            </a:extLst>
          </p:cNvPr>
          <p:cNvSpPr/>
          <p:nvPr/>
        </p:nvSpPr>
        <p:spPr>
          <a:xfrm>
            <a:off x="4008582" y="3189845"/>
            <a:ext cx="4733487" cy="1275569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="" xmlns:a16="http://schemas.microsoft.com/office/drawing/2014/main" id="{AF6765D3-DA13-4DDF-8A61-73A9814E7FAF}"/>
              </a:ext>
            </a:extLst>
          </p:cNvPr>
          <p:cNvSpPr/>
          <p:nvPr/>
        </p:nvSpPr>
        <p:spPr>
          <a:xfrm>
            <a:off x="3639126" y="2918591"/>
            <a:ext cx="4906707" cy="1275569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47" name="图片 46" descr="图片包含 玩具, 玩偶&#10;&#10;自动生成的说明">
            <a:extLst>
              <a:ext uri="{FF2B5EF4-FFF2-40B4-BE49-F238E27FC236}">
                <a16:creationId xmlns="" xmlns:a16="http://schemas.microsoft.com/office/drawing/2014/main" id="{37CBF8EE-D299-42C8-A248-F4E3C24AD3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988" y="2774604"/>
            <a:ext cx="1146341" cy="2697181"/>
          </a:xfrm>
          <a:prstGeom prst="rect">
            <a:avLst/>
          </a:prstGeom>
        </p:spPr>
      </p:pic>
      <p:sp>
        <p:nvSpPr>
          <p:cNvPr id="48" name="文本框 47">
            <a:extLst>
              <a:ext uri="{FF2B5EF4-FFF2-40B4-BE49-F238E27FC236}">
                <a16:creationId xmlns="" xmlns:a16="http://schemas.microsoft.com/office/drawing/2014/main" id="{3159EAD8-FAD9-4364-96D0-C4A842F74D3C}"/>
              </a:ext>
            </a:extLst>
          </p:cNvPr>
          <p:cNvSpPr txBox="1"/>
          <p:nvPr/>
        </p:nvSpPr>
        <p:spPr>
          <a:xfrm>
            <a:off x="4314875" y="2997743"/>
            <a:ext cx="39616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60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zh-CN" altLang="en-US" sz="60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作业辅导</a:t>
            </a:r>
          </a:p>
        </p:txBody>
      </p:sp>
      <p:sp>
        <p:nvSpPr>
          <p:cNvPr id="50" name="矩形 49">
            <a:extLst>
              <a:ext uri="{FF2B5EF4-FFF2-40B4-BE49-F238E27FC236}">
                <a16:creationId xmlns="" xmlns:a16="http://schemas.microsoft.com/office/drawing/2014/main" id="{0F7D3162-A1BB-4929-AC3C-692D399B923E}"/>
              </a:ext>
            </a:extLst>
          </p:cNvPr>
          <p:cNvSpPr/>
          <p:nvPr/>
        </p:nvSpPr>
        <p:spPr>
          <a:xfrm>
            <a:off x="5640600" y="1524185"/>
            <a:ext cx="138691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dirty="0">
                <a:solidFill>
                  <a:srgbClr val="295AA7"/>
                </a:solidFill>
                <a:cs typeface="+mn-ea"/>
                <a:sym typeface="+mn-lt"/>
              </a:rPr>
              <a:t>03</a:t>
            </a:r>
            <a:endParaRPr lang="zh-CN" altLang="en-US" sz="8000" dirty="0">
              <a:solidFill>
                <a:srgbClr val="295AA7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1060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8" grpId="0"/>
      <p:bldP spid="5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直接连接符 19">
            <a:extLst>
              <a:ext uri="{FF2B5EF4-FFF2-40B4-BE49-F238E27FC236}">
                <a16:creationId xmlns="" xmlns:a16="http://schemas.microsoft.com/office/drawing/2014/main" id="{DD382055-E393-4897-92D7-B7BDF43C8DF6}"/>
              </a:ext>
            </a:extLst>
          </p:cNvPr>
          <p:cNvCxnSpPr/>
          <p:nvPr/>
        </p:nvCxnSpPr>
        <p:spPr>
          <a:xfrm>
            <a:off x="2400300" y="3632197"/>
            <a:ext cx="8382000" cy="0"/>
          </a:xfrm>
          <a:prstGeom prst="line">
            <a:avLst/>
          </a:prstGeom>
          <a:ln w="28575">
            <a:solidFill>
              <a:srgbClr val="295AA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="" xmlns:a16="http://schemas.microsoft.com/office/drawing/2014/main" id="{35EAC6F3-02DC-48C3-B4B5-0C9533BAC1AC}"/>
              </a:ext>
            </a:extLst>
          </p:cNvPr>
          <p:cNvSpPr/>
          <p:nvPr/>
        </p:nvSpPr>
        <p:spPr>
          <a:xfrm>
            <a:off x="1835726" y="931834"/>
            <a:ext cx="2367973" cy="49680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29B8D3F-A54F-4E4A-9B58-C1A0E1DE65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14" y="931834"/>
            <a:ext cx="476140" cy="49680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C7E55CC8-800B-4F7D-80EC-3FA202C30BB5}"/>
              </a:ext>
            </a:extLst>
          </p:cNvPr>
          <p:cNvSpPr txBox="1"/>
          <p:nvPr/>
        </p:nvSpPr>
        <p:spPr>
          <a:xfrm>
            <a:off x="1835726" y="843863"/>
            <a:ext cx="253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03 </a:t>
            </a: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作业辅导</a:t>
            </a:r>
          </a:p>
        </p:txBody>
      </p:sp>
      <p:sp>
        <p:nvSpPr>
          <p:cNvPr id="5" name="半闭框 4">
            <a:extLst>
              <a:ext uri="{FF2B5EF4-FFF2-40B4-BE49-F238E27FC236}">
                <a16:creationId xmlns="" xmlns:a16="http://schemas.microsoft.com/office/drawing/2014/main" id="{02B56E48-6AFD-4373-91A8-7277CBFC73BC}"/>
              </a:ext>
            </a:extLst>
          </p:cNvPr>
          <p:cNvSpPr/>
          <p:nvPr/>
        </p:nvSpPr>
        <p:spPr>
          <a:xfrm rot="8109433">
            <a:off x="8058681" y="3231554"/>
            <a:ext cx="791014" cy="801286"/>
          </a:xfrm>
          <a:prstGeom prst="halfFrame">
            <a:avLst>
              <a:gd name="adj1" fmla="val 14978"/>
              <a:gd name="adj2" fmla="val 15324"/>
            </a:avLst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6" name="半闭框 5">
            <a:extLst>
              <a:ext uri="{FF2B5EF4-FFF2-40B4-BE49-F238E27FC236}">
                <a16:creationId xmlns="" xmlns:a16="http://schemas.microsoft.com/office/drawing/2014/main" id="{67DFEE17-2192-4FCC-9744-259465A60A23}"/>
              </a:ext>
            </a:extLst>
          </p:cNvPr>
          <p:cNvSpPr/>
          <p:nvPr/>
        </p:nvSpPr>
        <p:spPr>
          <a:xfrm rot="8109433">
            <a:off x="6395011" y="3034078"/>
            <a:ext cx="1180902" cy="1196238"/>
          </a:xfrm>
          <a:prstGeom prst="halfFrame">
            <a:avLst>
              <a:gd name="adj1" fmla="val 14978"/>
              <a:gd name="adj2" fmla="val 15324"/>
            </a:avLst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7" name="半闭框 6">
            <a:extLst>
              <a:ext uri="{FF2B5EF4-FFF2-40B4-BE49-F238E27FC236}">
                <a16:creationId xmlns="" xmlns:a16="http://schemas.microsoft.com/office/drawing/2014/main" id="{E7B23A34-B722-450B-9B6E-21E472725BC6}"/>
              </a:ext>
            </a:extLst>
          </p:cNvPr>
          <p:cNvSpPr/>
          <p:nvPr/>
        </p:nvSpPr>
        <p:spPr>
          <a:xfrm rot="8109433">
            <a:off x="4448165" y="2890651"/>
            <a:ext cx="1464078" cy="1483092"/>
          </a:xfrm>
          <a:prstGeom prst="halfFrame">
            <a:avLst>
              <a:gd name="adj1" fmla="val 14978"/>
              <a:gd name="adj2" fmla="val 15324"/>
            </a:avLst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8" name="半闭框 7">
            <a:extLst>
              <a:ext uri="{FF2B5EF4-FFF2-40B4-BE49-F238E27FC236}">
                <a16:creationId xmlns="" xmlns:a16="http://schemas.microsoft.com/office/drawing/2014/main" id="{3A8B3854-3803-47B9-ADB5-76E264F42A57}"/>
              </a:ext>
            </a:extLst>
          </p:cNvPr>
          <p:cNvSpPr/>
          <p:nvPr/>
        </p:nvSpPr>
        <p:spPr>
          <a:xfrm rot="8109433">
            <a:off x="2207783" y="2741977"/>
            <a:ext cx="1757614" cy="1780440"/>
          </a:xfrm>
          <a:prstGeom prst="halfFrame">
            <a:avLst>
              <a:gd name="adj1" fmla="val 14978"/>
              <a:gd name="adj2" fmla="val 15324"/>
            </a:avLst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529F7280-12D2-42AB-A4BA-22DCB0075D4D}"/>
              </a:ext>
            </a:extLst>
          </p:cNvPr>
          <p:cNvSpPr txBox="1"/>
          <p:nvPr/>
        </p:nvSpPr>
        <p:spPr>
          <a:xfrm>
            <a:off x="7578655" y="1807316"/>
            <a:ext cx="1840961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="" xmlns:a16="http://schemas.microsoft.com/office/drawing/2014/main" id="{9A99E186-34D8-42E5-AB76-8A48266B2781}"/>
              </a:ext>
            </a:extLst>
          </p:cNvPr>
          <p:cNvSpPr txBox="1"/>
          <p:nvPr/>
        </p:nvSpPr>
        <p:spPr>
          <a:xfrm>
            <a:off x="7594955" y="1460276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529451F2-6473-46B9-B1FD-75D02847D43C}"/>
              </a:ext>
            </a:extLst>
          </p:cNvPr>
          <p:cNvSpPr txBox="1"/>
          <p:nvPr/>
        </p:nvSpPr>
        <p:spPr>
          <a:xfrm>
            <a:off x="6283255" y="4947051"/>
            <a:ext cx="1840961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48AEF202-1121-4143-818A-E467203CAB8C}"/>
              </a:ext>
            </a:extLst>
          </p:cNvPr>
          <p:cNvSpPr txBox="1"/>
          <p:nvPr/>
        </p:nvSpPr>
        <p:spPr>
          <a:xfrm>
            <a:off x="6299555" y="4600011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53DDDC54-E466-46B5-9DC3-647377F70509}"/>
              </a:ext>
            </a:extLst>
          </p:cNvPr>
          <p:cNvSpPr txBox="1"/>
          <p:nvPr/>
        </p:nvSpPr>
        <p:spPr>
          <a:xfrm>
            <a:off x="4179112" y="1946503"/>
            <a:ext cx="1840961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24CE5876-C697-4EE6-92C0-12B58725D33D}"/>
              </a:ext>
            </a:extLst>
          </p:cNvPr>
          <p:cNvSpPr txBox="1"/>
          <p:nvPr/>
        </p:nvSpPr>
        <p:spPr>
          <a:xfrm>
            <a:off x="4195412" y="1599463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D16E77BA-4D7B-4238-8637-6E43D480B508}"/>
              </a:ext>
            </a:extLst>
          </p:cNvPr>
          <p:cNvSpPr txBox="1"/>
          <p:nvPr/>
        </p:nvSpPr>
        <p:spPr>
          <a:xfrm>
            <a:off x="2216204" y="5177883"/>
            <a:ext cx="1840961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="" xmlns:a16="http://schemas.microsoft.com/office/drawing/2014/main" id="{0D51EA2C-EB85-4761-9A40-C9D9CBDAA245}"/>
              </a:ext>
            </a:extLst>
          </p:cNvPr>
          <p:cNvSpPr txBox="1"/>
          <p:nvPr/>
        </p:nvSpPr>
        <p:spPr>
          <a:xfrm>
            <a:off x="2232504" y="4830843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</p:spTree>
    <p:extLst>
      <p:ext uri="{BB962C8B-B14F-4D97-AF65-F5344CB8AC3E}">
        <p14:creationId xmlns:p14="http://schemas.microsoft.com/office/powerpoint/2010/main" val="645473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7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7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7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7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35EAC6F3-02DC-48C3-B4B5-0C9533BAC1AC}"/>
              </a:ext>
            </a:extLst>
          </p:cNvPr>
          <p:cNvSpPr/>
          <p:nvPr/>
        </p:nvSpPr>
        <p:spPr>
          <a:xfrm>
            <a:off x="1835726" y="931834"/>
            <a:ext cx="2367973" cy="49680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29B8D3F-A54F-4E4A-9B58-C1A0E1DE65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14" y="931834"/>
            <a:ext cx="476140" cy="49680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C7E55CC8-800B-4F7D-80EC-3FA202C30BB5}"/>
              </a:ext>
            </a:extLst>
          </p:cNvPr>
          <p:cNvSpPr txBox="1"/>
          <p:nvPr/>
        </p:nvSpPr>
        <p:spPr>
          <a:xfrm>
            <a:off x="1835726" y="843863"/>
            <a:ext cx="253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03 </a:t>
            </a: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作业辅导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AC18D50A-6314-4188-AD16-32C4DCD11BF3}"/>
              </a:ext>
            </a:extLst>
          </p:cNvPr>
          <p:cNvSpPr txBox="1"/>
          <p:nvPr/>
        </p:nvSpPr>
        <p:spPr>
          <a:xfrm>
            <a:off x="4966688" y="2558403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427ECD7B-29E0-4C11-9620-09D83820FB35}"/>
              </a:ext>
            </a:extLst>
          </p:cNvPr>
          <p:cNvSpPr txBox="1"/>
          <p:nvPr/>
        </p:nvSpPr>
        <p:spPr>
          <a:xfrm>
            <a:off x="4966688" y="2259559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D11D9B1D-C869-4070-92E3-266AED3AB634}"/>
              </a:ext>
            </a:extLst>
          </p:cNvPr>
          <p:cNvSpPr txBox="1"/>
          <p:nvPr/>
        </p:nvSpPr>
        <p:spPr>
          <a:xfrm>
            <a:off x="4966688" y="3085558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="" xmlns:a16="http://schemas.microsoft.com/office/drawing/2014/main" id="{CB0987FB-BA0E-4564-AE84-664D0D26F4FD}"/>
              </a:ext>
            </a:extLst>
          </p:cNvPr>
          <p:cNvSpPr txBox="1"/>
          <p:nvPr/>
        </p:nvSpPr>
        <p:spPr>
          <a:xfrm>
            <a:off x="4966688" y="4161991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9343EC1E-B626-4BFE-80E0-AEE332E5ACB5}"/>
              </a:ext>
            </a:extLst>
          </p:cNvPr>
          <p:cNvSpPr txBox="1"/>
          <p:nvPr/>
        </p:nvSpPr>
        <p:spPr>
          <a:xfrm>
            <a:off x="4966688" y="3863147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EC09BC6C-BE4C-449F-8BB4-F3E6F1A85255}"/>
              </a:ext>
            </a:extLst>
          </p:cNvPr>
          <p:cNvSpPr txBox="1"/>
          <p:nvPr/>
        </p:nvSpPr>
        <p:spPr>
          <a:xfrm>
            <a:off x="4966688" y="4689146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3BA96859-1546-4078-9DB9-2095B2A2E2BA}"/>
              </a:ext>
            </a:extLst>
          </p:cNvPr>
          <p:cNvSpPr txBox="1"/>
          <p:nvPr/>
        </p:nvSpPr>
        <p:spPr>
          <a:xfrm>
            <a:off x="8192488" y="2558403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5AC4B8A4-1B15-4283-ADD6-42EE5BFDD391}"/>
              </a:ext>
            </a:extLst>
          </p:cNvPr>
          <p:cNvSpPr txBox="1"/>
          <p:nvPr/>
        </p:nvSpPr>
        <p:spPr>
          <a:xfrm>
            <a:off x="8192488" y="2259559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5336CE13-8EFC-40AF-9DEF-C31A00EF9541}"/>
              </a:ext>
            </a:extLst>
          </p:cNvPr>
          <p:cNvSpPr txBox="1"/>
          <p:nvPr/>
        </p:nvSpPr>
        <p:spPr>
          <a:xfrm>
            <a:off x="8192488" y="3085558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="" xmlns:a16="http://schemas.microsoft.com/office/drawing/2014/main" id="{78BD632C-DD9A-4228-BF65-B2FE90C4A206}"/>
              </a:ext>
            </a:extLst>
          </p:cNvPr>
          <p:cNvSpPr txBox="1"/>
          <p:nvPr/>
        </p:nvSpPr>
        <p:spPr>
          <a:xfrm>
            <a:off x="8192488" y="4161991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="" xmlns:a16="http://schemas.microsoft.com/office/drawing/2014/main" id="{8BD4D5F0-1F58-4AC9-8016-FF627FB8D6C0}"/>
              </a:ext>
            </a:extLst>
          </p:cNvPr>
          <p:cNvSpPr txBox="1"/>
          <p:nvPr/>
        </p:nvSpPr>
        <p:spPr>
          <a:xfrm>
            <a:off x="8192488" y="3863147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D3CE1575-23D3-4F18-B587-00E819B3DF40}"/>
              </a:ext>
            </a:extLst>
          </p:cNvPr>
          <p:cNvSpPr txBox="1"/>
          <p:nvPr/>
        </p:nvSpPr>
        <p:spPr>
          <a:xfrm>
            <a:off x="8192488" y="4689146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grpSp>
        <p:nvGrpSpPr>
          <p:cNvPr id="19" name="Group 209">
            <a:extLst>
              <a:ext uri="{FF2B5EF4-FFF2-40B4-BE49-F238E27FC236}">
                <a16:creationId xmlns="" xmlns:a16="http://schemas.microsoft.com/office/drawing/2014/main" id="{6192DFE7-730F-4277-A881-C19C10EBB4D9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2016996" y="2377691"/>
            <a:ext cx="2673584" cy="2668128"/>
            <a:chOff x="2925" y="1094"/>
            <a:chExt cx="980" cy="978"/>
          </a:xfrm>
        </p:grpSpPr>
        <p:sp>
          <p:nvSpPr>
            <p:cNvPr id="20" name="AutoShape 208">
              <a:extLst>
                <a:ext uri="{FF2B5EF4-FFF2-40B4-BE49-F238E27FC236}">
                  <a16:creationId xmlns="" xmlns:a16="http://schemas.microsoft.com/office/drawing/2014/main" id="{BDD83249-B26F-4D3A-B64B-1596E62F795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925" y="1094"/>
              <a:ext cx="980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Freeform 210">
              <a:extLst>
                <a:ext uri="{FF2B5EF4-FFF2-40B4-BE49-F238E27FC236}">
                  <a16:creationId xmlns="" xmlns:a16="http://schemas.microsoft.com/office/drawing/2014/main" id="{D2D79CD1-29A7-421F-92B3-179874086D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1" y="1217"/>
              <a:ext cx="666" cy="834"/>
            </a:xfrm>
            <a:custGeom>
              <a:avLst/>
              <a:gdLst>
                <a:gd name="T0" fmla="*/ 2153 w 2399"/>
                <a:gd name="T1" fmla="*/ 3002 h 3002"/>
                <a:gd name="T2" fmla="*/ 245 w 2399"/>
                <a:gd name="T3" fmla="*/ 3002 h 3002"/>
                <a:gd name="T4" fmla="*/ 0 w 2399"/>
                <a:gd name="T5" fmla="*/ 2756 h 3002"/>
                <a:gd name="T6" fmla="*/ 0 w 2399"/>
                <a:gd name="T7" fmla="*/ 0 h 3002"/>
                <a:gd name="T8" fmla="*/ 2399 w 2399"/>
                <a:gd name="T9" fmla="*/ 0 h 3002"/>
                <a:gd name="T10" fmla="*/ 2399 w 2399"/>
                <a:gd name="T11" fmla="*/ 2756 h 3002"/>
                <a:gd name="T12" fmla="*/ 2153 w 2399"/>
                <a:gd name="T13" fmla="*/ 3002 h 3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99" h="3002">
                  <a:moveTo>
                    <a:pt x="2153" y="3002"/>
                  </a:moveTo>
                  <a:cubicBezTo>
                    <a:pt x="245" y="3002"/>
                    <a:pt x="245" y="3002"/>
                    <a:pt x="245" y="3002"/>
                  </a:cubicBezTo>
                  <a:cubicBezTo>
                    <a:pt x="110" y="3002"/>
                    <a:pt x="0" y="2892"/>
                    <a:pt x="0" y="27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399" y="0"/>
                    <a:pt x="2399" y="0"/>
                    <a:pt x="2399" y="0"/>
                  </a:cubicBezTo>
                  <a:cubicBezTo>
                    <a:pt x="2399" y="2756"/>
                    <a:pt x="2399" y="2756"/>
                    <a:pt x="2399" y="2756"/>
                  </a:cubicBezTo>
                  <a:cubicBezTo>
                    <a:pt x="2399" y="2892"/>
                    <a:pt x="2289" y="3002"/>
                    <a:pt x="2153" y="3002"/>
                  </a:cubicBezTo>
                  <a:close/>
                </a:path>
              </a:pathLst>
            </a:cu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22" name="Freeform 211">
              <a:extLst>
                <a:ext uri="{FF2B5EF4-FFF2-40B4-BE49-F238E27FC236}">
                  <a16:creationId xmlns="" xmlns:a16="http://schemas.microsoft.com/office/drawing/2014/main" id="{ED7CD0B6-9FF8-4451-AA9C-E4F555E4F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1" y="1217"/>
              <a:ext cx="666" cy="834"/>
            </a:xfrm>
            <a:custGeom>
              <a:avLst/>
              <a:gdLst>
                <a:gd name="T0" fmla="*/ 2153 w 2399"/>
                <a:gd name="T1" fmla="*/ 3002 h 3002"/>
                <a:gd name="T2" fmla="*/ 245 w 2399"/>
                <a:gd name="T3" fmla="*/ 3002 h 3002"/>
                <a:gd name="T4" fmla="*/ 0 w 2399"/>
                <a:gd name="T5" fmla="*/ 2756 h 3002"/>
                <a:gd name="T6" fmla="*/ 0 w 2399"/>
                <a:gd name="T7" fmla="*/ 0 h 3002"/>
                <a:gd name="T8" fmla="*/ 2399 w 2399"/>
                <a:gd name="T9" fmla="*/ 0 h 3002"/>
                <a:gd name="T10" fmla="*/ 2399 w 2399"/>
                <a:gd name="T11" fmla="*/ 2756 h 3002"/>
                <a:gd name="T12" fmla="*/ 2153 w 2399"/>
                <a:gd name="T13" fmla="*/ 3002 h 3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99" h="3002">
                  <a:moveTo>
                    <a:pt x="2153" y="3002"/>
                  </a:moveTo>
                  <a:cubicBezTo>
                    <a:pt x="245" y="3002"/>
                    <a:pt x="245" y="3002"/>
                    <a:pt x="245" y="3002"/>
                  </a:cubicBezTo>
                  <a:cubicBezTo>
                    <a:pt x="110" y="3002"/>
                    <a:pt x="0" y="2892"/>
                    <a:pt x="0" y="27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399" y="0"/>
                    <a:pt x="2399" y="0"/>
                    <a:pt x="2399" y="0"/>
                  </a:cubicBezTo>
                  <a:cubicBezTo>
                    <a:pt x="2399" y="2756"/>
                    <a:pt x="2399" y="2756"/>
                    <a:pt x="2399" y="2756"/>
                  </a:cubicBezTo>
                  <a:cubicBezTo>
                    <a:pt x="2399" y="2892"/>
                    <a:pt x="2289" y="3002"/>
                    <a:pt x="2153" y="3002"/>
                  </a:cubicBezTo>
                  <a:close/>
                </a:path>
              </a:pathLst>
            </a:custGeom>
            <a:noFill/>
            <a:ln w="666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Rectangle 212">
              <a:extLst>
                <a:ext uri="{FF2B5EF4-FFF2-40B4-BE49-F238E27FC236}">
                  <a16:creationId xmlns="" xmlns:a16="http://schemas.microsoft.com/office/drawing/2014/main" id="{19B4ED62-079F-430F-A1C6-B814E1F62B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2" y="1218"/>
              <a:ext cx="623" cy="48"/>
            </a:xfrm>
            <a:prstGeom prst="rect">
              <a:avLst/>
            </a:prstGeom>
            <a:solidFill>
              <a:srgbClr val="2C9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Freeform 213">
              <a:extLst>
                <a:ext uri="{FF2B5EF4-FFF2-40B4-BE49-F238E27FC236}">
                  <a16:creationId xmlns="" xmlns:a16="http://schemas.microsoft.com/office/drawing/2014/main" id="{23CE6EA7-BC0A-4B34-A02E-CDB42C459C8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2" y="1115"/>
              <a:ext cx="663" cy="104"/>
            </a:xfrm>
            <a:custGeom>
              <a:avLst/>
              <a:gdLst>
                <a:gd name="T0" fmla="*/ 0 w 2388"/>
                <a:gd name="T1" fmla="*/ 375 h 375"/>
                <a:gd name="T2" fmla="*/ 0 w 2388"/>
                <a:gd name="T3" fmla="*/ 358 h 375"/>
                <a:gd name="T4" fmla="*/ 27 w 2388"/>
                <a:gd name="T5" fmla="*/ 207 h 375"/>
                <a:gd name="T6" fmla="*/ 42 w 2388"/>
                <a:gd name="T7" fmla="*/ 134 h 375"/>
                <a:gd name="T8" fmla="*/ 205 w 2388"/>
                <a:gd name="T9" fmla="*/ 0 h 375"/>
                <a:gd name="T10" fmla="*/ 2184 w 2388"/>
                <a:gd name="T11" fmla="*/ 0 h 375"/>
                <a:gd name="T12" fmla="*/ 2347 w 2388"/>
                <a:gd name="T13" fmla="*/ 134 h 375"/>
                <a:gd name="T14" fmla="*/ 2361 w 2388"/>
                <a:gd name="T15" fmla="*/ 207 h 375"/>
                <a:gd name="T16" fmla="*/ 2388 w 2388"/>
                <a:gd name="T17" fmla="*/ 358 h 375"/>
                <a:gd name="T18" fmla="*/ 2388 w 2388"/>
                <a:gd name="T19" fmla="*/ 375 h 375"/>
                <a:gd name="T20" fmla="*/ 0 w 2388"/>
                <a:gd name="T21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88" h="375">
                  <a:moveTo>
                    <a:pt x="0" y="375"/>
                  </a:moveTo>
                  <a:cubicBezTo>
                    <a:pt x="0" y="375"/>
                    <a:pt x="0" y="368"/>
                    <a:pt x="0" y="358"/>
                  </a:cubicBezTo>
                  <a:cubicBezTo>
                    <a:pt x="0" y="349"/>
                    <a:pt x="12" y="281"/>
                    <a:pt x="27" y="207"/>
                  </a:cubicBezTo>
                  <a:cubicBezTo>
                    <a:pt x="42" y="134"/>
                    <a:pt x="42" y="134"/>
                    <a:pt x="42" y="134"/>
                  </a:cubicBezTo>
                  <a:cubicBezTo>
                    <a:pt x="56" y="60"/>
                    <a:pt x="130" y="0"/>
                    <a:pt x="205" y="0"/>
                  </a:cubicBezTo>
                  <a:cubicBezTo>
                    <a:pt x="2184" y="0"/>
                    <a:pt x="2184" y="0"/>
                    <a:pt x="2184" y="0"/>
                  </a:cubicBezTo>
                  <a:cubicBezTo>
                    <a:pt x="2259" y="0"/>
                    <a:pt x="2332" y="60"/>
                    <a:pt x="2347" y="134"/>
                  </a:cubicBezTo>
                  <a:cubicBezTo>
                    <a:pt x="2361" y="207"/>
                    <a:pt x="2361" y="207"/>
                    <a:pt x="2361" y="207"/>
                  </a:cubicBezTo>
                  <a:cubicBezTo>
                    <a:pt x="2376" y="281"/>
                    <a:pt x="2388" y="349"/>
                    <a:pt x="2388" y="358"/>
                  </a:cubicBezTo>
                  <a:cubicBezTo>
                    <a:pt x="2388" y="368"/>
                    <a:pt x="2388" y="375"/>
                    <a:pt x="2388" y="375"/>
                  </a:cubicBezTo>
                  <a:lnTo>
                    <a:pt x="0" y="375"/>
                  </a:lnTo>
                  <a:close/>
                </a:path>
              </a:pathLst>
            </a:custGeom>
            <a:solidFill>
              <a:srgbClr val="CDE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Freeform 214">
              <a:extLst>
                <a:ext uri="{FF2B5EF4-FFF2-40B4-BE49-F238E27FC236}">
                  <a16:creationId xmlns="" xmlns:a16="http://schemas.microsoft.com/office/drawing/2014/main" id="{FD9BF609-D22A-4B9A-A1A4-869E9E1C0D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2" y="1115"/>
              <a:ext cx="663" cy="104"/>
            </a:xfrm>
            <a:custGeom>
              <a:avLst/>
              <a:gdLst>
                <a:gd name="T0" fmla="*/ 270 w 2388"/>
                <a:gd name="T1" fmla="*/ 375 h 375"/>
                <a:gd name="T2" fmla="*/ 0 w 2388"/>
                <a:gd name="T3" fmla="*/ 375 h 375"/>
                <a:gd name="T4" fmla="*/ 0 w 2388"/>
                <a:gd name="T5" fmla="*/ 358 h 375"/>
                <a:gd name="T6" fmla="*/ 27 w 2388"/>
                <a:gd name="T7" fmla="*/ 207 h 375"/>
                <a:gd name="T8" fmla="*/ 42 w 2388"/>
                <a:gd name="T9" fmla="*/ 134 h 375"/>
                <a:gd name="T10" fmla="*/ 205 w 2388"/>
                <a:gd name="T11" fmla="*/ 0 h 375"/>
                <a:gd name="T12" fmla="*/ 2184 w 2388"/>
                <a:gd name="T13" fmla="*/ 0 h 375"/>
                <a:gd name="T14" fmla="*/ 2347 w 2388"/>
                <a:gd name="T15" fmla="*/ 134 h 375"/>
                <a:gd name="T16" fmla="*/ 2361 w 2388"/>
                <a:gd name="T17" fmla="*/ 207 h 375"/>
                <a:gd name="T18" fmla="*/ 2388 w 2388"/>
                <a:gd name="T19" fmla="*/ 358 h 375"/>
                <a:gd name="T20" fmla="*/ 2388 w 2388"/>
                <a:gd name="T21" fmla="*/ 375 h 375"/>
                <a:gd name="T22" fmla="*/ 565 w 2388"/>
                <a:gd name="T23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88" h="375">
                  <a:moveTo>
                    <a:pt x="270" y="375"/>
                  </a:moveTo>
                  <a:cubicBezTo>
                    <a:pt x="0" y="375"/>
                    <a:pt x="0" y="375"/>
                    <a:pt x="0" y="375"/>
                  </a:cubicBezTo>
                  <a:cubicBezTo>
                    <a:pt x="0" y="375"/>
                    <a:pt x="0" y="368"/>
                    <a:pt x="0" y="358"/>
                  </a:cubicBezTo>
                  <a:cubicBezTo>
                    <a:pt x="0" y="349"/>
                    <a:pt x="12" y="281"/>
                    <a:pt x="27" y="207"/>
                  </a:cubicBezTo>
                  <a:cubicBezTo>
                    <a:pt x="42" y="134"/>
                    <a:pt x="42" y="134"/>
                    <a:pt x="42" y="134"/>
                  </a:cubicBezTo>
                  <a:cubicBezTo>
                    <a:pt x="56" y="60"/>
                    <a:pt x="130" y="0"/>
                    <a:pt x="205" y="0"/>
                  </a:cubicBezTo>
                  <a:cubicBezTo>
                    <a:pt x="2184" y="0"/>
                    <a:pt x="2184" y="0"/>
                    <a:pt x="2184" y="0"/>
                  </a:cubicBezTo>
                  <a:cubicBezTo>
                    <a:pt x="2259" y="0"/>
                    <a:pt x="2332" y="60"/>
                    <a:pt x="2347" y="134"/>
                  </a:cubicBezTo>
                  <a:cubicBezTo>
                    <a:pt x="2361" y="207"/>
                    <a:pt x="2361" y="207"/>
                    <a:pt x="2361" y="207"/>
                  </a:cubicBezTo>
                  <a:cubicBezTo>
                    <a:pt x="2376" y="281"/>
                    <a:pt x="2388" y="349"/>
                    <a:pt x="2388" y="358"/>
                  </a:cubicBezTo>
                  <a:cubicBezTo>
                    <a:pt x="2388" y="368"/>
                    <a:pt x="2388" y="375"/>
                    <a:pt x="2388" y="375"/>
                  </a:cubicBezTo>
                  <a:cubicBezTo>
                    <a:pt x="565" y="375"/>
                    <a:pt x="565" y="375"/>
                    <a:pt x="565" y="375"/>
                  </a:cubicBezTo>
                </a:path>
              </a:pathLst>
            </a:custGeom>
            <a:noFill/>
            <a:ln w="666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Freeform 215">
              <a:extLst>
                <a:ext uri="{FF2B5EF4-FFF2-40B4-BE49-F238E27FC236}">
                  <a16:creationId xmlns="" xmlns:a16="http://schemas.microsoft.com/office/drawing/2014/main" id="{4158DF3F-04CF-4C5C-A787-9803E35CC96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3" y="1404"/>
              <a:ext cx="363" cy="468"/>
            </a:xfrm>
            <a:custGeom>
              <a:avLst/>
              <a:gdLst>
                <a:gd name="T0" fmla="*/ 1274 w 1311"/>
                <a:gd name="T1" fmla="*/ 164 h 1683"/>
                <a:gd name="T2" fmla="*/ 1082 w 1311"/>
                <a:gd name="T3" fmla="*/ 22 h 1683"/>
                <a:gd name="T4" fmla="*/ 987 w 1311"/>
                <a:gd name="T5" fmla="*/ 36 h 1683"/>
                <a:gd name="T6" fmla="*/ 43 w 1311"/>
                <a:gd name="T7" fmla="*/ 1310 h 1683"/>
                <a:gd name="T8" fmla="*/ 0 w 1311"/>
                <a:gd name="T9" fmla="*/ 1683 h 1683"/>
                <a:gd name="T10" fmla="*/ 344 w 1311"/>
                <a:gd name="T11" fmla="*/ 1534 h 1683"/>
                <a:gd name="T12" fmla="*/ 1288 w 1311"/>
                <a:gd name="T13" fmla="*/ 260 h 1683"/>
                <a:gd name="T14" fmla="*/ 1274 w 1311"/>
                <a:gd name="T15" fmla="*/ 164 h 1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11" h="1683">
                  <a:moveTo>
                    <a:pt x="1274" y="164"/>
                  </a:moveTo>
                  <a:cubicBezTo>
                    <a:pt x="1082" y="22"/>
                    <a:pt x="1082" y="22"/>
                    <a:pt x="1082" y="22"/>
                  </a:cubicBezTo>
                  <a:cubicBezTo>
                    <a:pt x="1052" y="0"/>
                    <a:pt x="1009" y="6"/>
                    <a:pt x="987" y="36"/>
                  </a:cubicBezTo>
                  <a:cubicBezTo>
                    <a:pt x="43" y="1310"/>
                    <a:pt x="43" y="1310"/>
                    <a:pt x="43" y="1310"/>
                  </a:cubicBezTo>
                  <a:cubicBezTo>
                    <a:pt x="0" y="1683"/>
                    <a:pt x="0" y="1683"/>
                    <a:pt x="0" y="1683"/>
                  </a:cubicBezTo>
                  <a:cubicBezTo>
                    <a:pt x="344" y="1534"/>
                    <a:pt x="344" y="1534"/>
                    <a:pt x="344" y="1534"/>
                  </a:cubicBezTo>
                  <a:cubicBezTo>
                    <a:pt x="1288" y="260"/>
                    <a:pt x="1288" y="260"/>
                    <a:pt x="1288" y="260"/>
                  </a:cubicBezTo>
                  <a:cubicBezTo>
                    <a:pt x="1311" y="230"/>
                    <a:pt x="1304" y="187"/>
                    <a:pt x="1274" y="164"/>
                  </a:cubicBezTo>
                  <a:close/>
                </a:path>
              </a:pathLst>
            </a:cu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Freeform 216">
              <a:extLst>
                <a:ext uri="{FF2B5EF4-FFF2-40B4-BE49-F238E27FC236}">
                  <a16:creationId xmlns="" xmlns:a16="http://schemas.microsoft.com/office/drawing/2014/main" id="{E6676E9C-8ECC-4A43-8B56-6C5C1C08E2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3" y="1404"/>
              <a:ext cx="353" cy="372"/>
            </a:xfrm>
            <a:custGeom>
              <a:avLst/>
              <a:gdLst>
                <a:gd name="T0" fmla="*/ 1235 w 1272"/>
                <a:gd name="T1" fmla="*/ 164 h 1340"/>
                <a:gd name="T2" fmla="*/ 1043 w 1272"/>
                <a:gd name="T3" fmla="*/ 22 h 1340"/>
                <a:gd name="T4" fmla="*/ 948 w 1272"/>
                <a:gd name="T5" fmla="*/ 36 h 1340"/>
                <a:gd name="T6" fmla="*/ 4 w 1272"/>
                <a:gd name="T7" fmla="*/ 1310 h 1340"/>
                <a:gd name="T8" fmla="*/ 0 w 1272"/>
                <a:gd name="T9" fmla="*/ 1340 h 1340"/>
                <a:gd name="T10" fmla="*/ 803 w 1272"/>
                <a:gd name="T11" fmla="*/ 257 h 1340"/>
                <a:gd name="T12" fmla="*/ 899 w 1272"/>
                <a:gd name="T13" fmla="*/ 242 h 1340"/>
                <a:gd name="T14" fmla="*/ 1090 w 1272"/>
                <a:gd name="T15" fmla="*/ 385 h 1340"/>
                <a:gd name="T16" fmla="*/ 1118 w 1272"/>
                <a:gd name="T17" fmla="*/ 437 h 1340"/>
                <a:gd name="T18" fmla="*/ 1249 w 1272"/>
                <a:gd name="T19" fmla="*/ 260 h 1340"/>
                <a:gd name="T20" fmla="*/ 1235 w 1272"/>
                <a:gd name="T21" fmla="*/ 164 h 1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72" h="1340">
                  <a:moveTo>
                    <a:pt x="1235" y="164"/>
                  </a:moveTo>
                  <a:cubicBezTo>
                    <a:pt x="1043" y="22"/>
                    <a:pt x="1043" y="22"/>
                    <a:pt x="1043" y="22"/>
                  </a:cubicBezTo>
                  <a:cubicBezTo>
                    <a:pt x="1013" y="0"/>
                    <a:pt x="970" y="6"/>
                    <a:pt x="948" y="36"/>
                  </a:cubicBezTo>
                  <a:cubicBezTo>
                    <a:pt x="4" y="1310"/>
                    <a:pt x="4" y="1310"/>
                    <a:pt x="4" y="1310"/>
                  </a:cubicBezTo>
                  <a:cubicBezTo>
                    <a:pt x="0" y="1340"/>
                    <a:pt x="0" y="1340"/>
                    <a:pt x="0" y="1340"/>
                  </a:cubicBezTo>
                  <a:cubicBezTo>
                    <a:pt x="803" y="257"/>
                    <a:pt x="803" y="257"/>
                    <a:pt x="803" y="257"/>
                  </a:cubicBezTo>
                  <a:cubicBezTo>
                    <a:pt x="826" y="226"/>
                    <a:pt x="868" y="220"/>
                    <a:pt x="899" y="242"/>
                  </a:cubicBezTo>
                  <a:cubicBezTo>
                    <a:pt x="1090" y="385"/>
                    <a:pt x="1090" y="385"/>
                    <a:pt x="1090" y="385"/>
                  </a:cubicBezTo>
                  <a:cubicBezTo>
                    <a:pt x="1108" y="397"/>
                    <a:pt x="1117" y="417"/>
                    <a:pt x="1118" y="437"/>
                  </a:cubicBezTo>
                  <a:cubicBezTo>
                    <a:pt x="1249" y="260"/>
                    <a:pt x="1249" y="260"/>
                    <a:pt x="1249" y="260"/>
                  </a:cubicBezTo>
                  <a:cubicBezTo>
                    <a:pt x="1272" y="230"/>
                    <a:pt x="1265" y="187"/>
                    <a:pt x="1235" y="164"/>
                  </a:cubicBezTo>
                  <a:close/>
                </a:path>
              </a:pathLst>
            </a:custGeom>
            <a:solidFill>
              <a:srgbClr val="2C9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Freeform 217">
              <a:extLst>
                <a:ext uri="{FF2B5EF4-FFF2-40B4-BE49-F238E27FC236}">
                  <a16:creationId xmlns="" xmlns:a16="http://schemas.microsoft.com/office/drawing/2014/main" id="{40A6A9F0-1FDB-43F0-AF03-C4FFD7196D0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3" y="1404"/>
              <a:ext cx="363" cy="468"/>
            </a:xfrm>
            <a:custGeom>
              <a:avLst/>
              <a:gdLst>
                <a:gd name="T0" fmla="*/ 1019 w 1311"/>
                <a:gd name="T1" fmla="*/ 623 h 1683"/>
                <a:gd name="T2" fmla="*/ 1288 w 1311"/>
                <a:gd name="T3" fmla="*/ 260 h 1683"/>
                <a:gd name="T4" fmla="*/ 1274 w 1311"/>
                <a:gd name="T5" fmla="*/ 164 h 1683"/>
                <a:gd name="T6" fmla="*/ 1082 w 1311"/>
                <a:gd name="T7" fmla="*/ 22 h 1683"/>
                <a:gd name="T8" fmla="*/ 987 w 1311"/>
                <a:gd name="T9" fmla="*/ 36 h 1683"/>
                <a:gd name="T10" fmla="*/ 43 w 1311"/>
                <a:gd name="T11" fmla="*/ 1310 h 1683"/>
                <a:gd name="T12" fmla="*/ 0 w 1311"/>
                <a:gd name="T13" fmla="*/ 1683 h 1683"/>
                <a:gd name="T14" fmla="*/ 344 w 1311"/>
                <a:gd name="T15" fmla="*/ 1534 h 1683"/>
                <a:gd name="T16" fmla="*/ 792 w 1311"/>
                <a:gd name="T17" fmla="*/ 930 h 1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11" h="1683">
                  <a:moveTo>
                    <a:pt x="1019" y="623"/>
                  </a:moveTo>
                  <a:cubicBezTo>
                    <a:pt x="1288" y="260"/>
                    <a:pt x="1288" y="260"/>
                    <a:pt x="1288" y="260"/>
                  </a:cubicBezTo>
                  <a:cubicBezTo>
                    <a:pt x="1311" y="230"/>
                    <a:pt x="1304" y="187"/>
                    <a:pt x="1274" y="164"/>
                  </a:cubicBezTo>
                  <a:cubicBezTo>
                    <a:pt x="1082" y="22"/>
                    <a:pt x="1082" y="22"/>
                    <a:pt x="1082" y="22"/>
                  </a:cubicBezTo>
                  <a:cubicBezTo>
                    <a:pt x="1052" y="0"/>
                    <a:pt x="1009" y="6"/>
                    <a:pt x="987" y="36"/>
                  </a:cubicBezTo>
                  <a:cubicBezTo>
                    <a:pt x="43" y="1310"/>
                    <a:pt x="43" y="1310"/>
                    <a:pt x="43" y="1310"/>
                  </a:cubicBezTo>
                  <a:cubicBezTo>
                    <a:pt x="0" y="1683"/>
                    <a:pt x="0" y="1683"/>
                    <a:pt x="0" y="1683"/>
                  </a:cubicBezTo>
                  <a:cubicBezTo>
                    <a:pt x="344" y="1534"/>
                    <a:pt x="344" y="1534"/>
                    <a:pt x="344" y="1534"/>
                  </a:cubicBezTo>
                  <a:cubicBezTo>
                    <a:pt x="792" y="930"/>
                    <a:pt x="792" y="930"/>
                    <a:pt x="792" y="930"/>
                  </a:cubicBezTo>
                </a:path>
              </a:pathLst>
            </a:custGeom>
            <a:noFill/>
            <a:ln w="666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Freeform 218">
              <a:extLst>
                <a:ext uri="{FF2B5EF4-FFF2-40B4-BE49-F238E27FC236}">
                  <a16:creationId xmlns="" xmlns:a16="http://schemas.microsoft.com/office/drawing/2014/main" id="{26C2A8D1-3ABC-480B-A114-045204CD2F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3" y="1733"/>
              <a:ext cx="99" cy="87"/>
            </a:xfrm>
            <a:custGeom>
              <a:avLst/>
              <a:gdLst>
                <a:gd name="T0" fmla="*/ 76 w 99"/>
                <a:gd name="T1" fmla="*/ 87 h 87"/>
                <a:gd name="T2" fmla="*/ 0 w 99"/>
                <a:gd name="T3" fmla="*/ 30 h 87"/>
                <a:gd name="T4" fmla="*/ 23 w 99"/>
                <a:gd name="T5" fmla="*/ 0 h 87"/>
                <a:gd name="T6" fmla="*/ 99 w 99"/>
                <a:gd name="T7" fmla="*/ 56 h 87"/>
                <a:gd name="T8" fmla="*/ 76 w 99"/>
                <a:gd name="T9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87">
                  <a:moveTo>
                    <a:pt x="76" y="87"/>
                  </a:moveTo>
                  <a:lnTo>
                    <a:pt x="0" y="30"/>
                  </a:lnTo>
                  <a:lnTo>
                    <a:pt x="23" y="0"/>
                  </a:lnTo>
                  <a:lnTo>
                    <a:pt x="99" y="56"/>
                  </a:lnTo>
                  <a:lnTo>
                    <a:pt x="76" y="8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Rectangle 219">
              <a:extLst>
                <a:ext uri="{FF2B5EF4-FFF2-40B4-BE49-F238E27FC236}">
                  <a16:creationId xmlns="" xmlns:a16="http://schemas.microsoft.com/office/drawing/2014/main" id="{31D343DF-A350-4AE9-BFE4-B80432063B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9" y="1340"/>
              <a:ext cx="284" cy="161"/>
            </a:xfrm>
            <a:prstGeom prst="rect">
              <a:avLst/>
            </a:pr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Freeform 220">
              <a:extLst>
                <a:ext uri="{FF2B5EF4-FFF2-40B4-BE49-F238E27FC236}">
                  <a16:creationId xmlns="" xmlns:a16="http://schemas.microsoft.com/office/drawing/2014/main" id="{433957AC-8539-4630-B6FC-DD0A4392061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40" y="1321"/>
              <a:ext cx="322" cy="199"/>
            </a:xfrm>
            <a:custGeom>
              <a:avLst/>
              <a:gdLst>
                <a:gd name="T0" fmla="*/ 284 w 322"/>
                <a:gd name="T1" fmla="*/ 38 h 199"/>
                <a:gd name="T2" fmla="*/ 284 w 322"/>
                <a:gd name="T3" fmla="*/ 161 h 199"/>
                <a:gd name="T4" fmla="*/ 38 w 322"/>
                <a:gd name="T5" fmla="*/ 161 h 199"/>
                <a:gd name="T6" fmla="*/ 38 w 322"/>
                <a:gd name="T7" fmla="*/ 38 h 199"/>
                <a:gd name="T8" fmla="*/ 284 w 322"/>
                <a:gd name="T9" fmla="*/ 38 h 199"/>
                <a:gd name="T10" fmla="*/ 322 w 322"/>
                <a:gd name="T11" fmla="*/ 0 h 199"/>
                <a:gd name="T12" fmla="*/ 0 w 322"/>
                <a:gd name="T13" fmla="*/ 0 h 199"/>
                <a:gd name="T14" fmla="*/ 0 w 322"/>
                <a:gd name="T15" fmla="*/ 199 h 199"/>
                <a:gd name="T16" fmla="*/ 322 w 322"/>
                <a:gd name="T17" fmla="*/ 199 h 199"/>
                <a:gd name="T18" fmla="*/ 322 w 322"/>
                <a:gd name="T19" fmla="*/ 0 h 199"/>
                <a:gd name="T20" fmla="*/ 322 w 322"/>
                <a:gd name="T21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2" h="199">
                  <a:moveTo>
                    <a:pt x="284" y="38"/>
                  </a:moveTo>
                  <a:lnTo>
                    <a:pt x="284" y="161"/>
                  </a:lnTo>
                  <a:lnTo>
                    <a:pt x="38" y="161"/>
                  </a:lnTo>
                  <a:lnTo>
                    <a:pt x="38" y="38"/>
                  </a:lnTo>
                  <a:lnTo>
                    <a:pt x="284" y="38"/>
                  </a:lnTo>
                  <a:close/>
                  <a:moveTo>
                    <a:pt x="322" y="0"/>
                  </a:moveTo>
                  <a:lnTo>
                    <a:pt x="0" y="0"/>
                  </a:lnTo>
                  <a:lnTo>
                    <a:pt x="0" y="199"/>
                  </a:lnTo>
                  <a:lnTo>
                    <a:pt x="322" y="199"/>
                  </a:lnTo>
                  <a:lnTo>
                    <a:pt x="322" y="0"/>
                  </a:lnTo>
                  <a:lnTo>
                    <a:pt x="3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Freeform 221">
              <a:extLst>
                <a:ext uri="{FF2B5EF4-FFF2-40B4-BE49-F238E27FC236}">
                  <a16:creationId xmlns="" xmlns:a16="http://schemas.microsoft.com/office/drawing/2014/main" id="{BC959833-1A14-491A-B56F-01C42A85A43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40" y="1321"/>
              <a:ext cx="322" cy="199"/>
            </a:xfrm>
            <a:custGeom>
              <a:avLst/>
              <a:gdLst>
                <a:gd name="T0" fmla="*/ 284 w 322"/>
                <a:gd name="T1" fmla="*/ 38 h 199"/>
                <a:gd name="T2" fmla="*/ 284 w 322"/>
                <a:gd name="T3" fmla="*/ 161 h 199"/>
                <a:gd name="T4" fmla="*/ 38 w 322"/>
                <a:gd name="T5" fmla="*/ 161 h 199"/>
                <a:gd name="T6" fmla="*/ 38 w 322"/>
                <a:gd name="T7" fmla="*/ 38 h 199"/>
                <a:gd name="T8" fmla="*/ 284 w 322"/>
                <a:gd name="T9" fmla="*/ 38 h 199"/>
                <a:gd name="T10" fmla="*/ 322 w 322"/>
                <a:gd name="T11" fmla="*/ 0 h 199"/>
                <a:gd name="T12" fmla="*/ 0 w 322"/>
                <a:gd name="T13" fmla="*/ 0 h 199"/>
                <a:gd name="T14" fmla="*/ 0 w 322"/>
                <a:gd name="T15" fmla="*/ 199 h 199"/>
                <a:gd name="T16" fmla="*/ 322 w 322"/>
                <a:gd name="T17" fmla="*/ 199 h 199"/>
                <a:gd name="T18" fmla="*/ 322 w 322"/>
                <a:gd name="T19" fmla="*/ 0 h 199"/>
                <a:gd name="T20" fmla="*/ 322 w 322"/>
                <a:gd name="T21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2" h="199">
                  <a:moveTo>
                    <a:pt x="284" y="38"/>
                  </a:moveTo>
                  <a:lnTo>
                    <a:pt x="284" y="161"/>
                  </a:lnTo>
                  <a:lnTo>
                    <a:pt x="38" y="161"/>
                  </a:lnTo>
                  <a:lnTo>
                    <a:pt x="38" y="38"/>
                  </a:lnTo>
                  <a:lnTo>
                    <a:pt x="284" y="38"/>
                  </a:lnTo>
                  <a:moveTo>
                    <a:pt x="322" y="0"/>
                  </a:moveTo>
                  <a:lnTo>
                    <a:pt x="0" y="0"/>
                  </a:lnTo>
                  <a:lnTo>
                    <a:pt x="0" y="199"/>
                  </a:lnTo>
                  <a:lnTo>
                    <a:pt x="322" y="199"/>
                  </a:lnTo>
                  <a:lnTo>
                    <a:pt x="322" y="0"/>
                  </a:lnTo>
                  <a:lnTo>
                    <a:pt x="3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Freeform 222">
              <a:extLst>
                <a:ext uri="{FF2B5EF4-FFF2-40B4-BE49-F238E27FC236}">
                  <a16:creationId xmlns="" xmlns:a16="http://schemas.microsoft.com/office/drawing/2014/main" id="{E999872D-769E-44E9-9476-1740F87A630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6" y="1397"/>
              <a:ext cx="199" cy="95"/>
            </a:xfrm>
            <a:custGeom>
              <a:avLst/>
              <a:gdLst>
                <a:gd name="T0" fmla="*/ 205 w 717"/>
                <a:gd name="T1" fmla="*/ 341 h 341"/>
                <a:gd name="T2" fmla="*/ 0 w 717"/>
                <a:gd name="T3" fmla="*/ 170 h 341"/>
                <a:gd name="T4" fmla="*/ 205 w 717"/>
                <a:gd name="T5" fmla="*/ 0 h 341"/>
                <a:gd name="T6" fmla="*/ 512 w 717"/>
                <a:gd name="T7" fmla="*/ 0 h 341"/>
                <a:gd name="T8" fmla="*/ 717 w 717"/>
                <a:gd name="T9" fmla="*/ 170 h 341"/>
                <a:gd name="T10" fmla="*/ 512 w 717"/>
                <a:gd name="T11" fmla="*/ 341 h 341"/>
                <a:gd name="T12" fmla="*/ 205 w 717"/>
                <a:gd name="T13" fmla="*/ 34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7" h="341">
                  <a:moveTo>
                    <a:pt x="205" y="341"/>
                  </a:moveTo>
                  <a:cubicBezTo>
                    <a:pt x="92" y="341"/>
                    <a:pt x="0" y="264"/>
                    <a:pt x="0" y="170"/>
                  </a:cubicBezTo>
                  <a:cubicBezTo>
                    <a:pt x="0" y="76"/>
                    <a:pt x="92" y="0"/>
                    <a:pt x="205" y="0"/>
                  </a:cubicBezTo>
                  <a:cubicBezTo>
                    <a:pt x="512" y="0"/>
                    <a:pt x="512" y="0"/>
                    <a:pt x="512" y="0"/>
                  </a:cubicBezTo>
                  <a:cubicBezTo>
                    <a:pt x="625" y="0"/>
                    <a:pt x="717" y="76"/>
                    <a:pt x="717" y="170"/>
                  </a:cubicBezTo>
                  <a:cubicBezTo>
                    <a:pt x="717" y="264"/>
                    <a:pt x="625" y="341"/>
                    <a:pt x="512" y="341"/>
                  </a:cubicBezTo>
                  <a:lnTo>
                    <a:pt x="205" y="341"/>
                  </a:lnTo>
                  <a:close/>
                </a:path>
              </a:pathLst>
            </a:cu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Freeform 223">
              <a:extLst>
                <a:ext uri="{FF2B5EF4-FFF2-40B4-BE49-F238E27FC236}">
                  <a16:creationId xmlns="" xmlns:a16="http://schemas.microsoft.com/office/drawing/2014/main" id="{3E9F69ED-4885-415A-990A-8022622BA0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6" y="1587"/>
              <a:ext cx="199" cy="94"/>
            </a:xfrm>
            <a:custGeom>
              <a:avLst/>
              <a:gdLst>
                <a:gd name="T0" fmla="*/ 205 w 717"/>
                <a:gd name="T1" fmla="*/ 341 h 341"/>
                <a:gd name="T2" fmla="*/ 0 w 717"/>
                <a:gd name="T3" fmla="*/ 171 h 341"/>
                <a:gd name="T4" fmla="*/ 205 w 717"/>
                <a:gd name="T5" fmla="*/ 0 h 341"/>
                <a:gd name="T6" fmla="*/ 512 w 717"/>
                <a:gd name="T7" fmla="*/ 0 h 341"/>
                <a:gd name="T8" fmla="*/ 717 w 717"/>
                <a:gd name="T9" fmla="*/ 171 h 341"/>
                <a:gd name="T10" fmla="*/ 512 w 717"/>
                <a:gd name="T11" fmla="*/ 341 h 341"/>
                <a:gd name="T12" fmla="*/ 205 w 717"/>
                <a:gd name="T13" fmla="*/ 34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7" h="341">
                  <a:moveTo>
                    <a:pt x="205" y="341"/>
                  </a:moveTo>
                  <a:cubicBezTo>
                    <a:pt x="92" y="341"/>
                    <a:pt x="0" y="265"/>
                    <a:pt x="0" y="171"/>
                  </a:cubicBezTo>
                  <a:cubicBezTo>
                    <a:pt x="0" y="77"/>
                    <a:pt x="92" y="0"/>
                    <a:pt x="205" y="0"/>
                  </a:cubicBezTo>
                  <a:cubicBezTo>
                    <a:pt x="512" y="0"/>
                    <a:pt x="512" y="0"/>
                    <a:pt x="512" y="0"/>
                  </a:cubicBezTo>
                  <a:cubicBezTo>
                    <a:pt x="625" y="0"/>
                    <a:pt x="717" y="77"/>
                    <a:pt x="717" y="171"/>
                  </a:cubicBezTo>
                  <a:cubicBezTo>
                    <a:pt x="717" y="265"/>
                    <a:pt x="625" y="341"/>
                    <a:pt x="512" y="341"/>
                  </a:cubicBezTo>
                  <a:lnTo>
                    <a:pt x="205" y="341"/>
                  </a:lnTo>
                  <a:close/>
                </a:path>
              </a:pathLst>
            </a:cu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Freeform 224">
              <a:extLst>
                <a:ext uri="{FF2B5EF4-FFF2-40B4-BE49-F238E27FC236}">
                  <a16:creationId xmlns="" xmlns:a16="http://schemas.microsoft.com/office/drawing/2014/main" id="{0F6FE31E-4F6D-4E70-857D-83BB8F4565E6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6" y="1776"/>
              <a:ext cx="199" cy="95"/>
            </a:xfrm>
            <a:custGeom>
              <a:avLst/>
              <a:gdLst>
                <a:gd name="T0" fmla="*/ 205 w 717"/>
                <a:gd name="T1" fmla="*/ 341 h 341"/>
                <a:gd name="T2" fmla="*/ 0 w 717"/>
                <a:gd name="T3" fmla="*/ 171 h 341"/>
                <a:gd name="T4" fmla="*/ 205 w 717"/>
                <a:gd name="T5" fmla="*/ 0 h 341"/>
                <a:gd name="T6" fmla="*/ 512 w 717"/>
                <a:gd name="T7" fmla="*/ 0 h 341"/>
                <a:gd name="T8" fmla="*/ 717 w 717"/>
                <a:gd name="T9" fmla="*/ 171 h 341"/>
                <a:gd name="T10" fmla="*/ 512 w 717"/>
                <a:gd name="T11" fmla="*/ 341 h 341"/>
                <a:gd name="T12" fmla="*/ 205 w 717"/>
                <a:gd name="T13" fmla="*/ 34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7" h="341">
                  <a:moveTo>
                    <a:pt x="205" y="341"/>
                  </a:moveTo>
                  <a:cubicBezTo>
                    <a:pt x="92" y="341"/>
                    <a:pt x="0" y="265"/>
                    <a:pt x="0" y="171"/>
                  </a:cubicBezTo>
                  <a:cubicBezTo>
                    <a:pt x="0" y="77"/>
                    <a:pt x="92" y="0"/>
                    <a:pt x="205" y="0"/>
                  </a:cubicBezTo>
                  <a:cubicBezTo>
                    <a:pt x="512" y="0"/>
                    <a:pt x="512" y="0"/>
                    <a:pt x="512" y="0"/>
                  </a:cubicBezTo>
                  <a:cubicBezTo>
                    <a:pt x="625" y="0"/>
                    <a:pt x="717" y="77"/>
                    <a:pt x="717" y="171"/>
                  </a:cubicBezTo>
                  <a:cubicBezTo>
                    <a:pt x="717" y="265"/>
                    <a:pt x="625" y="341"/>
                    <a:pt x="512" y="341"/>
                  </a:cubicBezTo>
                  <a:lnTo>
                    <a:pt x="205" y="341"/>
                  </a:lnTo>
                  <a:close/>
                </a:path>
              </a:pathLst>
            </a:cu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Freeform 225">
              <a:extLst>
                <a:ext uri="{FF2B5EF4-FFF2-40B4-BE49-F238E27FC236}">
                  <a16:creationId xmlns="" xmlns:a16="http://schemas.microsoft.com/office/drawing/2014/main" id="{5C497504-63BE-4214-B293-419BAD1804E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6" y="1397"/>
              <a:ext cx="199" cy="95"/>
            </a:xfrm>
            <a:custGeom>
              <a:avLst/>
              <a:gdLst>
                <a:gd name="T0" fmla="*/ 205 w 717"/>
                <a:gd name="T1" fmla="*/ 341 h 341"/>
                <a:gd name="T2" fmla="*/ 0 w 717"/>
                <a:gd name="T3" fmla="*/ 170 h 341"/>
                <a:gd name="T4" fmla="*/ 205 w 717"/>
                <a:gd name="T5" fmla="*/ 0 h 341"/>
                <a:gd name="T6" fmla="*/ 512 w 717"/>
                <a:gd name="T7" fmla="*/ 0 h 341"/>
                <a:gd name="T8" fmla="*/ 717 w 717"/>
                <a:gd name="T9" fmla="*/ 170 h 341"/>
                <a:gd name="T10" fmla="*/ 512 w 717"/>
                <a:gd name="T11" fmla="*/ 341 h 341"/>
                <a:gd name="T12" fmla="*/ 205 w 717"/>
                <a:gd name="T13" fmla="*/ 34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7" h="341">
                  <a:moveTo>
                    <a:pt x="205" y="341"/>
                  </a:moveTo>
                  <a:cubicBezTo>
                    <a:pt x="92" y="341"/>
                    <a:pt x="0" y="264"/>
                    <a:pt x="0" y="170"/>
                  </a:cubicBezTo>
                  <a:cubicBezTo>
                    <a:pt x="0" y="76"/>
                    <a:pt x="92" y="0"/>
                    <a:pt x="205" y="0"/>
                  </a:cubicBezTo>
                  <a:cubicBezTo>
                    <a:pt x="512" y="0"/>
                    <a:pt x="512" y="0"/>
                    <a:pt x="512" y="0"/>
                  </a:cubicBezTo>
                  <a:cubicBezTo>
                    <a:pt x="625" y="0"/>
                    <a:pt x="717" y="76"/>
                    <a:pt x="717" y="170"/>
                  </a:cubicBezTo>
                  <a:cubicBezTo>
                    <a:pt x="717" y="264"/>
                    <a:pt x="625" y="341"/>
                    <a:pt x="512" y="341"/>
                  </a:cubicBezTo>
                  <a:lnTo>
                    <a:pt x="205" y="341"/>
                  </a:lnTo>
                  <a:close/>
                </a:path>
              </a:pathLst>
            </a:custGeom>
            <a:noFill/>
            <a:ln w="666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Freeform 226">
              <a:extLst>
                <a:ext uri="{FF2B5EF4-FFF2-40B4-BE49-F238E27FC236}">
                  <a16:creationId xmlns="" xmlns:a16="http://schemas.microsoft.com/office/drawing/2014/main" id="{544F3870-A1F5-4287-A723-F91F73ABCE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6" y="1587"/>
              <a:ext cx="199" cy="94"/>
            </a:xfrm>
            <a:custGeom>
              <a:avLst/>
              <a:gdLst>
                <a:gd name="T0" fmla="*/ 205 w 717"/>
                <a:gd name="T1" fmla="*/ 341 h 341"/>
                <a:gd name="T2" fmla="*/ 0 w 717"/>
                <a:gd name="T3" fmla="*/ 171 h 341"/>
                <a:gd name="T4" fmla="*/ 205 w 717"/>
                <a:gd name="T5" fmla="*/ 0 h 341"/>
                <a:gd name="T6" fmla="*/ 512 w 717"/>
                <a:gd name="T7" fmla="*/ 0 h 341"/>
                <a:gd name="T8" fmla="*/ 717 w 717"/>
                <a:gd name="T9" fmla="*/ 171 h 341"/>
                <a:gd name="T10" fmla="*/ 512 w 717"/>
                <a:gd name="T11" fmla="*/ 341 h 341"/>
                <a:gd name="T12" fmla="*/ 205 w 717"/>
                <a:gd name="T13" fmla="*/ 34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7" h="341">
                  <a:moveTo>
                    <a:pt x="205" y="341"/>
                  </a:moveTo>
                  <a:cubicBezTo>
                    <a:pt x="92" y="341"/>
                    <a:pt x="0" y="265"/>
                    <a:pt x="0" y="171"/>
                  </a:cubicBezTo>
                  <a:cubicBezTo>
                    <a:pt x="0" y="77"/>
                    <a:pt x="92" y="0"/>
                    <a:pt x="205" y="0"/>
                  </a:cubicBezTo>
                  <a:cubicBezTo>
                    <a:pt x="512" y="0"/>
                    <a:pt x="512" y="0"/>
                    <a:pt x="512" y="0"/>
                  </a:cubicBezTo>
                  <a:cubicBezTo>
                    <a:pt x="625" y="0"/>
                    <a:pt x="717" y="77"/>
                    <a:pt x="717" y="171"/>
                  </a:cubicBezTo>
                  <a:cubicBezTo>
                    <a:pt x="717" y="265"/>
                    <a:pt x="625" y="341"/>
                    <a:pt x="512" y="341"/>
                  </a:cubicBezTo>
                  <a:lnTo>
                    <a:pt x="205" y="341"/>
                  </a:lnTo>
                  <a:close/>
                </a:path>
              </a:pathLst>
            </a:custGeom>
            <a:noFill/>
            <a:ln w="666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Freeform 227">
              <a:extLst>
                <a:ext uri="{FF2B5EF4-FFF2-40B4-BE49-F238E27FC236}">
                  <a16:creationId xmlns="" xmlns:a16="http://schemas.microsoft.com/office/drawing/2014/main" id="{0807AAC6-196C-4922-814C-65CC826ED9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6" y="1776"/>
              <a:ext cx="199" cy="95"/>
            </a:xfrm>
            <a:custGeom>
              <a:avLst/>
              <a:gdLst>
                <a:gd name="T0" fmla="*/ 205 w 717"/>
                <a:gd name="T1" fmla="*/ 341 h 341"/>
                <a:gd name="T2" fmla="*/ 0 w 717"/>
                <a:gd name="T3" fmla="*/ 171 h 341"/>
                <a:gd name="T4" fmla="*/ 205 w 717"/>
                <a:gd name="T5" fmla="*/ 0 h 341"/>
                <a:gd name="T6" fmla="*/ 512 w 717"/>
                <a:gd name="T7" fmla="*/ 0 h 341"/>
                <a:gd name="T8" fmla="*/ 717 w 717"/>
                <a:gd name="T9" fmla="*/ 171 h 341"/>
                <a:gd name="T10" fmla="*/ 512 w 717"/>
                <a:gd name="T11" fmla="*/ 341 h 341"/>
                <a:gd name="T12" fmla="*/ 205 w 717"/>
                <a:gd name="T13" fmla="*/ 34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7" h="341">
                  <a:moveTo>
                    <a:pt x="205" y="341"/>
                  </a:moveTo>
                  <a:cubicBezTo>
                    <a:pt x="92" y="341"/>
                    <a:pt x="0" y="265"/>
                    <a:pt x="0" y="171"/>
                  </a:cubicBezTo>
                  <a:cubicBezTo>
                    <a:pt x="0" y="77"/>
                    <a:pt x="92" y="0"/>
                    <a:pt x="205" y="0"/>
                  </a:cubicBezTo>
                  <a:cubicBezTo>
                    <a:pt x="512" y="0"/>
                    <a:pt x="512" y="0"/>
                    <a:pt x="512" y="0"/>
                  </a:cubicBezTo>
                  <a:cubicBezTo>
                    <a:pt x="625" y="0"/>
                    <a:pt x="717" y="77"/>
                    <a:pt x="717" y="171"/>
                  </a:cubicBezTo>
                  <a:cubicBezTo>
                    <a:pt x="717" y="265"/>
                    <a:pt x="625" y="341"/>
                    <a:pt x="512" y="341"/>
                  </a:cubicBezTo>
                  <a:lnTo>
                    <a:pt x="205" y="341"/>
                  </a:lnTo>
                  <a:close/>
                </a:path>
              </a:pathLst>
            </a:custGeom>
            <a:noFill/>
            <a:ln w="666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Freeform 228">
              <a:extLst>
                <a:ext uri="{FF2B5EF4-FFF2-40B4-BE49-F238E27FC236}">
                  <a16:creationId xmlns="" xmlns:a16="http://schemas.microsoft.com/office/drawing/2014/main" id="{615A7C2E-E899-4618-A841-D305AD76EA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0" y="1577"/>
              <a:ext cx="256" cy="0"/>
            </a:xfrm>
            <a:custGeom>
              <a:avLst/>
              <a:gdLst>
                <a:gd name="T0" fmla="*/ 0 w 256"/>
                <a:gd name="T1" fmla="*/ 256 w 256"/>
                <a:gd name="T2" fmla="*/ 0 w 25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56">
                  <a:moveTo>
                    <a:pt x="0" y="0"/>
                  </a:moveTo>
                  <a:lnTo>
                    <a:pt x="25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Line 229">
              <a:extLst>
                <a:ext uri="{FF2B5EF4-FFF2-40B4-BE49-F238E27FC236}">
                  <a16:creationId xmlns="" xmlns:a16="http://schemas.microsoft.com/office/drawing/2014/main" id="{4651E4E6-3EA5-45C0-8D94-48F0080743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0" y="1577"/>
              <a:ext cx="256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Rectangle 230">
              <a:extLst>
                <a:ext uri="{FF2B5EF4-FFF2-40B4-BE49-F238E27FC236}">
                  <a16:creationId xmlns="" xmlns:a16="http://schemas.microsoft.com/office/drawing/2014/main" id="{0F1A7C73-83BF-4EBF-8837-BB810EE9DD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0" y="1558"/>
              <a:ext cx="256" cy="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Freeform 231">
              <a:extLst>
                <a:ext uri="{FF2B5EF4-FFF2-40B4-BE49-F238E27FC236}">
                  <a16:creationId xmlns="" xmlns:a16="http://schemas.microsoft.com/office/drawing/2014/main" id="{F8C808B6-B5BE-4801-A1A1-8DAE6F4510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0" y="1644"/>
              <a:ext cx="170" cy="0"/>
            </a:xfrm>
            <a:custGeom>
              <a:avLst/>
              <a:gdLst>
                <a:gd name="T0" fmla="*/ 0 w 170"/>
                <a:gd name="T1" fmla="*/ 170 w 170"/>
                <a:gd name="T2" fmla="*/ 0 w 17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70">
                  <a:moveTo>
                    <a:pt x="0" y="0"/>
                  </a:moveTo>
                  <a:lnTo>
                    <a:pt x="1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Line 232">
              <a:extLst>
                <a:ext uri="{FF2B5EF4-FFF2-40B4-BE49-F238E27FC236}">
                  <a16:creationId xmlns="" xmlns:a16="http://schemas.microsoft.com/office/drawing/2014/main" id="{BF060AE2-07D3-4CD2-ABBF-D8CD5934DA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0" y="1644"/>
              <a:ext cx="17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Rectangle 233">
              <a:extLst>
                <a:ext uri="{FF2B5EF4-FFF2-40B4-BE49-F238E27FC236}">
                  <a16:creationId xmlns="" xmlns:a16="http://schemas.microsoft.com/office/drawing/2014/main" id="{7E84248C-2DA5-461A-8C95-FA8DD7CFC7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0" y="1624"/>
              <a:ext cx="170" cy="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Freeform 234">
              <a:extLst>
                <a:ext uri="{FF2B5EF4-FFF2-40B4-BE49-F238E27FC236}">
                  <a16:creationId xmlns="" xmlns:a16="http://schemas.microsoft.com/office/drawing/2014/main" id="{1C7FB905-D659-455B-9A53-D123BFCABA0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1167"/>
              <a:ext cx="618" cy="0"/>
            </a:xfrm>
            <a:custGeom>
              <a:avLst/>
              <a:gdLst>
                <a:gd name="T0" fmla="*/ 0 w 618"/>
                <a:gd name="T1" fmla="*/ 618 w 618"/>
                <a:gd name="T2" fmla="*/ 0 w 6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18">
                  <a:moveTo>
                    <a:pt x="0" y="0"/>
                  </a:moveTo>
                  <a:lnTo>
                    <a:pt x="6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Line 235">
              <a:extLst>
                <a:ext uri="{FF2B5EF4-FFF2-40B4-BE49-F238E27FC236}">
                  <a16:creationId xmlns="" xmlns:a16="http://schemas.microsoft.com/office/drawing/2014/main" id="{4F4DD3ED-38C1-40B1-850A-9064138FA2F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8" y="1167"/>
              <a:ext cx="618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Freeform 236">
              <a:extLst>
                <a:ext uri="{FF2B5EF4-FFF2-40B4-BE49-F238E27FC236}">
                  <a16:creationId xmlns="" xmlns:a16="http://schemas.microsoft.com/office/drawing/2014/main" id="{CFBE11F5-6D75-4FFD-96CD-E2745839B9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1" y="1154"/>
              <a:ext cx="653" cy="26"/>
            </a:xfrm>
            <a:custGeom>
              <a:avLst/>
              <a:gdLst>
                <a:gd name="T0" fmla="*/ 2289 w 2354"/>
                <a:gd name="T1" fmla="*/ 94 h 94"/>
                <a:gd name="T2" fmla="*/ 64 w 2354"/>
                <a:gd name="T3" fmla="*/ 94 h 94"/>
                <a:gd name="T4" fmla="*/ 0 w 2354"/>
                <a:gd name="T5" fmla="*/ 47 h 94"/>
                <a:gd name="T6" fmla="*/ 64 w 2354"/>
                <a:gd name="T7" fmla="*/ 0 h 94"/>
                <a:gd name="T8" fmla="*/ 2289 w 2354"/>
                <a:gd name="T9" fmla="*/ 0 h 94"/>
                <a:gd name="T10" fmla="*/ 2354 w 2354"/>
                <a:gd name="T11" fmla="*/ 47 h 94"/>
                <a:gd name="T12" fmla="*/ 2289 w 2354"/>
                <a:gd name="T13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54" h="94">
                  <a:moveTo>
                    <a:pt x="2289" y="94"/>
                  </a:moveTo>
                  <a:cubicBezTo>
                    <a:pt x="64" y="94"/>
                    <a:pt x="64" y="94"/>
                    <a:pt x="64" y="94"/>
                  </a:cubicBezTo>
                  <a:cubicBezTo>
                    <a:pt x="29" y="94"/>
                    <a:pt x="0" y="73"/>
                    <a:pt x="0" y="47"/>
                  </a:cubicBezTo>
                  <a:cubicBezTo>
                    <a:pt x="0" y="21"/>
                    <a:pt x="29" y="0"/>
                    <a:pt x="64" y="0"/>
                  </a:cubicBezTo>
                  <a:cubicBezTo>
                    <a:pt x="2289" y="0"/>
                    <a:pt x="2289" y="0"/>
                    <a:pt x="2289" y="0"/>
                  </a:cubicBezTo>
                  <a:cubicBezTo>
                    <a:pt x="2325" y="0"/>
                    <a:pt x="2354" y="21"/>
                    <a:pt x="2354" y="47"/>
                  </a:cubicBezTo>
                  <a:cubicBezTo>
                    <a:pt x="2354" y="73"/>
                    <a:pt x="2325" y="94"/>
                    <a:pt x="2289" y="9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56431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6" grpId="0"/>
      <p:bldP spid="7" grpId="0"/>
      <p:bldP spid="8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35EAC6F3-02DC-48C3-B4B5-0C9533BAC1AC}"/>
              </a:ext>
            </a:extLst>
          </p:cNvPr>
          <p:cNvSpPr/>
          <p:nvPr/>
        </p:nvSpPr>
        <p:spPr>
          <a:xfrm>
            <a:off x="1835726" y="931834"/>
            <a:ext cx="2367973" cy="49680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29B8D3F-A54F-4E4A-9B58-C1A0E1DE65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14" y="931834"/>
            <a:ext cx="476140" cy="49680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C7E55CC8-800B-4F7D-80EC-3FA202C30BB5}"/>
              </a:ext>
            </a:extLst>
          </p:cNvPr>
          <p:cNvSpPr txBox="1"/>
          <p:nvPr/>
        </p:nvSpPr>
        <p:spPr>
          <a:xfrm>
            <a:off x="1835726" y="843863"/>
            <a:ext cx="253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03 </a:t>
            </a: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作业辅导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523C6201-C4B7-4D4A-B225-7BA32D899284}"/>
              </a:ext>
            </a:extLst>
          </p:cNvPr>
          <p:cNvSpPr txBox="1"/>
          <p:nvPr/>
        </p:nvSpPr>
        <p:spPr>
          <a:xfrm>
            <a:off x="1969488" y="2511149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56C80F44-CA68-4522-9F16-4F63D763912F}"/>
              </a:ext>
            </a:extLst>
          </p:cNvPr>
          <p:cNvSpPr txBox="1"/>
          <p:nvPr/>
        </p:nvSpPr>
        <p:spPr>
          <a:xfrm>
            <a:off x="1969488" y="2212305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52E604A7-D28D-42C0-A8E4-CAD77E3F1745}"/>
              </a:ext>
            </a:extLst>
          </p:cNvPr>
          <p:cNvSpPr txBox="1"/>
          <p:nvPr/>
        </p:nvSpPr>
        <p:spPr>
          <a:xfrm>
            <a:off x="1969488" y="3038304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659153B2-E7F1-44B0-8110-83CFB2D1CC2E}"/>
              </a:ext>
            </a:extLst>
          </p:cNvPr>
          <p:cNvSpPr txBox="1"/>
          <p:nvPr/>
        </p:nvSpPr>
        <p:spPr>
          <a:xfrm>
            <a:off x="1969488" y="4114737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="" xmlns:a16="http://schemas.microsoft.com/office/drawing/2014/main" id="{B0487B1B-46BB-4B77-8565-78A3452245C5}"/>
              </a:ext>
            </a:extLst>
          </p:cNvPr>
          <p:cNvSpPr txBox="1"/>
          <p:nvPr/>
        </p:nvSpPr>
        <p:spPr>
          <a:xfrm>
            <a:off x="1969488" y="3815893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3B231CE4-7602-4AC1-9767-0E58C401B382}"/>
              </a:ext>
            </a:extLst>
          </p:cNvPr>
          <p:cNvSpPr txBox="1"/>
          <p:nvPr/>
        </p:nvSpPr>
        <p:spPr>
          <a:xfrm>
            <a:off x="1969488" y="4641892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814198A3-C83C-419D-B8E9-BA9137DF570A}"/>
              </a:ext>
            </a:extLst>
          </p:cNvPr>
          <p:cNvSpPr txBox="1"/>
          <p:nvPr/>
        </p:nvSpPr>
        <p:spPr>
          <a:xfrm>
            <a:off x="7951188" y="2412107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520584EA-EE6B-4133-9157-C42203529166}"/>
              </a:ext>
            </a:extLst>
          </p:cNvPr>
          <p:cNvSpPr txBox="1"/>
          <p:nvPr/>
        </p:nvSpPr>
        <p:spPr>
          <a:xfrm>
            <a:off x="7951188" y="2113263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6F058975-8879-4FE0-9E66-DDD918F36511}"/>
              </a:ext>
            </a:extLst>
          </p:cNvPr>
          <p:cNvSpPr txBox="1"/>
          <p:nvPr/>
        </p:nvSpPr>
        <p:spPr>
          <a:xfrm>
            <a:off x="7951188" y="2939262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277702DF-A00C-4931-A559-F8F1D5CA145D}"/>
              </a:ext>
            </a:extLst>
          </p:cNvPr>
          <p:cNvSpPr txBox="1"/>
          <p:nvPr/>
        </p:nvSpPr>
        <p:spPr>
          <a:xfrm>
            <a:off x="7951188" y="4015695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="" xmlns:a16="http://schemas.microsoft.com/office/drawing/2014/main" id="{3F5A4B44-B6F5-4B6C-A666-831E6B983E70}"/>
              </a:ext>
            </a:extLst>
          </p:cNvPr>
          <p:cNvSpPr txBox="1"/>
          <p:nvPr/>
        </p:nvSpPr>
        <p:spPr>
          <a:xfrm>
            <a:off x="7951188" y="3716851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="" xmlns:a16="http://schemas.microsoft.com/office/drawing/2014/main" id="{BECB9A8E-5248-4ED7-81E0-D91FF8BF01DB}"/>
              </a:ext>
            </a:extLst>
          </p:cNvPr>
          <p:cNvSpPr txBox="1"/>
          <p:nvPr/>
        </p:nvSpPr>
        <p:spPr>
          <a:xfrm>
            <a:off x="7951188" y="4542850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grpSp>
        <p:nvGrpSpPr>
          <p:cNvPr id="18" name="Group 239">
            <a:extLst>
              <a:ext uri="{FF2B5EF4-FFF2-40B4-BE49-F238E27FC236}">
                <a16:creationId xmlns="" xmlns:a16="http://schemas.microsoft.com/office/drawing/2014/main" id="{A6407321-66B7-4647-B48A-245EF0975F4A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015280" y="2448438"/>
            <a:ext cx="2533650" cy="2536825"/>
            <a:chOff x="2938" y="1361"/>
            <a:chExt cx="1596" cy="1598"/>
          </a:xfrm>
        </p:grpSpPr>
        <p:sp>
          <p:nvSpPr>
            <p:cNvPr id="19" name="AutoShape 238">
              <a:extLst>
                <a:ext uri="{FF2B5EF4-FFF2-40B4-BE49-F238E27FC236}">
                  <a16:creationId xmlns="" xmlns:a16="http://schemas.microsoft.com/office/drawing/2014/main" id="{12B185DC-B87B-40A5-A663-1C04F55413D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938" y="1361"/>
              <a:ext cx="1596" cy="1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Oval 240">
              <a:extLst>
                <a:ext uri="{FF2B5EF4-FFF2-40B4-BE49-F238E27FC236}">
                  <a16:creationId xmlns="" xmlns:a16="http://schemas.microsoft.com/office/drawing/2014/main" id="{D57436EB-6307-4DD1-8AFE-893C9A799D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67" y="1390"/>
              <a:ext cx="1538" cy="1540"/>
            </a:xfrm>
            <a:prstGeom prst="ellipse">
              <a:avLst/>
            </a:pr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Freeform 241">
              <a:extLst>
                <a:ext uri="{FF2B5EF4-FFF2-40B4-BE49-F238E27FC236}">
                  <a16:creationId xmlns="" xmlns:a16="http://schemas.microsoft.com/office/drawing/2014/main" id="{E698726F-0CF9-49D4-9695-25B64E38CEC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967" y="2160"/>
              <a:ext cx="1538" cy="1"/>
            </a:xfrm>
            <a:custGeom>
              <a:avLst/>
              <a:gdLst>
                <a:gd name="T0" fmla="*/ 0 w 3746"/>
                <a:gd name="T1" fmla="*/ 3 h 3"/>
                <a:gd name="T2" fmla="*/ 0 w 3746"/>
                <a:gd name="T3" fmla="*/ 3 h 3"/>
                <a:gd name="T4" fmla="*/ 0 w 3746"/>
                <a:gd name="T5" fmla="*/ 3 h 3"/>
                <a:gd name="T6" fmla="*/ 3746 w 3746"/>
                <a:gd name="T7" fmla="*/ 3 h 3"/>
                <a:gd name="T8" fmla="*/ 3746 w 3746"/>
                <a:gd name="T9" fmla="*/ 3 h 3"/>
                <a:gd name="T10" fmla="*/ 3746 w 3746"/>
                <a:gd name="T11" fmla="*/ 3 h 3"/>
                <a:gd name="T12" fmla="*/ 0 w 3746"/>
                <a:gd name="T13" fmla="*/ 0 h 3"/>
                <a:gd name="T14" fmla="*/ 0 w 3746"/>
                <a:gd name="T15" fmla="*/ 2 h 3"/>
                <a:gd name="T16" fmla="*/ 0 w 3746"/>
                <a:gd name="T17" fmla="*/ 0 h 3"/>
                <a:gd name="T18" fmla="*/ 3746 w 3746"/>
                <a:gd name="T19" fmla="*/ 0 h 3"/>
                <a:gd name="T20" fmla="*/ 3746 w 3746"/>
                <a:gd name="T21" fmla="*/ 2 h 3"/>
                <a:gd name="T22" fmla="*/ 3746 w 3746"/>
                <a:gd name="T2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46" h="3"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3746" y="3"/>
                  </a:moveTo>
                  <a:cubicBezTo>
                    <a:pt x="3746" y="3"/>
                    <a:pt x="3746" y="3"/>
                    <a:pt x="3746" y="3"/>
                  </a:cubicBezTo>
                  <a:cubicBezTo>
                    <a:pt x="3746" y="3"/>
                    <a:pt x="3746" y="3"/>
                    <a:pt x="3746" y="3"/>
                  </a:cubicBezTo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  <a:moveTo>
                    <a:pt x="3746" y="0"/>
                  </a:moveTo>
                  <a:cubicBezTo>
                    <a:pt x="3746" y="1"/>
                    <a:pt x="3746" y="1"/>
                    <a:pt x="3746" y="2"/>
                  </a:cubicBezTo>
                  <a:cubicBezTo>
                    <a:pt x="3746" y="1"/>
                    <a:pt x="3746" y="1"/>
                    <a:pt x="3746" y="0"/>
                  </a:cubicBezTo>
                </a:path>
              </a:pathLst>
            </a:custGeom>
            <a:solidFill>
              <a:srgbClr val="8E99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Freeform 242">
              <a:extLst>
                <a:ext uri="{FF2B5EF4-FFF2-40B4-BE49-F238E27FC236}">
                  <a16:creationId xmlns="" xmlns:a16="http://schemas.microsoft.com/office/drawing/2014/main" id="{A730DF28-DD19-44C4-9959-09B095B8E06D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7" y="1390"/>
              <a:ext cx="1538" cy="805"/>
            </a:xfrm>
            <a:custGeom>
              <a:avLst/>
              <a:gdLst>
                <a:gd name="T0" fmla="*/ 1873 w 3746"/>
                <a:gd name="T1" fmla="*/ 0 h 1958"/>
                <a:gd name="T2" fmla="*/ 0 w 3746"/>
                <a:gd name="T3" fmla="*/ 1873 h 1958"/>
                <a:gd name="T4" fmla="*/ 0 w 3746"/>
                <a:gd name="T5" fmla="*/ 1873 h 1958"/>
                <a:gd name="T6" fmla="*/ 0 w 3746"/>
                <a:gd name="T7" fmla="*/ 1875 h 1958"/>
                <a:gd name="T8" fmla="*/ 0 w 3746"/>
                <a:gd name="T9" fmla="*/ 1876 h 1958"/>
                <a:gd name="T10" fmla="*/ 0 w 3746"/>
                <a:gd name="T11" fmla="*/ 1876 h 1958"/>
                <a:gd name="T12" fmla="*/ 2 w 3746"/>
                <a:gd name="T13" fmla="*/ 1958 h 1958"/>
                <a:gd name="T14" fmla="*/ 1873 w 3746"/>
                <a:gd name="T15" fmla="*/ 169 h 1958"/>
                <a:gd name="T16" fmla="*/ 3744 w 3746"/>
                <a:gd name="T17" fmla="*/ 1958 h 1958"/>
                <a:gd name="T18" fmla="*/ 3746 w 3746"/>
                <a:gd name="T19" fmla="*/ 1876 h 1958"/>
                <a:gd name="T20" fmla="*/ 3746 w 3746"/>
                <a:gd name="T21" fmla="*/ 1876 h 1958"/>
                <a:gd name="T22" fmla="*/ 3746 w 3746"/>
                <a:gd name="T23" fmla="*/ 1875 h 1958"/>
                <a:gd name="T24" fmla="*/ 3746 w 3746"/>
                <a:gd name="T25" fmla="*/ 1873 h 1958"/>
                <a:gd name="T26" fmla="*/ 3746 w 3746"/>
                <a:gd name="T27" fmla="*/ 1873 h 1958"/>
                <a:gd name="T28" fmla="*/ 1873 w 3746"/>
                <a:gd name="T29" fmla="*/ 0 h 19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46" h="1958">
                  <a:moveTo>
                    <a:pt x="1873" y="0"/>
                  </a:moveTo>
                  <a:cubicBezTo>
                    <a:pt x="839" y="0"/>
                    <a:pt x="0" y="839"/>
                    <a:pt x="0" y="1873"/>
                  </a:cubicBezTo>
                  <a:cubicBezTo>
                    <a:pt x="0" y="1873"/>
                    <a:pt x="0" y="1873"/>
                    <a:pt x="0" y="1873"/>
                  </a:cubicBezTo>
                  <a:cubicBezTo>
                    <a:pt x="0" y="1874"/>
                    <a:pt x="0" y="1874"/>
                    <a:pt x="0" y="1875"/>
                  </a:cubicBezTo>
                  <a:cubicBezTo>
                    <a:pt x="0" y="1875"/>
                    <a:pt x="0" y="1876"/>
                    <a:pt x="0" y="1876"/>
                  </a:cubicBezTo>
                  <a:cubicBezTo>
                    <a:pt x="0" y="1876"/>
                    <a:pt x="0" y="1876"/>
                    <a:pt x="0" y="1876"/>
                  </a:cubicBezTo>
                  <a:cubicBezTo>
                    <a:pt x="0" y="1903"/>
                    <a:pt x="1" y="1931"/>
                    <a:pt x="2" y="1958"/>
                  </a:cubicBezTo>
                  <a:cubicBezTo>
                    <a:pt x="46" y="962"/>
                    <a:pt x="867" y="169"/>
                    <a:pt x="1873" y="169"/>
                  </a:cubicBezTo>
                  <a:cubicBezTo>
                    <a:pt x="2879" y="169"/>
                    <a:pt x="3700" y="962"/>
                    <a:pt x="3744" y="1958"/>
                  </a:cubicBezTo>
                  <a:cubicBezTo>
                    <a:pt x="3745" y="1931"/>
                    <a:pt x="3746" y="1903"/>
                    <a:pt x="3746" y="1876"/>
                  </a:cubicBezTo>
                  <a:cubicBezTo>
                    <a:pt x="3746" y="1876"/>
                    <a:pt x="3746" y="1876"/>
                    <a:pt x="3746" y="1876"/>
                  </a:cubicBezTo>
                  <a:cubicBezTo>
                    <a:pt x="3746" y="1875"/>
                    <a:pt x="3746" y="1875"/>
                    <a:pt x="3746" y="1875"/>
                  </a:cubicBezTo>
                  <a:cubicBezTo>
                    <a:pt x="3746" y="1874"/>
                    <a:pt x="3746" y="1874"/>
                    <a:pt x="3746" y="1873"/>
                  </a:cubicBezTo>
                  <a:cubicBezTo>
                    <a:pt x="3746" y="1873"/>
                    <a:pt x="3746" y="1873"/>
                    <a:pt x="3746" y="1873"/>
                  </a:cubicBezTo>
                  <a:cubicBezTo>
                    <a:pt x="3746" y="839"/>
                    <a:pt x="2908" y="0"/>
                    <a:pt x="1873" y="0"/>
                  </a:cubicBezTo>
                </a:path>
              </a:pathLst>
            </a:custGeom>
            <a:solidFill>
              <a:srgbClr val="2F6B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Oval 243">
              <a:extLst>
                <a:ext uri="{FF2B5EF4-FFF2-40B4-BE49-F238E27FC236}">
                  <a16:creationId xmlns="" xmlns:a16="http://schemas.microsoft.com/office/drawing/2014/main" id="{253EE328-9F85-4E7F-9142-2C1E3991A2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2" y="1565"/>
              <a:ext cx="1188" cy="1190"/>
            </a:xfrm>
            <a:prstGeom prst="ellipse">
              <a:avLst/>
            </a:prstGeom>
            <a:solidFill>
              <a:srgbClr val="CDE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Freeform 244">
              <a:extLst>
                <a:ext uri="{FF2B5EF4-FFF2-40B4-BE49-F238E27FC236}">
                  <a16:creationId xmlns="" xmlns:a16="http://schemas.microsoft.com/office/drawing/2014/main" id="{34A62E26-A194-45F8-B3C2-C52429C8F3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142" y="1565"/>
              <a:ext cx="1188" cy="606"/>
            </a:xfrm>
            <a:custGeom>
              <a:avLst/>
              <a:gdLst>
                <a:gd name="T0" fmla="*/ 2896 w 2896"/>
                <a:gd name="T1" fmla="*/ 1473 h 1474"/>
                <a:gd name="T2" fmla="*/ 2896 w 2896"/>
                <a:gd name="T3" fmla="*/ 1474 h 1474"/>
                <a:gd name="T4" fmla="*/ 2896 w 2896"/>
                <a:gd name="T5" fmla="*/ 1473 h 1474"/>
                <a:gd name="T6" fmla="*/ 0 w 2896"/>
                <a:gd name="T7" fmla="*/ 1450 h 1474"/>
                <a:gd name="T8" fmla="*/ 0 w 2896"/>
                <a:gd name="T9" fmla="*/ 1450 h 1474"/>
                <a:gd name="T10" fmla="*/ 0 w 2896"/>
                <a:gd name="T11" fmla="*/ 1450 h 1474"/>
                <a:gd name="T12" fmla="*/ 1448 w 2896"/>
                <a:gd name="T13" fmla="*/ 0 h 1474"/>
                <a:gd name="T14" fmla="*/ 0 w 2896"/>
                <a:gd name="T15" fmla="*/ 1448 h 1474"/>
                <a:gd name="T16" fmla="*/ 0 w 2896"/>
                <a:gd name="T17" fmla="*/ 1448 h 1474"/>
                <a:gd name="T18" fmla="*/ 1448 w 2896"/>
                <a:gd name="T19" fmla="*/ 0 h 1474"/>
                <a:gd name="T20" fmla="*/ 2896 w 2896"/>
                <a:gd name="T21" fmla="*/ 1448 h 1474"/>
                <a:gd name="T22" fmla="*/ 2896 w 2896"/>
                <a:gd name="T23" fmla="*/ 1472 h 1474"/>
                <a:gd name="T24" fmla="*/ 2896 w 2896"/>
                <a:gd name="T25" fmla="*/ 1448 h 1474"/>
                <a:gd name="T26" fmla="*/ 1448 w 2896"/>
                <a:gd name="T27" fmla="*/ 0 h 1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96" h="1474">
                  <a:moveTo>
                    <a:pt x="2896" y="1473"/>
                  </a:moveTo>
                  <a:cubicBezTo>
                    <a:pt x="2896" y="1474"/>
                    <a:pt x="2896" y="1474"/>
                    <a:pt x="2896" y="1474"/>
                  </a:cubicBezTo>
                  <a:cubicBezTo>
                    <a:pt x="2896" y="1474"/>
                    <a:pt x="2896" y="1474"/>
                    <a:pt x="2896" y="1473"/>
                  </a:cubicBezTo>
                  <a:moveTo>
                    <a:pt x="0" y="1450"/>
                  </a:moveTo>
                  <a:cubicBezTo>
                    <a:pt x="0" y="1450"/>
                    <a:pt x="0" y="1450"/>
                    <a:pt x="0" y="1450"/>
                  </a:cubicBezTo>
                  <a:cubicBezTo>
                    <a:pt x="0" y="1450"/>
                    <a:pt x="0" y="1450"/>
                    <a:pt x="0" y="1450"/>
                  </a:cubicBezTo>
                  <a:moveTo>
                    <a:pt x="1448" y="0"/>
                  </a:moveTo>
                  <a:cubicBezTo>
                    <a:pt x="648" y="0"/>
                    <a:pt x="0" y="649"/>
                    <a:pt x="0" y="1448"/>
                  </a:cubicBezTo>
                  <a:cubicBezTo>
                    <a:pt x="0" y="1448"/>
                    <a:pt x="0" y="1448"/>
                    <a:pt x="0" y="1448"/>
                  </a:cubicBezTo>
                  <a:cubicBezTo>
                    <a:pt x="0" y="649"/>
                    <a:pt x="648" y="0"/>
                    <a:pt x="1448" y="0"/>
                  </a:cubicBezTo>
                  <a:cubicBezTo>
                    <a:pt x="2248" y="0"/>
                    <a:pt x="2896" y="649"/>
                    <a:pt x="2896" y="1448"/>
                  </a:cubicBezTo>
                  <a:cubicBezTo>
                    <a:pt x="2896" y="1456"/>
                    <a:pt x="2896" y="1464"/>
                    <a:pt x="2896" y="1472"/>
                  </a:cubicBezTo>
                  <a:cubicBezTo>
                    <a:pt x="2896" y="1464"/>
                    <a:pt x="2896" y="1456"/>
                    <a:pt x="2896" y="1448"/>
                  </a:cubicBezTo>
                  <a:cubicBezTo>
                    <a:pt x="2896" y="649"/>
                    <a:pt x="2248" y="0"/>
                    <a:pt x="1448" y="0"/>
                  </a:cubicBezTo>
                </a:path>
              </a:pathLst>
            </a:custGeom>
            <a:solidFill>
              <a:srgbClr val="3EB0F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Freeform 245">
              <a:extLst>
                <a:ext uri="{FF2B5EF4-FFF2-40B4-BE49-F238E27FC236}">
                  <a16:creationId xmlns="" xmlns:a16="http://schemas.microsoft.com/office/drawing/2014/main" id="{5A87EB3A-6CBF-4997-BAF0-0113FA19E2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2" y="1565"/>
              <a:ext cx="1188" cy="642"/>
            </a:xfrm>
            <a:custGeom>
              <a:avLst/>
              <a:gdLst>
                <a:gd name="T0" fmla="*/ 1448 w 2896"/>
                <a:gd name="T1" fmla="*/ 0 h 1563"/>
                <a:gd name="T2" fmla="*/ 0 w 2896"/>
                <a:gd name="T3" fmla="*/ 1448 h 1563"/>
                <a:gd name="T4" fmla="*/ 0 w 2896"/>
                <a:gd name="T5" fmla="*/ 1450 h 1563"/>
                <a:gd name="T6" fmla="*/ 0 w 2896"/>
                <a:gd name="T7" fmla="*/ 1450 h 1563"/>
                <a:gd name="T8" fmla="*/ 5 w 2896"/>
                <a:gd name="T9" fmla="*/ 1563 h 1563"/>
                <a:gd name="T10" fmla="*/ 1448 w 2896"/>
                <a:gd name="T11" fmla="*/ 230 h 1563"/>
                <a:gd name="T12" fmla="*/ 2892 w 2896"/>
                <a:gd name="T13" fmla="*/ 1563 h 1563"/>
                <a:gd name="T14" fmla="*/ 2896 w 2896"/>
                <a:gd name="T15" fmla="*/ 1474 h 1563"/>
                <a:gd name="T16" fmla="*/ 2896 w 2896"/>
                <a:gd name="T17" fmla="*/ 1473 h 1563"/>
                <a:gd name="T18" fmla="*/ 2896 w 2896"/>
                <a:gd name="T19" fmla="*/ 1472 h 1563"/>
                <a:gd name="T20" fmla="*/ 2896 w 2896"/>
                <a:gd name="T21" fmla="*/ 1448 h 1563"/>
                <a:gd name="T22" fmla="*/ 1448 w 2896"/>
                <a:gd name="T23" fmla="*/ 0 h 15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96" h="1563">
                  <a:moveTo>
                    <a:pt x="1448" y="0"/>
                  </a:moveTo>
                  <a:cubicBezTo>
                    <a:pt x="648" y="0"/>
                    <a:pt x="0" y="649"/>
                    <a:pt x="0" y="1448"/>
                  </a:cubicBezTo>
                  <a:cubicBezTo>
                    <a:pt x="0" y="1449"/>
                    <a:pt x="0" y="1449"/>
                    <a:pt x="0" y="1450"/>
                  </a:cubicBezTo>
                  <a:cubicBezTo>
                    <a:pt x="0" y="1450"/>
                    <a:pt x="0" y="1450"/>
                    <a:pt x="0" y="1450"/>
                  </a:cubicBezTo>
                  <a:cubicBezTo>
                    <a:pt x="0" y="1488"/>
                    <a:pt x="2" y="1526"/>
                    <a:pt x="5" y="1563"/>
                  </a:cubicBezTo>
                  <a:cubicBezTo>
                    <a:pt x="63" y="817"/>
                    <a:pt x="687" y="230"/>
                    <a:pt x="1448" y="230"/>
                  </a:cubicBezTo>
                  <a:cubicBezTo>
                    <a:pt x="2209" y="230"/>
                    <a:pt x="2833" y="817"/>
                    <a:pt x="2892" y="1563"/>
                  </a:cubicBezTo>
                  <a:cubicBezTo>
                    <a:pt x="2894" y="1534"/>
                    <a:pt x="2895" y="1504"/>
                    <a:pt x="2896" y="1474"/>
                  </a:cubicBezTo>
                  <a:cubicBezTo>
                    <a:pt x="2896" y="1474"/>
                    <a:pt x="2896" y="1474"/>
                    <a:pt x="2896" y="1473"/>
                  </a:cubicBezTo>
                  <a:cubicBezTo>
                    <a:pt x="2896" y="1473"/>
                    <a:pt x="2896" y="1473"/>
                    <a:pt x="2896" y="1472"/>
                  </a:cubicBezTo>
                  <a:cubicBezTo>
                    <a:pt x="2896" y="1464"/>
                    <a:pt x="2896" y="1456"/>
                    <a:pt x="2896" y="1448"/>
                  </a:cubicBezTo>
                  <a:cubicBezTo>
                    <a:pt x="2896" y="649"/>
                    <a:pt x="2248" y="0"/>
                    <a:pt x="1448" y="0"/>
                  </a:cubicBezTo>
                </a:path>
              </a:pathLst>
            </a:cu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Freeform 246">
              <a:extLst>
                <a:ext uri="{FF2B5EF4-FFF2-40B4-BE49-F238E27FC236}">
                  <a16:creationId xmlns="" xmlns:a16="http://schemas.microsoft.com/office/drawing/2014/main" id="{E44419E1-ED59-4119-975A-CAB78486F1D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38" y="1361"/>
              <a:ext cx="1596" cy="1598"/>
            </a:xfrm>
            <a:custGeom>
              <a:avLst/>
              <a:gdLst>
                <a:gd name="T0" fmla="*/ 3200 w 3886"/>
                <a:gd name="T1" fmla="*/ 651 h 3886"/>
                <a:gd name="T2" fmla="*/ 3600 w 3886"/>
                <a:gd name="T3" fmla="*/ 1230 h 3886"/>
                <a:gd name="T4" fmla="*/ 3746 w 3886"/>
                <a:gd name="T5" fmla="*/ 1943 h 3886"/>
                <a:gd name="T6" fmla="*/ 3604 w 3886"/>
                <a:gd name="T7" fmla="*/ 2645 h 3886"/>
                <a:gd name="T8" fmla="*/ 2951 w 3886"/>
                <a:gd name="T9" fmla="*/ 3439 h 3886"/>
                <a:gd name="T10" fmla="*/ 1943 w 3886"/>
                <a:gd name="T11" fmla="*/ 3746 h 3886"/>
                <a:gd name="T12" fmla="*/ 1241 w 3886"/>
                <a:gd name="T13" fmla="*/ 3605 h 3886"/>
                <a:gd name="T14" fmla="*/ 448 w 3886"/>
                <a:gd name="T15" fmla="*/ 2951 h 3886"/>
                <a:gd name="T16" fmla="*/ 140 w 3886"/>
                <a:gd name="T17" fmla="*/ 1943 h 3886"/>
                <a:gd name="T18" fmla="*/ 282 w 3886"/>
                <a:gd name="T19" fmla="*/ 1241 h 3886"/>
                <a:gd name="T20" fmla="*/ 935 w 3886"/>
                <a:gd name="T21" fmla="*/ 448 h 3886"/>
                <a:gd name="T22" fmla="*/ 1943 w 3886"/>
                <a:gd name="T23" fmla="*/ 140 h 3886"/>
                <a:gd name="T24" fmla="*/ 2681 w 3886"/>
                <a:gd name="T25" fmla="*/ 298 h 3886"/>
                <a:gd name="T26" fmla="*/ 2774 w 3886"/>
                <a:gd name="T27" fmla="*/ 262 h 3886"/>
                <a:gd name="T28" fmla="*/ 2739 w 3886"/>
                <a:gd name="T29" fmla="*/ 170 h 3886"/>
                <a:gd name="T30" fmla="*/ 1943 w 3886"/>
                <a:gd name="T31" fmla="*/ 0 h 3886"/>
                <a:gd name="T32" fmla="*/ 1187 w 3886"/>
                <a:gd name="T33" fmla="*/ 153 h 3886"/>
                <a:gd name="T34" fmla="*/ 332 w 3886"/>
                <a:gd name="T35" fmla="*/ 857 h 3886"/>
                <a:gd name="T36" fmla="*/ 0 w 3886"/>
                <a:gd name="T37" fmla="*/ 1943 h 3886"/>
                <a:gd name="T38" fmla="*/ 153 w 3886"/>
                <a:gd name="T39" fmla="*/ 2700 h 3886"/>
                <a:gd name="T40" fmla="*/ 857 w 3886"/>
                <a:gd name="T41" fmla="*/ 3555 h 3886"/>
                <a:gd name="T42" fmla="*/ 1943 w 3886"/>
                <a:gd name="T43" fmla="*/ 3886 h 3886"/>
                <a:gd name="T44" fmla="*/ 2699 w 3886"/>
                <a:gd name="T45" fmla="*/ 3734 h 3886"/>
                <a:gd name="T46" fmla="*/ 3554 w 3886"/>
                <a:gd name="T47" fmla="*/ 3030 h 3886"/>
                <a:gd name="T48" fmla="*/ 3886 w 3886"/>
                <a:gd name="T49" fmla="*/ 1943 h 3886"/>
                <a:gd name="T50" fmla="*/ 3728 w 3886"/>
                <a:gd name="T51" fmla="*/ 1174 h 3886"/>
                <a:gd name="T52" fmla="*/ 3298 w 3886"/>
                <a:gd name="T53" fmla="*/ 550 h 3886"/>
                <a:gd name="T54" fmla="*/ 3199 w 3886"/>
                <a:gd name="T55" fmla="*/ 552 h 3886"/>
                <a:gd name="T56" fmla="*/ 3200 w 3886"/>
                <a:gd name="T57" fmla="*/ 651 h 38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886" h="3886">
                  <a:moveTo>
                    <a:pt x="3200" y="651"/>
                  </a:moveTo>
                  <a:cubicBezTo>
                    <a:pt x="3369" y="815"/>
                    <a:pt x="3505" y="1011"/>
                    <a:pt x="3600" y="1230"/>
                  </a:cubicBezTo>
                  <a:cubicBezTo>
                    <a:pt x="3694" y="1449"/>
                    <a:pt x="3746" y="1690"/>
                    <a:pt x="3746" y="1943"/>
                  </a:cubicBezTo>
                  <a:cubicBezTo>
                    <a:pt x="3746" y="2192"/>
                    <a:pt x="3696" y="2429"/>
                    <a:pt x="3604" y="2645"/>
                  </a:cubicBezTo>
                  <a:cubicBezTo>
                    <a:pt x="3468" y="2969"/>
                    <a:pt x="3239" y="3244"/>
                    <a:pt x="2951" y="3439"/>
                  </a:cubicBezTo>
                  <a:cubicBezTo>
                    <a:pt x="2663" y="3633"/>
                    <a:pt x="2317" y="3746"/>
                    <a:pt x="1943" y="3746"/>
                  </a:cubicBezTo>
                  <a:cubicBezTo>
                    <a:pt x="1694" y="3746"/>
                    <a:pt x="1457" y="3696"/>
                    <a:pt x="1241" y="3605"/>
                  </a:cubicBezTo>
                  <a:cubicBezTo>
                    <a:pt x="918" y="3468"/>
                    <a:pt x="642" y="3239"/>
                    <a:pt x="448" y="2951"/>
                  </a:cubicBezTo>
                  <a:cubicBezTo>
                    <a:pt x="253" y="2664"/>
                    <a:pt x="140" y="2317"/>
                    <a:pt x="140" y="1943"/>
                  </a:cubicBezTo>
                  <a:cubicBezTo>
                    <a:pt x="140" y="1694"/>
                    <a:pt x="190" y="1457"/>
                    <a:pt x="282" y="1241"/>
                  </a:cubicBezTo>
                  <a:cubicBezTo>
                    <a:pt x="418" y="918"/>
                    <a:pt x="647" y="642"/>
                    <a:pt x="935" y="448"/>
                  </a:cubicBezTo>
                  <a:cubicBezTo>
                    <a:pt x="1223" y="254"/>
                    <a:pt x="1569" y="140"/>
                    <a:pt x="1943" y="140"/>
                  </a:cubicBezTo>
                  <a:cubicBezTo>
                    <a:pt x="2206" y="140"/>
                    <a:pt x="2456" y="196"/>
                    <a:pt x="2681" y="298"/>
                  </a:cubicBezTo>
                  <a:cubicBezTo>
                    <a:pt x="2716" y="313"/>
                    <a:pt x="2758" y="298"/>
                    <a:pt x="2774" y="262"/>
                  </a:cubicBezTo>
                  <a:cubicBezTo>
                    <a:pt x="2790" y="227"/>
                    <a:pt x="2774" y="186"/>
                    <a:pt x="2739" y="170"/>
                  </a:cubicBezTo>
                  <a:cubicBezTo>
                    <a:pt x="2496" y="61"/>
                    <a:pt x="2226" y="0"/>
                    <a:pt x="1943" y="0"/>
                  </a:cubicBezTo>
                  <a:cubicBezTo>
                    <a:pt x="1675" y="0"/>
                    <a:pt x="1419" y="55"/>
                    <a:pt x="1187" y="153"/>
                  </a:cubicBezTo>
                  <a:cubicBezTo>
                    <a:pt x="838" y="300"/>
                    <a:pt x="541" y="547"/>
                    <a:pt x="332" y="857"/>
                  </a:cubicBezTo>
                  <a:cubicBezTo>
                    <a:pt x="122" y="1167"/>
                    <a:pt x="0" y="1541"/>
                    <a:pt x="0" y="1943"/>
                  </a:cubicBezTo>
                  <a:cubicBezTo>
                    <a:pt x="0" y="2211"/>
                    <a:pt x="54" y="2467"/>
                    <a:pt x="153" y="2700"/>
                  </a:cubicBezTo>
                  <a:cubicBezTo>
                    <a:pt x="300" y="3048"/>
                    <a:pt x="546" y="3345"/>
                    <a:pt x="857" y="3555"/>
                  </a:cubicBezTo>
                  <a:cubicBezTo>
                    <a:pt x="1167" y="3764"/>
                    <a:pt x="1541" y="3886"/>
                    <a:pt x="1943" y="3886"/>
                  </a:cubicBezTo>
                  <a:cubicBezTo>
                    <a:pt x="2211" y="3886"/>
                    <a:pt x="2467" y="3832"/>
                    <a:pt x="2699" y="3734"/>
                  </a:cubicBezTo>
                  <a:cubicBezTo>
                    <a:pt x="3048" y="3586"/>
                    <a:pt x="3345" y="3340"/>
                    <a:pt x="3554" y="3030"/>
                  </a:cubicBezTo>
                  <a:cubicBezTo>
                    <a:pt x="3764" y="2720"/>
                    <a:pt x="3886" y="2345"/>
                    <a:pt x="3886" y="1943"/>
                  </a:cubicBezTo>
                  <a:cubicBezTo>
                    <a:pt x="3886" y="1670"/>
                    <a:pt x="3830" y="1410"/>
                    <a:pt x="3728" y="1174"/>
                  </a:cubicBezTo>
                  <a:cubicBezTo>
                    <a:pt x="3626" y="939"/>
                    <a:pt x="3479" y="727"/>
                    <a:pt x="3298" y="550"/>
                  </a:cubicBezTo>
                  <a:cubicBezTo>
                    <a:pt x="3270" y="524"/>
                    <a:pt x="3226" y="524"/>
                    <a:pt x="3199" y="552"/>
                  </a:cubicBezTo>
                  <a:cubicBezTo>
                    <a:pt x="3172" y="580"/>
                    <a:pt x="3173" y="624"/>
                    <a:pt x="3200" y="65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Freeform 247">
              <a:extLst>
                <a:ext uri="{FF2B5EF4-FFF2-40B4-BE49-F238E27FC236}">
                  <a16:creationId xmlns="" xmlns:a16="http://schemas.microsoft.com/office/drawing/2014/main" id="{DEE21088-0C9F-4331-8FEE-8274A76DB900}"/>
                </a:ext>
              </a:extLst>
            </p:cNvPr>
            <p:cNvSpPr>
              <a:spLocks/>
            </p:cNvSpPr>
            <p:nvPr/>
          </p:nvSpPr>
          <p:spPr bwMode="auto">
            <a:xfrm>
              <a:off x="4114" y="1476"/>
              <a:ext cx="126" cy="108"/>
            </a:xfrm>
            <a:custGeom>
              <a:avLst/>
              <a:gdLst>
                <a:gd name="T0" fmla="*/ 42 w 305"/>
                <a:gd name="T1" fmla="*/ 139 h 262"/>
                <a:gd name="T2" fmla="*/ 183 w 305"/>
                <a:gd name="T3" fmla="*/ 239 h 262"/>
                <a:gd name="T4" fmla="*/ 282 w 305"/>
                <a:gd name="T5" fmla="*/ 226 h 262"/>
                <a:gd name="T6" fmla="*/ 269 w 305"/>
                <a:gd name="T7" fmla="*/ 128 h 262"/>
                <a:gd name="T8" fmla="*/ 117 w 305"/>
                <a:gd name="T9" fmla="*/ 21 h 262"/>
                <a:gd name="T10" fmla="*/ 21 w 305"/>
                <a:gd name="T11" fmla="*/ 43 h 262"/>
                <a:gd name="T12" fmla="*/ 42 w 305"/>
                <a:gd name="T13" fmla="*/ 139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5" h="262">
                  <a:moveTo>
                    <a:pt x="42" y="139"/>
                  </a:moveTo>
                  <a:cubicBezTo>
                    <a:pt x="91" y="170"/>
                    <a:pt x="138" y="203"/>
                    <a:pt x="183" y="239"/>
                  </a:cubicBezTo>
                  <a:cubicBezTo>
                    <a:pt x="214" y="262"/>
                    <a:pt x="258" y="257"/>
                    <a:pt x="282" y="226"/>
                  </a:cubicBezTo>
                  <a:cubicBezTo>
                    <a:pt x="305" y="196"/>
                    <a:pt x="300" y="152"/>
                    <a:pt x="269" y="128"/>
                  </a:cubicBezTo>
                  <a:cubicBezTo>
                    <a:pt x="220" y="90"/>
                    <a:pt x="170" y="54"/>
                    <a:pt x="117" y="21"/>
                  </a:cubicBezTo>
                  <a:cubicBezTo>
                    <a:pt x="84" y="0"/>
                    <a:pt x="41" y="10"/>
                    <a:pt x="21" y="43"/>
                  </a:cubicBezTo>
                  <a:cubicBezTo>
                    <a:pt x="0" y="75"/>
                    <a:pt x="10" y="119"/>
                    <a:pt x="42" y="13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Freeform 248">
              <a:extLst>
                <a:ext uri="{FF2B5EF4-FFF2-40B4-BE49-F238E27FC236}">
                  <a16:creationId xmlns="" xmlns:a16="http://schemas.microsoft.com/office/drawing/2014/main" id="{78664E6B-98DA-4DFA-B7C9-005B420CDD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13" y="1536"/>
              <a:ext cx="1246" cy="1248"/>
            </a:xfrm>
            <a:custGeom>
              <a:avLst/>
              <a:gdLst>
                <a:gd name="T0" fmla="*/ 412 w 3036"/>
                <a:gd name="T1" fmla="*/ 2340 h 3036"/>
                <a:gd name="T2" fmla="*/ 212 w 3036"/>
                <a:gd name="T3" fmla="*/ 1959 h 3036"/>
                <a:gd name="T4" fmla="*/ 140 w 3036"/>
                <a:gd name="T5" fmla="*/ 1518 h 3036"/>
                <a:gd name="T6" fmla="*/ 248 w 3036"/>
                <a:gd name="T7" fmla="*/ 982 h 3036"/>
                <a:gd name="T8" fmla="*/ 748 w 3036"/>
                <a:gd name="T9" fmla="*/ 376 h 3036"/>
                <a:gd name="T10" fmla="*/ 1518 w 3036"/>
                <a:gd name="T11" fmla="*/ 140 h 3036"/>
                <a:gd name="T12" fmla="*/ 2054 w 3036"/>
                <a:gd name="T13" fmla="*/ 249 h 3036"/>
                <a:gd name="T14" fmla="*/ 2661 w 3036"/>
                <a:gd name="T15" fmla="*/ 748 h 3036"/>
                <a:gd name="T16" fmla="*/ 2896 w 3036"/>
                <a:gd name="T17" fmla="*/ 1518 h 3036"/>
                <a:gd name="T18" fmla="*/ 2788 w 3036"/>
                <a:gd name="T19" fmla="*/ 2055 h 3036"/>
                <a:gd name="T20" fmla="*/ 2288 w 3036"/>
                <a:gd name="T21" fmla="*/ 2661 h 3036"/>
                <a:gd name="T22" fmla="*/ 1518 w 3036"/>
                <a:gd name="T23" fmla="*/ 2896 h 3036"/>
                <a:gd name="T24" fmla="*/ 1104 w 3036"/>
                <a:gd name="T25" fmla="*/ 2833 h 3036"/>
                <a:gd name="T26" fmla="*/ 740 w 3036"/>
                <a:gd name="T27" fmla="*/ 2656 h 3036"/>
                <a:gd name="T28" fmla="*/ 643 w 3036"/>
                <a:gd name="T29" fmla="*/ 2674 h 3036"/>
                <a:gd name="T30" fmla="*/ 661 w 3036"/>
                <a:gd name="T31" fmla="*/ 2771 h 3036"/>
                <a:gd name="T32" fmla="*/ 1062 w 3036"/>
                <a:gd name="T33" fmla="*/ 2967 h 3036"/>
                <a:gd name="T34" fmla="*/ 1518 w 3036"/>
                <a:gd name="T35" fmla="*/ 3036 h 3036"/>
                <a:gd name="T36" fmla="*/ 2109 w 3036"/>
                <a:gd name="T37" fmla="*/ 2917 h 3036"/>
                <a:gd name="T38" fmla="*/ 2777 w 3036"/>
                <a:gd name="T39" fmla="*/ 2367 h 3036"/>
                <a:gd name="T40" fmla="*/ 3036 w 3036"/>
                <a:gd name="T41" fmla="*/ 1518 h 3036"/>
                <a:gd name="T42" fmla="*/ 2917 w 3036"/>
                <a:gd name="T43" fmla="*/ 927 h 3036"/>
                <a:gd name="T44" fmla="*/ 2367 w 3036"/>
                <a:gd name="T45" fmla="*/ 260 h 3036"/>
                <a:gd name="T46" fmla="*/ 1518 w 3036"/>
                <a:gd name="T47" fmla="*/ 0 h 3036"/>
                <a:gd name="T48" fmla="*/ 927 w 3036"/>
                <a:gd name="T49" fmla="*/ 120 h 3036"/>
                <a:gd name="T50" fmla="*/ 259 w 3036"/>
                <a:gd name="T51" fmla="*/ 670 h 3036"/>
                <a:gd name="T52" fmla="*/ 0 w 3036"/>
                <a:gd name="T53" fmla="*/ 1518 h 3036"/>
                <a:gd name="T54" fmla="*/ 79 w 3036"/>
                <a:gd name="T55" fmla="*/ 2003 h 3036"/>
                <a:gd name="T56" fmla="*/ 299 w 3036"/>
                <a:gd name="T57" fmla="*/ 2424 h 3036"/>
                <a:gd name="T58" fmla="*/ 397 w 3036"/>
                <a:gd name="T59" fmla="*/ 2438 h 3036"/>
                <a:gd name="T60" fmla="*/ 412 w 3036"/>
                <a:gd name="T61" fmla="*/ 2340 h 30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036" h="3036">
                  <a:moveTo>
                    <a:pt x="412" y="2340"/>
                  </a:moveTo>
                  <a:cubicBezTo>
                    <a:pt x="326" y="2225"/>
                    <a:pt x="258" y="2097"/>
                    <a:pt x="212" y="1959"/>
                  </a:cubicBezTo>
                  <a:cubicBezTo>
                    <a:pt x="165" y="1820"/>
                    <a:pt x="140" y="1672"/>
                    <a:pt x="140" y="1518"/>
                  </a:cubicBezTo>
                  <a:cubicBezTo>
                    <a:pt x="140" y="1328"/>
                    <a:pt x="179" y="1147"/>
                    <a:pt x="248" y="982"/>
                  </a:cubicBezTo>
                  <a:cubicBezTo>
                    <a:pt x="353" y="735"/>
                    <a:pt x="528" y="524"/>
                    <a:pt x="748" y="376"/>
                  </a:cubicBezTo>
                  <a:cubicBezTo>
                    <a:pt x="968" y="227"/>
                    <a:pt x="1232" y="140"/>
                    <a:pt x="1518" y="140"/>
                  </a:cubicBezTo>
                  <a:cubicBezTo>
                    <a:pt x="1708" y="140"/>
                    <a:pt x="1890" y="179"/>
                    <a:pt x="2054" y="249"/>
                  </a:cubicBezTo>
                  <a:cubicBezTo>
                    <a:pt x="2302" y="353"/>
                    <a:pt x="2512" y="528"/>
                    <a:pt x="2661" y="748"/>
                  </a:cubicBezTo>
                  <a:cubicBezTo>
                    <a:pt x="2809" y="968"/>
                    <a:pt x="2896" y="1233"/>
                    <a:pt x="2896" y="1518"/>
                  </a:cubicBezTo>
                  <a:cubicBezTo>
                    <a:pt x="2896" y="1709"/>
                    <a:pt x="2857" y="1890"/>
                    <a:pt x="2788" y="2055"/>
                  </a:cubicBezTo>
                  <a:cubicBezTo>
                    <a:pt x="2683" y="2302"/>
                    <a:pt x="2508" y="2512"/>
                    <a:pt x="2288" y="2661"/>
                  </a:cubicBezTo>
                  <a:cubicBezTo>
                    <a:pt x="2068" y="2810"/>
                    <a:pt x="1804" y="2896"/>
                    <a:pt x="1518" y="2896"/>
                  </a:cubicBezTo>
                  <a:cubicBezTo>
                    <a:pt x="1374" y="2896"/>
                    <a:pt x="1234" y="2874"/>
                    <a:pt x="1104" y="2833"/>
                  </a:cubicBezTo>
                  <a:cubicBezTo>
                    <a:pt x="973" y="2792"/>
                    <a:pt x="851" y="2732"/>
                    <a:pt x="740" y="2656"/>
                  </a:cubicBezTo>
                  <a:cubicBezTo>
                    <a:pt x="708" y="2634"/>
                    <a:pt x="665" y="2642"/>
                    <a:pt x="643" y="2674"/>
                  </a:cubicBezTo>
                  <a:cubicBezTo>
                    <a:pt x="621" y="2706"/>
                    <a:pt x="629" y="2749"/>
                    <a:pt x="661" y="2771"/>
                  </a:cubicBezTo>
                  <a:cubicBezTo>
                    <a:pt x="783" y="2855"/>
                    <a:pt x="918" y="2921"/>
                    <a:pt x="1062" y="2967"/>
                  </a:cubicBezTo>
                  <a:cubicBezTo>
                    <a:pt x="1206" y="3012"/>
                    <a:pt x="1359" y="3036"/>
                    <a:pt x="1518" y="3036"/>
                  </a:cubicBezTo>
                  <a:cubicBezTo>
                    <a:pt x="1727" y="3036"/>
                    <a:pt x="1927" y="2994"/>
                    <a:pt x="2109" y="2917"/>
                  </a:cubicBezTo>
                  <a:cubicBezTo>
                    <a:pt x="2381" y="2802"/>
                    <a:pt x="2613" y="2609"/>
                    <a:pt x="2777" y="2367"/>
                  </a:cubicBezTo>
                  <a:cubicBezTo>
                    <a:pt x="2940" y="2125"/>
                    <a:pt x="3036" y="1832"/>
                    <a:pt x="3036" y="1518"/>
                  </a:cubicBezTo>
                  <a:cubicBezTo>
                    <a:pt x="3036" y="1309"/>
                    <a:pt x="2994" y="1109"/>
                    <a:pt x="2917" y="927"/>
                  </a:cubicBezTo>
                  <a:cubicBezTo>
                    <a:pt x="2801" y="655"/>
                    <a:pt x="2609" y="423"/>
                    <a:pt x="2367" y="260"/>
                  </a:cubicBezTo>
                  <a:cubicBezTo>
                    <a:pt x="2125" y="96"/>
                    <a:pt x="1832" y="0"/>
                    <a:pt x="1518" y="0"/>
                  </a:cubicBezTo>
                  <a:cubicBezTo>
                    <a:pt x="1309" y="0"/>
                    <a:pt x="1109" y="43"/>
                    <a:pt x="927" y="120"/>
                  </a:cubicBezTo>
                  <a:cubicBezTo>
                    <a:pt x="655" y="235"/>
                    <a:pt x="423" y="427"/>
                    <a:pt x="259" y="670"/>
                  </a:cubicBezTo>
                  <a:cubicBezTo>
                    <a:pt x="96" y="912"/>
                    <a:pt x="0" y="1204"/>
                    <a:pt x="0" y="1518"/>
                  </a:cubicBezTo>
                  <a:cubicBezTo>
                    <a:pt x="0" y="1688"/>
                    <a:pt x="28" y="1851"/>
                    <a:pt x="79" y="2003"/>
                  </a:cubicBezTo>
                  <a:cubicBezTo>
                    <a:pt x="131" y="2156"/>
                    <a:pt x="205" y="2297"/>
                    <a:pt x="299" y="2424"/>
                  </a:cubicBezTo>
                  <a:cubicBezTo>
                    <a:pt x="322" y="2455"/>
                    <a:pt x="366" y="2461"/>
                    <a:pt x="397" y="2438"/>
                  </a:cubicBezTo>
                  <a:cubicBezTo>
                    <a:pt x="428" y="2415"/>
                    <a:pt x="435" y="2371"/>
                    <a:pt x="412" y="23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Freeform 249">
              <a:extLst>
                <a:ext uri="{FF2B5EF4-FFF2-40B4-BE49-F238E27FC236}">
                  <a16:creationId xmlns="" xmlns:a16="http://schemas.microsoft.com/office/drawing/2014/main" id="{933B1600-37CC-411F-A121-CDBD4E5CA8CB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3" y="1864"/>
              <a:ext cx="66" cy="362"/>
            </a:xfrm>
            <a:custGeom>
              <a:avLst/>
              <a:gdLst>
                <a:gd name="T0" fmla="*/ 80 w 160"/>
                <a:gd name="T1" fmla="*/ 882 h 882"/>
                <a:gd name="T2" fmla="*/ 0 w 160"/>
                <a:gd name="T3" fmla="*/ 801 h 882"/>
                <a:gd name="T4" fmla="*/ 0 w 160"/>
                <a:gd name="T5" fmla="*/ 80 h 882"/>
                <a:gd name="T6" fmla="*/ 80 w 160"/>
                <a:gd name="T7" fmla="*/ 0 h 882"/>
                <a:gd name="T8" fmla="*/ 160 w 160"/>
                <a:gd name="T9" fmla="*/ 80 h 882"/>
                <a:gd name="T10" fmla="*/ 160 w 160"/>
                <a:gd name="T11" fmla="*/ 801 h 882"/>
                <a:gd name="T12" fmla="*/ 80 w 160"/>
                <a:gd name="T13" fmla="*/ 882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882">
                  <a:moveTo>
                    <a:pt x="80" y="882"/>
                  </a:moveTo>
                  <a:cubicBezTo>
                    <a:pt x="36" y="882"/>
                    <a:pt x="0" y="846"/>
                    <a:pt x="0" y="801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36"/>
                    <a:pt x="36" y="0"/>
                    <a:pt x="80" y="0"/>
                  </a:cubicBezTo>
                  <a:cubicBezTo>
                    <a:pt x="124" y="0"/>
                    <a:pt x="160" y="36"/>
                    <a:pt x="160" y="80"/>
                  </a:cubicBezTo>
                  <a:cubicBezTo>
                    <a:pt x="160" y="801"/>
                    <a:pt x="160" y="801"/>
                    <a:pt x="160" y="801"/>
                  </a:cubicBezTo>
                  <a:cubicBezTo>
                    <a:pt x="160" y="846"/>
                    <a:pt x="124" y="882"/>
                    <a:pt x="80" y="882"/>
                  </a:cubicBezTo>
                  <a:close/>
                </a:path>
              </a:pathLst>
            </a:cu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Freeform 250">
              <a:extLst>
                <a:ext uri="{FF2B5EF4-FFF2-40B4-BE49-F238E27FC236}">
                  <a16:creationId xmlns="" xmlns:a16="http://schemas.microsoft.com/office/drawing/2014/main" id="{6814EC60-FB88-43ED-B1DA-A8FFD1F267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3" y="2160"/>
              <a:ext cx="247" cy="66"/>
            </a:xfrm>
            <a:custGeom>
              <a:avLst/>
              <a:gdLst>
                <a:gd name="T0" fmla="*/ 521 w 601"/>
                <a:gd name="T1" fmla="*/ 161 h 161"/>
                <a:gd name="T2" fmla="*/ 80 w 601"/>
                <a:gd name="T3" fmla="*/ 161 h 161"/>
                <a:gd name="T4" fmla="*/ 0 w 601"/>
                <a:gd name="T5" fmla="*/ 80 h 161"/>
                <a:gd name="T6" fmla="*/ 80 w 601"/>
                <a:gd name="T7" fmla="*/ 0 h 161"/>
                <a:gd name="T8" fmla="*/ 521 w 601"/>
                <a:gd name="T9" fmla="*/ 0 h 161"/>
                <a:gd name="T10" fmla="*/ 601 w 601"/>
                <a:gd name="T11" fmla="*/ 80 h 161"/>
                <a:gd name="T12" fmla="*/ 521 w 601"/>
                <a:gd name="T13" fmla="*/ 161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1" h="161">
                  <a:moveTo>
                    <a:pt x="521" y="161"/>
                  </a:moveTo>
                  <a:cubicBezTo>
                    <a:pt x="80" y="161"/>
                    <a:pt x="80" y="161"/>
                    <a:pt x="80" y="161"/>
                  </a:cubicBezTo>
                  <a:cubicBezTo>
                    <a:pt x="36" y="161"/>
                    <a:pt x="0" y="125"/>
                    <a:pt x="0" y="80"/>
                  </a:cubicBezTo>
                  <a:cubicBezTo>
                    <a:pt x="0" y="36"/>
                    <a:pt x="36" y="0"/>
                    <a:pt x="80" y="0"/>
                  </a:cubicBezTo>
                  <a:cubicBezTo>
                    <a:pt x="521" y="0"/>
                    <a:pt x="521" y="0"/>
                    <a:pt x="521" y="0"/>
                  </a:cubicBezTo>
                  <a:cubicBezTo>
                    <a:pt x="565" y="0"/>
                    <a:pt x="601" y="36"/>
                    <a:pt x="601" y="80"/>
                  </a:cubicBezTo>
                  <a:cubicBezTo>
                    <a:pt x="601" y="125"/>
                    <a:pt x="565" y="161"/>
                    <a:pt x="521" y="161"/>
                  </a:cubicBezTo>
                  <a:close/>
                </a:path>
              </a:pathLst>
            </a:cu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Oval 251">
              <a:extLst>
                <a:ext uri="{FF2B5EF4-FFF2-40B4-BE49-F238E27FC236}">
                  <a16:creationId xmlns="" xmlns:a16="http://schemas.microsoft.com/office/drawing/2014/main" id="{FF4D9150-12C4-4B04-8C0F-598D1C8ACC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1" y="2160"/>
              <a:ext cx="66" cy="66"/>
            </a:xfrm>
            <a:prstGeom prst="ellipse">
              <a:avLst/>
            </a:prstGeom>
            <a:solidFill>
              <a:srgbClr val="3246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Oval 252">
              <a:extLst>
                <a:ext uri="{FF2B5EF4-FFF2-40B4-BE49-F238E27FC236}">
                  <a16:creationId xmlns="" xmlns:a16="http://schemas.microsoft.com/office/drawing/2014/main" id="{96723512-6555-4524-94FE-73E9468E7EB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9" y="2144"/>
              <a:ext cx="66" cy="66"/>
            </a:xfrm>
            <a:prstGeom prst="ellipse">
              <a:avLst/>
            </a:prstGeom>
            <a:solidFill>
              <a:srgbClr val="3246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Oval 253">
              <a:extLst>
                <a:ext uri="{FF2B5EF4-FFF2-40B4-BE49-F238E27FC236}">
                  <a16:creationId xmlns="" xmlns:a16="http://schemas.microsoft.com/office/drawing/2014/main" id="{0317C6CC-9CF1-4435-8444-6DEFE2981A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" y="2555"/>
              <a:ext cx="66" cy="67"/>
            </a:xfrm>
            <a:prstGeom prst="ellipse">
              <a:avLst/>
            </a:prstGeom>
            <a:solidFill>
              <a:srgbClr val="3246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Oval 254">
              <a:extLst>
                <a:ext uri="{FF2B5EF4-FFF2-40B4-BE49-F238E27FC236}">
                  <a16:creationId xmlns="" xmlns:a16="http://schemas.microsoft.com/office/drawing/2014/main" id="{8B81F920-4941-4975-A3CC-1E7EEA121A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03" y="1682"/>
              <a:ext cx="66" cy="66"/>
            </a:xfrm>
            <a:prstGeom prst="ellipse">
              <a:avLst/>
            </a:prstGeom>
            <a:solidFill>
              <a:srgbClr val="3246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93315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35EAC6F3-02DC-48C3-B4B5-0C9533BAC1AC}"/>
              </a:ext>
            </a:extLst>
          </p:cNvPr>
          <p:cNvSpPr/>
          <p:nvPr/>
        </p:nvSpPr>
        <p:spPr>
          <a:xfrm>
            <a:off x="1835726" y="931834"/>
            <a:ext cx="2367973" cy="49680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29B8D3F-A54F-4E4A-9B58-C1A0E1DE65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14" y="931834"/>
            <a:ext cx="476140" cy="49680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C7E55CC8-800B-4F7D-80EC-3FA202C30BB5}"/>
              </a:ext>
            </a:extLst>
          </p:cNvPr>
          <p:cNvSpPr txBox="1"/>
          <p:nvPr/>
        </p:nvSpPr>
        <p:spPr>
          <a:xfrm>
            <a:off x="1835726" y="843863"/>
            <a:ext cx="253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03 </a:t>
            </a: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作业辅导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A87C168F-552D-41B0-8579-83BBDD9E4D94}"/>
              </a:ext>
            </a:extLst>
          </p:cNvPr>
          <p:cNvSpPr txBox="1"/>
          <p:nvPr/>
        </p:nvSpPr>
        <p:spPr>
          <a:xfrm>
            <a:off x="4325709" y="2262570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EFC13035-8CAA-420B-928D-CA0C7A7BF43E}"/>
              </a:ext>
            </a:extLst>
          </p:cNvPr>
          <p:cNvSpPr txBox="1"/>
          <p:nvPr/>
        </p:nvSpPr>
        <p:spPr>
          <a:xfrm>
            <a:off x="4325709" y="1905874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="" xmlns:a16="http://schemas.microsoft.com/office/drawing/2014/main" id="{BCAD93B5-FC52-452E-8937-2D40DA87F7E1}"/>
              </a:ext>
            </a:extLst>
          </p:cNvPr>
          <p:cNvSpPr txBox="1"/>
          <p:nvPr/>
        </p:nvSpPr>
        <p:spPr>
          <a:xfrm>
            <a:off x="4325709" y="2789725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D049D4C1-1775-4CDE-BE47-1DF4999ABC5B}"/>
              </a:ext>
            </a:extLst>
          </p:cNvPr>
          <p:cNvSpPr txBox="1"/>
          <p:nvPr/>
        </p:nvSpPr>
        <p:spPr>
          <a:xfrm>
            <a:off x="4254757" y="4256618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3C52E61C-0B8B-49DF-AF62-5E3A5DF2FE48}"/>
              </a:ext>
            </a:extLst>
          </p:cNvPr>
          <p:cNvSpPr txBox="1"/>
          <p:nvPr/>
        </p:nvSpPr>
        <p:spPr>
          <a:xfrm>
            <a:off x="4346006" y="392458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902FCBBF-BD2C-4289-9CE7-F426CD23B93E}"/>
              </a:ext>
            </a:extLst>
          </p:cNvPr>
          <p:cNvSpPr txBox="1"/>
          <p:nvPr/>
        </p:nvSpPr>
        <p:spPr>
          <a:xfrm>
            <a:off x="4254757" y="4783773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grpSp>
        <p:nvGrpSpPr>
          <p:cNvPr id="34" name="Group 275">
            <a:extLst>
              <a:ext uri="{FF2B5EF4-FFF2-40B4-BE49-F238E27FC236}">
                <a16:creationId xmlns="" xmlns:a16="http://schemas.microsoft.com/office/drawing/2014/main" id="{B54824BA-1C41-4245-9125-EC89B99F4B48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835726" y="1905874"/>
            <a:ext cx="1668906" cy="1513268"/>
            <a:chOff x="2698" y="927"/>
            <a:chExt cx="2284" cy="2071"/>
          </a:xfrm>
        </p:grpSpPr>
        <p:sp>
          <p:nvSpPr>
            <p:cNvPr id="35" name="AutoShape 274">
              <a:extLst>
                <a:ext uri="{FF2B5EF4-FFF2-40B4-BE49-F238E27FC236}">
                  <a16:creationId xmlns="" xmlns:a16="http://schemas.microsoft.com/office/drawing/2014/main" id="{5F131797-7B0F-4620-879E-AA3C15C00045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698" y="927"/>
              <a:ext cx="2284" cy="20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Freeform 276">
              <a:extLst>
                <a:ext uri="{FF2B5EF4-FFF2-40B4-BE49-F238E27FC236}">
                  <a16:creationId xmlns="" xmlns:a16="http://schemas.microsoft.com/office/drawing/2014/main" id="{A6CCC2A1-39E7-4A02-BB2E-3ECD0FFF17D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58" y="1365"/>
              <a:ext cx="428" cy="406"/>
            </a:xfrm>
            <a:custGeom>
              <a:avLst/>
              <a:gdLst>
                <a:gd name="T0" fmla="*/ 230 w 887"/>
                <a:gd name="T1" fmla="*/ 841 h 841"/>
                <a:gd name="T2" fmla="*/ 187 w 887"/>
                <a:gd name="T3" fmla="*/ 823 h 841"/>
                <a:gd name="T4" fmla="*/ 187 w 887"/>
                <a:gd name="T5" fmla="*/ 142 h 841"/>
                <a:gd name="T6" fmla="*/ 528 w 887"/>
                <a:gd name="T7" fmla="*/ 0 h 841"/>
                <a:gd name="T8" fmla="*/ 869 w 887"/>
                <a:gd name="T9" fmla="*/ 142 h 841"/>
                <a:gd name="T10" fmla="*/ 887 w 887"/>
                <a:gd name="T11" fmla="*/ 184 h 841"/>
                <a:gd name="T12" fmla="*/ 869 w 887"/>
                <a:gd name="T13" fmla="*/ 226 h 841"/>
                <a:gd name="T14" fmla="*/ 272 w 887"/>
                <a:gd name="T15" fmla="*/ 823 h 841"/>
                <a:gd name="T16" fmla="*/ 230 w 887"/>
                <a:gd name="T17" fmla="*/ 841 h 841"/>
                <a:gd name="T18" fmla="*/ 528 w 887"/>
                <a:gd name="T19" fmla="*/ 120 h 841"/>
                <a:gd name="T20" fmla="*/ 272 w 887"/>
                <a:gd name="T21" fmla="*/ 226 h 841"/>
                <a:gd name="T22" fmla="*/ 233 w 887"/>
                <a:gd name="T23" fmla="*/ 692 h 841"/>
                <a:gd name="T24" fmla="*/ 738 w 887"/>
                <a:gd name="T25" fmla="*/ 188 h 841"/>
                <a:gd name="T26" fmla="*/ 528 w 887"/>
                <a:gd name="T27" fmla="*/ 120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7" h="841">
                  <a:moveTo>
                    <a:pt x="230" y="841"/>
                  </a:moveTo>
                  <a:cubicBezTo>
                    <a:pt x="214" y="841"/>
                    <a:pt x="199" y="834"/>
                    <a:pt x="187" y="823"/>
                  </a:cubicBezTo>
                  <a:cubicBezTo>
                    <a:pt x="0" y="635"/>
                    <a:pt x="0" y="329"/>
                    <a:pt x="187" y="142"/>
                  </a:cubicBezTo>
                  <a:cubicBezTo>
                    <a:pt x="278" y="51"/>
                    <a:pt x="399" y="0"/>
                    <a:pt x="528" y="0"/>
                  </a:cubicBezTo>
                  <a:cubicBezTo>
                    <a:pt x="657" y="0"/>
                    <a:pt x="778" y="51"/>
                    <a:pt x="869" y="142"/>
                  </a:cubicBezTo>
                  <a:cubicBezTo>
                    <a:pt x="880" y="153"/>
                    <a:pt x="887" y="168"/>
                    <a:pt x="887" y="184"/>
                  </a:cubicBezTo>
                  <a:cubicBezTo>
                    <a:pt x="887" y="200"/>
                    <a:pt x="880" y="215"/>
                    <a:pt x="869" y="226"/>
                  </a:cubicBezTo>
                  <a:cubicBezTo>
                    <a:pt x="272" y="823"/>
                    <a:pt x="272" y="823"/>
                    <a:pt x="272" y="823"/>
                  </a:cubicBezTo>
                  <a:cubicBezTo>
                    <a:pt x="261" y="834"/>
                    <a:pt x="246" y="841"/>
                    <a:pt x="230" y="841"/>
                  </a:cubicBezTo>
                  <a:close/>
                  <a:moveTo>
                    <a:pt x="528" y="120"/>
                  </a:moveTo>
                  <a:cubicBezTo>
                    <a:pt x="432" y="120"/>
                    <a:pt x="341" y="158"/>
                    <a:pt x="272" y="226"/>
                  </a:cubicBezTo>
                  <a:cubicBezTo>
                    <a:pt x="146" y="353"/>
                    <a:pt x="133" y="551"/>
                    <a:pt x="233" y="692"/>
                  </a:cubicBezTo>
                  <a:cubicBezTo>
                    <a:pt x="738" y="188"/>
                    <a:pt x="738" y="188"/>
                    <a:pt x="738" y="188"/>
                  </a:cubicBezTo>
                  <a:cubicBezTo>
                    <a:pt x="677" y="144"/>
                    <a:pt x="605" y="120"/>
                    <a:pt x="528" y="120"/>
                  </a:cubicBezTo>
                  <a:close/>
                </a:path>
              </a:pathLst>
            </a:custGeom>
            <a:solidFill>
              <a:srgbClr val="A751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Freeform 277">
              <a:extLst>
                <a:ext uri="{FF2B5EF4-FFF2-40B4-BE49-F238E27FC236}">
                  <a16:creationId xmlns="" xmlns:a16="http://schemas.microsoft.com/office/drawing/2014/main" id="{AF5A9BBD-763A-44B0-AAEC-C1EE927D733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17" y="1356"/>
              <a:ext cx="427" cy="406"/>
            </a:xfrm>
            <a:custGeom>
              <a:avLst/>
              <a:gdLst>
                <a:gd name="T0" fmla="*/ 657 w 887"/>
                <a:gd name="T1" fmla="*/ 841 h 841"/>
                <a:gd name="T2" fmla="*/ 615 w 887"/>
                <a:gd name="T3" fmla="*/ 823 h 841"/>
                <a:gd name="T4" fmla="*/ 18 w 887"/>
                <a:gd name="T5" fmla="*/ 226 h 841"/>
                <a:gd name="T6" fmla="*/ 0 w 887"/>
                <a:gd name="T7" fmla="*/ 184 h 841"/>
                <a:gd name="T8" fmla="*/ 18 w 887"/>
                <a:gd name="T9" fmla="*/ 141 h 841"/>
                <a:gd name="T10" fmla="*/ 359 w 887"/>
                <a:gd name="T11" fmla="*/ 0 h 841"/>
                <a:gd name="T12" fmla="*/ 699 w 887"/>
                <a:gd name="T13" fmla="*/ 141 h 841"/>
                <a:gd name="T14" fmla="*/ 699 w 887"/>
                <a:gd name="T15" fmla="*/ 823 h 841"/>
                <a:gd name="T16" fmla="*/ 657 w 887"/>
                <a:gd name="T17" fmla="*/ 841 h 841"/>
                <a:gd name="T18" fmla="*/ 149 w 887"/>
                <a:gd name="T19" fmla="*/ 187 h 841"/>
                <a:gd name="T20" fmla="*/ 653 w 887"/>
                <a:gd name="T21" fmla="*/ 692 h 841"/>
                <a:gd name="T22" fmla="*/ 615 w 887"/>
                <a:gd name="T23" fmla="*/ 226 h 841"/>
                <a:gd name="T24" fmla="*/ 359 w 887"/>
                <a:gd name="T25" fmla="*/ 120 h 841"/>
                <a:gd name="T26" fmla="*/ 149 w 887"/>
                <a:gd name="T27" fmla="*/ 187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7" h="841">
                  <a:moveTo>
                    <a:pt x="657" y="841"/>
                  </a:moveTo>
                  <a:cubicBezTo>
                    <a:pt x="641" y="841"/>
                    <a:pt x="626" y="834"/>
                    <a:pt x="615" y="823"/>
                  </a:cubicBezTo>
                  <a:cubicBezTo>
                    <a:pt x="18" y="226"/>
                    <a:pt x="18" y="226"/>
                    <a:pt x="18" y="226"/>
                  </a:cubicBezTo>
                  <a:cubicBezTo>
                    <a:pt x="7" y="215"/>
                    <a:pt x="0" y="200"/>
                    <a:pt x="0" y="184"/>
                  </a:cubicBezTo>
                  <a:cubicBezTo>
                    <a:pt x="0" y="168"/>
                    <a:pt x="7" y="153"/>
                    <a:pt x="18" y="141"/>
                  </a:cubicBezTo>
                  <a:cubicBezTo>
                    <a:pt x="109" y="50"/>
                    <a:pt x="230" y="0"/>
                    <a:pt x="359" y="0"/>
                  </a:cubicBezTo>
                  <a:cubicBezTo>
                    <a:pt x="487" y="0"/>
                    <a:pt x="608" y="50"/>
                    <a:pt x="699" y="141"/>
                  </a:cubicBezTo>
                  <a:cubicBezTo>
                    <a:pt x="887" y="329"/>
                    <a:pt x="887" y="635"/>
                    <a:pt x="699" y="823"/>
                  </a:cubicBezTo>
                  <a:cubicBezTo>
                    <a:pt x="688" y="834"/>
                    <a:pt x="673" y="841"/>
                    <a:pt x="657" y="841"/>
                  </a:cubicBezTo>
                  <a:close/>
                  <a:moveTo>
                    <a:pt x="149" y="187"/>
                  </a:moveTo>
                  <a:cubicBezTo>
                    <a:pt x="653" y="692"/>
                    <a:pt x="653" y="692"/>
                    <a:pt x="653" y="692"/>
                  </a:cubicBezTo>
                  <a:cubicBezTo>
                    <a:pt x="754" y="551"/>
                    <a:pt x="741" y="353"/>
                    <a:pt x="615" y="226"/>
                  </a:cubicBezTo>
                  <a:cubicBezTo>
                    <a:pt x="546" y="158"/>
                    <a:pt x="455" y="120"/>
                    <a:pt x="359" y="120"/>
                  </a:cubicBezTo>
                  <a:cubicBezTo>
                    <a:pt x="282" y="120"/>
                    <a:pt x="210" y="144"/>
                    <a:pt x="149" y="187"/>
                  </a:cubicBezTo>
                  <a:close/>
                </a:path>
              </a:pathLst>
            </a:custGeom>
            <a:solidFill>
              <a:srgbClr val="A751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Oval 278">
              <a:extLst>
                <a:ext uri="{FF2B5EF4-FFF2-40B4-BE49-F238E27FC236}">
                  <a16:creationId xmlns="" xmlns:a16="http://schemas.microsoft.com/office/drawing/2014/main" id="{D8DDEB63-E984-4403-99AC-CF9CBC1367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7" y="1521"/>
              <a:ext cx="1389" cy="139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Oval 279">
              <a:extLst>
                <a:ext uri="{FF2B5EF4-FFF2-40B4-BE49-F238E27FC236}">
                  <a16:creationId xmlns="" xmlns:a16="http://schemas.microsoft.com/office/drawing/2014/main" id="{DA225FB9-B216-4DC7-B928-6127F3C80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2" y="1521"/>
              <a:ext cx="1388" cy="1390"/>
            </a:xfrm>
            <a:prstGeom prst="ellipse">
              <a:avLst/>
            </a:pr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Oval 280">
              <a:extLst>
                <a:ext uri="{FF2B5EF4-FFF2-40B4-BE49-F238E27FC236}">
                  <a16:creationId xmlns="" xmlns:a16="http://schemas.microsoft.com/office/drawing/2014/main" id="{0387AEE9-1308-413A-8091-FA5FE2CC8F1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8" y="1662"/>
              <a:ext cx="1106" cy="110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Oval 281">
              <a:extLst>
                <a:ext uri="{FF2B5EF4-FFF2-40B4-BE49-F238E27FC236}">
                  <a16:creationId xmlns="" xmlns:a16="http://schemas.microsoft.com/office/drawing/2014/main" id="{D685C851-C5E0-4829-AA87-A505C8F471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3" y="1662"/>
              <a:ext cx="1107" cy="1107"/>
            </a:xfrm>
            <a:prstGeom prst="ellipse">
              <a:avLst/>
            </a:pr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Freeform 282">
              <a:extLst>
                <a:ext uri="{FF2B5EF4-FFF2-40B4-BE49-F238E27FC236}">
                  <a16:creationId xmlns="" xmlns:a16="http://schemas.microsoft.com/office/drawing/2014/main" id="{F9F683D5-E0F9-46B0-9F9B-89FC81ABBB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7" y="1471"/>
              <a:ext cx="1468" cy="1469"/>
            </a:xfrm>
            <a:custGeom>
              <a:avLst/>
              <a:gdLst>
                <a:gd name="T0" fmla="*/ 1544 w 3044"/>
                <a:gd name="T1" fmla="*/ 3045 h 3045"/>
                <a:gd name="T2" fmla="*/ 46 w 3044"/>
                <a:gd name="T3" fmla="*/ 1463 h 3045"/>
                <a:gd name="T4" fmla="*/ 1462 w 3044"/>
                <a:gd name="T5" fmla="*/ 46 h 3045"/>
                <a:gd name="T6" fmla="*/ 3044 w 3044"/>
                <a:gd name="T7" fmla="*/ 1545 h 3045"/>
                <a:gd name="T8" fmla="*/ 3023 w 3044"/>
                <a:gd name="T9" fmla="*/ 1799 h 3045"/>
                <a:gd name="T10" fmla="*/ 2951 w 3044"/>
                <a:gd name="T11" fmla="*/ 1848 h 3045"/>
                <a:gd name="T12" fmla="*/ 2951 w 3044"/>
                <a:gd name="T13" fmla="*/ 1848 h 3045"/>
                <a:gd name="T14" fmla="*/ 2904 w 3044"/>
                <a:gd name="T15" fmla="*/ 1779 h 3045"/>
                <a:gd name="T16" fmla="*/ 2924 w 3044"/>
                <a:gd name="T17" fmla="*/ 1545 h 3045"/>
                <a:gd name="T18" fmla="*/ 1469 w 3044"/>
                <a:gd name="T19" fmla="*/ 166 h 3045"/>
                <a:gd name="T20" fmla="*/ 166 w 3044"/>
                <a:gd name="T21" fmla="*/ 1470 h 3045"/>
                <a:gd name="T22" fmla="*/ 1544 w 3044"/>
                <a:gd name="T23" fmla="*/ 2925 h 3045"/>
                <a:gd name="T24" fmla="*/ 2740 w 3044"/>
                <a:gd name="T25" fmla="*/ 2233 h 3045"/>
                <a:gd name="T26" fmla="*/ 2820 w 3044"/>
                <a:gd name="T27" fmla="*/ 2210 h 3045"/>
                <a:gd name="T28" fmla="*/ 2820 w 3044"/>
                <a:gd name="T29" fmla="*/ 2210 h 3045"/>
                <a:gd name="T30" fmla="*/ 2844 w 3044"/>
                <a:gd name="T31" fmla="*/ 2293 h 3045"/>
                <a:gd name="T32" fmla="*/ 1544 w 3044"/>
                <a:gd name="T33" fmla="*/ 3045 h 3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44" h="3045">
                  <a:moveTo>
                    <a:pt x="1544" y="3045"/>
                  </a:moveTo>
                  <a:cubicBezTo>
                    <a:pt x="690" y="3045"/>
                    <a:pt x="0" y="2327"/>
                    <a:pt x="46" y="1463"/>
                  </a:cubicBezTo>
                  <a:cubicBezTo>
                    <a:pt x="86" y="702"/>
                    <a:pt x="702" y="87"/>
                    <a:pt x="1462" y="46"/>
                  </a:cubicBezTo>
                  <a:cubicBezTo>
                    <a:pt x="2326" y="0"/>
                    <a:pt x="3044" y="690"/>
                    <a:pt x="3044" y="1545"/>
                  </a:cubicBezTo>
                  <a:cubicBezTo>
                    <a:pt x="3044" y="1630"/>
                    <a:pt x="3037" y="1715"/>
                    <a:pt x="3023" y="1799"/>
                  </a:cubicBezTo>
                  <a:cubicBezTo>
                    <a:pt x="3017" y="1832"/>
                    <a:pt x="2984" y="1855"/>
                    <a:pt x="2951" y="1848"/>
                  </a:cubicBezTo>
                  <a:cubicBezTo>
                    <a:pt x="2951" y="1848"/>
                    <a:pt x="2951" y="1848"/>
                    <a:pt x="2951" y="1848"/>
                  </a:cubicBezTo>
                  <a:cubicBezTo>
                    <a:pt x="2920" y="1841"/>
                    <a:pt x="2899" y="1811"/>
                    <a:pt x="2904" y="1779"/>
                  </a:cubicBezTo>
                  <a:cubicBezTo>
                    <a:pt x="2918" y="1702"/>
                    <a:pt x="2924" y="1623"/>
                    <a:pt x="2924" y="1545"/>
                  </a:cubicBezTo>
                  <a:cubicBezTo>
                    <a:pt x="2924" y="759"/>
                    <a:pt x="2264" y="124"/>
                    <a:pt x="1469" y="166"/>
                  </a:cubicBezTo>
                  <a:cubicBezTo>
                    <a:pt x="769" y="204"/>
                    <a:pt x="203" y="770"/>
                    <a:pt x="166" y="1470"/>
                  </a:cubicBezTo>
                  <a:cubicBezTo>
                    <a:pt x="123" y="2265"/>
                    <a:pt x="758" y="2925"/>
                    <a:pt x="1544" y="2925"/>
                  </a:cubicBezTo>
                  <a:cubicBezTo>
                    <a:pt x="2041" y="2925"/>
                    <a:pt x="2494" y="2661"/>
                    <a:pt x="2740" y="2233"/>
                  </a:cubicBezTo>
                  <a:cubicBezTo>
                    <a:pt x="2756" y="2205"/>
                    <a:pt x="2792" y="2195"/>
                    <a:pt x="2820" y="2210"/>
                  </a:cubicBezTo>
                  <a:cubicBezTo>
                    <a:pt x="2820" y="2210"/>
                    <a:pt x="2820" y="2210"/>
                    <a:pt x="2820" y="2210"/>
                  </a:cubicBezTo>
                  <a:cubicBezTo>
                    <a:pt x="2850" y="2226"/>
                    <a:pt x="2861" y="2264"/>
                    <a:pt x="2844" y="2293"/>
                  </a:cubicBezTo>
                  <a:cubicBezTo>
                    <a:pt x="2576" y="2759"/>
                    <a:pt x="2084" y="3045"/>
                    <a:pt x="1544" y="3045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Freeform 283">
              <a:extLst>
                <a:ext uri="{FF2B5EF4-FFF2-40B4-BE49-F238E27FC236}">
                  <a16:creationId xmlns="" xmlns:a16="http://schemas.microsoft.com/office/drawing/2014/main" id="{D6CAFA80-AEB1-430C-ADAB-F89653F2F238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3" y="2415"/>
              <a:ext cx="66" cy="68"/>
            </a:xfrm>
            <a:custGeom>
              <a:avLst/>
              <a:gdLst>
                <a:gd name="T0" fmla="*/ 45 w 137"/>
                <a:gd name="T1" fmla="*/ 127 h 140"/>
                <a:gd name="T2" fmla="*/ 45 w 137"/>
                <a:gd name="T3" fmla="*/ 127 h 140"/>
                <a:gd name="T4" fmla="*/ 11 w 137"/>
                <a:gd name="T5" fmla="*/ 52 h 140"/>
                <a:gd name="T6" fmla="*/ 13 w 137"/>
                <a:gd name="T7" fmla="*/ 47 h 140"/>
                <a:gd name="T8" fmla="*/ 87 w 137"/>
                <a:gd name="T9" fmla="*/ 9 h 140"/>
                <a:gd name="T10" fmla="*/ 87 w 137"/>
                <a:gd name="T11" fmla="*/ 9 h 140"/>
                <a:gd name="T12" fmla="*/ 126 w 137"/>
                <a:gd name="T13" fmla="*/ 86 h 140"/>
                <a:gd name="T14" fmla="*/ 124 w 137"/>
                <a:gd name="T15" fmla="*/ 92 h 140"/>
                <a:gd name="T16" fmla="*/ 45 w 137"/>
                <a:gd name="T17" fmla="*/ 12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140">
                  <a:moveTo>
                    <a:pt x="45" y="127"/>
                  </a:moveTo>
                  <a:cubicBezTo>
                    <a:pt x="45" y="127"/>
                    <a:pt x="45" y="127"/>
                    <a:pt x="45" y="127"/>
                  </a:cubicBezTo>
                  <a:cubicBezTo>
                    <a:pt x="15" y="115"/>
                    <a:pt x="0" y="82"/>
                    <a:pt x="11" y="52"/>
                  </a:cubicBezTo>
                  <a:cubicBezTo>
                    <a:pt x="12" y="50"/>
                    <a:pt x="12" y="48"/>
                    <a:pt x="13" y="47"/>
                  </a:cubicBezTo>
                  <a:cubicBezTo>
                    <a:pt x="23" y="16"/>
                    <a:pt x="56" y="0"/>
                    <a:pt x="87" y="9"/>
                  </a:cubicBezTo>
                  <a:cubicBezTo>
                    <a:pt x="87" y="9"/>
                    <a:pt x="87" y="9"/>
                    <a:pt x="87" y="9"/>
                  </a:cubicBezTo>
                  <a:cubicBezTo>
                    <a:pt x="119" y="19"/>
                    <a:pt x="137" y="54"/>
                    <a:pt x="126" y="86"/>
                  </a:cubicBezTo>
                  <a:cubicBezTo>
                    <a:pt x="125" y="88"/>
                    <a:pt x="125" y="90"/>
                    <a:pt x="124" y="92"/>
                  </a:cubicBezTo>
                  <a:cubicBezTo>
                    <a:pt x="112" y="124"/>
                    <a:pt x="76" y="140"/>
                    <a:pt x="45" y="127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Freeform 284">
              <a:extLst>
                <a:ext uri="{FF2B5EF4-FFF2-40B4-BE49-F238E27FC236}">
                  <a16:creationId xmlns="" xmlns:a16="http://schemas.microsoft.com/office/drawing/2014/main" id="{26012251-7A40-4557-9234-D476226D07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" y="1637"/>
              <a:ext cx="1172" cy="1173"/>
            </a:xfrm>
            <a:custGeom>
              <a:avLst/>
              <a:gdLst>
                <a:gd name="T0" fmla="*/ 1257 w 2431"/>
                <a:gd name="T1" fmla="*/ 2400 h 2432"/>
                <a:gd name="T2" fmla="*/ 0 w 2431"/>
                <a:gd name="T3" fmla="*/ 1201 h 2432"/>
                <a:gd name="T4" fmla="*/ 6 w 2431"/>
                <a:gd name="T5" fmla="*/ 1074 h 2432"/>
                <a:gd name="T6" fmla="*/ 76 w 2431"/>
                <a:gd name="T7" fmla="*/ 1021 h 2432"/>
                <a:gd name="T8" fmla="*/ 76 w 2431"/>
                <a:gd name="T9" fmla="*/ 1021 h 2432"/>
                <a:gd name="T10" fmla="*/ 126 w 2431"/>
                <a:gd name="T11" fmla="*/ 1087 h 2432"/>
                <a:gd name="T12" fmla="*/ 120 w 2431"/>
                <a:gd name="T13" fmla="*/ 1201 h 2432"/>
                <a:gd name="T14" fmla="*/ 1252 w 2431"/>
                <a:gd name="T15" fmla="*/ 2280 h 2432"/>
                <a:gd name="T16" fmla="*/ 2279 w 2431"/>
                <a:gd name="T17" fmla="*/ 1252 h 2432"/>
                <a:gd name="T18" fmla="*/ 1200 w 2431"/>
                <a:gd name="T19" fmla="*/ 120 h 2432"/>
                <a:gd name="T20" fmla="*/ 273 w 2431"/>
                <a:gd name="T21" fmla="*/ 645 h 2432"/>
                <a:gd name="T22" fmla="*/ 194 w 2431"/>
                <a:gd name="T23" fmla="*/ 667 h 2432"/>
                <a:gd name="T24" fmla="*/ 194 w 2431"/>
                <a:gd name="T25" fmla="*/ 667 h 2432"/>
                <a:gd name="T26" fmla="*/ 171 w 2431"/>
                <a:gd name="T27" fmla="*/ 583 h 2432"/>
                <a:gd name="T28" fmla="*/ 1200 w 2431"/>
                <a:gd name="T29" fmla="*/ 0 h 2432"/>
                <a:gd name="T30" fmla="*/ 2399 w 2431"/>
                <a:gd name="T31" fmla="*/ 1258 h 2432"/>
                <a:gd name="T32" fmla="*/ 1257 w 2431"/>
                <a:gd name="T33" fmla="*/ 2400 h 2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31" h="2432">
                  <a:moveTo>
                    <a:pt x="1257" y="2400"/>
                  </a:moveTo>
                  <a:cubicBezTo>
                    <a:pt x="569" y="2432"/>
                    <a:pt x="0" y="1881"/>
                    <a:pt x="0" y="1201"/>
                  </a:cubicBezTo>
                  <a:cubicBezTo>
                    <a:pt x="0" y="1158"/>
                    <a:pt x="2" y="1116"/>
                    <a:pt x="6" y="1074"/>
                  </a:cubicBezTo>
                  <a:cubicBezTo>
                    <a:pt x="10" y="1039"/>
                    <a:pt x="42" y="1015"/>
                    <a:pt x="76" y="1021"/>
                  </a:cubicBezTo>
                  <a:cubicBezTo>
                    <a:pt x="76" y="1021"/>
                    <a:pt x="76" y="1021"/>
                    <a:pt x="76" y="1021"/>
                  </a:cubicBezTo>
                  <a:cubicBezTo>
                    <a:pt x="107" y="1026"/>
                    <a:pt x="129" y="1055"/>
                    <a:pt x="126" y="1087"/>
                  </a:cubicBezTo>
                  <a:cubicBezTo>
                    <a:pt x="122" y="1124"/>
                    <a:pt x="120" y="1162"/>
                    <a:pt x="120" y="1201"/>
                  </a:cubicBezTo>
                  <a:cubicBezTo>
                    <a:pt x="120" y="1813"/>
                    <a:pt x="633" y="2309"/>
                    <a:pt x="1252" y="2280"/>
                  </a:cubicBezTo>
                  <a:cubicBezTo>
                    <a:pt x="1804" y="2254"/>
                    <a:pt x="2253" y="1805"/>
                    <a:pt x="2279" y="1252"/>
                  </a:cubicBezTo>
                  <a:cubicBezTo>
                    <a:pt x="2308" y="633"/>
                    <a:pt x="1813" y="120"/>
                    <a:pt x="1200" y="120"/>
                  </a:cubicBezTo>
                  <a:cubicBezTo>
                    <a:pt x="818" y="120"/>
                    <a:pt x="468" y="320"/>
                    <a:pt x="273" y="645"/>
                  </a:cubicBezTo>
                  <a:cubicBezTo>
                    <a:pt x="257" y="672"/>
                    <a:pt x="222" y="682"/>
                    <a:pt x="194" y="667"/>
                  </a:cubicBezTo>
                  <a:cubicBezTo>
                    <a:pt x="194" y="667"/>
                    <a:pt x="194" y="667"/>
                    <a:pt x="194" y="667"/>
                  </a:cubicBezTo>
                  <a:cubicBezTo>
                    <a:pt x="164" y="651"/>
                    <a:pt x="153" y="612"/>
                    <a:pt x="171" y="583"/>
                  </a:cubicBezTo>
                  <a:cubicBezTo>
                    <a:pt x="387" y="222"/>
                    <a:pt x="776" y="0"/>
                    <a:pt x="1200" y="0"/>
                  </a:cubicBezTo>
                  <a:cubicBezTo>
                    <a:pt x="1881" y="0"/>
                    <a:pt x="2431" y="570"/>
                    <a:pt x="2399" y="1258"/>
                  </a:cubicBezTo>
                  <a:cubicBezTo>
                    <a:pt x="2370" y="1872"/>
                    <a:pt x="1872" y="2371"/>
                    <a:pt x="1257" y="240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Freeform 285">
              <a:extLst>
                <a:ext uri="{FF2B5EF4-FFF2-40B4-BE49-F238E27FC236}">
                  <a16:creationId xmlns="" xmlns:a16="http://schemas.microsoft.com/office/drawing/2014/main" id="{58C154B9-A7C8-4FFB-B00F-8FCD5BC618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6" y="2010"/>
              <a:ext cx="65" cy="66"/>
            </a:xfrm>
            <a:custGeom>
              <a:avLst/>
              <a:gdLst>
                <a:gd name="T0" fmla="*/ 52 w 135"/>
                <a:gd name="T1" fmla="*/ 129 h 137"/>
                <a:gd name="T2" fmla="*/ 52 w 135"/>
                <a:gd name="T3" fmla="*/ 128 h 137"/>
                <a:gd name="T4" fmla="*/ 10 w 135"/>
                <a:gd name="T5" fmla="*/ 53 h 137"/>
                <a:gd name="T6" fmla="*/ 12 w 135"/>
                <a:gd name="T7" fmla="*/ 49 h 137"/>
                <a:gd name="T8" fmla="*/ 90 w 135"/>
                <a:gd name="T9" fmla="*/ 13 h 137"/>
                <a:gd name="T10" fmla="*/ 91 w 135"/>
                <a:gd name="T11" fmla="*/ 13 h 137"/>
                <a:gd name="T12" fmla="*/ 125 w 135"/>
                <a:gd name="T13" fmla="*/ 88 h 137"/>
                <a:gd name="T14" fmla="*/ 125 w 135"/>
                <a:gd name="T15" fmla="*/ 89 h 137"/>
                <a:gd name="T16" fmla="*/ 52 w 135"/>
                <a:gd name="T17" fmla="*/ 12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37">
                  <a:moveTo>
                    <a:pt x="52" y="129"/>
                  </a:moveTo>
                  <a:cubicBezTo>
                    <a:pt x="52" y="128"/>
                    <a:pt x="52" y="128"/>
                    <a:pt x="52" y="128"/>
                  </a:cubicBezTo>
                  <a:cubicBezTo>
                    <a:pt x="19" y="120"/>
                    <a:pt x="0" y="85"/>
                    <a:pt x="10" y="53"/>
                  </a:cubicBezTo>
                  <a:cubicBezTo>
                    <a:pt x="11" y="52"/>
                    <a:pt x="11" y="50"/>
                    <a:pt x="12" y="49"/>
                  </a:cubicBezTo>
                  <a:cubicBezTo>
                    <a:pt x="22" y="17"/>
                    <a:pt x="58" y="0"/>
                    <a:pt x="90" y="13"/>
                  </a:cubicBezTo>
                  <a:cubicBezTo>
                    <a:pt x="91" y="13"/>
                    <a:pt x="91" y="13"/>
                    <a:pt x="91" y="13"/>
                  </a:cubicBezTo>
                  <a:cubicBezTo>
                    <a:pt x="120" y="25"/>
                    <a:pt x="135" y="58"/>
                    <a:pt x="125" y="88"/>
                  </a:cubicBezTo>
                  <a:cubicBezTo>
                    <a:pt x="125" y="88"/>
                    <a:pt x="125" y="89"/>
                    <a:pt x="125" y="89"/>
                  </a:cubicBezTo>
                  <a:cubicBezTo>
                    <a:pt x="115" y="119"/>
                    <a:pt x="83" y="137"/>
                    <a:pt x="52" y="129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Freeform 286">
              <a:extLst>
                <a:ext uri="{FF2B5EF4-FFF2-40B4-BE49-F238E27FC236}">
                  <a16:creationId xmlns="" xmlns:a16="http://schemas.microsoft.com/office/drawing/2014/main" id="{38EB756B-3A3B-4616-B066-72673403CE5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65" y="2129"/>
              <a:ext cx="173" cy="174"/>
            </a:xfrm>
            <a:custGeom>
              <a:avLst/>
              <a:gdLst>
                <a:gd name="T0" fmla="*/ 180 w 360"/>
                <a:gd name="T1" fmla="*/ 360 h 360"/>
                <a:gd name="T2" fmla="*/ 0 w 360"/>
                <a:gd name="T3" fmla="*/ 180 h 360"/>
                <a:gd name="T4" fmla="*/ 180 w 360"/>
                <a:gd name="T5" fmla="*/ 0 h 360"/>
                <a:gd name="T6" fmla="*/ 360 w 360"/>
                <a:gd name="T7" fmla="*/ 180 h 360"/>
                <a:gd name="T8" fmla="*/ 180 w 360"/>
                <a:gd name="T9" fmla="*/ 360 h 360"/>
                <a:gd name="T10" fmla="*/ 180 w 360"/>
                <a:gd name="T11" fmla="*/ 120 h 360"/>
                <a:gd name="T12" fmla="*/ 120 w 360"/>
                <a:gd name="T13" fmla="*/ 180 h 360"/>
                <a:gd name="T14" fmla="*/ 180 w 360"/>
                <a:gd name="T15" fmla="*/ 240 h 360"/>
                <a:gd name="T16" fmla="*/ 240 w 360"/>
                <a:gd name="T17" fmla="*/ 180 h 360"/>
                <a:gd name="T18" fmla="*/ 180 w 360"/>
                <a:gd name="T19" fmla="*/ 12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0" h="360">
                  <a:moveTo>
                    <a:pt x="180" y="360"/>
                  </a:moveTo>
                  <a:cubicBezTo>
                    <a:pt x="81" y="360"/>
                    <a:pt x="0" y="279"/>
                    <a:pt x="0" y="180"/>
                  </a:cubicBezTo>
                  <a:cubicBezTo>
                    <a:pt x="0" y="80"/>
                    <a:pt x="81" y="0"/>
                    <a:pt x="180" y="0"/>
                  </a:cubicBezTo>
                  <a:cubicBezTo>
                    <a:pt x="279" y="0"/>
                    <a:pt x="360" y="80"/>
                    <a:pt x="360" y="180"/>
                  </a:cubicBezTo>
                  <a:cubicBezTo>
                    <a:pt x="360" y="279"/>
                    <a:pt x="279" y="360"/>
                    <a:pt x="180" y="360"/>
                  </a:cubicBezTo>
                  <a:close/>
                  <a:moveTo>
                    <a:pt x="180" y="120"/>
                  </a:moveTo>
                  <a:cubicBezTo>
                    <a:pt x="147" y="120"/>
                    <a:pt x="120" y="146"/>
                    <a:pt x="120" y="180"/>
                  </a:cubicBezTo>
                  <a:cubicBezTo>
                    <a:pt x="120" y="213"/>
                    <a:pt x="147" y="240"/>
                    <a:pt x="180" y="240"/>
                  </a:cubicBezTo>
                  <a:cubicBezTo>
                    <a:pt x="213" y="240"/>
                    <a:pt x="240" y="213"/>
                    <a:pt x="240" y="180"/>
                  </a:cubicBezTo>
                  <a:cubicBezTo>
                    <a:pt x="240" y="146"/>
                    <a:pt x="213" y="120"/>
                    <a:pt x="180" y="12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Freeform 287">
              <a:extLst>
                <a:ext uri="{FF2B5EF4-FFF2-40B4-BE49-F238E27FC236}">
                  <a16:creationId xmlns="" xmlns:a16="http://schemas.microsoft.com/office/drawing/2014/main" id="{CB248C10-996A-4355-BD0D-D9AE24F370A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98" y="1347"/>
              <a:ext cx="428" cy="405"/>
            </a:xfrm>
            <a:custGeom>
              <a:avLst/>
              <a:gdLst>
                <a:gd name="T0" fmla="*/ 657 w 887"/>
                <a:gd name="T1" fmla="*/ 840 h 840"/>
                <a:gd name="T2" fmla="*/ 614 w 887"/>
                <a:gd name="T3" fmla="*/ 823 h 840"/>
                <a:gd name="T4" fmla="*/ 18 w 887"/>
                <a:gd name="T5" fmla="*/ 226 h 840"/>
                <a:gd name="T6" fmla="*/ 0 w 887"/>
                <a:gd name="T7" fmla="*/ 184 h 840"/>
                <a:gd name="T8" fmla="*/ 18 w 887"/>
                <a:gd name="T9" fmla="*/ 141 h 840"/>
                <a:gd name="T10" fmla="*/ 358 w 887"/>
                <a:gd name="T11" fmla="*/ 0 h 840"/>
                <a:gd name="T12" fmla="*/ 699 w 887"/>
                <a:gd name="T13" fmla="*/ 141 h 840"/>
                <a:gd name="T14" fmla="*/ 699 w 887"/>
                <a:gd name="T15" fmla="*/ 823 h 840"/>
                <a:gd name="T16" fmla="*/ 657 w 887"/>
                <a:gd name="T17" fmla="*/ 840 h 840"/>
                <a:gd name="T18" fmla="*/ 149 w 887"/>
                <a:gd name="T19" fmla="*/ 187 h 840"/>
                <a:gd name="T20" fmla="*/ 653 w 887"/>
                <a:gd name="T21" fmla="*/ 692 h 840"/>
                <a:gd name="T22" fmla="*/ 614 w 887"/>
                <a:gd name="T23" fmla="*/ 226 h 840"/>
                <a:gd name="T24" fmla="*/ 358 w 887"/>
                <a:gd name="T25" fmla="*/ 120 h 840"/>
                <a:gd name="T26" fmla="*/ 149 w 887"/>
                <a:gd name="T27" fmla="*/ 187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7" h="840">
                  <a:moveTo>
                    <a:pt x="657" y="840"/>
                  </a:moveTo>
                  <a:cubicBezTo>
                    <a:pt x="641" y="840"/>
                    <a:pt x="626" y="834"/>
                    <a:pt x="614" y="823"/>
                  </a:cubicBezTo>
                  <a:cubicBezTo>
                    <a:pt x="18" y="226"/>
                    <a:pt x="18" y="226"/>
                    <a:pt x="18" y="226"/>
                  </a:cubicBezTo>
                  <a:cubicBezTo>
                    <a:pt x="6" y="215"/>
                    <a:pt x="0" y="200"/>
                    <a:pt x="0" y="184"/>
                  </a:cubicBezTo>
                  <a:cubicBezTo>
                    <a:pt x="0" y="168"/>
                    <a:pt x="6" y="153"/>
                    <a:pt x="18" y="141"/>
                  </a:cubicBezTo>
                  <a:cubicBezTo>
                    <a:pt x="109" y="50"/>
                    <a:pt x="230" y="0"/>
                    <a:pt x="358" y="0"/>
                  </a:cubicBezTo>
                  <a:cubicBezTo>
                    <a:pt x="487" y="0"/>
                    <a:pt x="608" y="50"/>
                    <a:pt x="699" y="141"/>
                  </a:cubicBezTo>
                  <a:cubicBezTo>
                    <a:pt x="887" y="329"/>
                    <a:pt x="887" y="635"/>
                    <a:pt x="699" y="823"/>
                  </a:cubicBezTo>
                  <a:cubicBezTo>
                    <a:pt x="688" y="834"/>
                    <a:pt x="673" y="840"/>
                    <a:pt x="657" y="840"/>
                  </a:cubicBezTo>
                  <a:close/>
                  <a:moveTo>
                    <a:pt x="149" y="187"/>
                  </a:moveTo>
                  <a:cubicBezTo>
                    <a:pt x="653" y="692"/>
                    <a:pt x="653" y="692"/>
                    <a:pt x="653" y="692"/>
                  </a:cubicBezTo>
                  <a:cubicBezTo>
                    <a:pt x="754" y="551"/>
                    <a:pt x="741" y="353"/>
                    <a:pt x="614" y="226"/>
                  </a:cubicBezTo>
                  <a:cubicBezTo>
                    <a:pt x="546" y="158"/>
                    <a:pt x="455" y="120"/>
                    <a:pt x="358" y="120"/>
                  </a:cubicBezTo>
                  <a:cubicBezTo>
                    <a:pt x="282" y="120"/>
                    <a:pt x="209" y="144"/>
                    <a:pt x="149" y="187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Freeform 288">
              <a:extLst>
                <a:ext uri="{FF2B5EF4-FFF2-40B4-BE49-F238E27FC236}">
                  <a16:creationId xmlns="" xmlns:a16="http://schemas.microsoft.com/office/drawing/2014/main" id="{30951B79-ED39-40DC-BEB6-44AE5937594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5" y="1558"/>
              <a:ext cx="128" cy="128"/>
            </a:xfrm>
            <a:custGeom>
              <a:avLst/>
              <a:gdLst>
                <a:gd name="T0" fmla="*/ 87 w 128"/>
                <a:gd name="T1" fmla="*/ 0 h 128"/>
                <a:gd name="T2" fmla="*/ 128 w 128"/>
                <a:gd name="T3" fmla="*/ 41 h 128"/>
                <a:gd name="T4" fmla="*/ 41 w 128"/>
                <a:gd name="T5" fmla="*/ 128 h 128"/>
                <a:gd name="T6" fmla="*/ 0 w 128"/>
                <a:gd name="T7" fmla="*/ 87 h 128"/>
                <a:gd name="T8" fmla="*/ 87 w 128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28">
                  <a:moveTo>
                    <a:pt x="87" y="0"/>
                  </a:moveTo>
                  <a:lnTo>
                    <a:pt x="128" y="41"/>
                  </a:lnTo>
                  <a:lnTo>
                    <a:pt x="41" y="128"/>
                  </a:lnTo>
                  <a:lnTo>
                    <a:pt x="0" y="87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Freeform 289">
              <a:extLst>
                <a:ext uri="{FF2B5EF4-FFF2-40B4-BE49-F238E27FC236}">
                  <a16:creationId xmlns="" xmlns:a16="http://schemas.microsoft.com/office/drawing/2014/main" id="{6E6B59B6-8F01-4717-B406-5B5EF9DC622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76" y="1347"/>
              <a:ext cx="428" cy="405"/>
            </a:xfrm>
            <a:custGeom>
              <a:avLst/>
              <a:gdLst>
                <a:gd name="T0" fmla="*/ 230 w 887"/>
                <a:gd name="T1" fmla="*/ 840 h 840"/>
                <a:gd name="T2" fmla="*/ 188 w 887"/>
                <a:gd name="T3" fmla="*/ 823 h 840"/>
                <a:gd name="T4" fmla="*/ 188 w 887"/>
                <a:gd name="T5" fmla="*/ 141 h 840"/>
                <a:gd name="T6" fmla="*/ 528 w 887"/>
                <a:gd name="T7" fmla="*/ 0 h 840"/>
                <a:gd name="T8" fmla="*/ 869 w 887"/>
                <a:gd name="T9" fmla="*/ 141 h 840"/>
                <a:gd name="T10" fmla="*/ 887 w 887"/>
                <a:gd name="T11" fmla="*/ 184 h 840"/>
                <a:gd name="T12" fmla="*/ 869 w 887"/>
                <a:gd name="T13" fmla="*/ 226 h 840"/>
                <a:gd name="T14" fmla="*/ 273 w 887"/>
                <a:gd name="T15" fmla="*/ 823 h 840"/>
                <a:gd name="T16" fmla="*/ 230 w 887"/>
                <a:gd name="T17" fmla="*/ 840 h 840"/>
                <a:gd name="T18" fmla="*/ 528 w 887"/>
                <a:gd name="T19" fmla="*/ 120 h 840"/>
                <a:gd name="T20" fmla="*/ 273 w 887"/>
                <a:gd name="T21" fmla="*/ 226 h 840"/>
                <a:gd name="T22" fmla="*/ 234 w 887"/>
                <a:gd name="T23" fmla="*/ 692 h 840"/>
                <a:gd name="T24" fmla="*/ 738 w 887"/>
                <a:gd name="T25" fmla="*/ 187 h 840"/>
                <a:gd name="T26" fmla="*/ 528 w 887"/>
                <a:gd name="T27" fmla="*/ 120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7" h="840">
                  <a:moveTo>
                    <a:pt x="230" y="840"/>
                  </a:moveTo>
                  <a:cubicBezTo>
                    <a:pt x="214" y="840"/>
                    <a:pt x="199" y="834"/>
                    <a:pt x="188" y="823"/>
                  </a:cubicBezTo>
                  <a:cubicBezTo>
                    <a:pt x="0" y="635"/>
                    <a:pt x="0" y="329"/>
                    <a:pt x="188" y="141"/>
                  </a:cubicBezTo>
                  <a:cubicBezTo>
                    <a:pt x="279" y="50"/>
                    <a:pt x="400" y="0"/>
                    <a:pt x="528" y="0"/>
                  </a:cubicBezTo>
                  <a:cubicBezTo>
                    <a:pt x="657" y="0"/>
                    <a:pt x="778" y="50"/>
                    <a:pt x="869" y="141"/>
                  </a:cubicBezTo>
                  <a:cubicBezTo>
                    <a:pt x="880" y="153"/>
                    <a:pt x="887" y="168"/>
                    <a:pt x="887" y="184"/>
                  </a:cubicBezTo>
                  <a:cubicBezTo>
                    <a:pt x="887" y="200"/>
                    <a:pt x="880" y="215"/>
                    <a:pt x="869" y="226"/>
                  </a:cubicBezTo>
                  <a:cubicBezTo>
                    <a:pt x="273" y="823"/>
                    <a:pt x="273" y="823"/>
                    <a:pt x="273" y="823"/>
                  </a:cubicBezTo>
                  <a:cubicBezTo>
                    <a:pt x="261" y="834"/>
                    <a:pt x="246" y="840"/>
                    <a:pt x="230" y="840"/>
                  </a:cubicBezTo>
                  <a:close/>
                  <a:moveTo>
                    <a:pt x="528" y="120"/>
                  </a:moveTo>
                  <a:cubicBezTo>
                    <a:pt x="432" y="120"/>
                    <a:pt x="341" y="158"/>
                    <a:pt x="273" y="226"/>
                  </a:cubicBezTo>
                  <a:cubicBezTo>
                    <a:pt x="146" y="353"/>
                    <a:pt x="133" y="551"/>
                    <a:pt x="234" y="692"/>
                  </a:cubicBezTo>
                  <a:cubicBezTo>
                    <a:pt x="738" y="187"/>
                    <a:pt x="738" y="187"/>
                    <a:pt x="738" y="187"/>
                  </a:cubicBezTo>
                  <a:cubicBezTo>
                    <a:pt x="678" y="144"/>
                    <a:pt x="605" y="120"/>
                    <a:pt x="528" y="12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Freeform 290">
              <a:extLst>
                <a:ext uri="{FF2B5EF4-FFF2-40B4-BE49-F238E27FC236}">
                  <a16:creationId xmlns="" xmlns:a16="http://schemas.microsoft.com/office/drawing/2014/main" id="{54011564-FCB8-4D18-98E8-201206F59C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0" y="1558"/>
              <a:ext cx="128" cy="128"/>
            </a:xfrm>
            <a:custGeom>
              <a:avLst/>
              <a:gdLst>
                <a:gd name="T0" fmla="*/ 41 w 128"/>
                <a:gd name="T1" fmla="*/ 0 h 128"/>
                <a:gd name="T2" fmla="*/ 128 w 128"/>
                <a:gd name="T3" fmla="*/ 87 h 128"/>
                <a:gd name="T4" fmla="*/ 87 w 128"/>
                <a:gd name="T5" fmla="*/ 128 h 128"/>
                <a:gd name="T6" fmla="*/ 0 w 128"/>
                <a:gd name="T7" fmla="*/ 41 h 128"/>
                <a:gd name="T8" fmla="*/ 41 w 128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28">
                  <a:moveTo>
                    <a:pt x="41" y="0"/>
                  </a:moveTo>
                  <a:lnTo>
                    <a:pt x="128" y="87"/>
                  </a:lnTo>
                  <a:lnTo>
                    <a:pt x="87" y="128"/>
                  </a:lnTo>
                  <a:lnTo>
                    <a:pt x="0" y="41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Freeform 291">
              <a:extLst>
                <a:ext uri="{FF2B5EF4-FFF2-40B4-BE49-F238E27FC236}">
                  <a16:creationId xmlns="" xmlns:a16="http://schemas.microsoft.com/office/drawing/2014/main" id="{18BA3D52-6A28-42D3-8D14-8DAA69E6D8C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5" y="2791"/>
              <a:ext cx="123" cy="206"/>
            </a:xfrm>
            <a:custGeom>
              <a:avLst/>
              <a:gdLst>
                <a:gd name="T0" fmla="*/ 68 w 256"/>
                <a:gd name="T1" fmla="*/ 428 h 428"/>
                <a:gd name="T2" fmla="*/ 45 w 256"/>
                <a:gd name="T3" fmla="*/ 424 h 428"/>
                <a:gd name="T4" fmla="*/ 12 w 256"/>
                <a:gd name="T5" fmla="*/ 346 h 428"/>
                <a:gd name="T6" fmla="*/ 132 w 256"/>
                <a:gd name="T7" fmla="*/ 46 h 428"/>
                <a:gd name="T8" fmla="*/ 210 w 256"/>
                <a:gd name="T9" fmla="*/ 12 h 428"/>
                <a:gd name="T10" fmla="*/ 244 w 256"/>
                <a:gd name="T11" fmla="*/ 90 h 428"/>
                <a:gd name="T12" fmla="*/ 123 w 256"/>
                <a:gd name="T13" fmla="*/ 390 h 428"/>
                <a:gd name="T14" fmla="*/ 68 w 256"/>
                <a:gd name="T15" fmla="*/ 428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428">
                  <a:moveTo>
                    <a:pt x="68" y="428"/>
                  </a:moveTo>
                  <a:cubicBezTo>
                    <a:pt x="60" y="428"/>
                    <a:pt x="53" y="427"/>
                    <a:pt x="45" y="424"/>
                  </a:cubicBezTo>
                  <a:cubicBezTo>
                    <a:pt x="15" y="411"/>
                    <a:pt x="0" y="377"/>
                    <a:pt x="12" y="346"/>
                  </a:cubicBezTo>
                  <a:cubicBezTo>
                    <a:pt x="132" y="46"/>
                    <a:pt x="132" y="46"/>
                    <a:pt x="132" y="46"/>
                  </a:cubicBezTo>
                  <a:cubicBezTo>
                    <a:pt x="144" y="15"/>
                    <a:pt x="180" y="0"/>
                    <a:pt x="210" y="12"/>
                  </a:cubicBezTo>
                  <a:cubicBezTo>
                    <a:pt x="241" y="24"/>
                    <a:pt x="256" y="59"/>
                    <a:pt x="244" y="90"/>
                  </a:cubicBezTo>
                  <a:cubicBezTo>
                    <a:pt x="123" y="390"/>
                    <a:pt x="123" y="390"/>
                    <a:pt x="123" y="390"/>
                  </a:cubicBezTo>
                  <a:cubicBezTo>
                    <a:pt x="114" y="414"/>
                    <a:pt x="91" y="428"/>
                    <a:pt x="68" y="428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Freeform 292">
              <a:extLst>
                <a:ext uri="{FF2B5EF4-FFF2-40B4-BE49-F238E27FC236}">
                  <a16:creationId xmlns="" xmlns:a16="http://schemas.microsoft.com/office/drawing/2014/main" id="{1EF8C6AC-A915-4554-B8FB-720D239833D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5" y="2791"/>
              <a:ext cx="123" cy="206"/>
            </a:xfrm>
            <a:custGeom>
              <a:avLst/>
              <a:gdLst>
                <a:gd name="T0" fmla="*/ 188 w 256"/>
                <a:gd name="T1" fmla="*/ 428 h 428"/>
                <a:gd name="T2" fmla="*/ 132 w 256"/>
                <a:gd name="T3" fmla="*/ 390 h 428"/>
                <a:gd name="T4" fmla="*/ 12 w 256"/>
                <a:gd name="T5" fmla="*/ 90 h 428"/>
                <a:gd name="T6" fmla="*/ 46 w 256"/>
                <a:gd name="T7" fmla="*/ 12 h 428"/>
                <a:gd name="T8" fmla="*/ 124 w 256"/>
                <a:gd name="T9" fmla="*/ 46 h 428"/>
                <a:gd name="T10" fmla="*/ 244 w 256"/>
                <a:gd name="T11" fmla="*/ 346 h 428"/>
                <a:gd name="T12" fmla="*/ 210 w 256"/>
                <a:gd name="T13" fmla="*/ 424 h 428"/>
                <a:gd name="T14" fmla="*/ 188 w 256"/>
                <a:gd name="T15" fmla="*/ 428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428">
                  <a:moveTo>
                    <a:pt x="188" y="428"/>
                  </a:moveTo>
                  <a:cubicBezTo>
                    <a:pt x="164" y="428"/>
                    <a:pt x="142" y="414"/>
                    <a:pt x="132" y="390"/>
                  </a:cubicBezTo>
                  <a:cubicBezTo>
                    <a:pt x="12" y="90"/>
                    <a:pt x="12" y="90"/>
                    <a:pt x="12" y="90"/>
                  </a:cubicBezTo>
                  <a:cubicBezTo>
                    <a:pt x="0" y="59"/>
                    <a:pt x="15" y="24"/>
                    <a:pt x="46" y="12"/>
                  </a:cubicBezTo>
                  <a:cubicBezTo>
                    <a:pt x="76" y="0"/>
                    <a:pt x="112" y="15"/>
                    <a:pt x="124" y="46"/>
                  </a:cubicBezTo>
                  <a:cubicBezTo>
                    <a:pt x="244" y="346"/>
                    <a:pt x="244" y="346"/>
                    <a:pt x="244" y="346"/>
                  </a:cubicBezTo>
                  <a:cubicBezTo>
                    <a:pt x="256" y="377"/>
                    <a:pt x="241" y="411"/>
                    <a:pt x="210" y="424"/>
                  </a:cubicBezTo>
                  <a:cubicBezTo>
                    <a:pt x="203" y="427"/>
                    <a:pt x="196" y="428"/>
                    <a:pt x="188" y="428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Freeform 293">
              <a:extLst>
                <a:ext uri="{FF2B5EF4-FFF2-40B4-BE49-F238E27FC236}">
                  <a16:creationId xmlns="" xmlns:a16="http://schemas.microsoft.com/office/drawing/2014/main" id="{346279D2-1FFB-4FAF-832A-34026ADC53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1954"/>
              <a:ext cx="58" cy="233"/>
            </a:xfrm>
            <a:custGeom>
              <a:avLst/>
              <a:gdLst>
                <a:gd name="T0" fmla="*/ 60 w 120"/>
                <a:gd name="T1" fmla="*/ 483 h 483"/>
                <a:gd name="T2" fmla="*/ 0 w 120"/>
                <a:gd name="T3" fmla="*/ 423 h 483"/>
                <a:gd name="T4" fmla="*/ 0 w 120"/>
                <a:gd name="T5" fmla="*/ 60 h 483"/>
                <a:gd name="T6" fmla="*/ 60 w 120"/>
                <a:gd name="T7" fmla="*/ 0 h 483"/>
                <a:gd name="T8" fmla="*/ 120 w 120"/>
                <a:gd name="T9" fmla="*/ 60 h 483"/>
                <a:gd name="T10" fmla="*/ 120 w 120"/>
                <a:gd name="T11" fmla="*/ 423 h 483"/>
                <a:gd name="T12" fmla="*/ 60 w 120"/>
                <a:gd name="T13" fmla="*/ 483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483">
                  <a:moveTo>
                    <a:pt x="60" y="483"/>
                  </a:moveTo>
                  <a:cubicBezTo>
                    <a:pt x="27" y="483"/>
                    <a:pt x="0" y="456"/>
                    <a:pt x="0" y="423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93" y="0"/>
                    <a:pt x="120" y="27"/>
                    <a:pt x="120" y="60"/>
                  </a:cubicBezTo>
                  <a:cubicBezTo>
                    <a:pt x="120" y="423"/>
                    <a:pt x="120" y="423"/>
                    <a:pt x="120" y="423"/>
                  </a:cubicBezTo>
                  <a:cubicBezTo>
                    <a:pt x="120" y="456"/>
                    <a:pt x="93" y="483"/>
                    <a:pt x="60" y="48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Freeform 294">
              <a:extLst>
                <a:ext uri="{FF2B5EF4-FFF2-40B4-BE49-F238E27FC236}">
                  <a16:creationId xmlns="" xmlns:a16="http://schemas.microsoft.com/office/drawing/2014/main" id="{3D59233B-4496-409D-939A-DC7655CC62CC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9" y="2233"/>
              <a:ext cx="269" cy="270"/>
            </a:xfrm>
            <a:custGeom>
              <a:avLst/>
              <a:gdLst>
                <a:gd name="T0" fmla="*/ 449 w 558"/>
                <a:gd name="T1" fmla="*/ 535 h 558"/>
                <a:gd name="T2" fmla="*/ 23 w 558"/>
                <a:gd name="T3" fmla="*/ 109 h 558"/>
                <a:gd name="T4" fmla="*/ 23 w 558"/>
                <a:gd name="T5" fmla="*/ 24 h 558"/>
                <a:gd name="T6" fmla="*/ 108 w 558"/>
                <a:gd name="T7" fmla="*/ 24 h 558"/>
                <a:gd name="T8" fmla="*/ 534 w 558"/>
                <a:gd name="T9" fmla="*/ 450 h 558"/>
                <a:gd name="T10" fmla="*/ 534 w 558"/>
                <a:gd name="T11" fmla="*/ 535 h 558"/>
                <a:gd name="T12" fmla="*/ 449 w 558"/>
                <a:gd name="T13" fmla="*/ 535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8" h="558">
                  <a:moveTo>
                    <a:pt x="449" y="535"/>
                  </a:moveTo>
                  <a:cubicBezTo>
                    <a:pt x="23" y="109"/>
                    <a:pt x="23" y="109"/>
                    <a:pt x="23" y="109"/>
                  </a:cubicBezTo>
                  <a:cubicBezTo>
                    <a:pt x="0" y="85"/>
                    <a:pt x="0" y="47"/>
                    <a:pt x="23" y="24"/>
                  </a:cubicBezTo>
                  <a:cubicBezTo>
                    <a:pt x="47" y="0"/>
                    <a:pt x="85" y="0"/>
                    <a:pt x="108" y="24"/>
                  </a:cubicBezTo>
                  <a:cubicBezTo>
                    <a:pt x="534" y="450"/>
                    <a:pt x="534" y="450"/>
                    <a:pt x="534" y="450"/>
                  </a:cubicBezTo>
                  <a:cubicBezTo>
                    <a:pt x="558" y="473"/>
                    <a:pt x="558" y="511"/>
                    <a:pt x="534" y="535"/>
                  </a:cubicBezTo>
                  <a:cubicBezTo>
                    <a:pt x="511" y="558"/>
                    <a:pt x="473" y="558"/>
                    <a:pt x="449" y="535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Freeform 295">
              <a:extLst>
                <a:ext uri="{FF2B5EF4-FFF2-40B4-BE49-F238E27FC236}">
                  <a16:creationId xmlns="" xmlns:a16="http://schemas.microsoft.com/office/drawing/2014/main" id="{4EA4815B-4A22-44CC-8E19-E47628BEE4BE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1665"/>
              <a:ext cx="58" cy="115"/>
            </a:xfrm>
            <a:custGeom>
              <a:avLst/>
              <a:gdLst>
                <a:gd name="T0" fmla="*/ 60 w 120"/>
                <a:gd name="T1" fmla="*/ 240 h 240"/>
                <a:gd name="T2" fmla="*/ 0 w 120"/>
                <a:gd name="T3" fmla="*/ 180 h 240"/>
                <a:gd name="T4" fmla="*/ 0 w 120"/>
                <a:gd name="T5" fmla="*/ 60 h 240"/>
                <a:gd name="T6" fmla="*/ 60 w 120"/>
                <a:gd name="T7" fmla="*/ 0 h 240"/>
                <a:gd name="T8" fmla="*/ 120 w 120"/>
                <a:gd name="T9" fmla="*/ 60 h 240"/>
                <a:gd name="T10" fmla="*/ 120 w 120"/>
                <a:gd name="T11" fmla="*/ 180 h 240"/>
                <a:gd name="T12" fmla="*/ 60 w 120"/>
                <a:gd name="T13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240">
                  <a:moveTo>
                    <a:pt x="60" y="240"/>
                  </a:moveTo>
                  <a:cubicBezTo>
                    <a:pt x="27" y="240"/>
                    <a:pt x="0" y="213"/>
                    <a:pt x="0" y="18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93" y="0"/>
                    <a:pt x="120" y="27"/>
                    <a:pt x="120" y="60"/>
                  </a:cubicBezTo>
                  <a:cubicBezTo>
                    <a:pt x="120" y="180"/>
                    <a:pt x="120" y="180"/>
                    <a:pt x="120" y="180"/>
                  </a:cubicBezTo>
                  <a:cubicBezTo>
                    <a:pt x="120" y="213"/>
                    <a:pt x="93" y="240"/>
                    <a:pt x="60" y="24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6" name="Freeform 296">
              <a:extLst>
                <a:ext uri="{FF2B5EF4-FFF2-40B4-BE49-F238E27FC236}">
                  <a16:creationId xmlns="" xmlns:a16="http://schemas.microsoft.com/office/drawing/2014/main" id="{DD9F45CC-E05A-4A19-9C46-829E671D44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7" y="2187"/>
              <a:ext cx="115" cy="58"/>
            </a:xfrm>
            <a:custGeom>
              <a:avLst/>
              <a:gdLst>
                <a:gd name="T0" fmla="*/ 180 w 240"/>
                <a:gd name="T1" fmla="*/ 120 h 120"/>
                <a:gd name="T2" fmla="*/ 60 w 240"/>
                <a:gd name="T3" fmla="*/ 120 h 120"/>
                <a:gd name="T4" fmla="*/ 0 w 240"/>
                <a:gd name="T5" fmla="*/ 60 h 120"/>
                <a:gd name="T6" fmla="*/ 60 w 240"/>
                <a:gd name="T7" fmla="*/ 0 h 120"/>
                <a:gd name="T8" fmla="*/ 180 w 240"/>
                <a:gd name="T9" fmla="*/ 0 h 120"/>
                <a:gd name="T10" fmla="*/ 240 w 240"/>
                <a:gd name="T11" fmla="*/ 60 h 120"/>
                <a:gd name="T12" fmla="*/ 180 w 240"/>
                <a:gd name="T13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120">
                  <a:moveTo>
                    <a:pt x="180" y="120"/>
                  </a:moveTo>
                  <a:cubicBezTo>
                    <a:pt x="60" y="120"/>
                    <a:pt x="60" y="120"/>
                    <a:pt x="60" y="120"/>
                  </a:cubicBezTo>
                  <a:cubicBezTo>
                    <a:pt x="27" y="120"/>
                    <a:pt x="0" y="93"/>
                    <a:pt x="0" y="60"/>
                  </a:cubicBezTo>
                  <a:cubicBezTo>
                    <a:pt x="0" y="26"/>
                    <a:pt x="27" y="0"/>
                    <a:pt x="6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213" y="0"/>
                    <a:pt x="240" y="26"/>
                    <a:pt x="240" y="60"/>
                  </a:cubicBezTo>
                  <a:cubicBezTo>
                    <a:pt x="240" y="93"/>
                    <a:pt x="213" y="120"/>
                    <a:pt x="180" y="12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Freeform 297">
              <a:extLst>
                <a:ext uri="{FF2B5EF4-FFF2-40B4-BE49-F238E27FC236}">
                  <a16:creationId xmlns="" xmlns:a16="http://schemas.microsoft.com/office/drawing/2014/main" id="{50450A86-8D8D-490A-B779-56090A0441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2651"/>
              <a:ext cx="58" cy="116"/>
            </a:xfrm>
            <a:custGeom>
              <a:avLst/>
              <a:gdLst>
                <a:gd name="T0" fmla="*/ 60 w 120"/>
                <a:gd name="T1" fmla="*/ 241 h 241"/>
                <a:gd name="T2" fmla="*/ 0 w 120"/>
                <a:gd name="T3" fmla="*/ 181 h 241"/>
                <a:gd name="T4" fmla="*/ 0 w 120"/>
                <a:gd name="T5" fmla="*/ 60 h 241"/>
                <a:gd name="T6" fmla="*/ 60 w 120"/>
                <a:gd name="T7" fmla="*/ 0 h 241"/>
                <a:gd name="T8" fmla="*/ 120 w 120"/>
                <a:gd name="T9" fmla="*/ 60 h 241"/>
                <a:gd name="T10" fmla="*/ 120 w 120"/>
                <a:gd name="T11" fmla="*/ 181 h 241"/>
                <a:gd name="T12" fmla="*/ 60 w 120"/>
                <a:gd name="T13" fmla="*/ 24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241">
                  <a:moveTo>
                    <a:pt x="60" y="241"/>
                  </a:moveTo>
                  <a:cubicBezTo>
                    <a:pt x="27" y="241"/>
                    <a:pt x="0" y="214"/>
                    <a:pt x="0" y="181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93" y="0"/>
                    <a:pt x="120" y="27"/>
                    <a:pt x="120" y="60"/>
                  </a:cubicBezTo>
                  <a:cubicBezTo>
                    <a:pt x="120" y="181"/>
                    <a:pt x="120" y="181"/>
                    <a:pt x="120" y="181"/>
                  </a:cubicBezTo>
                  <a:cubicBezTo>
                    <a:pt x="120" y="214"/>
                    <a:pt x="93" y="241"/>
                    <a:pt x="60" y="241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8" name="Freeform 298">
              <a:extLst>
                <a:ext uri="{FF2B5EF4-FFF2-40B4-BE49-F238E27FC236}">
                  <a16:creationId xmlns="" xmlns:a16="http://schemas.microsoft.com/office/drawing/2014/main" id="{5529B13B-1B55-47A3-9359-CAEC2094D42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0" y="2187"/>
              <a:ext cx="116" cy="58"/>
            </a:xfrm>
            <a:custGeom>
              <a:avLst/>
              <a:gdLst>
                <a:gd name="T0" fmla="*/ 180 w 240"/>
                <a:gd name="T1" fmla="*/ 120 h 120"/>
                <a:gd name="T2" fmla="*/ 60 w 240"/>
                <a:gd name="T3" fmla="*/ 120 h 120"/>
                <a:gd name="T4" fmla="*/ 0 w 240"/>
                <a:gd name="T5" fmla="*/ 60 h 120"/>
                <a:gd name="T6" fmla="*/ 60 w 240"/>
                <a:gd name="T7" fmla="*/ 0 h 120"/>
                <a:gd name="T8" fmla="*/ 180 w 240"/>
                <a:gd name="T9" fmla="*/ 0 h 120"/>
                <a:gd name="T10" fmla="*/ 240 w 240"/>
                <a:gd name="T11" fmla="*/ 60 h 120"/>
                <a:gd name="T12" fmla="*/ 180 w 240"/>
                <a:gd name="T13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120">
                  <a:moveTo>
                    <a:pt x="180" y="120"/>
                  </a:moveTo>
                  <a:cubicBezTo>
                    <a:pt x="60" y="120"/>
                    <a:pt x="60" y="120"/>
                    <a:pt x="60" y="120"/>
                  </a:cubicBezTo>
                  <a:cubicBezTo>
                    <a:pt x="27" y="120"/>
                    <a:pt x="0" y="93"/>
                    <a:pt x="0" y="60"/>
                  </a:cubicBezTo>
                  <a:cubicBezTo>
                    <a:pt x="0" y="26"/>
                    <a:pt x="27" y="0"/>
                    <a:pt x="6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213" y="0"/>
                    <a:pt x="240" y="26"/>
                    <a:pt x="240" y="60"/>
                  </a:cubicBezTo>
                  <a:cubicBezTo>
                    <a:pt x="240" y="93"/>
                    <a:pt x="213" y="120"/>
                    <a:pt x="180" y="12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9" name="Oval 299">
              <a:extLst>
                <a:ext uri="{FF2B5EF4-FFF2-40B4-BE49-F238E27FC236}">
                  <a16:creationId xmlns="" xmlns:a16="http://schemas.microsoft.com/office/drawing/2014/main" id="{ECB80CA6-FB76-40B9-9F03-BF5359038C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2" y="2188"/>
              <a:ext cx="58" cy="5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" name="Freeform 300">
              <a:extLst>
                <a:ext uri="{FF2B5EF4-FFF2-40B4-BE49-F238E27FC236}">
                  <a16:creationId xmlns="" xmlns:a16="http://schemas.microsoft.com/office/drawing/2014/main" id="{D46D6634-9C7F-46A0-A99E-CFD1231AEB0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5" y="1407"/>
              <a:ext cx="247" cy="275"/>
            </a:xfrm>
            <a:custGeom>
              <a:avLst/>
              <a:gdLst>
                <a:gd name="T0" fmla="*/ 512 w 512"/>
                <a:gd name="T1" fmla="*/ 67 h 572"/>
                <a:gd name="T2" fmla="*/ 302 w 512"/>
                <a:gd name="T3" fmla="*/ 0 h 572"/>
                <a:gd name="T4" fmla="*/ 124 w 512"/>
                <a:gd name="T5" fmla="*/ 47 h 572"/>
                <a:gd name="T6" fmla="*/ 264 w 512"/>
                <a:gd name="T7" fmla="*/ 19 h 572"/>
                <a:gd name="T8" fmla="*/ 474 w 512"/>
                <a:gd name="T9" fmla="*/ 86 h 572"/>
                <a:gd name="T10" fmla="*/ 0 w 512"/>
                <a:gd name="T11" fmla="*/ 560 h 572"/>
                <a:gd name="T12" fmla="*/ 8 w 512"/>
                <a:gd name="T13" fmla="*/ 572 h 572"/>
                <a:gd name="T14" fmla="*/ 512 w 512"/>
                <a:gd name="T15" fmla="*/ 67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2" h="572">
                  <a:moveTo>
                    <a:pt x="512" y="67"/>
                  </a:moveTo>
                  <a:cubicBezTo>
                    <a:pt x="452" y="23"/>
                    <a:pt x="379" y="0"/>
                    <a:pt x="302" y="0"/>
                  </a:cubicBezTo>
                  <a:cubicBezTo>
                    <a:pt x="239" y="0"/>
                    <a:pt x="178" y="16"/>
                    <a:pt x="124" y="47"/>
                  </a:cubicBezTo>
                  <a:cubicBezTo>
                    <a:pt x="168" y="29"/>
                    <a:pt x="215" y="19"/>
                    <a:pt x="264" y="19"/>
                  </a:cubicBezTo>
                  <a:cubicBezTo>
                    <a:pt x="341" y="19"/>
                    <a:pt x="413" y="42"/>
                    <a:pt x="474" y="86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3" y="564"/>
                    <a:pt x="5" y="568"/>
                    <a:pt x="8" y="572"/>
                  </a:cubicBezTo>
                  <a:lnTo>
                    <a:pt x="512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" name="Freeform 301">
              <a:extLst>
                <a:ext uri="{FF2B5EF4-FFF2-40B4-BE49-F238E27FC236}">
                  <a16:creationId xmlns="" xmlns:a16="http://schemas.microsoft.com/office/drawing/2014/main" id="{56CCA534-9F08-4FA0-9863-6B3F0DEA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1" y="1416"/>
              <a:ext cx="273" cy="261"/>
            </a:xfrm>
            <a:custGeom>
              <a:avLst/>
              <a:gdLst>
                <a:gd name="T0" fmla="*/ 356 w 566"/>
                <a:gd name="T1" fmla="*/ 0 h 541"/>
                <a:gd name="T2" fmla="*/ 216 w 566"/>
                <a:gd name="T3" fmla="*/ 28 h 541"/>
                <a:gd name="T4" fmla="*/ 139 w 566"/>
                <a:gd name="T5" fmla="*/ 87 h 541"/>
                <a:gd name="T6" fmla="*/ 139 w 566"/>
                <a:gd name="T7" fmla="*/ 87 h 541"/>
                <a:gd name="T8" fmla="*/ 138 w 566"/>
                <a:gd name="T9" fmla="*/ 87 h 541"/>
                <a:gd name="T10" fmla="*/ 92 w 566"/>
                <a:gd name="T11" fmla="*/ 541 h 541"/>
                <a:gd name="T12" fmla="*/ 566 w 566"/>
                <a:gd name="T13" fmla="*/ 67 h 541"/>
                <a:gd name="T14" fmla="*/ 356 w 566"/>
                <a:gd name="T15" fmla="*/ 0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6" h="541">
                  <a:moveTo>
                    <a:pt x="356" y="0"/>
                  </a:moveTo>
                  <a:cubicBezTo>
                    <a:pt x="307" y="0"/>
                    <a:pt x="260" y="10"/>
                    <a:pt x="216" y="28"/>
                  </a:cubicBezTo>
                  <a:cubicBezTo>
                    <a:pt x="188" y="44"/>
                    <a:pt x="162" y="63"/>
                    <a:pt x="139" y="87"/>
                  </a:cubicBezTo>
                  <a:cubicBezTo>
                    <a:pt x="139" y="87"/>
                    <a:pt x="139" y="87"/>
                    <a:pt x="139" y="87"/>
                  </a:cubicBezTo>
                  <a:cubicBezTo>
                    <a:pt x="139" y="87"/>
                    <a:pt x="138" y="87"/>
                    <a:pt x="138" y="87"/>
                  </a:cubicBezTo>
                  <a:cubicBezTo>
                    <a:pt x="15" y="210"/>
                    <a:pt x="0" y="401"/>
                    <a:pt x="92" y="541"/>
                  </a:cubicBezTo>
                  <a:cubicBezTo>
                    <a:pt x="566" y="67"/>
                    <a:pt x="566" y="67"/>
                    <a:pt x="566" y="67"/>
                  </a:cubicBezTo>
                  <a:cubicBezTo>
                    <a:pt x="505" y="23"/>
                    <a:pt x="433" y="0"/>
                    <a:pt x="356" y="0"/>
                  </a:cubicBezTo>
                  <a:close/>
                </a:path>
              </a:pathLst>
            </a:custGeom>
            <a:solidFill>
              <a:srgbClr val="A751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" name="Freeform 302">
              <a:extLst>
                <a:ext uri="{FF2B5EF4-FFF2-40B4-BE49-F238E27FC236}">
                  <a16:creationId xmlns="" xmlns:a16="http://schemas.microsoft.com/office/drawing/2014/main" id="{CF97840D-EA1F-4230-A48C-793FACC4586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0" y="1407"/>
              <a:ext cx="251" cy="275"/>
            </a:xfrm>
            <a:custGeom>
              <a:avLst/>
              <a:gdLst>
                <a:gd name="T0" fmla="*/ 267 w 519"/>
                <a:gd name="T1" fmla="*/ 19 h 572"/>
                <a:gd name="T2" fmla="*/ 353 w 519"/>
                <a:gd name="T3" fmla="*/ 30 h 572"/>
                <a:gd name="T4" fmla="*/ 209 w 519"/>
                <a:gd name="T5" fmla="*/ 0 h 572"/>
                <a:gd name="T6" fmla="*/ 0 w 519"/>
                <a:gd name="T7" fmla="*/ 67 h 572"/>
                <a:gd name="T8" fmla="*/ 504 w 519"/>
                <a:gd name="T9" fmla="*/ 572 h 572"/>
                <a:gd name="T10" fmla="*/ 519 w 519"/>
                <a:gd name="T11" fmla="*/ 548 h 572"/>
                <a:gd name="T12" fmla="*/ 57 w 519"/>
                <a:gd name="T13" fmla="*/ 86 h 572"/>
                <a:gd name="T14" fmla="*/ 267 w 519"/>
                <a:gd name="T15" fmla="*/ 19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9" h="572">
                  <a:moveTo>
                    <a:pt x="267" y="19"/>
                  </a:moveTo>
                  <a:cubicBezTo>
                    <a:pt x="296" y="19"/>
                    <a:pt x="325" y="23"/>
                    <a:pt x="353" y="30"/>
                  </a:cubicBezTo>
                  <a:cubicBezTo>
                    <a:pt x="309" y="10"/>
                    <a:pt x="260" y="0"/>
                    <a:pt x="209" y="0"/>
                  </a:cubicBezTo>
                  <a:cubicBezTo>
                    <a:pt x="133" y="0"/>
                    <a:pt x="60" y="23"/>
                    <a:pt x="0" y="67"/>
                  </a:cubicBezTo>
                  <a:cubicBezTo>
                    <a:pt x="504" y="572"/>
                    <a:pt x="504" y="572"/>
                    <a:pt x="504" y="572"/>
                  </a:cubicBezTo>
                  <a:cubicBezTo>
                    <a:pt x="510" y="564"/>
                    <a:pt x="515" y="556"/>
                    <a:pt x="519" y="548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118" y="42"/>
                    <a:pt x="190" y="19"/>
                    <a:pt x="267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3" name="Freeform 303">
              <a:extLst>
                <a:ext uri="{FF2B5EF4-FFF2-40B4-BE49-F238E27FC236}">
                  <a16:creationId xmlns="" xmlns:a16="http://schemas.microsoft.com/office/drawing/2014/main" id="{2D9DE30D-65F5-49EF-845A-7244189ADAC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8" y="1416"/>
              <a:ext cx="263" cy="255"/>
            </a:xfrm>
            <a:custGeom>
              <a:avLst/>
              <a:gdLst>
                <a:gd name="T0" fmla="*/ 409 w 546"/>
                <a:gd name="T1" fmla="*/ 87 h 529"/>
                <a:gd name="T2" fmla="*/ 408 w 546"/>
                <a:gd name="T3" fmla="*/ 87 h 529"/>
                <a:gd name="T4" fmla="*/ 408 w 546"/>
                <a:gd name="T5" fmla="*/ 86 h 529"/>
                <a:gd name="T6" fmla="*/ 296 w 546"/>
                <a:gd name="T7" fmla="*/ 11 h 529"/>
                <a:gd name="T8" fmla="*/ 210 w 546"/>
                <a:gd name="T9" fmla="*/ 0 h 529"/>
                <a:gd name="T10" fmla="*/ 0 w 546"/>
                <a:gd name="T11" fmla="*/ 67 h 529"/>
                <a:gd name="T12" fmla="*/ 462 w 546"/>
                <a:gd name="T13" fmla="*/ 529 h 529"/>
                <a:gd name="T14" fmla="*/ 409 w 546"/>
                <a:gd name="T15" fmla="*/ 87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6" h="529">
                  <a:moveTo>
                    <a:pt x="409" y="87"/>
                  </a:moveTo>
                  <a:cubicBezTo>
                    <a:pt x="409" y="87"/>
                    <a:pt x="408" y="87"/>
                    <a:pt x="408" y="87"/>
                  </a:cubicBezTo>
                  <a:cubicBezTo>
                    <a:pt x="408" y="87"/>
                    <a:pt x="408" y="87"/>
                    <a:pt x="408" y="86"/>
                  </a:cubicBezTo>
                  <a:cubicBezTo>
                    <a:pt x="375" y="54"/>
                    <a:pt x="337" y="29"/>
                    <a:pt x="296" y="11"/>
                  </a:cubicBezTo>
                  <a:cubicBezTo>
                    <a:pt x="268" y="4"/>
                    <a:pt x="239" y="0"/>
                    <a:pt x="210" y="0"/>
                  </a:cubicBezTo>
                  <a:cubicBezTo>
                    <a:pt x="133" y="0"/>
                    <a:pt x="61" y="23"/>
                    <a:pt x="0" y="67"/>
                  </a:cubicBezTo>
                  <a:cubicBezTo>
                    <a:pt x="462" y="529"/>
                    <a:pt x="462" y="529"/>
                    <a:pt x="462" y="529"/>
                  </a:cubicBezTo>
                  <a:cubicBezTo>
                    <a:pt x="546" y="390"/>
                    <a:pt x="528" y="207"/>
                    <a:pt x="409" y="87"/>
                  </a:cubicBezTo>
                  <a:close/>
                </a:path>
              </a:pathLst>
            </a:custGeom>
            <a:solidFill>
              <a:srgbClr val="A751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4" name="Freeform 304">
              <a:extLst>
                <a:ext uri="{FF2B5EF4-FFF2-40B4-BE49-F238E27FC236}">
                  <a16:creationId xmlns="" xmlns:a16="http://schemas.microsoft.com/office/drawing/2014/main" id="{AA16F13A-12EA-4149-8BE6-017540C9C4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4" y="1005"/>
              <a:ext cx="20" cy="37"/>
            </a:xfrm>
            <a:custGeom>
              <a:avLst/>
              <a:gdLst>
                <a:gd name="T0" fmla="*/ 21 w 42"/>
                <a:gd name="T1" fmla="*/ 78 h 78"/>
                <a:gd name="T2" fmla="*/ 0 w 42"/>
                <a:gd name="T3" fmla="*/ 57 h 78"/>
                <a:gd name="T4" fmla="*/ 0 w 42"/>
                <a:gd name="T5" fmla="*/ 21 h 78"/>
                <a:gd name="T6" fmla="*/ 21 w 42"/>
                <a:gd name="T7" fmla="*/ 0 h 78"/>
                <a:gd name="T8" fmla="*/ 42 w 42"/>
                <a:gd name="T9" fmla="*/ 21 h 78"/>
                <a:gd name="T10" fmla="*/ 42 w 42"/>
                <a:gd name="T11" fmla="*/ 57 h 78"/>
                <a:gd name="T12" fmla="*/ 21 w 42"/>
                <a:gd name="T13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78">
                  <a:moveTo>
                    <a:pt x="21" y="78"/>
                  </a:moveTo>
                  <a:cubicBezTo>
                    <a:pt x="10" y="78"/>
                    <a:pt x="0" y="69"/>
                    <a:pt x="0" y="5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9"/>
                    <a:pt x="10" y="0"/>
                    <a:pt x="21" y="0"/>
                  </a:cubicBezTo>
                  <a:cubicBezTo>
                    <a:pt x="32" y="0"/>
                    <a:pt x="42" y="9"/>
                    <a:pt x="42" y="21"/>
                  </a:cubicBezTo>
                  <a:cubicBezTo>
                    <a:pt x="42" y="57"/>
                    <a:pt x="42" y="57"/>
                    <a:pt x="42" y="57"/>
                  </a:cubicBezTo>
                  <a:cubicBezTo>
                    <a:pt x="42" y="69"/>
                    <a:pt x="32" y="78"/>
                    <a:pt x="21" y="7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5" name="Freeform 305">
              <a:extLst>
                <a:ext uri="{FF2B5EF4-FFF2-40B4-BE49-F238E27FC236}">
                  <a16:creationId xmlns="" xmlns:a16="http://schemas.microsoft.com/office/drawing/2014/main" id="{A9E05EAC-5F66-44F5-ACF6-8718FF79879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3" y="1018"/>
              <a:ext cx="36" cy="32"/>
            </a:xfrm>
            <a:custGeom>
              <a:avLst/>
              <a:gdLst>
                <a:gd name="T0" fmla="*/ 23 w 75"/>
                <a:gd name="T1" fmla="*/ 67 h 67"/>
                <a:gd name="T2" fmla="*/ 8 w 75"/>
                <a:gd name="T3" fmla="*/ 60 h 67"/>
                <a:gd name="T4" fmla="*/ 10 w 75"/>
                <a:gd name="T5" fmla="*/ 31 h 67"/>
                <a:gd name="T6" fmla="*/ 38 w 75"/>
                <a:gd name="T7" fmla="*/ 7 h 67"/>
                <a:gd name="T8" fmla="*/ 67 w 75"/>
                <a:gd name="T9" fmla="*/ 10 h 67"/>
                <a:gd name="T10" fmla="*/ 65 w 75"/>
                <a:gd name="T11" fmla="*/ 39 h 67"/>
                <a:gd name="T12" fmla="*/ 37 w 75"/>
                <a:gd name="T13" fmla="*/ 62 h 67"/>
                <a:gd name="T14" fmla="*/ 23 w 75"/>
                <a:gd name="T1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67">
                  <a:moveTo>
                    <a:pt x="23" y="67"/>
                  </a:moveTo>
                  <a:cubicBezTo>
                    <a:pt x="18" y="67"/>
                    <a:pt x="12" y="65"/>
                    <a:pt x="8" y="60"/>
                  </a:cubicBezTo>
                  <a:cubicBezTo>
                    <a:pt x="0" y="51"/>
                    <a:pt x="2" y="38"/>
                    <a:pt x="10" y="31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47" y="0"/>
                    <a:pt x="60" y="1"/>
                    <a:pt x="67" y="10"/>
                  </a:cubicBezTo>
                  <a:cubicBezTo>
                    <a:pt x="75" y="19"/>
                    <a:pt x="74" y="32"/>
                    <a:pt x="65" y="39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3" y="65"/>
                    <a:pt x="28" y="67"/>
                    <a:pt x="23" y="67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6" name="Freeform 306">
              <a:extLst>
                <a:ext uri="{FF2B5EF4-FFF2-40B4-BE49-F238E27FC236}">
                  <a16:creationId xmlns="" xmlns:a16="http://schemas.microsoft.com/office/drawing/2014/main" id="{7013E2F4-1FE7-4867-BAE0-119A8C4440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0" y="1047"/>
              <a:ext cx="38" cy="24"/>
            </a:xfrm>
            <a:custGeom>
              <a:avLst/>
              <a:gdLst>
                <a:gd name="T0" fmla="*/ 22 w 80"/>
                <a:gd name="T1" fmla="*/ 50 h 50"/>
                <a:gd name="T2" fmla="*/ 2 w 80"/>
                <a:gd name="T3" fmla="*/ 33 h 50"/>
                <a:gd name="T4" fmla="*/ 18 w 80"/>
                <a:gd name="T5" fmla="*/ 9 h 50"/>
                <a:gd name="T6" fmla="*/ 54 w 80"/>
                <a:gd name="T7" fmla="*/ 2 h 50"/>
                <a:gd name="T8" fmla="*/ 78 w 80"/>
                <a:gd name="T9" fmla="*/ 18 h 50"/>
                <a:gd name="T10" fmla="*/ 62 w 80"/>
                <a:gd name="T11" fmla="*/ 42 h 50"/>
                <a:gd name="T12" fmla="*/ 26 w 80"/>
                <a:gd name="T13" fmla="*/ 49 h 50"/>
                <a:gd name="T14" fmla="*/ 22 w 80"/>
                <a:gd name="T15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50">
                  <a:moveTo>
                    <a:pt x="22" y="50"/>
                  </a:moveTo>
                  <a:cubicBezTo>
                    <a:pt x="12" y="50"/>
                    <a:pt x="4" y="43"/>
                    <a:pt x="2" y="33"/>
                  </a:cubicBezTo>
                  <a:cubicBezTo>
                    <a:pt x="0" y="22"/>
                    <a:pt x="7" y="11"/>
                    <a:pt x="18" y="9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65" y="0"/>
                    <a:pt x="76" y="7"/>
                    <a:pt x="78" y="18"/>
                  </a:cubicBezTo>
                  <a:cubicBezTo>
                    <a:pt x="80" y="29"/>
                    <a:pt x="73" y="40"/>
                    <a:pt x="62" y="42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5" y="49"/>
                    <a:pt x="23" y="50"/>
                    <a:pt x="22" y="50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Freeform 307">
              <a:extLst>
                <a:ext uri="{FF2B5EF4-FFF2-40B4-BE49-F238E27FC236}">
                  <a16:creationId xmlns="" xmlns:a16="http://schemas.microsoft.com/office/drawing/2014/main" id="{227B21AD-BE8A-4925-8B1F-45EDD78855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" y="1066"/>
              <a:ext cx="34" cy="35"/>
            </a:xfrm>
            <a:custGeom>
              <a:avLst/>
              <a:gdLst>
                <a:gd name="T0" fmla="*/ 47 w 70"/>
                <a:gd name="T1" fmla="*/ 72 h 72"/>
                <a:gd name="T2" fmla="*/ 31 w 70"/>
                <a:gd name="T3" fmla="*/ 64 h 72"/>
                <a:gd name="T4" fmla="*/ 8 w 70"/>
                <a:gd name="T5" fmla="*/ 36 h 72"/>
                <a:gd name="T6" fmla="*/ 10 w 70"/>
                <a:gd name="T7" fmla="*/ 7 h 72"/>
                <a:gd name="T8" fmla="*/ 39 w 70"/>
                <a:gd name="T9" fmla="*/ 10 h 72"/>
                <a:gd name="T10" fmla="*/ 63 w 70"/>
                <a:gd name="T11" fmla="*/ 38 h 72"/>
                <a:gd name="T12" fmla="*/ 60 w 70"/>
                <a:gd name="T13" fmla="*/ 67 h 72"/>
                <a:gd name="T14" fmla="*/ 47 w 70"/>
                <a:gd name="T1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72">
                  <a:moveTo>
                    <a:pt x="47" y="72"/>
                  </a:moveTo>
                  <a:cubicBezTo>
                    <a:pt x="41" y="72"/>
                    <a:pt x="35" y="69"/>
                    <a:pt x="31" y="64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0" y="28"/>
                    <a:pt x="1" y="15"/>
                    <a:pt x="10" y="7"/>
                  </a:cubicBezTo>
                  <a:cubicBezTo>
                    <a:pt x="19" y="0"/>
                    <a:pt x="32" y="1"/>
                    <a:pt x="39" y="10"/>
                  </a:cubicBezTo>
                  <a:cubicBezTo>
                    <a:pt x="63" y="38"/>
                    <a:pt x="63" y="38"/>
                    <a:pt x="63" y="38"/>
                  </a:cubicBezTo>
                  <a:cubicBezTo>
                    <a:pt x="70" y="47"/>
                    <a:pt x="69" y="60"/>
                    <a:pt x="60" y="67"/>
                  </a:cubicBezTo>
                  <a:cubicBezTo>
                    <a:pt x="56" y="70"/>
                    <a:pt x="51" y="72"/>
                    <a:pt x="47" y="72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8" name="Freeform 308">
              <a:extLst>
                <a:ext uri="{FF2B5EF4-FFF2-40B4-BE49-F238E27FC236}">
                  <a16:creationId xmlns="" xmlns:a16="http://schemas.microsoft.com/office/drawing/2014/main" id="{CE2AAF29-B730-4C2E-A745-FD418EB37DE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9" y="1016"/>
              <a:ext cx="36" cy="33"/>
            </a:xfrm>
            <a:custGeom>
              <a:avLst/>
              <a:gdLst>
                <a:gd name="T0" fmla="*/ 51 w 75"/>
                <a:gd name="T1" fmla="*/ 67 h 67"/>
                <a:gd name="T2" fmla="*/ 38 w 75"/>
                <a:gd name="T3" fmla="*/ 62 h 67"/>
                <a:gd name="T4" fmla="*/ 10 w 75"/>
                <a:gd name="T5" fmla="*/ 39 h 67"/>
                <a:gd name="T6" fmla="*/ 7 w 75"/>
                <a:gd name="T7" fmla="*/ 10 h 67"/>
                <a:gd name="T8" fmla="*/ 36 w 75"/>
                <a:gd name="T9" fmla="*/ 7 h 67"/>
                <a:gd name="T10" fmla="*/ 65 w 75"/>
                <a:gd name="T11" fmla="*/ 31 h 67"/>
                <a:gd name="T12" fmla="*/ 67 w 75"/>
                <a:gd name="T13" fmla="*/ 60 h 67"/>
                <a:gd name="T14" fmla="*/ 51 w 75"/>
                <a:gd name="T1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67">
                  <a:moveTo>
                    <a:pt x="51" y="67"/>
                  </a:moveTo>
                  <a:cubicBezTo>
                    <a:pt x="47" y="67"/>
                    <a:pt x="42" y="65"/>
                    <a:pt x="38" y="62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" y="32"/>
                    <a:pt x="0" y="19"/>
                    <a:pt x="7" y="10"/>
                  </a:cubicBezTo>
                  <a:cubicBezTo>
                    <a:pt x="15" y="1"/>
                    <a:pt x="28" y="0"/>
                    <a:pt x="36" y="7"/>
                  </a:cubicBezTo>
                  <a:cubicBezTo>
                    <a:pt x="65" y="31"/>
                    <a:pt x="65" y="31"/>
                    <a:pt x="65" y="31"/>
                  </a:cubicBezTo>
                  <a:cubicBezTo>
                    <a:pt x="73" y="38"/>
                    <a:pt x="75" y="51"/>
                    <a:pt x="67" y="60"/>
                  </a:cubicBezTo>
                  <a:cubicBezTo>
                    <a:pt x="63" y="64"/>
                    <a:pt x="57" y="67"/>
                    <a:pt x="51" y="67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Freeform 309">
              <a:extLst>
                <a:ext uri="{FF2B5EF4-FFF2-40B4-BE49-F238E27FC236}">
                  <a16:creationId xmlns="" xmlns:a16="http://schemas.microsoft.com/office/drawing/2014/main" id="{45C9F467-D4C5-4B92-AE38-90FF6080E5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1" y="1045"/>
              <a:ext cx="38" cy="24"/>
            </a:xfrm>
            <a:custGeom>
              <a:avLst/>
              <a:gdLst>
                <a:gd name="T0" fmla="*/ 58 w 80"/>
                <a:gd name="T1" fmla="*/ 50 h 50"/>
                <a:gd name="T2" fmla="*/ 54 w 80"/>
                <a:gd name="T3" fmla="*/ 50 h 50"/>
                <a:gd name="T4" fmla="*/ 18 w 80"/>
                <a:gd name="T5" fmla="*/ 43 h 50"/>
                <a:gd name="T6" fmla="*/ 2 w 80"/>
                <a:gd name="T7" fmla="*/ 19 h 50"/>
                <a:gd name="T8" fmla="*/ 26 w 80"/>
                <a:gd name="T9" fmla="*/ 3 h 50"/>
                <a:gd name="T10" fmla="*/ 62 w 80"/>
                <a:gd name="T11" fmla="*/ 10 h 50"/>
                <a:gd name="T12" fmla="*/ 78 w 80"/>
                <a:gd name="T13" fmla="*/ 34 h 50"/>
                <a:gd name="T14" fmla="*/ 58 w 80"/>
                <a:gd name="T15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50">
                  <a:moveTo>
                    <a:pt x="58" y="50"/>
                  </a:moveTo>
                  <a:cubicBezTo>
                    <a:pt x="57" y="50"/>
                    <a:pt x="55" y="50"/>
                    <a:pt x="54" y="50"/>
                  </a:cubicBezTo>
                  <a:cubicBezTo>
                    <a:pt x="18" y="43"/>
                    <a:pt x="18" y="43"/>
                    <a:pt x="18" y="43"/>
                  </a:cubicBezTo>
                  <a:cubicBezTo>
                    <a:pt x="7" y="41"/>
                    <a:pt x="0" y="30"/>
                    <a:pt x="2" y="19"/>
                  </a:cubicBezTo>
                  <a:cubicBezTo>
                    <a:pt x="4" y="8"/>
                    <a:pt x="15" y="0"/>
                    <a:pt x="26" y="3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73" y="12"/>
                    <a:pt x="80" y="23"/>
                    <a:pt x="78" y="34"/>
                  </a:cubicBezTo>
                  <a:cubicBezTo>
                    <a:pt x="76" y="44"/>
                    <a:pt x="68" y="50"/>
                    <a:pt x="58" y="50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Freeform 310">
              <a:extLst>
                <a:ext uri="{FF2B5EF4-FFF2-40B4-BE49-F238E27FC236}">
                  <a16:creationId xmlns="" xmlns:a16="http://schemas.microsoft.com/office/drawing/2014/main" id="{9E490CB4-40DC-4FBD-ACE1-4E212AEA0BF1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5" y="1065"/>
              <a:ext cx="34" cy="35"/>
            </a:xfrm>
            <a:custGeom>
              <a:avLst/>
              <a:gdLst>
                <a:gd name="T0" fmla="*/ 23 w 70"/>
                <a:gd name="T1" fmla="*/ 72 h 72"/>
                <a:gd name="T2" fmla="*/ 10 w 70"/>
                <a:gd name="T3" fmla="*/ 67 h 72"/>
                <a:gd name="T4" fmla="*/ 7 w 70"/>
                <a:gd name="T5" fmla="*/ 38 h 72"/>
                <a:gd name="T6" fmla="*/ 31 w 70"/>
                <a:gd name="T7" fmla="*/ 10 h 72"/>
                <a:gd name="T8" fmla="*/ 60 w 70"/>
                <a:gd name="T9" fmla="*/ 7 h 72"/>
                <a:gd name="T10" fmla="*/ 62 w 70"/>
                <a:gd name="T11" fmla="*/ 36 h 72"/>
                <a:gd name="T12" fmla="*/ 39 w 70"/>
                <a:gd name="T13" fmla="*/ 64 h 72"/>
                <a:gd name="T14" fmla="*/ 23 w 70"/>
                <a:gd name="T1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72">
                  <a:moveTo>
                    <a:pt x="23" y="72"/>
                  </a:moveTo>
                  <a:cubicBezTo>
                    <a:pt x="18" y="72"/>
                    <a:pt x="14" y="70"/>
                    <a:pt x="10" y="67"/>
                  </a:cubicBezTo>
                  <a:cubicBezTo>
                    <a:pt x="1" y="60"/>
                    <a:pt x="0" y="47"/>
                    <a:pt x="7" y="38"/>
                  </a:cubicBezTo>
                  <a:cubicBezTo>
                    <a:pt x="31" y="10"/>
                    <a:pt x="31" y="10"/>
                    <a:pt x="31" y="10"/>
                  </a:cubicBezTo>
                  <a:cubicBezTo>
                    <a:pt x="38" y="1"/>
                    <a:pt x="51" y="0"/>
                    <a:pt x="60" y="7"/>
                  </a:cubicBezTo>
                  <a:cubicBezTo>
                    <a:pt x="69" y="15"/>
                    <a:pt x="70" y="28"/>
                    <a:pt x="62" y="36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5" y="69"/>
                    <a:pt x="29" y="72"/>
                    <a:pt x="23" y="72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Freeform 311">
              <a:extLst>
                <a:ext uri="{FF2B5EF4-FFF2-40B4-BE49-F238E27FC236}">
                  <a16:creationId xmlns="" xmlns:a16="http://schemas.microsoft.com/office/drawing/2014/main" id="{1A86586F-F13B-473B-9279-C1885D3D7F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2" y="1073"/>
              <a:ext cx="20" cy="37"/>
            </a:xfrm>
            <a:custGeom>
              <a:avLst/>
              <a:gdLst>
                <a:gd name="T0" fmla="*/ 21 w 41"/>
                <a:gd name="T1" fmla="*/ 78 h 78"/>
                <a:gd name="T2" fmla="*/ 0 w 41"/>
                <a:gd name="T3" fmla="*/ 57 h 78"/>
                <a:gd name="T4" fmla="*/ 0 w 41"/>
                <a:gd name="T5" fmla="*/ 21 h 78"/>
                <a:gd name="T6" fmla="*/ 21 w 41"/>
                <a:gd name="T7" fmla="*/ 0 h 78"/>
                <a:gd name="T8" fmla="*/ 41 w 41"/>
                <a:gd name="T9" fmla="*/ 21 h 78"/>
                <a:gd name="T10" fmla="*/ 41 w 41"/>
                <a:gd name="T11" fmla="*/ 57 h 78"/>
                <a:gd name="T12" fmla="*/ 21 w 41"/>
                <a:gd name="T13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78">
                  <a:moveTo>
                    <a:pt x="21" y="78"/>
                  </a:moveTo>
                  <a:cubicBezTo>
                    <a:pt x="9" y="78"/>
                    <a:pt x="0" y="69"/>
                    <a:pt x="0" y="5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32" y="0"/>
                    <a:pt x="41" y="9"/>
                    <a:pt x="41" y="21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41" y="69"/>
                    <a:pt x="32" y="78"/>
                    <a:pt x="21" y="7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Freeform 312">
              <a:extLst>
                <a:ext uri="{FF2B5EF4-FFF2-40B4-BE49-F238E27FC236}">
                  <a16:creationId xmlns="" xmlns:a16="http://schemas.microsoft.com/office/drawing/2014/main" id="{9BD26EF4-4E70-4926-9324-F416686346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4" y="1798"/>
              <a:ext cx="109" cy="39"/>
            </a:xfrm>
            <a:custGeom>
              <a:avLst/>
              <a:gdLst>
                <a:gd name="T0" fmla="*/ 186 w 227"/>
                <a:gd name="T1" fmla="*/ 82 h 82"/>
                <a:gd name="T2" fmla="*/ 41 w 227"/>
                <a:gd name="T3" fmla="*/ 82 h 82"/>
                <a:gd name="T4" fmla="*/ 0 w 227"/>
                <a:gd name="T5" fmla="*/ 41 h 82"/>
                <a:gd name="T6" fmla="*/ 41 w 227"/>
                <a:gd name="T7" fmla="*/ 0 h 82"/>
                <a:gd name="T8" fmla="*/ 186 w 227"/>
                <a:gd name="T9" fmla="*/ 0 h 82"/>
                <a:gd name="T10" fmla="*/ 227 w 227"/>
                <a:gd name="T11" fmla="*/ 41 h 82"/>
                <a:gd name="T12" fmla="*/ 186 w 227"/>
                <a:gd name="T13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82">
                  <a:moveTo>
                    <a:pt x="186" y="82"/>
                  </a:moveTo>
                  <a:cubicBezTo>
                    <a:pt x="41" y="82"/>
                    <a:pt x="41" y="82"/>
                    <a:pt x="41" y="82"/>
                  </a:cubicBezTo>
                  <a:cubicBezTo>
                    <a:pt x="19" y="82"/>
                    <a:pt x="0" y="64"/>
                    <a:pt x="0" y="41"/>
                  </a:cubicBezTo>
                  <a:cubicBezTo>
                    <a:pt x="0" y="18"/>
                    <a:pt x="19" y="0"/>
                    <a:pt x="41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208" y="0"/>
                    <a:pt x="227" y="18"/>
                    <a:pt x="227" y="41"/>
                  </a:cubicBezTo>
                  <a:cubicBezTo>
                    <a:pt x="227" y="64"/>
                    <a:pt x="208" y="82"/>
                    <a:pt x="186" y="82"/>
                  </a:cubicBez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Freeform 313">
              <a:extLst>
                <a:ext uri="{FF2B5EF4-FFF2-40B4-BE49-F238E27FC236}">
                  <a16:creationId xmlns="" xmlns:a16="http://schemas.microsoft.com/office/drawing/2014/main" id="{2A6A7719-1D83-414E-A98F-828E5B968F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759"/>
              <a:ext cx="40" cy="110"/>
            </a:xfrm>
            <a:custGeom>
              <a:avLst/>
              <a:gdLst>
                <a:gd name="T0" fmla="*/ 41 w 83"/>
                <a:gd name="T1" fmla="*/ 227 h 227"/>
                <a:gd name="T2" fmla="*/ 0 w 83"/>
                <a:gd name="T3" fmla="*/ 186 h 227"/>
                <a:gd name="T4" fmla="*/ 0 w 83"/>
                <a:gd name="T5" fmla="*/ 41 h 227"/>
                <a:gd name="T6" fmla="*/ 41 w 83"/>
                <a:gd name="T7" fmla="*/ 0 h 227"/>
                <a:gd name="T8" fmla="*/ 83 w 83"/>
                <a:gd name="T9" fmla="*/ 41 h 227"/>
                <a:gd name="T10" fmla="*/ 83 w 83"/>
                <a:gd name="T11" fmla="*/ 186 h 227"/>
                <a:gd name="T12" fmla="*/ 41 w 83"/>
                <a:gd name="T13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227">
                  <a:moveTo>
                    <a:pt x="41" y="227"/>
                  </a:moveTo>
                  <a:cubicBezTo>
                    <a:pt x="19" y="227"/>
                    <a:pt x="0" y="209"/>
                    <a:pt x="0" y="18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19"/>
                    <a:pt x="19" y="0"/>
                    <a:pt x="41" y="0"/>
                  </a:cubicBezTo>
                  <a:cubicBezTo>
                    <a:pt x="64" y="0"/>
                    <a:pt x="83" y="19"/>
                    <a:pt x="83" y="41"/>
                  </a:cubicBezTo>
                  <a:cubicBezTo>
                    <a:pt x="83" y="186"/>
                    <a:pt x="83" y="186"/>
                    <a:pt x="83" y="186"/>
                  </a:cubicBezTo>
                  <a:cubicBezTo>
                    <a:pt x="83" y="209"/>
                    <a:pt x="64" y="227"/>
                    <a:pt x="41" y="227"/>
                  </a:cubicBez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Freeform 314">
              <a:extLst>
                <a:ext uri="{FF2B5EF4-FFF2-40B4-BE49-F238E27FC236}">
                  <a16:creationId xmlns="" xmlns:a16="http://schemas.microsoft.com/office/drawing/2014/main" id="{757C9DB9-36FB-4AC4-91A8-568947F207C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23" y="927"/>
              <a:ext cx="161" cy="160"/>
            </a:xfrm>
            <a:custGeom>
              <a:avLst/>
              <a:gdLst>
                <a:gd name="T0" fmla="*/ 166 w 333"/>
                <a:gd name="T1" fmla="*/ 333 h 333"/>
                <a:gd name="T2" fmla="*/ 0 w 333"/>
                <a:gd name="T3" fmla="*/ 166 h 333"/>
                <a:gd name="T4" fmla="*/ 166 w 333"/>
                <a:gd name="T5" fmla="*/ 0 h 333"/>
                <a:gd name="T6" fmla="*/ 333 w 333"/>
                <a:gd name="T7" fmla="*/ 166 h 333"/>
                <a:gd name="T8" fmla="*/ 166 w 333"/>
                <a:gd name="T9" fmla="*/ 333 h 333"/>
                <a:gd name="T10" fmla="*/ 166 w 333"/>
                <a:gd name="T11" fmla="*/ 41 h 333"/>
                <a:gd name="T12" fmla="*/ 41 w 333"/>
                <a:gd name="T13" fmla="*/ 166 h 333"/>
                <a:gd name="T14" fmla="*/ 166 w 333"/>
                <a:gd name="T15" fmla="*/ 292 h 333"/>
                <a:gd name="T16" fmla="*/ 291 w 333"/>
                <a:gd name="T17" fmla="*/ 166 h 333"/>
                <a:gd name="T18" fmla="*/ 166 w 333"/>
                <a:gd name="T19" fmla="*/ 41 h 333"/>
                <a:gd name="T20" fmla="*/ 166 w 333"/>
                <a:gd name="T21" fmla="*/ 260 h 333"/>
                <a:gd name="T22" fmla="*/ 73 w 333"/>
                <a:gd name="T23" fmla="*/ 166 h 333"/>
                <a:gd name="T24" fmla="*/ 166 w 333"/>
                <a:gd name="T25" fmla="*/ 73 h 333"/>
                <a:gd name="T26" fmla="*/ 260 w 333"/>
                <a:gd name="T27" fmla="*/ 166 h 333"/>
                <a:gd name="T28" fmla="*/ 166 w 333"/>
                <a:gd name="T29" fmla="*/ 260 h 333"/>
                <a:gd name="T30" fmla="*/ 166 w 333"/>
                <a:gd name="T31" fmla="*/ 114 h 333"/>
                <a:gd name="T32" fmla="*/ 114 w 333"/>
                <a:gd name="T33" fmla="*/ 166 h 333"/>
                <a:gd name="T34" fmla="*/ 166 w 333"/>
                <a:gd name="T35" fmla="*/ 219 h 333"/>
                <a:gd name="T36" fmla="*/ 218 w 333"/>
                <a:gd name="T37" fmla="*/ 166 h 333"/>
                <a:gd name="T38" fmla="*/ 166 w 333"/>
                <a:gd name="T39" fmla="*/ 11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3" h="333">
                  <a:moveTo>
                    <a:pt x="166" y="333"/>
                  </a:moveTo>
                  <a:cubicBezTo>
                    <a:pt x="74" y="333"/>
                    <a:pt x="0" y="258"/>
                    <a:pt x="0" y="166"/>
                  </a:cubicBezTo>
                  <a:cubicBezTo>
                    <a:pt x="0" y="75"/>
                    <a:pt x="74" y="0"/>
                    <a:pt x="166" y="0"/>
                  </a:cubicBezTo>
                  <a:cubicBezTo>
                    <a:pt x="258" y="0"/>
                    <a:pt x="333" y="75"/>
                    <a:pt x="333" y="166"/>
                  </a:cubicBezTo>
                  <a:cubicBezTo>
                    <a:pt x="333" y="258"/>
                    <a:pt x="258" y="333"/>
                    <a:pt x="166" y="333"/>
                  </a:cubicBezTo>
                  <a:close/>
                  <a:moveTo>
                    <a:pt x="166" y="41"/>
                  </a:moveTo>
                  <a:cubicBezTo>
                    <a:pt x="97" y="41"/>
                    <a:pt x="41" y="97"/>
                    <a:pt x="41" y="166"/>
                  </a:cubicBezTo>
                  <a:cubicBezTo>
                    <a:pt x="41" y="235"/>
                    <a:pt x="97" y="292"/>
                    <a:pt x="166" y="292"/>
                  </a:cubicBezTo>
                  <a:cubicBezTo>
                    <a:pt x="235" y="292"/>
                    <a:pt x="291" y="235"/>
                    <a:pt x="291" y="166"/>
                  </a:cubicBezTo>
                  <a:cubicBezTo>
                    <a:pt x="291" y="97"/>
                    <a:pt x="235" y="41"/>
                    <a:pt x="166" y="41"/>
                  </a:cubicBezTo>
                  <a:close/>
                  <a:moveTo>
                    <a:pt x="166" y="260"/>
                  </a:moveTo>
                  <a:cubicBezTo>
                    <a:pt x="115" y="260"/>
                    <a:pt x="73" y="218"/>
                    <a:pt x="73" y="166"/>
                  </a:cubicBezTo>
                  <a:cubicBezTo>
                    <a:pt x="73" y="115"/>
                    <a:pt x="115" y="73"/>
                    <a:pt x="166" y="73"/>
                  </a:cubicBezTo>
                  <a:cubicBezTo>
                    <a:pt x="218" y="73"/>
                    <a:pt x="260" y="115"/>
                    <a:pt x="260" y="166"/>
                  </a:cubicBezTo>
                  <a:cubicBezTo>
                    <a:pt x="260" y="218"/>
                    <a:pt x="218" y="260"/>
                    <a:pt x="166" y="260"/>
                  </a:cubicBezTo>
                  <a:close/>
                  <a:moveTo>
                    <a:pt x="166" y="114"/>
                  </a:moveTo>
                  <a:cubicBezTo>
                    <a:pt x="137" y="114"/>
                    <a:pt x="114" y="138"/>
                    <a:pt x="114" y="166"/>
                  </a:cubicBezTo>
                  <a:cubicBezTo>
                    <a:pt x="114" y="195"/>
                    <a:pt x="137" y="219"/>
                    <a:pt x="166" y="219"/>
                  </a:cubicBezTo>
                  <a:cubicBezTo>
                    <a:pt x="195" y="219"/>
                    <a:pt x="218" y="195"/>
                    <a:pt x="218" y="166"/>
                  </a:cubicBezTo>
                  <a:cubicBezTo>
                    <a:pt x="218" y="138"/>
                    <a:pt x="195" y="114"/>
                    <a:pt x="166" y="11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Freeform 315">
              <a:extLst>
                <a:ext uri="{FF2B5EF4-FFF2-40B4-BE49-F238E27FC236}">
                  <a16:creationId xmlns="" xmlns:a16="http://schemas.microsoft.com/office/drawing/2014/main" id="{3AACE1FC-C0B2-4CC9-9708-E6FCE962821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21" y="1542"/>
              <a:ext cx="161" cy="161"/>
            </a:xfrm>
            <a:custGeom>
              <a:avLst/>
              <a:gdLst>
                <a:gd name="T0" fmla="*/ 166 w 333"/>
                <a:gd name="T1" fmla="*/ 333 h 333"/>
                <a:gd name="T2" fmla="*/ 0 w 333"/>
                <a:gd name="T3" fmla="*/ 166 h 333"/>
                <a:gd name="T4" fmla="*/ 166 w 333"/>
                <a:gd name="T5" fmla="*/ 0 h 333"/>
                <a:gd name="T6" fmla="*/ 333 w 333"/>
                <a:gd name="T7" fmla="*/ 166 h 333"/>
                <a:gd name="T8" fmla="*/ 166 w 333"/>
                <a:gd name="T9" fmla="*/ 333 h 333"/>
                <a:gd name="T10" fmla="*/ 166 w 333"/>
                <a:gd name="T11" fmla="*/ 41 h 333"/>
                <a:gd name="T12" fmla="*/ 41 w 333"/>
                <a:gd name="T13" fmla="*/ 166 h 333"/>
                <a:gd name="T14" fmla="*/ 166 w 333"/>
                <a:gd name="T15" fmla="*/ 292 h 333"/>
                <a:gd name="T16" fmla="*/ 291 w 333"/>
                <a:gd name="T17" fmla="*/ 166 h 333"/>
                <a:gd name="T18" fmla="*/ 166 w 333"/>
                <a:gd name="T19" fmla="*/ 41 h 333"/>
                <a:gd name="T20" fmla="*/ 166 w 333"/>
                <a:gd name="T21" fmla="*/ 260 h 333"/>
                <a:gd name="T22" fmla="*/ 73 w 333"/>
                <a:gd name="T23" fmla="*/ 166 h 333"/>
                <a:gd name="T24" fmla="*/ 166 w 333"/>
                <a:gd name="T25" fmla="*/ 73 h 333"/>
                <a:gd name="T26" fmla="*/ 260 w 333"/>
                <a:gd name="T27" fmla="*/ 166 h 333"/>
                <a:gd name="T28" fmla="*/ 166 w 333"/>
                <a:gd name="T29" fmla="*/ 260 h 333"/>
                <a:gd name="T30" fmla="*/ 166 w 333"/>
                <a:gd name="T31" fmla="*/ 114 h 333"/>
                <a:gd name="T32" fmla="*/ 114 w 333"/>
                <a:gd name="T33" fmla="*/ 166 h 333"/>
                <a:gd name="T34" fmla="*/ 166 w 333"/>
                <a:gd name="T35" fmla="*/ 219 h 333"/>
                <a:gd name="T36" fmla="*/ 218 w 333"/>
                <a:gd name="T37" fmla="*/ 166 h 333"/>
                <a:gd name="T38" fmla="*/ 166 w 333"/>
                <a:gd name="T39" fmla="*/ 11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3" h="333">
                  <a:moveTo>
                    <a:pt x="166" y="333"/>
                  </a:moveTo>
                  <a:cubicBezTo>
                    <a:pt x="74" y="333"/>
                    <a:pt x="0" y="258"/>
                    <a:pt x="0" y="166"/>
                  </a:cubicBezTo>
                  <a:cubicBezTo>
                    <a:pt x="0" y="75"/>
                    <a:pt x="74" y="0"/>
                    <a:pt x="166" y="0"/>
                  </a:cubicBezTo>
                  <a:cubicBezTo>
                    <a:pt x="258" y="0"/>
                    <a:pt x="333" y="75"/>
                    <a:pt x="333" y="166"/>
                  </a:cubicBezTo>
                  <a:cubicBezTo>
                    <a:pt x="333" y="258"/>
                    <a:pt x="258" y="333"/>
                    <a:pt x="166" y="333"/>
                  </a:cubicBezTo>
                  <a:close/>
                  <a:moveTo>
                    <a:pt x="166" y="41"/>
                  </a:moveTo>
                  <a:cubicBezTo>
                    <a:pt x="97" y="41"/>
                    <a:pt x="41" y="97"/>
                    <a:pt x="41" y="166"/>
                  </a:cubicBezTo>
                  <a:cubicBezTo>
                    <a:pt x="41" y="235"/>
                    <a:pt x="97" y="292"/>
                    <a:pt x="166" y="292"/>
                  </a:cubicBezTo>
                  <a:cubicBezTo>
                    <a:pt x="235" y="292"/>
                    <a:pt x="291" y="235"/>
                    <a:pt x="291" y="166"/>
                  </a:cubicBezTo>
                  <a:cubicBezTo>
                    <a:pt x="291" y="97"/>
                    <a:pt x="235" y="41"/>
                    <a:pt x="166" y="41"/>
                  </a:cubicBezTo>
                  <a:close/>
                  <a:moveTo>
                    <a:pt x="166" y="260"/>
                  </a:moveTo>
                  <a:cubicBezTo>
                    <a:pt x="115" y="260"/>
                    <a:pt x="73" y="218"/>
                    <a:pt x="73" y="166"/>
                  </a:cubicBezTo>
                  <a:cubicBezTo>
                    <a:pt x="73" y="115"/>
                    <a:pt x="115" y="73"/>
                    <a:pt x="166" y="73"/>
                  </a:cubicBezTo>
                  <a:cubicBezTo>
                    <a:pt x="218" y="73"/>
                    <a:pt x="260" y="115"/>
                    <a:pt x="260" y="166"/>
                  </a:cubicBezTo>
                  <a:cubicBezTo>
                    <a:pt x="260" y="218"/>
                    <a:pt x="218" y="260"/>
                    <a:pt x="166" y="260"/>
                  </a:cubicBezTo>
                  <a:close/>
                  <a:moveTo>
                    <a:pt x="166" y="114"/>
                  </a:moveTo>
                  <a:cubicBezTo>
                    <a:pt x="137" y="114"/>
                    <a:pt x="114" y="138"/>
                    <a:pt x="114" y="166"/>
                  </a:cubicBezTo>
                  <a:cubicBezTo>
                    <a:pt x="114" y="195"/>
                    <a:pt x="137" y="219"/>
                    <a:pt x="166" y="219"/>
                  </a:cubicBezTo>
                  <a:cubicBezTo>
                    <a:pt x="195" y="219"/>
                    <a:pt x="218" y="195"/>
                    <a:pt x="218" y="166"/>
                  </a:cubicBezTo>
                  <a:cubicBezTo>
                    <a:pt x="218" y="138"/>
                    <a:pt x="195" y="114"/>
                    <a:pt x="166" y="11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Freeform 316">
              <a:extLst>
                <a:ext uri="{FF2B5EF4-FFF2-40B4-BE49-F238E27FC236}">
                  <a16:creationId xmlns="" xmlns:a16="http://schemas.microsoft.com/office/drawing/2014/main" id="{8BABA512-3DA0-4A32-91AF-F9E18356508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98" y="1376"/>
              <a:ext cx="183" cy="184"/>
            </a:xfrm>
            <a:custGeom>
              <a:avLst/>
              <a:gdLst>
                <a:gd name="T0" fmla="*/ 190 w 380"/>
                <a:gd name="T1" fmla="*/ 381 h 381"/>
                <a:gd name="T2" fmla="*/ 141 w 380"/>
                <a:gd name="T3" fmla="*/ 331 h 381"/>
                <a:gd name="T4" fmla="*/ 132 w 380"/>
                <a:gd name="T5" fmla="*/ 269 h 381"/>
                <a:gd name="T6" fmla="*/ 112 w 380"/>
                <a:gd name="T7" fmla="*/ 249 h 381"/>
                <a:gd name="T8" fmla="*/ 50 w 380"/>
                <a:gd name="T9" fmla="*/ 239 h 381"/>
                <a:gd name="T10" fmla="*/ 0 w 380"/>
                <a:gd name="T11" fmla="*/ 191 h 381"/>
                <a:gd name="T12" fmla="*/ 50 w 380"/>
                <a:gd name="T13" fmla="*/ 142 h 381"/>
                <a:gd name="T14" fmla="*/ 112 w 380"/>
                <a:gd name="T15" fmla="*/ 132 h 381"/>
                <a:gd name="T16" fmla="*/ 132 w 380"/>
                <a:gd name="T17" fmla="*/ 112 h 381"/>
                <a:gd name="T18" fmla="*/ 141 w 380"/>
                <a:gd name="T19" fmla="*/ 51 h 381"/>
                <a:gd name="T20" fmla="*/ 190 w 380"/>
                <a:gd name="T21" fmla="*/ 0 h 381"/>
                <a:gd name="T22" fmla="*/ 239 w 380"/>
                <a:gd name="T23" fmla="*/ 51 h 381"/>
                <a:gd name="T24" fmla="*/ 248 w 380"/>
                <a:gd name="T25" fmla="*/ 112 h 381"/>
                <a:gd name="T26" fmla="*/ 269 w 380"/>
                <a:gd name="T27" fmla="*/ 132 h 381"/>
                <a:gd name="T28" fmla="*/ 330 w 380"/>
                <a:gd name="T29" fmla="*/ 142 h 381"/>
                <a:gd name="T30" fmla="*/ 380 w 380"/>
                <a:gd name="T31" fmla="*/ 191 h 381"/>
                <a:gd name="T32" fmla="*/ 328 w 380"/>
                <a:gd name="T33" fmla="*/ 237 h 381"/>
                <a:gd name="T34" fmla="*/ 267 w 380"/>
                <a:gd name="T35" fmla="*/ 242 h 381"/>
                <a:gd name="T36" fmla="*/ 249 w 380"/>
                <a:gd name="T37" fmla="*/ 259 h 381"/>
                <a:gd name="T38" fmla="*/ 239 w 380"/>
                <a:gd name="T39" fmla="*/ 330 h 381"/>
                <a:gd name="T40" fmla="*/ 190 w 380"/>
                <a:gd name="T41" fmla="*/ 381 h 381"/>
                <a:gd name="T42" fmla="*/ 189 w 380"/>
                <a:gd name="T43" fmla="*/ 42 h 381"/>
                <a:gd name="T44" fmla="*/ 182 w 380"/>
                <a:gd name="T45" fmla="*/ 57 h 381"/>
                <a:gd name="T46" fmla="*/ 173 w 380"/>
                <a:gd name="T47" fmla="*/ 118 h 381"/>
                <a:gd name="T48" fmla="*/ 118 w 380"/>
                <a:gd name="T49" fmla="*/ 173 h 381"/>
                <a:gd name="T50" fmla="*/ 56 w 380"/>
                <a:gd name="T51" fmla="*/ 182 h 381"/>
                <a:gd name="T52" fmla="*/ 41 w 380"/>
                <a:gd name="T53" fmla="*/ 191 h 381"/>
                <a:gd name="T54" fmla="*/ 56 w 380"/>
                <a:gd name="T55" fmla="*/ 199 h 381"/>
                <a:gd name="T56" fmla="*/ 118 w 380"/>
                <a:gd name="T57" fmla="*/ 208 h 381"/>
                <a:gd name="T58" fmla="*/ 173 w 380"/>
                <a:gd name="T59" fmla="*/ 263 h 381"/>
                <a:gd name="T60" fmla="*/ 182 w 380"/>
                <a:gd name="T61" fmla="*/ 324 h 381"/>
                <a:gd name="T62" fmla="*/ 191 w 380"/>
                <a:gd name="T63" fmla="*/ 340 h 381"/>
                <a:gd name="T64" fmla="*/ 198 w 380"/>
                <a:gd name="T65" fmla="*/ 324 h 381"/>
                <a:gd name="T66" fmla="*/ 208 w 380"/>
                <a:gd name="T67" fmla="*/ 254 h 381"/>
                <a:gd name="T68" fmla="*/ 264 w 380"/>
                <a:gd name="T69" fmla="*/ 201 h 381"/>
                <a:gd name="T70" fmla="*/ 325 w 380"/>
                <a:gd name="T71" fmla="*/ 196 h 381"/>
                <a:gd name="T72" fmla="*/ 339 w 380"/>
                <a:gd name="T73" fmla="*/ 190 h 381"/>
                <a:gd name="T74" fmla="*/ 324 w 380"/>
                <a:gd name="T75" fmla="*/ 182 h 381"/>
                <a:gd name="T76" fmla="*/ 262 w 380"/>
                <a:gd name="T77" fmla="*/ 173 h 381"/>
                <a:gd name="T78" fmla="*/ 207 w 380"/>
                <a:gd name="T79" fmla="*/ 118 h 381"/>
                <a:gd name="T80" fmla="*/ 198 w 380"/>
                <a:gd name="T81" fmla="*/ 57 h 381"/>
                <a:gd name="T82" fmla="*/ 189 w 380"/>
                <a:gd name="T83" fmla="*/ 42 h 381"/>
                <a:gd name="T84" fmla="*/ 339 w 380"/>
                <a:gd name="T85" fmla="*/ 191 h 381"/>
                <a:gd name="T86" fmla="*/ 339 w 380"/>
                <a:gd name="T87" fmla="*/ 19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80" h="381">
                  <a:moveTo>
                    <a:pt x="190" y="381"/>
                  </a:moveTo>
                  <a:cubicBezTo>
                    <a:pt x="167" y="381"/>
                    <a:pt x="146" y="359"/>
                    <a:pt x="141" y="331"/>
                  </a:cubicBezTo>
                  <a:cubicBezTo>
                    <a:pt x="132" y="269"/>
                    <a:pt x="132" y="269"/>
                    <a:pt x="132" y="269"/>
                  </a:cubicBezTo>
                  <a:cubicBezTo>
                    <a:pt x="131" y="260"/>
                    <a:pt x="121" y="250"/>
                    <a:pt x="112" y="249"/>
                  </a:cubicBezTo>
                  <a:cubicBezTo>
                    <a:pt x="50" y="239"/>
                    <a:pt x="50" y="239"/>
                    <a:pt x="50" y="239"/>
                  </a:cubicBezTo>
                  <a:cubicBezTo>
                    <a:pt x="21" y="235"/>
                    <a:pt x="0" y="214"/>
                    <a:pt x="0" y="191"/>
                  </a:cubicBezTo>
                  <a:cubicBezTo>
                    <a:pt x="0" y="167"/>
                    <a:pt x="21" y="146"/>
                    <a:pt x="50" y="142"/>
                  </a:cubicBezTo>
                  <a:cubicBezTo>
                    <a:pt x="112" y="132"/>
                    <a:pt x="112" y="132"/>
                    <a:pt x="112" y="132"/>
                  </a:cubicBezTo>
                  <a:cubicBezTo>
                    <a:pt x="121" y="131"/>
                    <a:pt x="131" y="121"/>
                    <a:pt x="132" y="112"/>
                  </a:cubicBezTo>
                  <a:cubicBezTo>
                    <a:pt x="141" y="51"/>
                    <a:pt x="141" y="51"/>
                    <a:pt x="141" y="51"/>
                  </a:cubicBezTo>
                  <a:cubicBezTo>
                    <a:pt x="146" y="22"/>
                    <a:pt x="167" y="0"/>
                    <a:pt x="190" y="0"/>
                  </a:cubicBezTo>
                  <a:cubicBezTo>
                    <a:pt x="214" y="0"/>
                    <a:pt x="235" y="22"/>
                    <a:pt x="239" y="51"/>
                  </a:cubicBezTo>
                  <a:cubicBezTo>
                    <a:pt x="248" y="112"/>
                    <a:pt x="248" y="112"/>
                    <a:pt x="248" y="112"/>
                  </a:cubicBezTo>
                  <a:cubicBezTo>
                    <a:pt x="250" y="121"/>
                    <a:pt x="259" y="131"/>
                    <a:pt x="269" y="132"/>
                  </a:cubicBezTo>
                  <a:cubicBezTo>
                    <a:pt x="330" y="142"/>
                    <a:pt x="330" y="142"/>
                    <a:pt x="330" y="142"/>
                  </a:cubicBezTo>
                  <a:cubicBezTo>
                    <a:pt x="359" y="146"/>
                    <a:pt x="380" y="167"/>
                    <a:pt x="380" y="191"/>
                  </a:cubicBezTo>
                  <a:cubicBezTo>
                    <a:pt x="380" y="214"/>
                    <a:pt x="357" y="235"/>
                    <a:pt x="328" y="237"/>
                  </a:cubicBezTo>
                  <a:cubicBezTo>
                    <a:pt x="267" y="242"/>
                    <a:pt x="267" y="242"/>
                    <a:pt x="267" y="242"/>
                  </a:cubicBezTo>
                  <a:cubicBezTo>
                    <a:pt x="259" y="242"/>
                    <a:pt x="250" y="251"/>
                    <a:pt x="249" y="259"/>
                  </a:cubicBezTo>
                  <a:cubicBezTo>
                    <a:pt x="239" y="330"/>
                    <a:pt x="239" y="330"/>
                    <a:pt x="239" y="330"/>
                  </a:cubicBezTo>
                  <a:cubicBezTo>
                    <a:pt x="235" y="359"/>
                    <a:pt x="214" y="381"/>
                    <a:pt x="190" y="381"/>
                  </a:cubicBezTo>
                  <a:close/>
                  <a:moveTo>
                    <a:pt x="189" y="42"/>
                  </a:moveTo>
                  <a:cubicBezTo>
                    <a:pt x="189" y="42"/>
                    <a:pt x="183" y="48"/>
                    <a:pt x="182" y="57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69" y="145"/>
                    <a:pt x="145" y="169"/>
                    <a:pt x="118" y="173"/>
                  </a:cubicBezTo>
                  <a:cubicBezTo>
                    <a:pt x="56" y="182"/>
                    <a:pt x="56" y="182"/>
                    <a:pt x="56" y="182"/>
                  </a:cubicBezTo>
                  <a:cubicBezTo>
                    <a:pt x="47" y="184"/>
                    <a:pt x="42" y="189"/>
                    <a:pt x="41" y="191"/>
                  </a:cubicBezTo>
                  <a:cubicBezTo>
                    <a:pt x="42" y="192"/>
                    <a:pt x="47" y="197"/>
                    <a:pt x="56" y="199"/>
                  </a:cubicBezTo>
                  <a:cubicBezTo>
                    <a:pt x="118" y="208"/>
                    <a:pt x="118" y="208"/>
                    <a:pt x="118" y="208"/>
                  </a:cubicBezTo>
                  <a:cubicBezTo>
                    <a:pt x="145" y="212"/>
                    <a:pt x="169" y="236"/>
                    <a:pt x="173" y="263"/>
                  </a:cubicBezTo>
                  <a:cubicBezTo>
                    <a:pt x="182" y="324"/>
                    <a:pt x="182" y="324"/>
                    <a:pt x="182" y="324"/>
                  </a:cubicBezTo>
                  <a:cubicBezTo>
                    <a:pt x="183" y="334"/>
                    <a:pt x="189" y="339"/>
                    <a:pt x="191" y="340"/>
                  </a:cubicBezTo>
                  <a:cubicBezTo>
                    <a:pt x="191" y="339"/>
                    <a:pt x="197" y="334"/>
                    <a:pt x="198" y="324"/>
                  </a:cubicBezTo>
                  <a:cubicBezTo>
                    <a:pt x="208" y="254"/>
                    <a:pt x="208" y="254"/>
                    <a:pt x="208" y="254"/>
                  </a:cubicBezTo>
                  <a:cubicBezTo>
                    <a:pt x="212" y="226"/>
                    <a:pt x="236" y="203"/>
                    <a:pt x="264" y="201"/>
                  </a:cubicBezTo>
                  <a:cubicBezTo>
                    <a:pt x="325" y="196"/>
                    <a:pt x="325" y="196"/>
                    <a:pt x="325" y="196"/>
                  </a:cubicBezTo>
                  <a:cubicBezTo>
                    <a:pt x="332" y="196"/>
                    <a:pt x="337" y="192"/>
                    <a:pt x="339" y="190"/>
                  </a:cubicBezTo>
                  <a:cubicBezTo>
                    <a:pt x="337" y="188"/>
                    <a:pt x="332" y="184"/>
                    <a:pt x="324" y="182"/>
                  </a:cubicBezTo>
                  <a:cubicBezTo>
                    <a:pt x="262" y="173"/>
                    <a:pt x="262" y="173"/>
                    <a:pt x="262" y="173"/>
                  </a:cubicBezTo>
                  <a:cubicBezTo>
                    <a:pt x="236" y="169"/>
                    <a:pt x="212" y="145"/>
                    <a:pt x="207" y="118"/>
                  </a:cubicBezTo>
                  <a:cubicBezTo>
                    <a:pt x="198" y="57"/>
                    <a:pt x="198" y="57"/>
                    <a:pt x="198" y="57"/>
                  </a:cubicBezTo>
                  <a:cubicBezTo>
                    <a:pt x="197" y="48"/>
                    <a:pt x="191" y="42"/>
                    <a:pt x="189" y="42"/>
                  </a:cubicBezTo>
                  <a:close/>
                  <a:moveTo>
                    <a:pt x="339" y="191"/>
                  </a:moveTo>
                  <a:cubicBezTo>
                    <a:pt x="339" y="191"/>
                    <a:pt x="339" y="191"/>
                    <a:pt x="339" y="191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7" name="Freeform 317">
              <a:extLst>
                <a:ext uri="{FF2B5EF4-FFF2-40B4-BE49-F238E27FC236}">
                  <a16:creationId xmlns="" xmlns:a16="http://schemas.microsoft.com/office/drawing/2014/main" id="{307292E1-509C-4021-B952-20BC1E444A5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03" y="1157"/>
              <a:ext cx="200" cy="200"/>
            </a:xfrm>
            <a:custGeom>
              <a:avLst/>
              <a:gdLst>
                <a:gd name="T0" fmla="*/ 208 w 415"/>
                <a:gd name="T1" fmla="*/ 415 h 415"/>
                <a:gd name="T2" fmla="*/ 156 w 415"/>
                <a:gd name="T3" fmla="*/ 361 h 415"/>
                <a:gd name="T4" fmla="*/ 146 w 415"/>
                <a:gd name="T5" fmla="*/ 293 h 415"/>
                <a:gd name="T6" fmla="*/ 122 w 415"/>
                <a:gd name="T7" fmla="*/ 269 h 415"/>
                <a:gd name="T8" fmla="*/ 54 w 415"/>
                <a:gd name="T9" fmla="*/ 259 h 415"/>
                <a:gd name="T10" fmla="*/ 0 w 415"/>
                <a:gd name="T11" fmla="*/ 207 h 415"/>
                <a:gd name="T12" fmla="*/ 54 w 415"/>
                <a:gd name="T13" fmla="*/ 156 h 415"/>
                <a:gd name="T14" fmla="*/ 122 w 415"/>
                <a:gd name="T15" fmla="*/ 145 h 415"/>
                <a:gd name="T16" fmla="*/ 146 w 415"/>
                <a:gd name="T17" fmla="*/ 121 h 415"/>
                <a:gd name="T18" fmla="*/ 156 w 415"/>
                <a:gd name="T19" fmla="*/ 53 h 415"/>
                <a:gd name="T20" fmla="*/ 208 w 415"/>
                <a:gd name="T21" fmla="*/ 0 h 415"/>
                <a:gd name="T22" fmla="*/ 260 w 415"/>
                <a:gd name="T23" fmla="*/ 53 h 415"/>
                <a:gd name="T24" fmla="*/ 270 w 415"/>
                <a:gd name="T25" fmla="*/ 121 h 415"/>
                <a:gd name="T26" fmla="*/ 294 w 415"/>
                <a:gd name="T27" fmla="*/ 145 h 415"/>
                <a:gd name="T28" fmla="*/ 362 w 415"/>
                <a:gd name="T29" fmla="*/ 156 h 415"/>
                <a:gd name="T30" fmla="*/ 415 w 415"/>
                <a:gd name="T31" fmla="*/ 207 h 415"/>
                <a:gd name="T32" fmla="*/ 360 w 415"/>
                <a:gd name="T33" fmla="*/ 257 h 415"/>
                <a:gd name="T34" fmla="*/ 293 w 415"/>
                <a:gd name="T35" fmla="*/ 262 h 415"/>
                <a:gd name="T36" fmla="*/ 270 w 415"/>
                <a:gd name="T37" fmla="*/ 283 h 415"/>
                <a:gd name="T38" fmla="*/ 259 w 415"/>
                <a:gd name="T39" fmla="*/ 361 h 415"/>
                <a:gd name="T40" fmla="*/ 208 w 415"/>
                <a:gd name="T41" fmla="*/ 415 h 415"/>
                <a:gd name="T42" fmla="*/ 208 w 415"/>
                <a:gd name="T43" fmla="*/ 41 h 415"/>
                <a:gd name="T44" fmla="*/ 197 w 415"/>
                <a:gd name="T45" fmla="*/ 60 h 415"/>
                <a:gd name="T46" fmla="*/ 187 w 415"/>
                <a:gd name="T47" fmla="*/ 127 h 415"/>
                <a:gd name="T48" fmla="*/ 128 w 415"/>
                <a:gd name="T49" fmla="*/ 186 h 415"/>
                <a:gd name="T50" fmla="*/ 60 w 415"/>
                <a:gd name="T51" fmla="*/ 196 h 415"/>
                <a:gd name="T52" fmla="*/ 42 w 415"/>
                <a:gd name="T53" fmla="*/ 208 h 415"/>
                <a:gd name="T54" fmla="*/ 60 w 415"/>
                <a:gd name="T55" fmla="*/ 218 h 415"/>
                <a:gd name="T56" fmla="*/ 128 w 415"/>
                <a:gd name="T57" fmla="*/ 229 h 415"/>
                <a:gd name="T58" fmla="*/ 187 w 415"/>
                <a:gd name="T59" fmla="*/ 287 h 415"/>
                <a:gd name="T60" fmla="*/ 197 w 415"/>
                <a:gd name="T61" fmla="*/ 355 h 415"/>
                <a:gd name="T62" fmla="*/ 208 w 415"/>
                <a:gd name="T63" fmla="*/ 374 h 415"/>
                <a:gd name="T64" fmla="*/ 218 w 415"/>
                <a:gd name="T65" fmla="*/ 355 h 415"/>
                <a:gd name="T66" fmla="*/ 229 w 415"/>
                <a:gd name="T67" fmla="*/ 277 h 415"/>
                <a:gd name="T68" fmla="*/ 290 w 415"/>
                <a:gd name="T69" fmla="*/ 221 h 415"/>
                <a:gd name="T70" fmla="*/ 357 w 415"/>
                <a:gd name="T71" fmla="*/ 215 h 415"/>
                <a:gd name="T72" fmla="*/ 374 w 415"/>
                <a:gd name="T73" fmla="*/ 207 h 415"/>
                <a:gd name="T74" fmla="*/ 356 w 415"/>
                <a:gd name="T75" fmla="*/ 196 h 415"/>
                <a:gd name="T76" fmla="*/ 288 w 415"/>
                <a:gd name="T77" fmla="*/ 186 h 415"/>
                <a:gd name="T78" fmla="*/ 229 w 415"/>
                <a:gd name="T79" fmla="*/ 127 h 415"/>
                <a:gd name="T80" fmla="*/ 219 w 415"/>
                <a:gd name="T81" fmla="*/ 60 h 415"/>
                <a:gd name="T82" fmla="*/ 208 w 415"/>
                <a:gd name="T83" fmla="*/ 41 h 415"/>
                <a:gd name="T84" fmla="*/ 374 w 415"/>
                <a:gd name="T85" fmla="*/ 208 h 415"/>
                <a:gd name="T86" fmla="*/ 374 w 415"/>
                <a:gd name="T87" fmla="*/ 208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15" h="415">
                  <a:moveTo>
                    <a:pt x="208" y="415"/>
                  </a:moveTo>
                  <a:cubicBezTo>
                    <a:pt x="183" y="415"/>
                    <a:pt x="161" y="391"/>
                    <a:pt x="156" y="361"/>
                  </a:cubicBezTo>
                  <a:cubicBezTo>
                    <a:pt x="146" y="293"/>
                    <a:pt x="146" y="293"/>
                    <a:pt x="146" y="293"/>
                  </a:cubicBezTo>
                  <a:cubicBezTo>
                    <a:pt x="144" y="283"/>
                    <a:pt x="133" y="271"/>
                    <a:pt x="122" y="269"/>
                  </a:cubicBezTo>
                  <a:cubicBezTo>
                    <a:pt x="54" y="259"/>
                    <a:pt x="54" y="259"/>
                    <a:pt x="54" y="259"/>
                  </a:cubicBezTo>
                  <a:cubicBezTo>
                    <a:pt x="24" y="255"/>
                    <a:pt x="0" y="232"/>
                    <a:pt x="0" y="207"/>
                  </a:cubicBezTo>
                  <a:cubicBezTo>
                    <a:pt x="0" y="183"/>
                    <a:pt x="24" y="160"/>
                    <a:pt x="54" y="156"/>
                  </a:cubicBezTo>
                  <a:cubicBezTo>
                    <a:pt x="122" y="145"/>
                    <a:pt x="122" y="145"/>
                    <a:pt x="122" y="145"/>
                  </a:cubicBezTo>
                  <a:cubicBezTo>
                    <a:pt x="133" y="144"/>
                    <a:pt x="144" y="132"/>
                    <a:pt x="146" y="121"/>
                  </a:cubicBezTo>
                  <a:cubicBezTo>
                    <a:pt x="156" y="53"/>
                    <a:pt x="156" y="53"/>
                    <a:pt x="156" y="53"/>
                  </a:cubicBezTo>
                  <a:cubicBezTo>
                    <a:pt x="161" y="23"/>
                    <a:pt x="183" y="0"/>
                    <a:pt x="208" y="0"/>
                  </a:cubicBezTo>
                  <a:cubicBezTo>
                    <a:pt x="232" y="0"/>
                    <a:pt x="255" y="23"/>
                    <a:pt x="260" y="53"/>
                  </a:cubicBezTo>
                  <a:cubicBezTo>
                    <a:pt x="270" y="121"/>
                    <a:pt x="270" y="121"/>
                    <a:pt x="270" y="121"/>
                  </a:cubicBezTo>
                  <a:cubicBezTo>
                    <a:pt x="271" y="132"/>
                    <a:pt x="283" y="144"/>
                    <a:pt x="294" y="145"/>
                  </a:cubicBezTo>
                  <a:cubicBezTo>
                    <a:pt x="362" y="156"/>
                    <a:pt x="362" y="156"/>
                    <a:pt x="362" y="156"/>
                  </a:cubicBezTo>
                  <a:cubicBezTo>
                    <a:pt x="392" y="160"/>
                    <a:pt x="415" y="183"/>
                    <a:pt x="415" y="207"/>
                  </a:cubicBezTo>
                  <a:cubicBezTo>
                    <a:pt x="415" y="233"/>
                    <a:pt x="391" y="254"/>
                    <a:pt x="360" y="257"/>
                  </a:cubicBezTo>
                  <a:cubicBezTo>
                    <a:pt x="293" y="262"/>
                    <a:pt x="293" y="262"/>
                    <a:pt x="293" y="262"/>
                  </a:cubicBezTo>
                  <a:cubicBezTo>
                    <a:pt x="282" y="262"/>
                    <a:pt x="272" y="272"/>
                    <a:pt x="270" y="283"/>
                  </a:cubicBezTo>
                  <a:cubicBezTo>
                    <a:pt x="259" y="361"/>
                    <a:pt x="259" y="361"/>
                    <a:pt x="259" y="361"/>
                  </a:cubicBezTo>
                  <a:cubicBezTo>
                    <a:pt x="255" y="391"/>
                    <a:pt x="232" y="415"/>
                    <a:pt x="208" y="415"/>
                  </a:cubicBezTo>
                  <a:close/>
                  <a:moveTo>
                    <a:pt x="208" y="41"/>
                  </a:moveTo>
                  <a:cubicBezTo>
                    <a:pt x="205" y="41"/>
                    <a:pt x="199" y="48"/>
                    <a:pt x="197" y="60"/>
                  </a:cubicBezTo>
                  <a:cubicBezTo>
                    <a:pt x="187" y="127"/>
                    <a:pt x="187" y="127"/>
                    <a:pt x="187" y="127"/>
                  </a:cubicBezTo>
                  <a:cubicBezTo>
                    <a:pt x="182" y="156"/>
                    <a:pt x="157" y="182"/>
                    <a:pt x="128" y="186"/>
                  </a:cubicBezTo>
                  <a:cubicBezTo>
                    <a:pt x="60" y="196"/>
                    <a:pt x="60" y="196"/>
                    <a:pt x="60" y="196"/>
                  </a:cubicBezTo>
                  <a:cubicBezTo>
                    <a:pt x="49" y="198"/>
                    <a:pt x="42" y="205"/>
                    <a:pt x="42" y="208"/>
                  </a:cubicBezTo>
                  <a:cubicBezTo>
                    <a:pt x="42" y="210"/>
                    <a:pt x="49" y="217"/>
                    <a:pt x="60" y="218"/>
                  </a:cubicBezTo>
                  <a:cubicBezTo>
                    <a:pt x="128" y="229"/>
                    <a:pt x="128" y="229"/>
                    <a:pt x="128" y="229"/>
                  </a:cubicBezTo>
                  <a:cubicBezTo>
                    <a:pt x="156" y="233"/>
                    <a:pt x="182" y="259"/>
                    <a:pt x="187" y="287"/>
                  </a:cubicBezTo>
                  <a:cubicBezTo>
                    <a:pt x="197" y="355"/>
                    <a:pt x="197" y="355"/>
                    <a:pt x="197" y="355"/>
                  </a:cubicBezTo>
                  <a:cubicBezTo>
                    <a:pt x="199" y="366"/>
                    <a:pt x="205" y="373"/>
                    <a:pt x="208" y="374"/>
                  </a:cubicBezTo>
                  <a:cubicBezTo>
                    <a:pt x="210" y="373"/>
                    <a:pt x="217" y="366"/>
                    <a:pt x="218" y="355"/>
                  </a:cubicBezTo>
                  <a:cubicBezTo>
                    <a:pt x="229" y="277"/>
                    <a:pt x="229" y="277"/>
                    <a:pt x="229" y="277"/>
                  </a:cubicBezTo>
                  <a:cubicBezTo>
                    <a:pt x="234" y="248"/>
                    <a:pt x="260" y="223"/>
                    <a:pt x="290" y="221"/>
                  </a:cubicBezTo>
                  <a:cubicBezTo>
                    <a:pt x="357" y="215"/>
                    <a:pt x="357" y="215"/>
                    <a:pt x="357" y="215"/>
                  </a:cubicBezTo>
                  <a:cubicBezTo>
                    <a:pt x="367" y="215"/>
                    <a:pt x="373" y="209"/>
                    <a:pt x="374" y="207"/>
                  </a:cubicBezTo>
                  <a:cubicBezTo>
                    <a:pt x="373" y="204"/>
                    <a:pt x="366" y="198"/>
                    <a:pt x="356" y="196"/>
                  </a:cubicBezTo>
                  <a:cubicBezTo>
                    <a:pt x="288" y="186"/>
                    <a:pt x="288" y="186"/>
                    <a:pt x="288" y="186"/>
                  </a:cubicBezTo>
                  <a:cubicBezTo>
                    <a:pt x="259" y="182"/>
                    <a:pt x="233" y="156"/>
                    <a:pt x="229" y="127"/>
                  </a:cubicBezTo>
                  <a:cubicBezTo>
                    <a:pt x="219" y="60"/>
                    <a:pt x="219" y="60"/>
                    <a:pt x="219" y="60"/>
                  </a:cubicBezTo>
                  <a:cubicBezTo>
                    <a:pt x="217" y="48"/>
                    <a:pt x="210" y="41"/>
                    <a:pt x="208" y="41"/>
                  </a:cubicBezTo>
                  <a:close/>
                  <a:moveTo>
                    <a:pt x="374" y="208"/>
                  </a:moveTo>
                  <a:cubicBezTo>
                    <a:pt x="374" y="208"/>
                    <a:pt x="374" y="208"/>
                    <a:pt x="374" y="208"/>
                  </a:cubicBezTo>
                  <a:close/>
                </a:path>
              </a:pathLst>
            </a:custGeom>
            <a:solidFill>
              <a:srgbClr val="339C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8" name="Freeform 318">
              <a:extLst>
                <a:ext uri="{FF2B5EF4-FFF2-40B4-BE49-F238E27FC236}">
                  <a16:creationId xmlns="" xmlns:a16="http://schemas.microsoft.com/office/drawing/2014/main" id="{5DD148E9-ECC6-4FCD-8ABB-6195B73446C5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8" y="1266"/>
              <a:ext cx="134" cy="19"/>
            </a:xfrm>
            <a:custGeom>
              <a:avLst/>
              <a:gdLst>
                <a:gd name="T0" fmla="*/ 258 w 278"/>
                <a:gd name="T1" fmla="*/ 41 h 41"/>
                <a:gd name="T2" fmla="*/ 21 w 278"/>
                <a:gd name="T3" fmla="*/ 41 h 41"/>
                <a:gd name="T4" fmla="*/ 0 w 278"/>
                <a:gd name="T5" fmla="*/ 21 h 41"/>
                <a:gd name="T6" fmla="*/ 21 w 278"/>
                <a:gd name="T7" fmla="*/ 0 h 41"/>
                <a:gd name="T8" fmla="*/ 258 w 278"/>
                <a:gd name="T9" fmla="*/ 0 h 41"/>
                <a:gd name="T10" fmla="*/ 278 w 278"/>
                <a:gd name="T11" fmla="*/ 21 h 41"/>
                <a:gd name="T12" fmla="*/ 258 w 278"/>
                <a:gd name="T13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8" h="41">
                  <a:moveTo>
                    <a:pt x="258" y="41"/>
                  </a:moveTo>
                  <a:cubicBezTo>
                    <a:pt x="21" y="41"/>
                    <a:pt x="21" y="41"/>
                    <a:pt x="21" y="41"/>
                  </a:cubicBezTo>
                  <a:cubicBezTo>
                    <a:pt x="10" y="41"/>
                    <a:pt x="0" y="32"/>
                    <a:pt x="0" y="21"/>
                  </a:cubicBezTo>
                  <a:cubicBezTo>
                    <a:pt x="0" y="9"/>
                    <a:pt x="10" y="0"/>
                    <a:pt x="21" y="0"/>
                  </a:cubicBezTo>
                  <a:cubicBezTo>
                    <a:pt x="258" y="0"/>
                    <a:pt x="258" y="0"/>
                    <a:pt x="258" y="0"/>
                  </a:cubicBezTo>
                  <a:cubicBezTo>
                    <a:pt x="269" y="0"/>
                    <a:pt x="278" y="9"/>
                    <a:pt x="278" y="21"/>
                  </a:cubicBezTo>
                  <a:cubicBezTo>
                    <a:pt x="278" y="32"/>
                    <a:pt x="269" y="41"/>
                    <a:pt x="258" y="41"/>
                  </a:cubicBezTo>
                  <a:close/>
                </a:path>
              </a:pathLst>
            </a:custGeom>
            <a:solidFill>
              <a:srgbClr val="339C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9" name="Freeform 319">
              <a:extLst>
                <a:ext uri="{FF2B5EF4-FFF2-40B4-BE49-F238E27FC236}">
                  <a16:creationId xmlns="" xmlns:a16="http://schemas.microsoft.com/office/drawing/2014/main" id="{58AD891E-78F7-48EC-93D8-E396A2CB832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5" y="1209"/>
              <a:ext cx="20" cy="133"/>
            </a:xfrm>
            <a:custGeom>
              <a:avLst/>
              <a:gdLst>
                <a:gd name="T0" fmla="*/ 20 w 41"/>
                <a:gd name="T1" fmla="*/ 277 h 277"/>
                <a:gd name="T2" fmla="*/ 0 w 41"/>
                <a:gd name="T3" fmla="*/ 257 h 277"/>
                <a:gd name="T4" fmla="*/ 0 w 41"/>
                <a:gd name="T5" fmla="*/ 20 h 277"/>
                <a:gd name="T6" fmla="*/ 20 w 41"/>
                <a:gd name="T7" fmla="*/ 0 h 277"/>
                <a:gd name="T8" fmla="*/ 41 w 41"/>
                <a:gd name="T9" fmla="*/ 20 h 277"/>
                <a:gd name="T10" fmla="*/ 41 w 41"/>
                <a:gd name="T11" fmla="*/ 257 h 277"/>
                <a:gd name="T12" fmla="*/ 20 w 41"/>
                <a:gd name="T13" fmla="*/ 277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277">
                  <a:moveTo>
                    <a:pt x="20" y="277"/>
                  </a:moveTo>
                  <a:cubicBezTo>
                    <a:pt x="9" y="277"/>
                    <a:pt x="0" y="268"/>
                    <a:pt x="0" y="257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1" y="9"/>
                    <a:pt x="41" y="20"/>
                  </a:cubicBezTo>
                  <a:cubicBezTo>
                    <a:pt x="41" y="257"/>
                    <a:pt x="41" y="257"/>
                    <a:pt x="41" y="257"/>
                  </a:cubicBezTo>
                  <a:cubicBezTo>
                    <a:pt x="41" y="268"/>
                    <a:pt x="32" y="277"/>
                    <a:pt x="20" y="277"/>
                  </a:cubicBezTo>
                  <a:close/>
                </a:path>
              </a:pathLst>
            </a:custGeom>
            <a:solidFill>
              <a:srgbClr val="339C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0" name="Freeform 320">
              <a:extLst>
                <a:ext uri="{FF2B5EF4-FFF2-40B4-BE49-F238E27FC236}">
                  <a16:creationId xmlns="" xmlns:a16="http://schemas.microsoft.com/office/drawing/2014/main" id="{8714D094-46C4-4E94-AB58-702899FECB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8" y="1216"/>
              <a:ext cx="20" cy="33"/>
            </a:xfrm>
            <a:custGeom>
              <a:avLst/>
              <a:gdLst>
                <a:gd name="T0" fmla="*/ 20 w 41"/>
                <a:gd name="T1" fmla="*/ 68 h 68"/>
                <a:gd name="T2" fmla="*/ 0 w 41"/>
                <a:gd name="T3" fmla="*/ 47 h 68"/>
                <a:gd name="T4" fmla="*/ 0 w 41"/>
                <a:gd name="T5" fmla="*/ 20 h 68"/>
                <a:gd name="T6" fmla="*/ 20 w 41"/>
                <a:gd name="T7" fmla="*/ 0 h 68"/>
                <a:gd name="T8" fmla="*/ 41 w 41"/>
                <a:gd name="T9" fmla="*/ 20 h 68"/>
                <a:gd name="T10" fmla="*/ 41 w 41"/>
                <a:gd name="T11" fmla="*/ 47 h 68"/>
                <a:gd name="T12" fmla="*/ 20 w 41"/>
                <a:gd name="T13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68">
                  <a:moveTo>
                    <a:pt x="20" y="68"/>
                  </a:moveTo>
                  <a:cubicBezTo>
                    <a:pt x="9" y="68"/>
                    <a:pt x="0" y="58"/>
                    <a:pt x="0" y="47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1" y="9"/>
                    <a:pt x="41" y="20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58"/>
                    <a:pt x="32" y="68"/>
                    <a:pt x="20" y="6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1" name="Freeform 321">
              <a:extLst>
                <a:ext uri="{FF2B5EF4-FFF2-40B4-BE49-F238E27FC236}">
                  <a16:creationId xmlns="" xmlns:a16="http://schemas.microsoft.com/office/drawing/2014/main" id="{83779BB0-22FD-42E7-89C1-CA6EAB5AEB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1" y="1225"/>
              <a:ext cx="33" cy="30"/>
            </a:xfrm>
            <a:custGeom>
              <a:avLst/>
              <a:gdLst>
                <a:gd name="T0" fmla="*/ 23 w 67"/>
                <a:gd name="T1" fmla="*/ 61 h 61"/>
                <a:gd name="T2" fmla="*/ 8 w 67"/>
                <a:gd name="T3" fmla="*/ 53 h 61"/>
                <a:gd name="T4" fmla="*/ 10 w 67"/>
                <a:gd name="T5" fmla="*/ 24 h 61"/>
                <a:gd name="T6" fmla="*/ 31 w 67"/>
                <a:gd name="T7" fmla="*/ 7 h 61"/>
                <a:gd name="T8" fmla="*/ 60 w 67"/>
                <a:gd name="T9" fmla="*/ 10 h 61"/>
                <a:gd name="T10" fmla="*/ 57 w 67"/>
                <a:gd name="T11" fmla="*/ 39 h 61"/>
                <a:gd name="T12" fmla="*/ 37 w 67"/>
                <a:gd name="T13" fmla="*/ 56 h 61"/>
                <a:gd name="T14" fmla="*/ 23 w 67"/>
                <a:gd name="T15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61">
                  <a:moveTo>
                    <a:pt x="23" y="61"/>
                  </a:moveTo>
                  <a:cubicBezTo>
                    <a:pt x="17" y="61"/>
                    <a:pt x="12" y="58"/>
                    <a:pt x="8" y="53"/>
                  </a:cubicBezTo>
                  <a:cubicBezTo>
                    <a:pt x="0" y="44"/>
                    <a:pt x="1" y="31"/>
                    <a:pt x="10" y="24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9" y="0"/>
                    <a:pt x="52" y="1"/>
                    <a:pt x="60" y="10"/>
                  </a:cubicBezTo>
                  <a:cubicBezTo>
                    <a:pt x="67" y="18"/>
                    <a:pt x="66" y="31"/>
                    <a:pt x="57" y="39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3" y="59"/>
                    <a:pt x="28" y="61"/>
                    <a:pt x="23" y="61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Freeform 322">
              <a:extLst>
                <a:ext uri="{FF2B5EF4-FFF2-40B4-BE49-F238E27FC236}">
                  <a16:creationId xmlns="" xmlns:a16="http://schemas.microsoft.com/office/drawing/2014/main" id="{E2CD7CE7-DEE0-4E2D-A823-9B7D8F1762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6" y="1246"/>
              <a:ext cx="34" cy="23"/>
            </a:xfrm>
            <a:custGeom>
              <a:avLst/>
              <a:gdLst>
                <a:gd name="T0" fmla="*/ 23 w 71"/>
                <a:gd name="T1" fmla="*/ 48 h 48"/>
                <a:gd name="T2" fmla="*/ 3 w 71"/>
                <a:gd name="T3" fmla="*/ 32 h 48"/>
                <a:gd name="T4" fmla="*/ 19 w 71"/>
                <a:gd name="T5" fmla="*/ 8 h 48"/>
                <a:gd name="T6" fmla="*/ 45 w 71"/>
                <a:gd name="T7" fmla="*/ 2 h 48"/>
                <a:gd name="T8" fmla="*/ 69 w 71"/>
                <a:gd name="T9" fmla="*/ 19 h 48"/>
                <a:gd name="T10" fmla="*/ 53 w 71"/>
                <a:gd name="T11" fmla="*/ 43 h 48"/>
                <a:gd name="T12" fmla="*/ 27 w 71"/>
                <a:gd name="T13" fmla="*/ 48 h 48"/>
                <a:gd name="T14" fmla="*/ 23 w 71"/>
                <a:gd name="T15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48">
                  <a:moveTo>
                    <a:pt x="23" y="48"/>
                  </a:moveTo>
                  <a:cubicBezTo>
                    <a:pt x="13" y="48"/>
                    <a:pt x="4" y="42"/>
                    <a:pt x="3" y="32"/>
                  </a:cubicBezTo>
                  <a:cubicBezTo>
                    <a:pt x="0" y="21"/>
                    <a:pt x="8" y="10"/>
                    <a:pt x="19" y="8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56" y="0"/>
                    <a:pt x="67" y="8"/>
                    <a:pt x="69" y="19"/>
                  </a:cubicBezTo>
                  <a:cubicBezTo>
                    <a:pt x="71" y="30"/>
                    <a:pt x="64" y="41"/>
                    <a:pt x="53" y="43"/>
                  </a:cubicBezTo>
                  <a:cubicBezTo>
                    <a:pt x="27" y="48"/>
                    <a:pt x="27" y="48"/>
                    <a:pt x="27" y="48"/>
                  </a:cubicBezTo>
                  <a:cubicBezTo>
                    <a:pt x="25" y="48"/>
                    <a:pt x="24" y="48"/>
                    <a:pt x="23" y="4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3" name="Freeform 323">
              <a:extLst>
                <a:ext uri="{FF2B5EF4-FFF2-40B4-BE49-F238E27FC236}">
                  <a16:creationId xmlns="" xmlns:a16="http://schemas.microsoft.com/office/drawing/2014/main" id="{7E50098F-3617-4D26-A801-75B952BD14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9" y="1261"/>
              <a:ext cx="30" cy="31"/>
            </a:xfrm>
            <a:custGeom>
              <a:avLst/>
              <a:gdLst>
                <a:gd name="T0" fmla="*/ 40 w 63"/>
                <a:gd name="T1" fmla="*/ 64 h 64"/>
                <a:gd name="T2" fmla="*/ 25 w 63"/>
                <a:gd name="T3" fmla="*/ 57 h 64"/>
                <a:gd name="T4" fmla="*/ 7 w 63"/>
                <a:gd name="T5" fmla="*/ 36 h 64"/>
                <a:gd name="T6" fmla="*/ 10 w 63"/>
                <a:gd name="T7" fmla="*/ 7 h 64"/>
                <a:gd name="T8" fmla="*/ 39 w 63"/>
                <a:gd name="T9" fmla="*/ 10 h 64"/>
                <a:gd name="T10" fmla="*/ 56 w 63"/>
                <a:gd name="T11" fmla="*/ 30 h 64"/>
                <a:gd name="T12" fmla="*/ 54 w 63"/>
                <a:gd name="T13" fmla="*/ 59 h 64"/>
                <a:gd name="T14" fmla="*/ 40 w 63"/>
                <a:gd name="T1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64">
                  <a:moveTo>
                    <a:pt x="40" y="64"/>
                  </a:moveTo>
                  <a:cubicBezTo>
                    <a:pt x="34" y="64"/>
                    <a:pt x="29" y="61"/>
                    <a:pt x="25" y="57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0" y="27"/>
                    <a:pt x="1" y="14"/>
                    <a:pt x="10" y="7"/>
                  </a:cubicBezTo>
                  <a:cubicBezTo>
                    <a:pt x="19" y="0"/>
                    <a:pt x="32" y="1"/>
                    <a:pt x="39" y="1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63" y="39"/>
                    <a:pt x="62" y="52"/>
                    <a:pt x="54" y="59"/>
                  </a:cubicBezTo>
                  <a:cubicBezTo>
                    <a:pt x="50" y="62"/>
                    <a:pt x="45" y="64"/>
                    <a:pt x="40" y="6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4" name="Freeform 324">
              <a:extLst>
                <a:ext uri="{FF2B5EF4-FFF2-40B4-BE49-F238E27FC236}">
                  <a16:creationId xmlns="" xmlns:a16="http://schemas.microsoft.com/office/drawing/2014/main" id="{B3A0D6A0-89BC-4789-B051-D1A6B8D13F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2" y="1224"/>
              <a:ext cx="32" cy="29"/>
            </a:xfrm>
            <a:custGeom>
              <a:avLst/>
              <a:gdLst>
                <a:gd name="T0" fmla="*/ 44 w 67"/>
                <a:gd name="T1" fmla="*/ 60 h 60"/>
                <a:gd name="T2" fmla="*/ 31 w 67"/>
                <a:gd name="T3" fmla="*/ 56 h 60"/>
                <a:gd name="T4" fmla="*/ 10 w 67"/>
                <a:gd name="T5" fmla="*/ 38 h 60"/>
                <a:gd name="T6" fmla="*/ 8 w 67"/>
                <a:gd name="T7" fmla="*/ 9 h 60"/>
                <a:gd name="T8" fmla="*/ 36 w 67"/>
                <a:gd name="T9" fmla="*/ 7 h 60"/>
                <a:gd name="T10" fmla="*/ 57 w 67"/>
                <a:gd name="T11" fmla="*/ 24 h 60"/>
                <a:gd name="T12" fmla="*/ 60 w 67"/>
                <a:gd name="T13" fmla="*/ 53 h 60"/>
                <a:gd name="T14" fmla="*/ 44 w 67"/>
                <a:gd name="T1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60">
                  <a:moveTo>
                    <a:pt x="44" y="60"/>
                  </a:moveTo>
                  <a:cubicBezTo>
                    <a:pt x="39" y="60"/>
                    <a:pt x="35" y="59"/>
                    <a:pt x="31" y="56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" y="31"/>
                    <a:pt x="0" y="18"/>
                    <a:pt x="8" y="9"/>
                  </a:cubicBezTo>
                  <a:cubicBezTo>
                    <a:pt x="15" y="1"/>
                    <a:pt x="28" y="0"/>
                    <a:pt x="36" y="7"/>
                  </a:cubicBezTo>
                  <a:cubicBezTo>
                    <a:pt x="57" y="24"/>
                    <a:pt x="57" y="24"/>
                    <a:pt x="57" y="24"/>
                  </a:cubicBezTo>
                  <a:cubicBezTo>
                    <a:pt x="66" y="31"/>
                    <a:pt x="67" y="44"/>
                    <a:pt x="60" y="53"/>
                  </a:cubicBezTo>
                  <a:cubicBezTo>
                    <a:pt x="56" y="58"/>
                    <a:pt x="50" y="60"/>
                    <a:pt x="44" y="60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5" name="Freeform 325">
              <a:extLst>
                <a:ext uri="{FF2B5EF4-FFF2-40B4-BE49-F238E27FC236}">
                  <a16:creationId xmlns="" xmlns:a16="http://schemas.microsoft.com/office/drawing/2014/main" id="{D06BACD0-F934-4D1B-99EE-03B75F0491D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" y="1245"/>
              <a:ext cx="34" cy="24"/>
            </a:xfrm>
            <a:custGeom>
              <a:avLst/>
              <a:gdLst>
                <a:gd name="T0" fmla="*/ 48 w 71"/>
                <a:gd name="T1" fmla="*/ 48 h 48"/>
                <a:gd name="T2" fmla="*/ 45 w 71"/>
                <a:gd name="T3" fmla="*/ 48 h 48"/>
                <a:gd name="T4" fmla="*/ 18 w 71"/>
                <a:gd name="T5" fmla="*/ 43 h 48"/>
                <a:gd name="T6" fmla="*/ 2 w 71"/>
                <a:gd name="T7" fmla="*/ 18 h 48"/>
                <a:gd name="T8" fmla="*/ 26 w 71"/>
                <a:gd name="T9" fmla="*/ 2 h 48"/>
                <a:gd name="T10" fmla="*/ 52 w 71"/>
                <a:gd name="T11" fmla="*/ 7 h 48"/>
                <a:gd name="T12" fmla="*/ 69 w 71"/>
                <a:gd name="T13" fmla="*/ 31 h 48"/>
                <a:gd name="T14" fmla="*/ 48 w 71"/>
                <a:gd name="T15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48">
                  <a:moveTo>
                    <a:pt x="48" y="48"/>
                  </a:moveTo>
                  <a:cubicBezTo>
                    <a:pt x="47" y="48"/>
                    <a:pt x="46" y="48"/>
                    <a:pt x="45" y="48"/>
                  </a:cubicBezTo>
                  <a:cubicBezTo>
                    <a:pt x="18" y="43"/>
                    <a:pt x="18" y="43"/>
                    <a:pt x="18" y="43"/>
                  </a:cubicBezTo>
                  <a:cubicBezTo>
                    <a:pt x="7" y="40"/>
                    <a:pt x="0" y="30"/>
                    <a:pt x="2" y="18"/>
                  </a:cubicBezTo>
                  <a:cubicBezTo>
                    <a:pt x="4" y="7"/>
                    <a:pt x="15" y="0"/>
                    <a:pt x="26" y="2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64" y="10"/>
                    <a:pt x="71" y="20"/>
                    <a:pt x="69" y="31"/>
                  </a:cubicBezTo>
                  <a:cubicBezTo>
                    <a:pt x="67" y="41"/>
                    <a:pt x="58" y="48"/>
                    <a:pt x="48" y="4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6" name="Freeform 326">
              <a:extLst>
                <a:ext uri="{FF2B5EF4-FFF2-40B4-BE49-F238E27FC236}">
                  <a16:creationId xmlns="" xmlns:a16="http://schemas.microsoft.com/office/drawing/2014/main" id="{35857222-76D4-4CFC-862E-1FA5D2D58B6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6" y="1259"/>
              <a:ext cx="31" cy="32"/>
            </a:xfrm>
            <a:custGeom>
              <a:avLst/>
              <a:gdLst>
                <a:gd name="T0" fmla="*/ 23 w 63"/>
                <a:gd name="T1" fmla="*/ 65 h 65"/>
                <a:gd name="T2" fmla="*/ 10 w 63"/>
                <a:gd name="T3" fmla="*/ 60 h 65"/>
                <a:gd name="T4" fmla="*/ 7 w 63"/>
                <a:gd name="T5" fmla="*/ 31 h 65"/>
                <a:gd name="T6" fmla="*/ 24 w 63"/>
                <a:gd name="T7" fmla="*/ 10 h 65"/>
                <a:gd name="T8" fmla="*/ 53 w 63"/>
                <a:gd name="T9" fmla="*/ 8 h 65"/>
                <a:gd name="T10" fmla="*/ 56 w 63"/>
                <a:gd name="T11" fmla="*/ 37 h 65"/>
                <a:gd name="T12" fmla="*/ 39 w 63"/>
                <a:gd name="T13" fmla="*/ 57 h 65"/>
                <a:gd name="T14" fmla="*/ 23 w 63"/>
                <a:gd name="T15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65">
                  <a:moveTo>
                    <a:pt x="23" y="65"/>
                  </a:moveTo>
                  <a:cubicBezTo>
                    <a:pt x="18" y="65"/>
                    <a:pt x="14" y="63"/>
                    <a:pt x="10" y="60"/>
                  </a:cubicBezTo>
                  <a:cubicBezTo>
                    <a:pt x="1" y="53"/>
                    <a:pt x="0" y="40"/>
                    <a:pt x="7" y="31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32" y="2"/>
                    <a:pt x="45" y="0"/>
                    <a:pt x="53" y="8"/>
                  </a:cubicBezTo>
                  <a:cubicBezTo>
                    <a:pt x="62" y="15"/>
                    <a:pt x="63" y="28"/>
                    <a:pt x="56" y="37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35" y="62"/>
                    <a:pt x="29" y="65"/>
                    <a:pt x="23" y="6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7" name="Freeform 327">
              <a:extLst>
                <a:ext uri="{FF2B5EF4-FFF2-40B4-BE49-F238E27FC236}">
                  <a16:creationId xmlns="" xmlns:a16="http://schemas.microsoft.com/office/drawing/2014/main" id="{BCCBC0B5-96E1-46F8-A0D2-53BE4121C40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6" y="1266"/>
              <a:ext cx="20" cy="32"/>
            </a:xfrm>
            <a:custGeom>
              <a:avLst/>
              <a:gdLst>
                <a:gd name="T0" fmla="*/ 20 w 41"/>
                <a:gd name="T1" fmla="*/ 68 h 68"/>
                <a:gd name="T2" fmla="*/ 0 w 41"/>
                <a:gd name="T3" fmla="*/ 47 h 68"/>
                <a:gd name="T4" fmla="*/ 0 w 41"/>
                <a:gd name="T5" fmla="*/ 21 h 68"/>
                <a:gd name="T6" fmla="*/ 20 w 41"/>
                <a:gd name="T7" fmla="*/ 0 h 68"/>
                <a:gd name="T8" fmla="*/ 41 w 41"/>
                <a:gd name="T9" fmla="*/ 21 h 68"/>
                <a:gd name="T10" fmla="*/ 41 w 41"/>
                <a:gd name="T11" fmla="*/ 47 h 68"/>
                <a:gd name="T12" fmla="*/ 20 w 41"/>
                <a:gd name="T13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68">
                  <a:moveTo>
                    <a:pt x="20" y="68"/>
                  </a:moveTo>
                  <a:cubicBezTo>
                    <a:pt x="9" y="68"/>
                    <a:pt x="0" y="59"/>
                    <a:pt x="0" y="4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1" y="9"/>
                    <a:pt x="41" y="21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59"/>
                    <a:pt x="32" y="68"/>
                    <a:pt x="20" y="6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88" name="组合 87">
            <a:extLst>
              <a:ext uri="{FF2B5EF4-FFF2-40B4-BE49-F238E27FC236}">
                <a16:creationId xmlns="" xmlns:a16="http://schemas.microsoft.com/office/drawing/2014/main" id="{2E91BF26-79E2-445B-ADD3-1410549C40D3}"/>
              </a:ext>
            </a:extLst>
          </p:cNvPr>
          <p:cNvGrpSpPr/>
          <p:nvPr/>
        </p:nvGrpSpPr>
        <p:grpSpPr>
          <a:xfrm>
            <a:off x="2057535" y="4066556"/>
            <a:ext cx="1549958" cy="1276030"/>
            <a:chOff x="2854325" y="949325"/>
            <a:chExt cx="4284663" cy="3527426"/>
          </a:xfrm>
        </p:grpSpPr>
        <p:sp>
          <p:nvSpPr>
            <p:cNvPr id="89" name="AutoShape 45">
              <a:extLst>
                <a:ext uri="{FF2B5EF4-FFF2-40B4-BE49-F238E27FC236}">
                  <a16:creationId xmlns="" xmlns:a16="http://schemas.microsoft.com/office/drawing/2014/main" id="{8FC05866-3894-4478-9D29-649B476E514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854325" y="952500"/>
              <a:ext cx="4283075" cy="3524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0" name="Freeform 47">
              <a:extLst>
                <a:ext uri="{FF2B5EF4-FFF2-40B4-BE49-F238E27FC236}">
                  <a16:creationId xmlns="" xmlns:a16="http://schemas.microsoft.com/office/drawing/2014/main" id="{FF24C0EA-6A87-485E-9A81-7001E027F2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8988" y="1382713"/>
              <a:ext cx="3406775" cy="2817813"/>
            </a:xfrm>
            <a:custGeom>
              <a:avLst/>
              <a:gdLst>
                <a:gd name="T0" fmla="*/ 4007 w 4029"/>
                <a:gd name="T1" fmla="*/ 983 h 3329"/>
                <a:gd name="T2" fmla="*/ 711 w 4029"/>
                <a:gd name="T3" fmla="*/ 3314 h 3329"/>
                <a:gd name="T4" fmla="*/ 645 w 4029"/>
                <a:gd name="T5" fmla="*/ 3302 h 3329"/>
                <a:gd name="T6" fmla="*/ 384 w 4029"/>
                <a:gd name="T7" fmla="*/ 2933 h 3329"/>
                <a:gd name="T8" fmla="*/ 395 w 4029"/>
                <a:gd name="T9" fmla="*/ 2867 h 3329"/>
                <a:gd name="T10" fmla="*/ 461 w 4029"/>
                <a:gd name="T11" fmla="*/ 2878 h 3329"/>
                <a:gd name="T12" fmla="*/ 695 w 4029"/>
                <a:gd name="T13" fmla="*/ 3209 h 3329"/>
                <a:gd name="T14" fmla="*/ 3914 w 4029"/>
                <a:gd name="T15" fmla="*/ 933 h 3329"/>
                <a:gd name="T16" fmla="*/ 3339 w 4029"/>
                <a:gd name="T17" fmla="*/ 120 h 3329"/>
                <a:gd name="T18" fmla="*/ 120 w 4029"/>
                <a:gd name="T19" fmla="*/ 2395 h 3329"/>
                <a:gd name="T20" fmla="*/ 207 w 4029"/>
                <a:gd name="T21" fmla="*/ 2518 h 3329"/>
                <a:gd name="T22" fmla="*/ 196 w 4029"/>
                <a:gd name="T23" fmla="*/ 2584 h 3329"/>
                <a:gd name="T24" fmla="*/ 129 w 4029"/>
                <a:gd name="T25" fmla="*/ 2573 h 3329"/>
                <a:gd name="T26" fmla="*/ 15 w 4029"/>
                <a:gd name="T27" fmla="*/ 2411 h 3329"/>
                <a:gd name="T28" fmla="*/ 26 w 4029"/>
                <a:gd name="T29" fmla="*/ 2345 h 3329"/>
                <a:gd name="T30" fmla="*/ 3323 w 4029"/>
                <a:gd name="T31" fmla="*/ 15 h 3329"/>
                <a:gd name="T32" fmla="*/ 3389 w 4029"/>
                <a:gd name="T33" fmla="*/ 26 h 3329"/>
                <a:gd name="T34" fmla="*/ 4019 w 4029"/>
                <a:gd name="T35" fmla="*/ 917 h 3329"/>
                <a:gd name="T36" fmla="*/ 4027 w 4029"/>
                <a:gd name="T37" fmla="*/ 952 h 3329"/>
                <a:gd name="T38" fmla="*/ 4007 w 4029"/>
                <a:gd name="T39" fmla="*/ 983 h 3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029" h="3329">
                  <a:moveTo>
                    <a:pt x="4007" y="983"/>
                  </a:moveTo>
                  <a:cubicBezTo>
                    <a:pt x="711" y="3314"/>
                    <a:pt x="711" y="3314"/>
                    <a:pt x="711" y="3314"/>
                  </a:cubicBezTo>
                  <a:cubicBezTo>
                    <a:pt x="690" y="3329"/>
                    <a:pt x="660" y="3324"/>
                    <a:pt x="645" y="3302"/>
                  </a:cubicBezTo>
                  <a:cubicBezTo>
                    <a:pt x="384" y="2933"/>
                    <a:pt x="384" y="2933"/>
                    <a:pt x="384" y="2933"/>
                  </a:cubicBezTo>
                  <a:cubicBezTo>
                    <a:pt x="368" y="2911"/>
                    <a:pt x="374" y="2882"/>
                    <a:pt x="395" y="2867"/>
                  </a:cubicBezTo>
                  <a:cubicBezTo>
                    <a:pt x="416" y="2851"/>
                    <a:pt x="446" y="2856"/>
                    <a:pt x="461" y="2878"/>
                  </a:cubicBezTo>
                  <a:cubicBezTo>
                    <a:pt x="695" y="3209"/>
                    <a:pt x="695" y="3209"/>
                    <a:pt x="695" y="3209"/>
                  </a:cubicBezTo>
                  <a:cubicBezTo>
                    <a:pt x="3914" y="933"/>
                    <a:pt x="3914" y="933"/>
                    <a:pt x="3914" y="933"/>
                  </a:cubicBezTo>
                  <a:cubicBezTo>
                    <a:pt x="3339" y="120"/>
                    <a:pt x="3339" y="120"/>
                    <a:pt x="3339" y="120"/>
                  </a:cubicBezTo>
                  <a:cubicBezTo>
                    <a:pt x="120" y="2395"/>
                    <a:pt x="120" y="2395"/>
                    <a:pt x="120" y="2395"/>
                  </a:cubicBezTo>
                  <a:cubicBezTo>
                    <a:pt x="207" y="2518"/>
                    <a:pt x="207" y="2518"/>
                    <a:pt x="207" y="2518"/>
                  </a:cubicBezTo>
                  <a:cubicBezTo>
                    <a:pt x="222" y="2540"/>
                    <a:pt x="217" y="2569"/>
                    <a:pt x="196" y="2584"/>
                  </a:cubicBezTo>
                  <a:cubicBezTo>
                    <a:pt x="174" y="2600"/>
                    <a:pt x="144" y="2594"/>
                    <a:pt x="129" y="2573"/>
                  </a:cubicBezTo>
                  <a:cubicBezTo>
                    <a:pt x="15" y="2411"/>
                    <a:pt x="15" y="2411"/>
                    <a:pt x="15" y="2411"/>
                  </a:cubicBezTo>
                  <a:cubicBezTo>
                    <a:pt x="0" y="2390"/>
                    <a:pt x="5" y="2360"/>
                    <a:pt x="26" y="2345"/>
                  </a:cubicBezTo>
                  <a:cubicBezTo>
                    <a:pt x="3323" y="15"/>
                    <a:pt x="3323" y="15"/>
                    <a:pt x="3323" y="15"/>
                  </a:cubicBezTo>
                  <a:cubicBezTo>
                    <a:pt x="3344" y="0"/>
                    <a:pt x="3374" y="5"/>
                    <a:pt x="3389" y="26"/>
                  </a:cubicBezTo>
                  <a:cubicBezTo>
                    <a:pt x="4019" y="917"/>
                    <a:pt x="4019" y="917"/>
                    <a:pt x="4019" y="917"/>
                  </a:cubicBezTo>
                  <a:cubicBezTo>
                    <a:pt x="4026" y="928"/>
                    <a:pt x="4029" y="940"/>
                    <a:pt x="4027" y="952"/>
                  </a:cubicBezTo>
                  <a:cubicBezTo>
                    <a:pt x="4025" y="964"/>
                    <a:pt x="4018" y="976"/>
                    <a:pt x="4007" y="983"/>
                  </a:cubicBezTo>
                </a:path>
              </a:pathLst>
            </a:custGeom>
            <a:solidFill>
              <a:srgbClr val="295AA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1" name="Freeform 48">
              <a:extLst>
                <a:ext uri="{FF2B5EF4-FFF2-40B4-BE49-F238E27FC236}">
                  <a16:creationId xmlns="" xmlns:a16="http://schemas.microsoft.com/office/drawing/2014/main" id="{980AF199-4932-4CAA-86E3-4B7170567826}"/>
                </a:ext>
              </a:extLst>
            </p:cNvPr>
            <p:cNvSpPr>
              <a:spLocks/>
            </p:cNvSpPr>
            <p:nvPr/>
          </p:nvSpPr>
          <p:spPr bwMode="auto">
            <a:xfrm>
              <a:off x="6275388" y="1609725"/>
              <a:ext cx="161925" cy="190500"/>
            </a:xfrm>
            <a:custGeom>
              <a:avLst/>
              <a:gdLst>
                <a:gd name="T0" fmla="*/ 93 w 190"/>
                <a:gd name="T1" fmla="*/ 27 h 224"/>
                <a:gd name="T2" fmla="*/ 175 w 190"/>
                <a:gd name="T3" fmla="*/ 142 h 224"/>
                <a:gd name="T4" fmla="*/ 163 w 190"/>
                <a:gd name="T5" fmla="*/ 208 h 224"/>
                <a:gd name="T6" fmla="*/ 163 w 190"/>
                <a:gd name="T7" fmla="*/ 209 h 224"/>
                <a:gd name="T8" fmla="*/ 97 w 190"/>
                <a:gd name="T9" fmla="*/ 197 h 224"/>
                <a:gd name="T10" fmla="*/ 15 w 190"/>
                <a:gd name="T11" fmla="*/ 82 h 224"/>
                <a:gd name="T12" fmla="*/ 27 w 190"/>
                <a:gd name="T13" fmla="*/ 15 h 224"/>
                <a:gd name="T14" fmla="*/ 27 w 190"/>
                <a:gd name="T15" fmla="*/ 15 h 224"/>
                <a:gd name="T16" fmla="*/ 93 w 190"/>
                <a:gd name="T17" fmla="*/ 27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0" h="224">
                  <a:moveTo>
                    <a:pt x="93" y="27"/>
                  </a:moveTo>
                  <a:cubicBezTo>
                    <a:pt x="175" y="142"/>
                    <a:pt x="175" y="142"/>
                    <a:pt x="175" y="142"/>
                  </a:cubicBezTo>
                  <a:cubicBezTo>
                    <a:pt x="190" y="164"/>
                    <a:pt x="185" y="193"/>
                    <a:pt x="163" y="208"/>
                  </a:cubicBezTo>
                  <a:cubicBezTo>
                    <a:pt x="163" y="209"/>
                    <a:pt x="163" y="209"/>
                    <a:pt x="163" y="209"/>
                  </a:cubicBezTo>
                  <a:cubicBezTo>
                    <a:pt x="142" y="224"/>
                    <a:pt x="112" y="219"/>
                    <a:pt x="97" y="197"/>
                  </a:cubicBezTo>
                  <a:cubicBezTo>
                    <a:pt x="15" y="82"/>
                    <a:pt x="15" y="82"/>
                    <a:pt x="15" y="82"/>
                  </a:cubicBezTo>
                  <a:cubicBezTo>
                    <a:pt x="0" y="60"/>
                    <a:pt x="5" y="31"/>
                    <a:pt x="27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48" y="0"/>
                    <a:pt x="78" y="5"/>
                    <a:pt x="93" y="27"/>
                  </a:cubicBezTo>
                  <a:close/>
                </a:path>
              </a:pathLst>
            </a:custGeom>
            <a:solidFill>
              <a:srgbClr val="295AA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2" name="Freeform 49">
              <a:extLst>
                <a:ext uri="{FF2B5EF4-FFF2-40B4-BE49-F238E27FC236}">
                  <a16:creationId xmlns="" xmlns:a16="http://schemas.microsoft.com/office/drawing/2014/main" id="{A9DFA300-7365-4EC6-8B1B-DBD2EECA4FF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3113" y="1430338"/>
              <a:ext cx="3344863" cy="2762250"/>
            </a:xfrm>
            <a:custGeom>
              <a:avLst/>
              <a:gdLst>
                <a:gd name="T0" fmla="*/ 2107 w 2107"/>
                <a:gd name="T1" fmla="*/ 498 h 1740"/>
                <a:gd name="T2" fmla="*/ 352 w 2107"/>
                <a:gd name="T3" fmla="*/ 1740 h 1740"/>
                <a:gd name="T4" fmla="*/ 0 w 2107"/>
                <a:gd name="T5" fmla="*/ 1242 h 1740"/>
                <a:gd name="T6" fmla="*/ 1755 w 2107"/>
                <a:gd name="T7" fmla="*/ 0 h 1740"/>
                <a:gd name="T8" fmla="*/ 2107 w 2107"/>
                <a:gd name="T9" fmla="*/ 498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7" h="1740">
                  <a:moveTo>
                    <a:pt x="2107" y="498"/>
                  </a:moveTo>
                  <a:lnTo>
                    <a:pt x="352" y="1740"/>
                  </a:lnTo>
                  <a:lnTo>
                    <a:pt x="0" y="1242"/>
                  </a:lnTo>
                  <a:lnTo>
                    <a:pt x="1755" y="0"/>
                  </a:lnTo>
                  <a:lnTo>
                    <a:pt x="2107" y="498"/>
                  </a:lnTo>
                  <a:close/>
                </a:path>
              </a:pathLst>
            </a:custGeom>
            <a:solidFill>
              <a:srgbClr val="295AA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3" name="Freeform 50">
              <a:extLst>
                <a:ext uri="{FF2B5EF4-FFF2-40B4-BE49-F238E27FC236}">
                  <a16:creationId xmlns="" xmlns:a16="http://schemas.microsoft.com/office/drawing/2014/main" id="{BFD53612-7905-4F7D-8554-FCCFF6E688C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3113" y="1430338"/>
              <a:ext cx="3344863" cy="2762250"/>
            </a:xfrm>
            <a:custGeom>
              <a:avLst/>
              <a:gdLst>
                <a:gd name="T0" fmla="*/ 2107 w 2107"/>
                <a:gd name="T1" fmla="*/ 498 h 1740"/>
                <a:gd name="T2" fmla="*/ 352 w 2107"/>
                <a:gd name="T3" fmla="*/ 1740 h 1740"/>
                <a:gd name="T4" fmla="*/ 0 w 2107"/>
                <a:gd name="T5" fmla="*/ 1242 h 1740"/>
                <a:gd name="T6" fmla="*/ 1755 w 2107"/>
                <a:gd name="T7" fmla="*/ 0 h 1740"/>
                <a:gd name="T8" fmla="*/ 2107 w 2107"/>
                <a:gd name="T9" fmla="*/ 498 h 17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07" h="1740">
                  <a:moveTo>
                    <a:pt x="2107" y="498"/>
                  </a:moveTo>
                  <a:lnTo>
                    <a:pt x="352" y="1740"/>
                  </a:lnTo>
                  <a:lnTo>
                    <a:pt x="0" y="1242"/>
                  </a:lnTo>
                  <a:lnTo>
                    <a:pt x="1755" y="0"/>
                  </a:lnTo>
                  <a:lnTo>
                    <a:pt x="2107" y="49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4" name="Freeform 51">
              <a:extLst>
                <a:ext uri="{FF2B5EF4-FFF2-40B4-BE49-F238E27FC236}">
                  <a16:creationId xmlns="" xmlns:a16="http://schemas.microsoft.com/office/drawing/2014/main" id="{C07A1E9F-C249-496D-B45C-18D2F695F13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679825" y="3624263"/>
              <a:ext cx="222250" cy="211138"/>
            </a:xfrm>
            <a:custGeom>
              <a:avLst/>
              <a:gdLst>
                <a:gd name="T0" fmla="*/ 105 w 263"/>
                <a:gd name="T1" fmla="*/ 245 h 250"/>
                <a:gd name="T2" fmla="*/ 26 w 263"/>
                <a:gd name="T3" fmla="*/ 195 h 250"/>
                <a:gd name="T4" fmla="*/ 6 w 263"/>
                <a:gd name="T5" fmla="*/ 105 h 250"/>
                <a:gd name="T6" fmla="*/ 55 w 263"/>
                <a:gd name="T7" fmla="*/ 26 h 250"/>
                <a:gd name="T8" fmla="*/ 146 w 263"/>
                <a:gd name="T9" fmla="*/ 6 h 250"/>
                <a:gd name="T10" fmla="*/ 225 w 263"/>
                <a:gd name="T11" fmla="*/ 55 h 250"/>
                <a:gd name="T12" fmla="*/ 196 w 263"/>
                <a:gd name="T13" fmla="*/ 224 h 250"/>
                <a:gd name="T14" fmla="*/ 105 w 263"/>
                <a:gd name="T15" fmla="*/ 245 h 250"/>
                <a:gd name="T16" fmla="*/ 136 w 263"/>
                <a:gd name="T17" fmla="*/ 63 h 250"/>
                <a:gd name="T18" fmla="*/ 89 w 263"/>
                <a:gd name="T19" fmla="*/ 74 h 250"/>
                <a:gd name="T20" fmla="*/ 63 w 263"/>
                <a:gd name="T21" fmla="*/ 115 h 250"/>
                <a:gd name="T22" fmla="*/ 74 w 263"/>
                <a:gd name="T23" fmla="*/ 162 h 250"/>
                <a:gd name="T24" fmla="*/ 162 w 263"/>
                <a:gd name="T25" fmla="*/ 177 h 250"/>
                <a:gd name="T26" fmla="*/ 177 w 263"/>
                <a:gd name="T27" fmla="*/ 89 h 250"/>
                <a:gd name="T28" fmla="*/ 136 w 263"/>
                <a:gd name="T29" fmla="*/ 6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63" h="250">
                  <a:moveTo>
                    <a:pt x="105" y="245"/>
                  </a:moveTo>
                  <a:cubicBezTo>
                    <a:pt x="73" y="239"/>
                    <a:pt x="45" y="222"/>
                    <a:pt x="26" y="195"/>
                  </a:cubicBezTo>
                  <a:cubicBezTo>
                    <a:pt x="8" y="169"/>
                    <a:pt x="0" y="137"/>
                    <a:pt x="6" y="105"/>
                  </a:cubicBezTo>
                  <a:cubicBezTo>
                    <a:pt x="11" y="73"/>
                    <a:pt x="29" y="45"/>
                    <a:pt x="55" y="26"/>
                  </a:cubicBezTo>
                  <a:cubicBezTo>
                    <a:pt x="82" y="8"/>
                    <a:pt x="114" y="0"/>
                    <a:pt x="146" y="6"/>
                  </a:cubicBezTo>
                  <a:cubicBezTo>
                    <a:pt x="178" y="11"/>
                    <a:pt x="206" y="29"/>
                    <a:pt x="225" y="55"/>
                  </a:cubicBezTo>
                  <a:cubicBezTo>
                    <a:pt x="263" y="110"/>
                    <a:pt x="250" y="186"/>
                    <a:pt x="196" y="224"/>
                  </a:cubicBezTo>
                  <a:cubicBezTo>
                    <a:pt x="169" y="243"/>
                    <a:pt x="137" y="250"/>
                    <a:pt x="105" y="245"/>
                  </a:cubicBezTo>
                  <a:moveTo>
                    <a:pt x="136" y="63"/>
                  </a:moveTo>
                  <a:cubicBezTo>
                    <a:pt x="120" y="60"/>
                    <a:pt x="103" y="64"/>
                    <a:pt x="89" y="74"/>
                  </a:cubicBezTo>
                  <a:cubicBezTo>
                    <a:pt x="75" y="84"/>
                    <a:pt x="66" y="98"/>
                    <a:pt x="63" y="115"/>
                  </a:cubicBezTo>
                  <a:cubicBezTo>
                    <a:pt x="61" y="131"/>
                    <a:pt x="64" y="148"/>
                    <a:pt x="74" y="162"/>
                  </a:cubicBezTo>
                  <a:cubicBezTo>
                    <a:pt x="94" y="189"/>
                    <a:pt x="134" y="196"/>
                    <a:pt x="162" y="177"/>
                  </a:cubicBezTo>
                  <a:cubicBezTo>
                    <a:pt x="190" y="157"/>
                    <a:pt x="197" y="117"/>
                    <a:pt x="177" y="89"/>
                  </a:cubicBezTo>
                  <a:cubicBezTo>
                    <a:pt x="167" y="75"/>
                    <a:pt x="153" y="66"/>
                    <a:pt x="136" y="63"/>
                  </a:cubicBezTo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5" name="Freeform 52">
              <a:extLst>
                <a:ext uri="{FF2B5EF4-FFF2-40B4-BE49-F238E27FC236}">
                  <a16:creationId xmlns="" xmlns:a16="http://schemas.microsoft.com/office/drawing/2014/main" id="{FB938AE4-8681-4FA3-951F-080E5BF238A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24225" y="3416300"/>
              <a:ext cx="576263" cy="790575"/>
            </a:xfrm>
            <a:custGeom>
              <a:avLst/>
              <a:gdLst>
                <a:gd name="T0" fmla="*/ 661 w 683"/>
                <a:gd name="T1" fmla="*/ 910 h 935"/>
                <a:gd name="T2" fmla="*/ 648 w 683"/>
                <a:gd name="T3" fmla="*/ 918 h 935"/>
                <a:gd name="T4" fmla="*/ 661 w 683"/>
                <a:gd name="T5" fmla="*/ 935 h 935"/>
                <a:gd name="T6" fmla="*/ 683 w 683"/>
                <a:gd name="T7" fmla="*/ 920 h 935"/>
                <a:gd name="T8" fmla="*/ 661 w 683"/>
                <a:gd name="T9" fmla="*/ 910 h 935"/>
                <a:gd name="T10" fmla="*/ 0 w 683"/>
                <a:gd name="T11" fmla="*/ 0 h 935"/>
                <a:gd name="T12" fmla="*/ 0 w 683"/>
                <a:gd name="T13" fmla="*/ 0 h 935"/>
                <a:gd name="T14" fmla="*/ 253 w 683"/>
                <a:gd name="T15" fmla="*/ 358 h 935"/>
                <a:gd name="T16" fmla="*/ 0 w 683"/>
                <a:gd name="T17" fmla="*/ 0 h 9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3" h="935">
                  <a:moveTo>
                    <a:pt x="661" y="910"/>
                  </a:moveTo>
                  <a:cubicBezTo>
                    <a:pt x="648" y="918"/>
                    <a:pt x="648" y="918"/>
                    <a:pt x="648" y="918"/>
                  </a:cubicBezTo>
                  <a:cubicBezTo>
                    <a:pt x="661" y="935"/>
                    <a:pt x="661" y="935"/>
                    <a:pt x="661" y="935"/>
                  </a:cubicBezTo>
                  <a:cubicBezTo>
                    <a:pt x="683" y="920"/>
                    <a:pt x="683" y="920"/>
                    <a:pt x="683" y="920"/>
                  </a:cubicBezTo>
                  <a:cubicBezTo>
                    <a:pt x="675" y="918"/>
                    <a:pt x="667" y="915"/>
                    <a:pt x="661" y="91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53" y="358"/>
                    <a:pt x="253" y="358"/>
                    <a:pt x="253" y="358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6" name="Freeform 53">
              <a:extLst>
                <a:ext uri="{FF2B5EF4-FFF2-40B4-BE49-F238E27FC236}">
                  <a16:creationId xmlns="" xmlns:a16="http://schemas.microsoft.com/office/drawing/2014/main" id="{C18187B9-9C2D-4DE4-A66E-A90263071A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81438" y="4079875"/>
              <a:ext cx="160338" cy="114300"/>
            </a:xfrm>
            <a:custGeom>
              <a:avLst/>
              <a:gdLst>
                <a:gd name="T0" fmla="*/ 177 w 189"/>
                <a:gd name="T1" fmla="*/ 0 h 136"/>
                <a:gd name="T2" fmla="*/ 0 w 189"/>
                <a:gd name="T3" fmla="*/ 126 h 136"/>
                <a:gd name="T4" fmla="*/ 22 w 189"/>
                <a:gd name="T5" fmla="*/ 136 h 136"/>
                <a:gd name="T6" fmla="*/ 189 w 189"/>
                <a:gd name="T7" fmla="*/ 17 h 136"/>
                <a:gd name="T8" fmla="*/ 177 w 189"/>
                <a:gd name="T9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36">
                  <a:moveTo>
                    <a:pt x="177" y="0"/>
                  </a:moveTo>
                  <a:cubicBezTo>
                    <a:pt x="0" y="126"/>
                    <a:pt x="0" y="126"/>
                    <a:pt x="0" y="126"/>
                  </a:cubicBezTo>
                  <a:cubicBezTo>
                    <a:pt x="6" y="131"/>
                    <a:pt x="14" y="134"/>
                    <a:pt x="22" y="136"/>
                  </a:cubicBezTo>
                  <a:cubicBezTo>
                    <a:pt x="189" y="17"/>
                    <a:pt x="189" y="17"/>
                    <a:pt x="189" y="17"/>
                  </a:cubicBezTo>
                  <a:cubicBezTo>
                    <a:pt x="177" y="0"/>
                    <a:pt x="177" y="0"/>
                    <a:pt x="177" y="0"/>
                  </a:cubicBezTo>
                </a:path>
              </a:pathLst>
            </a:custGeom>
            <a:solidFill>
              <a:srgbClr val="F9E5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7" name="Freeform 54">
              <a:extLst>
                <a:ext uri="{FF2B5EF4-FFF2-40B4-BE49-F238E27FC236}">
                  <a16:creationId xmlns="" xmlns:a16="http://schemas.microsoft.com/office/drawing/2014/main" id="{BF743B9B-99BC-43E1-A434-F4493A31F88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24225" y="3302000"/>
              <a:ext cx="708025" cy="890588"/>
            </a:xfrm>
            <a:custGeom>
              <a:avLst/>
              <a:gdLst>
                <a:gd name="T0" fmla="*/ 510 w 838"/>
                <a:gd name="T1" fmla="*/ 454 h 1052"/>
                <a:gd name="T2" fmla="*/ 484 w 838"/>
                <a:gd name="T3" fmla="*/ 495 h 1052"/>
                <a:gd name="T4" fmla="*/ 495 w 838"/>
                <a:gd name="T5" fmla="*/ 542 h 1052"/>
                <a:gd name="T6" fmla="*/ 547 w 838"/>
                <a:gd name="T7" fmla="*/ 568 h 1052"/>
                <a:gd name="T8" fmla="*/ 583 w 838"/>
                <a:gd name="T9" fmla="*/ 557 h 1052"/>
                <a:gd name="T10" fmla="*/ 583 w 838"/>
                <a:gd name="T11" fmla="*/ 557 h 1052"/>
                <a:gd name="T12" fmla="*/ 510 w 838"/>
                <a:gd name="T13" fmla="*/ 454 h 1052"/>
                <a:gd name="T14" fmla="*/ 189 w 838"/>
                <a:gd name="T15" fmla="*/ 0 h 1052"/>
                <a:gd name="T16" fmla="*/ 0 w 838"/>
                <a:gd name="T17" fmla="*/ 134 h 1052"/>
                <a:gd name="T18" fmla="*/ 253 w 838"/>
                <a:gd name="T19" fmla="*/ 492 h 1052"/>
                <a:gd name="T20" fmla="*/ 648 w 838"/>
                <a:gd name="T21" fmla="*/ 1052 h 1052"/>
                <a:gd name="T22" fmla="*/ 661 w 838"/>
                <a:gd name="T23" fmla="*/ 1044 h 1052"/>
                <a:gd name="T24" fmla="*/ 838 w 838"/>
                <a:gd name="T25" fmla="*/ 918 h 1052"/>
                <a:gd name="T26" fmla="*/ 616 w 838"/>
                <a:gd name="T27" fmla="*/ 604 h 1052"/>
                <a:gd name="T28" fmla="*/ 547 w 838"/>
                <a:gd name="T29" fmla="*/ 627 h 1052"/>
                <a:gd name="T30" fmla="*/ 526 w 838"/>
                <a:gd name="T31" fmla="*/ 625 h 1052"/>
                <a:gd name="T32" fmla="*/ 447 w 838"/>
                <a:gd name="T33" fmla="*/ 575 h 1052"/>
                <a:gd name="T34" fmla="*/ 427 w 838"/>
                <a:gd name="T35" fmla="*/ 485 h 1052"/>
                <a:gd name="T36" fmla="*/ 476 w 838"/>
                <a:gd name="T37" fmla="*/ 406 h 1052"/>
                <a:gd name="T38" fmla="*/ 189 w 838"/>
                <a:gd name="T3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38" h="1052">
                  <a:moveTo>
                    <a:pt x="510" y="454"/>
                  </a:moveTo>
                  <a:cubicBezTo>
                    <a:pt x="496" y="464"/>
                    <a:pt x="487" y="478"/>
                    <a:pt x="484" y="495"/>
                  </a:cubicBezTo>
                  <a:cubicBezTo>
                    <a:pt x="482" y="511"/>
                    <a:pt x="485" y="528"/>
                    <a:pt x="495" y="542"/>
                  </a:cubicBezTo>
                  <a:cubicBezTo>
                    <a:pt x="507" y="559"/>
                    <a:pt x="527" y="568"/>
                    <a:pt x="547" y="568"/>
                  </a:cubicBezTo>
                  <a:cubicBezTo>
                    <a:pt x="560" y="568"/>
                    <a:pt x="572" y="564"/>
                    <a:pt x="583" y="557"/>
                  </a:cubicBezTo>
                  <a:cubicBezTo>
                    <a:pt x="583" y="557"/>
                    <a:pt x="583" y="557"/>
                    <a:pt x="583" y="557"/>
                  </a:cubicBezTo>
                  <a:cubicBezTo>
                    <a:pt x="510" y="454"/>
                    <a:pt x="510" y="454"/>
                    <a:pt x="510" y="454"/>
                  </a:cubicBezTo>
                  <a:moveTo>
                    <a:pt x="189" y="0"/>
                  </a:moveTo>
                  <a:cubicBezTo>
                    <a:pt x="0" y="134"/>
                    <a:pt x="0" y="134"/>
                    <a:pt x="0" y="134"/>
                  </a:cubicBezTo>
                  <a:cubicBezTo>
                    <a:pt x="253" y="492"/>
                    <a:pt x="253" y="492"/>
                    <a:pt x="253" y="492"/>
                  </a:cubicBezTo>
                  <a:cubicBezTo>
                    <a:pt x="648" y="1052"/>
                    <a:pt x="648" y="1052"/>
                    <a:pt x="648" y="1052"/>
                  </a:cubicBezTo>
                  <a:cubicBezTo>
                    <a:pt x="661" y="1044"/>
                    <a:pt x="661" y="1044"/>
                    <a:pt x="661" y="1044"/>
                  </a:cubicBezTo>
                  <a:cubicBezTo>
                    <a:pt x="838" y="918"/>
                    <a:pt x="838" y="918"/>
                    <a:pt x="838" y="918"/>
                  </a:cubicBezTo>
                  <a:cubicBezTo>
                    <a:pt x="616" y="604"/>
                    <a:pt x="616" y="604"/>
                    <a:pt x="616" y="604"/>
                  </a:cubicBezTo>
                  <a:cubicBezTo>
                    <a:pt x="596" y="619"/>
                    <a:pt x="572" y="627"/>
                    <a:pt x="547" y="627"/>
                  </a:cubicBezTo>
                  <a:cubicBezTo>
                    <a:pt x="540" y="627"/>
                    <a:pt x="533" y="626"/>
                    <a:pt x="526" y="625"/>
                  </a:cubicBezTo>
                  <a:cubicBezTo>
                    <a:pt x="494" y="619"/>
                    <a:pt x="466" y="602"/>
                    <a:pt x="447" y="575"/>
                  </a:cubicBezTo>
                  <a:cubicBezTo>
                    <a:pt x="429" y="549"/>
                    <a:pt x="421" y="517"/>
                    <a:pt x="427" y="485"/>
                  </a:cubicBezTo>
                  <a:cubicBezTo>
                    <a:pt x="432" y="453"/>
                    <a:pt x="450" y="425"/>
                    <a:pt x="476" y="406"/>
                  </a:cubicBezTo>
                  <a:cubicBezTo>
                    <a:pt x="189" y="0"/>
                    <a:pt x="189" y="0"/>
                    <a:pt x="189" y="0"/>
                  </a:cubicBezTo>
                </a:path>
              </a:pathLst>
            </a:custGeom>
            <a:solidFill>
              <a:srgbClr val="295AA7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8" name="Freeform 55">
              <a:extLst>
                <a:ext uri="{FF2B5EF4-FFF2-40B4-BE49-F238E27FC236}">
                  <a16:creationId xmlns="" xmlns:a16="http://schemas.microsoft.com/office/drawing/2014/main" id="{4ADFAF84-8936-4707-BE7A-F672AF6192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9825" y="3646488"/>
              <a:ext cx="165100" cy="187325"/>
            </a:xfrm>
            <a:custGeom>
              <a:avLst/>
              <a:gdLst>
                <a:gd name="T0" fmla="*/ 55 w 195"/>
                <a:gd name="T1" fmla="*/ 0 h 221"/>
                <a:gd name="T2" fmla="*/ 6 w 195"/>
                <a:gd name="T3" fmla="*/ 79 h 221"/>
                <a:gd name="T4" fmla="*/ 26 w 195"/>
                <a:gd name="T5" fmla="*/ 169 h 221"/>
                <a:gd name="T6" fmla="*/ 105 w 195"/>
                <a:gd name="T7" fmla="*/ 219 h 221"/>
                <a:gd name="T8" fmla="*/ 126 w 195"/>
                <a:gd name="T9" fmla="*/ 221 h 221"/>
                <a:gd name="T10" fmla="*/ 195 w 195"/>
                <a:gd name="T11" fmla="*/ 198 h 221"/>
                <a:gd name="T12" fmla="*/ 162 w 195"/>
                <a:gd name="T13" fmla="*/ 151 h 221"/>
                <a:gd name="T14" fmla="*/ 162 w 195"/>
                <a:gd name="T15" fmla="*/ 151 h 221"/>
                <a:gd name="T16" fmla="*/ 126 w 195"/>
                <a:gd name="T17" fmla="*/ 162 h 221"/>
                <a:gd name="T18" fmla="*/ 74 w 195"/>
                <a:gd name="T19" fmla="*/ 136 h 221"/>
                <a:gd name="T20" fmla="*/ 63 w 195"/>
                <a:gd name="T21" fmla="*/ 89 h 221"/>
                <a:gd name="T22" fmla="*/ 89 w 195"/>
                <a:gd name="T23" fmla="*/ 48 h 221"/>
                <a:gd name="T24" fmla="*/ 55 w 195"/>
                <a:gd name="T25" fmla="*/ 0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5" h="221">
                  <a:moveTo>
                    <a:pt x="55" y="0"/>
                  </a:moveTo>
                  <a:cubicBezTo>
                    <a:pt x="29" y="19"/>
                    <a:pt x="11" y="47"/>
                    <a:pt x="6" y="79"/>
                  </a:cubicBezTo>
                  <a:cubicBezTo>
                    <a:pt x="0" y="111"/>
                    <a:pt x="8" y="143"/>
                    <a:pt x="26" y="169"/>
                  </a:cubicBezTo>
                  <a:cubicBezTo>
                    <a:pt x="45" y="196"/>
                    <a:pt x="73" y="213"/>
                    <a:pt x="105" y="219"/>
                  </a:cubicBezTo>
                  <a:cubicBezTo>
                    <a:pt x="112" y="220"/>
                    <a:pt x="119" y="221"/>
                    <a:pt x="126" y="221"/>
                  </a:cubicBezTo>
                  <a:cubicBezTo>
                    <a:pt x="151" y="221"/>
                    <a:pt x="175" y="213"/>
                    <a:pt x="195" y="198"/>
                  </a:cubicBezTo>
                  <a:cubicBezTo>
                    <a:pt x="162" y="151"/>
                    <a:pt x="162" y="151"/>
                    <a:pt x="162" y="151"/>
                  </a:cubicBezTo>
                  <a:cubicBezTo>
                    <a:pt x="162" y="151"/>
                    <a:pt x="162" y="151"/>
                    <a:pt x="162" y="151"/>
                  </a:cubicBezTo>
                  <a:cubicBezTo>
                    <a:pt x="151" y="158"/>
                    <a:pt x="139" y="162"/>
                    <a:pt x="126" y="162"/>
                  </a:cubicBezTo>
                  <a:cubicBezTo>
                    <a:pt x="106" y="162"/>
                    <a:pt x="86" y="153"/>
                    <a:pt x="74" y="136"/>
                  </a:cubicBezTo>
                  <a:cubicBezTo>
                    <a:pt x="64" y="122"/>
                    <a:pt x="61" y="105"/>
                    <a:pt x="63" y="89"/>
                  </a:cubicBezTo>
                  <a:cubicBezTo>
                    <a:pt x="66" y="72"/>
                    <a:pt x="75" y="58"/>
                    <a:pt x="89" y="48"/>
                  </a:cubicBezTo>
                  <a:cubicBezTo>
                    <a:pt x="55" y="0"/>
                    <a:pt x="55" y="0"/>
                    <a:pt x="55" y="0"/>
                  </a:cubicBezTo>
                </a:path>
              </a:pathLst>
            </a:custGeom>
            <a:solidFill>
              <a:srgbClr val="726A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9" name="Freeform 56">
              <a:extLst>
                <a:ext uri="{FF2B5EF4-FFF2-40B4-BE49-F238E27FC236}">
                  <a16:creationId xmlns="" xmlns:a16="http://schemas.microsoft.com/office/drawing/2014/main" id="{B9347A28-D13D-4E3F-8A68-2BBC174BEA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0888" y="1417638"/>
              <a:ext cx="3409950" cy="2813050"/>
            </a:xfrm>
            <a:custGeom>
              <a:avLst/>
              <a:gdLst>
                <a:gd name="T0" fmla="*/ 676 w 4034"/>
                <a:gd name="T1" fmla="*/ 3322 h 3324"/>
                <a:gd name="T2" fmla="*/ 645 w 4034"/>
                <a:gd name="T3" fmla="*/ 3303 h 3324"/>
                <a:gd name="T4" fmla="*/ 15 w 4034"/>
                <a:gd name="T5" fmla="*/ 2412 h 3324"/>
                <a:gd name="T6" fmla="*/ 27 w 4034"/>
                <a:gd name="T7" fmla="*/ 2345 h 3324"/>
                <a:gd name="T8" fmla="*/ 3323 w 4034"/>
                <a:gd name="T9" fmla="*/ 15 h 3324"/>
                <a:gd name="T10" fmla="*/ 3389 w 4034"/>
                <a:gd name="T11" fmla="*/ 26 h 3324"/>
                <a:gd name="T12" fmla="*/ 3504 w 4034"/>
                <a:gd name="T13" fmla="*/ 188 h 3324"/>
                <a:gd name="T14" fmla="*/ 3492 w 4034"/>
                <a:gd name="T15" fmla="*/ 254 h 3324"/>
                <a:gd name="T16" fmla="*/ 3426 w 4034"/>
                <a:gd name="T17" fmla="*/ 243 h 3324"/>
                <a:gd name="T18" fmla="*/ 3339 w 4034"/>
                <a:gd name="T19" fmla="*/ 120 h 3324"/>
                <a:gd name="T20" fmla="*/ 120 w 4034"/>
                <a:gd name="T21" fmla="*/ 2396 h 3324"/>
                <a:gd name="T22" fmla="*/ 695 w 4034"/>
                <a:gd name="T23" fmla="*/ 3209 h 3324"/>
                <a:gd name="T24" fmla="*/ 3914 w 4034"/>
                <a:gd name="T25" fmla="*/ 933 h 3324"/>
                <a:gd name="T26" fmla="*/ 3680 w 4034"/>
                <a:gd name="T27" fmla="*/ 603 h 3324"/>
                <a:gd name="T28" fmla="*/ 3692 w 4034"/>
                <a:gd name="T29" fmla="*/ 536 h 3324"/>
                <a:gd name="T30" fmla="*/ 3692 w 4034"/>
                <a:gd name="T31" fmla="*/ 536 h 3324"/>
                <a:gd name="T32" fmla="*/ 3758 w 4034"/>
                <a:gd name="T33" fmla="*/ 548 h 3324"/>
                <a:gd name="T34" fmla="*/ 4019 w 4034"/>
                <a:gd name="T35" fmla="*/ 917 h 3324"/>
                <a:gd name="T36" fmla="*/ 4008 w 4034"/>
                <a:gd name="T37" fmla="*/ 984 h 3324"/>
                <a:gd name="T38" fmla="*/ 711 w 4034"/>
                <a:gd name="T39" fmla="*/ 3314 h 3324"/>
                <a:gd name="T40" fmla="*/ 676 w 4034"/>
                <a:gd name="T41" fmla="*/ 3322 h 3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34" h="3324">
                  <a:moveTo>
                    <a:pt x="676" y="3322"/>
                  </a:moveTo>
                  <a:cubicBezTo>
                    <a:pt x="664" y="3320"/>
                    <a:pt x="653" y="3313"/>
                    <a:pt x="645" y="3303"/>
                  </a:cubicBezTo>
                  <a:cubicBezTo>
                    <a:pt x="15" y="2412"/>
                    <a:pt x="15" y="2412"/>
                    <a:pt x="15" y="2412"/>
                  </a:cubicBezTo>
                  <a:cubicBezTo>
                    <a:pt x="0" y="2390"/>
                    <a:pt x="5" y="2361"/>
                    <a:pt x="27" y="2345"/>
                  </a:cubicBezTo>
                  <a:cubicBezTo>
                    <a:pt x="3323" y="15"/>
                    <a:pt x="3323" y="15"/>
                    <a:pt x="3323" y="15"/>
                  </a:cubicBezTo>
                  <a:cubicBezTo>
                    <a:pt x="3344" y="0"/>
                    <a:pt x="3374" y="5"/>
                    <a:pt x="3389" y="26"/>
                  </a:cubicBezTo>
                  <a:cubicBezTo>
                    <a:pt x="3504" y="188"/>
                    <a:pt x="3504" y="188"/>
                    <a:pt x="3504" y="188"/>
                  </a:cubicBezTo>
                  <a:cubicBezTo>
                    <a:pt x="3519" y="209"/>
                    <a:pt x="3514" y="239"/>
                    <a:pt x="3492" y="254"/>
                  </a:cubicBezTo>
                  <a:cubicBezTo>
                    <a:pt x="3471" y="269"/>
                    <a:pt x="3441" y="264"/>
                    <a:pt x="3426" y="243"/>
                  </a:cubicBezTo>
                  <a:cubicBezTo>
                    <a:pt x="3339" y="120"/>
                    <a:pt x="3339" y="120"/>
                    <a:pt x="3339" y="120"/>
                  </a:cubicBezTo>
                  <a:cubicBezTo>
                    <a:pt x="120" y="2396"/>
                    <a:pt x="120" y="2396"/>
                    <a:pt x="120" y="2396"/>
                  </a:cubicBezTo>
                  <a:cubicBezTo>
                    <a:pt x="695" y="3209"/>
                    <a:pt x="695" y="3209"/>
                    <a:pt x="695" y="3209"/>
                  </a:cubicBezTo>
                  <a:cubicBezTo>
                    <a:pt x="3914" y="933"/>
                    <a:pt x="3914" y="933"/>
                    <a:pt x="3914" y="933"/>
                  </a:cubicBezTo>
                  <a:cubicBezTo>
                    <a:pt x="3680" y="603"/>
                    <a:pt x="3680" y="603"/>
                    <a:pt x="3680" y="603"/>
                  </a:cubicBezTo>
                  <a:cubicBezTo>
                    <a:pt x="3665" y="581"/>
                    <a:pt x="3670" y="552"/>
                    <a:pt x="3692" y="536"/>
                  </a:cubicBezTo>
                  <a:cubicBezTo>
                    <a:pt x="3692" y="536"/>
                    <a:pt x="3692" y="536"/>
                    <a:pt x="3692" y="536"/>
                  </a:cubicBezTo>
                  <a:cubicBezTo>
                    <a:pt x="3713" y="521"/>
                    <a:pt x="3743" y="526"/>
                    <a:pt x="3758" y="548"/>
                  </a:cubicBezTo>
                  <a:cubicBezTo>
                    <a:pt x="4019" y="917"/>
                    <a:pt x="4019" y="917"/>
                    <a:pt x="4019" y="917"/>
                  </a:cubicBezTo>
                  <a:cubicBezTo>
                    <a:pt x="4034" y="939"/>
                    <a:pt x="4029" y="968"/>
                    <a:pt x="4008" y="984"/>
                  </a:cubicBezTo>
                  <a:cubicBezTo>
                    <a:pt x="711" y="3314"/>
                    <a:pt x="711" y="3314"/>
                    <a:pt x="711" y="3314"/>
                  </a:cubicBezTo>
                  <a:cubicBezTo>
                    <a:pt x="701" y="3321"/>
                    <a:pt x="688" y="3324"/>
                    <a:pt x="676" y="332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0" name="Freeform 57">
              <a:extLst>
                <a:ext uri="{FF2B5EF4-FFF2-40B4-BE49-F238E27FC236}">
                  <a16:creationId xmlns="" xmlns:a16="http://schemas.microsoft.com/office/drawing/2014/main" id="{B00D0EB4-BB1F-4E24-BE94-63EB66AAAA0C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7288" y="1644650"/>
              <a:ext cx="160338" cy="188913"/>
            </a:xfrm>
            <a:custGeom>
              <a:avLst/>
              <a:gdLst>
                <a:gd name="T0" fmla="*/ 93 w 190"/>
                <a:gd name="T1" fmla="*/ 26 h 223"/>
                <a:gd name="T2" fmla="*/ 175 w 190"/>
                <a:gd name="T3" fmla="*/ 142 h 223"/>
                <a:gd name="T4" fmla="*/ 163 w 190"/>
                <a:gd name="T5" fmla="*/ 208 h 223"/>
                <a:gd name="T6" fmla="*/ 163 w 190"/>
                <a:gd name="T7" fmla="*/ 208 h 223"/>
                <a:gd name="T8" fmla="*/ 97 w 190"/>
                <a:gd name="T9" fmla="*/ 196 h 223"/>
                <a:gd name="T10" fmla="*/ 16 w 190"/>
                <a:gd name="T11" fmla="*/ 81 h 223"/>
                <a:gd name="T12" fmla="*/ 27 w 190"/>
                <a:gd name="T13" fmla="*/ 15 h 223"/>
                <a:gd name="T14" fmla="*/ 27 w 190"/>
                <a:gd name="T15" fmla="*/ 15 h 223"/>
                <a:gd name="T16" fmla="*/ 93 w 190"/>
                <a:gd name="T17" fmla="*/ 26 h 2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0" h="223">
                  <a:moveTo>
                    <a:pt x="93" y="26"/>
                  </a:moveTo>
                  <a:cubicBezTo>
                    <a:pt x="175" y="142"/>
                    <a:pt x="175" y="142"/>
                    <a:pt x="175" y="142"/>
                  </a:cubicBezTo>
                  <a:cubicBezTo>
                    <a:pt x="190" y="163"/>
                    <a:pt x="185" y="193"/>
                    <a:pt x="163" y="208"/>
                  </a:cubicBezTo>
                  <a:cubicBezTo>
                    <a:pt x="163" y="208"/>
                    <a:pt x="163" y="208"/>
                    <a:pt x="163" y="208"/>
                  </a:cubicBezTo>
                  <a:cubicBezTo>
                    <a:pt x="142" y="223"/>
                    <a:pt x="112" y="218"/>
                    <a:pt x="97" y="196"/>
                  </a:cubicBezTo>
                  <a:cubicBezTo>
                    <a:pt x="16" y="81"/>
                    <a:pt x="16" y="81"/>
                    <a:pt x="16" y="81"/>
                  </a:cubicBezTo>
                  <a:cubicBezTo>
                    <a:pt x="0" y="60"/>
                    <a:pt x="5" y="30"/>
                    <a:pt x="27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48" y="0"/>
                    <a:pt x="78" y="5"/>
                    <a:pt x="93" y="26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1" name="Freeform 58">
              <a:extLst>
                <a:ext uri="{FF2B5EF4-FFF2-40B4-BE49-F238E27FC236}">
                  <a16:creationId xmlns="" xmlns:a16="http://schemas.microsoft.com/office/drawing/2014/main" id="{D893150B-5078-42AD-BAD7-0950C84F550A}"/>
                </a:ext>
              </a:extLst>
            </p:cNvPr>
            <p:cNvSpPr>
              <a:spLocks/>
            </p:cNvSpPr>
            <p:nvPr/>
          </p:nvSpPr>
          <p:spPr bwMode="auto">
            <a:xfrm>
              <a:off x="6034088" y="2314575"/>
              <a:ext cx="193675" cy="252413"/>
            </a:xfrm>
            <a:custGeom>
              <a:avLst/>
              <a:gdLst>
                <a:gd name="T0" fmla="*/ 8 w 228"/>
                <a:gd name="T1" fmla="*/ 42 h 298"/>
                <a:gd name="T2" fmla="*/ 179 w 228"/>
                <a:gd name="T3" fmla="*/ 284 h 298"/>
                <a:gd name="T4" fmla="*/ 214 w 228"/>
                <a:gd name="T5" fmla="*/ 290 h 298"/>
                <a:gd name="T6" fmla="*/ 220 w 228"/>
                <a:gd name="T7" fmla="*/ 255 h 298"/>
                <a:gd name="T8" fmla="*/ 49 w 228"/>
                <a:gd name="T9" fmla="*/ 13 h 298"/>
                <a:gd name="T10" fmla="*/ 14 w 228"/>
                <a:gd name="T11" fmla="*/ 8 h 298"/>
                <a:gd name="T12" fmla="*/ 8 w 228"/>
                <a:gd name="T13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298">
                  <a:moveTo>
                    <a:pt x="8" y="42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3" y="298"/>
                    <a:pt x="214" y="290"/>
                  </a:cubicBezTo>
                  <a:cubicBezTo>
                    <a:pt x="225" y="282"/>
                    <a:pt x="228" y="266"/>
                    <a:pt x="220" y="255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41" y="2"/>
                    <a:pt x="26" y="0"/>
                    <a:pt x="14" y="8"/>
                  </a:cubicBezTo>
                  <a:cubicBezTo>
                    <a:pt x="3" y="15"/>
                    <a:pt x="0" y="31"/>
                    <a:pt x="8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2" name="Freeform 59">
              <a:extLst>
                <a:ext uri="{FF2B5EF4-FFF2-40B4-BE49-F238E27FC236}">
                  <a16:creationId xmlns="" xmlns:a16="http://schemas.microsoft.com/office/drawing/2014/main" id="{B4B6B367-7E63-4BD0-A915-2E9CA3FA74BF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8700" y="2262188"/>
              <a:ext cx="192088" cy="252413"/>
            </a:xfrm>
            <a:custGeom>
              <a:avLst/>
              <a:gdLst>
                <a:gd name="T0" fmla="*/ 8 w 228"/>
                <a:gd name="T1" fmla="*/ 43 h 298"/>
                <a:gd name="T2" fmla="*/ 179 w 228"/>
                <a:gd name="T3" fmla="*/ 285 h 298"/>
                <a:gd name="T4" fmla="*/ 214 w 228"/>
                <a:gd name="T5" fmla="*/ 291 h 298"/>
                <a:gd name="T6" fmla="*/ 220 w 228"/>
                <a:gd name="T7" fmla="*/ 256 h 298"/>
                <a:gd name="T8" fmla="*/ 49 w 228"/>
                <a:gd name="T9" fmla="*/ 14 h 298"/>
                <a:gd name="T10" fmla="*/ 14 w 228"/>
                <a:gd name="T11" fmla="*/ 8 h 298"/>
                <a:gd name="T12" fmla="*/ 8 w 228"/>
                <a:gd name="T13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298">
                  <a:moveTo>
                    <a:pt x="8" y="43"/>
                  </a:moveTo>
                  <a:cubicBezTo>
                    <a:pt x="179" y="285"/>
                    <a:pt x="179" y="285"/>
                    <a:pt x="179" y="285"/>
                  </a:cubicBezTo>
                  <a:cubicBezTo>
                    <a:pt x="187" y="296"/>
                    <a:pt x="203" y="298"/>
                    <a:pt x="214" y="291"/>
                  </a:cubicBezTo>
                  <a:cubicBezTo>
                    <a:pt x="225" y="283"/>
                    <a:pt x="228" y="267"/>
                    <a:pt x="220" y="256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5" y="0"/>
                    <a:pt x="14" y="8"/>
                  </a:cubicBezTo>
                  <a:cubicBezTo>
                    <a:pt x="3" y="16"/>
                    <a:pt x="0" y="32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3" name="Freeform 60">
              <a:extLst>
                <a:ext uri="{FF2B5EF4-FFF2-40B4-BE49-F238E27FC236}">
                  <a16:creationId xmlns="" xmlns:a16="http://schemas.microsoft.com/office/drawing/2014/main" id="{E014B760-8F97-40B0-BE9B-745F9825A69D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3313" y="2209800"/>
              <a:ext cx="192088" cy="252413"/>
            </a:xfrm>
            <a:custGeom>
              <a:avLst/>
              <a:gdLst>
                <a:gd name="T0" fmla="*/ 8 w 228"/>
                <a:gd name="T1" fmla="*/ 43 h 298"/>
                <a:gd name="T2" fmla="*/ 179 w 228"/>
                <a:gd name="T3" fmla="*/ 284 h 298"/>
                <a:gd name="T4" fmla="*/ 214 w 228"/>
                <a:gd name="T5" fmla="*/ 290 h 298"/>
                <a:gd name="T6" fmla="*/ 220 w 228"/>
                <a:gd name="T7" fmla="*/ 256 h 298"/>
                <a:gd name="T8" fmla="*/ 49 w 228"/>
                <a:gd name="T9" fmla="*/ 14 h 298"/>
                <a:gd name="T10" fmla="*/ 14 w 228"/>
                <a:gd name="T11" fmla="*/ 8 h 298"/>
                <a:gd name="T12" fmla="*/ 8 w 228"/>
                <a:gd name="T13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298">
                  <a:moveTo>
                    <a:pt x="8" y="43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7" y="296"/>
                    <a:pt x="202" y="298"/>
                    <a:pt x="214" y="290"/>
                  </a:cubicBezTo>
                  <a:cubicBezTo>
                    <a:pt x="225" y="282"/>
                    <a:pt x="228" y="267"/>
                    <a:pt x="220" y="256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5" y="0"/>
                    <a:pt x="14" y="8"/>
                  </a:cubicBezTo>
                  <a:cubicBezTo>
                    <a:pt x="3" y="16"/>
                    <a:pt x="0" y="32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4" name="Freeform 61">
              <a:extLst>
                <a:ext uri="{FF2B5EF4-FFF2-40B4-BE49-F238E27FC236}">
                  <a16:creationId xmlns="" xmlns:a16="http://schemas.microsoft.com/office/drawing/2014/main" id="{883E30E9-50F0-46CF-B2E8-9DAD198554F7}"/>
                </a:ext>
              </a:extLst>
            </p:cNvPr>
            <p:cNvSpPr>
              <a:spLocks/>
            </p:cNvSpPr>
            <p:nvPr/>
          </p:nvSpPr>
          <p:spPr bwMode="auto">
            <a:xfrm>
              <a:off x="6257925" y="2157413"/>
              <a:ext cx="192088" cy="250825"/>
            </a:xfrm>
            <a:custGeom>
              <a:avLst/>
              <a:gdLst>
                <a:gd name="T0" fmla="*/ 8 w 227"/>
                <a:gd name="T1" fmla="*/ 43 h 298"/>
                <a:gd name="T2" fmla="*/ 179 w 227"/>
                <a:gd name="T3" fmla="*/ 284 h 298"/>
                <a:gd name="T4" fmla="*/ 214 w 227"/>
                <a:gd name="T5" fmla="*/ 290 h 298"/>
                <a:gd name="T6" fmla="*/ 214 w 227"/>
                <a:gd name="T7" fmla="*/ 290 h 298"/>
                <a:gd name="T8" fmla="*/ 220 w 227"/>
                <a:gd name="T9" fmla="*/ 256 h 298"/>
                <a:gd name="T10" fmla="*/ 49 w 227"/>
                <a:gd name="T11" fmla="*/ 14 h 298"/>
                <a:gd name="T12" fmla="*/ 14 w 227"/>
                <a:gd name="T13" fmla="*/ 8 h 298"/>
                <a:gd name="T14" fmla="*/ 8 w 227"/>
                <a:gd name="T15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8" y="43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8"/>
                    <a:pt x="214" y="290"/>
                  </a:cubicBezTo>
                  <a:cubicBezTo>
                    <a:pt x="214" y="290"/>
                    <a:pt x="214" y="290"/>
                    <a:pt x="214" y="290"/>
                  </a:cubicBezTo>
                  <a:cubicBezTo>
                    <a:pt x="225" y="282"/>
                    <a:pt x="227" y="267"/>
                    <a:pt x="220" y="256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5" y="0"/>
                    <a:pt x="14" y="8"/>
                  </a:cubicBezTo>
                  <a:cubicBezTo>
                    <a:pt x="3" y="16"/>
                    <a:pt x="0" y="31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5" name="Freeform 62">
              <a:extLst>
                <a:ext uri="{FF2B5EF4-FFF2-40B4-BE49-F238E27FC236}">
                  <a16:creationId xmlns="" xmlns:a16="http://schemas.microsoft.com/office/drawing/2014/main" id="{80818361-5A52-4D1F-A468-93F4C44AB02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32538" y="2105025"/>
              <a:ext cx="190500" cy="250825"/>
            </a:xfrm>
            <a:custGeom>
              <a:avLst/>
              <a:gdLst>
                <a:gd name="T0" fmla="*/ 8 w 227"/>
                <a:gd name="T1" fmla="*/ 42 h 298"/>
                <a:gd name="T2" fmla="*/ 179 w 227"/>
                <a:gd name="T3" fmla="*/ 284 h 298"/>
                <a:gd name="T4" fmla="*/ 214 w 227"/>
                <a:gd name="T5" fmla="*/ 290 h 298"/>
                <a:gd name="T6" fmla="*/ 220 w 227"/>
                <a:gd name="T7" fmla="*/ 255 h 298"/>
                <a:gd name="T8" fmla="*/ 49 w 227"/>
                <a:gd name="T9" fmla="*/ 14 h 298"/>
                <a:gd name="T10" fmla="*/ 14 w 227"/>
                <a:gd name="T11" fmla="*/ 8 h 298"/>
                <a:gd name="T12" fmla="*/ 8 w 227"/>
                <a:gd name="T13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8" y="42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8"/>
                    <a:pt x="214" y="290"/>
                  </a:cubicBezTo>
                  <a:cubicBezTo>
                    <a:pt x="225" y="282"/>
                    <a:pt x="227" y="267"/>
                    <a:pt x="220" y="255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5" y="0"/>
                    <a:pt x="14" y="8"/>
                  </a:cubicBezTo>
                  <a:cubicBezTo>
                    <a:pt x="3" y="16"/>
                    <a:pt x="0" y="31"/>
                    <a:pt x="8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6" name="Freeform 63">
              <a:extLst>
                <a:ext uri="{FF2B5EF4-FFF2-40B4-BE49-F238E27FC236}">
                  <a16:creationId xmlns="" xmlns:a16="http://schemas.microsoft.com/office/drawing/2014/main" id="{9D389E18-780F-411F-8853-D85E84D71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7838" y="2652713"/>
              <a:ext cx="192088" cy="252413"/>
            </a:xfrm>
            <a:custGeom>
              <a:avLst/>
              <a:gdLst>
                <a:gd name="T0" fmla="*/ 7 w 227"/>
                <a:gd name="T1" fmla="*/ 42 h 298"/>
                <a:gd name="T2" fmla="*/ 178 w 227"/>
                <a:gd name="T3" fmla="*/ 284 h 298"/>
                <a:gd name="T4" fmla="*/ 213 w 227"/>
                <a:gd name="T5" fmla="*/ 290 h 298"/>
                <a:gd name="T6" fmla="*/ 219 w 227"/>
                <a:gd name="T7" fmla="*/ 255 h 298"/>
                <a:gd name="T8" fmla="*/ 48 w 227"/>
                <a:gd name="T9" fmla="*/ 14 h 298"/>
                <a:gd name="T10" fmla="*/ 13 w 227"/>
                <a:gd name="T11" fmla="*/ 8 h 298"/>
                <a:gd name="T12" fmla="*/ 13 w 227"/>
                <a:gd name="T13" fmla="*/ 8 h 298"/>
                <a:gd name="T14" fmla="*/ 7 w 227"/>
                <a:gd name="T15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7" y="42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24" y="282"/>
                    <a:pt x="227" y="267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2" y="16"/>
                    <a:pt x="0" y="31"/>
                    <a:pt x="7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7" name="Freeform 64">
              <a:extLst>
                <a:ext uri="{FF2B5EF4-FFF2-40B4-BE49-F238E27FC236}">
                  <a16:creationId xmlns="" xmlns:a16="http://schemas.microsoft.com/office/drawing/2014/main" id="{3D9AF8EB-B800-4C6B-9DF8-3A26DF859A4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32450" y="2600325"/>
              <a:ext cx="192088" cy="252413"/>
            </a:xfrm>
            <a:custGeom>
              <a:avLst/>
              <a:gdLst>
                <a:gd name="T0" fmla="*/ 7 w 227"/>
                <a:gd name="T1" fmla="*/ 42 h 298"/>
                <a:gd name="T2" fmla="*/ 178 w 227"/>
                <a:gd name="T3" fmla="*/ 284 h 298"/>
                <a:gd name="T4" fmla="*/ 213 w 227"/>
                <a:gd name="T5" fmla="*/ 290 h 298"/>
                <a:gd name="T6" fmla="*/ 219 w 227"/>
                <a:gd name="T7" fmla="*/ 255 h 298"/>
                <a:gd name="T8" fmla="*/ 48 w 227"/>
                <a:gd name="T9" fmla="*/ 14 h 298"/>
                <a:gd name="T10" fmla="*/ 13 w 227"/>
                <a:gd name="T11" fmla="*/ 8 h 298"/>
                <a:gd name="T12" fmla="*/ 7 w 227"/>
                <a:gd name="T13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7" y="42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2"/>
                    <a:pt x="25" y="0"/>
                    <a:pt x="13" y="8"/>
                  </a:cubicBezTo>
                  <a:cubicBezTo>
                    <a:pt x="2" y="16"/>
                    <a:pt x="0" y="31"/>
                    <a:pt x="7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8" name="Freeform 65">
              <a:extLst>
                <a:ext uri="{FF2B5EF4-FFF2-40B4-BE49-F238E27FC236}">
                  <a16:creationId xmlns="" xmlns:a16="http://schemas.microsoft.com/office/drawing/2014/main" id="{2EA2E3CD-0216-4EAF-A495-F4D68F5E95E4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5475" y="2547938"/>
              <a:ext cx="192088" cy="252413"/>
            </a:xfrm>
            <a:custGeom>
              <a:avLst/>
              <a:gdLst>
                <a:gd name="T0" fmla="*/ 8 w 228"/>
                <a:gd name="T1" fmla="*/ 42 h 298"/>
                <a:gd name="T2" fmla="*/ 179 w 228"/>
                <a:gd name="T3" fmla="*/ 284 h 298"/>
                <a:gd name="T4" fmla="*/ 214 w 228"/>
                <a:gd name="T5" fmla="*/ 290 h 298"/>
                <a:gd name="T6" fmla="*/ 220 w 228"/>
                <a:gd name="T7" fmla="*/ 255 h 298"/>
                <a:gd name="T8" fmla="*/ 49 w 228"/>
                <a:gd name="T9" fmla="*/ 13 h 298"/>
                <a:gd name="T10" fmla="*/ 14 w 228"/>
                <a:gd name="T11" fmla="*/ 8 h 298"/>
                <a:gd name="T12" fmla="*/ 8 w 228"/>
                <a:gd name="T13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298">
                  <a:moveTo>
                    <a:pt x="8" y="42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3" y="298"/>
                    <a:pt x="214" y="290"/>
                  </a:cubicBezTo>
                  <a:cubicBezTo>
                    <a:pt x="225" y="282"/>
                    <a:pt x="228" y="266"/>
                    <a:pt x="220" y="255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41" y="2"/>
                    <a:pt x="26" y="0"/>
                    <a:pt x="14" y="8"/>
                  </a:cubicBezTo>
                  <a:cubicBezTo>
                    <a:pt x="3" y="15"/>
                    <a:pt x="0" y="31"/>
                    <a:pt x="8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9" name="Freeform 66">
              <a:extLst>
                <a:ext uri="{FF2B5EF4-FFF2-40B4-BE49-F238E27FC236}">
                  <a16:creationId xmlns="" xmlns:a16="http://schemas.microsoft.com/office/drawing/2014/main" id="{CB24EBA6-77B1-4A66-A94F-3271976B5AC1}"/>
                </a:ext>
              </a:extLst>
            </p:cNvPr>
            <p:cNvSpPr>
              <a:spLocks/>
            </p:cNvSpPr>
            <p:nvPr/>
          </p:nvSpPr>
          <p:spPr bwMode="auto">
            <a:xfrm>
              <a:off x="5780088" y="2493963"/>
              <a:ext cx="192088" cy="252413"/>
            </a:xfrm>
            <a:custGeom>
              <a:avLst/>
              <a:gdLst>
                <a:gd name="T0" fmla="*/ 8 w 228"/>
                <a:gd name="T1" fmla="*/ 43 h 298"/>
                <a:gd name="T2" fmla="*/ 179 w 228"/>
                <a:gd name="T3" fmla="*/ 285 h 298"/>
                <a:gd name="T4" fmla="*/ 214 w 228"/>
                <a:gd name="T5" fmla="*/ 290 h 298"/>
                <a:gd name="T6" fmla="*/ 220 w 228"/>
                <a:gd name="T7" fmla="*/ 256 h 298"/>
                <a:gd name="T8" fmla="*/ 49 w 228"/>
                <a:gd name="T9" fmla="*/ 14 h 298"/>
                <a:gd name="T10" fmla="*/ 14 w 228"/>
                <a:gd name="T11" fmla="*/ 8 h 298"/>
                <a:gd name="T12" fmla="*/ 8 w 228"/>
                <a:gd name="T13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298">
                  <a:moveTo>
                    <a:pt x="8" y="43"/>
                  </a:moveTo>
                  <a:cubicBezTo>
                    <a:pt x="179" y="285"/>
                    <a:pt x="179" y="285"/>
                    <a:pt x="179" y="285"/>
                  </a:cubicBezTo>
                  <a:cubicBezTo>
                    <a:pt x="187" y="296"/>
                    <a:pt x="203" y="298"/>
                    <a:pt x="214" y="290"/>
                  </a:cubicBezTo>
                  <a:cubicBezTo>
                    <a:pt x="225" y="283"/>
                    <a:pt x="228" y="267"/>
                    <a:pt x="220" y="256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6" y="0"/>
                    <a:pt x="14" y="8"/>
                  </a:cubicBezTo>
                  <a:cubicBezTo>
                    <a:pt x="3" y="16"/>
                    <a:pt x="0" y="32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0" name="Freeform 67">
              <a:extLst>
                <a:ext uri="{FF2B5EF4-FFF2-40B4-BE49-F238E27FC236}">
                  <a16:creationId xmlns="" xmlns:a16="http://schemas.microsoft.com/office/drawing/2014/main" id="{F8232F93-8555-45EC-994B-BC1EECC5D8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4700" y="2441575"/>
              <a:ext cx="192088" cy="252413"/>
            </a:xfrm>
            <a:custGeom>
              <a:avLst/>
              <a:gdLst>
                <a:gd name="T0" fmla="*/ 8 w 228"/>
                <a:gd name="T1" fmla="*/ 43 h 298"/>
                <a:gd name="T2" fmla="*/ 179 w 228"/>
                <a:gd name="T3" fmla="*/ 284 h 298"/>
                <a:gd name="T4" fmla="*/ 214 w 228"/>
                <a:gd name="T5" fmla="*/ 290 h 298"/>
                <a:gd name="T6" fmla="*/ 214 w 228"/>
                <a:gd name="T7" fmla="*/ 290 h 298"/>
                <a:gd name="T8" fmla="*/ 220 w 228"/>
                <a:gd name="T9" fmla="*/ 256 h 298"/>
                <a:gd name="T10" fmla="*/ 49 w 228"/>
                <a:gd name="T11" fmla="*/ 14 h 298"/>
                <a:gd name="T12" fmla="*/ 14 w 228"/>
                <a:gd name="T13" fmla="*/ 8 h 298"/>
                <a:gd name="T14" fmla="*/ 8 w 228"/>
                <a:gd name="T15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8" h="298">
                  <a:moveTo>
                    <a:pt x="8" y="43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7" y="296"/>
                    <a:pt x="203" y="298"/>
                    <a:pt x="214" y="290"/>
                  </a:cubicBezTo>
                  <a:cubicBezTo>
                    <a:pt x="214" y="290"/>
                    <a:pt x="214" y="290"/>
                    <a:pt x="214" y="290"/>
                  </a:cubicBezTo>
                  <a:cubicBezTo>
                    <a:pt x="225" y="282"/>
                    <a:pt x="228" y="267"/>
                    <a:pt x="220" y="256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5" y="0"/>
                    <a:pt x="14" y="8"/>
                  </a:cubicBezTo>
                  <a:cubicBezTo>
                    <a:pt x="3" y="16"/>
                    <a:pt x="0" y="32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1" name="Freeform 68">
              <a:extLst>
                <a:ext uri="{FF2B5EF4-FFF2-40B4-BE49-F238E27FC236}">
                  <a16:creationId xmlns="" xmlns:a16="http://schemas.microsoft.com/office/drawing/2014/main" id="{711A2A35-F642-43A2-AD18-0ADAD01CF290}"/>
                </a:ext>
              </a:extLst>
            </p:cNvPr>
            <p:cNvSpPr>
              <a:spLocks/>
            </p:cNvSpPr>
            <p:nvPr/>
          </p:nvSpPr>
          <p:spPr bwMode="auto">
            <a:xfrm>
              <a:off x="5392738" y="2620963"/>
              <a:ext cx="273050" cy="342900"/>
            </a:xfrm>
            <a:custGeom>
              <a:avLst/>
              <a:gdLst>
                <a:gd name="T0" fmla="*/ 93 w 323"/>
                <a:gd name="T1" fmla="*/ 26 h 406"/>
                <a:gd name="T2" fmla="*/ 323 w 323"/>
                <a:gd name="T3" fmla="*/ 351 h 406"/>
                <a:gd name="T4" fmla="*/ 245 w 323"/>
                <a:gd name="T5" fmla="*/ 406 h 406"/>
                <a:gd name="T6" fmla="*/ 15 w 323"/>
                <a:gd name="T7" fmla="*/ 81 h 406"/>
                <a:gd name="T8" fmla="*/ 27 w 323"/>
                <a:gd name="T9" fmla="*/ 15 h 406"/>
                <a:gd name="T10" fmla="*/ 93 w 323"/>
                <a:gd name="T11" fmla="*/ 26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406">
                  <a:moveTo>
                    <a:pt x="93" y="26"/>
                  </a:moveTo>
                  <a:cubicBezTo>
                    <a:pt x="323" y="351"/>
                    <a:pt x="323" y="351"/>
                    <a:pt x="323" y="351"/>
                  </a:cubicBezTo>
                  <a:cubicBezTo>
                    <a:pt x="245" y="406"/>
                    <a:pt x="245" y="406"/>
                    <a:pt x="245" y="406"/>
                  </a:cubicBezTo>
                  <a:cubicBezTo>
                    <a:pt x="15" y="81"/>
                    <a:pt x="15" y="81"/>
                    <a:pt x="15" y="81"/>
                  </a:cubicBezTo>
                  <a:cubicBezTo>
                    <a:pt x="0" y="60"/>
                    <a:pt x="5" y="30"/>
                    <a:pt x="27" y="15"/>
                  </a:cubicBezTo>
                  <a:cubicBezTo>
                    <a:pt x="48" y="0"/>
                    <a:pt x="78" y="5"/>
                    <a:pt x="93" y="26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2" name="Freeform 69">
              <a:extLst>
                <a:ext uri="{FF2B5EF4-FFF2-40B4-BE49-F238E27FC236}">
                  <a16:creationId xmlns="" xmlns:a16="http://schemas.microsoft.com/office/drawing/2014/main" id="{806F072B-0BBA-4284-AC49-B6AEFDB2B999}"/>
                </a:ext>
              </a:extLst>
            </p:cNvPr>
            <p:cNvSpPr>
              <a:spLocks/>
            </p:cNvSpPr>
            <p:nvPr/>
          </p:nvSpPr>
          <p:spPr bwMode="auto">
            <a:xfrm>
              <a:off x="5870575" y="2282825"/>
              <a:ext cx="273050" cy="344488"/>
            </a:xfrm>
            <a:custGeom>
              <a:avLst/>
              <a:gdLst>
                <a:gd name="T0" fmla="*/ 93 w 323"/>
                <a:gd name="T1" fmla="*/ 27 h 407"/>
                <a:gd name="T2" fmla="*/ 323 w 323"/>
                <a:gd name="T3" fmla="*/ 352 h 407"/>
                <a:gd name="T4" fmla="*/ 245 w 323"/>
                <a:gd name="T5" fmla="*/ 407 h 407"/>
                <a:gd name="T6" fmla="*/ 15 w 323"/>
                <a:gd name="T7" fmla="*/ 82 h 407"/>
                <a:gd name="T8" fmla="*/ 27 w 323"/>
                <a:gd name="T9" fmla="*/ 15 h 407"/>
                <a:gd name="T10" fmla="*/ 93 w 323"/>
                <a:gd name="T11" fmla="*/ 27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407">
                  <a:moveTo>
                    <a:pt x="93" y="27"/>
                  </a:moveTo>
                  <a:cubicBezTo>
                    <a:pt x="323" y="352"/>
                    <a:pt x="323" y="352"/>
                    <a:pt x="323" y="352"/>
                  </a:cubicBezTo>
                  <a:cubicBezTo>
                    <a:pt x="245" y="407"/>
                    <a:pt x="245" y="407"/>
                    <a:pt x="245" y="407"/>
                  </a:cubicBezTo>
                  <a:cubicBezTo>
                    <a:pt x="15" y="82"/>
                    <a:pt x="15" y="82"/>
                    <a:pt x="15" y="82"/>
                  </a:cubicBezTo>
                  <a:cubicBezTo>
                    <a:pt x="0" y="60"/>
                    <a:pt x="5" y="31"/>
                    <a:pt x="27" y="15"/>
                  </a:cubicBezTo>
                  <a:cubicBezTo>
                    <a:pt x="48" y="0"/>
                    <a:pt x="78" y="5"/>
                    <a:pt x="93" y="27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3" name="Freeform 70">
              <a:extLst>
                <a:ext uri="{FF2B5EF4-FFF2-40B4-BE49-F238E27FC236}">
                  <a16:creationId xmlns="" xmlns:a16="http://schemas.microsoft.com/office/drawing/2014/main" id="{0B8E0F66-C35F-421F-8952-2DBF513C057F}"/>
                </a:ext>
              </a:extLst>
            </p:cNvPr>
            <p:cNvSpPr>
              <a:spLocks/>
            </p:cNvSpPr>
            <p:nvPr/>
          </p:nvSpPr>
          <p:spPr bwMode="auto">
            <a:xfrm>
              <a:off x="5080000" y="2990850"/>
              <a:ext cx="192088" cy="252413"/>
            </a:xfrm>
            <a:custGeom>
              <a:avLst/>
              <a:gdLst>
                <a:gd name="T0" fmla="*/ 8 w 227"/>
                <a:gd name="T1" fmla="*/ 43 h 298"/>
                <a:gd name="T2" fmla="*/ 178 w 227"/>
                <a:gd name="T3" fmla="*/ 284 h 298"/>
                <a:gd name="T4" fmla="*/ 213 w 227"/>
                <a:gd name="T5" fmla="*/ 290 h 298"/>
                <a:gd name="T6" fmla="*/ 219 w 227"/>
                <a:gd name="T7" fmla="*/ 256 h 298"/>
                <a:gd name="T8" fmla="*/ 48 w 227"/>
                <a:gd name="T9" fmla="*/ 14 h 298"/>
                <a:gd name="T10" fmla="*/ 14 w 227"/>
                <a:gd name="T11" fmla="*/ 8 h 298"/>
                <a:gd name="T12" fmla="*/ 8 w 227"/>
                <a:gd name="T13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8" y="43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6"/>
                    <a:pt x="202" y="298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2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4" name="Freeform 71">
              <a:extLst>
                <a:ext uri="{FF2B5EF4-FFF2-40B4-BE49-F238E27FC236}">
                  <a16:creationId xmlns="" xmlns:a16="http://schemas.microsoft.com/office/drawing/2014/main" id="{82DFEFBA-30B9-408C-BADF-64993E374F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4613" y="2938463"/>
              <a:ext cx="192088" cy="252413"/>
            </a:xfrm>
            <a:custGeom>
              <a:avLst/>
              <a:gdLst>
                <a:gd name="T0" fmla="*/ 8 w 227"/>
                <a:gd name="T1" fmla="*/ 43 h 298"/>
                <a:gd name="T2" fmla="*/ 178 w 227"/>
                <a:gd name="T3" fmla="*/ 284 h 298"/>
                <a:gd name="T4" fmla="*/ 213 w 227"/>
                <a:gd name="T5" fmla="*/ 290 h 298"/>
                <a:gd name="T6" fmla="*/ 213 w 227"/>
                <a:gd name="T7" fmla="*/ 290 h 298"/>
                <a:gd name="T8" fmla="*/ 219 w 227"/>
                <a:gd name="T9" fmla="*/ 256 h 298"/>
                <a:gd name="T10" fmla="*/ 48 w 227"/>
                <a:gd name="T11" fmla="*/ 14 h 298"/>
                <a:gd name="T12" fmla="*/ 14 w 227"/>
                <a:gd name="T13" fmla="*/ 8 h 298"/>
                <a:gd name="T14" fmla="*/ 8 w 227"/>
                <a:gd name="T15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8" y="43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1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5" name="Freeform 72">
              <a:extLst>
                <a:ext uri="{FF2B5EF4-FFF2-40B4-BE49-F238E27FC236}">
                  <a16:creationId xmlns="" xmlns:a16="http://schemas.microsoft.com/office/drawing/2014/main" id="{FAA77A12-6DC7-43E4-820D-F2613118D91E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9225" y="2886075"/>
              <a:ext cx="192088" cy="252413"/>
            </a:xfrm>
            <a:custGeom>
              <a:avLst/>
              <a:gdLst>
                <a:gd name="T0" fmla="*/ 8 w 227"/>
                <a:gd name="T1" fmla="*/ 42 h 298"/>
                <a:gd name="T2" fmla="*/ 178 w 227"/>
                <a:gd name="T3" fmla="*/ 284 h 298"/>
                <a:gd name="T4" fmla="*/ 213 w 227"/>
                <a:gd name="T5" fmla="*/ 290 h 298"/>
                <a:gd name="T6" fmla="*/ 219 w 227"/>
                <a:gd name="T7" fmla="*/ 255 h 298"/>
                <a:gd name="T8" fmla="*/ 48 w 227"/>
                <a:gd name="T9" fmla="*/ 14 h 298"/>
                <a:gd name="T10" fmla="*/ 13 w 227"/>
                <a:gd name="T11" fmla="*/ 8 h 298"/>
                <a:gd name="T12" fmla="*/ 8 w 227"/>
                <a:gd name="T13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8" y="42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24" y="282"/>
                    <a:pt x="227" y="267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3" y="8"/>
                  </a:cubicBezTo>
                  <a:cubicBezTo>
                    <a:pt x="2" y="16"/>
                    <a:pt x="0" y="31"/>
                    <a:pt x="8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6" name="Freeform 73">
              <a:extLst>
                <a:ext uri="{FF2B5EF4-FFF2-40B4-BE49-F238E27FC236}">
                  <a16:creationId xmlns="" xmlns:a16="http://schemas.microsoft.com/office/drawing/2014/main" id="{DEC54B79-AFCA-495B-B5AF-FFF432847EE3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3838" y="2833688"/>
              <a:ext cx="190500" cy="250825"/>
            </a:xfrm>
            <a:custGeom>
              <a:avLst/>
              <a:gdLst>
                <a:gd name="T0" fmla="*/ 7 w 227"/>
                <a:gd name="T1" fmla="*/ 42 h 298"/>
                <a:gd name="T2" fmla="*/ 178 w 227"/>
                <a:gd name="T3" fmla="*/ 284 h 298"/>
                <a:gd name="T4" fmla="*/ 213 w 227"/>
                <a:gd name="T5" fmla="*/ 290 h 298"/>
                <a:gd name="T6" fmla="*/ 219 w 227"/>
                <a:gd name="T7" fmla="*/ 255 h 298"/>
                <a:gd name="T8" fmla="*/ 48 w 227"/>
                <a:gd name="T9" fmla="*/ 14 h 298"/>
                <a:gd name="T10" fmla="*/ 13 w 227"/>
                <a:gd name="T11" fmla="*/ 8 h 298"/>
                <a:gd name="T12" fmla="*/ 13 w 227"/>
                <a:gd name="T13" fmla="*/ 8 h 298"/>
                <a:gd name="T14" fmla="*/ 7 w 227"/>
                <a:gd name="T15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7" y="42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2"/>
                    <a:pt x="25" y="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2" y="16"/>
                    <a:pt x="0" y="31"/>
                    <a:pt x="7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7" name="Freeform 74">
              <a:extLst>
                <a:ext uri="{FF2B5EF4-FFF2-40B4-BE49-F238E27FC236}">
                  <a16:creationId xmlns="" xmlns:a16="http://schemas.microsoft.com/office/drawing/2014/main" id="{9D997094-71F9-42E2-AB6D-88FC804B2D9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6863" y="2781300"/>
              <a:ext cx="192088" cy="250825"/>
            </a:xfrm>
            <a:custGeom>
              <a:avLst/>
              <a:gdLst>
                <a:gd name="T0" fmla="*/ 7 w 227"/>
                <a:gd name="T1" fmla="*/ 42 h 298"/>
                <a:gd name="T2" fmla="*/ 178 w 227"/>
                <a:gd name="T3" fmla="*/ 284 h 298"/>
                <a:gd name="T4" fmla="*/ 213 w 227"/>
                <a:gd name="T5" fmla="*/ 290 h 298"/>
                <a:gd name="T6" fmla="*/ 219 w 227"/>
                <a:gd name="T7" fmla="*/ 255 h 298"/>
                <a:gd name="T8" fmla="*/ 48 w 227"/>
                <a:gd name="T9" fmla="*/ 13 h 298"/>
                <a:gd name="T10" fmla="*/ 13 w 227"/>
                <a:gd name="T11" fmla="*/ 8 h 298"/>
                <a:gd name="T12" fmla="*/ 7 w 227"/>
                <a:gd name="T13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7" y="42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0" y="2"/>
                    <a:pt x="25" y="0"/>
                    <a:pt x="13" y="8"/>
                  </a:cubicBezTo>
                  <a:cubicBezTo>
                    <a:pt x="2" y="15"/>
                    <a:pt x="0" y="31"/>
                    <a:pt x="7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8" name="Freeform 75">
              <a:extLst>
                <a:ext uri="{FF2B5EF4-FFF2-40B4-BE49-F238E27FC236}">
                  <a16:creationId xmlns="" xmlns:a16="http://schemas.microsoft.com/office/drawing/2014/main" id="{AB49FD95-5CD7-40EE-BE2B-20D54C8194C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02163" y="3328988"/>
              <a:ext cx="192088" cy="252413"/>
            </a:xfrm>
            <a:custGeom>
              <a:avLst/>
              <a:gdLst>
                <a:gd name="T0" fmla="*/ 8 w 227"/>
                <a:gd name="T1" fmla="*/ 42 h 298"/>
                <a:gd name="T2" fmla="*/ 179 w 227"/>
                <a:gd name="T3" fmla="*/ 284 h 298"/>
                <a:gd name="T4" fmla="*/ 213 w 227"/>
                <a:gd name="T5" fmla="*/ 290 h 298"/>
                <a:gd name="T6" fmla="*/ 219 w 227"/>
                <a:gd name="T7" fmla="*/ 255 h 298"/>
                <a:gd name="T8" fmla="*/ 48 w 227"/>
                <a:gd name="T9" fmla="*/ 14 h 298"/>
                <a:gd name="T10" fmla="*/ 14 w 227"/>
                <a:gd name="T11" fmla="*/ 8 h 298"/>
                <a:gd name="T12" fmla="*/ 8 w 227"/>
                <a:gd name="T13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8" y="42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2"/>
                    <a:pt x="25" y="0"/>
                    <a:pt x="14" y="8"/>
                  </a:cubicBezTo>
                  <a:cubicBezTo>
                    <a:pt x="2" y="15"/>
                    <a:pt x="0" y="31"/>
                    <a:pt x="8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9" name="Freeform 76">
              <a:extLst>
                <a:ext uri="{FF2B5EF4-FFF2-40B4-BE49-F238E27FC236}">
                  <a16:creationId xmlns="" xmlns:a16="http://schemas.microsoft.com/office/drawing/2014/main" id="{D21A092E-6459-4E9E-ABC9-8FDF15951BA9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6775" y="3275013"/>
              <a:ext cx="192088" cy="252413"/>
            </a:xfrm>
            <a:custGeom>
              <a:avLst/>
              <a:gdLst>
                <a:gd name="T0" fmla="*/ 8 w 227"/>
                <a:gd name="T1" fmla="*/ 43 h 298"/>
                <a:gd name="T2" fmla="*/ 178 w 227"/>
                <a:gd name="T3" fmla="*/ 285 h 298"/>
                <a:gd name="T4" fmla="*/ 213 w 227"/>
                <a:gd name="T5" fmla="*/ 291 h 298"/>
                <a:gd name="T6" fmla="*/ 219 w 227"/>
                <a:gd name="T7" fmla="*/ 256 h 298"/>
                <a:gd name="T8" fmla="*/ 48 w 227"/>
                <a:gd name="T9" fmla="*/ 14 h 298"/>
                <a:gd name="T10" fmla="*/ 14 w 227"/>
                <a:gd name="T11" fmla="*/ 8 h 298"/>
                <a:gd name="T12" fmla="*/ 14 w 227"/>
                <a:gd name="T13" fmla="*/ 8 h 298"/>
                <a:gd name="T14" fmla="*/ 8 w 227"/>
                <a:gd name="T15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8" y="43"/>
                  </a:moveTo>
                  <a:cubicBezTo>
                    <a:pt x="178" y="285"/>
                    <a:pt x="178" y="285"/>
                    <a:pt x="178" y="285"/>
                  </a:cubicBezTo>
                  <a:cubicBezTo>
                    <a:pt x="186" y="296"/>
                    <a:pt x="202" y="298"/>
                    <a:pt x="213" y="291"/>
                  </a:cubicBezTo>
                  <a:cubicBezTo>
                    <a:pt x="224" y="283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2" y="16"/>
                    <a:pt x="0" y="32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0" name="Freeform 77">
              <a:extLst>
                <a:ext uri="{FF2B5EF4-FFF2-40B4-BE49-F238E27FC236}">
                  <a16:creationId xmlns="" xmlns:a16="http://schemas.microsoft.com/office/drawing/2014/main" id="{A672AF12-B2FF-4349-A3E9-800148B15C6F}"/>
                </a:ext>
              </a:extLst>
            </p:cNvPr>
            <p:cNvSpPr>
              <a:spLocks/>
            </p:cNvSpPr>
            <p:nvPr/>
          </p:nvSpPr>
          <p:spPr bwMode="auto">
            <a:xfrm>
              <a:off x="4751388" y="3222625"/>
              <a:ext cx="192088" cy="252413"/>
            </a:xfrm>
            <a:custGeom>
              <a:avLst/>
              <a:gdLst>
                <a:gd name="T0" fmla="*/ 8 w 227"/>
                <a:gd name="T1" fmla="*/ 43 h 298"/>
                <a:gd name="T2" fmla="*/ 178 w 227"/>
                <a:gd name="T3" fmla="*/ 284 h 298"/>
                <a:gd name="T4" fmla="*/ 213 w 227"/>
                <a:gd name="T5" fmla="*/ 290 h 298"/>
                <a:gd name="T6" fmla="*/ 219 w 227"/>
                <a:gd name="T7" fmla="*/ 256 h 298"/>
                <a:gd name="T8" fmla="*/ 48 w 227"/>
                <a:gd name="T9" fmla="*/ 14 h 298"/>
                <a:gd name="T10" fmla="*/ 14 w 227"/>
                <a:gd name="T11" fmla="*/ 8 h 298"/>
                <a:gd name="T12" fmla="*/ 8 w 227"/>
                <a:gd name="T13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8" y="43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6"/>
                    <a:pt x="202" y="298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2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1" name="Freeform 78">
              <a:extLst>
                <a:ext uri="{FF2B5EF4-FFF2-40B4-BE49-F238E27FC236}">
                  <a16:creationId xmlns="" xmlns:a16="http://schemas.microsoft.com/office/drawing/2014/main" id="{22FB938B-D0C5-4287-A500-1C48D03032E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6000" y="3170238"/>
              <a:ext cx="192088" cy="252413"/>
            </a:xfrm>
            <a:custGeom>
              <a:avLst/>
              <a:gdLst>
                <a:gd name="T0" fmla="*/ 8 w 227"/>
                <a:gd name="T1" fmla="*/ 43 h 298"/>
                <a:gd name="T2" fmla="*/ 178 w 227"/>
                <a:gd name="T3" fmla="*/ 284 h 298"/>
                <a:gd name="T4" fmla="*/ 213 w 227"/>
                <a:gd name="T5" fmla="*/ 290 h 298"/>
                <a:gd name="T6" fmla="*/ 219 w 227"/>
                <a:gd name="T7" fmla="*/ 256 h 298"/>
                <a:gd name="T8" fmla="*/ 48 w 227"/>
                <a:gd name="T9" fmla="*/ 14 h 298"/>
                <a:gd name="T10" fmla="*/ 14 w 227"/>
                <a:gd name="T11" fmla="*/ 8 h 298"/>
                <a:gd name="T12" fmla="*/ 8 w 227"/>
                <a:gd name="T13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8" y="43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1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2" name="Freeform 79">
              <a:extLst>
                <a:ext uri="{FF2B5EF4-FFF2-40B4-BE49-F238E27FC236}">
                  <a16:creationId xmlns="" xmlns:a16="http://schemas.microsoft.com/office/drawing/2014/main" id="{9F4D0795-860F-43A3-A5AC-48A5D82E6B91}"/>
                </a:ext>
              </a:extLst>
            </p:cNvPr>
            <p:cNvSpPr>
              <a:spLocks/>
            </p:cNvSpPr>
            <p:nvPr/>
          </p:nvSpPr>
          <p:spPr bwMode="auto">
            <a:xfrm>
              <a:off x="4900613" y="3117850"/>
              <a:ext cx="190500" cy="252413"/>
            </a:xfrm>
            <a:custGeom>
              <a:avLst/>
              <a:gdLst>
                <a:gd name="T0" fmla="*/ 8 w 227"/>
                <a:gd name="T1" fmla="*/ 42 h 298"/>
                <a:gd name="T2" fmla="*/ 178 w 227"/>
                <a:gd name="T3" fmla="*/ 284 h 298"/>
                <a:gd name="T4" fmla="*/ 213 w 227"/>
                <a:gd name="T5" fmla="*/ 290 h 298"/>
                <a:gd name="T6" fmla="*/ 213 w 227"/>
                <a:gd name="T7" fmla="*/ 290 h 298"/>
                <a:gd name="T8" fmla="*/ 219 w 227"/>
                <a:gd name="T9" fmla="*/ 255 h 298"/>
                <a:gd name="T10" fmla="*/ 48 w 227"/>
                <a:gd name="T11" fmla="*/ 14 h 298"/>
                <a:gd name="T12" fmla="*/ 14 w 227"/>
                <a:gd name="T13" fmla="*/ 8 h 298"/>
                <a:gd name="T14" fmla="*/ 8 w 227"/>
                <a:gd name="T15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8" y="42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1"/>
                    <a:pt x="8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3" name="Freeform 80">
              <a:extLst>
                <a:ext uri="{FF2B5EF4-FFF2-40B4-BE49-F238E27FC236}">
                  <a16:creationId xmlns="" xmlns:a16="http://schemas.microsoft.com/office/drawing/2014/main" id="{238DC391-B19D-4035-AB98-DE8A961B7767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7063" y="3295650"/>
              <a:ext cx="273050" cy="344488"/>
            </a:xfrm>
            <a:custGeom>
              <a:avLst/>
              <a:gdLst>
                <a:gd name="T0" fmla="*/ 93 w 323"/>
                <a:gd name="T1" fmla="*/ 27 h 407"/>
                <a:gd name="T2" fmla="*/ 323 w 323"/>
                <a:gd name="T3" fmla="*/ 352 h 407"/>
                <a:gd name="T4" fmla="*/ 245 w 323"/>
                <a:gd name="T5" fmla="*/ 407 h 407"/>
                <a:gd name="T6" fmla="*/ 16 w 323"/>
                <a:gd name="T7" fmla="*/ 82 h 407"/>
                <a:gd name="T8" fmla="*/ 27 w 323"/>
                <a:gd name="T9" fmla="*/ 15 h 407"/>
                <a:gd name="T10" fmla="*/ 27 w 323"/>
                <a:gd name="T11" fmla="*/ 15 h 407"/>
                <a:gd name="T12" fmla="*/ 93 w 323"/>
                <a:gd name="T13" fmla="*/ 27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3" h="407">
                  <a:moveTo>
                    <a:pt x="93" y="27"/>
                  </a:moveTo>
                  <a:cubicBezTo>
                    <a:pt x="323" y="352"/>
                    <a:pt x="323" y="352"/>
                    <a:pt x="323" y="352"/>
                  </a:cubicBezTo>
                  <a:cubicBezTo>
                    <a:pt x="245" y="407"/>
                    <a:pt x="245" y="407"/>
                    <a:pt x="245" y="407"/>
                  </a:cubicBezTo>
                  <a:cubicBezTo>
                    <a:pt x="16" y="82"/>
                    <a:pt x="16" y="82"/>
                    <a:pt x="16" y="82"/>
                  </a:cubicBezTo>
                  <a:cubicBezTo>
                    <a:pt x="0" y="60"/>
                    <a:pt x="5" y="31"/>
                    <a:pt x="27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48" y="0"/>
                    <a:pt x="78" y="5"/>
                    <a:pt x="93" y="27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4" name="Freeform 81">
              <a:extLst>
                <a:ext uri="{FF2B5EF4-FFF2-40B4-BE49-F238E27FC236}">
                  <a16:creationId xmlns="" xmlns:a16="http://schemas.microsoft.com/office/drawing/2014/main" id="{482636A6-D206-4018-A2D5-4F99C5BCD734}"/>
                </a:ext>
              </a:extLst>
            </p:cNvPr>
            <p:cNvSpPr>
              <a:spLocks/>
            </p:cNvSpPr>
            <p:nvPr/>
          </p:nvSpPr>
          <p:spPr bwMode="auto">
            <a:xfrm>
              <a:off x="4124325" y="3667125"/>
              <a:ext cx="192088" cy="252413"/>
            </a:xfrm>
            <a:custGeom>
              <a:avLst/>
              <a:gdLst>
                <a:gd name="T0" fmla="*/ 8 w 227"/>
                <a:gd name="T1" fmla="*/ 43 h 298"/>
                <a:gd name="T2" fmla="*/ 179 w 227"/>
                <a:gd name="T3" fmla="*/ 284 h 298"/>
                <a:gd name="T4" fmla="*/ 213 w 227"/>
                <a:gd name="T5" fmla="*/ 290 h 298"/>
                <a:gd name="T6" fmla="*/ 219 w 227"/>
                <a:gd name="T7" fmla="*/ 255 h 298"/>
                <a:gd name="T8" fmla="*/ 48 w 227"/>
                <a:gd name="T9" fmla="*/ 14 h 298"/>
                <a:gd name="T10" fmla="*/ 14 w 227"/>
                <a:gd name="T11" fmla="*/ 8 h 298"/>
                <a:gd name="T12" fmla="*/ 8 w 227"/>
                <a:gd name="T13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8" y="43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8"/>
                    <a:pt x="213" y="290"/>
                  </a:cubicBezTo>
                  <a:cubicBezTo>
                    <a:pt x="224" y="282"/>
                    <a:pt x="227" y="267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3" y="16"/>
                    <a:pt x="0" y="31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5" name="Freeform 82">
              <a:extLst>
                <a:ext uri="{FF2B5EF4-FFF2-40B4-BE49-F238E27FC236}">
                  <a16:creationId xmlns="" xmlns:a16="http://schemas.microsoft.com/office/drawing/2014/main" id="{62057EA6-EAD9-4C4F-BA3B-DE301B54CE9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8938" y="3614738"/>
              <a:ext cx="192088" cy="252413"/>
            </a:xfrm>
            <a:custGeom>
              <a:avLst/>
              <a:gdLst>
                <a:gd name="T0" fmla="*/ 8 w 227"/>
                <a:gd name="T1" fmla="*/ 42 h 298"/>
                <a:gd name="T2" fmla="*/ 179 w 227"/>
                <a:gd name="T3" fmla="*/ 284 h 298"/>
                <a:gd name="T4" fmla="*/ 213 w 227"/>
                <a:gd name="T5" fmla="*/ 290 h 298"/>
                <a:gd name="T6" fmla="*/ 219 w 227"/>
                <a:gd name="T7" fmla="*/ 255 h 298"/>
                <a:gd name="T8" fmla="*/ 48 w 227"/>
                <a:gd name="T9" fmla="*/ 14 h 298"/>
                <a:gd name="T10" fmla="*/ 14 w 227"/>
                <a:gd name="T11" fmla="*/ 8 h 298"/>
                <a:gd name="T12" fmla="*/ 14 w 227"/>
                <a:gd name="T13" fmla="*/ 8 h 298"/>
                <a:gd name="T14" fmla="*/ 8 w 227"/>
                <a:gd name="T15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8" y="42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8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2"/>
                    <a:pt x="25" y="0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3" y="16"/>
                    <a:pt x="0" y="31"/>
                    <a:pt x="8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6" name="Freeform 83">
              <a:extLst>
                <a:ext uri="{FF2B5EF4-FFF2-40B4-BE49-F238E27FC236}">
                  <a16:creationId xmlns="" xmlns:a16="http://schemas.microsoft.com/office/drawing/2014/main" id="{BA886A0F-E0FD-4318-A27B-21A705D539C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3550" y="3562350"/>
              <a:ext cx="192088" cy="252413"/>
            </a:xfrm>
            <a:custGeom>
              <a:avLst/>
              <a:gdLst>
                <a:gd name="T0" fmla="*/ 8 w 227"/>
                <a:gd name="T1" fmla="*/ 42 h 298"/>
                <a:gd name="T2" fmla="*/ 179 w 227"/>
                <a:gd name="T3" fmla="*/ 284 h 298"/>
                <a:gd name="T4" fmla="*/ 213 w 227"/>
                <a:gd name="T5" fmla="*/ 290 h 298"/>
                <a:gd name="T6" fmla="*/ 219 w 227"/>
                <a:gd name="T7" fmla="*/ 255 h 298"/>
                <a:gd name="T8" fmla="*/ 48 w 227"/>
                <a:gd name="T9" fmla="*/ 13 h 298"/>
                <a:gd name="T10" fmla="*/ 14 w 227"/>
                <a:gd name="T11" fmla="*/ 8 h 298"/>
                <a:gd name="T12" fmla="*/ 8 w 227"/>
                <a:gd name="T13" fmla="*/ 42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8" y="42"/>
                  </a:moveTo>
                  <a:cubicBezTo>
                    <a:pt x="179" y="284"/>
                    <a:pt x="179" y="284"/>
                    <a:pt x="179" y="284"/>
                  </a:cubicBezTo>
                  <a:cubicBezTo>
                    <a:pt x="186" y="295"/>
                    <a:pt x="202" y="298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0" y="2"/>
                    <a:pt x="25" y="0"/>
                    <a:pt x="14" y="8"/>
                  </a:cubicBezTo>
                  <a:cubicBezTo>
                    <a:pt x="3" y="15"/>
                    <a:pt x="0" y="31"/>
                    <a:pt x="8" y="42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Freeform 84">
              <a:extLst>
                <a:ext uri="{FF2B5EF4-FFF2-40B4-BE49-F238E27FC236}">
                  <a16:creationId xmlns="" xmlns:a16="http://schemas.microsoft.com/office/drawing/2014/main" id="{9095DA95-4C86-42EA-ACDF-47DCBC5014A8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8163" y="3508375"/>
              <a:ext cx="192088" cy="252413"/>
            </a:xfrm>
            <a:custGeom>
              <a:avLst/>
              <a:gdLst>
                <a:gd name="T0" fmla="*/ 8 w 227"/>
                <a:gd name="T1" fmla="*/ 43 h 298"/>
                <a:gd name="T2" fmla="*/ 179 w 227"/>
                <a:gd name="T3" fmla="*/ 285 h 298"/>
                <a:gd name="T4" fmla="*/ 213 w 227"/>
                <a:gd name="T5" fmla="*/ 291 h 298"/>
                <a:gd name="T6" fmla="*/ 219 w 227"/>
                <a:gd name="T7" fmla="*/ 256 h 298"/>
                <a:gd name="T8" fmla="*/ 48 w 227"/>
                <a:gd name="T9" fmla="*/ 14 h 298"/>
                <a:gd name="T10" fmla="*/ 14 w 227"/>
                <a:gd name="T11" fmla="*/ 8 h 298"/>
                <a:gd name="T12" fmla="*/ 8 w 227"/>
                <a:gd name="T13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8">
                  <a:moveTo>
                    <a:pt x="8" y="43"/>
                  </a:moveTo>
                  <a:cubicBezTo>
                    <a:pt x="179" y="285"/>
                    <a:pt x="179" y="285"/>
                    <a:pt x="179" y="285"/>
                  </a:cubicBezTo>
                  <a:cubicBezTo>
                    <a:pt x="186" y="296"/>
                    <a:pt x="202" y="298"/>
                    <a:pt x="213" y="291"/>
                  </a:cubicBezTo>
                  <a:cubicBezTo>
                    <a:pt x="224" y="283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2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8" name="Freeform 85">
              <a:extLst>
                <a:ext uri="{FF2B5EF4-FFF2-40B4-BE49-F238E27FC236}">
                  <a16:creationId xmlns="" xmlns:a16="http://schemas.microsoft.com/office/drawing/2014/main" id="{D2403B7C-5EAA-4116-A3A9-18F2A7E04B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422775" y="3455988"/>
              <a:ext cx="192088" cy="252413"/>
            </a:xfrm>
            <a:custGeom>
              <a:avLst/>
              <a:gdLst>
                <a:gd name="T0" fmla="*/ 8 w 227"/>
                <a:gd name="T1" fmla="*/ 43 h 298"/>
                <a:gd name="T2" fmla="*/ 178 w 227"/>
                <a:gd name="T3" fmla="*/ 284 h 298"/>
                <a:gd name="T4" fmla="*/ 213 w 227"/>
                <a:gd name="T5" fmla="*/ 290 h 298"/>
                <a:gd name="T6" fmla="*/ 213 w 227"/>
                <a:gd name="T7" fmla="*/ 290 h 298"/>
                <a:gd name="T8" fmla="*/ 219 w 227"/>
                <a:gd name="T9" fmla="*/ 256 h 298"/>
                <a:gd name="T10" fmla="*/ 48 w 227"/>
                <a:gd name="T11" fmla="*/ 14 h 298"/>
                <a:gd name="T12" fmla="*/ 14 w 227"/>
                <a:gd name="T13" fmla="*/ 8 h 298"/>
                <a:gd name="T14" fmla="*/ 8 w 227"/>
                <a:gd name="T15" fmla="*/ 43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8" y="43"/>
                  </a:moveTo>
                  <a:cubicBezTo>
                    <a:pt x="178" y="284"/>
                    <a:pt x="178" y="284"/>
                    <a:pt x="178" y="284"/>
                  </a:cubicBezTo>
                  <a:cubicBezTo>
                    <a:pt x="186" y="296"/>
                    <a:pt x="202" y="298"/>
                    <a:pt x="213" y="290"/>
                  </a:cubicBez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2"/>
                    <a:pt x="8" y="4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9" name="Freeform 86">
              <a:extLst>
                <a:ext uri="{FF2B5EF4-FFF2-40B4-BE49-F238E27FC236}">
                  <a16:creationId xmlns="" xmlns:a16="http://schemas.microsoft.com/office/drawing/2014/main" id="{A19C7B26-7E63-4265-9C5D-50E58ADE72A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60813" y="3633788"/>
              <a:ext cx="271463" cy="344488"/>
            </a:xfrm>
            <a:custGeom>
              <a:avLst/>
              <a:gdLst>
                <a:gd name="T0" fmla="*/ 92 w 322"/>
                <a:gd name="T1" fmla="*/ 26 h 406"/>
                <a:gd name="T2" fmla="*/ 322 w 322"/>
                <a:gd name="T3" fmla="*/ 351 h 406"/>
                <a:gd name="T4" fmla="*/ 244 w 322"/>
                <a:gd name="T5" fmla="*/ 406 h 406"/>
                <a:gd name="T6" fmla="*/ 15 w 322"/>
                <a:gd name="T7" fmla="*/ 81 h 406"/>
                <a:gd name="T8" fmla="*/ 26 w 322"/>
                <a:gd name="T9" fmla="*/ 15 h 406"/>
                <a:gd name="T10" fmla="*/ 92 w 322"/>
                <a:gd name="T11" fmla="*/ 26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2" h="406">
                  <a:moveTo>
                    <a:pt x="92" y="26"/>
                  </a:moveTo>
                  <a:cubicBezTo>
                    <a:pt x="322" y="351"/>
                    <a:pt x="322" y="351"/>
                    <a:pt x="322" y="351"/>
                  </a:cubicBezTo>
                  <a:cubicBezTo>
                    <a:pt x="244" y="406"/>
                    <a:pt x="244" y="406"/>
                    <a:pt x="244" y="406"/>
                  </a:cubicBezTo>
                  <a:cubicBezTo>
                    <a:pt x="15" y="81"/>
                    <a:pt x="15" y="81"/>
                    <a:pt x="15" y="81"/>
                  </a:cubicBezTo>
                  <a:cubicBezTo>
                    <a:pt x="0" y="60"/>
                    <a:pt x="5" y="30"/>
                    <a:pt x="26" y="15"/>
                  </a:cubicBezTo>
                  <a:cubicBezTo>
                    <a:pt x="47" y="0"/>
                    <a:pt x="77" y="5"/>
                    <a:pt x="92" y="26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0" name="Freeform 87">
              <a:extLst>
                <a:ext uri="{FF2B5EF4-FFF2-40B4-BE49-F238E27FC236}">
                  <a16:creationId xmlns="" xmlns:a16="http://schemas.microsoft.com/office/drawing/2014/main" id="{B3BBA662-6EA0-4F3C-B17A-C958B03F66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914900" y="2957513"/>
              <a:ext cx="273050" cy="344488"/>
            </a:xfrm>
            <a:custGeom>
              <a:avLst/>
              <a:gdLst>
                <a:gd name="T0" fmla="*/ 93 w 323"/>
                <a:gd name="T1" fmla="*/ 27 h 406"/>
                <a:gd name="T2" fmla="*/ 323 w 323"/>
                <a:gd name="T3" fmla="*/ 351 h 406"/>
                <a:gd name="T4" fmla="*/ 245 w 323"/>
                <a:gd name="T5" fmla="*/ 406 h 406"/>
                <a:gd name="T6" fmla="*/ 15 w 323"/>
                <a:gd name="T7" fmla="*/ 81 h 406"/>
                <a:gd name="T8" fmla="*/ 27 w 323"/>
                <a:gd name="T9" fmla="*/ 15 h 406"/>
                <a:gd name="T10" fmla="*/ 27 w 323"/>
                <a:gd name="T11" fmla="*/ 15 h 406"/>
                <a:gd name="T12" fmla="*/ 93 w 323"/>
                <a:gd name="T13" fmla="*/ 27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3" h="406">
                  <a:moveTo>
                    <a:pt x="93" y="27"/>
                  </a:moveTo>
                  <a:cubicBezTo>
                    <a:pt x="323" y="351"/>
                    <a:pt x="323" y="351"/>
                    <a:pt x="323" y="351"/>
                  </a:cubicBezTo>
                  <a:cubicBezTo>
                    <a:pt x="245" y="406"/>
                    <a:pt x="245" y="406"/>
                    <a:pt x="245" y="406"/>
                  </a:cubicBezTo>
                  <a:cubicBezTo>
                    <a:pt x="15" y="81"/>
                    <a:pt x="15" y="81"/>
                    <a:pt x="15" y="81"/>
                  </a:cubicBezTo>
                  <a:cubicBezTo>
                    <a:pt x="0" y="60"/>
                    <a:pt x="5" y="30"/>
                    <a:pt x="27" y="15"/>
                  </a:cubicBezTo>
                  <a:cubicBezTo>
                    <a:pt x="27" y="15"/>
                    <a:pt x="27" y="15"/>
                    <a:pt x="27" y="15"/>
                  </a:cubicBezTo>
                  <a:cubicBezTo>
                    <a:pt x="48" y="0"/>
                    <a:pt x="78" y="5"/>
                    <a:pt x="93" y="27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1" name="Freeform 88">
              <a:extLst>
                <a:ext uri="{FF2B5EF4-FFF2-40B4-BE49-F238E27FC236}">
                  <a16:creationId xmlns="" xmlns:a16="http://schemas.microsoft.com/office/drawing/2014/main" id="{D5AE5D90-3F3C-480B-8D0F-B23398F9DC15}"/>
                </a:ext>
              </a:extLst>
            </p:cNvPr>
            <p:cNvSpPr>
              <a:spLocks/>
            </p:cNvSpPr>
            <p:nvPr/>
          </p:nvSpPr>
          <p:spPr bwMode="auto">
            <a:xfrm>
              <a:off x="5629275" y="1747838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3 w 227"/>
                <a:gd name="T9" fmla="*/ 8 h 298"/>
                <a:gd name="T10" fmla="*/ 7 w 227"/>
                <a:gd name="T11" fmla="*/ 42 h 298"/>
                <a:gd name="T12" fmla="*/ 178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2"/>
                    <a:pt x="25" y="0"/>
                    <a:pt x="13" y="8"/>
                  </a:cubicBezTo>
                  <a:cubicBezTo>
                    <a:pt x="2" y="16"/>
                    <a:pt x="0" y="31"/>
                    <a:pt x="7" y="42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2" name="Freeform 89">
              <a:extLst>
                <a:ext uri="{FF2B5EF4-FFF2-40B4-BE49-F238E27FC236}">
                  <a16:creationId xmlns="" xmlns:a16="http://schemas.microsoft.com/office/drawing/2014/main" id="{30F5C4F7-DA85-493F-8BDD-0578EF09CFB6}"/>
                </a:ext>
              </a:extLst>
            </p:cNvPr>
            <p:cNvSpPr>
              <a:spLocks/>
            </p:cNvSpPr>
            <p:nvPr/>
          </p:nvSpPr>
          <p:spPr bwMode="auto">
            <a:xfrm>
              <a:off x="5702300" y="1695450"/>
              <a:ext cx="193675" cy="250825"/>
            </a:xfrm>
            <a:custGeom>
              <a:avLst/>
              <a:gdLst>
                <a:gd name="T0" fmla="*/ 214 w 228"/>
                <a:gd name="T1" fmla="*/ 290 h 297"/>
                <a:gd name="T2" fmla="*/ 214 w 228"/>
                <a:gd name="T3" fmla="*/ 290 h 297"/>
                <a:gd name="T4" fmla="*/ 220 w 228"/>
                <a:gd name="T5" fmla="*/ 255 h 297"/>
                <a:gd name="T6" fmla="*/ 49 w 228"/>
                <a:gd name="T7" fmla="*/ 13 h 297"/>
                <a:gd name="T8" fmla="*/ 14 w 228"/>
                <a:gd name="T9" fmla="*/ 7 h 297"/>
                <a:gd name="T10" fmla="*/ 8 w 228"/>
                <a:gd name="T11" fmla="*/ 42 h 297"/>
                <a:gd name="T12" fmla="*/ 179 w 228"/>
                <a:gd name="T13" fmla="*/ 284 h 297"/>
                <a:gd name="T14" fmla="*/ 214 w 228"/>
                <a:gd name="T15" fmla="*/ 29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8" h="297">
                  <a:moveTo>
                    <a:pt x="214" y="290"/>
                  </a:moveTo>
                  <a:cubicBezTo>
                    <a:pt x="214" y="290"/>
                    <a:pt x="214" y="290"/>
                    <a:pt x="214" y="290"/>
                  </a:cubicBezTo>
                  <a:cubicBezTo>
                    <a:pt x="225" y="282"/>
                    <a:pt x="228" y="266"/>
                    <a:pt x="220" y="255"/>
                  </a:cubicBezTo>
                  <a:cubicBezTo>
                    <a:pt x="49" y="13"/>
                    <a:pt x="49" y="13"/>
                    <a:pt x="49" y="13"/>
                  </a:cubicBezTo>
                  <a:cubicBezTo>
                    <a:pt x="41" y="2"/>
                    <a:pt x="26" y="0"/>
                    <a:pt x="14" y="7"/>
                  </a:cubicBezTo>
                  <a:cubicBezTo>
                    <a:pt x="3" y="15"/>
                    <a:pt x="0" y="31"/>
                    <a:pt x="8" y="42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3" y="297"/>
                    <a:pt x="214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3" name="Freeform 90">
              <a:extLst>
                <a:ext uri="{FF2B5EF4-FFF2-40B4-BE49-F238E27FC236}">
                  <a16:creationId xmlns="" xmlns:a16="http://schemas.microsoft.com/office/drawing/2014/main" id="{658644DF-B986-4E0C-9030-B80631AA4042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6913" y="1641475"/>
              <a:ext cx="193675" cy="252413"/>
            </a:xfrm>
            <a:custGeom>
              <a:avLst/>
              <a:gdLst>
                <a:gd name="T0" fmla="*/ 214 w 228"/>
                <a:gd name="T1" fmla="*/ 290 h 298"/>
                <a:gd name="T2" fmla="*/ 214 w 228"/>
                <a:gd name="T3" fmla="*/ 290 h 298"/>
                <a:gd name="T4" fmla="*/ 220 w 228"/>
                <a:gd name="T5" fmla="*/ 256 h 298"/>
                <a:gd name="T6" fmla="*/ 49 w 228"/>
                <a:gd name="T7" fmla="*/ 14 h 298"/>
                <a:gd name="T8" fmla="*/ 14 w 228"/>
                <a:gd name="T9" fmla="*/ 8 h 298"/>
                <a:gd name="T10" fmla="*/ 8 w 228"/>
                <a:gd name="T11" fmla="*/ 43 h 298"/>
                <a:gd name="T12" fmla="*/ 179 w 228"/>
                <a:gd name="T13" fmla="*/ 284 h 298"/>
                <a:gd name="T14" fmla="*/ 214 w 228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8" h="298">
                  <a:moveTo>
                    <a:pt x="214" y="290"/>
                  </a:moveTo>
                  <a:cubicBezTo>
                    <a:pt x="214" y="290"/>
                    <a:pt x="214" y="290"/>
                    <a:pt x="214" y="290"/>
                  </a:cubicBezTo>
                  <a:cubicBezTo>
                    <a:pt x="225" y="282"/>
                    <a:pt x="228" y="267"/>
                    <a:pt x="220" y="256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6" y="0"/>
                    <a:pt x="14" y="8"/>
                  </a:cubicBezTo>
                  <a:cubicBezTo>
                    <a:pt x="3" y="16"/>
                    <a:pt x="0" y="32"/>
                    <a:pt x="8" y="43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6"/>
                    <a:pt x="203" y="298"/>
                    <a:pt x="214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4" name="Freeform 91">
              <a:extLst>
                <a:ext uri="{FF2B5EF4-FFF2-40B4-BE49-F238E27FC236}">
                  <a16:creationId xmlns="" xmlns:a16="http://schemas.microsoft.com/office/drawing/2014/main" id="{42EF8212-EC2C-4B9C-A2BF-71FC0BA914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851525" y="1589088"/>
              <a:ext cx="193675" cy="252413"/>
            </a:xfrm>
            <a:custGeom>
              <a:avLst/>
              <a:gdLst>
                <a:gd name="T0" fmla="*/ 214 w 228"/>
                <a:gd name="T1" fmla="*/ 290 h 298"/>
                <a:gd name="T2" fmla="*/ 214 w 228"/>
                <a:gd name="T3" fmla="*/ 290 h 298"/>
                <a:gd name="T4" fmla="*/ 220 w 228"/>
                <a:gd name="T5" fmla="*/ 256 h 298"/>
                <a:gd name="T6" fmla="*/ 49 w 228"/>
                <a:gd name="T7" fmla="*/ 14 h 298"/>
                <a:gd name="T8" fmla="*/ 14 w 228"/>
                <a:gd name="T9" fmla="*/ 8 h 298"/>
                <a:gd name="T10" fmla="*/ 8 w 228"/>
                <a:gd name="T11" fmla="*/ 43 h 298"/>
                <a:gd name="T12" fmla="*/ 179 w 228"/>
                <a:gd name="T13" fmla="*/ 284 h 298"/>
                <a:gd name="T14" fmla="*/ 214 w 228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8" h="298">
                  <a:moveTo>
                    <a:pt x="214" y="290"/>
                  </a:moveTo>
                  <a:cubicBezTo>
                    <a:pt x="214" y="290"/>
                    <a:pt x="214" y="290"/>
                    <a:pt x="214" y="290"/>
                  </a:cubicBezTo>
                  <a:cubicBezTo>
                    <a:pt x="225" y="282"/>
                    <a:pt x="228" y="267"/>
                    <a:pt x="220" y="256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5" y="0"/>
                    <a:pt x="14" y="8"/>
                  </a:cubicBezTo>
                  <a:cubicBezTo>
                    <a:pt x="3" y="16"/>
                    <a:pt x="0" y="31"/>
                    <a:pt x="8" y="43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3" y="298"/>
                    <a:pt x="214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5" name="Freeform 92">
              <a:extLst>
                <a:ext uri="{FF2B5EF4-FFF2-40B4-BE49-F238E27FC236}">
                  <a16:creationId xmlns="" xmlns:a16="http://schemas.microsoft.com/office/drawing/2014/main" id="{45B05AE9-4DD1-4EC7-A858-BEB9F8A8CD9E}"/>
                </a:ext>
              </a:extLst>
            </p:cNvPr>
            <p:cNvSpPr>
              <a:spLocks/>
            </p:cNvSpPr>
            <p:nvPr/>
          </p:nvSpPr>
          <p:spPr bwMode="auto">
            <a:xfrm>
              <a:off x="5926138" y="1536700"/>
              <a:ext cx="192088" cy="252413"/>
            </a:xfrm>
            <a:custGeom>
              <a:avLst/>
              <a:gdLst>
                <a:gd name="T0" fmla="*/ 214 w 228"/>
                <a:gd name="T1" fmla="*/ 290 h 298"/>
                <a:gd name="T2" fmla="*/ 214 w 228"/>
                <a:gd name="T3" fmla="*/ 290 h 298"/>
                <a:gd name="T4" fmla="*/ 220 w 228"/>
                <a:gd name="T5" fmla="*/ 255 h 298"/>
                <a:gd name="T6" fmla="*/ 49 w 228"/>
                <a:gd name="T7" fmla="*/ 14 h 298"/>
                <a:gd name="T8" fmla="*/ 14 w 228"/>
                <a:gd name="T9" fmla="*/ 8 h 298"/>
                <a:gd name="T10" fmla="*/ 8 w 228"/>
                <a:gd name="T11" fmla="*/ 42 h 298"/>
                <a:gd name="T12" fmla="*/ 179 w 228"/>
                <a:gd name="T13" fmla="*/ 284 h 298"/>
                <a:gd name="T14" fmla="*/ 214 w 228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8" h="298">
                  <a:moveTo>
                    <a:pt x="214" y="290"/>
                  </a:moveTo>
                  <a:cubicBezTo>
                    <a:pt x="214" y="290"/>
                    <a:pt x="214" y="290"/>
                    <a:pt x="214" y="290"/>
                  </a:cubicBezTo>
                  <a:cubicBezTo>
                    <a:pt x="225" y="282"/>
                    <a:pt x="228" y="267"/>
                    <a:pt x="220" y="255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5" y="0"/>
                    <a:pt x="14" y="8"/>
                  </a:cubicBezTo>
                  <a:cubicBezTo>
                    <a:pt x="3" y="16"/>
                    <a:pt x="0" y="31"/>
                    <a:pt x="8" y="42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8"/>
                    <a:pt x="214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6" name="Freeform 93">
              <a:extLst>
                <a:ext uri="{FF2B5EF4-FFF2-40B4-BE49-F238E27FC236}">
                  <a16:creationId xmlns="" xmlns:a16="http://schemas.microsoft.com/office/drawing/2014/main" id="{E41E9560-9719-4DC1-B228-E6C6F5D1192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1438" y="2085975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4 w 227"/>
                <a:gd name="T9" fmla="*/ 8 h 298"/>
                <a:gd name="T10" fmla="*/ 14 w 227"/>
                <a:gd name="T11" fmla="*/ 8 h 298"/>
                <a:gd name="T12" fmla="*/ 8 w 227"/>
                <a:gd name="T13" fmla="*/ 43 h 298"/>
                <a:gd name="T14" fmla="*/ 178 w 227"/>
                <a:gd name="T15" fmla="*/ 284 h 298"/>
                <a:gd name="T16" fmla="*/ 213 w 227"/>
                <a:gd name="T17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2" y="16"/>
                    <a:pt x="0" y="31"/>
                    <a:pt x="8" y="43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7" name="Freeform 94">
              <a:extLst>
                <a:ext uri="{FF2B5EF4-FFF2-40B4-BE49-F238E27FC236}">
                  <a16:creationId xmlns="" xmlns:a16="http://schemas.microsoft.com/office/drawing/2014/main" id="{FC464FD3-44C4-414C-BC79-FFC96E9295C5}"/>
                </a:ext>
              </a:extLst>
            </p:cNvPr>
            <p:cNvSpPr>
              <a:spLocks/>
            </p:cNvSpPr>
            <p:nvPr/>
          </p:nvSpPr>
          <p:spPr bwMode="auto">
            <a:xfrm>
              <a:off x="5226050" y="2033588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3 w 227"/>
                <a:gd name="T9" fmla="*/ 8 h 298"/>
                <a:gd name="T10" fmla="*/ 8 w 227"/>
                <a:gd name="T11" fmla="*/ 42 h 298"/>
                <a:gd name="T12" fmla="*/ 178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3" y="8"/>
                  </a:cubicBezTo>
                  <a:cubicBezTo>
                    <a:pt x="2" y="16"/>
                    <a:pt x="0" y="31"/>
                    <a:pt x="8" y="42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8" name="Freeform 95">
              <a:extLst>
                <a:ext uri="{FF2B5EF4-FFF2-40B4-BE49-F238E27FC236}">
                  <a16:creationId xmlns="" xmlns:a16="http://schemas.microsoft.com/office/drawing/2014/main" id="{5AC03466-6F51-408C-ADA4-40D8835C1F62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0663" y="1981200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3 w 227"/>
                <a:gd name="T9" fmla="*/ 8 h 298"/>
                <a:gd name="T10" fmla="*/ 13 w 227"/>
                <a:gd name="T11" fmla="*/ 8 h 298"/>
                <a:gd name="T12" fmla="*/ 7 w 227"/>
                <a:gd name="T13" fmla="*/ 42 h 298"/>
                <a:gd name="T14" fmla="*/ 178 w 227"/>
                <a:gd name="T15" fmla="*/ 284 h 298"/>
                <a:gd name="T16" fmla="*/ 213 w 227"/>
                <a:gd name="T17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2"/>
                    <a:pt x="25" y="0"/>
                    <a:pt x="13" y="8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2" y="15"/>
                    <a:pt x="0" y="31"/>
                    <a:pt x="7" y="42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39" name="Freeform 96">
              <a:extLst>
                <a:ext uri="{FF2B5EF4-FFF2-40B4-BE49-F238E27FC236}">
                  <a16:creationId xmlns="" xmlns:a16="http://schemas.microsoft.com/office/drawing/2014/main" id="{11A0A824-8E4C-4ED9-BEE2-FE24DBD210C7}"/>
                </a:ext>
              </a:extLst>
            </p:cNvPr>
            <p:cNvSpPr>
              <a:spLocks/>
            </p:cNvSpPr>
            <p:nvPr/>
          </p:nvSpPr>
          <p:spPr bwMode="auto">
            <a:xfrm>
              <a:off x="5375275" y="1927225"/>
              <a:ext cx="192088" cy="252413"/>
            </a:xfrm>
            <a:custGeom>
              <a:avLst/>
              <a:gdLst>
                <a:gd name="T0" fmla="*/ 213 w 227"/>
                <a:gd name="T1" fmla="*/ 291 h 298"/>
                <a:gd name="T2" fmla="*/ 213 w 227"/>
                <a:gd name="T3" fmla="*/ 291 h 298"/>
                <a:gd name="T4" fmla="*/ 219 w 227"/>
                <a:gd name="T5" fmla="*/ 256 h 298"/>
                <a:gd name="T6" fmla="*/ 48 w 227"/>
                <a:gd name="T7" fmla="*/ 14 h 298"/>
                <a:gd name="T8" fmla="*/ 13 w 227"/>
                <a:gd name="T9" fmla="*/ 8 h 298"/>
                <a:gd name="T10" fmla="*/ 7 w 227"/>
                <a:gd name="T11" fmla="*/ 43 h 298"/>
                <a:gd name="T12" fmla="*/ 178 w 227"/>
                <a:gd name="T13" fmla="*/ 285 h 298"/>
                <a:gd name="T14" fmla="*/ 213 w 227"/>
                <a:gd name="T15" fmla="*/ 291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1"/>
                  </a:moveTo>
                  <a:cubicBezTo>
                    <a:pt x="213" y="291"/>
                    <a:pt x="213" y="291"/>
                    <a:pt x="213" y="291"/>
                  </a:cubicBezTo>
                  <a:cubicBezTo>
                    <a:pt x="224" y="283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3" y="8"/>
                  </a:cubicBezTo>
                  <a:cubicBezTo>
                    <a:pt x="2" y="16"/>
                    <a:pt x="0" y="32"/>
                    <a:pt x="7" y="43"/>
                  </a:cubicBezTo>
                  <a:cubicBezTo>
                    <a:pt x="178" y="285"/>
                    <a:pt x="178" y="285"/>
                    <a:pt x="178" y="285"/>
                  </a:cubicBezTo>
                  <a:cubicBezTo>
                    <a:pt x="186" y="296"/>
                    <a:pt x="202" y="298"/>
                    <a:pt x="213" y="291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0" name="Freeform 97">
              <a:extLst>
                <a:ext uri="{FF2B5EF4-FFF2-40B4-BE49-F238E27FC236}">
                  <a16:creationId xmlns="" xmlns:a16="http://schemas.microsoft.com/office/drawing/2014/main" id="{2CB1F4D0-4347-430E-B169-AE863B70F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5448300" y="1874838"/>
              <a:ext cx="193675" cy="252413"/>
            </a:xfrm>
            <a:custGeom>
              <a:avLst/>
              <a:gdLst>
                <a:gd name="T0" fmla="*/ 214 w 228"/>
                <a:gd name="T1" fmla="*/ 290 h 298"/>
                <a:gd name="T2" fmla="*/ 214 w 228"/>
                <a:gd name="T3" fmla="*/ 290 h 298"/>
                <a:gd name="T4" fmla="*/ 220 w 228"/>
                <a:gd name="T5" fmla="*/ 256 h 298"/>
                <a:gd name="T6" fmla="*/ 49 w 228"/>
                <a:gd name="T7" fmla="*/ 14 h 298"/>
                <a:gd name="T8" fmla="*/ 14 w 228"/>
                <a:gd name="T9" fmla="*/ 8 h 298"/>
                <a:gd name="T10" fmla="*/ 8 w 228"/>
                <a:gd name="T11" fmla="*/ 43 h 298"/>
                <a:gd name="T12" fmla="*/ 179 w 228"/>
                <a:gd name="T13" fmla="*/ 284 h 298"/>
                <a:gd name="T14" fmla="*/ 214 w 228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8" h="298">
                  <a:moveTo>
                    <a:pt x="214" y="290"/>
                  </a:moveTo>
                  <a:cubicBezTo>
                    <a:pt x="214" y="290"/>
                    <a:pt x="214" y="290"/>
                    <a:pt x="214" y="290"/>
                  </a:cubicBezTo>
                  <a:cubicBezTo>
                    <a:pt x="225" y="282"/>
                    <a:pt x="228" y="267"/>
                    <a:pt x="220" y="256"/>
                  </a:cubicBezTo>
                  <a:cubicBezTo>
                    <a:pt x="49" y="14"/>
                    <a:pt x="49" y="14"/>
                    <a:pt x="49" y="14"/>
                  </a:cubicBezTo>
                  <a:cubicBezTo>
                    <a:pt x="41" y="3"/>
                    <a:pt x="26" y="0"/>
                    <a:pt x="14" y="8"/>
                  </a:cubicBezTo>
                  <a:cubicBezTo>
                    <a:pt x="3" y="16"/>
                    <a:pt x="0" y="32"/>
                    <a:pt x="8" y="43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6"/>
                    <a:pt x="203" y="298"/>
                    <a:pt x="214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1" name="Freeform 98">
              <a:extLst>
                <a:ext uri="{FF2B5EF4-FFF2-40B4-BE49-F238E27FC236}">
                  <a16:creationId xmlns="" xmlns:a16="http://schemas.microsoft.com/office/drawing/2014/main" id="{B04BB5BC-E564-4915-9412-049648951108}"/>
                </a:ext>
              </a:extLst>
            </p:cNvPr>
            <p:cNvSpPr>
              <a:spLocks/>
            </p:cNvSpPr>
            <p:nvPr/>
          </p:nvSpPr>
          <p:spPr bwMode="auto">
            <a:xfrm>
              <a:off x="5056188" y="2154238"/>
              <a:ext cx="271463" cy="342900"/>
            </a:xfrm>
            <a:custGeom>
              <a:avLst/>
              <a:gdLst>
                <a:gd name="T0" fmla="*/ 296 w 322"/>
                <a:gd name="T1" fmla="*/ 391 h 406"/>
                <a:gd name="T2" fmla="*/ 296 w 322"/>
                <a:gd name="T3" fmla="*/ 391 h 406"/>
                <a:gd name="T4" fmla="*/ 229 w 322"/>
                <a:gd name="T5" fmla="*/ 379 h 406"/>
                <a:gd name="T6" fmla="*/ 0 w 322"/>
                <a:gd name="T7" fmla="*/ 54 h 406"/>
                <a:gd name="T8" fmla="*/ 77 w 322"/>
                <a:gd name="T9" fmla="*/ 0 h 406"/>
                <a:gd name="T10" fmla="*/ 307 w 322"/>
                <a:gd name="T11" fmla="*/ 325 h 406"/>
                <a:gd name="T12" fmla="*/ 296 w 322"/>
                <a:gd name="T13" fmla="*/ 3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2" h="406">
                  <a:moveTo>
                    <a:pt x="296" y="391"/>
                  </a:moveTo>
                  <a:cubicBezTo>
                    <a:pt x="296" y="391"/>
                    <a:pt x="296" y="391"/>
                    <a:pt x="296" y="391"/>
                  </a:cubicBezTo>
                  <a:cubicBezTo>
                    <a:pt x="274" y="406"/>
                    <a:pt x="245" y="401"/>
                    <a:pt x="229" y="379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307" y="325"/>
                    <a:pt x="307" y="325"/>
                    <a:pt x="307" y="325"/>
                  </a:cubicBezTo>
                  <a:cubicBezTo>
                    <a:pt x="322" y="346"/>
                    <a:pt x="317" y="376"/>
                    <a:pt x="296" y="391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2" name="Freeform 99">
              <a:extLst>
                <a:ext uri="{FF2B5EF4-FFF2-40B4-BE49-F238E27FC236}">
                  <a16:creationId xmlns="" xmlns:a16="http://schemas.microsoft.com/office/drawing/2014/main" id="{4AE1D39E-C3EE-437C-8417-892DE30D4086}"/>
                </a:ext>
              </a:extLst>
            </p:cNvPr>
            <p:cNvSpPr>
              <a:spLocks/>
            </p:cNvSpPr>
            <p:nvPr/>
          </p:nvSpPr>
          <p:spPr bwMode="auto">
            <a:xfrm>
              <a:off x="5532438" y="1816100"/>
              <a:ext cx="273050" cy="344488"/>
            </a:xfrm>
            <a:custGeom>
              <a:avLst/>
              <a:gdLst>
                <a:gd name="T0" fmla="*/ 296 w 322"/>
                <a:gd name="T1" fmla="*/ 391 h 407"/>
                <a:gd name="T2" fmla="*/ 296 w 322"/>
                <a:gd name="T3" fmla="*/ 391 h 407"/>
                <a:gd name="T4" fmla="*/ 229 w 322"/>
                <a:gd name="T5" fmla="*/ 380 h 407"/>
                <a:gd name="T6" fmla="*/ 0 w 322"/>
                <a:gd name="T7" fmla="*/ 55 h 407"/>
                <a:gd name="T8" fmla="*/ 77 w 322"/>
                <a:gd name="T9" fmla="*/ 0 h 407"/>
                <a:gd name="T10" fmla="*/ 307 w 322"/>
                <a:gd name="T11" fmla="*/ 325 h 407"/>
                <a:gd name="T12" fmla="*/ 296 w 322"/>
                <a:gd name="T13" fmla="*/ 391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2" h="407">
                  <a:moveTo>
                    <a:pt x="296" y="391"/>
                  </a:moveTo>
                  <a:cubicBezTo>
                    <a:pt x="296" y="391"/>
                    <a:pt x="296" y="391"/>
                    <a:pt x="296" y="391"/>
                  </a:cubicBezTo>
                  <a:cubicBezTo>
                    <a:pt x="274" y="407"/>
                    <a:pt x="244" y="402"/>
                    <a:pt x="229" y="38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307" y="325"/>
                    <a:pt x="307" y="325"/>
                    <a:pt x="307" y="325"/>
                  </a:cubicBezTo>
                  <a:cubicBezTo>
                    <a:pt x="322" y="347"/>
                    <a:pt x="317" y="376"/>
                    <a:pt x="296" y="391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3" name="Freeform 100">
              <a:extLst>
                <a:ext uri="{FF2B5EF4-FFF2-40B4-BE49-F238E27FC236}">
                  <a16:creationId xmlns="" xmlns:a16="http://schemas.microsoft.com/office/drawing/2014/main" id="{458C1761-4B00-4B30-8F66-267D5D0582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73600" y="2424113"/>
              <a:ext cx="192088" cy="250825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6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3 h 298"/>
                <a:gd name="T12" fmla="*/ 178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2"/>
                    <a:pt x="8" y="43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6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4" name="Freeform 101">
              <a:extLst>
                <a:ext uri="{FF2B5EF4-FFF2-40B4-BE49-F238E27FC236}">
                  <a16:creationId xmlns="" xmlns:a16="http://schemas.microsoft.com/office/drawing/2014/main" id="{89CE95DC-828C-48DB-B57E-9431B7B75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4748213" y="2370138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6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3 h 298"/>
                <a:gd name="T12" fmla="*/ 178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2"/>
                    <a:pt x="8" y="43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5" name="Freeform 102">
              <a:extLst>
                <a:ext uri="{FF2B5EF4-FFF2-40B4-BE49-F238E27FC236}">
                  <a16:creationId xmlns="" xmlns:a16="http://schemas.microsoft.com/office/drawing/2014/main" id="{45BA2CC5-DB41-4497-8F57-19CF3352675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22825" y="2317750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3 h 298"/>
                <a:gd name="T12" fmla="*/ 178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1"/>
                    <a:pt x="8" y="43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6" name="Freeform 103">
              <a:extLst>
                <a:ext uri="{FF2B5EF4-FFF2-40B4-BE49-F238E27FC236}">
                  <a16:creationId xmlns="" xmlns:a16="http://schemas.microsoft.com/office/drawing/2014/main" id="{D833026A-755B-4A68-ADC1-3010E4DE9641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7438" y="2265363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2 h 298"/>
                <a:gd name="T12" fmla="*/ 178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2"/>
                    <a:pt x="25" y="0"/>
                    <a:pt x="14" y="8"/>
                  </a:cubicBezTo>
                  <a:cubicBezTo>
                    <a:pt x="2" y="16"/>
                    <a:pt x="0" y="31"/>
                    <a:pt x="8" y="42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7" name="Freeform 104">
              <a:extLst>
                <a:ext uri="{FF2B5EF4-FFF2-40B4-BE49-F238E27FC236}">
                  <a16:creationId xmlns="" xmlns:a16="http://schemas.microsoft.com/office/drawing/2014/main" id="{B4711143-70D0-40FB-BAB4-5AC64F9E3E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972050" y="2212975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3 h 298"/>
                <a:gd name="T8" fmla="*/ 13 w 227"/>
                <a:gd name="T9" fmla="*/ 8 h 298"/>
                <a:gd name="T10" fmla="*/ 8 w 227"/>
                <a:gd name="T11" fmla="*/ 42 h 298"/>
                <a:gd name="T12" fmla="*/ 178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0" y="2"/>
                    <a:pt x="25" y="0"/>
                    <a:pt x="13" y="8"/>
                  </a:cubicBezTo>
                  <a:cubicBezTo>
                    <a:pt x="2" y="15"/>
                    <a:pt x="0" y="31"/>
                    <a:pt x="8" y="42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8" name="Freeform 105">
              <a:extLst>
                <a:ext uri="{FF2B5EF4-FFF2-40B4-BE49-F238E27FC236}">
                  <a16:creationId xmlns="" xmlns:a16="http://schemas.microsoft.com/office/drawing/2014/main" id="{14C57E98-260B-4AC0-A7E1-BC63AAE1F7F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7350" y="2762250"/>
              <a:ext cx="190500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2 h 298"/>
                <a:gd name="T12" fmla="*/ 179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2"/>
                    <a:pt x="25" y="0"/>
                    <a:pt x="14" y="8"/>
                  </a:cubicBezTo>
                  <a:cubicBezTo>
                    <a:pt x="3" y="16"/>
                    <a:pt x="0" y="31"/>
                    <a:pt x="8" y="42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49" name="Freeform 106">
              <a:extLst>
                <a:ext uri="{FF2B5EF4-FFF2-40B4-BE49-F238E27FC236}">
                  <a16:creationId xmlns="" xmlns:a16="http://schemas.microsoft.com/office/drawing/2014/main" id="{4871F160-0DCE-4421-B81C-EA75C4B1053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0375" y="2709863"/>
              <a:ext cx="192088" cy="250825"/>
            </a:xfrm>
            <a:custGeom>
              <a:avLst/>
              <a:gdLst>
                <a:gd name="T0" fmla="*/ 213 w 227"/>
                <a:gd name="T1" fmla="*/ 290 h 297"/>
                <a:gd name="T2" fmla="*/ 213 w 227"/>
                <a:gd name="T3" fmla="*/ 290 h 297"/>
                <a:gd name="T4" fmla="*/ 219 w 227"/>
                <a:gd name="T5" fmla="*/ 255 h 297"/>
                <a:gd name="T6" fmla="*/ 48 w 227"/>
                <a:gd name="T7" fmla="*/ 13 h 297"/>
                <a:gd name="T8" fmla="*/ 14 w 227"/>
                <a:gd name="T9" fmla="*/ 7 h 297"/>
                <a:gd name="T10" fmla="*/ 8 w 227"/>
                <a:gd name="T11" fmla="*/ 42 h 297"/>
                <a:gd name="T12" fmla="*/ 179 w 227"/>
                <a:gd name="T13" fmla="*/ 284 h 297"/>
                <a:gd name="T14" fmla="*/ 213 w 227"/>
                <a:gd name="T15" fmla="*/ 29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7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0" y="2"/>
                    <a:pt x="25" y="0"/>
                    <a:pt x="14" y="7"/>
                  </a:cubicBezTo>
                  <a:cubicBezTo>
                    <a:pt x="3" y="15"/>
                    <a:pt x="0" y="31"/>
                    <a:pt x="8" y="42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6" y="295"/>
                    <a:pt x="202" y="297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0" name="Freeform 107">
              <a:extLst>
                <a:ext uri="{FF2B5EF4-FFF2-40B4-BE49-F238E27FC236}">
                  <a16:creationId xmlns="" xmlns:a16="http://schemas.microsoft.com/office/drawing/2014/main" id="{F41FF4D6-B8F3-4756-BCB2-407B025028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344988" y="2655888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6 h 298"/>
                <a:gd name="T6" fmla="*/ 48 w 227"/>
                <a:gd name="T7" fmla="*/ 14 h 298"/>
                <a:gd name="T8" fmla="*/ 14 w 227"/>
                <a:gd name="T9" fmla="*/ 8 h 298"/>
                <a:gd name="T10" fmla="*/ 14 w 227"/>
                <a:gd name="T11" fmla="*/ 8 h 298"/>
                <a:gd name="T12" fmla="*/ 8 w 227"/>
                <a:gd name="T13" fmla="*/ 43 h 298"/>
                <a:gd name="T14" fmla="*/ 179 w 227"/>
                <a:gd name="T15" fmla="*/ 284 h 298"/>
                <a:gd name="T16" fmla="*/ 213 w 227"/>
                <a:gd name="T17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2" y="16"/>
                    <a:pt x="0" y="32"/>
                    <a:pt x="8" y="43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6" y="296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1" name="Freeform 108">
              <a:extLst>
                <a:ext uri="{FF2B5EF4-FFF2-40B4-BE49-F238E27FC236}">
                  <a16:creationId xmlns="" xmlns:a16="http://schemas.microsoft.com/office/drawing/2014/main" id="{89135810-59E8-4D6B-BC85-A70B8E8E7F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419600" y="2603500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6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3 h 298"/>
                <a:gd name="T12" fmla="*/ 178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1"/>
                    <a:pt x="8" y="43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2" name="Freeform 109">
              <a:extLst>
                <a:ext uri="{FF2B5EF4-FFF2-40B4-BE49-F238E27FC236}">
                  <a16:creationId xmlns="" xmlns:a16="http://schemas.microsoft.com/office/drawing/2014/main" id="{BC0911C2-A572-450D-AFE5-63DBA96C1A82}"/>
                </a:ext>
              </a:extLst>
            </p:cNvPr>
            <p:cNvSpPr>
              <a:spLocks/>
            </p:cNvSpPr>
            <p:nvPr/>
          </p:nvSpPr>
          <p:spPr bwMode="auto">
            <a:xfrm>
              <a:off x="4494213" y="2551113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2 h 298"/>
                <a:gd name="T12" fmla="*/ 178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2" y="16"/>
                    <a:pt x="0" y="31"/>
                    <a:pt x="8" y="42"/>
                  </a:cubicBezTo>
                  <a:cubicBezTo>
                    <a:pt x="178" y="284"/>
                    <a:pt x="178" y="284"/>
                    <a:pt x="178" y="284"/>
                  </a:cubicBezTo>
                  <a:cubicBezTo>
                    <a:pt x="186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3" name="Freeform 110">
              <a:extLst>
                <a:ext uri="{FF2B5EF4-FFF2-40B4-BE49-F238E27FC236}">
                  <a16:creationId xmlns="" xmlns:a16="http://schemas.microsoft.com/office/drawing/2014/main" id="{4BDCCD74-3980-4912-946B-D8AE8383C8A5}"/>
                </a:ext>
              </a:extLst>
            </p:cNvPr>
            <p:cNvSpPr>
              <a:spLocks/>
            </p:cNvSpPr>
            <p:nvPr/>
          </p:nvSpPr>
          <p:spPr bwMode="auto">
            <a:xfrm>
              <a:off x="4100513" y="2828925"/>
              <a:ext cx="271463" cy="344488"/>
            </a:xfrm>
            <a:custGeom>
              <a:avLst/>
              <a:gdLst>
                <a:gd name="T0" fmla="*/ 296 w 322"/>
                <a:gd name="T1" fmla="*/ 391 h 407"/>
                <a:gd name="T2" fmla="*/ 296 w 322"/>
                <a:gd name="T3" fmla="*/ 391 h 407"/>
                <a:gd name="T4" fmla="*/ 230 w 322"/>
                <a:gd name="T5" fmla="*/ 380 h 407"/>
                <a:gd name="T6" fmla="*/ 0 w 322"/>
                <a:gd name="T7" fmla="*/ 55 h 407"/>
                <a:gd name="T8" fmla="*/ 78 w 322"/>
                <a:gd name="T9" fmla="*/ 0 h 407"/>
                <a:gd name="T10" fmla="*/ 307 w 322"/>
                <a:gd name="T11" fmla="*/ 325 h 407"/>
                <a:gd name="T12" fmla="*/ 296 w 322"/>
                <a:gd name="T13" fmla="*/ 391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2" h="407">
                  <a:moveTo>
                    <a:pt x="296" y="391"/>
                  </a:moveTo>
                  <a:cubicBezTo>
                    <a:pt x="296" y="391"/>
                    <a:pt x="296" y="391"/>
                    <a:pt x="296" y="391"/>
                  </a:cubicBezTo>
                  <a:cubicBezTo>
                    <a:pt x="274" y="407"/>
                    <a:pt x="245" y="402"/>
                    <a:pt x="230" y="38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307" y="325"/>
                    <a:pt x="307" y="325"/>
                    <a:pt x="307" y="325"/>
                  </a:cubicBezTo>
                  <a:cubicBezTo>
                    <a:pt x="322" y="347"/>
                    <a:pt x="317" y="376"/>
                    <a:pt x="296" y="391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4" name="Freeform 111">
              <a:extLst>
                <a:ext uri="{FF2B5EF4-FFF2-40B4-BE49-F238E27FC236}">
                  <a16:creationId xmlns="" xmlns:a16="http://schemas.microsoft.com/office/drawing/2014/main" id="{843F7C70-3FC4-4119-9B4A-E52738DD1D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9513" y="3100388"/>
              <a:ext cx="192088" cy="250825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3 h 298"/>
                <a:gd name="T12" fmla="*/ 179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5" y="282"/>
                    <a:pt x="227" y="267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1" y="3"/>
                    <a:pt x="25" y="0"/>
                    <a:pt x="14" y="8"/>
                  </a:cubicBezTo>
                  <a:cubicBezTo>
                    <a:pt x="3" y="16"/>
                    <a:pt x="0" y="31"/>
                    <a:pt x="8" y="43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5" name="Freeform 112">
              <a:extLst>
                <a:ext uri="{FF2B5EF4-FFF2-40B4-BE49-F238E27FC236}">
                  <a16:creationId xmlns="" xmlns:a16="http://schemas.microsoft.com/office/drawing/2014/main" id="{EC764B41-0632-4BE4-8FE9-11C958106433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4125" y="3046413"/>
              <a:ext cx="190500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2 h 298"/>
                <a:gd name="T12" fmla="*/ 179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1" y="3"/>
                    <a:pt x="25" y="0"/>
                    <a:pt x="14" y="8"/>
                  </a:cubicBezTo>
                  <a:cubicBezTo>
                    <a:pt x="3" y="16"/>
                    <a:pt x="0" y="31"/>
                    <a:pt x="8" y="42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6" name="Freeform 113">
              <a:extLst>
                <a:ext uri="{FF2B5EF4-FFF2-40B4-BE49-F238E27FC236}">
                  <a16:creationId xmlns="" xmlns:a16="http://schemas.microsoft.com/office/drawing/2014/main" id="{14D977F5-D238-4496-99BB-6C66235DA45B}"/>
                </a:ext>
              </a:extLst>
            </p:cNvPr>
            <p:cNvSpPr>
              <a:spLocks/>
            </p:cNvSpPr>
            <p:nvPr/>
          </p:nvSpPr>
          <p:spPr bwMode="auto">
            <a:xfrm>
              <a:off x="3867150" y="2994025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5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2 h 298"/>
                <a:gd name="T12" fmla="*/ 179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2"/>
                    <a:pt x="25" y="0"/>
                    <a:pt x="14" y="8"/>
                  </a:cubicBezTo>
                  <a:cubicBezTo>
                    <a:pt x="3" y="16"/>
                    <a:pt x="0" y="31"/>
                    <a:pt x="8" y="42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7" name="Freeform 114">
              <a:extLst>
                <a:ext uri="{FF2B5EF4-FFF2-40B4-BE49-F238E27FC236}">
                  <a16:creationId xmlns="" xmlns:a16="http://schemas.microsoft.com/office/drawing/2014/main" id="{7D8D2423-FED9-43D9-8A56-099290A1E86C}"/>
                </a:ext>
              </a:extLst>
            </p:cNvPr>
            <p:cNvSpPr>
              <a:spLocks/>
            </p:cNvSpPr>
            <p:nvPr/>
          </p:nvSpPr>
          <p:spPr bwMode="auto">
            <a:xfrm>
              <a:off x="3941763" y="2941638"/>
              <a:ext cx="192088" cy="252413"/>
            </a:xfrm>
            <a:custGeom>
              <a:avLst/>
              <a:gdLst>
                <a:gd name="T0" fmla="*/ 213 w 227"/>
                <a:gd name="T1" fmla="*/ 290 h 297"/>
                <a:gd name="T2" fmla="*/ 213 w 227"/>
                <a:gd name="T3" fmla="*/ 290 h 297"/>
                <a:gd name="T4" fmla="*/ 219 w 227"/>
                <a:gd name="T5" fmla="*/ 255 h 297"/>
                <a:gd name="T6" fmla="*/ 48 w 227"/>
                <a:gd name="T7" fmla="*/ 13 h 297"/>
                <a:gd name="T8" fmla="*/ 14 w 227"/>
                <a:gd name="T9" fmla="*/ 7 h 297"/>
                <a:gd name="T10" fmla="*/ 14 w 227"/>
                <a:gd name="T11" fmla="*/ 7 h 297"/>
                <a:gd name="T12" fmla="*/ 8 w 227"/>
                <a:gd name="T13" fmla="*/ 42 h 297"/>
                <a:gd name="T14" fmla="*/ 179 w 227"/>
                <a:gd name="T15" fmla="*/ 284 h 297"/>
                <a:gd name="T16" fmla="*/ 213 w 227"/>
                <a:gd name="T17" fmla="*/ 29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297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6"/>
                    <a:pt x="219" y="255"/>
                  </a:cubicBezTo>
                  <a:cubicBezTo>
                    <a:pt x="48" y="13"/>
                    <a:pt x="48" y="13"/>
                    <a:pt x="48" y="13"/>
                  </a:cubicBezTo>
                  <a:cubicBezTo>
                    <a:pt x="40" y="2"/>
                    <a:pt x="25" y="0"/>
                    <a:pt x="14" y="7"/>
                  </a:cubicBezTo>
                  <a:cubicBezTo>
                    <a:pt x="14" y="7"/>
                    <a:pt x="14" y="7"/>
                    <a:pt x="14" y="7"/>
                  </a:cubicBezTo>
                  <a:cubicBezTo>
                    <a:pt x="3" y="15"/>
                    <a:pt x="0" y="31"/>
                    <a:pt x="8" y="42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7" y="295"/>
                    <a:pt x="202" y="297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8" name="Freeform 115">
              <a:extLst>
                <a:ext uri="{FF2B5EF4-FFF2-40B4-BE49-F238E27FC236}">
                  <a16:creationId xmlns="" xmlns:a16="http://schemas.microsoft.com/office/drawing/2014/main" id="{7522B520-2EF5-4D53-99F1-F5EA6C2AC5D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16375" y="2889250"/>
              <a:ext cx="192088" cy="252413"/>
            </a:xfrm>
            <a:custGeom>
              <a:avLst/>
              <a:gdLst>
                <a:gd name="T0" fmla="*/ 213 w 227"/>
                <a:gd name="T1" fmla="*/ 290 h 298"/>
                <a:gd name="T2" fmla="*/ 213 w 227"/>
                <a:gd name="T3" fmla="*/ 290 h 298"/>
                <a:gd name="T4" fmla="*/ 219 w 227"/>
                <a:gd name="T5" fmla="*/ 256 h 298"/>
                <a:gd name="T6" fmla="*/ 48 w 227"/>
                <a:gd name="T7" fmla="*/ 14 h 298"/>
                <a:gd name="T8" fmla="*/ 14 w 227"/>
                <a:gd name="T9" fmla="*/ 8 h 298"/>
                <a:gd name="T10" fmla="*/ 8 w 227"/>
                <a:gd name="T11" fmla="*/ 43 h 298"/>
                <a:gd name="T12" fmla="*/ 179 w 227"/>
                <a:gd name="T13" fmla="*/ 284 h 298"/>
                <a:gd name="T14" fmla="*/ 213 w 227"/>
                <a:gd name="T15" fmla="*/ 29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7" h="298">
                  <a:moveTo>
                    <a:pt x="213" y="290"/>
                  </a:moveTo>
                  <a:cubicBezTo>
                    <a:pt x="213" y="290"/>
                    <a:pt x="213" y="290"/>
                    <a:pt x="213" y="290"/>
                  </a:cubicBezTo>
                  <a:cubicBezTo>
                    <a:pt x="224" y="282"/>
                    <a:pt x="227" y="267"/>
                    <a:pt x="219" y="256"/>
                  </a:cubicBezTo>
                  <a:cubicBezTo>
                    <a:pt x="48" y="14"/>
                    <a:pt x="48" y="14"/>
                    <a:pt x="48" y="14"/>
                  </a:cubicBezTo>
                  <a:cubicBezTo>
                    <a:pt x="40" y="3"/>
                    <a:pt x="25" y="0"/>
                    <a:pt x="14" y="8"/>
                  </a:cubicBezTo>
                  <a:cubicBezTo>
                    <a:pt x="3" y="16"/>
                    <a:pt x="0" y="32"/>
                    <a:pt x="8" y="43"/>
                  </a:cubicBezTo>
                  <a:cubicBezTo>
                    <a:pt x="179" y="284"/>
                    <a:pt x="179" y="284"/>
                    <a:pt x="179" y="284"/>
                  </a:cubicBezTo>
                  <a:cubicBezTo>
                    <a:pt x="186" y="296"/>
                    <a:pt x="202" y="298"/>
                    <a:pt x="213" y="29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59" name="Freeform 116">
              <a:extLst>
                <a:ext uri="{FF2B5EF4-FFF2-40B4-BE49-F238E27FC236}">
                  <a16:creationId xmlns="" xmlns:a16="http://schemas.microsoft.com/office/drawing/2014/main" id="{57BDCDBB-50BF-4DAF-BDE5-AD49A6F8587D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2675" y="3168650"/>
              <a:ext cx="273050" cy="342900"/>
            </a:xfrm>
            <a:custGeom>
              <a:avLst/>
              <a:gdLst>
                <a:gd name="T0" fmla="*/ 296 w 323"/>
                <a:gd name="T1" fmla="*/ 391 h 406"/>
                <a:gd name="T2" fmla="*/ 296 w 323"/>
                <a:gd name="T3" fmla="*/ 391 h 406"/>
                <a:gd name="T4" fmla="*/ 230 w 323"/>
                <a:gd name="T5" fmla="*/ 379 h 406"/>
                <a:gd name="T6" fmla="*/ 0 w 323"/>
                <a:gd name="T7" fmla="*/ 54 h 406"/>
                <a:gd name="T8" fmla="*/ 78 w 323"/>
                <a:gd name="T9" fmla="*/ 0 h 406"/>
                <a:gd name="T10" fmla="*/ 307 w 323"/>
                <a:gd name="T11" fmla="*/ 325 h 406"/>
                <a:gd name="T12" fmla="*/ 296 w 323"/>
                <a:gd name="T13" fmla="*/ 3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3" h="406">
                  <a:moveTo>
                    <a:pt x="296" y="391"/>
                  </a:moveTo>
                  <a:cubicBezTo>
                    <a:pt x="296" y="391"/>
                    <a:pt x="296" y="391"/>
                    <a:pt x="296" y="391"/>
                  </a:cubicBezTo>
                  <a:cubicBezTo>
                    <a:pt x="275" y="406"/>
                    <a:pt x="245" y="401"/>
                    <a:pt x="230" y="379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307" y="325"/>
                    <a:pt x="307" y="325"/>
                    <a:pt x="307" y="325"/>
                  </a:cubicBezTo>
                  <a:cubicBezTo>
                    <a:pt x="323" y="346"/>
                    <a:pt x="317" y="376"/>
                    <a:pt x="296" y="391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0" name="Freeform 117">
              <a:extLst>
                <a:ext uri="{FF2B5EF4-FFF2-40B4-BE49-F238E27FC236}">
                  <a16:creationId xmlns="" xmlns:a16="http://schemas.microsoft.com/office/drawing/2014/main" id="{F8EBC95F-48DE-4C94-AE9A-B16D1961BA5D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8350" y="2492375"/>
              <a:ext cx="271463" cy="342900"/>
            </a:xfrm>
            <a:custGeom>
              <a:avLst/>
              <a:gdLst>
                <a:gd name="T0" fmla="*/ 296 w 322"/>
                <a:gd name="T1" fmla="*/ 391 h 406"/>
                <a:gd name="T2" fmla="*/ 296 w 322"/>
                <a:gd name="T3" fmla="*/ 391 h 406"/>
                <a:gd name="T4" fmla="*/ 230 w 322"/>
                <a:gd name="T5" fmla="*/ 380 h 406"/>
                <a:gd name="T6" fmla="*/ 0 w 322"/>
                <a:gd name="T7" fmla="*/ 55 h 406"/>
                <a:gd name="T8" fmla="*/ 77 w 322"/>
                <a:gd name="T9" fmla="*/ 0 h 406"/>
                <a:gd name="T10" fmla="*/ 307 w 322"/>
                <a:gd name="T11" fmla="*/ 325 h 406"/>
                <a:gd name="T12" fmla="*/ 296 w 322"/>
                <a:gd name="T13" fmla="*/ 391 h 4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2" h="406">
                  <a:moveTo>
                    <a:pt x="296" y="391"/>
                  </a:moveTo>
                  <a:cubicBezTo>
                    <a:pt x="296" y="391"/>
                    <a:pt x="296" y="391"/>
                    <a:pt x="296" y="391"/>
                  </a:cubicBezTo>
                  <a:cubicBezTo>
                    <a:pt x="274" y="406"/>
                    <a:pt x="245" y="401"/>
                    <a:pt x="230" y="380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77" y="0"/>
                    <a:pt x="77" y="0"/>
                    <a:pt x="77" y="0"/>
                  </a:cubicBezTo>
                  <a:cubicBezTo>
                    <a:pt x="307" y="325"/>
                    <a:pt x="307" y="325"/>
                    <a:pt x="307" y="325"/>
                  </a:cubicBezTo>
                  <a:cubicBezTo>
                    <a:pt x="322" y="346"/>
                    <a:pt x="317" y="376"/>
                    <a:pt x="296" y="391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1" name="Freeform 118">
              <a:extLst>
                <a:ext uri="{FF2B5EF4-FFF2-40B4-BE49-F238E27FC236}">
                  <a16:creationId xmlns="" xmlns:a16="http://schemas.microsoft.com/office/drawing/2014/main" id="{DB306B7C-C63E-4A5C-8C4F-2C43FDE4343A}"/>
                </a:ext>
              </a:extLst>
            </p:cNvPr>
            <p:cNvSpPr>
              <a:spLocks/>
            </p:cNvSpPr>
            <p:nvPr/>
          </p:nvSpPr>
          <p:spPr bwMode="auto">
            <a:xfrm>
              <a:off x="6507163" y="2989263"/>
              <a:ext cx="92075" cy="142875"/>
            </a:xfrm>
            <a:custGeom>
              <a:avLst/>
              <a:gdLst>
                <a:gd name="T0" fmla="*/ 0 w 58"/>
                <a:gd name="T1" fmla="*/ 0 h 90"/>
                <a:gd name="T2" fmla="*/ 58 w 58"/>
                <a:gd name="T3" fmla="*/ 90 h 90"/>
                <a:gd name="T4" fmla="*/ 0 w 58"/>
                <a:gd name="T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90">
                  <a:moveTo>
                    <a:pt x="0" y="0"/>
                  </a:moveTo>
                  <a:lnTo>
                    <a:pt x="58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2" name="Line 119">
              <a:extLst>
                <a:ext uri="{FF2B5EF4-FFF2-40B4-BE49-F238E27FC236}">
                  <a16:creationId xmlns="" xmlns:a16="http://schemas.microsoft.com/office/drawing/2014/main" id="{E5BC4820-363C-40FD-A3A5-40F3B67188D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507163" y="2989263"/>
              <a:ext cx="92075" cy="14287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3" name="Freeform 120">
              <a:extLst>
                <a:ext uri="{FF2B5EF4-FFF2-40B4-BE49-F238E27FC236}">
                  <a16:creationId xmlns="" xmlns:a16="http://schemas.microsoft.com/office/drawing/2014/main" id="{10803579-F674-458E-BA01-742187AF306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75413" y="2957513"/>
              <a:ext cx="155575" cy="201613"/>
            </a:xfrm>
            <a:custGeom>
              <a:avLst/>
              <a:gdLst>
                <a:gd name="T0" fmla="*/ 146 w 183"/>
                <a:gd name="T1" fmla="*/ 237 h 237"/>
                <a:gd name="T2" fmla="*/ 119 w 183"/>
                <a:gd name="T3" fmla="*/ 222 h 237"/>
                <a:gd name="T4" fmla="*/ 10 w 183"/>
                <a:gd name="T5" fmla="*/ 55 h 237"/>
                <a:gd name="T6" fmla="*/ 20 w 183"/>
                <a:gd name="T7" fmla="*/ 10 h 237"/>
                <a:gd name="T8" fmla="*/ 65 w 183"/>
                <a:gd name="T9" fmla="*/ 19 h 237"/>
                <a:gd name="T10" fmla="*/ 174 w 183"/>
                <a:gd name="T11" fmla="*/ 187 h 237"/>
                <a:gd name="T12" fmla="*/ 164 w 183"/>
                <a:gd name="T13" fmla="*/ 232 h 237"/>
                <a:gd name="T14" fmla="*/ 146 w 183"/>
                <a:gd name="T1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3" h="237">
                  <a:moveTo>
                    <a:pt x="146" y="237"/>
                  </a:moveTo>
                  <a:cubicBezTo>
                    <a:pt x="136" y="237"/>
                    <a:pt x="125" y="232"/>
                    <a:pt x="119" y="222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0" y="40"/>
                    <a:pt x="5" y="20"/>
                    <a:pt x="20" y="10"/>
                  </a:cubicBezTo>
                  <a:cubicBezTo>
                    <a:pt x="35" y="0"/>
                    <a:pt x="55" y="4"/>
                    <a:pt x="65" y="19"/>
                  </a:cubicBezTo>
                  <a:cubicBezTo>
                    <a:pt x="174" y="187"/>
                    <a:pt x="174" y="187"/>
                    <a:pt x="174" y="187"/>
                  </a:cubicBezTo>
                  <a:cubicBezTo>
                    <a:pt x="183" y="202"/>
                    <a:pt x="179" y="222"/>
                    <a:pt x="164" y="232"/>
                  </a:cubicBezTo>
                  <a:cubicBezTo>
                    <a:pt x="159" y="236"/>
                    <a:pt x="152" y="237"/>
                    <a:pt x="146" y="237"/>
                  </a:cubicBezTo>
                  <a:close/>
                </a:path>
              </a:pathLst>
            </a:custGeom>
            <a:solidFill>
              <a:srgbClr val="4CB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4" name="Freeform 121">
              <a:extLst>
                <a:ext uri="{FF2B5EF4-FFF2-40B4-BE49-F238E27FC236}">
                  <a16:creationId xmlns="" xmlns:a16="http://schemas.microsoft.com/office/drawing/2014/main" id="{443DA12A-8A21-4D86-9ACC-9B10DA9C2AD2}"/>
                </a:ext>
              </a:extLst>
            </p:cNvPr>
            <p:cNvSpPr>
              <a:spLocks/>
            </p:cNvSpPr>
            <p:nvPr/>
          </p:nvSpPr>
          <p:spPr bwMode="auto">
            <a:xfrm>
              <a:off x="6488113" y="3008313"/>
              <a:ext cx="141288" cy="92075"/>
            </a:xfrm>
            <a:custGeom>
              <a:avLst/>
              <a:gdLst>
                <a:gd name="T0" fmla="*/ 89 w 89"/>
                <a:gd name="T1" fmla="*/ 0 h 58"/>
                <a:gd name="T2" fmla="*/ 0 w 89"/>
                <a:gd name="T3" fmla="*/ 58 h 58"/>
                <a:gd name="T4" fmla="*/ 89 w 89"/>
                <a:gd name="T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9" h="58">
                  <a:moveTo>
                    <a:pt x="89" y="0"/>
                  </a:moveTo>
                  <a:lnTo>
                    <a:pt x="0" y="58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5" name="Line 122">
              <a:extLst>
                <a:ext uri="{FF2B5EF4-FFF2-40B4-BE49-F238E27FC236}">
                  <a16:creationId xmlns="" xmlns:a16="http://schemas.microsoft.com/office/drawing/2014/main" id="{6F6DE491-E5BD-4D0B-9175-7C837FE4087A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488113" y="3008313"/>
              <a:ext cx="141288" cy="9207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6" name="Freeform 123">
              <a:extLst>
                <a:ext uri="{FF2B5EF4-FFF2-40B4-BE49-F238E27FC236}">
                  <a16:creationId xmlns="" xmlns:a16="http://schemas.microsoft.com/office/drawing/2014/main" id="{C4492E74-EC2F-43D1-8C6B-1E565EC5BBC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56363" y="2976563"/>
              <a:ext cx="204788" cy="150813"/>
            </a:xfrm>
            <a:custGeom>
              <a:avLst/>
              <a:gdLst>
                <a:gd name="T0" fmla="*/ 37 w 242"/>
                <a:gd name="T1" fmla="*/ 178 h 178"/>
                <a:gd name="T2" fmla="*/ 9 w 242"/>
                <a:gd name="T3" fmla="*/ 163 h 178"/>
                <a:gd name="T4" fmla="*/ 19 w 242"/>
                <a:gd name="T5" fmla="*/ 118 h 178"/>
                <a:gd name="T6" fmla="*/ 187 w 242"/>
                <a:gd name="T7" fmla="*/ 9 h 178"/>
                <a:gd name="T8" fmla="*/ 232 w 242"/>
                <a:gd name="T9" fmla="*/ 19 h 178"/>
                <a:gd name="T10" fmla="*/ 222 w 242"/>
                <a:gd name="T11" fmla="*/ 64 h 178"/>
                <a:gd name="T12" fmla="*/ 55 w 242"/>
                <a:gd name="T13" fmla="*/ 173 h 178"/>
                <a:gd name="T14" fmla="*/ 37 w 242"/>
                <a:gd name="T15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2" h="178">
                  <a:moveTo>
                    <a:pt x="37" y="178"/>
                  </a:moveTo>
                  <a:cubicBezTo>
                    <a:pt x="26" y="178"/>
                    <a:pt x="16" y="173"/>
                    <a:pt x="9" y="163"/>
                  </a:cubicBezTo>
                  <a:cubicBezTo>
                    <a:pt x="0" y="148"/>
                    <a:pt x="4" y="128"/>
                    <a:pt x="19" y="118"/>
                  </a:cubicBezTo>
                  <a:cubicBezTo>
                    <a:pt x="187" y="9"/>
                    <a:pt x="187" y="9"/>
                    <a:pt x="187" y="9"/>
                  </a:cubicBezTo>
                  <a:cubicBezTo>
                    <a:pt x="202" y="0"/>
                    <a:pt x="222" y="4"/>
                    <a:pt x="232" y="19"/>
                  </a:cubicBezTo>
                  <a:cubicBezTo>
                    <a:pt x="242" y="34"/>
                    <a:pt x="237" y="54"/>
                    <a:pt x="222" y="64"/>
                  </a:cubicBezTo>
                  <a:cubicBezTo>
                    <a:pt x="55" y="173"/>
                    <a:pt x="55" y="173"/>
                    <a:pt x="55" y="173"/>
                  </a:cubicBezTo>
                  <a:cubicBezTo>
                    <a:pt x="49" y="176"/>
                    <a:pt x="43" y="178"/>
                    <a:pt x="37" y="178"/>
                  </a:cubicBezTo>
                  <a:close/>
                </a:path>
              </a:pathLst>
            </a:custGeom>
            <a:solidFill>
              <a:srgbClr val="4CB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7" name="Freeform 124">
              <a:extLst>
                <a:ext uri="{FF2B5EF4-FFF2-40B4-BE49-F238E27FC236}">
                  <a16:creationId xmlns="" xmlns:a16="http://schemas.microsoft.com/office/drawing/2014/main" id="{DCE11592-8260-411B-B435-DAA201CBD06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5463" y="3895725"/>
              <a:ext cx="55563" cy="112713"/>
            </a:xfrm>
            <a:custGeom>
              <a:avLst/>
              <a:gdLst>
                <a:gd name="T0" fmla="*/ 32 w 65"/>
                <a:gd name="T1" fmla="*/ 134 h 134"/>
                <a:gd name="T2" fmla="*/ 0 w 65"/>
                <a:gd name="T3" fmla="*/ 101 h 134"/>
                <a:gd name="T4" fmla="*/ 0 w 65"/>
                <a:gd name="T5" fmla="*/ 32 h 134"/>
                <a:gd name="T6" fmla="*/ 32 w 65"/>
                <a:gd name="T7" fmla="*/ 0 h 134"/>
                <a:gd name="T8" fmla="*/ 65 w 65"/>
                <a:gd name="T9" fmla="*/ 32 h 134"/>
                <a:gd name="T10" fmla="*/ 65 w 65"/>
                <a:gd name="T11" fmla="*/ 101 h 134"/>
                <a:gd name="T12" fmla="*/ 32 w 65"/>
                <a:gd name="T13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134">
                  <a:moveTo>
                    <a:pt x="32" y="134"/>
                  </a:moveTo>
                  <a:cubicBezTo>
                    <a:pt x="14" y="134"/>
                    <a:pt x="0" y="119"/>
                    <a:pt x="0" y="101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5" y="14"/>
                    <a:pt x="65" y="32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19"/>
                    <a:pt x="50" y="134"/>
                    <a:pt x="32" y="134"/>
                  </a:cubicBezTo>
                  <a:close/>
                </a:path>
              </a:pathLst>
            </a:custGeom>
            <a:solidFill>
              <a:srgbClr val="EEB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8" name="Freeform 125">
              <a:extLst>
                <a:ext uri="{FF2B5EF4-FFF2-40B4-BE49-F238E27FC236}">
                  <a16:creationId xmlns="" xmlns:a16="http://schemas.microsoft.com/office/drawing/2014/main" id="{0FCBB672-390E-4561-9B48-7270C06F03E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5463" y="4279900"/>
              <a:ext cx="55563" cy="112713"/>
            </a:xfrm>
            <a:custGeom>
              <a:avLst/>
              <a:gdLst>
                <a:gd name="T0" fmla="*/ 32 w 65"/>
                <a:gd name="T1" fmla="*/ 134 h 134"/>
                <a:gd name="T2" fmla="*/ 0 w 65"/>
                <a:gd name="T3" fmla="*/ 101 h 134"/>
                <a:gd name="T4" fmla="*/ 0 w 65"/>
                <a:gd name="T5" fmla="*/ 32 h 134"/>
                <a:gd name="T6" fmla="*/ 32 w 65"/>
                <a:gd name="T7" fmla="*/ 0 h 134"/>
                <a:gd name="T8" fmla="*/ 65 w 65"/>
                <a:gd name="T9" fmla="*/ 32 h 134"/>
                <a:gd name="T10" fmla="*/ 65 w 65"/>
                <a:gd name="T11" fmla="*/ 101 h 134"/>
                <a:gd name="T12" fmla="*/ 32 w 65"/>
                <a:gd name="T13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134">
                  <a:moveTo>
                    <a:pt x="32" y="134"/>
                  </a:moveTo>
                  <a:cubicBezTo>
                    <a:pt x="14" y="134"/>
                    <a:pt x="0" y="119"/>
                    <a:pt x="0" y="101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5" y="14"/>
                    <a:pt x="65" y="32"/>
                  </a:cubicBezTo>
                  <a:cubicBezTo>
                    <a:pt x="65" y="101"/>
                    <a:pt x="65" y="101"/>
                    <a:pt x="65" y="101"/>
                  </a:cubicBezTo>
                  <a:cubicBezTo>
                    <a:pt x="65" y="119"/>
                    <a:pt x="50" y="134"/>
                    <a:pt x="32" y="134"/>
                  </a:cubicBezTo>
                  <a:close/>
                </a:path>
              </a:pathLst>
            </a:custGeom>
            <a:solidFill>
              <a:srgbClr val="EEB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9" name="Freeform 126">
              <a:extLst>
                <a:ext uri="{FF2B5EF4-FFF2-40B4-BE49-F238E27FC236}">
                  <a16:creationId xmlns="" xmlns:a16="http://schemas.microsoft.com/office/drawing/2014/main" id="{8FAD18CC-9264-49B9-9419-760C5F2138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4525" y="3959225"/>
              <a:ext cx="101600" cy="100013"/>
            </a:xfrm>
            <a:custGeom>
              <a:avLst/>
              <a:gdLst>
                <a:gd name="T0" fmla="*/ 36 w 120"/>
                <a:gd name="T1" fmla="*/ 118 h 118"/>
                <a:gd name="T2" fmla="*/ 14 w 120"/>
                <a:gd name="T3" fmla="*/ 109 h 118"/>
                <a:gd name="T4" fmla="*/ 13 w 120"/>
                <a:gd name="T5" fmla="*/ 62 h 118"/>
                <a:gd name="T6" fmla="*/ 60 w 120"/>
                <a:gd name="T7" fmla="*/ 13 h 118"/>
                <a:gd name="T8" fmla="*/ 107 w 120"/>
                <a:gd name="T9" fmla="*/ 12 h 118"/>
                <a:gd name="T10" fmla="*/ 107 w 120"/>
                <a:gd name="T11" fmla="*/ 58 h 118"/>
                <a:gd name="T12" fmla="*/ 60 w 120"/>
                <a:gd name="T13" fmla="*/ 108 h 118"/>
                <a:gd name="T14" fmla="*/ 36 w 120"/>
                <a:gd name="T15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0" h="118">
                  <a:moveTo>
                    <a:pt x="36" y="118"/>
                  </a:moveTo>
                  <a:cubicBezTo>
                    <a:pt x="28" y="118"/>
                    <a:pt x="20" y="115"/>
                    <a:pt x="14" y="109"/>
                  </a:cubicBezTo>
                  <a:cubicBezTo>
                    <a:pt x="1" y="96"/>
                    <a:pt x="0" y="75"/>
                    <a:pt x="13" y="62"/>
                  </a:cubicBezTo>
                  <a:cubicBezTo>
                    <a:pt x="60" y="13"/>
                    <a:pt x="60" y="13"/>
                    <a:pt x="60" y="13"/>
                  </a:cubicBezTo>
                  <a:cubicBezTo>
                    <a:pt x="73" y="0"/>
                    <a:pt x="94" y="0"/>
                    <a:pt x="107" y="12"/>
                  </a:cubicBezTo>
                  <a:cubicBezTo>
                    <a:pt x="120" y="25"/>
                    <a:pt x="120" y="45"/>
                    <a:pt x="107" y="58"/>
                  </a:cubicBezTo>
                  <a:cubicBezTo>
                    <a:pt x="60" y="108"/>
                    <a:pt x="60" y="108"/>
                    <a:pt x="60" y="108"/>
                  </a:cubicBezTo>
                  <a:cubicBezTo>
                    <a:pt x="53" y="114"/>
                    <a:pt x="45" y="118"/>
                    <a:pt x="36" y="118"/>
                  </a:cubicBezTo>
                  <a:close/>
                </a:path>
              </a:pathLst>
            </a:custGeom>
            <a:solidFill>
              <a:srgbClr val="EEB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0" name="Freeform 127">
              <a:extLst>
                <a:ext uri="{FF2B5EF4-FFF2-40B4-BE49-F238E27FC236}">
                  <a16:creationId xmlns="" xmlns:a16="http://schemas.microsoft.com/office/drawing/2014/main" id="{56437922-62E7-4659-A2C3-647A865B0948}"/>
                </a:ext>
              </a:extLst>
            </p:cNvPr>
            <p:cNvSpPr>
              <a:spLocks/>
            </p:cNvSpPr>
            <p:nvPr/>
          </p:nvSpPr>
          <p:spPr bwMode="auto">
            <a:xfrm>
              <a:off x="2917825" y="4235450"/>
              <a:ext cx="101600" cy="100013"/>
            </a:xfrm>
            <a:custGeom>
              <a:avLst/>
              <a:gdLst>
                <a:gd name="T0" fmla="*/ 36 w 120"/>
                <a:gd name="T1" fmla="*/ 118 h 118"/>
                <a:gd name="T2" fmla="*/ 13 w 120"/>
                <a:gd name="T3" fmla="*/ 109 h 118"/>
                <a:gd name="T4" fmla="*/ 12 w 120"/>
                <a:gd name="T5" fmla="*/ 63 h 118"/>
                <a:gd name="T6" fmla="*/ 60 w 120"/>
                <a:gd name="T7" fmla="*/ 14 h 118"/>
                <a:gd name="T8" fmla="*/ 106 w 120"/>
                <a:gd name="T9" fmla="*/ 13 h 118"/>
                <a:gd name="T10" fmla="*/ 107 w 120"/>
                <a:gd name="T11" fmla="*/ 59 h 118"/>
                <a:gd name="T12" fmla="*/ 59 w 120"/>
                <a:gd name="T13" fmla="*/ 108 h 118"/>
                <a:gd name="T14" fmla="*/ 36 w 120"/>
                <a:gd name="T15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0" h="118">
                  <a:moveTo>
                    <a:pt x="36" y="118"/>
                  </a:moveTo>
                  <a:cubicBezTo>
                    <a:pt x="28" y="118"/>
                    <a:pt x="20" y="115"/>
                    <a:pt x="13" y="109"/>
                  </a:cubicBezTo>
                  <a:cubicBezTo>
                    <a:pt x="0" y="97"/>
                    <a:pt x="0" y="76"/>
                    <a:pt x="12" y="63"/>
                  </a:cubicBezTo>
                  <a:cubicBezTo>
                    <a:pt x="60" y="14"/>
                    <a:pt x="60" y="14"/>
                    <a:pt x="60" y="14"/>
                  </a:cubicBezTo>
                  <a:cubicBezTo>
                    <a:pt x="73" y="1"/>
                    <a:pt x="93" y="0"/>
                    <a:pt x="106" y="13"/>
                  </a:cubicBezTo>
                  <a:cubicBezTo>
                    <a:pt x="119" y="25"/>
                    <a:pt x="120" y="46"/>
                    <a:pt x="107" y="59"/>
                  </a:cubicBezTo>
                  <a:cubicBezTo>
                    <a:pt x="59" y="108"/>
                    <a:pt x="59" y="108"/>
                    <a:pt x="59" y="108"/>
                  </a:cubicBezTo>
                  <a:cubicBezTo>
                    <a:pt x="53" y="115"/>
                    <a:pt x="44" y="118"/>
                    <a:pt x="36" y="118"/>
                  </a:cubicBezTo>
                  <a:close/>
                </a:path>
              </a:pathLst>
            </a:custGeom>
            <a:solidFill>
              <a:srgbClr val="EEB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1" name="Freeform 128">
              <a:extLst>
                <a:ext uri="{FF2B5EF4-FFF2-40B4-BE49-F238E27FC236}">
                  <a16:creationId xmlns="" xmlns:a16="http://schemas.microsoft.com/office/drawing/2014/main" id="{D11CE53D-4C68-4A33-96D0-E419788ECAA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8500" y="4129088"/>
              <a:ext cx="114300" cy="53975"/>
            </a:xfrm>
            <a:custGeom>
              <a:avLst/>
              <a:gdLst>
                <a:gd name="T0" fmla="*/ 101 w 134"/>
                <a:gd name="T1" fmla="*/ 65 h 65"/>
                <a:gd name="T2" fmla="*/ 101 w 134"/>
                <a:gd name="T3" fmla="*/ 65 h 65"/>
                <a:gd name="T4" fmla="*/ 32 w 134"/>
                <a:gd name="T5" fmla="*/ 65 h 65"/>
                <a:gd name="T6" fmla="*/ 0 w 134"/>
                <a:gd name="T7" fmla="*/ 33 h 65"/>
                <a:gd name="T8" fmla="*/ 32 w 134"/>
                <a:gd name="T9" fmla="*/ 0 h 65"/>
                <a:gd name="T10" fmla="*/ 32 w 134"/>
                <a:gd name="T11" fmla="*/ 0 h 65"/>
                <a:gd name="T12" fmla="*/ 101 w 134"/>
                <a:gd name="T13" fmla="*/ 0 h 65"/>
                <a:gd name="T14" fmla="*/ 134 w 134"/>
                <a:gd name="T15" fmla="*/ 33 h 65"/>
                <a:gd name="T16" fmla="*/ 101 w 134"/>
                <a:gd name="T17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" h="65">
                  <a:moveTo>
                    <a:pt x="101" y="65"/>
                  </a:moveTo>
                  <a:cubicBezTo>
                    <a:pt x="101" y="65"/>
                    <a:pt x="101" y="65"/>
                    <a:pt x="101" y="65"/>
                  </a:cubicBezTo>
                  <a:cubicBezTo>
                    <a:pt x="32" y="65"/>
                    <a:pt x="32" y="65"/>
                    <a:pt x="32" y="65"/>
                  </a:cubicBezTo>
                  <a:cubicBezTo>
                    <a:pt x="14" y="65"/>
                    <a:pt x="0" y="51"/>
                    <a:pt x="0" y="33"/>
                  </a:cubicBezTo>
                  <a:cubicBezTo>
                    <a:pt x="0" y="15"/>
                    <a:pt x="14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19" y="0"/>
                    <a:pt x="134" y="15"/>
                    <a:pt x="134" y="33"/>
                  </a:cubicBezTo>
                  <a:cubicBezTo>
                    <a:pt x="134" y="51"/>
                    <a:pt x="119" y="65"/>
                    <a:pt x="101" y="65"/>
                  </a:cubicBezTo>
                  <a:close/>
                </a:path>
              </a:pathLst>
            </a:custGeom>
            <a:solidFill>
              <a:srgbClr val="EEB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2" name="Freeform 129">
              <a:extLst>
                <a:ext uri="{FF2B5EF4-FFF2-40B4-BE49-F238E27FC236}">
                  <a16:creationId xmlns="" xmlns:a16="http://schemas.microsoft.com/office/drawing/2014/main" id="{E50455D3-299E-46ED-BD6F-A7411D5288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855913" y="4127500"/>
              <a:ext cx="112713" cy="55563"/>
            </a:xfrm>
            <a:custGeom>
              <a:avLst/>
              <a:gdLst>
                <a:gd name="T0" fmla="*/ 101 w 134"/>
                <a:gd name="T1" fmla="*/ 66 h 66"/>
                <a:gd name="T2" fmla="*/ 101 w 134"/>
                <a:gd name="T3" fmla="*/ 66 h 66"/>
                <a:gd name="T4" fmla="*/ 32 w 134"/>
                <a:gd name="T5" fmla="*/ 65 h 66"/>
                <a:gd name="T6" fmla="*/ 0 w 134"/>
                <a:gd name="T7" fmla="*/ 33 h 66"/>
                <a:gd name="T8" fmla="*/ 32 w 134"/>
                <a:gd name="T9" fmla="*/ 0 h 66"/>
                <a:gd name="T10" fmla="*/ 32 w 134"/>
                <a:gd name="T11" fmla="*/ 0 h 66"/>
                <a:gd name="T12" fmla="*/ 101 w 134"/>
                <a:gd name="T13" fmla="*/ 0 h 66"/>
                <a:gd name="T14" fmla="*/ 134 w 134"/>
                <a:gd name="T15" fmla="*/ 33 h 66"/>
                <a:gd name="T16" fmla="*/ 101 w 134"/>
                <a:gd name="T17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4" h="66">
                  <a:moveTo>
                    <a:pt x="101" y="66"/>
                  </a:moveTo>
                  <a:cubicBezTo>
                    <a:pt x="101" y="66"/>
                    <a:pt x="101" y="66"/>
                    <a:pt x="101" y="66"/>
                  </a:cubicBezTo>
                  <a:cubicBezTo>
                    <a:pt x="32" y="65"/>
                    <a:pt x="32" y="65"/>
                    <a:pt x="32" y="65"/>
                  </a:cubicBezTo>
                  <a:cubicBezTo>
                    <a:pt x="14" y="65"/>
                    <a:pt x="0" y="51"/>
                    <a:pt x="0" y="33"/>
                  </a:cubicBezTo>
                  <a:cubicBezTo>
                    <a:pt x="0" y="15"/>
                    <a:pt x="14" y="0"/>
                    <a:pt x="32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19" y="0"/>
                    <a:pt x="134" y="15"/>
                    <a:pt x="134" y="33"/>
                  </a:cubicBezTo>
                  <a:cubicBezTo>
                    <a:pt x="133" y="51"/>
                    <a:pt x="119" y="66"/>
                    <a:pt x="101" y="66"/>
                  </a:cubicBezTo>
                  <a:close/>
                </a:path>
              </a:pathLst>
            </a:custGeom>
            <a:solidFill>
              <a:srgbClr val="EEB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3" name="Freeform 130">
              <a:extLst>
                <a:ext uri="{FF2B5EF4-FFF2-40B4-BE49-F238E27FC236}">
                  <a16:creationId xmlns="" xmlns:a16="http://schemas.microsoft.com/office/drawing/2014/main" id="{C7AAC757-B225-46CC-A0A2-791BAC20FF26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4525" y="4233863"/>
              <a:ext cx="101600" cy="98425"/>
            </a:xfrm>
            <a:custGeom>
              <a:avLst/>
              <a:gdLst>
                <a:gd name="T0" fmla="*/ 85 w 121"/>
                <a:gd name="T1" fmla="*/ 117 h 117"/>
                <a:gd name="T2" fmla="*/ 62 w 121"/>
                <a:gd name="T3" fmla="*/ 107 h 117"/>
                <a:gd name="T4" fmla="*/ 13 w 121"/>
                <a:gd name="T5" fmla="*/ 60 h 117"/>
                <a:gd name="T6" fmla="*/ 12 w 121"/>
                <a:gd name="T7" fmla="*/ 14 h 117"/>
                <a:gd name="T8" fmla="*/ 58 w 121"/>
                <a:gd name="T9" fmla="*/ 13 h 117"/>
                <a:gd name="T10" fmla="*/ 108 w 121"/>
                <a:gd name="T11" fmla="*/ 61 h 117"/>
                <a:gd name="T12" fmla="*/ 108 w 121"/>
                <a:gd name="T13" fmla="*/ 107 h 117"/>
                <a:gd name="T14" fmla="*/ 85 w 121"/>
                <a:gd name="T15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117">
                  <a:moveTo>
                    <a:pt x="85" y="117"/>
                  </a:moveTo>
                  <a:cubicBezTo>
                    <a:pt x="77" y="117"/>
                    <a:pt x="69" y="114"/>
                    <a:pt x="62" y="107"/>
                  </a:cubicBezTo>
                  <a:cubicBezTo>
                    <a:pt x="13" y="60"/>
                    <a:pt x="13" y="60"/>
                    <a:pt x="13" y="60"/>
                  </a:cubicBezTo>
                  <a:cubicBezTo>
                    <a:pt x="0" y="47"/>
                    <a:pt x="0" y="27"/>
                    <a:pt x="12" y="14"/>
                  </a:cubicBezTo>
                  <a:cubicBezTo>
                    <a:pt x="25" y="1"/>
                    <a:pt x="46" y="0"/>
                    <a:pt x="58" y="13"/>
                  </a:cubicBezTo>
                  <a:cubicBezTo>
                    <a:pt x="108" y="61"/>
                    <a:pt x="108" y="61"/>
                    <a:pt x="108" y="61"/>
                  </a:cubicBezTo>
                  <a:cubicBezTo>
                    <a:pt x="121" y="73"/>
                    <a:pt x="121" y="94"/>
                    <a:pt x="108" y="107"/>
                  </a:cubicBezTo>
                  <a:cubicBezTo>
                    <a:pt x="102" y="113"/>
                    <a:pt x="93" y="117"/>
                    <a:pt x="85" y="117"/>
                  </a:cubicBezTo>
                  <a:close/>
                </a:path>
              </a:pathLst>
            </a:custGeom>
            <a:solidFill>
              <a:srgbClr val="EEB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4" name="Freeform 131">
              <a:extLst>
                <a:ext uri="{FF2B5EF4-FFF2-40B4-BE49-F238E27FC236}">
                  <a16:creationId xmlns="" xmlns:a16="http://schemas.microsoft.com/office/drawing/2014/main" id="{9B922B5E-1288-4C9C-AD61-BC318A9C66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8300" y="3965575"/>
              <a:ext cx="103188" cy="100013"/>
            </a:xfrm>
            <a:custGeom>
              <a:avLst/>
              <a:gdLst>
                <a:gd name="T0" fmla="*/ 85 w 121"/>
                <a:gd name="T1" fmla="*/ 117 h 117"/>
                <a:gd name="T2" fmla="*/ 62 w 121"/>
                <a:gd name="T3" fmla="*/ 108 h 117"/>
                <a:gd name="T4" fmla="*/ 13 w 121"/>
                <a:gd name="T5" fmla="*/ 60 h 117"/>
                <a:gd name="T6" fmla="*/ 12 w 121"/>
                <a:gd name="T7" fmla="*/ 14 h 117"/>
                <a:gd name="T8" fmla="*/ 58 w 121"/>
                <a:gd name="T9" fmla="*/ 13 h 117"/>
                <a:gd name="T10" fmla="*/ 108 w 121"/>
                <a:gd name="T11" fmla="*/ 61 h 117"/>
                <a:gd name="T12" fmla="*/ 108 w 121"/>
                <a:gd name="T13" fmla="*/ 107 h 117"/>
                <a:gd name="T14" fmla="*/ 85 w 121"/>
                <a:gd name="T15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1" h="117">
                  <a:moveTo>
                    <a:pt x="85" y="117"/>
                  </a:moveTo>
                  <a:cubicBezTo>
                    <a:pt x="77" y="117"/>
                    <a:pt x="69" y="114"/>
                    <a:pt x="62" y="108"/>
                  </a:cubicBezTo>
                  <a:cubicBezTo>
                    <a:pt x="13" y="60"/>
                    <a:pt x="13" y="60"/>
                    <a:pt x="13" y="60"/>
                  </a:cubicBezTo>
                  <a:cubicBezTo>
                    <a:pt x="0" y="47"/>
                    <a:pt x="0" y="27"/>
                    <a:pt x="12" y="14"/>
                  </a:cubicBezTo>
                  <a:cubicBezTo>
                    <a:pt x="25" y="1"/>
                    <a:pt x="45" y="0"/>
                    <a:pt x="58" y="13"/>
                  </a:cubicBezTo>
                  <a:cubicBezTo>
                    <a:pt x="108" y="61"/>
                    <a:pt x="108" y="61"/>
                    <a:pt x="108" y="61"/>
                  </a:cubicBezTo>
                  <a:cubicBezTo>
                    <a:pt x="121" y="73"/>
                    <a:pt x="121" y="94"/>
                    <a:pt x="108" y="107"/>
                  </a:cubicBezTo>
                  <a:cubicBezTo>
                    <a:pt x="102" y="113"/>
                    <a:pt x="93" y="117"/>
                    <a:pt x="85" y="117"/>
                  </a:cubicBezTo>
                  <a:close/>
                </a:path>
              </a:pathLst>
            </a:custGeom>
            <a:solidFill>
              <a:srgbClr val="EEB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5" name="Oval 132">
              <a:extLst>
                <a:ext uri="{FF2B5EF4-FFF2-40B4-BE49-F238E27FC236}">
                  <a16:creationId xmlns="" xmlns:a16="http://schemas.microsoft.com/office/drawing/2014/main" id="{C5DCCD8A-4664-45F2-8813-96A9D74CAA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55938" y="4106863"/>
              <a:ext cx="80963" cy="82550"/>
            </a:xfrm>
            <a:prstGeom prst="ellipse">
              <a:avLst/>
            </a:prstGeom>
            <a:solidFill>
              <a:srgbClr val="EEB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6" name="Freeform 133">
              <a:extLst>
                <a:ext uri="{FF2B5EF4-FFF2-40B4-BE49-F238E27FC236}">
                  <a16:creationId xmlns="" xmlns:a16="http://schemas.microsoft.com/office/drawing/2014/main" id="{4D0F5214-3AA7-499F-AA80-83A00AA11A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452938" y="4252913"/>
              <a:ext cx="223838" cy="223838"/>
            </a:xfrm>
            <a:custGeom>
              <a:avLst/>
              <a:gdLst>
                <a:gd name="T0" fmla="*/ 132 w 264"/>
                <a:gd name="T1" fmla="*/ 264 h 264"/>
                <a:gd name="T2" fmla="*/ 0 w 264"/>
                <a:gd name="T3" fmla="*/ 132 h 264"/>
                <a:gd name="T4" fmla="*/ 132 w 264"/>
                <a:gd name="T5" fmla="*/ 0 h 264"/>
                <a:gd name="T6" fmla="*/ 264 w 264"/>
                <a:gd name="T7" fmla="*/ 132 h 264"/>
                <a:gd name="T8" fmla="*/ 132 w 264"/>
                <a:gd name="T9" fmla="*/ 264 h 264"/>
                <a:gd name="T10" fmla="*/ 132 w 264"/>
                <a:gd name="T11" fmla="*/ 33 h 264"/>
                <a:gd name="T12" fmla="*/ 33 w 264"/>
                <a:gd name="T13" fmla="*/ 132 h 264"/>
                <a:gd name="T14" fmla="*/ 132 w 264"/>
                <a:gd name="T15" fmla="*/ 231 h 264"/>
                <a:gd name="T16" fmla="*/ 231 w 264"/>
                <a:gd name="T17" fmla="*/ 132 h 264"/>
                <a:gd name="T18" fmla="*/ 132 w 264"/>
                <a:gd name="T19" fmla="*/ 33 h 264"/>
                <a:gd name="T20" fmla="*/ 132 w 264"/>
                <a:gd name="T21" fmla="*/ 206 h 264"/>
                <a:gd name="T22" fmla="*/ 58 w 264"/>
                <a:gd name="T23" fmla="*/ 132 h 264"/>
                <a:gd name="T24" fmla="*/ 132 w 264"/>
                <a:gd name="T25" fmla="*/ 58 h 264"/>
                <a:gd name="T26" fmla="*/ 206 w 264"/>
                <a:gd name="T27" fmla="*/ 132 h 264"/>
                <a:gd name="T28" fmla="*/ 132 w 264"/>
                <a:gd name="T29" fmla="*/ 206 h 264"/>
                <a:gd name="T30" fmla="*/ 132 w 264"/>
                <a:gd name="T31" fmla="*/ 90 h 264"/>
                <a:gd name="T32" fmla="*/ 90 w 264"/>
                <a:gd name="T33" fmla="*/ 132 h 264"/>
                <a:gd name="T34" fmla="*/ 132 w 264"/>
                <a:gd name="T35" fmla="*/ 173 h 264"/>
                <a:gd name="T36" fmla="*/ 173 w 264"/>
                <a:gd name="T37" fmla="*/ 132 h 264"/>
                <a:gd name="T38" fmla="*/ 132 w 264"/>
                <a:gd name="T39" fmla="*/ 9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64" h="264">
                  <a:moveTo>
                    <a:pt x="132" y="264"/>
                  </a:moveTo>
                  <a:cubicBezTo>
                    <a:pt x="59" y="264"/>
                    <a:pt x="0" y="205"/>
                    <a:pt x="0" y="132"/>
                  </a:cubicBezTo>
                  <a:cubicBezTo>
                    <a:pt x="0" y="59"/>
                    <a:pt x="59" y="0"/>
                    <a:pt x="132" y="0"/>
                  </a:cubicBezTo>
                  <a:cubicBezTo>
                    <a:pt x="205" y="0"/>
                    <a:pt x="264" y="59"/>
                    <a:pt x="264" y="132"/>
                  </a:cubicBezTo>
                  <a:cubicBezTo>
                    <a:pt x="264" y="205"/>
                    <a:pt x="205" y="264"/>
                    <a:pt x="132" y="264"/>
                  </a:cubicBezTo>
                  <a:close/>
                  <a:moveTo>
                    <a:pt x="132" y="33"/>
                  </a:moveTo>
                  <a:cubicBezTo>
                    <a:pt x="77" y="33"/>
                    <a:pt x="33" y="77"/>
                    <a:pt x="33" y="132"/>
                  </a:cubicBezTo>
                  <a:cubicBezTo>
                    <a:pt x="33" y="187"/>
                    <a:pt x="77" y="231"/>
                    <a:pt x="132" y="231"/>
                  </a:cubicBezTo>
                  <a:cubicBezTo>
                    <a:pt x="187" y="231"/>
                    <a:pt x="231" y="187"/>
                    <a:pt x="231" y="132"/>
                  </a:cubicBezTo>
                  <a:cubicBezTo>
                    <a:pt x="231" y="77"/>
                    <a:pt x="187" y="33"/>
                    <a:pt x="132" y="33"/>
                  </a:cubicBezTo>
                  <a:close/>
                  <a:moveTo>
                    <a:pt x="132" y="206"/>
                  </a:moveTo>
                  <a:cubicBezTo>
                    <a:pt x="91" y="206"/>
                    <a:pt x="58" y="173"/>
                    <a:pt x="58" y="132"/>
                  </a:cubicBezTo>
                  <a:cubicBezTo>
                    <a:pt x="58" y="91"/>
                    <a:pt x="91" y="58"/>
                    <a:pt x="132" y="58"/>
                  </a:cubicBezTo>
                  <a:cubicBezTo>
                    <a:pt x="173" y="58"/>
                    <a:pt x="206" y="91"/>
                    <a:pt x="206" y="132"/>
                  </a:cubicBezTo>
                  <a:cubicBezTo>
                    <a:pt x="206" y="173"/>
                    <a:pt x="173" y="206"/>
                    <a:pt x="132" y="206"/>
                  </a:cubicBezTo>
                  <a:close/>
                  <a:moveTo>
                    <a:pt x="132" y="90"/>
                  </a:moveTo>
                  <a:cubicBezTo>
                    <a:pt x="109" y="90"/>
                    <a:pt x="90" y="109"/>
                    <a:pt x="90" y="132"/>
                  </a:cubicBezTo>
                  <a:cubicBezTo>
                    <a:pt x="90" y="155"/>
                    <a:pt x="109" y="173"/>
                    <a:pt x="132" y="173"/>
                  </a:cubicBezTo>
                  <a:cubicBezTo>
                    <a:pt x="155" y="173"/>
                    <a:pt x="173" y="155"/>
                    <a:pt x="173" y="132"/>
                  </a:cubicBezTo>
                  <a:cubicBezTo>
                    <a:pt x="173" y="109"/>
                    <a:pt x="155" y="90"/>
                    <a:pt x="132" y="90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7" name="Freeform 134">
              <a:extLst>
                <a:ext uri="{FF2B5EF4-FFF2-40B4-BE49-F238E27FC236}">
                  <a16:creationId xmlns="" xmlns:a16="http://schemas.microsoft.com/office/drawing/2014/main" id="{93F9CBFA-D8B5-408E-B9DF-E8C40FD442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8750" y="3671888"/>
              <a:ext cx="26988" cy="71438"/>
            </a:xfrm>
            <a:custGeom>
              <a:avLst/>
              <a:gdLst>
                <a:gd name="T0" fmla="*/ 16 w 32"/>
                <a:gd name="T1" fmla="*/ 85 h 85"/>
                <a:gd name="T2" fmla="*/ 0 w 32"/>
                <a:gd name="T3" fmla="*/ 69 h 85"/>
                <a:gd name="T4" fmla="*/ 0 w 32"/>
                <a:gd name="T5" fmla="*/ 17 h 85"/>
                <a:gd name="T6" fmla="*/ 16 w 32"/>
                <a:gd name="T7" fmla="*/ 0 h 85"/>
                <a:gd name="T8" fmla="*/ 32 w 32"/>
                <a:gd name="T9" fmla="*/ 17 h 85"/>
                <a:gd name="T10" fmla="*/ 32 w 32"/>
                <a:gd name="T11" fmla="*/ 69 h 85"/>
                <a:gd name="T12" fmla="*/ 16 w 32"/>
                <a:gd name="T13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85">
                  <a:moveTo>
                    <a:pt x="16" y="85"/>
                  </a:moveTo>
                  <a:cubicBezTo>
                    <a:pt x="7" y="85"/>
                    <a:pt x="0" y="78"/>
                    <a:pt x="0" y="69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8"/>
                    <a:pt x="7" y="0"/>
                    <a:pt x="16" y="0"/>
                  </a:cubicBezTo>
                  <a:cubicBezTo>
                    <a:pt x="25" y="0"/>
                    <a:pt x="32" y="8"/>
                    <a:pt x="32" y="17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2" y="78"/>
                    <a:pt x="25" y="85"/>
                    <a:pt x="16" y="8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8" name="Freeform 135">
              <a:extLst>
                <a:ext uri="{FF2B5EF4-FFF2-40B4-BE49-F238E27FC236}">
                  <a16:creationId xmlns="" xmlns:a16="http://schemas.microsoft.com/office/drawing/2014/main" id="{295917FB-D561-4F6A-A91A-4DB3C6EADD38}"/>
                </a:ext>
              </a:extLst>
            </p:cNvPr>
            <p:cNvSpPr>
              <a:spLocks/>
            </p:cNvSpPr>
            <p:nvPr/>
          </p:nvSpPr>
          <p:spPr bwMode="auto">
            <a:xfrm>
              <a:off x="5286375" y="3706813"/>
              <a:ext cx="65088" cy="57150"/>
            </a:xfrm>
            <a:custGeom>
              <a:avLst/>
              <a:gdLst>
                <a:gd name="T0" fmla="*/ 19 w 77"/>
                <a:gd name="T1" fmla="*/ 68 h 68"/>
                <a:gd name="T2" fmla="*/ 6 w 77"/>
                <a:gd name="T3" fmla="*/ 62 h 68"/>
                <a:gd name="T4" fmla="*/ 8 w 77"/>
                <a:gd name="T5" fmla="*/ 39 h 68"/>
                <a:gd name="T6" fmla="*/ 49 w 77"/>
                <a:gd name="T7" fmla="*/ 5 h 68"/>
                <a:gd name="T8" fmla="*/ 72 w 77"/>
                <a:gd name="T9" fmla="*/ 7 h 68"/>
                <a:gd name="T10" fmla="*/ 70 w 77"/>
                <a:gd name="T11" fmla="*/ 30 h 68"/>
                <a:gd name="T12" fmla="*/ 29 w 77"/>
                <a:gd name="T13" fmla="*/ 64 h 68"/>
                <a:gd name="T14" fmla="*/ 19 w 77"/>
                <a:gd name="T1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68">
                  <a:moveTo>
                    <a:pt x="19" y="68"/>
                  </a:moveTo>
                  <a:cubicBezTo>
                    <a:pt x="14" y="68"/>
                    <a:pt x="9" y="66"/>
                    <a:pt x="6" y="62"/>
                  </a:cubicBezTo>
                  <a:cubicBezTo>
                    <a:pt x="0" y="55"/>
                    <a:pt x="1" y="45"/>
                    <a:pt x="8" y="39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56" y="0"/>
                    <a:pt x="66" y="1"/>
                    <a:pt x="72" y="7"/>
                  </a:cubicBezTo>
                  <a:cubicBezTo>
                    <a:pt x="77" y="14"/>
                    <a:pt x="77" y="25"/>
                    <a:pt x="70" y="30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6" y="67"/>
                    <a:pt x="22" y="68"/>
                    <a:pt x="19" y="6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79" name="Freeform 136">
              <a:extLst>
                <a:ext uri="{FF2B5EF4-FFF2-40B4-BE49-F238E27FC236}">
                  <a16:creationId xmlns="" xmlns:a16="http://schemas.microsoft.com/office/drawing/2014/main" id="{BA5D1DA3-44E1-46E5-9EE3-7CE1623453EC}"/>
                </a:ext>
              </a:extLst>
            </p:cNvPr>
            <p:cNvSpPr>
              <a:spLocks/>
            </p:cNvSpPr>
            <p:nvPr/>
          </p:nvSpPr>
          <p:spPr bwMode="auto">
            <a:xfrm>
              <a:off x="5302250" y="3779838"/>
              <a:ext cx="73025" cy="36513"/>
            </a:xfrm>
            <a:custGeom>
              <a:avLst/>
              <a:gdLst>
                <a:gd name="T0" fmla="*/ 17 w 87"/>
                <a:gd name="T1" fmla="*/ 44 h 44"/>
                <a:gd name="T2" fmla="*/ 1 w 87"/>
                <a:gd name="T3" fmla="*/ 31 h 44"/>
                <a:gd name="T4" fmla="*/ 14 w 87"/>
                <a:gd name="T5" fmla="*/ 12 h 44"/>
                <a:gd name="T6" fmla="*/ 66 w 87"/>
                <a:gd name="T7" fmla="*/ 2 h 44"/>
                <a:gd name="T8" fmla="*/ 85 w 87"/>
                <a:gd name="T9" fmla="*/ 15 h 44"/>
                <a:gd name="T10" fmla="*/ 72 w 87"/>
                <a:gd name="T11" fmla="*/ 34 h 44"/>
                <a:gd name="T12" fmla="*/ 20 w 87"/>
                <a:gd name="T13" fmla="*/ 44 h 44"/>
                <a:gd name="T14" fmla="*/ 17 w 87"/>
                <a:gd name="T1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7" h="44">
                  <a:moveTo>
                    <a:pt x="17" y="44"/>
                  </a:moveTo>
                  <a:cubicBezTo>
                    <a:pt x="10" y="44"/>
                    <a:pt x="3" y="39"/>
                    <a:pt x="1" y="31"/>
                  </a:cubicBezTo>
                  <a:cubicBezTo>
                    <a:pt x="0" y="22"/>
                    <a:pt x="5" y="14"/>
                    <a:pt x="14" y="12"/>
                  </a:cubicBezTo>
                  <a:cubicBezTo>
                    <a:pt x="66" y="2"/>
                    <a:pt x="66" y="2"/>
                    <a:pt x="66" y="2"/>
                  </a:cubicBezTo>
                  <a:cubicBezTo>
                    <a:pt x="75" y="0"/>
                    <a:pt x="83" y="6"/>
                    <a:pt x="85" y="15"/>
                  </a:cubicBezTo>
                  <a:cubicBezTo>
                    <a:pt x="87" y="24"/>
                    <a:pt x="81" y="32"/>
                    <a:pt x="72" y="34"/>
                  </a:cubicBezTo>
                  <a:cubicBezTo>
                    <a:pt x="20" y="44"/>
                    <a:pt x="20" y="44"/>
                    <a:pt x="20" y="44"/>
                  </a:cubicBezTo>
                  <a:cubicBezTo>
                    <a:pt x="19" y="44"/>
                    <a:pt x="18" y="44"/>
                    <a:pt x="17" y="4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0" name="Freeform 137">
              <a:extLst>
                <a:ext uri="{FF2B5EF4-FFF2-40B4-BE49-F238E27FC236}">
                  <a16:creationId xmlns="" xmlns:a16="http://schemas.microsoft.com/office/drawing/2014/main" id="{4BCDB980-9DE1-4856-9839-85163A14F657}"/>
                </a:ext>
              </a:extLst>
            </p:cNvPr>
            <p:cNvSpPr>
              <a:spLocks/>
            </p:cNvSpPr>
            <p:nvPr/>
          </p:nvSpPr>
          <p:spPr bwMode="auto">
            <a:xfrm>
              <a:off x="5278438" y="3829050"/>
              <a:ext cx="60325" cy="63500"/>
            </a:xfrm>
            <a:custGeom>
              <a:avLst/>
              <a:gdLst>
                <a:gd name="T0" fmla="*/ 52 w 71"/>
                <a:gd name="T1" fmla="*/ 75 h 75"/>
                <a:gd name="T2" fmla="*/ 40 w 71"/>
                <a:gd name="T3" fmla="*/ 69 h 75"/>
                <a:gd name="T4" fmla="*/ 6 w 71"/>
                <a:gd name="T5" fmla="*/ 29 h 75"/>
                <a:gd name="T6" fmla="*/ 8 w 71"/>
                <a:gd name="T7" fmla="*/ 6 h 75"/>
                <a:gd name="T8" fmla="*/ 31 w 71"/>
                <a:gd name="T9" fmla="*/ 8 h 75"/>
                <a:gd name="T10" fmla="*/ 65 w 71"/>
                <a:gd name="T11" fmla="*/ 48 h 75"/>
                <a:gd name="T12" fmla="*/ 63 w 71"/>
                <a:gd name="T13" fmla="*/ 71 h 75"/>
                <a:gd name="T14" fmla="*/ 52 w 71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75">
                  <a:moveTo>
                    <a:pt x="52" y="75"/>
                  </a:moveTo>
                  <a:cubicBezTo>
                    <a:pt x="48" y="75"/>
                    <a:pt x="43" y="73"/>
                    <a:pt x="40" y="69"/>
                  </a:cubicBezTo>
                  <a:cubicBezTo>
                    <a:pt x="6" y="29"/>
                    <a:pt x="6" y="29"/>
                    <a:pt x="6" y="29"/>
                  </a:cubicBezTo>
                  <a:cubicBezTo>
                    <a:pt x="0" y="22"/>
                    <a:pt x="1" y="11"/>
                    <a:pt x="8" y="6"/>
                  </a:cubicBezTo>
                  <a:cubicBezTo>
                    <a:pt x="15" y="0"/>
                    <a:pt x="25" y="1"/>
                    <a:pt x="31" y="8"/>
                  </a:cubicBezTo>
                  <a:cubicBezTo>
                    <a:pt x="65" y="48"/>
                    <a:pt x="65" y="48"/>
                    <a:pt x="65" y="48"/>
                  </a:cubicBezTo>
                  <a:cubicBezTo>
                    <a:pt x="71" y="55"/>
                    <a:pt x="70" y="65"/>
                    <a:pt x="63" y="71"/>
                  </a:cubicBezTo>
                  <a:cubicBezTo>
                    <a:pt x="60" y="73"/>
                    <a:pt x="56" y="75"/>
                    <a:pt x="52" y="7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1" name="Freeform 138">
              <a:extLst>
                <a:ext uri="{FF2B5EF4-FFF2-40B4-BE49-F238E27FC236}">
                  <a16:creationId xmlns="" xmlns:a16="http://schemas.microsoft.com/office/drawing/2014/main" id="{7F1BED07-0B72-42E1-B996-D1A01ACFE14A}"/>
                </a:ext>
              </a:extLst>
            </p:cNvPr>
            <p:cNvSpPr>
              <a:spLocks/>
            </p:cNvSpPr>
            <p:nvPr/>
          </p:nvSpPr>
          <p:spPr bwMode="auto">
            <a:xfrm>
              <a:off x="5151438" y="3702050"/>
              <a:ext cx="65088" cy="57150"/>
            </a:xfrm>
            <a:custGeom>
              <a:avLst/>
              <a:gdLst>
                <a:gd name="T0" fmla="*/ 59 w 77"/>
                <a:gd name="T1" fmla="*/ 68 h 68"/>
                <a:gd name="T2" fmla="*/ 49 w 77"/>
                <a:gd name="T3" fmla="*/ 65 h 68"/>
                <a:gd name="T4" fmla="*/ 8 w 77"/>
                <a:gd name="T5" fmla="*/ 31 h 68"/>
                <a:gd name="T6" fmla="*/ 6 w 77"/>
                <a:gd name="T7" fmla="*/ 8 h 68"/>
                <a:gd name="T8" fmla="*/ 29 w 77"/>
                <a:gd name="T9" fmla="*/ 6 h 68"/>
                <a:gd name="T10" fmla="*/ 70 w 77"/>
                <a:gd name="T11" fmla="*/ 40 h 68"/>
                <a:gd name="T12" fmla="*/ 72 w 77"/>
                <a:gd name="T13" fmla="*/ 63 h 68"/>
                <a:gd name="T14" fmla="*/ 59 w 77"/>
                <a:gd name="T1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68">
                  <a:moveTo>
                    <a:pt x="59" y="68"/>
                  </a:moveTo>
                  <a:cubicBezTo>
                    <a:pt x="55" y="68"/>
                    <a:pt x="52" y="67"/>
                    <a:pt x="49" y="65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1" y="25"/>
                    <a:pt x="0" y="15"/>
                    <a:pt x="6" y="8"/>
                  </a:cubicBezTo>
                  <a:cubicBezTo>
                    <a:pt x="12" y="1"/>
                    <a:pt x="22" y="0"/>
                    <a:pt x="29" y="6"/>
                  </a:cubicBezTo>
                  <a:cubicBezTo>
                    <a:pt x="70" y="40"/>
                    <a:pt x="70" y="40"/>
                    <a:pt x="70" y="40"/>
                  </a:cubicBezTo>
                  <a:cubicBezTo>
                    <a:pt x="76" y="45"/>
                    <a:pt x="77" y="56"/>
                    <a:pt x="72" y="63"/>
                  </a:cubicBezTo>
                  <a:cubicBezTo>
                    <a:pt x="68" y="66"/>
                    <a:pt x="64" y="68"/>
                    <a:pt x="59" y="6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2" name="Freeform 139">
              <a:extLst>
                <a:ext uri="{FF2B5EF4-FFF2-40B4-BE49-F238E27FC236}">
                  <a16:creationId xmlns="" xmlns:a16="http://schemas.microsoft.com/office/drawing/2014/main" id="{0F6D2052-85EA-49EE-B66F-C965691F1BF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27625" y="3776663"/>
              <a:ext cx="74613" cy="36513"/>
            </a:xfrm>
            <a:custGeom>
              <a:avLst/>
              <a:gdLst>
                <a:gd name="T0" fmla="*/ 70 w 87"/>
                <a:gd name="T1" fmla="*/ 44 h 44"/>
                <a:gd name="T2" fmla="*/ 66 w 87"/>
                <a:gd name="T3" fmla="*/ 44 h 44"/>
                <a:gd name="T4" fmla="*/ 15 w 87"/>
                <a:gd name="T5" fmla="*/ 34 h 44"/>
                <a:gd name="T6" fmla="*/ 2 w 87"/>
                <a:gd name="T7" fmla="*/ 14 h 44"/>
                <a:gd name="T8" fmla="*/ 21 w 87"/>
                <a:gd name="T9" fmla="*/ 2 h 44"/>
                <a:gd name="T10" fmla="*/ 73 w 87"/>
                <a:gd name="T11" fmla="*/ 12 h 44"/>
                <a:gd name="T12" fmla="*/ 86 w 87"/>
                <a:gd name="T13" fmla="*/ 31 h 44"/>
                <a:gd name="T14" fmla="*/ 70 w 87"/>
                <a:gd name="T1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7" h="44">
                  <a:moveTo>
                    <a:pt x="70" y="44"/>
                  </a:moveTo>
                  <a:cubicBezTo>
                    <a:pt x="69" y="44"/>
                    <a:pt x="68" y="44"/>
                    <a:pt x="66" y="4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6" y="32"/>
                    <a:pt x="0" y="23"/>
                    <a:pt x="2" y="14"/>
                  </a:cubicBezTo>
                  <a:cubicBezTo>
                    <a:pt x="4" y="6"/>
                    <a:pt x="12" y="0"/>
                    <a:pt x="21" y="2"/>
                  </a:cubicBezTo>
                  <a:cubicBezTo>
                    <a:pt x="73" y="12"/>
                    <a:pt x="73" y="12"/>
                    <a:pt x="73" y="12"/>
                  </a:cubicBezTo>
                  <a:cubicBezTo>
                    <a:pt x="82" y="13"/>
                    <a:pt x="87" y="22"/>
                    <a:pt x="86" y="31"/>
                  </a:cubicBezTo>
                  <a:cubicBezTo>
                    <a:pt x="84" y="38"/>
                    <a:pt x="77" y="44"/>
                    <a:pt x="70" y="4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3" name="Freeform 140">
              <a:extLst>
                <a:ext uri="{FF2B5EF4-FFF2-40B4-BE49-F238E27FC236}">
                  <a16:creationId xmlns="" xmlns:a16="http://schemas.microsoft.com/office/drawing/2014/main" id="{6774DF05-FDE2-48FB-9E20-455FC1C49836}"/>
                </a:ext>
              </a:extLst>
            </p:cNvPr>
            <p:cNvSpPr>
              <a:spLocks/>
            </p:cNvSpPr>
            <p:nvPr/>
          </p:nvSpPr>
          <p:spPr bwMode="auto">
            <a:xfrm>
              <a:off x="5165725" y="3824288"/>
              <a:ext cx="60325" cy="63500"/>
            </a:xfrm>
            <a:custGeom>
              <a:avLst/>
              <a:gdLst>
                <a:gd name="T0" fmla="*/ 19 w 71"/>
                <a:gd name="T1" fmla="*/ 75 h 75"/>
                <a:gd name="T2" fmla="*/ 8 w 71"/>
                <a:gd name="T3" fmla="*/ 71 h 75"/>
                <a:gd name="T4" fmla="*/ 6 w 71"/>
                <a:gd name="T5" fmla="*/ 48 h 75"/>
                <a:gd name="T6" fmla="*/ 40 w 71"/>
                <a:gd name="T7" fmla="*/ 8 h 75"/>
                <a:gd name="T8" fmla="*/ 63 w 71"/>
                <a:gd name="T9" fmla="*/ 6 h 75"/>
                <a:gd name="T10" fmla="*/ 65 w 71"/>
                <a:gd name="T11" fmla="*/ 29 h 75"/>
                <a:gd name="T12" fmla="*/ 31 w 71"/>
                <a:gd name="T13" fmla="*/ 69 h 75"/>
                <a:gd name="T14" fmla="*/ 19 w 71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75">
                  <a:moveTo>
                    <a:pt x="19" y="75"/>
                  </a:moveTo>
                  <a:cubicBezTo>
                    <a:pt x="15" y="75"/>
                    <a:pt x="11" y="74"/>
                    <a:pt x="8" y="71"/>
                  </a:cubicBezTo>
                  <a:cubicBezTo>
                    <a:pt x="1" y="66"/>
                    <a:pt x="0" y="55"/>
                    <a:pt x="6" y="48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6" y="1"/>
                    <a:pt x="56" y="0"/>
                    <a:pt x="63" y="6"/>
                  </a:cubicBezTo>
                  <a:cubicBezTo>
                    <a:pt x="70" y="12"/>
                    <a:pt x="71" y="22"/>
                    <a:pt x="65" y="29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28" y="73"/>
                    <a:pt x="23" y="75"/>
                    <a:pt x="19" y="7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4" name="Freeform 141">
              <a:extLst>
                <a:ext uri="{FF2B5EF4-FFF2-40B4-BE49-F238E27FC236}">
                  <a16:creationId xmlns="" xmlns:a16="http://schemas.microsoft.com/office/drawing/2014/main" id="{13A30985-7307-427A-9EE3-BA8954A49E46}"/>
                </a:ext>
              </a:extLst>
            </p:cNvPr>
            <p:cNvSpPr>
              <a:spLocks/>
            </p:cNvSpPr>
            <p:nvPr/>
          </p:nvSpPr>
          <p:spPr bwMode="auto">
            <a:xfrm>
              <a:off x="5232400" y="3843338"/>
              <a:ext cx="26988" cy="71438"/>
            </a:xfrm>
            <a:custGeom>
              <a:avLst/>
              <a:gdLst>
                <a:gd name="T0" fmla="*/ 17 w 33"/>
                <a:gd name="T1" fmla="*/ 85 h 85"/>
                <a:gd name="T2" fmla="*/ 0 w 33"/>
                <a:gd name="T3" fmla="*/ 69 h 85"/>
                <a:gd name="T4" fmla="*/ 0 w 33"/>
                <a:gd name="T5" fmla="*/ 16 h 85"/>
                <a:gd name="T6" fmla="*/ 17 w 33"/>
                <a:gd name="T7" fmla="*/ 0 h 85"/>
                <a:gd name="T8" fmla="*/ 33 w 33"/>
                <a:gd name="T9" fmla="*/ 16 h 85"/>
                <a:gd name="T10" fmla="*/ 33 w 33"/>
                <a:gd name="T11" fmla="*/ 69 h 85"/>
                <a:gd name="T12" fmla="*/ 17 w 33"/>
                <a:gd name="T13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85">
                  <a:moveTo>
                    <a:pt x="17" y="85"/>
                  </a:moveTo>
                  <a:cubicBezTo>
                    <a:pt x="8" y="85"/>
                    <a:pt x="0" y="78"/>
                    <a:pt x="0" y="6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8" y="0"/>
                    <a:pt x="17" y="0"/>
                  </a:cubicBezTo>
                  <a:cubicBezTo>
                    <a:pt x="26" y="0"/>
                    <a:pt x="33" y="7"/>
                    <a:pt x="33" y="16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33" y="78"/>
                    <a:pt x="26" y="85"/>
                    <a:pt x="17" y="8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5" name="Freeform 142">
              <a:extLst>
                <a:ext uri="{FF2B5EF4-FFF2-40B4-BE49-F238E27FC236}">
                  <a16:creationId xmlns="" xmlns:a16="http://schemas.microsoft.com/office/drawing/2014/main" id="{1DCF92B0-5DC6-4825-BB37-15B143556E79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6438" y="1371600"/>
              <a:ext cx="26988" cy="71438"/>
            </a:xfrm>
            <a:custGeom>
              <a:avLst/>
              <a:gdLst>
                <a:gd name="T0" fmla="*/ 16 w 33"/>
                <a:gd name="T1" fmla="*/ 85 h 85"/>
                <a:gd name="T2" fmla="*/ 0 w 33"/>
                <a:gd name="T3" fmla="*/ 69 h 85"/>
                <a:gd name="T4" fmla="*/ 0 w 33"/>
                <a:gd name="T5" fmla="*/ 16 h 85"/>
                <a:gd name="T6" fmla="*/ 16 w 33"/>
                <a:gd name="T7" fmla="*/ 0 h 85"/>
                <a:gd name="T8" fmla="*/ 33 w 33"/>
                <a:gd name="T9" fmla="*/ 16 h 85"/>
                <a:gd name="T10" fmla="*/ 33 w 33"/>
                <a:gd name="T11" fmla="*/ 69 h 85"/>
                <a:gd name="T12" fmla="*/ 16 w 33"/>
                <a:gd name="T13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85">
                  <a:moveTo>
                    <a:pt x="16" y="85"/>
                  </a:moveTo>
                  <a:cubicBezTo>
                    <a:pt x="7" y="85"/>
                    <a:pt x="0" y="78"/>
                    <a:pt x="0" y="6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3" y="7"/>
                    <a:pt x="33" y="16"/>
                  </a:cubicBezTo>
                  <a:cubicBezTo>
                    <a:pt x="33" y="69"/>
                    <a:pt x="33" y="69"/>
                    <a:pt x="33" y="69"/>
                  </a:cubicBezTo>
                  <a:cubicBezTo>
                    <a:pt x="33" y="78"/>
                    <a:pt x="25" y="85"/>
                    <a:pt x="16" y="8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6" name="Freeform 143">
              <a:extLst>
                <a:ext uri="{FF2B5EF4-FFF2-40B4-BE49-F238E27FC236}">
                  <a16:creationId xmlns="" xmlns:a16="http://schemas.microsoft.com/office/drawing/2014/main" id="{96479B48-3AEF-426F-A309-3E7ED95DC0BF}"/>
                </a:ext>
              </a:extLst>
            </p:cNvPr>
            <p:cNvSpPr>
              <a:spLocks/>
            </p:cNvSpPr>
            <p:nvPr/>
          </p:nvSpPr>
          <p:spPr bwMode="auto">
            <a:xfrm>
              <a:off x="4565650" y="1404938"/>
              <a:ext cx="65088" cy="58738"/>
            </a:xfrm>
            <a:custGeom>
              <a:avLst/>
              <a:gdLst>
                <a:gd name="T0" fmla="*/ 18 w 77"/>
                <a:gd name="T1" fmla="*/ 69 h 69"/>
                <a:gd name="T2" fmla="*/ 6 w 77"/>
                <a:gd name="T3" fmla="*/ 63 h 69"/>
                <a:gd name="T4" fmla="*/ 8 w 77"/>
                <a:gd name="T5" fmla="*/ 40 h 69"/>
                <a:gd name="T6" fmla="*/ 48 w 77"/>
                <a:gd name="T7" fmla="*/ 6 h 69"/>
                <a:gd name="T8" fmla="*/ 71 w 77"/>
                <a:gd name="T9" fmla="*/ 8 h 69"/>
                <a:gd name="T10" fmla="*/ 69 w 77"/>
                <a:gd name="T11" fmla="*/ 31 h 69"/>
                <a:gd name="T12" fmla="*/ 29 w 77"/>
                <a:gd name="T13" fmla="*/ 65 h 69"/>
                <a:gd name="T14" fmla="*/ 18 w 77"/>
                <a:gd name="T15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69">
                  <a:moveTo>
                    <a:pt x="18" y="69"/>
                  </a:moveTo>
                  <a:cubicBezTo>
                    <a:pt x="14" y="69"/>
                    <a:pt x="9" y="67"/>
                    <a:pt x="6" y="63"/>
                  </a:cubicBezTo>
                  <a:cubicBezTo>
                    <a:pt x="0" y="56"/>
                    <a:pt x="1" y="46"/>
                    <a:pt x="8" y="40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55" y="0"/>
                    <a:pt x="65" y="1"/>
                    <a:pt x="71" y="8"/>
                  </a:cubicBezTo>
                  <a:cubicBezTo>
                    <a:pt x="77" y="15"/>
                    <a:pt x="76" y="25"/>
                    <a:pt x="69" y="31"/>
                  </a:cubicBezTo>
                  <a:cubicBezTo>
                    <a:pt x="29" y="65"/>
                    <a:pt x="29" y="65"/>
                    <a:pt x="29" y="65"/>
                  </a:cubicBezTo>
                  <a:cubicBezTo>
                    <a:pt x="26" y="67"/>
                    <a:pt x="22" y="69"/>
                    <a:pt x="18" y="69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7" name="Freeform 144">
              <a:extLst>
                <a:ext uri="{FF2B5EF4-FFF2-40B4-BE49-F238E27FC236}">
                  <a16:creationId xmlns="" xmlns:a16="http://schemas.microsoft.com/office/drawing/2014/main" id="{98519852-1A42-4971-990E-5D6BA5C25E7C}"/>
                </a:ext>
              </a:extLst>
            </p:cNvPr>
            <p:cNvSpPr>
              <a:spLocks/>
            </p:cNvSpPr>
            <p:nvPr/>
          </p:nvSpPr>
          <p:spPr bwMode="auto">
            <a:xfrm>
              <a:off x="4579938" y="1479550"/>
              <a:ext cx="74613" cy="36513"/>
            </a:xfrm>
            <a:custGeom>
              <a:avLst/>
              <a:gdLst>
                <a:gd name="T0" fmla="*/ 18 w 87"/>
                <a:gd name="T1" fmla="*/ 44 h 44"/>
                <a:gd name="T2" fmla="*/ 2 w 87"/>
                <a:gd name="T3" fmla="*/ 31 h 44"/>
                <a:gd name="T4" fmla="*/ 15 w 87"/>
                <a:gd name="T5" fmla="*/ 12 h 44"/>
                <a:gd name="T6" fmla="*/ 66 w 87"/>
                <a:gd name="T7" fmla="*/ 2 h 44"/>
                <a:gd name="T8" fmla="*/ 85 w 87"/>
                <a:gd name="T9" fmla="*/ 15 h 44"/>
                <a:gd name="T10" fmla="*/ 72 w 87"/>
                <a:gd name="T11" fmla="*/ 34 h 44"/>
                <a:gd name="T12" fmla="*/ 21 w 87"/>
                <a:gd name="T13" fmla="*/ 44 h 44"/>
                <a:gd name="T14" fmla="*/ 18 w 87"/>
                <a:gd name="T1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7" h="44">
                  <a:moveTo>
                    <a:pt x="18" y="44"/>
                  </a:moveTo>
                  <a:cubicBezTo>
                    <a:pt x="10" y="44"/>
                    <a:pt x="3" y="39"/>
                    <a:pt x="2" y="31"/>
                  </a:cubicBezTo>
                  <a:cubicBezTo>
                    <a:pt x="0" y="22"/>
                    <a:pt x="6" y="14"/>
                    <a:pt x="15" y="12"/>
                  </a:cubicBezTo>
                  <a:cubicBezTo>
                    <a:pt x="66" y="2"/>
                    <a:pt x="66" y="2"/>
                    <a:pt x="66" y="2"/>
                  </a:cubicBezTo>
                  <a:cubicBezTo>
                    <a:pt x="75" y="0"/>
                    <a:pt x="84" y="6"/>
                    <a:pt x="85" y="15"/>
                  </a:cubicBezTo>
                  <a:cubicBezTo>
                    <a:pt x="87" y="23"/>
                    <a:pt x="81" y="32"/>
                    <a:pt x="72" y="3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0" y="44"/>
                    <a:pt x="19" y="44"/>
                    <a:pt x="18" y="4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8" name="Freeform 145">
              <a:extLst>
                <a:ext uri="{FF2B5EF4-FFF2-40B4-BE49-F238E27FC236}">
                  <a16:creationId xmlns="" xmlns:a16="http://schemas.microsoft.com/office/drawing/2014/main" id="{69F5AA48-531F-48F2-AABF-9F03D70667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57713" y="1528763"/>
              <a:ext cx="58738" cy="61913"/>
            </a:xfrm>
            <a:custGeom>
              <a:avLst/>
              <a:gdLst>
                <a:gd name="T0" fmla="*/ 52 w 70"/>
                <a:gd name="T1" fmla="*/ 74 h 74"/>
                <a:gd name="T2" fmla="*/ 39 w 70"/>
                <a:gd name="T3" fmla="*/ 69 h 74"/>
                <a:gd name="T4" fmla="*/ 5 w 70"/>
                <a:gd name="T5" fmla="*/ 28 h 74"/>
                <a:gd name="T6" fmla="*/ 7 w 70"/>
                <a:gd name="T7" fmla="*/ 5 h 74"/>
                <a:gd name="T8" fmla="*/ 30 w 70"/>
                <a:gd name="T9" fmla="*/ 7 h 74"/>
                <a:gd name="T10" fmla="*/ 64 w 70"/>
                <a:gd name="T11" fmla="*/ 48 h 74"/>
                <a:gd name="T12" fmla="*/ 62 w 70"/>
                <a:gd name="T13" fmla="*/ 71 h 74"/>
                <a:gd name="T14" fmla="*/ 52 w 70"/>
                <a:gd name="T15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74">
                  <a:moveTo>
                    <a:pt x="52" y="74"/>
                  </a:moveTo>
                  <a:cubicBezTo>
                    <a:pt x="47" y="74"/>
                    <a:pt x="42" y="73"/>
                    <a:pt x="39" y="69"/>
                  </a:cubicBezTo>
                  <a:cubicBezTo>
                    <a:pt x="5" y="28"/>
                    <a:pt x="5" y="28"/>
                    <a:pt x="5" y="28"/>
                  </a:cubicBezTo>
                  <a:cubicBezTo>
                    <a:pt x="0" y="21"/>
                    <a:pt x="1" y="11"/>
                    <a:pt x="7" y="5"/>
                  </a:cubicBezTo>
                  <a:cubicBezTo>
                    <a:pt x="14" y="0"/>
                    <a:pt x="25" y="1"/>
                    <a:pt x="30" y="7"/>
                  </a:cubicBezTo>
                  <a:cubicBezTo>
                    <a:pt x="64" y="48"/>
                    <a:pt x="64" y="48"/>
                    <a:pt x="64" y="48"/>
                  </a:cubicBezTo>
                  <a:cubicBezTo>
                    <a:pt x="70" y="55"/>
                    <a:pt x="69" y="65"/>
                    <a:pt x="62" y="71"/>
                  </a:cubicBezTo>
                  <a:cubicBezTo>
                    <a:pt x="59" y="73"/>
                    <a:pt x="55" y="74"/>
                    <a:pt x="52" y="7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9" name="Freeform 146">
              <a:extLst>
                <a:ext uri="{FF2B5EF4-FFF2-40B4-BE49-F238E27FC236}">
                  <a16:creationId xmlns="" xmlns:a16="http://schemas.microsoft.com/office/drawing/2014/main" id="{A42ADE82-A3F3-468C-9C40-A6D209613EB5}"/>
                </a:ext>
              </a:extLst>
            </p:cNvPr>
            <p:cNvSpPr>
              <a:spLocks/>
            </p:cNvSpPr>
            <p:nvPr/>
          </p:nvSpPr>
          <p:spPr bwMode="auto">
            <a:xfrm>
              <a:off x="4430713" y="1401763"/>
              <a:ext cx="65088" cy="57150"/>
            </a:xfrm>
            <a:custGeom>
              <a:avLst/>
              <a:gdLst>
                <a:gd name="T0" fmla="*/ 59 w 77"/>
                <a:gd name="T1" fmla="*/ 68 h 68"/>
                <a:gd name="T2" fmla="*/ 48 w 77"/>
                <a:gd name="T3" fmla="*/ 65 h 68"/>
                <a:gd name="T4" fmla="*/ 8 w 77"/>
                <a:gd name="T5" fmla="*/ 31 h 68"/>
                <a:gd name="T6" fmla="*/ 6 w 77"/>
                <a:gd name="T7" fmla="*/ 8 h 68"/>
                <a:gd name="T8" fmla="*/ 29 w 77"/>
                <a:gd name="T9" fmla="*/ 6 h 68"/>
                <a:gd name="T10" fmla="*/ 69 w 77"/>
                <a:gd name="T11" fmla="*/ 39 h 68"/>
                <a:gd name="T12" fmla="*/ 71 w 77"/>
                <a:gd name="T13" fmla="*/ 62 h 68"/>
                <a:gd name="T14" fmla="*/ 59 w 77"/>
                <a:gd name="T1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68">
                  <a:moveTo>
                    <a:pt x="59" y="68"/>
                  </a:moveTo>
                  <a:cubicBezTo>
                    <a:pt x="55" y="68"/>
                    <a:pt x="51" y="67"/>
                    <a:pt x="48" y="65"/>
                  </a:cubicBezTo>
                  <a:cubicBezTo>
                    <a:pt x="8" y="31"/>
                    <a:pt x="8" y="31"/>
                    <a:pt x="8" y="31"/>
                  </a:cubicBezTo>
                  <a:cubicBezTo>
                    <a:pt x="1" y="25"/>
                    <a:pt x="0" y="15"/>
                    <a:pt x="6" y="8"/>
                  </a:cubicBezTo>
                  <a:cubicBezTo>
                    <a:pt x="11" y="1"/>
                    <a:pt x="22" y="0"/>
                    <a:pt x="29" y="6"/>
                  </a:cubicBezTo>
                  <a:cubicBezTo>
                    <a:pt x="69" y="39"/>
                    <a:pt x="69" y="39"/>
                    <a:pt x="69" y="39"/>
                  </a:cubicBezTo>
                  <a:cubicBezTo>
                    <a:pt x="76" y="45"/>
                    <a:pt x="77" y="56"/>
                    <a:pt x="71" y="62"/>
                  </a:cubicBezTo>
                  <a:cubicBezTo>
                    <a:pt x="68" y="66"/>
                    <a:pt x="63" y="68"/>
                    <a:pt x="59" y="6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0" name="Freeform 147">
              <a:extLst>
                <a:ext uri="{FF2B5EF4-FFF2-40B4-BE49-F238E27FC236}">
                  <a16:creationId xmlns="" xmlns:a16="http://schemas.microsoft.com/office/drawing/2014/main" id="{AC5C2DDC-92DF-470C-BC4D-990ED94F75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406900" y="1474788"/>
              <a:ext cx="73025" cy="38100"/>
            </a:xfrm>
            <a:custGeom>
              <a:avLst/>
              <a:gdLst>
                <a:gd name="T0" fmla="*/ 69 w 87"/>
                <a:gd name="T1" fmla="*/ 44 h 44"/>
                <a:gd name="T2" fmla="*/ 66 w 87"/>
                <a:gd name="T3" fmla="*/ 43 h 44"/>
                <a:gd name="T4" fmla="*/ 14 w 87"/>
                <a:gd name="T5" fmla="*/ 33 h 44"/>
                <a:gd name="T6" fmla="*/ 1 w 87"/>
                <a:gd name="T7" fmla="*/ 14 h 44"/>
                <a:gd name="T8" fmla="*/ 21 w 87"/>
                <a:gd name="T9" fmla="*/ 1 h 44"/>
                <a:gd name="T10" fmla="*/ 72 w 87"/>
                <a:gd name="T11" fmla="*/ 11 h 44"/>
                <a:gd name="T12" fmla="*/ 85 w 87"/>
                <a:gd name="T13" fmla="*/ 31 h 44"/>
                <a:gd name="T14" fmla="*/ 69 w 87"/>
                <a:gd name="T1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7" h="44">
                  <a:moveTo>
                    <a:pt x="69" y="44"/>
                  </a:moveTo>
                  <a:cubicBezTo>
                    <a:pt x="68" y="44"/>
                    <a:pt x="67" y="44"/>
                    <a:pt x="66" y="43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5" y="32"/>
                    <a:pt x="0" y="23"/>
                    <a:pt x="1" y="14"/>
                  </a:cubicBezTo>
                  <a:cubicBezTo>
                    <a:pt x="3" y="5"/>
                    <a:pt x="12" y="0"/>
                    <a:pt x="21" y="1"/>
                  </a:cubicBezTo>
                  <a:cubicBezTo>
                    <a:pt x="72" y="11"/>
                    <a:pt x="72" y="11"/>
                    <a:pt x="72" y="11"/>
                  </a:cubicBezTo>
                  <a:cubicBezTo>
                    <a:pt x="81" y="13"/>
                    <a:pt x="87" y="22"/>
                    <a:pt x="85" y="31"/>
                  </a:cubicBezTo>
                  <a:cubicBezTo>
                    <a:pt x="83" y="38"/>
                    <a:pt x="77" y="44"/>
                    <a:pt x="69" y="4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1" name="Freeform 148">
              <a:extLst>
                <a:ext uri="{FF2B5EF4-FFF2-40B4-BE49-F238E27FC236}">
                  <a16:creationId xmlns="" xmlns:a16="http://schemas.microsoft.com/office/drawing/2014/main" id="{3568717C-B7CF-4E6E-A48B-5860AD51D2FC}"/>
                </a:ext>
              </a:extLst>
            </p:cNvPr>
            <p:cNvSpPr>
              <a:spLocks/>
            </p:cNvSpPr>
            <p:nvPr/>
          </p:nvSpPr>
          <p:spPr bwMode="auto">
            <a:xfrm>
              <a:off x="4445000" y="1524000"/>
              <a:ext cx="58738" cy="63500"/>
            </a:xfrm>
            <a:custGeom>
              <a:avLst/>
              <a:gdLst>
                <a:gd name="T0" fmla="*/ 18 w 70"/>
                <a:gd name="T1" fmla="*/ 75 h 75"/>
                <a:gd name="T2" fmla="*/ 8 w 70"/>
                <a:gd name="T3" fmla="*/ 71 h 75"/>
                <a:gd name="T4" fmla="*/ 6 w 70"/>
                <a:gd name="T5" fmla="*/ 48 h 75"/>
                <a:gd name="T6" fmla="*/ 39 w 70"/>
                <a:gd name="T7" fmla="*/ 8 h 75"/>
                <a:gd name="T8" fmla="*/ 62 w 70"/>
                <a:gd name="T9" fmla="*/ 6 h 75"/>
                <a:gd name="T10" fmla="*/ 64 w 70"/>
                <a:gd name="T11" fmla="*/ 29 h 75"/>
                <a:gd name="T12" fmla="*/ 31 w 70"/>
                <a:gd name="T13" fmla="*/ 69 h 75"/>
                <a:gd name="T14" fmla="*/ 18 w 70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75">
                  <a:moveTo>
                    <a:pt x="18" y="75"/>
                  </a:moveTo>
                  <a:cubicBezTo>
                    <a:pt x="14" y="75"/>
                    <a:pt x="11" y="74"/>
                    <a:pt x="8" y="71"/>
                  </a:cubicBezTo>
                  <a:cubicBezTo>
                    <a:pt x="1" y="66"/>
                    <a:pt x="0" y="55"/>
                    <a:pt x="6" y="48"/>
                  </a:cubicBezTo>
                  <a:cubicBezTo>
                    <a:pt x="39" y="8"/>
                    <a:pt x="39" y="8"/>
                    <a:pt x="39" y="8"/>
                  </a:cubicBezTo>
                  <a:cubicBezTo>
                    <a:pt x="45" y="1"/>
                    <a:pt x="55" y="0"/>
                    <a:pt x="62" y="6"/>
                  </a:cubicBezTo>
                  <a:cubicBezTo>
                    <a:pt x="69" y="12"/>
                    <a:pt x="70" y="22"/>
                    <a:pt x="64" y="29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27" y="73"/>
                    <a:pt x="23" y="75"/>
                    <a:pt x="18" y="7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2" name="Freeform 149">
              <a:extLst>
                <a:ext uri="{FF2B5EF4-FFF2-40B4-BE49-F238E27FC236}">
                  <a16:creationId xmlns="" xmlns:a16="http://schemas.microsoft.com/office/drawing/2014/main" id="{61D8812D-0D9F-4218-9A33-494BDA5E26FE}"/>
                </a:ext>
              </a:extLst>
            </p:cNvPr>
            <p:cNvSpPr>
              <a:spLocks/>
            </p:cNvSpPr>
            <p:nvPr/>
          </p:nvSpPr>
          <p:spPr bwMode="auto">
            <a:xfrm>
              <a:off x="4511675" y="1543050"/>
              <a:ext cx="26988" cy="71438"/>
            </a:xfrm>
            <a:custGeom>
              <a:avLst/>
              <a:gdLst>
                <a:gd name="T0" fmla="*/ 16 w 32"/>
                <a:gd name="T1" fmla="*/ 85 h 85"/>
                <a:gd name="T2" fmla="*/ 0 w 32"/>
                <a:gd name="T3" fmla="*/ 69 h 85"/>
                <a:gd name="T4" fmla="*/ 0 w 32"/>
                <a:gd name="T5" fmla="*/ 16 h 85"/>
                <a:gd name="T6" fmla="*/ 16 w 32"/>
                <a:gd name="T7" fmla="*/ 0 h 85"/>
                <a:gd name="T8" fmla="*/ 32 w 32"/>
                <a:gd name="T9" fmla="*/ 16 h 85"/>
                <a:gd name="T10" fmla="*/ 32 w 32"/>
                <a:gd name="T11" fmla="*/ 69 h 85"/>
                <a:gd name="T12" fmla="*/ 16 w 32"/>
                <a:gd name="T13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85">
                  <a:moveTo>
                    <a:pt x="16" y="85"/>
                  </a:moveTo>
                  <a:cubicBezTo>
                    <a:pt x="7" y="85"/>
                    <a:pt x="0" y="78"/>
                    <a:pt x="0" y="6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2" y="78"/>
                    <a:pt x="25" y="85"/>
                    <a:pt x="16" y="8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3" name="Freeform 150">
              <a:extLst>
                <a:ext uri="{FF2B5EF4-FFF2-40B4-BE49-F238E27FC236}">
                  <a16:creationId xmlns="" xmlns:a16="http://schemas.microsoft.com/office/drawing/2014/main" id="{3213DA5C-66A3-439D-9774-843541FAFF40}"/>
                </a:ext>
              </a:extLst>
            </p:cNvPr>
            <p:cNvSpPr>
              <a:spLocks/>
            </p:cNvSpPr>
            <p:nvPr/>
          </p:nvSpPr>
          <p:spPr bwMode="auto">
            <a:xfrm>
              <a:off x="7000875" y="2074863"/>
              <a:ext cx="26988" cy="73025"/>
            </a:xfrm>
            <a:custGeom>
              <a:avLst/>
              <a:gdLst>
                <a:gd name="T0" fmla="*/ 16 w 32"/>
                <a:gd name="T1" fmla="*/ 85 h 85"/>
                <a:gd name="T2" fmla="*/ 0 w 32"/>
                <a:gd name="T3" fmla="*/ 69 h 85"/>
                <a:gd name="T4" fmla="*/ 0 w 32"/>
                <a:gd name="T5" fmla="*/ 16 h 85"/>
                <a:gd name="T6" fmla="*/ 16 w 32"/>
                <a:gd name="T7" fmla="*/ 0 h 85"/>
                <a:gd name="T8" fmla="*/ 32 w 32"/>
                <a:gd name="T9" fmla="*/ 16 h 85"/>
                <a:gd name="T10" fmla="*/ 32 w 32"/>
                <a:gd name="T11" fmla="*/ 69 h 85"/>
                <a:gd name="T12" fmla="*/ 16 w 32"/>
                <a:gd name="T13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85">
                  <a:moveTo>
                    <a:pt x="16" y="85"/>
                  </a:moveTo>
                  <a:cubicBezTo>
                    <a:pt x="7" y="85"/>
                    <a:pt x="0" y="78"/>
                    <a:pt x="0" y="6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2" y="78"/>
                    <a:pt x="25" y="85"/>
                    <a:pt x="16" y="8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4" name="Freeform 151">
              <a:extLst>
                <a:ext uri="{FF2B5EF4-FFF2-40B4-BE49-F238E27FC236}">
                  <a16:creationId xmlns="" xmlns:a16="http://schemas.microsoft.com/office/drawing/2014/main" id="{DD43DB31-F046-46A4-A863-6606D778DB15}"/>
                </a:ext>
              </a:extLst>
            </p:cNvPr>
            <p:cNvSpPr>
              <a:spLocks/>
            </p:cNvSpPr>
            <p:nvPr/>
          </p:nvSpPr>
          <p:spPr bwMode="auto">
            <a:xfrm>
              <a:off x="7051675" y="2109788"/>
              <a:ext cx="65088" cy="58738"/>
            </a:xfrm>
            <a:custGeom>
              <a:avLst/>
              <a:gdLst>
                <a:gd name="T0" fmla="*/ 18 w 77"/>
                <a:gd name="T1" fmla="*/ 69 h 69"/>
                <a:gd name="T2" fmla="*/ 5 w 77"/>
                <a:gd name="T3" fmla="*/ 63 h 69"/>
                <a:gd name="T4" fmla="*/ 7 w 77"/>
                <a:gd name="T5" fmla="*/ 40 h 69"/>
                <a:gd name="T6" fmla="*/ 48 w 77"/>
                <a:gd name="T7" fmla="*/ 6 h 69"/>
                <a:gd name="T8" fmla="*/ 71 w 77"/>
                <a:gd name="T9" fmla="*/ 8 h 69"/>
                <a:gd name="T10" fmla="*/ 69 w 77"/>
                <a:gd name="T11" fmla="*/ 31 h 69"/>
                <a:gd name="T12" fmla="*/ 28 w 77"/>
                <a:gd name="T13" fmla="*/ 65 h 69"/>
                <a:gd name="T14" fmla="*/ 18 w 77"/>
                <a:gd name="T15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69">
                  <a:moveTo>
                    <a:pt x="18" y="69"/>
                  </a:moveTo>
                  <a:cubicBezTo>
                    <a:pt x="13" y="69"/>
                    <a:pt x="9" y="67"/>
                    <a:pt x="5" y="63"/>
                  </a:cubicBezTo>
                  <a:cubicBezTo>
                    <a:pt x="0" y="56"/>
                    <a:pt x="1" y="46"/>
                    <a:pt x="7" y="40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55" y="0"/>
                    <a:pt x="65" y="1"/>
                    <a:pt x="71" y="8"/>
                  </a:cubicBezTo>
                  <a:cubicBezTo>
                    <a:pt x="77" y="15"/>
                    <a:pt x="76" y="26"/>
                    <a:pt x="69" y="31"/>
                  </a:cubicBezTo>
                  <a:cubicBezTo>
                    <a:pt x="28" y="65"/>
                    <a:pt x="28" y="65"/>
                    <a:pt x="28" y="65"/>
                  </a:cubicBezTo>
                  <a:cubicBezTo>
                    <a:pt x="25" y="67"/>
                    <a:pt x="22" y="69"/>
                    <a:pt x="18" y="69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5" name="Freeform 152">
              <a:extLst>
                <a:ext uri="{FF2B5EF4-FFF2-40B4-BE49-F238E27FC236}">
                  <a16:creationId xmlns="" xmlns:a16="http://schemas.microsoft.com/office/drawing/2014/main" id="{A2F70C4D-2789-4179-B42C-928E775EA3E3}"/>
                </a:ext>
              </a:extLst>
            </p:cNvPr>
            <p:cNvSpPr>
              <a:spLocks/>
            </p:cNvSpPr>
            <p:nvPr/>
          </p:nvSpPr>
          <p:spPr bwMode="auto">
            <a:xfrm>
              <a:off x="7065963" y="2182813"/>
              <a:ext cx="73025" cy="38100"/>
            </a:xfrm>
            <a:custGeom>
              <a:avLst/>
              <a:gdLst>
                <a:gd name="T0" fmla="*/ 17 w 87"/>
                <a:gd name="T1" fmla="*/ 44 h 44"/>
                <a:gd name="T2" fmla="*/ 1 w 87"/>
                <a:gd name="T3" fmla="*/ 31 h 44"/>
                <a:gd name="T4" fmla="*/ 14 w 87"/>
                <a:gd name="T5" fmla="*/ 12 h 44"/>
                <a:gd name="T6" fmla="*/ 66 w 87"/>
                <a:gd name="T7" fmla="*/ 2 h 44"/>
                <a:gd name="T8" fmla="*/ 85 w 87"/>
                <a:gd name="T9" fmla="*/ 15 h 44"/>
                <a:gd name="T10" fmla="*/ 72 w 87"/>
                <a:gd name="T11" fmla="*/ 34 h 44"/>
                <a:gd name="T12" fmla="*/ 21 w 87"/>
                <a:gd name="T13" fmla="*/ 44 h 44"/>
                <a:gd name="T14" fmla="*/ 17 w 87"/>
                <a:gd name="T1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7" h="44">
                  <a:moveTo>
                    <a:pt x="17" y="44"/>
                  </a:moveTo>
                  <a:cubicBezTo>
                    <a:pt x="10" y="44"/>
                    <a:pt x="3" y="39"/>
                    <a:pt x="1" y="31"/>
                  </a:cubicBezTo>
                  <a:cubicBezTo>
                    <a:pt x="0" y="22"/>
                    <a:pt x="5" y="14"/>
                    <a:pt x="14" y="12"/>
                  </a:cubicBezTo>
                  <a:cubicBezTo>
                    <a:pt x="66" y="2"/>
                    <a:pt x="66" y="2"/>
                    <a:pt x="66" y="2"/>
                  </a:cubicBezTo>
                  <a:cubicBezTo>
                    <a:pt x="75" y="0"/>
                    <a:pt x="83" y="6"/>
                    <a:pt x="85" y="15"/>
                  </a:cubicBezTo>
                  <a:cubicBezTo>
                    <a:pt x="87" y="24"/>
                    <a:pt x="81" y="32"/>
                    <a:pt x="72" y="3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0" y="44"/>
                    <a:pt x="18" y="44"/>
                    <a:pt x="17" y="4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6" name="Freeform 153">
              <a:extLst>
                <a:ext uri="{FF2B5EF4-FFF2-40B4-BE49-F238E27FC236}">
                  <a16:creationId xmlns="" xmlns:a16="http://schemas.microsoft.com/office/drawing/2014/main" id="{AFBE4F83-4128-4A35-B89F-892BD8E8B5B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42150" y="2233613"/>
              <a:ext cx="60325" cy="63500"/>
            </a:xfrm>
            <a:custGeom>
              <a:avLst/>
              <a:gdLst>
                <a:gd name="T0" fmla="*/ 52 w 71"/>
                <a:gd name="T1" fmla="*/ 75 h 75"/>
                <a:gd name="T2" fmla="*/ 40 w 71"/>
                <a:gd name="T3" fmla="*/ 69 h 75"/>
                <a:gd name="T4" fmla="*/ 6 w 71"/>
                <a:gd name="T5" fmla="*/ 28 h 75"/>
                <a:gd name="T6" fmla="*/ 8 w 71"/>
                <a:gd name="T7" fmla="*/ 5 h 75"/>
                <a:gd name="T8" fmla="*/ 31 w 71"/>
                <a:gd name="T9" fmla="*/ 7 h 75"/>
                <a:gd name="T10" fmla="*/ 65 w 71"/>
                <a:gd name="T11" fmla="*/ 48 h 75"/>
                <a:gd name="T12" fmla="*/ 63 w 71"/>
                <a:gd name="T13" fmla="*/ 71 h 75"/>
                <a:gd name="T14" fmla="*/ 52 w 71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75">
                  <a:moveTo>
                    <a:pt x="52" y="75"/>
                  </a:moveTo>
                  <a:cubicBezTo>
                    <a:pt x="48" y="75"/>
                    <a:pt x="43" y="73"/>
                    <a:pt x="40" y="69"/>
                  </a:cubicBezTo>
                  <a:cubicBezTo>
                    <a:pt x="6" y="28"/>
                    <a:pt x="6" y="28"/>
                    <a:pt x="6" y="28"/>
                  </a:cubicBezTo>
                  <a:cubicBezTo>
                    <a:pt x="0" y="22"/>
                    <a:pt x="1" y="11"/>
                    <a:pt x="8" y="5"/>
                  </a:cubicBezTo>
                  <a:cubicBezTo>
                    <a:pt x="15" y="0"/>
                    <a:pt x="25" y="1"/>
                    <a:pt x="31" y="7"/>
                  </a:cubicBezTo>
                  <a:cubicBezTo>
                    <a:pt x="65" y="48"/>
                    <a:pt x="65" y="48"/>
                    <a:pt x="65" y="48"/>
                  </a:cubicBezTo>
                  <a:cubicBezTo>
                    <a:pt x="71" y="55"/>
                    <a:pt x="70" y="65"/>
                    <a:pt x="63" y="71"/>
                  </a:cubicBezTo>
                  <a:cubicBezTo>
                    <a:pt x="60" y="73"/>
                    <a:pt x="56" y="75"/>
                    <a:pt x="52" y="7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7" name="Freeform 154">
              <a:extLst>
                <a:ext uri="{FF2B5EF4-FFF2-40B4-BE49-F238E27FC236}">
                  <a16:creationId xmlns="" xmlns:a16="http://schemas.microsoft.com/office/drawing/2014/main" id="{21111C7C-FA2C-4B9D-94FA-C102EE657651}"/>
                </a:ext>
              </a:extLst>
            </p:cNvPr>
            <p:cNvSpPr>
              <a:spLocks/>
            </p:cNvSpPr>
            <p:nvPr/>
          </p:nvSpPr>
          <p:spPr bwMode="auto">
            <a:xfrm>
              <a:off x="6915150" y="2106613"/>
              <a:ext cx="65088" cy="57150"/>
            </a:xfrm>
            <a:custGeom>
              <a:avLst/>
              <a:gdLst>
                <a:gd name="T0" fmla="*/ 58 w 77"/>
                <a:gd name="T1" fmla="*/ 68 h 68"/>
                <a:gd name="T2" fmla="*/ 48 w 77"/>
                <a:gd name="T3" fmla="*/ 65 h 68"/>
                <a:gd name="T4" fmla="*/ 7 w 77"/>
                <a:gd name="T5" fmla="*/ 31 h 68"/>
                <a:gd name="T6" fmla="*/ 5 w 77"/>
                <a:gd name="T7" fmla="*/ 8 h 68"/>
                <a:gd name="T8" fmla="*/ 28 w 77"/>
                <a:gd name="T9" fmla="*/ 6 h 68"/>
                <a:gd name="T10" fmla="*/ 69 w 77"/>
                <a:gd name="T11" fmla="*/ 40 h 68"/>
                <a:gd name="T12" fmla="*/ 71 w 77"/>
                <a:gd name="T13" fmla="*/ 62 h 68"/>
                <a:gd name="T14" fmla="*/ 58 w 77"/>
                <a:gd name="T15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68">
                  <a:moveTo>
                    <a:pt x="58" y="68"/>
                  </a:moveTo>
                  <a:cubicBezTo>
                    <a:pt x="55" y="68"/>
                    <a:pt x="51" y="67"/>
                    <a:pt x="48" y="65"/>
                  </a:cubicBezTo>
                  <a:cubicBezTo>
                    <a:pt x="7" y="31"/>
                    <a:pt x="7" y="31"/>
                    <a:pt x="7" y="31"/>
                  </a:cubicBezTo>
                  <a:cubicBezTo>
                    <a:pt x="1" y="25"/>
                    <a:pt x="0" y="15"/>
                    <a:pt x="5" y="8"/>
                  </a:cubicBezTo>
                  <a:cubicBezTo>
                    <a:pt x="11" y="1"/>
                    <a:pt x="21" y="0"/>
                    <a:pt x="28" y="6"/>
                  </a:cubicBezTo>
                  <a:cubicBezTo>
                    <a:pt x="69" y="40"/>
                    <a:pt x="69" y="40"/>
                    <a:pt x="69" y="40"/>
                  </a:cubicBezTo>
                  <a:cubicBezTo>
                    <a:pt x="76" y="45"/>
                    <a:pt x="77" y="56"/>
                    <a:pt x="71" y="62"/>
                  </a:cubicBezTo>
                  <a:cubicBezTo>
                    <a:pt x="68" y="66"/>
                    <a:pt x="63" y="68"/>
                    <a:pt x="58" y="6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8" name="Freeform 155">
              <a:extLst>
                <a:ext uri="{FF2B5EF4-FFF2-40B4-BE49-F238E27FC236}">
                  <a16:creationId xmlns="" xmlns:a16="http://schemas.microsoft.com/office/drawing/2014/main" id="{359730DD-7735-4931-B6F7-8D9D528FCB18}"/>
                </a:ext>
              </a:extLst>
            </p:cNvPr>
            <p:cNvSpPr>
              <a:spLocks/>
            </p:cNvSpPr>
            <p:nvPr/>
          </p:nvSpPr>
          <p:spPr bwMode="auto">
            <a:xfrm>
              <a:off x="6891338" y="2179638"/>
              <a:ext cx="73025" cy="36513"/>
            </a:xfrm>
            <a:custGeom>
              <a:avLst/>
              <a:gdLst>
                <a:gd name="T0" fmla="*/ 70 w 87"/>
                <a:gd name="T1" fmla="*/ 44 h 44"/>
                <a:gd name="T2" fmla="*/ 67 w 87"/>
                <a:gd name="T3" fmla="*/ 43 h 44"/>
                <a:gd name="T4" fmla="*/ 15 w 87"/>
                <a:gd name="T5" fmla="*/ 33 h 44"/>
                <a:gd name="T6" fmla="*/ 2 w 87"/>
                <a:gd name="T7" fmla="*/ 14 h 44"/>
                <a:gd name="T8" fmla="*/ 21 w 87"/>
                <a:gd name="T9" fmla="*/ 1 h 44"/>
                <a:gd name="T10" fmla="*/ 73 w 87"/>
                <a:gd name="T11" fmla="*/ 11 h 44"/>
                <a:gd name="T12" fmla="*/ 86 w 87"/>
                <a:gd name="T13" fmla="*/ 31 h 44"/>
                <a:gd name="T14" fmla="*/ 70 w 87"/>
                <a:gd name="T1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7" h="44">
                  <a:moveTo>
                    <a:pt x="70" y="44"/>
                  </a:moveTo>
                  <a:cubicBezTo>
                    <a:pt x="69" y="44"/>
                    <a:pt x="68" y="44"/>
                    <a:pt x="67" y="43"/>
                  </a:cubicBezTo>
                  <a:cubicBezTo>
                    <a:pt x="15" y="33"/>
                    <a:pt x="15" y="33"/>
                    <a:pt x="15" y="33"/>
                  </a:cubicBezTo>
                  <a:cubicBezTo>
                    <a:pt x="6" y="32"/>
                    <a:pt x="0" y="23"/>
                    <a:pt x="2" y="14"/>
                  </a:cubicBezTo>
                  <a:cubicBezTo>
                    <a:pt x="4" y="5"/>
                    <a:pt x="12" y="0"/>
                    <a:pt x="21" y="1"/>
                  </a:cubicBezTo>
                  <a:cubicBezTo>
                    <a:pt x="73" y="11"/>
                    <a:pt x="73" y="11"/>
                    <a:pt x="73" y="11"/>
                  </a:cubicBezTo>
                  <a:cubicBezTo>
                    <a:pt x="82" y="13"/>
                    <a:pt x="87" y="22"/>
                    <a:pt x="86" y="31"/>
                  </a:cubicBezTo>
                  <a:cubicBezTo>
                    <a:pt x="84" y="38"/>
                    <a:pt x="77" y="44"/>
                    <a:pt x="70" y="4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9" name="Freeform 156">
              <a:extLst>
                <a:ext uri="{FF2B5EF4-FFF2-40B4-BE49-F238E27FC236}">
                  <a16:creationId xmlns="" xmlns:a16="http://schemas.microsoft.com/office/drawing/2014/main" id="{48B3A953-E48D-4D19-8DD4-A79BD2BEFD61}"/>
                </a:ext>
              </a:extLst>
            </p:cNvPr>
            <p:cNvSpPr>
              <a:spLocks/>
            </p:cNvSpPr>
            <p:nvPr/>
          </p:nvSpPr>
          <p:spPr bwMode="auto">
            <a:xfrm>
              <a:off x="6927850" y="2228850"/>
              <a:ext cx="60325" cy="63500"/>
            </a:xfrm>
            <a:custGeom>
              <a:avLst/>
              <a:gdLst>
                <a:gd name="T0" fmla="*/ 19 w 71"/>
                <a:gd name="T1" fmla="*/ 75 h 75"/>
                <a:gd name="T2" fmla="*/ 8 w 71"/>
                <a:gd name="T3" fmla="*/ 71 h 75"/>
                <a:gd name="T4" fmla="*/ 6 w 71"/>
                <a:gd name="T5" fmla="*/ 48 h 75"/>
                <a:gd name="T6" fmla="*/ 40 w 71"/>
                <a:gd name="T7" fmla="*/ 8 h 75"/>
                <a:gd name="T8" fmla="*/ 63 w 71"/>
                <a:gd name="T9" fmla="*/ 6 h 75"/>
                <a:gd name="T10" fmla="*/ 65 w 71"/>
                <a:gd name="T11" fmla="*/ 29 h 75"/>
                <a:gd name="T12" fmla="*/ 31 w 71"/>
                <a:gd name="T13" fmla="*/ 69 h 75"/>
                <a:gd name="T14" fmla="*/ 19 w 71"/>
                <a:gd name="T15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75">
                  <a:moveTo>
                    <a:pt x="19" y="75"/>
                  </a:moveTo>
                  <a:cubicBezTo>
                    <a:pt x="15" y="75"/>
                    <a:pt x="11" y="74"/>
                    <a:pt x="8" y="71"/>
                  </a:cubicBezTo>
                  <a:cubicBezTo>
                    <a:pt x="1" y="66"/>
                    <a:pt x="0" y="55"/>
                    <a:pt x="6" y="48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46" y="1"/>
                    <a:pt x="56" y="0"/>
                    <a:pt x="63" y="6"/>
                  </a:cubicBezTo>
                  <a:cubicBezTo>
                    <a:pt x="70" y="12"/>
                    <a:pt x="71" y="22"/>
                    <a:pt x="65" y="29"/>
                  </a:cubicBezTo>
                  <a:cubicBezTo>
                    <a:pt x="31" y="69"/>
                    <a:pt x="31" y="69"/>
                    <a:pt x="31" y="69"/>
                  </a:cubicBezTo>
                  <a:cubicBezTo>
                    <a:pt x="28" y="73"/>
                    <a:pt x="23" y="75"/>
                    <a:pt x="19" y="7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0" name="Freeform 157">
              <a:extLst>
                <a:ext uri="{FF2B5EF4-FFF2-40B4-BE49-F238E27FC236}">
                  <a16:creationId xmlns="" xmlns:a16="http://schemas.microsoft.com/office/drawing/2014/main" id="{49591D5F-804D-470D-A549-3D24054491B2}"/>
                </a:ext>
              </a:extLst>
            </p:cNvPr>
            <p:cNvSpPr>
              <a:spLocks/>
            </p:cNvSpPr>
            <p:nvPr/>
          </p:nvSpPr>
          <p:spPr bwMode="auto">
            <a:xfrm>
              <a:off x="6996113" y="2247900"/>
              <a:ext cx="26988" cy="71438"/>
            </a:xfrm>
            <a:custGeom>
              <a:avLst/>
              <a:gdLst>
                <a:gd name="T0" fmla="*/ 16 w 32"/>
                <a:gd name="T1" fmla="*/ 85 h 85"/>
                <a:gd name="T2" fmla="*/ 0 w 32"/>
                <a:gd name="T3" fmla="*/ 69 h 85"/>
                <a:gd name="T4" fmla="*/ 0 w 32"/>
                <a:gd name="T5" fmla="*/ 16 h 85"/>
                <a:gd name="T6" fmla="*/ 16 w 32"/>
                <a:gd name="T7" fmla="*/ 0 h 85"/>
                <a:gd name="T8" fmla="*/ 32 w 32"/>
                <a:gd name="T9" fmla="*/ 16 h 85"/>
                <a:gd name="T10" fmla="*/ 32 w 32"/>
                <a:gd name="T11" fmla="*/ 69 h 85"/>
                <a:gd name="T12" fmla="*/ 16 w 32"/>
                <a:gd name="T13" fmla="*/ 85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85">
                  <a:moveTo>
                    <a:pt x="16" y="85"/>
                  </a:moveTo>
                  <a:cubicBezTo>
                    <a:pt x="7" y="85"/>
                    <a:pt x="0" y="78"/>
                    <a:pt x="0" y="69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ubicBezTo>
                    <a:pt x="25" y="0"/>
                    <a:pt x="32" y="7"/>
                    <a:pt x="32" y="16"/>
                  </a:cubicBezTo>
                  <a:cubicBezTo>
                    <a:pt x="32" y="69"/>
                    <a:pt x="32" y="69"/>
                    <a:pt x="32" y="69"/>
                  </a:cubicBezTo>
                  <a:cubicBezTo>
                    <a:pt x="32" y="78"/>
                    <a:pt x="25" y="85"/>
                    <a:pt x="16" y="8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1" name="Freeform 158">
              <a:extLst>
                <a:ext uri="{FF2B5EF4-FFF2-40B4-BE49-F238E27FC236}">
                  <a16:creationId xmlns="" xmlns:a16="http://schemas.microsoft.com/office/drawing/2014/main" id="{C8000623-31F7-4EA7-94B4-805BA39D3EF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303588" y="2481263"/>
              <a:ext cx="263525" cy="246063"/>
            </a:xfrm>
            <a:custGeom>
              <a:avLst/>
              <a:gdLst>
                <a:gd name="T0" fmla="*/ 157 w 313"/>
                <a:gd name="T1" fmla="*/ 292 h 292"/>
                <a:gd name="T2" fmla="*/ 129 w 313"/>
                <a:gd name="T3" fmla="*/ 290 h 292"/>
                <a:gd name="T4" fmla="*/ 15 w 313"/>
                <a:gd name="T5" fmla="*/ 121 h 292"/>
                <a:gd name="T6" fmla="*/ 76 w 313"/>
                <a:gd name="T7" fmla="*/ 29 h 292"/>
                <a:gd name="T8" fmla="*/ 184 w 313"/>
                <a:gd name="T9" fmla="*/ 7 h 292"/>
                <a:gd name="T10" fmla="*/ 298 w 313"/>
                <a:gd name="T11" fmla="*/ 176 h 292"/>
                <a:gd name="T12" fmla="*/ 157 w 313"/>
                <a:gd name="T13" fmla="*/ 292 h 292"/>
                <a:gd name="T14" fmla="*/ 156 w 313"/>
                <a:gd name="T15" fmla="*/ 54 h 292"/>
                <a:gd name="T16" fmla="*/ 104 w 313"/>
                <a:gd name="T17" fmla="*/ 70 h 292"/>
                <a:gd name="T18" fmla="*/ 64 w 313"/>
                <a:gd name="T19" fmla="*/ 130 h 292"/>
                <a:gd name="T20" fmla="*/ 138 w 313"/>
                <a:gd name="T21" fmla="*/ 242 h 292"/>
                <a:gd name="T22" fmla="*/ 250 w 313"/>
                <a:gd name="T23" fmla="*/ 167 h 292"/>
                <a:gd name="T24" fmla="*/ 175 w 313"/>
                <a:gd name="T25" fmla="*/ 55 h 292"/>
                <a:gd name="T26" fmla="*/ 156 w 313"/>
                <a:gd name="T27" fmla="*/ 54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3" h="292">
                  <a:moveTo>
                    <a:pt x="157" y="292"/>
                  </a:moveTo>
                  <a:cubicBezTo>
                    <a:pt x="147" y="292"/>
                    <a:pt x="138" y="291"/>
                    <a:pt x="129" y="290"/>
                  </a:cubicBezTo>
                  <a:cubicBezTo>
                    <a:pt x="51" y="274"/>
                    <a:pt x="0" y="199"/>
                    <a:pt x="15" y="121"/>
                  </a:cubicBezTo>
                  <a:cubicBezTo>
                    <a:pt x="23" y="83"/>
                    <a:pt x="44" y="51"/>
                    <a:pt x="76" y="29"/>
                  </a:cubicBezTo>
                  <a:cubicBezTo>
                    <a:pt x="108" y="8"/>
                    <a:pt x="146" y="0"/>
                    <a:pt x="184" y="7"/>
                  </a:cubicBezTo>
                  <a:cubicBezTo>
                    <a:pt x="262" y="23"/>
                    <a:pt x="313" y="98"/>
                    <a:pt x="298" y="176"/>
                  </a:cubicBezTo>
                  <a:cubicBezTo>
                    <a:pt x="284" y="245"/>
                    <a:pt x="224" y="292"/>
                    <a:pt x="157" y="292"/>
                  </a:cubicBezTo>
                  <a:close/>
                  <a:moveTo>
                    <a:pt x="156" y="54"/>
                  </a:moveTo>
                  <a:cubicBezTo>
                    <a:pt x="138" y="54"/>
                    <a:pt x="119" y="59"/>
                    <a:pt x="104" y="70"/>
                  </a:cubicBezTo>
                  <a:cubicBezTo>
                    <a:pt x="83" y="84"/>
                    <a:pt x="68" y="106"/>
                    <a:pt x="64" y="130"/>
                  </a:cubicBezTo>
                  <a:cubicBezTo>
                    <a:pt x="54" y="182"/>
                    <a:pt x="87" y="232"/>
                    <a:pt x="138" y="242"/>
                  </a:cubicBezTo>
                  <a:cubicBezTo>
                    <a:pt x="190" y="252"/>
                    <a:pt x="240" y="218"/>
                    <a:pt x="250" y="167"/>
                  </a:cubicBezTo>
                  <a:cubicBezTo>
                    <a:pt x="260" y="115"/>
                    <a:pt x="226" y="65"/>
                    <a:pt x="175" y="55"/>
                  </a:cubicBezTo>
                  <a:cubicBezTo>
                    <a:pt x="169" y="54"/>
                    <a:pt x="162" y="54"/>
                    <a:pt x="156" y="54"/>
                  </a:cubicBezTo>
                  <a:close/>
                </a:path>
              </a:pathLst>
            </a:custGeom>
            <a:solidFill>
              <a:srgbClr val="339C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2" name="Freeform 159">
              <a:extLst>
                <a:ext uri="{FF2B5EF4-FFF2-40B4-BE49-F238E27FC236}">
                  <a16:creationId xmlns="" xmlns:a16="http://schemas.microsoft.com/office/drawing/2014/main" id="{B0D4763A-5ACE-4C83-9F91-D08F8DDD8716}"/>
                </a:ext>
              </a:extLst>
            </p:cNvPr>
            <p:cNvSpPr>
              <a:spLocks/>
            </p:cNvSpPr>
            <p:nvPr/>
          </p:nvSpPr>
          <p:spPr bwMode="auto">
            <a:xfrm>
              <a:off x="5341938" y="4171950"/>
              <a:ext cx="152400" cy="55563"/>
            </a:xfrm>
            <a:custGeom>
              <a:avLst/>
              <a:gdLst>
                <a:gd name="T0" fmla="*/ 147 w 180"/>
                <a:gd name="T1" fmla="*/ 66 h 66"/>
                <a:gd name="T2" fmla="*/ 33 w 180"/>
                <a:gd name="T3" fmla="*/ 66 h 66"/>
                <a:gd name="T4" fmla="*/ 0 w 180"/>
                <a:gd name="T5" fmla="*/ 33 h 66"/>
                <a:gd name="T6" fmla="*/ 33 w 180"/>
                <a:gd name="T7" fmla="*/ 0 h 66"/>
                <a:gd name="T8" fmla="*/ 147 w 180"/>
                <a:gd name="T9" fmla="*/ 0 h 66"/>
                <a:gd name="T10" fmla="*/ 180 w 180"/>
                <a:gd name="T11" fmla="*/ 33 h 66"/>
                <a:gd name="T12" fmla="*/ 147 w 180"/>
                <a:gd name="T13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" h="66">
                  <a:moveTo>
                    <a:pt x="147" y="66"/>
                  </a:moveTo>
                  <a:cubicBezTo>
                    <a:pt x="33" y="66"/>
                    <a:pt x="33" y="66"/>
                    <a:pt x="33" y="66"/>
                  </a:cubicBezTo>
                  <a:cubicBezTo>
                    <a:pt x="15" y="66"/>
                    <a:pt x="0" y="51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165" y="0"/>
                    <a:pt x="180" y="15"/>
                    <a:pt x="180" y="33"/>
                  </a:cubicBezTo>
                  <a:cubicBezTo>
                    <a:pt x="180" y="51"/>
                    <a:pt x="165" y="66"/>
                    <a:pt x="147" y="66"/>
                  </a:cubicBez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3" name="Freeform 160">
              <a:extLst>
                <a:ext uri="{FF2B5EF4-FFF2-40B4-BE49-F238E27FC236}">
                  <a16:creationId xmlns="" xmlns:a16="http://schemas.microsoft.com/office/drawing/2014/main" id="{EBC5E869-040E-42FE-BF1D-C59A82E431FD}"/>
                </a:ext>
              </a:extLst>
            </p:cNvPr>
            <p:cNvSpPr>
              <a:spLocks/>
            </p:cNvSpPr>
            <p:nvPr/>
          </p:nvSpPr>
          <p:spPr bwMode="auto">
            <a:xfrm>
              <a:off x="5389563" y="4119563"/>
              <a:ext cx="53975" cy="150813"/>
            </a:xfrm>
            <a:custGeom>
              <a:avLst/>
              <a:gdLst>
                <a:gd name="T0" fmla="*/ 33 w 65"/>
                <a:gd name="T1" fmla="*/ 179 h 179"/>
                <a:gd name="T2" fmla="*/ 0 w 65"/>
                <a:gd name="T3" fmla="*/ 147 h 179"/>
                <a:gd name="T4" fmla="*/ 0 w 65"/>
                <a:gd name="T5" fmla="*/ 32 h 179"/>
                <a:gd name="T6" fmla="*/ 33 w 65"/>
                <a:gd name="T7" fmla="*/ 0 h 179"/>
                <a:gd name="T8" fmla="*/ 65 w 65"/>
                <a:gd name="T9" fmla="*/ 32 h 179"/>
                <a:gd name="T10" fmla="*/ 65 w 65"/>
                <a:gd name="T11" fmla="*/ 147 h 179"/>
                <a:gd name="T12" fmla="*/ 33 w 65"/>
                <a:gd name="T13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179">
                  <a:moveTo>
                    <a:pt x="33" y="179"/>
                  </a:moveTo>
                  <a:cubicBezTo>
                    <a:pt x="15" y="179"/>
                    <a:pt x="0" y="165"/>
                    <a:pt x="0" y="147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0" y="14"/>
                    <a:pt x="15" y="0"/>
                    <a:pt x="33" y="0"/>
                  </a:cubicBezTo>
                  <a:cubicBezTo>
                    <a:pt x="51" y="0"/>
                    <a:pt x="65" y="14"/>
                    <a:pt x="65" y="32"/>
                  </a:cubicBezTo>
                  <a:cubicBezTo>
                    <a:pt x="65" y="147"/>
                    <a:pt x="65" y="147"/>
                    <a:pt x="65" y="147"/>
                  </a:cubicBezTo>
                  <a:cubicBezTo>
                    <a:pt x="65" y="165"/>
                    <a:pt x="51" y="179"/>
                    <a:pt x="33" y="179"/>
                  </a:cubicBez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4" name="Freeform 161">
              <a:extLst>
                <a:ext uri="{FF2B5EF4-FFF2-40B4-BE49-F238E27FC236}">
                  <a16:creationId xmlns="" xmlns:a16="http://schemas.microsoft.com/office/drawing/2014/main" id="{9983D805-482D-4F17-A3F2-88CD9BA87F7E}"/>
                </a:ext>
              </a:extLst>
            </p:cNvPr>
            <p:cNvSpPr>
              <a:spLocks/>
            </p:cNvSpPr>
            <p:nvPr/>
          </p:nvSpPr>
          <p:spPr bwMode="auto">
            <a:xfrm>
              <a:off x="5891213" y="3244850"/>
              <a:ext cx="150813" cy="53975"/>
            </a:xfrm>
            <a:custGeom>
              <a:avLst/>
              <a:gdLst>
                <a:gd name="T0" fmla="*/ 147 w 180"/>
                <a:gd name="T1" fmla="*/ 65 h 65"/>
                <a:gd name="T2" fmla="*/ 33 w 180"/>
                <a:gd name="T3" fmla="*/ 65 h 65"/>
                <a:gd name="T4" fmla="*/ 0 w 180"/>
                <a:gd name="T5" fmla="*/ 32 h 65"/>
                <a:gd name="T6" fmla="*/ 33 w 180"/>
                <a:gd name="T7" fmla="*/ 0 h 65"/>
                <a:gd name="T8" fmla="*/ 147 w 180"/>
                <a:gd name="T9" fmla="*/ 0 h 65"/>
                <a:gd name="T10" fmla="*/ 180 w 180"/>
                <a:gd name="T11" fmla="*/ 32 h 65"/>
                <a:gd name="T12" fmla="*/ 147 w 180"/>
                <a:gd name="T13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" h="65">
                  <a:moveTo>
                    <a:pt x="147" y="65"/>
                  </a:moveTo>
                  <a:cubicBezTo>
                    <a:pt x="33" y="65"/>
                    <a:pt x="33" y="65"/>
                    <a:pt x="33" y="65"/>
                  </a:cubicBezTo>
                  <a:cubicBezTo>
                    <a:pt x="15" y="65"/>
                    <a:pt x="0" y="50"/>
                    <a:pt x="0" y="32"/>
                  </a:cubicBezTo>
                  <a:cubicBezTo>
                    <a:pt x="0" y="14"/>
                    <a:pt x="15" y="0"/>
                    <a:pt x="33" y="0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165" y="0"/>
                    <a:pt x="180" y="14"/>
                    <a:pt x="180" y="32"/>
                  </a:cubicBezTo>
                  <a:cubicBezTo>
                    <a:pt x="180" y="50"/>
                    <a:pt x="165" y="65"/>
                    <a:pt x="147" y="65"/>
                  </a:cubicBez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5" name="Freeform 162">
              <a:extLst>
                <a:ext uri="{FF2B5EF4-FFF2-40B4-BE49-F238E27FC236}">
                  <a16:creationId xmlns="" xmlns:a16="http://schemas.microsoft.com/office/drawing/2014/main" id="{52AAC481-AA1A-481A-B3A2-36DD4D631CC4}"/>
                </a:ext>
              </a:extLst>
            </p:cNvPr>
            <p:cNvSpPr>
              <a:spLocks/>
            </p:cNvSpPr>
            <p:nvPr/>
          </p:nvSpPr>
          <p:spPr bwMode="auto">
            <a:xfrm>
              <a:off x="5937250" y="3190875"/>
              <a:ext cx="55563" cy="152400"/>
            </a:xfrm>
            <a:custGeom>
              <a:avLst/>
              <a:gdLst>
                <a:gd name="T0" fmla="*/ 33 w 65"/>
                <a:gd name="T1" fmla="*/ 180 h 180"/>
                <a:gd name="T2" fmla="*/ 0 w 65"/>
                <a:gd name="T3" fmla="*/ 147 h 180"/>
                <a:gd name="T4" fmla="*/ 0 w 65"/>
                <a:gd name="T5" fmla="*/ 33 h 180"/>
                <a:gd name="T6" fmla="*/ 33 w 65"/>
                <a:gd name="T7" fmla="*/ 0 h 180"/>
                <a:gd name="T8" fmla="*/ 65 w 65"/>
                <a:gd name="T9" fmla="*/ 33 h 180"/>
                <a:gd name="T10" fmla="*/ 65 w 65"/>
                <a:gd name="T11" fmla="*/ 147 h 180"/>
                <a:gd name="T12" fmla="*/ 33 w 65"/>
                <a:gd name="T13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180">
                  <a:moveTo>
                    <a:pt x="33" y="180"/>
                  </a:moveTo>
                  <a:cubicBezTo>
                    <a:pt x="15" y="180"/>
                    <a:pt x="0" y="165"/>
                    <a:pt x="0" y="147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4"/>
                    <a:pt x="15" y="0"/>
                    <a:pt x="33" y="0"/>
                  </a:cubicBezTo>
                  <a:cubicBezTo>
                    <a:pt x="51" y="0"/>
                    <a:pt x="65" y="14"/>
                    <a:pt x="65" y="33"/>
                  </a:cubicBezTo>
                  <a:cubicBezTo>
                    <a:pt x="65" y="147"/>
                    <a:pt x="65" y="147"/>
                    <a:pt x="65" y="147"/>
                  </a:cubicBezTo>
                  <a:cubicBezTo>
                    <a:pt x="65" y="165"/>
                    <a:pt x="51" y="180"/>
                    <a:pt x="33" y="180"/>
                  </a:cubicBez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6" name="Freeform 163">
              <a:extLst>
                <a:ext uri="{FF2B5EF4-FFF2-40B4-BE49-F238E27FC236}">
                  <a16:creationId xmlns="" xmlns:a16="http://schemas.microsoft.com/office/drawing/2014/main" id="{1085329D-DCBE-488C-9F46-2238EAAE10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2713" y="1470025"/>
              <a:ext cx="152400" cy="55563"/>
            </a:xfrm>
            <a:custGeom>
              <a:avLst/>
              <a:gdLst>
                <a:gd name="T0" fmla="*/ 147 w 179"/>
                <a:gd name="T1" fmla="*/ 65 h 65"/>
                <a:gd name="T2" fmla="*/ 32 w 179"/>
                <a:gd name="T3" fmla="*/ 65 h 65"/>
                <a:gd name="T4" fmla="*/ 0 w 179"/>
                <a:gd name="T5" fmla="*/ 33 h 65"/>
                <a:gd name="T6" fmla="*/ 32 w 179"/>
                <a:gd name="T7" fmla="*/ 0 h 65"/>
                <a:gd name="T8" fmla="*/ 147 w 179"/>
                <a:gd name="T9" fmla="*/ 0 h 65"/>
                <a:gd name="T10" fmla="*/ 179 w 179"/>
                <a:gd name="T11" fmla="*/ 33 h 65"/>
                <a:gd name="T12" fmla="*/ 147 w 179"/>
                <a:gd name="T13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9" h="65">
                  <a:moveTo>
                    <a:pt x="147" y="65"/>
                  </a:moveTo>
                  <a:cubicBezTo>
                    <a:pt x="32" y="65"/>
                    <a:pt x="32" y="65"/>
                    <a:pt x="32" y="65"/>
                  </a:cubicBezTo>
                  <a:cubicBezTo>
                    <a:pt x="14" y="65"/>
                    <a:pt x="0" y="51"/>
                    <a:pt x="0" y="33"/>
                  </a:cubicBezTo>
                  <a:cubicBezTo>
                    <a:pt x="0" y="15"/>
                    <a:pt x="14" y="0"/>
                    <a:pt x="32" y="0"/>
                  </a:cubicBezTo>
                  <a:cubicBezTo>
                    <a:pt x="147" y="0"/>
                    <a:pt x="147" y="0"/>
                    <a:pt x="147" y="0"/>
                  </a:cubicBezTo>
                  <a:cubicBezTo>
                    <a:pt x="165" y="0"/>
                    <a:pt x="179" y="15"/>
                    <a:pt x="179" y="33"/>
                  </a:cubicBezTo>
                  <a:cubicBezTo>
                    <a:pt x="179" y="51"/>
                    <a:pt x="165" y="65"/>
                    <a:pt x="147" y="65"/>
                  </a:cubicBez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7" name="Freeform 164">
              <a:extLst>
                <a:ext uri="{FF2B5EF4-FFF2-40B4-BE49-F238E27FC236}">
                  <a16:creationId xmlns="" xmlns:a16="http://schemas.microsoft.com/office/drawing/2014/main" id="{EA9C7C98-A6EB-4DB1-A290-911FF3CEB64C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0338" y="1417638"/>
              <a:ext cx="55563" cy="152400"/>
            </a:xfrm>
            <a:custGeom>
              <a:avLst/>
              <a:gdLst>
                <a:gd name="T0" fmla="*/ 33 w 66"/>
                <a:gd name="T1" fmla="*/ 180 h 180"/>
                <a:gd name="T2" fmla="*/ 0 w 66"/>
                <a:gd name="T3" fmla="*/ 147 h 180"/>
                <a:gd name="T4" fmla="*/ 0 w 66"/>
                <a:gd name="T5" fmla="*/ 33 h 180"/>
                <a:gd name="T6" fmla="*/ 33 w 66"/>
                <a:gd name="T7" fmla="*/ 0 h 180"/>
                <a:gd name="T8" fmla="*/ 66 w 66"/>
                <a:gd name="T9" fmla="*/ 33 h 180"/>
                <a:gd name="T10" fmla="*/ 66 w 66"/>
                <a:gd name="T11" fmla="*/ 147 h 180"/>
                <a:gd name="T12" fmla="*/ 33 w 66"/>
                <a:gd name="T13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6" h="180">
                  <a:moveTo>
                    <a:pt x="33" y="180"/>
                  </a:moveTo>
                  <a:cubicBezTo>
                    <a:pt x="15" y="180"/>
                    <a:pt x="0" y="165"/>
                    <a:pt x="0" y="147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15"/>
                    <a:pt x="15" y="0"/>
                    <a:pt x="33" y="0"/>
                  </a:cubicBezTo>
                  <a:cubicBezTo>
                    <a:pt x="51" y="0"/>
                    <a:pt x="66" y="15"/>
                    <a:pt x="66" y="33"/>
                  </a:cubicBezTo>
                  <a:cubicBezTo>
                    <a:pt x="66" y="147"/>
                    <a:pt x="66" y="147"/>
                    <a:pt x="66" y="147"/>
                  </a:cubicBezTo>
                  <a:cubicBezTo>
                    <a:pt x="66" y="165"/>
                    <a:pt x="51" y="180"/>
                    <a:pt x="33" y="180"/>
                  </a:cubicBez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8" name="Freeform 165">
              <a:extLst>
                <a:ext uri="{FF2B5EF4-FFF2-40B4-BE49-F238E27FC236}">
                  <a16:creationId xmlns="" xmlns:a16="http://schemas.microsoft.com/office/drawing/2014/main" id="{D32447EE-4FDC-44A6-874E-750D9D9C228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53150" y="981075"/>
              <a:ext cx="92075" cy="141288"/>
            </a:xfrm>
            <a:custGeom>
              <a:avLst/>
              <a:gdLst>
                <a:gd name="T0" fmla="*/ 0 w 58"/>
                <a:gd name="T1" fmla="*/ 0 h 89"/>
                <a:gd name="T2" fmla="*/ 58 w 58"/>
                <a:gd name="T3" fmla="*/ 89 h 89"/>
                <a:gd name="T4" fmla="*/ 0 w 58"/>
                <a:gd name="T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89">
                  <a:moveTo>
                    <a:pt x="0" y="0"/>
                  </a:moveTo>
                  <a:lnTo>
                    <a:pt x="58" y="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9" name="Line 166">
              <a:extLst>
                <a:ext uri="{FF2B5EF4-FFF2-40B4-BE49-F238E27FC236}">
                  <a16:creationId xmlns="" xmlns:a16="http://schemas.microsoft.com/office/drawing/2014/main" id="{BE1362CA-9AE0-4175-B46D-4D813759A7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153150" y="981075"/>
              <a:ext cx="92075" cy="141288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0" name="Freeform 167">
              <a:extLst>
                <a:ext uri="{FF2B5EF4-FFF2-40B4-BE49-F238E27FC236}">
                  <a16:creationId xmlns="" xmlns:a16="http://schemas.microsoft.com/office/drawing/2014/main" id="{F6ED2764-A617-419F-B7C4-BEB3601164D1}"/>
                </a:ext>
              </a:extLst>
            </p:cNvPr>
            <p:cNvSpPr>
              <a:spLocks/>
            </p:cNvSpPr>
            <p:nvPr/>
          </p:nvSpPr>
          <p:spPr bwMode="auto">
            <a:xfrm>
              <a:off x="6122988" y="949325"/>
              <a:ext cx="153988" cy="200025"/>
            </a:xfrm>
            <a:custGeom>
              <a:avLst/>
              <a:gdLst>
                <a:gd name="T0" fmla="*/ 146 w 183"/>
                <a:gd name="T1" fmla="*/ 237 h 237"/>
                <a:gd name="T2" fmla="*/ 118 w 183"/>
                <a:gd name="T3" fmla="*/ 222 h 237"/>
                <a:gd name="T4" fmla="*/ 10 w 183"/>
                <a:gd name="T5" fmla="*/ 54 h 237"/>
                <a:gd name="T6" fmla="*/ 19 w 183"/>
                <a:gd name="T7" fmla="*/ 9 h 237"/>
                <a:gd name="T8" fmla="*/ 64 w 183"/>
                <a:gd name="T9" fmla="*/ 19 h 237"/>
                <a:gd name="T10" fmla="*/ 173 w 183"/>
                <a:gd name="T11" fmla="*/ 187 h 237"/>
                <a:gd name="T12" fmla="*/ 163 w 183"/>
                <a:gd name="T13" fmla="*/ 232 h 237"/>
                <a:gd name="T14" fmla="*/ 146 w 183"/>
                <a:gd name="T1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3" h="237">
                  <a:moveTo>
                    <a:pt x="146" y="237"/>
                  </a:moveTo>
                  <a:cubicBezTo>
                    <a:pt x="135" y="237"/>
                    <a:pt x="125" y="232"/>
                    <a:pt x="118" y="222"/>
                  </a:cubicBezTo>
                  <a:cubicBezTo>
                    <a:pt x="10" y="54"/>
                    <a:pt x="10" y="54"/>
                    <a:pt x="10" y="54"/>
                  </a:cubicBezTo>
                  <a:cubicBezTo>
                    <a:pt x="0" y="39"/>
                    <a:pt x="4" y="19"/>
                    <a:pt x="19" y="9"/>
                  </a:cubicBezTo>
                  <a:cubicBezTo>
                    <a:pt x="34" y="0"/>
                    <a:pt x="54" y="4"/>
                    <a:pt x="64" y="19"/>
                  </a:cubicBezTo>
                  <a:cubicBezTo>
                    <a:pt x="173" y="187"/>
                    <a:pt x="173" y="187"/>
                    <a:pt x="173" y="187"/>
                  </a:cubicBezTo>
                  <a:cubicBezTo>
                    <a:pt x="183" y="202"/>
                    <a:pt x="179" y="222"/>
                    <a:pt x="163" y="232"/>
                  </a:cubicBezTo>
                  <a:cubicBezTo>
                    <a:pt x="158" y="235"/>
                    <a:pt x="152" y="237"/>
                    <a:pt x="146" y="237"/>
                  </a:cubicBezTo>
                  <a:close/>
                </a:path>
              </a:pathLst>
            </a:custGeom>
            <a:solidFill>
              <a:srgbClr val="4CB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1" name="Freeform 168">
              <a:extLst>
                <a:ext uri="{FF2B5EF4-FFF2-40B4-BE49-F238E27FC236}">
                  <a16:creationId xmlns="" xmlns:a16="http://schemas.microsoft.com/office/drawing/2014/main" id="{BDD31B80-2A3B-48B7-A745-206EE1C919C5}"/>
                </a:ext>
              </a:extLst>
            </p:cNvPr>
            <p:cNvSpPr>
              <a:spLocks/>
            </p:cNvSpPr>
            <p:nvPr/>
          </p:nvSpPr>
          <p:spPr bwMode="auto">
            <a:xfrm>
              <a:off x="6134100" y="998538"/>
              <a:ext cx="141288" cy="92075"/>
            </a:xfrm>
            <a:custGeom>
              <a:avLst/>
              <a:gdLst>
                <a:gd name="T0" fmla="*/ 89 w 89"/>
                <a:gd name="T1" fmla="*/ 0 h 58"/>
                <a:gd name="T2" fmla="*/ 0 w 89"/>
                <a:gd name="T3" fmla="*/ 58 h 58"/>
                <a:gd name="T4" fmla="*/ 89 w 89"/>
                <a:gd name="T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9" h="58">
                  <a:moveTo>
                    <a:pt x="89" y="0"/>
                  </a:moveTo>
                  <a:lnTo>
                    <a:pt x="0" y="58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2" name="Line 169">
              <a:extLst>
                <a:ext uri="{FF2B5EF4-FFF2-40B4-BE49-F238E27FC236}">
                  <a16:creationId xmlns="" xmlns:a16="http://schemas.microsoft.com/office/drawing/2014/main" id="{92E7BA8C-3075-4560-A16B-24DBADF463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134100" y="998538"/>
              <a:ext cx="141288" cy="9207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3" name="Freeform 170">
              <a:extLst>
                <a:ext uri="{FF2B5EF4-FFF2-40B4-BE49-F238E27FC236}">
                  <a16:creationId xmlns="" xmlns:a16="http://schemas.microsoft.com/office/drawing/2014/main" id="{AD193995-E713-4C21-BF57-ACF8AB121083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2350" y="966788"/>
              <a:ext cx="204788" cy="150813"/>
            </a:xfrm>
            <a:custGeom>
              <a:avLst/>
              <a:gdLst>
                <a:gd name="T0" fmla="*/ 37 w 242"/>
                <a:gd name="T1" fmla="*/ 179 h 179"/>
                <a:gd name="T2" fmla="*/ 10 w 242"/>
                <a:gd name="T3" fmla="*/ 164 h 179"/>
                <a:gd name="T4" fmla="*/ 19 w 242"/>
                <a:gd name="T5" fmla="*/ 119 h 179"/>
                <a:gd name="T6" fmla="*/ 187 w 242"/>
                <a:gd name="T7" fmla="*/ 10 h 179"/>
                <a:gd name="T8" fmla="*/ 232 w 242"/>
                <a:gd name="T9" fmla="*/ 20 h 179"/>
                <a:gd name="T10" fmla="*/ 223 w 242"/>
                <a:gd name="T11" fmla="*/ 65 h 179"/>
                <a:gd name="T12" fmla="*/ 55 w 242"/>
                <a:gd name="T13" fmla="*/ 174 h 179"/>
                <a:gd name="T14" fmla="*/ 37 w 242"/>
                <a:gd name="T15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2" h="179">
                  <a:moveTo>
                    <a:pt x="37" y="179"/>
                  </a:moveTo>
                  <a:cubicBezTo>
                    <a:pt x="27" y="179"/>
                    <a:pt x="16" y="174"/>
                    <a:pt x="10" y="164"/>
                  </a:cubicBezTo>
                  <a:cubicBezTo>
                    <a:pt x="0" y="149"/>
                    <a:pt x="4" y="129"/>
                    <a:pt x="19" y="119"/>
                  </a:cubicBezTo>
                  <a:cubicBezTo>
                    <a:pt x="187" y="10"/>
                    <a:pt x="187" y="10"/>
                    <a:pt x="187" y="10"/>
                  </a:cubicBezTo>
                  <a:cubicBezTo>
                    <a:pt x="202" y="0"/>
                    <a:pt x="222" y="5"/>
                    <a:pt x="232" y="20"/>
                  </a:cubicBezTo>
                  <a:cubicBezTo>
                    <a:pt x="242" y="35"/>
                    <a:pt x="238" y="55"/>
                    <a:pt x="223" y="65"/>
                  </a:cubicBezTo>
                  <a:cubicBezTo>
                    <a:pt x="55" y="174"/>
                    <a:pt x="55" y="174"/>
                    <a:pt x="55" y="174"/>
                  </a:cubicBezTo>
                  <a:cubicBezTo>
                    <a:pt x="49" y="177"/>
                    <a:pt x="43" y="179"/>
                    <a:pt x="37" y="179"/>
                  </a:cubicBezTo>
                  <a:close/>
                </a:path>
              </a:pathLst>
            </a:custGeom>
            <a:solidFill>
              <a:srgbClr val="4CB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4" name="Freeform 171">
              <a:extLst>
                <a:ext uri="{FF2B5EF4-FFF2-40B4-BE49-F238E27FC236}">
                  <a16:creationId xmlns="" xmlns:a16="http://schemas.microsoft.com/office/drawing/2014/main" id="{73087FD0-5D6C-41CA-8A8F-4CABAD54AD16}"/>
                </a:ext>
              </a:extLst>
            </p:cNvPr>
            <p:cNvSpPr>
              <a:spLocks/>
            </p:cNvSpPr>
            <p:nvPr/>
          </p:nvSpPr>
          <p:spPr bwMode="auto">
            <a:xfrm>
              <a:off x="4337050" y="2125663"/>
              <a:ext cx="90488" cy="142875"/>
            </a:xfrm>
            <a:custGeom>
              <a:avLst/>
              <a:gdLst>
                <a:gd name="T0" fmla="*/ 0 w 57"/>
                <a:gd name="T1" fmla="*/ 0 h 90"/>
                <a:gd name="T2" fmla="*/ 57 w 57"/>
                <a:gd name="T3" fmla="*/ 90 h 90"/>
                <a:gd name="T4" fmla="*/ 0 w 57"/>
                <a:gd name="T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7" h="90">
                  <a:moveTo>
                    <a:pt x="0" y="0"/>
                  </a:moveTo>
                  <a:lnTo>
                    <a:pt x="57" y="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5" name="Line 172">
              <a:extLst>
                <a:ext uri="{FF2B5EF4-FFF2-40B4-BE49-F238E27FC236}">
                  <a16:creationId xmlns="" xmlns:a16="http://schemas.microsoft.com/office/drawing/2014/main" id="{8BFFAE80-B5A0-46C9-A886-DDB315869C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37050" y="2125663"/>
              <a:ext cx="90488" cy="14287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6" name="Freeform 173">
              <a:extLst>
                <a:ext uri="{FF2B5EF4-FFF2-40B4-BE49-F238E27FC236}">
                  <a16:creationId xmlns="" xmlns:a16="http://schemas.microsoft.com/office/drawing/2014/main" id="{0FB35809-8D32-454E-8FE6-633A3B5C4FEB}"/>
                </a:ext>
              </a:extLst>
            </p:cNvPr>
            <p:cNvSpPr>
              <a:spLocks/>
            </p:cNvSpPr>
            <p:nvPr/>
          </p:nvSpPr>
          <p:spPr bwMode="auto">
            <a:xfrm>
              <a:off x="4305300" y="2095500"/>
              <a:ext cx="155575" cy="201613"/>
            </a:xfrm>
            <a:custGeom>
              <a:avLst/>
              <a:gdLst>
                <a:gd name="T0" fmla="*/ 146 w 184"/>
                <a:gd name="T1" fmla="*/ 238 h 238"/>
                <a:gd name="T2" fmla="*/ 119 w 184"/>
                <a:gd name="T3" fmla="*/ 223 h 238"/>
                <a:gd name="T4" fmla="*/ 10 w 184"/>
                <a:gd name="T5" fmla="*/ 55 h 238"/>
                <a:gd name="T6" fmla="*/ 20 w 184"/>
                <a:gd name="T7" fmla="*/ 10 h 238"/>
                <a:gd name="T8" fmla="*/ 65 w 184"/>
                <a:gd name="T9" fmla="*/ 20 h 238"/>
                <a:gd name="T10" fmla="*/ 174 w 184"/>
                <a:gd name="T11" fmla="*/ 187 h 238"/>
                <a:gd name="T12" fmla="*/ 164 w 184"/>
                <a:gd name="T13" fmla="*/ 232 h 238"/>
                <a:gd name="T14" fmla="*/ 146 w 184"/>
                <a:gd name="T1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4" h="238">
                  <a:moveTo>
                    <a:pt x="146" y="238"/>
                  </a:moveTo>
                  <a:cubicBezTo>
                    <a:pt x="136" y="238"/>
                    <a:pt x="125" y="232"/>
                    <a:pt x="119" y="223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0" y="40"/>
                    <a:pt x="5" y="20"/>
                    <a:pt x="20" y="10"/>
                  </a:cubicBezTo>
                  <a:cubicBezTo>
                    <a:pt x="35" y="0"/>
                    <a:pt x="55" y="4"/>
                    <a:pt x="65" y="20"/>
                  </a:cubicBezTo>
                  <a:cubicBezTo>
                    <a:pt x="174" y="187"/>
                    <a:pt x="174" y="187"/>
                    <a:pt x="174" y="187"/>
                  </a:cubicBezTo>
                  <a:cubicBezTo>
                    <a:pt x="184" y="202"/>
                    <a:pt x="179" y="223"/>
                    <a:pt x="164" y="232"/>
                  </a:cubicBezTo>
                  <a:cubicBezTo>
                    <a:pt x="159" y="236"/>
                    <a:pt x="152" y="238"/>
                    <a:pt x="146" y="238"/>
                  </a:cubicBezTo>
                  <a:close/>
                </a:path>
              </a:pathLst>
            </a:custGeom>
            <a:solidFill>
              <a:srgbClr val="4CB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7" name="Freeform 174">
              <a:extLst>
                <a:ext uri="{FF2B5EF4-FFF2-40B4-BE49-F238E27FC236}">
                  <a16:creationId xmlns="" xmlns:a16="http://schemas.microsoft.com/office/drawing/2014/main" id="{F5DB98A7-05CA-4EC7-B827-B3435326073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18000" y="2144713"/>
              <a:ext cx="141288" cy="92075"/>
            </a:xfrm>
            <a:custGeom>
              <a:avLst/>
              <a:gdLst>
                <a:gd name="T0" fmla="*/ 89 w 89"/>
                <a:gd name="T1" fmla="*/ 0 h 58"/>
                <a:gd name="T2" fmla="*/ 0 w 89"/>
                <a:gd name="T3" fmla="*/ 58 h 58"/>
                <a:gd name="T4" fmla="*/ 89 w 89"/>
                <a:gd name="T5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9" h="58">
                  <a:moveTo>
                    <a:pt x="89" y="0"/>
                  </a:moveTo>
                  <a:lnTo>
                    <a:pt x="0" y="58"/>
                  </a:lnTo>
                  <a:lnTo>
                    <a:pt x="89" y="0"/>
                  </a:ln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8" name="Line 175">
              <a:extLst>
                <a:ext uri="{FF2B5EF4-FFF2-40B4-BE49-F238E27FC236}">
                  <a16:creationId xmlns="" xmlns:a16="http://schemas.microsoft.com/office/drawing/2014/main" id="{668DB194-FD03-4BCB-AFB5-0BE7C092EF7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4318000" y="2144713"/>
              <a:ext cx="141288" cy="9207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9" name="Freeform 176">
              <a:extLst>
                <a:ext uri="{FF2B5EF4-FFF2-40B4-BE49-F238E27FC236}">
                  <a16:creationId xmlns="" xmlns:a16="http://schemas.microsoft.com/office/drawing/2014/main" id="{F40C8DBD-6481-4F3B-B5FA-F78BBA486E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6250" y="2112963"/>
              <a:ext cx="204788" cy="150813"/>
            </a:xfrm>
            <a:custGeom>
              <a:avLst/>
              <a:gdLst>
                <a:gd name="T0" fmla="*/ 37 w 242"/>
                <a:gd name="T1" fmla="*/ 178 h 178"/>
                <a:gd name="T2" fmla="*/ 10 w 242"/>
                <a:gd name="T3" fmla="*/ 164 h 178"/>
                <a:gd name="T4" fmla="*/ 19 w 242"/>
                <a:gd name="T5" fmla="*/ 118 h 178"/>
                <a:gd name="T6" fmla="*/ 187 w 242"/>
                <a:gd name="T7" fmla="*/ 10 h 178"/>
                <a:gd name="T8" fmla="*/ 232 w 242"/>
                <a:gd name="T9" fmla="*/ 19 h 178"/>
                <a:gd name="T10" fmla="*/ 222 w 242"/>
                <a:gd name="T11" fmla="*/ 64 h 178"/>
                <a:gd name="T12" fmla="*/ 55 w 242"/>
                <a:gd name="T13" fmla="*/ 173 h 178"/>
                <a:gd name="T14" fmla="*/ 37 w 242"/>
                <a:gd name="T15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2" h="178">
                  <a:moveTo>
                    <a:pt x="37" y="178"/>
                  </a:moveTo>
                  <a:cubicBezTo>
                    <a:pt x="26" y="178"/>
                    <a:pt x="16" y="173"/>
                    <a:pt x="10" y="164"/>
                  </a:cubicBezTo>
                  <a:cubicBezTo>
                    <a:pt x="0" y="148"/>
                    <a:pt x="4" y="128"/>
                    <a:pt x="19" y="118"/>
                  </a:cubicBezTo>
                  <a:cubicBezTo>
                    <a:pt x="187" y="10"/>
                    <a:pt x="187" y="10"/>
                    <a:pt x="187" y="10"/>
                  </a:cubicBezTo>
                  <a:cubicBezTo>
                    <a:pt x="202" y="0"/>
                    <a:pt x="222" y="4"/>
                    <a:pt x="232" y="19"/>
                  </a:cubicBezTo>
                  <a:cubicBezTo>
                    <a:pt x="242" y="34"/>
                    <a:pt x="237" y="55"/>
                    <a:pt x="222" y="64"/>
                  </a:cubicBezTo>
                  <a:cubicBezTo>
                    <a:pt x="55" y="173"/>
                    <a:pt x="55" y="173"/>
                    <a:pt x="55" y="173"/>
                  </a:cubicBezTo>
                  <a:cubicBezTo>
                    <a:pt x="49" y="177"/>
                    <a:pt x="43" y="178"/>
                    <a:pt x="37" y="178"/>
                  </a:cubicBezTo>
                  <a:close/>
                </a:path>
              </a:pathLst>
            </a:custGeom>
            <a:solidFill>
              <a:srgbClr val="4CB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20" name="矩形 219">
            <a:extLst>
              <a:ext uri="{FF2B5EF4-FFF2-40B4-BE49-F238E27FC236}">
                <a16:creationId xmlns="" xmlns:a16="http://schemas.microsoft.com/office/drawing/2014/main" id="{6A00151F-23A8-4823-A858-4175B2811C83}"/>
              </a:ext>
            </a:extLst>
          </p:cNvPr>
          <p:cNvSpPr/>
          <p:nvPr/>
        </p:nvSpPr>
        <p:spPr>
          <a:xfrm>
            <a:off x="7718495" y="1864958"/>
            <a:ext cx="2875000" cy="3545012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21" name="文本框 220">
            <a:extLst>
              <a:ext uri="{FF2B5EF4-FFF2-40B4-BE49-F238E27FC236}">
                <a16:creationId xmlns="" xmlns:a16="http://schemas.microsoft.com/office/drawing/2014/main" id="{3965CD28-99B4-42F4-B4A4-2675B29C8EF8}"/>
              </a:ext>
            </a:extLst>
          </p:cNvPr>
          <p:cNvSpPr txBox="1"/>
          <p:nvPr/>
        </p:nvSpPr>
        <p:spPr>
          <a:xfrm>
            <a:off x="7936495" y="2522580"/>
            <a:ext cx="2419779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222" name="文本框 221">
            <a:extLst>
              <a:ext uri="{FF2B5EF4-FFF2-40B4-BE49-F238E27FC236}">
                <a16:creationId xmlns="" xmlns:a16="http://schemas.microsoft.com/office/drawing/2014/main" id="{6E896AE1-1B03-445A-A21F-438755CB5D2F}"/>
              </a:ext>
            </a:extLst>
          </p:cNvPr>
          <p:cNvSpPr txBox="1"/>
          <p:nvPr/>
        </p:nvSpPr>
        <p:spPr>
          <a:xfrm>
            <a:off x="7936496" y="2116138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225" name="文本框 224">
            <a:extLst>
              <a:ext uri="{FF2B5EF4-FFF2-40B4-BE49-F238E27FC236}">
                <a16:creationId xmlns="" xmlns:a16="http://schemas.microsoft.com/office/drawing/2014/main" id="{7A55DA72-AA09-4F6D-BAE6-DE2999A403D3}"/>
              </a:ext>
            </a:extLst>
          </p:cNvPr>
          <p:cNvSpPr txBox="1"/>
          <p:nvPr/>
        </p:nvSpPr>
        <p:spPr>
          <a:xfrm>
            <a:off x="7936495" y="3526258"/>
            <a:ext cx="2419779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</p:spTree>
    <p:extLst>
      <p:ext uri="{BB962C8B-B14F-4D97-AF65-F5344CB8AC3E}">
        <p14:creationId xmlns:p14="http://schemas.microsoft.com/office/powerpoint/2010/main" val="3772182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7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8" grpId="0"/>
      <p:bldP spid="9" grpId="0"/>
      <p:bldP spid="10" grpId="0"/>
      <p:bldP spid="11" grpId="0"/>
      <p:bldP spid="12" grpId="0"/>
      <p:bldP spid="13" grpId="0"/>
      <p:bldP spid="220" grpId="0" animBg="1"/>
      <p:bldP spid="221" grpId="0"/>
      <p:bldP spid="222" grpId="0"/>
      <p:bldP spid="2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35EAC6F3-02DC-48C3-B4B5-0C9533BAC1AC}"/>
              </a:ext>
            </a:extLst>
          </p:cNvPr>
          <p:cNvSpPr/>
          <p:nvPr/>
        </p:nvSpPr>
        <p:spPr>
          <a:xfrm>
            <a:off x="1835726" y="931834"/>
            <a:ext cx="2367973" cy="49680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29B8D3F-A54F-4E4A-9B58-C1A0E1DE65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14" y="931834"/>
            <a:ext cx="476140" cy="49680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C7E55CC8-800B-4F7D-80EC-3FA202C30BB5}"/>
              </a:ext>
            </a:extLst>
          </p:cNvPr>
          <p:cNvSpPr txBox="1"/>
          <p:nvPr/>
        </p:nvSpPr>
        <p:spPr>
          <a:xfrm>
            <a:off x="1835726" y="843863"/>
            <a:ext cx="253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03 </a:t>
            </a: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作业辅导</a:t>
            </a:r>
          </a:p>
        </p:txBody>
      </p:sp>
      <p:pic>
        <p:nvPicPr>
          <p:cNvPr id="6" name="图片 5" descr="图片包含 玩具, 玩偶&#10;&#10;自动生成的说明">
            <a:extLst>
              <a:ext uri="{FF2B5EF4-FFF2-40B4-BE49-F238E27FC236}">
                <a16:creationId xmlns="" xmlns:a16="http://schemas.microsoft.com/office/drawing/2014/main" id="{26D8997C-FB7F-476A-B59C-BEF86E56F72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671" y="2032829"/>
            <a:ext cx="1457375" cy="3429001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298B534B-1ABA-4904-AC59-671D9CED0D2B}"/>
              </a:ext>
            </a:extLst>
          </p:cNvPr>
          <p:cNvSpPr txBox="1"/>
          <p:nvPr/>
        </p:nvSpPr>
        <p:spPr>
          <a:xfrm>
            <a:off x="4623788" y="2442586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E29A338E-EE0E-4320-8211-E28E54C50475}"/>
              </a:ext>
            </a:extLst>
          </p:cNvPr>
          <p:cNvSpPr txBox="1"/>
          <p:nvPr/>
        </p:nvSpPr>
        <p:spPr>
          <a:xfrm>
            <a:off x="4623788" y="2143742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05703C32-2859-4108-8919-723BD5356436}"/>
              </a:ext>
            </a:extLst>
          </p:cNvPr>
          <p:cNvSpPr txBox="1"/>
          <p:nvPr/>
        </p:nvSpPr>
        <p:spPr>
          <a:xfrm>
            <a:off x="4623788" y="2969741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="" xmlns:a16="http://schemas.microsoft.com/office/drawing/2014/main" id="{5CDDDF88-37C5-4CA8-B3CD-4C8FECE50976}"/>
              </a:ext>
            </a:extLst>
          </p:cNvPr>
          <p:cNvSpPr txBox="1"/>
          <p:nvPr/>
        </p:nvSpPr>
        <p:spPr>
          <a:xfrm>
            <a:off x="4623788" y="4046174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8AAD2DB0-1001-4F85-97BF-0991D97EE7D9}"/>
              </a:ext>
            </a:extLst>
          </p:cNvPr>
          <p:cNvSpPr txBox="1"/>
          <p:nvPr/>
        </p:nvSpPr>
        <p:spPr>
          <a:xfrm>
            <a:off x="4623788" y="374733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51CF7C9E-7DDC-4540-892C-706A8F79B459}"/>
              </a:ext>
            </a:extLst>
          </p:cNvPr>
          <p:cNvSpPr txBox="1"/>
          <p:nvPr/>
        </p:nvSpPr>
        <p:spPr>
          <a:xfrm>
            <a:off x="4623788" y="4573329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5E17BAED-DF78-400E-956F-CB3433482DEB}"/>
              </a:ext>
            </a:extLst>
          </p:cNvPr>
          <p:cNvSpPr txBox="1"/>
          <p:nvPr/>
        </p:nvSpPr>
        <p:spPr>
          <a:xfrm>
            <a:off x="7869860" y="2442586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AA4A8058-4CBB-41C9-8342-DB97A1D5E922}"/>
              </a:ext>
            </a:extLst>
          </p:cNvPr>
          <p:cNvSpPr txBox="1"/>
          <p:nvPr/>
        </p:nvSpPr>
        <p:spPr>
          <a:xfrm>
            <a:off x="7869860" y="2143742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C103F4BE-1D62-4538-AE44-005D6116F66C}"/>
              </a:ext>
            </a:extLst>
          </p:cNvPr>
          <p:cNvSpPr txBox="1"/>
          <p:nvPr/>
        </p:nvSpPr>
        <p:spPr>
          <a:xfrm>
            <a:off x="7869860" y="2969741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="" xmlns:a16="http://schemas.microsoft.com/office/drawing/2014/main" id="{72B5B66E-8C15-4B68-AEEF-6791DC8AEE0A}"/>
              </a:ext>
            </a:extLst>
          </p:cNvPr>
          <p:cNvSpPr txBox="1"/>
          <p:nvPr/>
        </p:nvSpPr>
        <p:spPr>
          <a:xfrm>
            <a:off x="7869860" y="4046174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="" xmlns:a16="http://schemas.microsoft.com/office/drawing/2014/main" id="{6DBCB52F-51B8-4F1A-8EE5-8FBFC3182089}"/>
              </a:ext>
            </a:extLst>
          </p:cNvPr>
          <p:cNvSpPr txBox="1"/>
          <p:nvPr/>
        </p:nvSpPr>
        <p:spPr>
          <a:xfrm>
            <a:off x="7869860" y="374733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50BC991C-123F-4044-9A09-F55F10252F70}"/>
              </a:ext>
            </a:extLst>
          </p:cNvPr>
          <p:cNvSpPr txBox="1"/>
          <p:nvPr/>
        </p:nvSpPr>
        <p:spPr>
          <a:xfrm>
            <a:off x="7869860" y="4573329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</p:spTree>
    <p:extLst>
      <p:ext uri="{BB962C8B-B14F-4D97-AF65-F5344CB8AC3E}">
        <p14:creationId xmlns:p14="http://schemas.microsoft.com/office/powerpoint/2010/main" val="2399185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>
            <a:extLst>
              <a:ext uri="{FF2B5EF4-FFF2-40B4-BE49-F238E27FC236}">
                <a16:creationId xmlns="" xmlns:a16="http://schemas.microsoft.com/office/drawing/2014/main" id="{1BA23D6B-3ED8-4207-86F4-F05907A7E1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6733" y="676133"/>
            <a:ext cx="2253122" cy="2255049"/>
          </a:xfrm>
          <a:prstGeom prst="rect">
            <a:avLst/>
          </a:prstGeom>
        </p:spPr>
      </p:pic>
      <p:pic>
        <p:nvPicPr>
          <p:cNvPr id="23" name="图片 22">
            <a:extLst>
              <a:ext uri="{FF2B5EF4-FFF2-40B4-BE49-F238E27FC236}">
                <a16:creationId xmlns="" xmlns:a16="http://schemas.microsoft.com/office/drawing/2014/main" id="{37878F43-44B3-49E3-8A8D-D357BC3847D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8600"/>
            <a:ext cx="1735016" cy="281940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="" xmlns:a16="http://schemas.microsoft.com/office/drawing/2014/main" id="{CE924E31-D6D2-48B5-B588-3E84523488D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373" y="1"/>
            <a:ext cx="1805627" cy="2281302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D4036C5E-528E-4F4F-81AF-16F60F10B79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016689" y="-2260302"/>
            <a:ext cx="6405056" cy="11535259"/>
          </a:xfrm>
          <a:prstGeom prst="rect">
            <a:avLst/>
          </a:prstGeom>
          <a:effectLst>
            <a:outerShdw blurRad="50800" dist="12700" sx="102000" sy="102000" algn="ctr" rotWithShape="0">
              <a:prstClr val="black">
                <a:alpha val="13000"/>
              </a:prstClr>
            </a:outerShdw>
          </a:effectLst>
        </p:spPr>
      </p:pic>
      <p:pic>
        <p:nvPicPr>
          <p:cNvPr id="13" name="图片 12">
            <a:extLst>
              <a:ext uri="{FF2B5EF4-FFF2-40B4-BE49-F238E27FC236}">
                <a16:creationId xmlns="" xmlns:a16="http://schemas.microsoft.com/office/drawing/2014/main" id="{20063C5E-7AEA-49B0-B373-4705240A54A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6981" y="985117"/>
            <a:ext cx="676924" cy="811262"/>
          </a:xfrm>
          <a:prstGeom prst="rect">
            <a:avLst/>
          </a:prstGeom>
        </p:spPr>
      </p:pic>
      <p:pic>
        <p:nvPicPr>
          <p:cNvPr id="15" name="图片 14" descr="图片包含 物体&#10;&#10;自动生成的说明">
            <a:extLst>
              <a:ext uri="{FF2B5EF4-FFF2-40B4-BE49-F238E27FC236}">
                <a16:creationId xmlns="" xmlns:a16="http://schemas.microsoft.com/office/drawing/2014/main" id="{1160133A-F8D9-49EC-8AF8-C7AE4D1BA56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893" y="5360125"/>
            <a:ext cx="1903748" cy="1516405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="" xmlns:a16="http://schemas.microsoft.com/office/drawing/2014/main" id="{471875CF-7777-4BEC-9257-2C7F54AF4EE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260" y="1909732"/>
            <a:ext cx="623684" cy="650751"/>
          </a:xfrm>
          <a:prstGeom prst="rect">
            <a:avLst/>
          </a:prstGeom>
        </p:spPr>
      </p:pic>
      <p:pic>
        <p:nvPicPr>
          <p:cNvPr id="19" name="图片 18" descr="图片包含 文字&#10;&#10;自动生成的说明">
            <a:extLst>
              <a:ext uri="{FF2B5EF4-FFF2-40B4-BE49-F238E27FC236}">
                <a16:creationId xmlns="" xmlns:a16="http://schemas.microsoft.com/office/drawing/2014/main" id="{0FFE2D1F-3C92-41B6-85A0-891B16A92B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77326" y="-450369"/>
            <a:ext cx="900451" cy="1761561"/>
          </a:xfrm>
          <a:prstGeom prst="rect">
            <a:avLst/>
          </a:prstGeom>
        </p:spPr>
      </p:pic>
      <p:sp>
        <p:nvSpPr>
          <p:cNvPr id="39" name="矩形: 圆角 38">
            <a:extLst>
              <a:ext uri="{FF2B5EF4-FFF2-40B4-BE49-F238E27FC236}">
                <a16:creationId xmlns="" xmlns:a16="http://schemas.microsoft.com/office/drawing/2014/main" id="{282B2151-24AA-4F12-8AC5-9479FC7E83F2}"/>
              </a:ext>
            </a:extLst>
          </p:cNvPr>
          <p:cNvSpPr/>
          <p:nvPr/>
        </p:nvSpPr>
        <p:spPr>
          <a:xfrm flipV="1">
            <a:off x="2177026" y="5261423"/>
            <a:ext cx="2322404" cy="45719"/>
          </a:xfrm>
          <a:prstGeom prst="roundRect">
            <a:avLst>
              <a:gd name="adj" fmla="val 50000"/>
            </a:avLst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3" name="矩形: 圆角 42">
            <a:extLst>
              <a:ext uri="{FF2B5EF4-FFF2-40B4-BE49-F238E27FC236}">
                <a16:creationId xmlns="" xmlns:a16="http://schemas.microsoft.com/office/drawing/2014/main" id="{B43D718F-D90E-4063-840B-301832F834ED}"/>
              </a:ext>
            </a:extLst>
          </p:cNvPr>
          <p:cNvSpPr/>
          <p:nvPr/>
        </p:nvSpPr>
        <p:spPr>
          <a:xfrm>
            <a:off x="3081619" y="5658297"/>
            <a:ext cx="893985" cy="45719"/>
          </a:xfrm>
          <a:prstGeom prst="roundRect">
            <a:avLst>
              <a:gd name="adj" fmla="val 50000"/>
            </a:avLst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椭圆 39">
            <a:extLst>
              <a:ext uri="{FF2B5EF4-FFF2-40B4-BE49-F238E27FC236}">
                <a16:creationId xmlns="" xmlns:a16="http://schemas.microsoft.com/office/drawing/2014/main" id="{7166B9A7-88A8-4025-8F58-C4035DA28392}"/>
              </a:ext>
            </a:extLst>
          </p:cNvPr>
          <p:cNvSpPr/>
          <p:nvPr/>
        </p:nvSpPr>
        <p:spPr>
          <a:xfrm>
            <a:off x="4761429" y="5179817"/>
            <a:ext cx="254649" cy="254649"/>
          </a:xfrm>
          <a:prstGeom prst="ellipse">
            <a:avLst/>
          </a:prstGeom>
          <a:noFill/>
          <a:ln w="28575"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5" name="椭圆 44">
            <a:extLst>
              <a:ext uri="{FF2B5EF4-FFF2-40B4-BE49-F238E27FC236}">
                <a16:creationId xmlns="" xmlns:a16="http://schemas.microsoft.com/office/drawing/2014/main" id="{FE22CE39-3B53-44C8-82F0-C6C9A2F569E8}"/>
              </a:ext>
            </a:extLst>
          </p:cNvPr>
          <p:cNvSpPr/>
          <p:nvPr/>
        </p:nvSpPr>
        <p:spPr>
          <a:xfrm>
            <a:off x="9263129" y="5799033"/>
            <a:ext cx="234307" cy="234307"/>
          </a:xfrm>
          <a:prstGeom prst="ellipse">
            <a:avLst/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6" name="椭圆 45">
            <a:extLst>
              <a:ext uri="{FF2B5EF4-FFF2-40B4-BE49-F238E27FC236}">
                <a16:creationId xmlns="" xmlns:a16="http://schemas.microsoft.com/office/drawing/2014/main" id="{36F82A61-639F-4BE6-B4FE-E99E7023C92A}"/>
              </a:ext>
            </a:extLst>
          </p:cNvPr>
          <p:cNvSpPr/>
          <p:nvPr/>
        </p:nvSpPr>
        <p:spPr>
          <a:xfrm>
            <a:off x="320915" y="1909991"/>
            <a:ext cx="160109" cy="160109"/>
          </a:xfrm>
          <a:prstGeom prst="ellipse">
            <a:avLst/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9" name="椭圆 48">
            <a:extLst>
              <a:ext uri="{FF2B5EF4-FFF2-40B4-BE49-F238E27FC236}">
                <a16:creationId xmlns="" xmlns:a16="http://schemas.microsoft.com/office/drawing/2014/main" id="{800912F0-56A2-43AC-A77B-9BCC31210BFC}"/>
              </a:ext>
            </a:extLst>
          </p:cNvPr>
          <p:cNvSpPr/>
          <p:nvPr/>
        </p:nvSpPr>
        <p:spPr>
          <a:xfrm>
            <a:off x="1720589" y="4613341"/>
            <a:ext cx="200925" cy="200925"/>
          </a:xfrm>
          <a:prstGeom prst="ellipse">
            <a:avLst/>
          </a:prstGeom>
          <a:noFill/>
          <a:ln w="28575"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椭圆 50">
            <a:extLst>
              <a:ext uri="{FF2B5EF4-FFF2-40B4-BE49-F238E27FC236}">
                <a16:creationId xmlns="" xmlns:a16="http://schemas.microsoft.com/office/drawing/2014/main" id="{F5B2E83C-5A52-46C7-83E7-AA349AA3BF55}"/>
              </a:ext>
            </a:extLst>
          </p:cNvPr>
          <p:cNvSpPr/>
          <p:nvPr/>
        </p:nvSpPr>
        <p:spPr>
          <a:xfrm>
            <a:off x="2363294" y="6410392"/>
            <a:ext cx="155327" cy="155327"/>
          </a:xfrm>
          <a:prstGeom prst="ellipse">
            <a:avLst/>
          </a:prstGeom>
          <a:noFill/>
          <a:ln w="28575"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3" name="椭圆 52">
            <a:extLst>
              <a:ext uri="{FF2B5EF4-FFF2-40B4-BE49-F238E27FC236}">
                <a16:creationId xmlns="" xmlns:a16="http://schemas.microsoft.com/office/drawing/2014/main" id="{4A717E45-474E-4438-A51E-C2C9ED27C09D}"/>
              </a:ext>
            </a:extLst>
          </p:cNvPr>
          <p:cNvSpPr/>
          <p:nvPr/>
        </p:nvSpPr>
        <p:spPr>
          <a:xfrm>
            <a:off x="9263129" y="465447"/>
            <a:ext cx="155327" cy="155327"/>
          </a:xfrm>
          <a:prstGeom prst="ellipse">
            <a:avLst/>
          </a:prstGeom>
          <a:noFill/>
          <a:ln w="28575"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7" name="矩形 26">
            <a:extLst>
              <a:ext uri="{FF2B5EF4-FFF2-40B4-BE49-F238E27FC236}">
                <a16:creationId xmlns="" xmlns:a16="http://schemas.microsoft.com/office/drawing/2014/main" id="{CFCE4943-0DAD-4370-BA72-347C97CD11F6}"/>
              </a:ext>
            </a:extLst>
          </p:cNvPr>
          <p:cNvSpPr/>
          <p:nvPr/>
        </p:nvSpPr>
        <p:spPr>
          <a:xfrm>
            <a:off x="1860749" y="2655469"/>
            <a:ext cx="3053246" cy="1322255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6" name="矩形 25">
            <a:extLst>
              <a:ext uri="{FF2B5EF4-FFF2-40B4-BE49-F238E27FC236}">
                <a16:creationId xmlns="" xmlns:a16="http://schemas.microsoft.com/office/drawing/2014/main" id="{26ABD5C6-13D6-40B3-9DB4-E2EEC47A10F5}"/>
              </a:ext>
            </a:extLst>
          </p:cNvPr>
          <p:cNvSpPr/>
          <p:nvPr/>
        </p:nvSpPr>
        <p:spPr>
          <a:xfrm>
            <a:off x="1483817" y="2472242"/>
            <a:ext cx="3166630" cy="1275569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="" xmlns:a16="http://schemas.microsoft.com/office/drawing/2014/main" id="{F3B71919-6017-48B9-A48D-5DF8FE9664DD}"/>
              </a:ext>
            </a:extLst>
          </p:cNvPr>
          <p:cNvSpPr txBox="1"/>
          <p:nvPr/>
        </p:nvSpPr>
        <p:spPr>
          <a:xfrm>
            <a:off x="2051399" y="2763934"/>
            <a:ext cx="27106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6000" b="1" dirty="0">
                <a:solidFill>
                  <a:schemeClr val="bg1"/>
                </a:solidFill>
                <a:cs typeface="+mn-ea"/>
                <a:sym typeface="+mn-lt"/>
              </a:rPr>
              <a:t>目录</a:t>
            </a:r>
          </a:p>
        </p:txBody>
      </p:sp>
      <p:sp>
        <p:nvSpPr>
          <p:cNvPr id="28" name="文本框 27">
            <a:extLst>
              <a:ext uri="{FF2B5EF4-FFF2-40B4-BE49-F238E27FC236}">
                <a16:creationId xmlns="" xmlns:a16="http://schemas.microsoft.com/office/drawing/2014/main" id="{3D394DEF-2673-4D51-9391-8942A748EF7C}"/>
              </a:ext>
            </a:extLst>
          </p:cNvPr>
          <p:cNvSpPr txBox="1"/>
          <p:nvPr/>
        </p:nvSpPr>
        <p:spPr>
          <a:xfrm>
            <a:off x="6771596" y="1848801"/>
            <a:ext cx="4119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4000" dirty="0">
                <a:solidFill>
                  <a:srgbClr val="295AA7"/>
                </a:solidFill>
                <a:latin typeface="+mn-lt"/>
                <a:ea typeface="+mn-ea"/>
                <a:cs typeface="+mn-ea"/>
                <a:sym typeface="+mn-lt"/>
              </a:rPr>
              <a:t>01 </a:t>
            </a:r>
            <a:r>
              <a:rPr lang="en-US" altLang="zh-CN" sz="4000" dirty="0">
                <a:latin typeface="+mn-lt"/>
                <a:ea typeface="+mn-ea"/>
                <a:cs typeface="+mn-ea"/>
                <a:sym typeface="+mn-lt"/>
              </a:rPr>
              <a:t>  </a:t>
            </a:r>
            <a:r>
              <a:rPr lang="zh-CN" altLang="en-US" sz="4000" dirty="0">
                <a:latin typeface="+mn-lt"/>
                <a:ea typeface="+mn-ea"/>
                <a:cs typeface="+mn-ea"/>
                <a:sym typeface="+mn-lt"/>
              </a:rPr>
              <a:t>名师介绍</a:t>
            </a:r>
          </a:p>
        </p:txBody>
      </p:sp>
      <p:sp>
        <p:nvSpPr>
          <p:cNvPr id="29" name="文本框 28">
            <a:extLst>
              <a:ext uri="{FF2B5EF4-FFF2-40B4-BE49-F238E27FC236}">
                <a16:creationId xmlns="" xmlns:a16="http://schemas.microsoft.com/office/drawing/2014/main" id="{C966D086-7FBE-4502-B1E4-D4DAB4595E8F}"/>
              </a:ext>
            </a:extLst>
          </p:cNvPr>
          <p:cNvSpPr txBox="1"/>
          <p:nvPr/>
        </p:nvSpPr>
        <p:spPr>
          <a:xfrm>
            <a:off x="6777409" y="3715561"/>
            <a:ext cx="4119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4000" dirty="0">
                <a:solidFill>
                  <a:srgbClr val="295AA7"/>
                </a:solidFill>
                <a:latin typeface="+mn-lt"/>
                <a:ea typeface="+mn-ea"/>
                <a:cs typeface="+mn-ea"/>
                <a:sym typeface="+mn-lt"/>
              </a:rPr>
              <a:t>03</a:t>
            </a:r>
            <a:r>
              <a:rPr lang="en-US" altLang="zh-CN" sz="4000" dirty="0">
                <a:solidFill>
                  <a:srgbClr val="FEDD00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en-US" altLang="zh-CN" sz="4000" dirty="0">
                <a:latin typeface="+mn-lt"/>
                <a:ea typeface="+mn-ea"/>
                <a:cs typeface="+mn-ea"/>
                <a:sym typeface="+mn-lt"/>
              </a:rPr>
              <a:t>  </a:t>
            </a:r>
            <a:r>
              <a:rPr lang="zh-CN" altLang="en-US" sz="4000" dirty="0">
                <a:latin typeface="+mn-lt"/>
                <a:ea typeface="+mn-ea"/>
                <a:cs typeface="+mn-ea"/>
                <a:sym typeface="+mn-lt"/>
              </a:rPr>
              <a:t>作业辅导</a:t>
            </a:r>
          </a:p>
        </p:txBody>
      </p:sp>
      <p:sp>
        <p:nvSpPr>
          <p:cNvPr id="30" name="文本框 29">
            <a:extLst>
              <a:ext uri="{FF2B5EF4-FFF2-40B4-BE49-F238E27FC236}">
                <a16:creationId xmlns="" xmlns:a16="http://schemas.microsoft.com/office/drawing/2014/main" id="{4C03B972-5EB7-4A18-8FEB-6D06AC3D4B63}"/>
              </a:ext>
            </a:extLst>
          </p:cNvPr>
          <p:cNvSpPr txBox="1"/>
          <p:nvPr/>
        </p:nvSpPr>
        <p:spPr>
          <a:xfrm>
            <a:off x="6771596" y="2782181"/>
            <a:ext cx="4119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4000" dirty="0">
                <a:solidFill>
                  <a:srgbClr val="295AA7"/>
                </a:solidFill>
                <a:latin typeface="+mn-lt"/>
                <a:ea typeface="+mn-ea"/>
                <a:cs typeface="+mn-ea"/>
                <a:sym typeface="+mn-lt"/>
              </a:rPr>
              <a:t>02</a:t>
            </a:r>
            <a:r>
              <a:rPr lang="en-US" altLang="zh-CN" sz="4000" dirty="0">
                <a:latin typeface="+mn-lt"/>
                <a:ea typeface="+mn-ea"/>
                <a:cs typeface="+mn-ea"/>
                <a:sym typeface="+mn-lt"/>
              </a:rPr>
              <a:t>   </a:t>
            </a:r>
            <a:r>
              <a:rPr lang="zh-CN" altLang="en-US" sz="4000" dirty="0">
                <a:latin typeface="+mn-lt"/>
                <a:ea typeface="+mn-ea"/>
                <a:cs typeface="+mn-ea"/>
                <a:sym typeface="+mn-lt"/>
              </a:rPr>
              <a:t>精品课程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="" xmlns:a16="http://schemas.microsoft.com/office/drawing/2014/main" id="{2AA559B9-7B5C-4A59-998F-9DAF7A5667B9}"/>
              </a:ext>
            </a:extLst>
          </p:cNvPr>
          <p:cNvSpPr txBox="1"/>
          <p:nvPr/>
        </p:nvSpPr>
        <p:spPr>
          <a:xfrm>
            <a:off x="6783746" y="4648940"/>
            <a:ext cx="41191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4000" dirty="0">
                <a:solidFill>
                  <a:srgbClr val="295AA7"/>
                </a:solidFill>
                <a:latin typeface="+mn-lt"/>
                <a:ea typeface="+mn-ea"/>
                <a:cs typeface="+mn-ea"/>
                <a:sym typeface="+mn-lt"/>
              </a:rPr>
              <a:t>04 </a:t>
            </a:r>
            <a:r>
              <a:rPr lang="en-US" altLang="zh-CN" sz="4000" dirty="0"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en-US" altLang="zh-CN" sz="4000" dirty="0" smtClean="0"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zh-CN" altLang="en-US" sz="4000" dirty="0" smtClean="0">
                <a:latin typeface="+mn-lt"/>
                <a:ea typeface="+mn-ea"/>
                <a:cs typeface="+mn-ea"/>
                <a:sym typeface="+mn-lt"/>
              </a:rPr>
              <a:t>定</a:t>
            </a:r>
            <a:r>
              <a:rPr lang="zh-CN" altLang="en-US" sz="4000" dirty="0">
                <a:latin typeface="+mn-lt"/>
                <a:ea typeface="+mn-ea"/>
                <a:cs typeface="+mn-ea"/>
                <a:sym typeface="+mn-lt"/>
              </a:rPr>
              <a:t>制培训</a:t>
            </a:r>
          </a:p>
        </p:txBody>
      </p:sp>
      <p:sp>
        <p:nvSpPr>
          <p:cNvPr id="32" name="矩形 31">
            <a:extLst>
              <a:ext uri="{FF2B5EF4-FFF2-40B4-BE49-F238E27FC236}">
                <a16:creationId xmlns="" xmlns:a16="http://schemas.microsoft.com/office/drawing/2014/main" id="{E9A99881-C5ED-4FB5-9584-C842AC06CC43}"/>
              </a:ext>
            </a:extLst>
          </p:cNvPr>
          <p:cNvSpPr/>
          <p:nvPr/>
        </p:nvSpPr>
        <p:spPr>
          <a:xfrm>
            <a:off x="1634955" y="2444556"/>
            <a:ext cx="211121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dirty="0">
                <a:solidFill>
                  <a:schemeClr val="bg1"/>
                </a:solidFill>
                <a:cs typeface="+mn-ea"/>
                <a:sym typeface="+mn-lt"/>
              </a:rPr>
              <a:t>CONTENTS</a:t>
            </a:r>
            <a:endParaRPr lang="zh-CN" altLang="en-US" sz="2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pic>
        <p:nvPicPr>
          <p:cNvPr id="33" name="图片 32">
            <a:extLst>
              <a:ext uri="{FF2B5EF4-FFF2-40B4-BE49-F238E27FC236}">
                <a16:creationId xmlns="" xmlns:a16="http://schemas.microsoft.com/office/drawing/2014/main" id="{B2DF9E9F-4B5D-4EDA-83D4-B0BF54EA9F4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260" y="2908672"/>
            <a:ext cx="623684" cy="650751"/>
          </a:xfrm>
          <a:prstGeom prst="rect">
            <a:avLst/>
          </a:prstGeom>
        </p:spPr>
      </p:pic>
      <p:pic>
        <p:nvPicPr>
          <p:cNvPr id="34" name="图片 33">
            <a:extLst>
              <a:ext uri="{FF2B5EF4-FFF2-40B4-BE49-F238E27FC236}">
                <a16:creationId xmlns="" xmlns:a16="http://schemas.microsoft.com/office/drawing/2014/main" id="{776BB298-657D-43D8-A823-FD18821A8BDF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260" y="3822790"/>
            <a:ext cx="623684" cy="650751"/>
          </a:xfrm>
          <a:prstGeom prst="rect">
            <a:avLst/>
          </a:prstGeom>
        </p:spPr>
      </p:pic>
      <p:pic>
        <p:nvPicPr>
          <p:cNvPr id="35" name="图片 34">
            <a:extLst>
              <a:ext uri="{FF2B5EF4-FFF2-40B4-BE49-F238E27FC236}">
                <a16:creationId xmlns="" xmlns:a16="http://schemas.microsoft.com/office/drawing/2014/main" id="{CC06E2D2-F01A-4860-B33A-35ADA515EDF4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9260" y="4677508"/>
            <a:ext cx="623684" cy="650751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048217" y="985117"/>
            <a:ext cx="185104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srgbClr val="FFFFFF"/>
                </a:solidFill>
              </a:rPr>
              <a:t>https://www.ypppt.com/</a:t>
            </a:r>
            <a:endParaRPr lang="zh-CN" altLang="en-US" sz="1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6421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3000">
        <p:push dir="u"/>
      </p:transition>
    </mc:Choice>
    <mc:Fallback xmlns="">
      <p:transition spd="slow" advClick="0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" presetClass="entr" presetSubtype="2" fill="hold" grpId="0" nodeType="withEffect">
                                  <p:stCondLst>
                                    <p:cond delay="11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" presetClass="entr" presetSubtype="2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" presetClass="entr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" presetClass="entr" presetSubtype="2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6" grpId="0" animBg="1"/>
      <p:bldP spid="42" grpId="0"/>
      <p:bldP spid="28" grpId="0"/>
      <p:bldP spid="29" grpId="0"/>
      <p:bldP spid="30" grpId="0"/>
      <p:bldP spid="31" grpId="0"/>
      <p:bldP spid="3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椭圆 35">
            <a:extLst>
              <a:ext uri="{FF2B5EF4-FFF2-40B4-BE49-F238E27FC236}">
                <a16:creationId xmlns="" xmlns:a16="http://schemas.microsoft.com/office/drawing/2014/main" id="{FC4BC7EF-389A-48C0-8420-BCA19A82E911}"/>
              </a:ext>
            </a:extLst>
          </p:cNvPr>
          <p:cNvSpPr/>
          <p:nvPr/>
        </p:nvSpPr>
        <p:spPr>
          <a:xfrm>
            <a:off x="320915" y="1909991"/>
            <a:ext cx="160109" cy="160109"/>
          </a:xfrm>
          <a:prstGeom prst="ellipse">
            <a:avLst/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="" xmlns:a16="http://schemas.microsoft.com/office/drawing/2014/main" id="{056AD1AC-B6DC-4EEF-9A9E-1FE0AC114D4D}"/>
              </a:ext>
            </a:extLst>
          </p:cNvPr>
          <p:cNvSpPr/>
          <p:nvPr/>
        </p:nvSpPr>
        <p:spPr>
          <a:xfrm>
            <a:off x="4008582" y="3189845"/>
            <a:ext cx="4733487" cy="1275569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="" xmlns:a16="http://schemas.microsoft.com/office/drawing/2014/main" id="{AF6765D3-DA13-4DDF-8A61-73A9814E7FAF}"/>
              </a:ext>
            </a:extLst>
          </p:cNvPr>
          <p:cNvSpPr/>
          <p:nvPr/>
        </p:nvSpPr>
        <p:spPr>
          <a:xfrm>
            <a:off x="3639126" y="2918591"/>
            <a:ext cx="4906707" cy="1275569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47" name="图片 46" descr="图片包含 玩具, 玩偶&#10;&#10;自动生成的说明">
            <a:extLst>
              <a:ext uri="{FF2B5EF4-FFF2-40B4-BE49-F238E27FC236}">
                <a16:creationId xmlns="" xmlns:a16="http://schemas.microsoft.com/office/drawing/2014/main" id="{37CBF8EE-D299-42C8-A248-F4E3C24AD3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988" y="2774604"/>
            <a:ext cx="1146341" cy="2697181"/>
          </a:xfrm>
          <a:prstGeom prst="rect">
            <a:avLst/>
          </a:prstGeom>
        </p:spPr>
      </p:pic>
      <p:sp>
        <p:nvSpPr>
          <p:cNvPr id="48" name="文本框 47">
            <a:extLst>
              <a:ext uri="{FF2B5EF4-FFF2-40B4-BE49-F238E27FC236}">
                <a16:creationId xmlns="" xmlns:a16="http://schemas.microsoft.com/office/drawing/2014/main" id="{3159EAD8-FAD9-4364-96D0-C4A842F74D3C}"/>
              </a:ext>
            </a:extLst>
          </p:cNvPr>
          <p:cNvSpPr txBox="1"/>
          <p:nvPr/>
        </p:nvSpPr>
        <p:spPr>
          <a:xfrm>
            <a:off x="4276775" y="3023143"/>
            <a:ext cx="39616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60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zh-CN" altLang="en-US" sz="60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定制培训</a:t>
            </a:r>
          </a:p>
        </p:txBody>
      </p:sp>
      <p:sp>
        <p:nvSpPr>
          <p:cNvPr id="50" name="矩形 49">
            <a:extLst>
              <a:ext uri="{FF2B5EF4-FFF2-40B4-BE49-F238E27FC236}">
                <a16:creationId xmlns="" xmlns:a16="http://schemas.microsoft.com/office/drawing/2014/main" id="{0F7D3162-A1BB-4929-AC3C-692D399B923E}"/>
              </a:ext>
            </a:extLst>
          </p:cNvPr>
          <p:cNvSpPr/>
          <p:nvPr/>
        </p:nvSpPr>
        <p:spPr>
          <a:xfrm>
            <a:off x="5640600" y="1524185"/>
            <a:ext cx="138691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dirty="0">
                <a:solidFill>
                  <a:srgbClr val="295AA7"/>
                </a:solidFill>
                <a:cs typeface="+mn-ea"/>
                <a:sym typeface="+mn-lt"/>
              </a:rPr>
              <a:t>04</a:t>
            </a:r>
            <a:endParaRPr lang="zh-CN" altLang="en-US" sz="8000" dirty="0">
              <a:solidFill>
                <a:srgbClr val="295AA7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89633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8" grpId="0"/>
      <p:bldP spid="5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35EAC6F3-02DC-48C3-B4B5-0C9533BAC1AC}"/>
              </a:ext>
            </a:extLst>
          </p:cNvPr>
          <p:cNvSpPr/>
          <p:nvPr/>
        </p:nvSpPr>
        <p:spPr>
          <a:xfrm>
            <a:off x="1835726" y="931834"/>
            <a:ext cx="2367973" cy="49680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29B8D3F-A54F-4E4A-9B58-C1A0E1DE65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14" y="931834"/>
            <a:ext cx="476140" cy="49680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C7E55CC8-800B-4F7D-80EC-3FA202C30BB5}"/>
              </a:ext>
            </a:extLst>
          </p:cNvPr>
          <p:cNvSpPr txBox="1"/>
          <p:nvPr/>
        </p:nvSpPr>
        <p:spPr>
          <a:xfrm>
            <a:off x="1835726" y="843863"/>
            <a:ext cx="253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04 </a:t>
            </a: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定制培训</a:t>
            </a:r>
          </a:p>
        </p:txBody>
      </p:sp>
      <p:sp>
        <p:nvSpPr>
          <p:cNvPr id="8" name="箭头: 五边形 7">
            <a:extLst>
              <a:ext uri="{FF2B5EF4-FFF2-40B4-BE49-F238E27FC236}">
                <a16:creationId xmlns="" xmlns:a16="http://schemas.microsoft.com/office/drawing/2014/main" id="{ACCFFD59-B8F6-4BD7-820C-BA0FADD10FDF}"/>
              </a:ext>
            </a:extLst>
          </p:cNvPr>
          <p:cNvSpPr/>
          <p:nvPr/>
        </p:nvSpPr>
        <p:spPr>
          <a:xfrm>
            <a:off x="2057400" y="2070100"/>
            <a:ext cx="2533074" cy="1828800"/>
          </a:xfrm>
          <a:prstGeom prst="homePlate">
            <a:avLst>
              <a:gd name="adj" fmla="val 29167"/>
            </a:avLst>
          </a:prstGeom>
          <a:solidFill>
            <a:srgbClr val="295AA7"/>
          </a:solidFill>
          <a:ln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箭头: 五边形 8">
            <a:extLst>
              <a:ext uri="{FF2B5EF4-FFF2-40B4-BE49-F238E27FC236}">
                <a16:creationId xmlns="" xmlns:a16="http://schemas.microsoft.com/office/drawing/2014/main" id="{FB8D0A67-BB1F-439F-973F-022203814FAB}"/>
              </a:ext>
            </a:extLst>
          </p:cNvPr>
          <p:cNvSpPr/>
          <p:nvPr/>
        </p:nvSpPr>
        <p:spPr>
          <a:xfrm>
            <a:off x="5024581" y="2070100"/>
            <a:ext cx="2533074" cy="1828800"/>
          </a:xfrm>
          <a:prstGeom prst="homePlate">
            <a:avLst>
              <a:gd name="adj" fmla="val 29167"/>
            </a:avLst>
          </a:prstGeom>
          <a:solidFill>
            <a:srgbClr val="295AA7"/>
          </a:solidFill>
          <a:ln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箭头: 五边形 9">
            <a:extLst>
              <a:ext uri="{FF2B5EF4-FFF2-40B4-BE49-F238E27FC236}">
                <a16:creationId xmlns="" xmlns:a16="http://schemas.microsoft.com/office/drawing/2014/main" id="{17A3421F-B279-4E07-99A1-32C9E3FBD79D}"/>
              </a:ext>
            </a:extLst>
          </p:cNvPr>
          <p:cNvSpPr/>
          <p:nvPr/>
        </p:nvSpPr>
        <p:spPr>
          <a:xfrm>
            <a:off x="7991763" y="2070100"/>
            <a:ext cx="2533074" cy="1828800"/>
          </a:xfrm>
          <a:prstGeom prst="homePlate">
            <a:avLst>
              <a:gd name="adj" fmla="val 29167"/>
            </a:avLst>
          </a:prstGeom>
          <a:solidFill>
            <a:srgbClr val="295AA7"/>
          </a:solidFill>
          <a:ln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8AB77DA5-EF0A-45EC-8127-04FB1465FD81}"/>
              </a:ext>
            </a:extLst>
          </p:cNvPr>
          <p:cNvSpPr txBox="1"/>
          <p:nvPr/>
        </p:nvSpPr>
        <p:spPr>
          <a:xfrm>
            <a:off x="2337788" y="4538086"/>
            <a:ext cx="1751612" cy="93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1B6CC741-E10D-43E4-8FAF-B09C67FAABF3}"/>
              </a:ext>
            </a:extLst>
          </p:cNvPr>
          <p:cNvSpPr txBox="1"/>
          <p:nvPr/>
        </p:nvSpPr>
        <p:spPr>
          <a:xfrm>
            <a:off x="2608300" y="4239242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35EBBEEE-02AA-411D-8A40-D4084DDF97D3}"/>
              </a:ext>
            </a:extLst>
          </p:cNvPr>
          <p:cNvSpPr txBox="1"/>
          <p:nvPr/>
        </p:nvSpPr>
        <p:spPr>
          <a:xfrm>
            <a:off x="5359894" y="4538086"/>
            <a:ext cx="1751612" cy="93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D1B306E1-5F0E-49C2-9B30-1840D93A86B9}"/>
              </a:ext>
            </a:extLst>
          </p:cNvPr>
          <p:cNvSpPr txBox="1"/>
          <p:nvPr/>
        </p:nvSpPr>
        <p:spPr>
          <a:xfrm>
            <a:off x="5630406" y="4239242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6746EA23-18F0-45C9-82F8-40FE1C1260C7}"/>
              </a:ext>
            </a:extLst>
          </p:cNvPr>
          <p:cNvSpPr txBox="1"/>
          <p:nvPr/>
        </p:nvSpPr>
        <p:spPr>
          <a:xfrm>
            <a:off x="8230094" y="4538086"/>
            <a:ext cx="1751612" cy="93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="" xmlns:a16="http://schemas.microsoft.com/office/drawing/2014/main" id="{EFAD6590-D215-4528-B11A-83C61A0AAB72}"/>
              </a:ext>
            </a:extLst>
          </p:cNvPr>
          <p:cNvSpPr txBox="1"/>
          <p:nvPr/>
        </p:nvSpPr>
        <p:spPr>
          <a:xfrm>
            <a:off x="8500606" y="4239242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="" xmlns:a16="http://schemas.microsoft.com/office/drawing/2014/main" id="{5A959EC3-210F-4B92-84CC-600FC9FCB18F}"/>
              </a:ext>
            </a:extLst>
          </p:cNvPr>
          <p:cNvSpPr txBox="1"/>
          <p:nvPr/>
        </p:nvSpPr>
        <p:spPr>
          <a:xfrm>
            <a:off x="2524018" y="298450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117298CB-9DA8-4743-91A0-5EE8C3E30394}"/>
              </a:ext>
            </a:extLst>
          </p:cNvPr>
          <p:cNvSpPr txBox="1"/>
          <p:nvPr/>
        </p:nvSpPr>
        <p:spPr>
          <a:xfrm>
            <a:off x="8542146" y="298450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="" xmlns:a16="http://schemas.microsoft.com/office/drawing/2014/main" id="{F1D968AF-834F-4CED-9537-8311363FB182}"/>
              </a:ext>
            </a:extLst>
          </p:cNvPr>
          <p:cNvSpPr txBox="1"/>
          <p:nvPr/>
        </p:nvSpPr>
        <p:spPr>
          <a:xfrm>
            <a:off x="5501401" y="298450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8F5287A6-C29F-404F-94A4-4B1DA950CD56}"/>
              </a:ext>
            </a:extLst>
          </p:cNvPr>
          <p:cNvSpPr txBox="1"/>
          <p:nvPr/>
        </p:nvSpPr>
        <p:spPr>
          <a:xfrm>
            <a:off x="2781460" y="2399725"/>
            <a:ext cx="7110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="" xmlns:a16="http://schemas.microsoft.com/office/drawing/2014/main" id="{20F3B2FF-417C-490C-A5AF-2137E133236A}"/>
              </a:ext>
            </a:extLst>
          </p:cNvPr>
          <p:cNvSpPr txBox="1"/>
          <p:nvPr/>
        </p:nvSpPr>
        <p:spPr>
          <a:xfrm>
            <a:off x="5753100" y="2399725"/>
            <a:ext cx="76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7C5C42C9-42BA-4C24-923D-59721549C568}"/>
              </a:ext>
            </a:extLst>
          </p:cNvPr>
          <p:cNvSpPr txBox="1"/>
          <p:nvPr/>
        </p:nvSpPr>
        <p:spPr>
          <a:xfrm>
            <a:off x="8775700" y="2399725"/>
            <a:ext cx="73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cs typeface="+mn-ea"/>
                <a:sym typeface="+mn-lt"/>
              </a:rPr>
              <a:t>03</a:t>
            </a:r>
            <a:endParaRPr lang="zh-CN" altLang="en-US" sz="32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25743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" presetClass="entr" presetSubtype="8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8" grpId="0" animBg="1"/>
      <p:bldP spid="9" grpId="0" animBg="1"/>
      <p:bldP spid="10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35EAC6F3-02DC-48C3-B4B5-0C9533BAC1AC}"/>
              </a:ext>
            </a:extLst>
          </p:cNvPr>
          <p:cNvSpPr/>
          <p:nvPr/>
        </p:nvSpPr>
        <p:spPr>
          <a:xfrm>
            <a:off x="1835726" y="931834"/>
            <a:ext cx="2367973" cy="49680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29B8D3F-A54F-4E4A-9B58-C1A0E1DE65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14" y="931834"/>
            <a:ext cx="476140" cy="49680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C7E55CC8-800B-4F7D-80EC-3FA202C30BB5}"/>
              </a:ext>
            </a:extLst>
          </p:cNvPr>
          <p:cNvSpPr txBox="1"/>
          <p:nvPr/>
        </p:nvSpPr>
        <p:spPr>
          <a:xfrm>
            <a:off x="1835726" y="843863"/>
            <a:ext cx="253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04 </a:t>
            </a: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定制培训</a:t>
            </a:r>
          </a:p>
        </p:txBody>
      </p:sp>
      <p:sp>
        <p:nvSpPr>
          <p:cNvPr id="37" name="椭圆 36">
            <a:extLst>
              <a:ext uri="{FF2B5EF4-FFF2-40B4-BE49-F238E27FC236}">
                <a16:creationId xmlns="" xmlns:a16="http://schemas.microsoft.com/office/drawing/2014/main" id="{0E6BCFAA-3DBC-4612-865F-42045FA509C9}"/>
              </a:ext>
            </a:extLst>
          </p:cNvPr>
          <p:cNvSpPr/>
          <p:nvPr/>
        </p:nvSpPr>
        <p:spPr>
          <a:xfrm>
            <a:off x="4646463" y="1912012"/>
            <a:ext cx="3636651" cy="3636651"/>
          </a:xfrm>
          <a:prstGeom prst="ellipse">
            <a:avLst/>
          </a:prstGeom>
          <a:noFill/>
          <a:ln w="285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32" name="组合 31">
            <a:extLst>
              <a:ext uri="{FF2B5EF4-FFF2-40B4-BE49-F238E27FC236}">
                <a16:creationId xmlns="" xmlns:a16="http://schemas.microsoft.com/office/drawing/2014/main" id="{DB172F69-09C8-4BA4-BA40-AD9FC32826EF}"/>
              </a:ext>
            </a:extLst>
          </p:cNvPr>
          <p:cNvGrpSpPr/>
          <p:nvPr/>
        </p:nvGrpSpPr>
        <p:grpSpPr>
          <a:xfrm>
            <a:off x="4388586" y="2713827"/>
            <a:ext cx="770080" cy="742949"/>
            <a:chOff x="3231285" y="2595860"/>
            <a:chExt cx="770080" cy="742949"/>
          </a:xfrm>
        </p:grpSpPr>
        <p:grpSp>
          <p:nvGrpSpPr>
            <p:cNvPr id="10" name="组合 9">
              <a:extLst>
                <a:ext uri="{FF2B5EF4-FFF2-40B4-BE49-F238E27FC236}">
                  <a16:creationId xmlns="" xmlns:a16="http://schemas.microsoft.com/office/drawing/2014/main" id="{9CD78FEB-DABE-4B8F-95A3-0417D3B35E7D}"/>
                </a:ext>
              </a:extLst>
            </p:cNvPr>
            <p:cNvGrpSpPr/>
            <p:nvPr/>
          </p:nvGrpSpPr>
          <p:grpSpPr>
            <a:xfrm>
              <a:off x="3231285" y="2595860"/>
              <a:ext cx="770080" cy="742949"/>
              <a:chOff x="4682378" y="2015379"/>
              <a:chExt cx="2162922" cy="2086721"/>
            </a:xfrm>
          </p:grpSpPr>
          <p:sp>
            <p:nvSpPr>
              <p:cNvPr id="5" name="椭圆 4">
                <a:extLst>
                  <a:ext uri="{FF2B5EF4-FFF2-40B4-BE49-F238E27FC236}">
                    <a16:creationId xmlns="" xmlns:a16="http://schemas.microsoft.com/office/drawing/2014/main" id="{D396CDDD-C659-4441-8702-5ABD36456AF8}"/>
                  </a:ext>
                </a:extLst>
              </p:cNvPr>
              <p:cNvSpPr/>
              <p:nvPr/>
            </p:nvSpPr>
            <p:spPr>
              <a:xfrm>
                <a:off x="4851399" y="2146300"/>
                <a:ext cx="1955800" cy="1955800"/>
              </a:xfrm>
              <a:prstGeom prst="ellipse">
                <a:avLst/>
              </a:prstGeom>
              <a:solidFill>
                <a:srgbClr val="295AA7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6" name="空心弧 5">
                <a:extLst>
                  <a:ext uri="{FF2B5EF4-FFF2-40B4-BE49-F238E27FC236}">
                    <a16:creationId xmlns="" xmlns:a16="http://schemas.microsoft.com/office/drawing/2014/main" id="{98638A0D-684F-4BAF-B50A-9CD322A6CC92}"/>
                  </a:ext>
                </a:extLst>
              </p:cNvPr>
              <p:cNvSpPr/>
              <p:nvPr/>
            </p:nvSpPr>
            <p:spPr>
              <a:xfrm>
                <a:off x="4682378" y="2015379"/>
                <a:ext cx="2051052" cy="2051052"/>
              </a:xfrm>
              <a:prstGeom prst="blockArc">
                <a:avLst>
                  <a:gd name="adj1" fmla="val 1751155"/>
                  <a:gd name="adj2" fmla="val 55667"/>
                  <a:gd name="adj3" fmla="val 4253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cap="rnd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" name="椭圆 6">
                <a:extLst>
                  <a:ext uri="{FF2B5EF4-FFF2-40B4-BE49-F238E27FC236}">
                    <a16:creationId xmlns="" xmlns:a16="http://schemas.microsoft.com/office/drawing/2014/main" id="{F46F1CCF-009E-47EB-845B-8976E7D5C7E3}"/>
                  </a:ext>
                </a:extLst>
              </p:cNvPr>
              <p:cNvSpPr/>
              <p:nvPr/>
            </p:nvSpPr>
            <p:spPr>
              <a:xfrm>
                <a:off x="6654800" y="3238500"/>
                <a:ext cx="190500" cy="1905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cs typeface="+mn-ea"/>
                  <a:sym typeface="+mn-lt"/>
                </a:endParaRPr>
              </a:p>
            </p:txBody>
          </p:sp>
        </p:grpSp>
        <p:sp>
          <p:nvSpPr>
            <p:cNvPr id="9" name="文本框 8">
              <a:extLst>
                <a:ext uri="{FF2B5EF4-FFF2-40B4-BE49-F238E27FC236}">
                  <a16:creationId xmlns="" xmlns:a16="http://schemas.microsoft.com/office/drawing/2014/main" id="{C945BE2B-D400-41E1-B792-E92CCC285C5D}"/>
                </a:ext>
              </a:extLst>
            </p:cNvPr>
            <p:cNvSpPr txBox="1"/>
            <p:nvPr/>
          </p:nvSpPr>
          <p:spPr>
            <a:xfrm>
              <a:off x="3291463" y="2680574"/>
              <a:ext cx="67007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cs typeface="+mn-ea"/>
                  <a:sym typeface="+mn-lt"/>
                </a:rPr>
                <a:t>01</a:t>
              </a:r>
              <a:endParaRPr lang="zh-CN" altLang="en-US" sz="28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3" name="组合 32">
            <a:extLst>
              <a:ext uri="{FF2B5EF4-FFF2-40B4-BE49-F238E27FC236}">
                <a16:creationId xmlns="" xmlns:a16="http://schemas.microsoft.com/office/drawing/2014/main" id="{BC78FCA4-D5E4-4A9C-B7EF-20A4F4E2A2A8}"/>
              </a:ext>
            </a:extLst>
          </p:cNvPr>
          <p:cNvGrpSpPr/>
          <p:nvPr/>
        </p:nvGrpSpPr>
        <p:grpSpPr>
          <a:xfrm>
            <a:off x="6136043" y="1538876"/>
            <a:ext cx="770080" cy="742949"/>
            <a:chOff x="5325920" y="2595860"/>
            <a:chExt cx="770080" cy="742949"/>
          </a:xfrm>
        </p:grpSpPr>
        <p:grpSp>
          <p:nvGrpSpPr>
            <p:cNvPr id="11" name="组合 10">
              <a:extLst>
                <a:ext uri="{FF2B5EF4-FFF2-40B4-BE49-F238E27FC236}">
                  <a16:creationId xmlns="" xmlns:a16="http://schemas.microsoft.com/office/drawing/2014/main" id="{2CBE7D12-BB51-46AC-A930-63CA5FC95D7D}"/>
                </a:ext>
              </a:extLst>
            </p:cNvPr>
            <p:cNvGrpSpPr/>
            <p:nvPr/>
          </p:nvGrpSpPr>
          <p:grpSpPr>
            <a:xfrm>
              <a:off x="5325920" y="2595860"/>
              <a:ext cx="770080" cy="742949"/>
              <a:chOff x="4682378" y="2015379"/>
              <a:chExt cx="2162922" cy="2086721"/>
            </a:xfrm>
          </p:grpSpPr>
          <p:sp>
            <p:nvSpPr>
              <p:cNvPr id="12" name="椭圆 11">
                <a:extLst>
                  <a:ext uri="{FF2B5EF4-FFF2-40B4-BE49-F238E27FC236}">
                    <a16:creationId xmlns="" xmlns:a16="http://schemas.microsoft.com/office/drawing/2014/main" id="{2CDF09B7-A055-45DD-A395-E35261239194}"/>
                  </a:ext>
                </a:extLst>
              </p:cNvPr>
              <p:cNvSpPr/>
              <p:nvPr/>
            </p:nvSpPr>
            <p:spPr>
              <a:xfrm>
                <a:off x="4851399" y="2146300"/>
                <a:ext cx="1955800" cy="1955800"/>
              </a:xfrm>
              <a:prstGeom prst="ellipse">
                <a:avLst/>
              </a:prstGeom>
              <a:solidFill>
                <a:srgbClr val="295AA7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13" name="空心弧 12">
                <a:extLst>
                  <a:ext uri="{FF2B5EF4-FFF2-40B4-BE49-F238E27FC236}">
                    <a16:creationId xmlns="" xmlns:a16="http://schemas.microsoft.com/office/drawing/2014/main" id="{34095181-9696-4028-83CA-497DAD0E7B66}"/>
                  </a:ext>
                </a:extLst>
              </p:cNvPr>
              <p:cNvSpPr/>
              <p:nvPr/>
            </p:nvSpPr>
            <p:spPr>
              <a:xfrm>
                <a:off x="4682378" y="2015379"/>
                <a:ext cx="2051052" cy="2051052"/>
              </a:xfrm>
              <a:prstGeom prst="blockArc">
                <a:avLst>
                  <a:gd name="adj1" fmla="val 1751155"/>
                  <a:gd name="adj2" fmla="val 55667"/>
                  <a:gd name="adj3" fmla="val 4253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cap="rnd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椭圆 13">
                <a:extLst>
                  <a:ext uri="{FF2B5EF4-FFF2-40B4-BE49-F238E27FC236}">
                    <a16:creationId xmlns="" xmlns:a16="http://schemas.microsoft.com/office/drawing/2014/main" id="{845EDC0E-5463-43C7-93EA-B975E1481FD3}"/>
                  </a:ext>
                </a:extLst>
              </p:cNvPr>
              <p:cNvSpPr/>
              <p:nvPr/>
            </p:nvSpPr>
            <p:spPr>
              <a:xfrm>
                <a:off x="6654800" y="3238500"/>
                <a:ext cx="190500" cy="1905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cs typeface="+mn-ea"/>
                  <a:sym typeface="+mn-lt"/>
                </a:endParaRPr>
              </a:p>
            </p:txBody>
          </p:sp>
        </p:grpSp>
        <p:sp>
          <p:nvSpPr>
            <p:cNvPr id="15" name="文本框 14">
              <a:extLst>
                <a:ext uri="{FF2B5EF4-FFF2-40B4-BE49-F238E27FC236}">
                  <a16:creationId xmlns="" xmlns:a16="http://schemas.microsoft.com/office/drawing/2014/main" id="{D2E057DB-BE32-427D-BDC8-C484806324F7}"/>
                </a:ext>
              </a:extLst>
            </p:cNvPr>
            <p:cNvSpPr txBox="1"/>
            <p:nvPr/>
          </p:nvSpPr>
          <p:spPr>
            <a:xfrm>
              <a:off x="5386098" y="2705973"/>
              <a:ext cx="6832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zh-CN" altLang="en-US" sz="28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4" name="组合 33">
            <a:extLst>
              <a:ext uri="{FF2B5EF4-FFF2-40B4-BE49-F238E27FC236}">
                <a16:creationId xmlns="" xmlns:a16="http://schemas.microsoft.com/office/drawing/2014/main" id="{F74F290E-185E-49D3-B912-B60DBF3B4E54}"/>
              </a:ext>
            </a:extLst>
          </p:cNvPr>
          <p:cNvGrpSpPr/>
          <p:nvPr/>
        </p:nvGrpSpPr>
        <p:grpSpPr>
          <a:xfrm>
            <a:off x="7770911" y="2686051"/>
            <a:ext cx="770080" cy="742949"/>
            <a:chOff x="6871429" y="2595860"/>
            <a:chExt cx="770080" cy="742949"/>
          </a:xfrm>
        </p:grpSpPr>
        <p:grpSp>
          <p:nvGrpSpPr>
            <p:cNvPr id="16" name="组合 15">
              <a:extLst>
                <a:ext uri="{FF2B5EF4-FFF2-40B4-BE49-F238E27FC236}">
                  <a16:creationId xmlns="" xmlns:a16="http://schemas.microsoft.com/office/drawing/2014/main" id="{22AEEC85-D11D-44F8-8FF3-FEAB38EF043A}"/>
                </a:ext>
              </a:extLst>
            </p:cNvPr>
            <p:cNvGrpSpPr/>
            <p:nvPr/>
          </p:nvGrpSpPr>
          <p:grpSpPr>
            <a:xfrm>
              <a:off x="6871429" y="2595860"/>
              <a:ext cx="770080" cy="742949"/>
              <a:chOff x="4682378" y="2015379"/>
              <a:chExt cx="2162922" cy="2086721"/>
            </a:xfrm>
          </p:grpSpPr>
          <p:sp>
            <p:nvSpPr>
              <p:cNvPr id="17" name="椭圆 16">
                <a:extLst>
                  <a:ext uri="{FF2B5EF4-FFF2-40B4-BE49-F238E27FC236}">
                    <a16:creationId xmlns="" xmlns:a16="http://schemas.microsoft.com/office/drawing/2014/main" id="{45E7BFB1-78CA-47FC-8BDF-C78B2EF78E9A}"/>
                  </a:ext>
                </a:extLst>
              </p:cNvPr>
              <p:cNvSpPr/>
              <p:nvPr/>
            </p:nvSpPr>
            <p:spPr>
              <a:xfrm>
                <a:off x="4851399" y="2146300"/>
                <a:ext cx="1955800" cy="1955800"/>
              </a:xfrm>
              <a:prstGeom prst="ellipse">
                <a:avLst/>
              </a:prstGeom>
              <a:solidFill>
                <a:srgbClr val="295AA7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18" name="空心弧 17">
                <a:extLst>
                  <a:ext uri="{FF2B5EF4-FFF2-40B4-BE49-F238E27FC236}">
                    <a16:creationId xmlns="" xmlns:a16="http://schemas.microsoft.com/office/drawing/2014/main" id="{A6B004A6-DA55-45E8-AEDD-671D4B81569F}"/>
                  </a:ext>
                </a:extLst>
              </p:cNvPr>
              <p:cNvSpPr/>
              <p:nvPr/>
            </p:nvSpPr>
            <p:spPr>
              <a:xfrm>
                <a:off x="4682378" y="2015379"/>
                <a:ext cx="2051052" cy="2051052"/>
              </a:xfrm>
              <a:prstGeom prst="blockArc">
                <a:avLst>
                  <a:gd name="adj1" fmla="val 1751155"/>
                  <a:gd name="adj2" fmla="val 55667"/>
                  <a:gd name="adj3" fmla="val 4253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cap="rnd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椭圆 18">
                <a:extLst>
                  <a:ext uri="{FF2B5EF4-FFF2-40B4-BE49-F238E27FC236}">
                    <a16:creationId xmlns="" xmlns:a16="http://schemas.microsoft.com/office/drawing/2014/main" id="{2C1AA9C2-2AA5-45E0-B966-B5C7CE98993D}"/>
                  </a:ext>
                </a:extLst>
              </p:cNvPr>
              <p:cNvSpPr/>
              <p:nvPr/>
            </p:nvSpPr>
            <p:spPr>
              <a:xfrm>
                <a:off x="6654800" y="3238500"/>
                <a:ext cx="190500" cy="1905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cs typeface="+mn-ea"/>
                  <a:sym typeface="+mn-lt"/>
                </a:endParaRPr>
              </a:p>
            </p:txBody>
          </p:sp>
        </p:grpSp>
        <p:sp>
          <p:nvSpPr>
            <p:cNvPr id="20" name="文本框 19">
              <a:extLst>
                <a:ext uri="{FF2B5EF4-FFF2-40B4-BE49-F238E27FC236}">
                  <a16:creationId xmlns="" xmlns:a16="http://schemas.microsoft.com/office/drawing/2014/main" id="{1B2F6E7A-2956-41BD-A498-21D544C89863}"/>
                </a:ext>
              </a:extLst>
            </p:cNvPr>
            <p:cNvSpPr txBox="1"/>
            <p:nvPr/>
          </p:nvSpPr>
          <p:spPr>
            <a:xfrm>
              <a:off x="6944307" y="2718673"/>
              <a:ext cx="6832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zh-CN" altLang="en-US" sz="28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5" name="组合 34">
            <a:extLst>
              <a:ext uri="{FF2B5EF4-FFF2-40B4-BE49-F238E27FC236}">
                <a16:creationId xmlns="" xmlns:a16="http://schemas.microsoft.com/office/drawing/2014/main" id="{B42E6FFD-F905-4FA9-8EC1-976EA8B14E13}"/>
              </a:ext>
            </a:extLst>
          </p:cNvPr>
          <p:cNvGrpSpPr/>
          <p:nvPr/>
        </p:nvGrpSpPr>
        <p:grpSpPr>
          <a:xfrm>
            <a:off x="7305053" y="4676347"/>
            <a:ext cx="770080" cy="742949"/>
            <a:chOff x="8607736" y="2595860"/>
            <a:chExt cx="770080" cy="742949"/>
          </a:xfrm>
        </p:grpSpPr>
        <p:grpSp>
          <p:nvGrpSpPr>
            <p:cNvPr id="21" name="组合 20">
              <a:extLst>
                <a:ext uri="{FF2B5EF4-FFF2-40B4-BE49-F238E27FC236}">
                  <a16:creationId xmlns="" xmlns:a16="http://schemas.microsoft.com/office/drawing/2014/main" id="{A07B39B9-242F-4FE0-9A7A-8C971829FC28}"/>
                </a:ext>
              </a:extLst>
            </p:cNvPr>
            <p:cNvGrpSpPr/>
            <p:nvPr/>
          </p:nvGrpSpPr>
          <p:grpSpPr>
            <a:xfrm>
              <a:off x="8607736" y="2595860"/>
              <a:ext cx="770080" cy="742949"/>
              <a:chOff x="4682378" y="2015379"/>
              <a:chExt cx="2162922" cy="2086721"/>
            </a:xfrm>
          </p:grpSpPr>
          <p:sp>
            <p:nvSpPr>
              <p:cNvPr id="22" name="椭圆 21">
                <a:extLst>
                  <a:ext uri="{FF2B5EF4-FFF2-40B4-BE49-F238E27FC236}">
                    <a16:creationId xmlns="" xmlns:a16="http://schemas.microsoft.com/office/drawing/2014/main" id="{84ACD68A-2613-40A0-88A3-6C58CE486820}"/>
                  </a:ext>
                </a:extLst>
              </p:cNvPr>
              <p:cNvSpPr/>
              <p:nvPr/>
            </p:nvSpPr>
            <p:spPr>
              <a:xfrm>
                <a:off x="4851399" y="2146300"/>
                <a:ext cx="1955800" cy="1955800"/>
              </a:xfrm>
              <a:prstGeom prst="ellipse">
                <a:avLst/>
              </a:prstGeom>
              <a:solidFill>
                <a:srgbClr val="295AA7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23" name="空心弧 22">
                <a:extLst>
                  <a:ext uri="{FF2B5EF4-FFF2-40B4-BE49-F238E27FC236}">
                    <a16:creationId xmlns="" xmlns:a16="http://schemas.microsoft.com/office/drawing/2014/main" id="{777AD2F1-79B4-441F-97AC-E4EAD6B163F6}"/>
                  </a:ext>
                </a:extLst>
              </p:cNvPr>
              <p:cNvSpPr/>
              <p:nvPr/>
            </p:nvSpPr>
            <p:spPr>
              <a:xfrm>
                <a:off x="4682378" y="2015379"/>
                <a:ext cx="2051052" cy="2051052"/>
              </a:xfrm>
              <a:prstGeom prst="blockArc">
                <a:avLst>
                  <a:gd name="adj1" fmla="val 1751155"/>
                  <a:gd name="adj2" fmla="val 55667"/>
                  <a:gd name="adj3" fmla="val 4253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cap="rnd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椭圆 23">
                <a:extLst>
                  <a:ext uri="{FF2B5EF4-FFF2-40B4-BE49-F238E27FC236}">
                    <a16:creationId xmlns="" xmlns:a16="http://schemas.microsoft.com/office/drawing/2014/main" id="{5987BD65-0D87-4ADA-B9D8-6A8DDCCE1872}"/>
                  </a:ext>
                </a:extLst>
              </p:cNvPr>
              <p:cNvSpPr/>
              <p:nvPr/>
            </p:nvSpPr>
            <p:spPr>
              <a:xfrm>
                <a:off x="6654800" y="3238500"/>
                <a:ext cx="190500" cy="1905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cs typeface="+mn-ea"/>
                  <a:sym typeface="+mn-lt"/>
                </a:endParaRPr>
              </a:p>
            </p:txBody>
          </p:sp>
        </p:grpSp>
        <p:sp>
          <p:nvSpPr>
            <p:cNvPr id="25" name="文本框 24">
              <a:extLst>
                <a:ext uri="{FF2B5EF4-FFF2-40B4-BE49-F238E27FC236}">
                  <a16:creationId xmlns="" xmlns:a16="http://schemas.microsoft.com/office/drawing/2014/main" id="{4417902C-1DBE-42AD-A277-320F23E87915}"/>
                </a:ext>
              </a:extLst>
            </p:cNvPr>
            <p:cNvSpPr txBox="1"/>
            <p:nvPr/>
          </p:nvSpPr>
          <p:spPr>
            <a:xfrm>
              <a:off x="8671175" y="2693273"/>
              <a:ext cx="70534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cs typeface="+mn-ea"/>
                  <a:sym typeface="+mn-lt"/>
                </a:rPr>
                <a:t>04</a:t>
              </a:r>
              <a:endParaRPr lang="zh-CN" altLang="en-US" sz="28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6" name="组合 35">
            <a:extLst>
              <a:ext uri="{FF2B5EF4-FFF2-40B4-BE49-F238E27FC236}">
                <a16:creationId xmlns="" xmlns:a16="http://schemas.microsoft.com/office/drawing/2014/main" id="{25A7D75D-58DD-42A0-B35E-E63D355C0C05}"/>
              </a:ext>
            </a:extLst>
          </p:cNvPr>
          <p:cNvGrpSpPr/>
          <p:nvPr/>
        </p:nvGrpSpPr>
        <p:grpSpPr>
          <a:xfrm>
            <a:off x="4683042" y="4676347"/>
            <a:ext cx="770080" cy="742949"/>
            <a:chOff x="10091489" y="2595860"/>
            <a:chExt cx="770080" cy="742949"/>
          </a:xfrm>
        </p:grpSpPr>
        <p:grpSp>
          <p:nvGrpSpPr>
            <p:cNvPr id="26" name="组合 25">
              <a:extLst>
                <a:ext uri="{FF2B5EF4-FFF2-40B4-BE49-F238E27FC236}">
                  <a16:creationId xmlns="" xmlns:a16="http://schemas.microsoft.com/office/drawing/2014/main" id="{7B798852-7D45-44BE-AD88-0535B850E7F0}"/>
                </a:ext>
              </a:extLst>
            </p:cNvPr>
            <p:cNvGrpSpPr/>
            <p:nvPr/>
          </p:nvGrpSpPr>
          <p:grpSpPr>
            <a:xfrm>
              <a:off x="10091489" y="2595860"/>
              <a:ext cx="770080" cy="742949"/>
              <a:chOff x="4682378" y="2015379"/>
              <a:chExt cx="2162922" cy="2086721"/>
            </a:xfrm>
          </p:grpSpPr>
          <p:sp>
            <p:nvSpPr>
              <p:cNvPr id="27" name="椭圆 26">
                <a:extLst>
                  <a:ext uri="{FF2B5EF4-FFF2-40B4-BE49-F238E27FC236}">
                    <a16:creationId xmlns="" xmlns:a16="http://schemas.microsoft.com/office/drawing/2014/main" id="{027049A3-5CB4-4381-9135-363EDF932E1E}"/>
                  </a:ext>
                </a:extLst>
              </p:cNvPr>
              <p:cNvSpPr/>
              <p:nvPr/>
            </p:nvSpPr>
            <p:spPr>
              <a:xfrm>
                <a:off x="4851399" y="2146300"/>
                <a:ext cx="1955800" cy="1955800"/>
              </a:xfrm>
              <a:prstGeom prst="ellipse">
                <a:avLst/>
              </a:prstGeom>
              <a:solidFill>
                <a:srgbClr val="295AA7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cs typeface="+mn-ea"/>
                  <a:sym typeface="+mn-lt"/>
                </a:endParaRPr>
              </a:p>
            </p:txBody>
          </p:sp>
          <p:sp>
            <p:nvSpPr>
              <p:cNvPr id="28" name="空心弧 27">
                <a:extLst>
                  <a:ext uri="{FF2B5EF4-FFF2-40B4-BE49-F238E27FC236}">
                    <a16:creationId xmlns="" xmlns:a16="http://schemas.microsoft.com/office/drawing/2014/main" id="{29B262EC-BCFC-4226-A501-3DD0DE79BF12}"/>
                  </a:ext>
                </a:extLst>
              </p:cNvPr>
              <p:cNvSpPr/>
              <p:nvPr/>
            </p:nvSpPr>
            <p:spPr>
              <a:xfrm>
                <a:off x="4682378" y="2015379"/>
                <a:ext cx="2051052" cy="2051052"/>
              </a:xfrm>
              <a:prstGeom prst="blockArc">
                <a:avLst>
                  <a:gd name="adj1" fmla="val 1751155"/>
                  <a:gd name="adj2" fmla="val 55667"/>
                  <a:gd name="adj3" fmla="val 4253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 cap="rnd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solidFill>
                    <a:schemeClr val="tx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椭圆 28">
                <a:extLst>
                  <a:ext uri="{FF2B5EF4-FFF2-40B4-BE49-F238E27FC236}">
                    <a16:creationId xmlns="" xmlns:a16="http://schemas.microsoft.com/office/drawing/2014/main" id="{82F70813-41CA-445A-B124-2B56B3C28119}"/>
                  </a:ext>
                </a:extLst>
              </p:cNvPr>
              <p:cNvSpPr/>
              <p:nvPr/>
            </p:nvSpPr>
            <p:spPr>
              <a:xfrm>
                <a:off x="6654800" y="3238500"/>
                <a:ext cx="190500" cy="1905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600">
                  <a:cs typeface="+mn-ea"/>
                  <a:sym typeface="+mn-lt"/>
                </a:endParaRPr>
              </a:p>
            </p:txBody>
          </p:sp>
        </p:grpSp>
        <p:sp>
          <p:nvSpPr>
            <p:cNvPr id="30" name="文本框 29">
              <a:extLst>
                <a:ext uri="{FF2B5EF4-FFF2-40B4-BE49-F238E27FC236}">
                  <a16:creationId xmlns="" xmlns:a16="http://schemas.microsoft.com/office/drawing/2014/main" id="{98CBD528-972F-4C2F-92A4-57B890ABD1E3}"/>
                </a:ext>
              </a:extLst>
            </p:cNvPr>
            <p:cNvSpPr txBox="1"/>
            <p:nvPr/>
          </p:nvSpPr>
          <p:spPr>
            <a:xfrm>
              <a:off x="10151667" y="2693273"/>
              <a:ext cx="6832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800" dirty="0">
                  <a:solidFill>
                    <a:schemeClr val="bg1"/>
                  </a:solidFill>
                  <a:cs typeface="+mn-ea"/>
                  <a:sym typeface="+mn-lt"/>
                </a:rPr>
                <a:t>05</a:t>
              </a:r>
              <a:endParaRPr lang="zh-CN" altLang="en-US" sz="28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8" name="文本框 37">
            <a:extLst>
              <a:ext uri="{FF2B5EF4-FFF2-40B4-BE49-F238E27FC236}">
                <a16:creationId xmlns="" xmlns:a16="http://schemas.microsoft.com/office/drawing/2014/main" id="{42C370C4-3B4E-48C6-AF21-4A2E23259AC0}"/>
              </a:ext>
            </a:extLst>
          </p:cNvPr>
          <p:cNvSpPr txBox="1"/>
          <p:nvPr/>
        </p:nvSpPr>
        <p:spPr>
          <a:xfrm>
            <a:off x="2438520" y="2610779"/>
            <a:ext cx="173891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</a:t>
            </a:r>
          </a:p>
        </p:txBody>
      </p:sp>
      <p:sp>
        <p:nvSpPr>
          <p:cNvPr id="39" name="文本框 38">
            <a:extLst>
              <a:ext uri="{FF2B5EF4-FFF2-40B4-BE49-F238E27FC236}">
                <a16:creationId xmlns="" xmlns:a16="http://schemas.microsoft.com/office/drawing/2014/main" id="{0C6AFC7E-07BA-43C9-8A23-B0CBEC403CCB}"/>
              </a:ext>
            </a:extLst>
          </p:cNvPr>
          <p:cNvSpPr txBox="1"/>
          <p:nvPr/>
        </p:nvSpPr>
        <p:spPr>
          <a:xfrm>
            <a:off x="2438520" y="2311935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40" name="文本框 39">
            <a:extLst>
              <a:ext uri="{FF2B5EF4-FFF2-40B4-BE49-F238E27FC236}">
                <a16:creationId xmlns="" xmlns:a16="http://schemas.microsoft.com/office/drawing/2014/main" id="{178337AA-F42B-4BCE-A27B-5D390F171BC1}"/>
              </a:ext>
            </a:extLst>
          </p:cNvPr>
          <p:cNvSpPr txBox="1"/>
          <p:nvPr/>
        </p:nvSpPr>
        <p:spPr>
          <a:xfrm>
            <a:off x="2795724" y="4722960"/>
            <a:ext cx="173891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</a:t>
            </a:r>
          </a:p>
        </p:txBody>
      </p:sp>
      <p:sp>
        <p:nvSpPr>
          <p:cNvPr id="41" name="文本框 40">
            <a:extLst>
              <a:ext uri="{FF2B5EF4-FFF2-40B4-BE49-F238E27FC236}">
                <a16:creationId xmlns="" xmlns:a16="http://schemas.microsoft.com/office/drawing/2014/main" id="{2B1D540C-B4CD-4DFA-8352-F2FA83953BA6}"/>
              </a:ext>
            </a:extLst>
          </p:cNvPr>
          <p:cNvSpPr txBox="1"/>
          <p:nvPr/>
        </p:nvSpPr>
        <p:spPr>
          <a:xfrm>
            <a:off x="2795724" y="4424116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42" name="文本框 41">
            <a:extLst>
              <a:ext uri="{FF2B5EF4-FFF2-40B4-BE49-F238E27FC236}">
                <a16:creationId xmlns="" xmlns:a16="http://schemas.microsoft.com/office/drawing/2014/main" id="{75626A56-9840-483F-A8A2-293A290A8EF1}"/>
              </a:ext>
            </a:extLst>
          </p:cNvPr>
          <p:cNvSpPr txBox="1"/>
          <p:nvPr/>
        </p:nvSpPr>
        <p:spPr>
          <a:xfrm>
            <a:off x="8376162" y="4866549"/>
            <a:ext cx="173891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</a:t>
            </a:r>
          </a:p>
        </p:txBody>
      </p:sp>
      <p:sp>
        <p:nvSpPr>
          <p:cNvPr id="43" name="文本框 42">
            <a:extLst>
              <a:ext uri="{FF2B5EF4-FFF2-40B4-BE49-F238E27FC236}">
                <a16:creationId xmlns="" xmlns:a16="http://schemas.microsoft.com/office/drawing/2014/main" id="{B6F17218-9D5B-4E34-80B4-FDA0C2E00340}"/>
              </a:ext>
            </a:extLst>
          </p:cNvPr>
          <p:cNvSpPr txBox="1"/>
          <p:nvPr/>
        </p:nvSpPr>
        <p:spPr>
          <a:xfrm>
            <a:off x="8376162" y="4567705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44" name="文本框 43">
            <a:extLst>
              <a:ext uri="{FF2B5EF4-FFF2-40B4-BE49-F238E27FC236}">
                <a16:creationId xmlns="" xmlns:a16="http://schemas.microsoft.com/office/drawing/2014/main" id="{EA4508AD-B7F4-4648-A77D-529AE140205A}"/>
              </a:ext>
            </a:extLst>
          </p:cNvPr>
          <p:cNvSpPr txBox="1"/>
          <p:nvPr/>
        </p:nvSpPr>
        <p:spPr>
          <a:xfrm>
            <a:off x="8691213" y="2920552"/>
            <a:ext cx="173891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</a:t>
            </a:r>
          </a:p>
        </p:txBody>
      </p:sp>
      <p:sp>
        <p:nvSpPr>
          <p:cNvPr id="45" name="文本框 44">
            <a:extLst>
              <a:ext uri="{FF2B5EF4-FFF2-40B4-BE49-F238E27FC236}">
                <a16:creationId xmlns="" xmlns:a16="http://schemas.microsoft.com/office/drawing/2014/main" id="{4AA5BA2C-6449-4180-84C3-1A50184F9437}"/>
              </a:ext>
            </a:extLst>
          </p:cNvPr>
          <p:cNvSpPr txBox="1"/>
          <p:nvPr/>
        </p:nvSpPr>
        <p:spPr>
          <a:xfrm>
            <a:off x="8691213" y="2621708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46" name="文本框 45">
            <a:extLst>
              <a:ext uri="{FF2B5EF4-FFF2-40B4-BE49-F238E27FC236}">
                <a16:creationId xmlns="" xmlns:a16="http://schemas.microsoft.com/office/drawing/2014/main" id="{6146A20C-6457-4A32-B46E-DC5EF7049BFA}"/>
              </a:ext>
            </a:extLst>
          </p:cNvPr>
          <p:cNvSpPr txBox="1"/>
          <p:nvPr/>
        </p:nvSpPr>
        <p:spPr>
          <a:xfrm>
            <a:off x="7060886" y="1354311"/>
            <a:ext cx="1738912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</a:t>
            </a:r>
          </a:p>
        </p:txBody>
      </p:sp>
      <p:sp>
        <p:nvSpPr>
          <p:cNvPr id="47" name="文本框 46">
            <a:extLst>
              <a:ext uri="{FF2B5EF4-FFF2-40B4-BE49-F238E27FC236}">
                <a16:creationId xmlns="" xmlns:a16="http://schemas.microsoft.com/office/drawing/2014/main" id="{039BA884-FA47-4798-910D-25237E89B8FC}"/>
              </a:ext>
            </a:extLst>
          </p:cNvPr>
          <p:cNvSpPr txBox="1"/>
          <p:nvPr/>
        </p:nvSpPr>
        <p:spPr>
          <a:xfrm>
            <a:off x="7060886" y="1055467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grpSp>
        <p:nvGrpSpPr>
          <p:cNvPr id="48" name="Group 209">
            <a:extLst>
              <a:ext uri="{FF2B5EF4-FFF2-40B4-BE49-F238E27FC236}">
                <a16:creationId xmlns="" xmlns:a16="http://schemas.microsoft.com/office/drawing/2014/main" id="{C41508E4-69AF-4C27-BF96-6156DF51DF5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5787342" y="2947293"/>
            <a:ext cx="1555750" cy="1552575"/>
            <a:chOff x="2925" y="1094"/>
            <a:chExt cx="980" cy="978"/>
          </a:xfrm>
        </p:grpSpPr>
        <p:sp>
          <p:nvSpPr>
            <p:cNvPr id="49" name="AutoShape 208">
              <a:extLst>
                <a:ext uri="{FF2B5EF4-FFF2-40B4-BE49-F238E27FC236}">
                  <a16:creationId xmlns="" xmlns:a16="http://schemas.microsoft.com/office/drawing/2014/main" id="{F65BA44E-3FF1-4F2A-83AC-905F3E7081D6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925" y="1094"/>
              <a:ext cx="980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Freeform 210">
              <a:extLst>
                <a:ext uri="{FF2B5EF4-FFF2-40B4-BE49-F238E27FC236}">
                  <a16:creationId xmlns="" xmlns:a16="http://schemas.microsoft.com/office/drawing/2014/main" id="{7CAFEE7F-3EA6-40E0-A1C6-4F0F7BE6418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1" y="1217"/>
              <a:ext cx="666" cy="834"/>
            </a:xfrm>
            <a:custGeom>
              <a:avLst/>
              <a:gdLst>
                <a:gd name="T0" fmla="*/ 2153 w 2399"/>
                <a:gd name="T1" fmla="*/ 3002 h 3002"/>
                <a:gd name="T2" fmla="*/ 245 w 2399"/>
                <a:gd name="T3" fmla="*/ 3002 h 3002"/>
                <a:gd name="T4" fmla="*/ 0 w 2399"/>
                <a:gd name="T5" fmla="*/ 2756 h 3002"/>
                <a:gd name="T6" fmla="*/ 0 w 2399"/>
                <a:gd name="T7" fmla="*/ 0 h 3002"/>
                <a:gd name="T8" fmla="*/ 2399 w 2399"/>
                <a:gd name="T9" fmla="*/ 0 h 3002"/>
                <a:gd name="T10" fmla="*/ 2399 w 2399"/>
                <a:gd name="T11" fmla="*/ 2756 h 3002"/>
                <a:gd name="T12" fmla="*/ 2153 w 2399"/>
                <a:gd name="T13" fmla="*/ 3002 h 3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99" h="3002">
                  <a:moveTo>
                    <a:pt x="2153" y="3002"/>
                  </a:moveTo>
                  <a:cubicBezTo>
                    <a:pt x="245" y="3002"/>
                    <a:pt x="245" y="3002"/>
                    <a:pt x="245" y="3002"/>
                  </a:cubicBezTo>
                  <a:cubicBezTo>
                    <a:pt x="110" y="3002"/>
                    <a:pt x="0" y="2892"/>
                    <a:pt x="0" y="27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399" y="0"/>
                    <a:pt x="2399" y="0"/>
                    <a:pt x="2399" y="0"/>
                  </a:cubicBezTo>
                  <a:cubicBezTo>
                    <a:pt x="2399" y="2756"/>
                    <a:pt x="2399" y="2756"/>
                    <a:pt x="2399" y="2756"/>
                  </a:cubicBezTo>
                  <a:cubicBezTo>
                    <a:pt x="2399" y="2892"/>
                    <a:pt x="2289" y="3002"/>
                    <a:pt x="2153" y="3002"/>
                  </a:cubicBezTo>
                  <a:close/>
                </a:path>
              </a:pathLst>
            </a:cu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dirty="0">
                <a:cs typeface="+mn-ea"/>
                <a:sym typeface="+mn-lt"/>
              </a:endParaRPr>
            </a:p>
          </p:txBody>
        </p:sp>
        <p:sp>
          <p:nvSpPr>
            <p:cNvPr id="51" name="Freeform 211">
              <a:extLst>
                <a:ext uri="{FF2B5EF4-FFF2-40B4-BE49-F238E27FC236}">
                  <a16:creationId xmlns="" xmlns:a16="http://schemas.microsoft.com/office/drawing/2014/main" id="{0A0F02D6-D282-4626-BF7F-EEE85358A8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1" y="1217"/>
              <a:ext cx="666" cy="834"/>
            </a:xfrm>
            <a:custGeom>
              <a:avLst/>
              <a:gdLst>
                <a:gd name="T0" fmla="*/ 2153 w 2399"/>
                <a:gd name="T1" fmla="*/ 3002 h 3002"/>
                <a:gd name="T2" fmla="*/ 245 w 2399"/>
                <a:gd name="T3" fmla="*/ 3002 h 3002"/>
                <a:gd name="T4" fmla="*/ 0 w 2399"/>
                <a:gd name="T5" fmla="*/ 2756 h 3002"/>
                <a:gd name="T6" fmla="*/ 0 w 2399"/>
                <a:gd name="T7" fmla="*/ 0 h 3002"/>
                <a:gd name="T8" fmla="*/ 2399 w 2399"/>
                <a:gd name="T9" fmla="*/ 0 h 3002"/>
                <a:gd name="T10" fmla="*/ 2399 w 2399"/>
                <a:gd name="T11" fmla="*/ 2756 h 3002"/>
                <a:gd name="T12" fmla="*/ 2153 w 2399"/>
                <a:gd name="T13" fmla="*/ 3002 h 3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99" h="3002">
                  <a:moveTo>
                    <a:pt x="2153" y="3002"/>
                  </a:moveTo>
                  <a:cubicBezTo>
                    <a:pt x="245" y="3002"/>
                    <a:pt x="245" y="3002"/>
                    <a:pt x="245" y="3002"/>
                  </a:cubicBezTo>
                  <a:cubicBezTo>
                    <a:pt x="110" y="3002"/>
                    <a:pt x="0" y="2892"/>
                    <a:pt x="0" y="27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399" y="0"/>
                    <a:pt x="2399" y="0"/>
                    <a:pt x="2399" y="0"/>
                  </a:cubicBezTo>
                  <a:cubicBezTo>
                    <a:pt x="2399" y="2756"/>
                    <a:pt x="2399" y="2756"/>
                    <a:pt x="2399" y="2756"/>
                  </a:cubicBezTo>
                  <a:cubicBezTo>
                    <a:pt x="2399" y="2892"/>
                    <a:pt x="2289" y="3002"/>
                    <a:pt x="2153" y="3002"/>
                  </a:cubicBezTo>
                  <a:close/>
                </a:path>
              </a:pathLst>
            </a:custGeom>
            <a:noFill/>
            <a:ln w="666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Rectangle 212">
              <a:extLst>
                <a:ext uri="{FF2B5EF4-FFF2-40B4-BE49-F238E27FC236}">
                  <a16:creationId xmlns="" xmlns:a16="http://schemas.microsoft.com/office/drawing/2014/main" id="{E70DC980-E643-4C82-82DD-CFBAD2E8A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42" y="1218"/>
              <a:ext cx="623" cy="48"/>
            </a:xfrm>
            <a:prstGeom prst="rect">
              <a:avLst/>
            </a:prstGeom>
            <a:solidFill>
              <a:srgbClr val="2C9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Freeform 213">
              <a:extLst>
                <a:ext uri="{FF2B5EF4-FFF2-40B4-BE49-F238E27FC236}">
                  <a16:creationId xmlns="" xmlns:a16="http://schemas.microsoft.com/office/drawing/2014/main" id="{0B30B2AE-E70D-47DE-B87A-3EE922584984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2" y="1115"/>
              <a:ext cx="663" cy="104"/>
            </a:xfrm>
            <a:custGeom>
              <a:avLst/>
              <a:gdLst>
                <a:gd name="T0" fmla="*/ 0 w 2388"/>
                <a:gd name="T1" fmla="*/ 375 h 375"/>
                <a:gd name="T2" fmla="*/ 0 w 2388"/>
                <a:gd name="T3" fmla="*/ 358 h 375"/>
                <a:gd name="T4" fmla="*/ 27 w 2388"/>
                <a:gd name="T5" fmla="*/ 207 h 375"/>
                <a:gd name="T6" fmla="*/ 42 w 2388"/>
                <a:gd name="T7" fmla="*/ 134 h 375"/>
                <a:gd name="T8" fmla="*/ 205 w 2388"/>
                <a:gd name="T9" fmla="*/ 0 h 375"/>
                <a:gd name="T10" fmla="*/ 2184 w 2388"/>
                <a:gd name="T11" fmla="*/ 0 h 375"/>
                <a:gd name="T12" fmla="*/ 2347 w 2388"/>
                <a:gd name="T13" fmla="*/ 134 h 375"/>
                <a:gd name="T14" fmla="*/ 2361 w 2388"/>
                <a:gd name="T15" fmla="*/ 207 h 375"/>
                <a:gd name="T16" fmla="*/ 2388 w 2388"/>
                <a:gd name="T17" fmla="*/ 358 h 375"/>
                <a:gd name="T18" fmla="*/ 2388 w 2388"/>
                <a:gd name="T19" fmla="*/ 375 h 375"/>
                <a:gd name="T20" fmla="*/ 0 w 2388"/>
                <a:gd name="T21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88" h="375">
                  <a:moveTo>
                    <a:pt x="0" y="375"/>
                  </a:moveTo>
                  <a:cubicBezTo>
                    <a:pt x="0" y="375"/>
                    <a:pt x="0" y="368"/>
                    <a:pt x="0" y="358"/>
                  </a:cubicBezTo>
                  <a:cubicBezTo>
                    <a:pt x="0" y="349"/>
                    <a:pt x="12" y="281"/>
                    <a:pt x="27" y="207"/>
                  </a:cubicBezTo>
                  <a:cubicBezTo>
                    <a:pt x="42" y="134"/>
                    <a:pt x="42" y="134"/>
                    <a:pt x="42" y="134"/>
                  </a:cubicBezTo>
                  <a:cubicBezTo>
                    <a:pt x="56" y="60"/>
                    <a:pt x="130" y="0"/>
                    <a:pt x="205" y="0"/>
                  </a:cubicBezTo>
                  <a:cubicBezTo>
                    <a:pt x="2184" y="0"/>
                    <a:pt x="2184" y="0"/>
                    <a:pt x="2184" y="0"/>
                  </a:cubicBezTo>
                  <a:cubicBezTo>
                    <a:pt x="2259" y="0"/>
                    <a:pt x="2332" y="60"/>
                    <a:pt x="2347" y="134"/>
                  </a:cubicBezTo>
                  <a:cubicBezTo>
                    <a:pt x="2361" y="207"/>
                    <a:pt x="2361" y="207"/>
                    <a:pt x="2361" y="207"/>
                  </a:cubicBezTo>
                  <a:cubicBezTo>
                    <a:pt x="2376" y="281"/>
                    <a:pt x="2388" y="349"/>
                    <a:pt x="2388" y="358"/>
                  </a:cubicBezTo>
                  <a:cubicBezTo>
                    <a:pt x="2388" y="368"/>
                    <a:pt x="2388" y="375"/>
                    <a:pt x="2388" y="375"/>
                  </a:cubicBezTo>
                  <a:lnTo>
                    <a:pt x="0" y="375"/>
                  </a:lnTo>
                  <a:close/>
                </a:path>
              </a:pathLst>
            </a:custGeom>
            <a:solidFill>
              <a:srgbClr val="CDE5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Freeform 214">
              <a:extLst>
                <a:ext uri="{FF2B5EF4-FFF2-40B4-BE49-F238E27FC236}">
                  <a16:creationId xmlns="" xmlns:a16="http://schemas.microsoft.com/office/drawing/2014/main" id="{E44243F9-B26E-4E50-B4D4-EFC4B3AC79A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2" y="1115"/>
              <a:ext cx="663" cy="104"/>
            </a:xfrm>
            <a:custGeom>
              <a:avLst/>
              <a:gdLst>
                <a:gd name="T0" fmla="*/ 270 w 2388"/>
                <a:gd name="T1" fmla="*/ 375 h 375"/>
                <a:gd name="T2" fmla="*/ 0 w 2388"/>
                <a:gd name="T3" fmla="*/ 375 h 375"/>
                <a:gd name="T4" fmla="*/ 0 w 2388"/>
                <a:gd name="T5" fmla="*/ 358 h 375"/>
                <a:gd name="T6" fmla="*/ 27 w 2388"/>
                <a:gd name="T7" fmla="*/ 207 h 375"/>
                <a:gd name="T8" fmla="*/ 42 w 2388"/>
                <a:gd name="T9" fmla="*/ 134 h 375"/>
                <a:gd name="T10" fmla="*/ 205 w 2388"/>
                <a:gd name="T11" fmla="*/ 0 h 375"/>
                <a:gd name="T12" fmla="*/ 2184 w 2388"/>
                <a:gd name="T13" fmla="*/ 0 h 375"/>
                <a:gd name="T14" fmla="*/ 2347 w 2388"/>
                <a:gd name="T15" fmla="*/ 134 h 375"/>
                <a:gd name="T16" fmla="*/ 2361 w 2388"/>
                <a:gd name="T17" fmla="*/ 207 h 375"/>
                <a:gd name="T18" fmla="*/ 2388 w 2388"/>
                <a:gd name="T19" fmla="*/ 358 h 375"/>
                <a:gd name="T20" fmla="*/ 2388 w 2388"/>
                <a:gd name="T21" fmla="*/ 375 h 375"/>
                <a:gd name="T22" fmla="*/ 565 w 2388"/>
                <a:gd name="T23" fmla="*/ 375 h 3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88" h="375">
                  <a:moveTo>
                    <a:pt x="270" y="375"/>
                  </a:moveTo>
                  <a:cubicBezTo>
                    <a:pt x="0" y="375"/>
                    <a:pt x="0" y="375"/>
                    <a:pt x="0" y="375"/>
                  </a:cubicBezTo>
                  <a:cubicBezTo>
                    <a:pt x="0" y="375"/>
                    <a:pt x="0" y="368"/>
                    <a:pt x="0" y="358"/>
                  </a:cubicBezTo>
                  <a:cubicBezTo>
                    <a:pt x="0" y="349"/>
                    <a:pt x="12" y="281"/>
                    <a:pt x="27" y="207"/>
                  </a:cubicBezTo>
                  <a:cubicBezTo>
                    <a:pt x="42" y="134"/>
                    <a:pt x="42" y="134"/>
                    <a:pt x="42" y="134"/>
                  </a:cubicBezTo>
                  <a:cubicBezTo>
                    <a:pt x="56" y="60"/>
                    <a:pt x="130" y="0"/>
                    <a:pt x="205" y="0"/>
                  </a:cubicBezTo>
                  <a:cubicBezTo>
                    <a:pt x="2184" y="0"/>
                    <a:pt x="2184" y="0"/>
                    <a:pt x="2184" y="0"/>
                  </a:cubicBezTo>
                  <a:cubicBezTo>
                    <a:pt x="2259" y="0"/>
                    <a:pt x="2332" y="60"/>
                    <a:pt x="2347" y="134"/>
                  </a:cubicBezTo>
                  <a:cubicBezTo>
                    <a:pt x="2361" y="207"/>
                    <a:pt x="2361" y="207"/>
                    <a:pt x="2361" y="207"/>
                  </a:cubicBezTo>
                  <a:cubicBezTo>
                    <a:pt x="2376" y="281"/>
                    <a:pt x="2388" y="349"/>
                    <a:pt x="2388" y="358"/>
                  </a:cubicBezTo>
                  <a:cubicBezTo>
                    <a:pt x="2388" y="368"/>
                    <a:pt x="2388" y="375"/>
                    <a:pt x="2388" y="375"/>
                  </a:cubicBezTo>
                  <a:cubicBezTo>
                    <a:pt x="565" y="375"/>
                    <a:pt x="565" y="375"/>
                    <a:pt x="565" y="375"/>
                  </a:cubicBezTo>
                </a:path>
              </a:pathLst>
            </a:custGeom>
            <a:noFill/>
            <a:ln w="666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Freeform 215">
              <a:extLst>
                <a:ext uri="{FF2B5EF4-FFF2-40B4-BE49-F238E27FC236}">
                  <a16:creationId xmlns="" xmlns:a16="http://schemas.microsoft.com/office/drawing/2014/main" id="{259D950B-A89F-482A-B126-1B66B0273E4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3" y="1404"/>
              <a:ext cx="363" cy="468"/>
            </a:xfrm>
            <a:custGeom>
              <a:avLst/>
              <a:gdLst>
                <a:gd name="T0" fmla="*/ 1274 w 1311"/>
                <a:gd name="T1" fmla="*/ 164 h 1683"/>
                <a:gd name="T2" fmla="*/ 1082 w 1311"/>
                <a:gd name="T3" fmla="*/ 22 h 1683"/>
                <a:gd name="T4" fmla="*/ 987 w 1311"/>
                <a:gd name="T5" fmla="*/ 36 h 1683"/>
                <a:gd name="T6" fmla="*/ 43 w 1311"/>
                <a:gd name="T7" fmla="*/ 1310 h 1683"/>
                <a:gd name="T8" fmla="*/ 0 w 1311"/>
                <a:gd name="T9" fmla="*/ 1683 h 1683"/>
                <a:gd name="T10" fmla="*/ 344 w 1311"/>
                <a:gd name="T11" fmla="*/ 1534 h 1683"/>
                <a:gd name="T12" fmla="*/ 1288 w 1311"/>
                <a:gd name="T13" fmla="*/ 260 h 1683"/>
                <a:gd name="T14" fmla="*/ 1274 w 1311"/>
                <a:gd name="T15" fmla="*/ 164 h 1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11" h="1683">
                  <a:moveTo>
                    <a:pt x="1274" y="164"/>
                  </a:moveTo>
                  <a:cubicBezTo>
                    <a:pt x="1082" y="22"/>
                    <a:pt x="1082" y="22"/>
                    <a:pt x="1082" y="22"/>
                  </a:cubicBezTo>
                  <a:cubicBezTo>
                    <a:pt x="1052" y="0"/>
                    <a:pt x="1009" y="6"/>
                    <a:pt x="987" y="36"/>
                  </a:cubicBezTo>
                  <a:cubicBezTo>
                    <a:pt x="43" y="1310"/>
                    <a:pt x="43" y="1310"/>
                    <a:pt x="43" y="1310"/>
                  </a:cubicBezTo>
                  <a:cubicBezTo>
                    <a:pt x="0" y="1683"/>
                    <a:pt x="0" y="1683"/>
                    <a:pt x="0" y="1683"/>
                  </a:cubicBezTo>
                  <a:cubicBezTo>
                    <a:pt x="344" y="1534"/>
                    <a:pt x="344" y="1534"/>
                    <a:pt x="344" y="1534"/>
                  </a:cubicBezTo>
                  <a:cubicBezTo>
                    <a:pt x="1288" y="260"/>
                    <a:pt x="1288" y="260"/>
                    <a:pt x="1288" y="260"/>
                  </a:cubicBezTo>
                  <a:cubicBezTo>
                    <a:pt x="1311" y="230"/>
                    <a:pt x="1304" y="187"/>
                    <a:pt x="1274" y="164"/>
                  </a:cubicBezTo>
                  <a:close/>
                </a:path>
              </a:pathLst>
            </a:cu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6" name="Freeform 216">
              <a:extLst>
                <a:ext uri="{FF2B5EF4-FFF2-40B4-BE49-F238E27FC236}">
                  <a16:creationId xmlns="" xmlns:a16="http://schemas.microsoft.com/office/drawing/2014/main" id="{A4F32987-3517-4F6B-9922-09034684B9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3" y="1404"/>
              <a:ext cx="353" cy="372"/>
            </a:xfrm>
            <a:custGeom>
              <a:avLst/>
              <a:gdLst>
                <a:gd name="T0" fmla="*/ 1235 w 1272"/>
                <a:gd name="T1" fmla="*/ 164 h 1340"/>
                <a:gd name="T2" fmla="*/ 1043 w 1272"/>
                <a:gd name="T3" fmla="*/ 22 h 1340"/>
                <a:gd name="T4" fmla="*/ 948 w 1272"/>
                <a:gd name="T5" fmla="*/ 36 h 1340"/>
                <a:gd name="T6" fmla="*/ 4 w 1272"/>
                <a:gd name="T7" fmla="*/ 1310 h 1340"/>
                <a:gd name="T8" fmla="*/ 0 w 1272"/>
                <a:gd name="T9" fmla="*/ 1340 h 1340"/>
                <a:gd name="T10" fmla="*/ 803 w 1272"/>
                <a:gd name="T11" fmla="*/ 257 h 1340"/>
                <a:gd name="T12" fmla="*/ 899 w 1272"/>
                <a:gd name="T13" fmla="*/ 242 h 1340"/>
                <a:gd name="T14" fmla="*/ 1090 w 1272"/>
                <a:gd name="T15" fmla="*/ 385 h 1340"/>
                <a:gd name="T16" fmla="*/ 1118 w 1272"/>
                <a:gd name="T17" fmla="*/ 437 h 1340"/>
                <a:gd name="T18" fmla="*/ 1249 w 1272"/>
                <a:gd name="T19" fmla="*/ 260 h 1340"/>
                <a:gd name="T20" fmla="*/ 1235 w 1272"/>
                <a:gd name="T21" fmla="*/ 164 h 1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72" h="1340">
                  <a:moveTo>
                    <a:pt x="1235" y="164"/>
                  </a:moveTo>
                  <a:cubicBezTo>
                    <a:pt x="1043" y="22"/>
                    <a:pt x="1043" y="22"/>
                    <a:pt x="1043" y="22"/>
                  </a:cubicBezTo>
                  <a:cubicBezTo>
                    <a:pt x="1013" y="0"/>
                    <a:pt x="970" y="6"/>
                    <a:pt x="948" y="36"/>
                  </a:cubicBezTo>
                  <a:cubicBezTo>
                    <a:pt x="4" y="1310"/>
                    <a:pt x="4" y="1310"/>
                    <a:pt x="4" y="1310"/>
                  </a:cubicBezTo>
                  <a:cubicBezTo>
                    <a:pt x="0" y="1340"/>
                    <a:pt x="0" y="1340"/>
                    <a:pt x="0" y="1340"/>
                  </a:cubicBezTo>
                  <a:cubicBezTo>
                    <a:pt x="803" y="257"/>
                    <a:pt x="803" y="257"/>
                    <a:pt x="803" y="257"/>
                  </a:cubicBezTo>
                  <a:cubicBezTo>
                    <a:pt x="826" y="226"/>
                    <a:pt x="868" y="220"/>
                    <a:pt x="899" y="242"/>
                  </a:cubicBezTo>
                  <a:cubicBezTo>
                    <a:pt x="1090" y="385"/>
                    <a:pt x="1090" y="385"/>
                    <a:pt x="1090" y="385"/>
                  </a:cubicBezTo>
                  <a:cubicBezTo>
                    <a:pt x="1108" y="397"/>
                    <a:pt x="1117" y="417"/>
                    <a:pt x="1118" y="437"/>
                  </a:cubicBezTo>
                  <a:cubicBezTo>
                    <a:pt x="1249" y="260"/>
                    <a:pt x="1249" y="260"/>
                    <a:pt x="1249" y="260"/>
                  </a:cubicBezTo>
                  <a:cubicBezTo>
                    <a:pt x="1272" y="230"/>
                    <a:pt x="1265" y="187"/>
                    <a:pt x="1235" y="164"/>
                  </a:cubicBezTo>
                  <a:close/>
                </a:path>
              </a:pathLst>
            </a:custGeom>
            <a:solidFill>
              <a:srgbClr val="2C97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Freeform 217">
              <a:extLst>
                <a:ext uri="{FF2B5EF4-FFF2-40B4-BE49-F238E27FC236}">
                  <a16:creationId xmlns="" xmlns:a16="http://schemas.microsoft.com/office/drawing/2014/main" id="{10153DA7-20A7-4AA4-BE5C-6192E7409A7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3" y="1404"/>
              <a:ext cx="363" cy="468"/>
            </a:xfrm>
            <a:custGeom>
              <a:avLst/>
              <a:gdLst>
                <a:gd name="T0" fmla="*/ 1019 w 1311"/>
                <a:gd name="T1" fmla="*/ 623 h 1683"/>
                <a:gd name="T2" fmla="*/ 1288 w 1311"/>
                <a:gd name="T3" fmla="*/ 260 h 1683"/>
                <a:gd name="T4" fmla="*/ 1274 w 1311"/>
                <a:gd name="T5" fmla="*/ 164 h 1683"/>
                <a:gd name="T6" fmla="*/ 1082 w 1311"/>
                <a:gd name="T7" fmla="*/ 22 h 1683"/>
                <a:gd name="T8" fmla="*/ 987 w 1311"/>
                <a:gd name="T9" fmla="*/ 36 h 1683"/>
                <a:gd name="T10" fmla="*/ 43 w 1311"/>
                <a:gd name="T11" fmla="*/ 1310 h 1683"/>
                <a:gd name="T12" fmla="*/ 0 w 1311"/>
                <a:gd name="T13" fmla="*/ 1683 h 1683"/>
                <a:gd name="T14" fmla="*/ 344 w 1311"/>
                <a:gd name="T15" fmla="*/ 1534 h 1683"/>
                <a:gd name="T16" fmla="*/ 792 w 1311"/>
                <a:gd name="T17" fmla="*/ 930 h 16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11" h="1683">
                  <a:moveTo>
                    <a:pt x="1019" y="623"/>
                  </a:moveTo>
                  <a:cubicBezTo>
                    <a:pt x="1288" y="260"/>
                    <a:pt x="1288" y="260"/>
                    <a:pt x="1288" y="260"/>
                  </a:cubicBezTo>
                  <a:cubicBezTo>
                    <a:pt x="1311" y="230"/>
                    <a:pt x="1304" y="187"/>
                    <a:pt x="1274" y="164"/>
                  </a:cubicBezTo>
                  <a:cubicBezTo>
                    <a:pt x="1082" y="22"/>
                    <a:pt x="1082" y="22"/>
                    <a:pt x="1082" y="22"/>
                  </a:cubicBezTo>
                  <a:cubicBezTo>
                    <a:pt x="1052" y="0"/>
                    <a:pt x="1009" y="6"/>
                    <a:pt x="987" y="36"/>
                  </a:cubicBezTo>
                  <a:cubicBezTo>
                    <a:pt x="43" y="1310"/>
                    <a:pt x="43" y="1310"/>
                    <a:pt x="43" y="1310"/>
                  </a:cubicBezTo>
                  <a:cubicBezTo>
                    <a:pt x="0" y="1683"/>
                    <a:pt x="0" y="1683"/>
                    <a:pt x="0" y="1683"/>
                  </a:cubicBezTo>
                  <a:cubicBezTo>
                    <a:pt x="344" y="1534"/>
                    <a:pt x="344" y="1534"/>
                    <a:pt x="344" y="1534"/>
                  </a:cubicBezTo>
                  <a:cubicBezTo>
                    <a:pt x="792" y="930"/>
                    <a:pt x="792" y="930"/>
                    <a:pt x="792" y="930"/>
                  </a:cubicBezTo>
                </a:path>
              </a:pathLst>
            </a:custGeom>
            <a:noFill/>
            <a:ln w="66675" cap="rnd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8" name="Freeform 218">
              <a:extLst>
                <a:ext uri="{FF2B5EF4-FFF2-40B4-BE49-F238E27FC236}">
                  <a16:creationId xmlns="" xmlns:a16="http://schemas.microsoft.com/office/drawing/2014/main" id="{B90F4353-C323-462C-9033-BD8829F4CDDD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3" y="1733"/>
              <a:ext cx="99" cy="87"/>
            </a:xfrm>
            <a:custGeom>
              <a:avLst/>
              <a:gdLst>
                <a:gd name="T0" fmla="*/ 76 w 99"/>
                <a:gd name="T1" fmla="*/ 87 h 87"/>
                <a:gd name="T2" fmla="*/ 0 w 99"/>
                <a:gd name="T3" fmla="*/ 30 h 87"/>
                <a:gd name="T4" fmla="*/ 23 w 99"/>
                <a:gd name="T5" fmla="*/ 0 h 87"/>
                <a:gd name="T6" fmla="*/ 99 w 99"/>
                <a:gd name="T7" fmla="*/ 56 h 87"/>
                <a:gd name="T8" fmla="*/ 76 w 99"/>
                <a:gd name="T9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87">
                  <a:moveTo>
                    <a:pt x="76" y="87"/>
                  </a:moveTo>
                  <a:lnTo>
                    <a:pt x="0" y="30"/>
                  </a:lnTo>
                  <a:lnTo>
                    <a:pt x="23" y="0"/>
                  </a:lnTo>
                  <a:lnTo>
                    <a:pt x="99" y="56"/>
                  </a:lnTo>
                  <a:lnTo>
                    <a:pt x="76" y="8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9" name="Rectangle 219">
              <a:extLst>
                <a:ext uri="{FF2B5EF4-FFF2-40B4-BE49-F238E27FC236}">
                  <a16:creationId xmlns="" xmlns:a16="http://schemas.microsoft.com/office/drawing/2014/main" id="{8F8A38B0-CDF6-4963-933F-90BC62CFD1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9" y="1340"/>
              <a:ext cx="284" cy="161"/>
            </a:xfrm>
            <a:prstGeom prst="rect">
              <a:avLst/>
            </a:pr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" name="Freeform 220">
              <a:extLst>
                <a:ext uri="{FF2B5EF4-FFF2-40B4-BE49-F238E27FC236}">
                  <a16:creationId xmlns="" xmlns:a16="http://schemas.microsoft.com/office/drawing/2014/main" id="{017EC3CE-4DCA-4192-A636-7D127256EDE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40" y="1321"/>
              <a:ext cx="322" cy="199"/>
            </a:xfrm>
            <a:custGeom>
              <a:avLst/>
              <a:gdLst>
                <a:gd name="T0" fmla="*/ 284 w 322"/>
                <a:gd name="T1" fmla="*/ 38 h 199"/>
                <a:gd name="T2" fmla="*/ 284 w 322"/>
                <a:gd name="T3" fmla="*/ 161 h 199"/>
                <a:gd name="T4" fmla="*/ 38 w 322"/>
                <a:gd name="T5" fmla="*/ 161 h 199"/>
                <a:gd name="T6" fmla="*/ 38 w 322"/>
                <a:gd name="T7" fmla="*/ 38 h 199"/>
                <a:gd name="T8" fmla="*/ 284 w 322"/>
                <a:gd name="T9" fmla="*/ 38 h 199"/>
                <a:gd name="T10" fmla="*/ 322 w 322"/>
                <a:gd name="T11" fmla="*/ 0 h 199"/>
                <a:gd name="T12" fmla="*/ 0 w 322"/>
                <a:gd name="T13" fmla="*/ 0 h 199"/>
                <a:gd name="T14" fmla="*/ 0 w 322"/>
                <a:gd name="T15" fmla="*/ 199 h 199"/>
                <a:gd name="T16" fmla="*/ 322 w 322"/>
                <a:gd name="T17" fmla="*/ 199 h 199"/>
                <a:gd name="T18" fmla="*/ 322 w 322"/>
                <a:gd name="T19" fmla="*/ 0 h 199"/>
                <a:gd name="T20" fmla="*/ 322 w 322"/>
                <a:gd name="T21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2" h="199">
                  <a:moveTo>
                    <a:pt x="284" y="38"/>
                  </a:moveTo>
                  <a:lnTo>
                    <a:pt x="284" y="161"/>
                  </a:lnTo>
                  <a:lnTo>
                    <a:pt x="38" y="161"/>
                  </a:lnTo>
                  <a:lnTo>
                    <a:pt x="38" y="38"/>
                  </a:lnTo>
                  <a:lnTo>
                    <a:pt x="284" y="38"/>
                  </a:lnTo>
                  <a:close/>
                  <a:moveTo>
                    <a:pt x="322" y="0"/>
                  </a:moveTo>
                  <a:lnTo>
                    <a:pt x="0" y="0"/>
                  </a:lnTo>
                  <a:lnTo>
                    <a:pt x="0" y="199"/>
                  </a:lnTo>
                  <a:lnTo>
                    <a:pt x="322" y="199"/>
                  </a:lnTo>
                  <a:lnTo>
                    <a:pt x="322" y="0"/>
                  </a:lnTo>
                  <a:lnTo>
                    <a:pt x="3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" name="Freeform 221">
              <a:extLst>
                <a:ext uri="{FF2B5EF4-FFF2-40B4-BE49-F238E27FC236}">
                  <a16:creationId xmlns="" xmlns:a16="http://schemas.microsoft.com/office/drawing/2014/main" id="{CE53B5AA-80F7-42AC-95F3-3DC85A44BBC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40" y="1321"/>
              <a:ext cx="322" cy="199"/>
            </a:xfrm>
            <a:custGeom>
              <a:avLst/>
              <a:gdLst>
                <a:gd name="T0" fmla="*/ 284 w 322"/>
                <a:gd name="T1" fmla="*/ 38 h 199"/>
                <a:gd name="T2" fmla="*/ 284 w 322"/>
                <a:gd name="T3" fmla="*/ 161 h 199"/>
                <a:gd name="T4" fmla="*/ 38 w 322"/>
                <a:gd name="T5" fmla="*/ 161 h 199"/>
                <a:gd name="T6" fmla="*/ 38 w 322"/>
                <a:gd name="T7" fmla="*/ 38 h 199"/>
                <a:gd name="T8" fmla="*/ 284 w 322"/>
                <a:gd name="T9" fmla="*/ 38 h 199"/>
                <a:gd name="T10" fmla="*/ 322 w 322"/>
                <a:gd name="T11" fmla="*/ 0 h 199"/>
                <a:gd name="T12" fmla="*/ 0 w 322"/>
                <a:gd name="T13" fmla="*/ 0 h 199"/>
                <a:gd name="T14" fmla="*/ 0 w 322"/>
                <a:gd name="T15" fmla="*/ 199 h 199"/>
                <a:gd name="T16" fmla="*/ 322 w 322"/>
                <a:gd name="T17" fmla="*/ 199 h 199"/>
                <a:gd name="T18" fmla="*/ 322 w 322"/>
                <a:gd name="T19" fmla="*/ 0 h 199"/>
                <a:gd name="T20" fmla="*/ 322 w 322"/>
                <a:gd name="T21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22" h="199">
                  <a:moveTo>
                    <a:pt x="284" y="38"/>
                  </a:moveTo>
                  <a:lnTo>
                    <a:pt x="284" y="161"/>
                  </a:lnTo>
                  <a:lnTo>
                    <a:pt x="38" y="161"/>
                  </a:lnTo>
                  <a:lnTo>
                    <a:pt x="38" y="38"/>
                  </a:lnTo>
                  <a:lnTo>
                    <a:pt x="284" y="38"/>
                  </a:lnTo>
                  <a:moveTo>
                    <a:pt x="322" y="0"/>
                  </a:moveTo>
                  <a:lnTo>
                    <a:pt x="0" y="0"/>
                  </a:lnTo>
                  <a:lnTo>
                    <a:pt x="0" y="199"/>
                  </a:lnTo>
                  <a:lnTo>
                    <a:pt x="322" y="199"/>
                  </a:lnTo>
                  <a:lnTo>
                    <a:pt x="322" y="0"/>
                  </a:lnTo>
                  <a:lnTo>
                    <a:pt x="322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" name="Freeform 222">
              <a:extLst>
                <a:ext uri="{FF2B5EF4-FFF2-40B4-BE49-F238E27FC236}">
                  <a16:creationId xmlns="" xmlns:a16="http://schemas.microsoft.com/office/drawing/2014/main" id="{37BF9562-F846-483C-A518-E9DC5A949A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6" y="1397"/>
              <a:ext cx="199" cy="95"/>
            </a:xfrm>
            <a:custGeom>
              <a:avLst/>
              <a:gdLst>
                <a:gd name="T0" fmla="*/ 205 w 717"/>
                <a:gd name="T1" fmla="*/ 341 h 341"/>
                <a:gd name="T2" fmla="*/ 0 w 717"/>
                <a:gd name="T3" fmla="*/ 170 h 341"/>
                <a:gd name="T4" fmla="*/ 205 w 717"/>
                <a:gd name="T5" fmla="*/ 0 h 341"/>
                <a:gd name="T6" fmla="*/ 512 w 717"/>
                <a:gd name="T7" fmla="*/ 0 h 341"/>
                <a:gd name="T8" fmla="*/ 717 w 717"/>
                <a:gd name="T9" fmla="*/ 170 h 341"/>
                <a:gd name="T10" fmla="*/ 512 w 717"/>
                <a:gd name="T11" fmla="*/ 341 h 341"/>
                <a:gd name="T12" fmla="*/ 205 w 717"/>
                <a:gd name="T13" fmla="*/ 34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7" h="341">
                  <a:moveTo>
                    <a:pt x="205" y="341"/>
                  </a:moveTo>
                  <a:cubicBezTo>
                    <a:pt x="92" y="341"/>
                    <a:pt x="0" y="264"/>
                    <a:pt x="0" y="170"/>
                  </a:cubicBezTo>
                  <a:cubicBezTo>
                    <a:pt x="0" y="76"/>
                    <a:pt x="92" y="0"/>
                    <a:pt x="205" y="0"/>
                  </a:cubicBezTo>
                  <a:cubicBezTo>
                    <a:pt x="512" y="0"/>
                    <a:pt x="512" y="0"/>
                    <a:pt x="512" y="0"/>
                  </a:cubicBezTo>
                  <a:cubicBezTo>
                    <a:pt x="625" y="0"/>
                    <a:pt x="717" y="76"/>
                    <a:pt x="717" y="170"/>
                  </a:cubicBezTo>
                  <a:cubicBezTo>
                    <a:pt x="717" y="264"/>
                    <a:pt x="625" y="341"/>
                    <a:pt x="512" y="341"/>
                  </a:cubicBezTo>
                  <a:lnTo>
                    <a:pt x="205" y="341"/>
                  </a:lnTo>
                  <a:close/>
                </a:path>
              </a:pathLst>
            </a:cu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3" name="Freeform 223">
              <a:extLst>
                <a:ext uri="{FF2B5EF4-FFF2-40B4-BE49-F238E27FC236}">
                  <a16:creationId xmlns="" xmlns:a16="http://schemas.microsoft.com/office/drawing/2014/main" id="{86A01438-EA41-45DB-B04A-FD13D8D284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6" y="1587"/>
              <a:ext cx="199" cy="94"/>
            </a:xfrm>
            <a:custGeom>
              <a:avLst/>
              <a:gdLst>
                <a:gd name="T0" fmla="*/ 205 w 717"/>
                <a:gd name="T1" fmla="*/ 341 h 341"/>
                <a:gd name="T2" fmla="*/ 0 w 717"/>
                <a:gd name="T3" fmla="*/ 171 h 341"/>
                <a:gd name="T4" fmla="*/ 205 w 717"/>
                <a:gd name="T5" fmla="*/ 0 h 341"/>
                <a:gd name="T6" fmla="*/ 512 w 717"/>
                <a:gd name="T7" fmla="*/ 0 h 341"/>
                <a:gd name="T8" fmla="*/ 717 w 717"/>
                <a:gd name="T9" fmla="*/ 171 h 341"/>
                <a:gd name="T10" fmla="*/ 512 w 717"/>
                <a:gd name="T11" fmla="*/ 341 h 341"/>
                <a:gd name="T12" fmla="*/ 205 w 717"/>
                <a:gd name="T13" fmla="*/ 34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7" h="341">
                  <a:moveTo>
                    <a:pt x="205" y="341"/>
                  </a:moveTo>
                  <a:cubicBezTo>
                    <a:pt x="92" y="341"/>
                    <a:pt x="0" y="265"/>
                    <a:pt x="0" y="171"/>
                  </a:cubicBezTo>
                  <a:cubicBezTo>
                    <a:pt x="0" y="77"/>
                    <a:pt x="92" y="0"/>
                    <a:pt x="205" y="0"/>
                  </a:cubicBezTo>
                  <a:cubicBezTo>
                    <a:pt x="512" y="0"/>
                    <a:pt x="512" y="0"/>
                    <a:pt x="512" y="0"/>
                  </a:cubicBezTo>
                  <a:cubicBezTo>
                    <a:pt x="625" y="0"/>
                    <a:pt x="717" y="77"/>
                    <a:pt x="717" y="171"/>
                  </a:cubicBezTo>
                  <a:cubicBezTo>
                    <a:pt x="717" y="265"/>
                    <a:pt x="625" y="341"/>
                    <a:pt x="512" y="341"/>
                  </a:cubicBezTo>
                  <a:lnTo>
                    <a:pt x="205" y="341"/>
                  </a:lnTo>
                  <a:close/>
                </a:path>
              </a:pathLst>
            </a:cu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4" name="Freeform 224">
              <a:extLst>
                <a:ext uri="{FF2B5EF4-FFF2-40B4-BE49-F238E27FC236}">
                  <a16:creationId xmlns="" xmlns:a16="http://schemas.microsoft.com/office/drawing/2014/main" id="{47606D2A-6681-4208-9323-C36012B0E14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6" y="1776"/>
              <a:ext cx="199" cy="95"/>
            </a:xfrm>
            <a:custGeom>
              <a:avLst/>
              <a:gdLst>
                <a:gd name="T0" fmla="*/ 205 w 717"/>
                <a:gd name="T1" fmla="*/ 341 h 341"/>
                <a:gd name="T2" fmla="*/ 0 w 717"/>
                <a:gd name="T3" fmla="*/ 171 h 341"/>
                <a:gd name="T4" fmla="*/ 205 w 717"/>
                <a:gd name="T5" fmla="*/ 0 h 341"/>
                <a:gd name="T6" fmla="*/ 512 w 717"/>
                <a:gd name="T7" fmla="*/ 0 h 341"/>
                <a:gd name="T8" fmla="*/ 717 w 717"/>
                <a:gd name="T9" fmla="*/ 171 h 341"/>
                <a:gd name="T10" fmla="*/ 512 w 717"/>
                <a:gd name="T11" fmla="*/ 341 h 341"/>
                <a:gd name="T12" fmla="*/ 205 w 717"/>
                <a:gd name="T13" fmla="*/ 34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7" h="341">
                  <a:moveTo>
                    <a:pt x="205" y="341"/>
                  </a:moveTo>
                  <a:cubicBezTo>
                    <a:pt x="92" y="341"/>
                    <a:pt x="0" y="265"/>
                    <a:pt x="0" y="171"/>
                  </a:cubicBezTo>
                  <a:cubicBezTo>
                    <a:pt x="0" y="77"/>
                    <a:pt x="92" y="0"/>
                    <a:pt x="205" y="0"/>
                  </a:cubicBezTo>
                  <a:cubicBezTo>
                    <a:pt x="512" y="0"/>
                    <a:pt x="512" y="0"/>
                    <a:pt x="512" y="0"/>
                  </a:cubicBezTo>
                  <a:cubicBezTo>
                    <a:pt x="625" y="0"/>
                    <a:pt x="717" y="77"/>
                    <a:pt x="717" y="171"/>
                  </a:cubicBezTo>
                  <a:cubicBezTo>
                    <a:pt x="717" y="265"/>
                    <a:pt x="625" y="341"/>
                    <a:pt x="512" y="341"/>
                  </a:cubicBezTo>
                  <a:lnTo>
                    <a:pt x="205" y="341"/>
                  </a:lnTo>
                  <a:close/>
                </a:path>
              </a:pathLst>
            </a:cu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5" name="Freeform 225">
              <a:extLst>
                <a:ext uri="{FF2B5EF4-FFF2-40B4-BE49-F238E27FC236}">
                  <a16:creationId xmlns="" xmlns:a16="http://schemas.microsoft.com/office/drawing/2014/main" id="{A1C0732B-5FB3-4E78-8D00-4FB3DEC4989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6" y="1397"/>
              <a:ext cx="199" cy="95"/>
            </a:xfrm>
            <a:custGeom>
              <a:avLst/>
              <a:gdLst>
                <a:gd name="T0" fmla="*/ 205 w 717"/>
                <a:gd name="T1" fmla="*/ 341 h 341"/>
                <a:gd name="T2" fmla="*/ 0 w 717"/>
                <a:gd name="T3" fmla="*/ 170 h 341"/>
                <a:gd name="T4" fmla="*/ 205 w 717"/>
                <a:gd name="T5" fmla="*/ 0 h 341"/>
                <a:gd name="T6" fmla="*/ 512 w 717"/>
                <a:gd name="T7" fmla="*/ 0 h 341"/>
                <a:gd name="T8" fmla="*/ 717 w 717"/>
                <a:gd name="T9" fmla="*/ 170 h 341"/>
                <a:gd name="T10" fmla="*/ 512 w 717"/>
                <a:gd name="T11" fmla="*/ 341 h 341"/>
                <a:gd name="T12" fmla="*/ 205 w 717"/>
                <a:gd name="T13" fmla="*/ 34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7" h="341">
                  <a:moveTo>
                    <a:pt x="205" y="341"/>
                  </a:moveTo>
                  <a:cubicBezTo>
                    <a:pt x="92" y="341"/>
                    <a:pt x="0" y="264"/>
                    <a:pt x="0" y="170"/>
                  </a:cubicBezTo>
                  <a:cubicBezTo>
                    <a:pt x="0" y="76"/>
                    <a:pt x="92" y="0"/>
                    <a:pt x="205" y="0"/>
                  </a:cubicBezTo>
                  <a:cubicBezTo>
                    <a:pt x="512" y="0"/>
                    <a:pt x="512" y="0"/>
                    <a:pt x="512" y="0"/>
                  </a:cubicBezTo>
                  <a:cubicBezTo>
                    <a:pt x="625" y="0"/>
                    <a:pt x="717" y="76"/>
                    <a:pt x="717" y="170"/>
                  </a:cubicBezTo>
                  <a:cubicBezTo>
                    <a:pt x="717" y="264"/>
                    <a:pt x="625" y="341"/>
                    <a:pt x="512" y="341"/>
                  </a:cubicBezTo>
                  <a:lnTo>
                    <a:pt x="205" y="341"/>
                  </a:lnTo>
                  <a:close/>
                </a:path>
              </a:pathLst>
            </a:custGeom>
            <a:noFill/>
            <a:ln w="666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6" name="Freeform 226">
              <a:extLst>
                <a:ext uri="{FF2B5EF4-FFF2-40B4-BE49-F238E27FC236}">
                  <a16:creationId xmlns="" xmlns:a16="http://schemas.microsoft.com/office/drawing/2014/main" id="{9A9A8DB5-5C81-44B0-A689-42914F7A0D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6" y="1587"/>
              <a:ext cx="199" cy="94"/>
            </a:xfrm>
            <a:custGeom>
              <a:avLst/>
              <a:gdLst>
                <a:gd name="T0" fmla="*/ 205 w 717"/>
                <a:gd name="T1" fmla="*/ 341 h 341"/>
                <a:gd name="T2" fmla="*/ 0 w 717"/>
                <a:gd name="T3" fmla="*/ 171 h 341"/>
                <a:gd name="T4" fmla="*/ 205 w 717"/>
                <a:gd name="T5" fmla="*/ 0 h 341"/>
                <a:gd name="T6" fmla="*/ 512 w 717"/>
                <a:gd name="T7" fmla="*/ 0 h 341"/>
                <a:gd name="T8" fmla="*/ 717 w 717"/>
                <a:gd name="T9" fmla="*/ 171 h 341"/>
                <a:gd name="T10" fmla="*/ 512 w 717"/>
                <a:gd name="T11" fmla="*/ 341 h 341"/>
                <a:gd name="T12" fmla="*/ 205 w 717"/>
                <a:gd name="T13" fmla="*/ 34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7" h="341">
                  <a:moveTo>
                    <a:pt x="205" y="341"/>
                  </a:moveTo>
                  <a:cubicBezTo>
                    <a:pt x="92" y="341"/>
                    <a:pt x="0" y="265"/>
                    <a:pt x="0" y="171"/>
                  </a:cubicBezTo>
                  <a:cubicBezTo>
                    <a:pt x="0" y="77"/>
                    <a:pt x="92" y="0"/>
                    <a:pt x="205" y="0"/>
                  </a:cubicBezTo>
                  <a:cubicBezTo>
                    <a:pt x="512" y="0"/>
                    <a:pt x="512" y="0"/>
                    <a:pt x="512" y="0"/>
                  </a:cubicBezTo>
                  <a:cubicBezTo>
                    <a:pt x="625" y="0"/>
                    <a:pt x="717" y="77"/>
                    <a:pt x="717" y="171"/>
                  </a:cubicBezTo>
                  <a:cubicBezTo>
                    <a:pt x="717" y="265"/>
                    <a:pt x="625" y="341"/>
                    <a:pt x="512" y="341"/>
                  </a:cubicBezTo>
                  <a:lnTo>
                    <a:pt x="205" y="341"/>
                  </a:lnTo>
                  <a:close/>
                </a:path>
              </a:pathLst>
            </a:custGeom>
            <a:noFill/>
            <a:ln w="666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Freeform 227">
              <a:extLst>
                <a:ext uri="{FF2B5EF4-FFF2-40B4-BE49-F238E27FC236}">
                  <a16:creationId xmlns="" xmlns:a16="http://schemas.microsoft.com/office/drawing/2014/main" id="{D38C9452-40F8-4A57-B401-45DA250C50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6" y="1776"/>
              <a:ext cx="199" cy="95"/>
            </a:xfrm>
            <a:custGeom>
              <a:avLst/>
              <a:gdLst>
                <a:gd name="T0" fmla="*/ 205 w 717"/>
                <a:gd name="T1" fmla="*/ 341 h 341"/>
                <a:gd name="T2" fmla="*/ 0 w 717"/>
                <a:gd name="T3" fmla="*/ 171 h 341"/>
                <a:gd name="T4" fmla="*/ 205 w 717"/>
                <a:gd name="T5" fmla="*/ 0 h 341"/>
                <a:gd name="T6" fmla="*/ 512 w 717"/>
                <a:gd name="T7" fmla="*/ 0 h 341"/>
                <a:gd name="T8" fmla="*/ 717 w 717"/>
                <a:gd name="T9" fmla="*/ 171 h 341"/>
                <a:gd name="T10" fmla="*/ 512 w 717"/>
                <a:gd name="T11" fmla="*/ 341 h 341"/>
                <a:gd name="T12" fmla="*/ 205 w 717"/>
                <a:gd name="T13" fmla="*/ 34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7" h="341">
                  <a:moveTo>
                    <a:pt x="205" y="341"/>
                  </a:moveTo>
                  <a:cubicBezTo>
                    <a:pt x="92" y="341"/>
                    <a:pt x="0" y="265"/>
                    <a:pt x="0" y="171"/>
                  </a:cubicBezTo>
                  <a:cubicBezTo>
                    <a:pt x="0" y="77"/>
                    <a:pt x="92" y="0"/>
                    <a:pt x="205" y="0"/>
                  </a:cubicBezTo>
                  <a:cubicBezTo>
                    <a:pt x="512" y="0"/>
                    <a:pt x="512" y="0"/>
                    <a:pt x="512" y="0"/>
                  </a:cubicBezTo>
                  <a:cubicBezTo>
                    <a:pt x="625" y="0"/>
                    <a:pt x="717" y="77"/>
                    <a:pt x="717" y="171"/>
                  </a:cubicBezTo>
                  <a:cubicBezTo>
                    <a:pt x="717" y="265"/>
                    <a:pt x="625" y="341"/>
                    <a:pt x="512" y="341"/>
                  </a:cubicBezTo>
                  <a:lnTo>
                    <a:pt x="205" y="341"/>
                  </a:lnTo>
                  <a:close/>
                </a:path>
              </a:pathLst>
            </a:custGeom>
            <a:noFill/>
            <a:ln w="66675" cap="flat">
              <a:solidFill>
                <a:srgbClr val="000000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8" name="Freeform 228">
              <a:extLst>
                <a:ext uri="{FF2B5EF4-FFF2-40B4-BE49-F238E27FC236}">
                  <a16:creationId xmlns="" xmlns:a16="http://schemas.microsoft.com/office/drawing/2014/main" id="{5D7CBF4D-B1D6-4D64-8E0C-127DA6A27881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0" y="1577"/>
              <a:ext cx="256" cy="0"/>
            </a:xfrm>
            <a:custGeom>
              <a:avLst/>
              <a:gdLst>
                <a:gd name="T0" fmla="*/ 0 w 256"/>
                <a:gd name="T1" fmla="*/ 256 w 256"/>
                <a:gd name="T2" fmla="*/ 0 w 25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56">
                  <a:moveTo>
                    <a:pt x="0" y="0"/>
                  </a:moveTo>
                  <a:lnTo>
                    <a:pt x="25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Line 229">
              <a:extLst>
                <a:ext uri="{FF2B5EF4-FFF2-40B4-BE49-F238E27FC236}">
                  <a16:creationId xmlns="" xmlns:a16="http://schemas.microsoft.com/office/drawing/2014/main" id="{062093CA-F4D8-418D-8D3D-B0F080B3195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0" y="1577"/>
              <a:ext cx="256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0" name="Rectangle 230">
              <a:extLst>
                <a:ext uri="{FF2B5EF4-FFF2-40B4-BE49-F238E27FC236}">
                  <a16:creationId xmlns="" xmlns:a16="http://schemas.microsoft.com/office/drawing/2014/main" id="{7D0C25E9-0AFC-469A-81D1-4DF8DC337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0" y="1558"/>
              <a:ext cx="256" cy="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1" name="Freeform 231">
              <a:extLst>
                <a:ext uri="{FF2B5EF4-FFF2-40B4-BE49-F238E27FC236}">
                  <a16:creationId xmlns="" xmlns:a16="http://schemas.microsoft.com/office/drawing/2014/main" id="{84A7307D-0FF6-402C-BB99-92F9A7E1E4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0" y="1644"/>
              <a:ext cx="170" cy="0"/>
            </a:xfrm>
            <a:custGeom>
              <a:avLst/>
              <a:gdLst>
                <a:gd name="T0" fmla="*/ 0 w 170"/>
                <a:gd name="T1" fmla="*/ 170 w 170"/>
                <a:gd name="T2" fmla="*/ 0 w 17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70">
                  <a:moveTo>
                    <a:pt x="0" y="0"/>
                  </a:moveTo>
                  <a:lnTo>
                    <a:pt x="17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2" name="Line 232">
              <a:extLst>
                <a:ext uri="{FF2B5EF4-FFF2-40B4-BE49-F238E27FC236}">
                  <a16:creationId xmlns="" xmlns:a16="http://schemas.microsoft.com/office/drawing/2014/main" id="{0C3447DD-0A4F-4CAF-BA43-DEA82AC5FD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40" y="1644"/>
              <a:ext cx="17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3" name="Rectangle 233">
              <a:extLst>
                <a:ext uri="{FF2B5EF4-FFF2-40B4-BE49-F238E27FC236}">
                  <a16:creationId xmlns="" xmlns:a16="http://schemas.microsoft.com/office/drawing/2014/main" id="{476C0537-1943-4F3B-87B8-93BA8105FA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0" y="1624"/>
              <a:ext cx="170" cy="3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4" name="Freeform 234">
              <a:extLst>
                <a:ext uri="{FF2B5EF4-FFF2-40B4-BE49-F238E27FC236}">
                  <a16:creationId xmlns="" xmlns:a16="http://schemas.microsoft.com/office/drawing/2014/main" id="{31D3DDB1-7129-443E-BF6A-5D2E7A22C4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8" y="1167"/>
              <a:ext cx="618" cy="0"/>
            </a:xfrm>
            <a:custGeom>
              <a:avLst/>
              <a:gdLst>
                <a:gd name="T0" fmla="*/ 0 w 618"/>
                <a:gd name="T1" fmla="*/ 618 w 618"/>
                <a:gd name="T2" fmla="*/ 0 w 6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18">
                  <a:moveTo>
                    <a:pt x="0" y="0"/>
                  </a:moveTo>
                  <a:lnTo>
                    <a:pt x="6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5" name="Line 235">
              <a:extLst>
                <a:ext uri="{FF2B5EF4-FFF2-40B4-BE49-F238E27FC236}">
                  <a16:creationId xmlns="" xmlns:a16="http://schemas.microsoft.com/office/drawing/2014/main" id="{324FBA40-B6CE-421D-A9A0-3C38A5DA78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38" y="1167"/>
              <a:ext cx="618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76" name="Freeform 236">
              <a:extLst>
                <a:ext uri="{FF2B5EF4-FFF2-40B4-BE49-F238E27FC236}">
                  <a16:creationId xmlns="" xmlns:a16="http://schemas.microsoft.com/office/drawing/2014/main" id="{24B4CF43-66FD-4CF2-A9C8-1785CF6EBFC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21" y="1154"/>
              <a:ext cx="653" cy="26"/>
            </a:xfrm>
            <a:custGeom>
              <a:avLst/>
              <a:gdLst>
                <a:gd name="T0" fmla="*/ 2289 w 2354"/>
                <a:gd name="T1" fmla="*/ 94 h 94"/>
                <a:gd name="T2" fmla="*/ 64 w 2354"/>
                <a:gd name="T3" fmla="*/ 94 h 94"/>
                <a:gd name="T4" fmla="*/ 0 w 2354"/>
                <a:gd name="T5" fmla="*/ 47 h 94"/>
                <a:gd name="T6" fmla="*/ 64 w 2354"/>
                <a:gd name="T7" fmla="*/ 0 h 94"/>
                <a:gd name="T8" fmla="*/ 2289 w 2354"/>
                <a:gd name="T9" fmla="*/ 0 h 94"/>
                <a:gd name="T10" fmla="*/ 2354 w 2354"/>
                <a:gd name="T11" fmla="*/ 47 h 94"/>
                <a:gd name="T12" fmla="*/ 2289 w 2354"/>
                <a:gd name="T13" fmla="*/ 94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54" h="94">
                  <a:moveTo>
                    <a:pt x="2289" y="94"/>
                  </a:moveTo>
                  <a:cubicBezTo>
                    <a:pt x="64" y="94"/>
                    <a:pt x="64" y="94"/>
                    <a:pt x="64" y="94"/>
                  </a:cubicBezTo>
                  <a:cubicBezTo>
                    <a:pt x="29" y="94"/>
                    <a:pt x="0" y="73"/>
                    <a:pt x="0" y="47"/>
                  </a:cubicBezTo>
                  <a:cubicBezTo>
                    <a:pt x="0" y="21"/>
                    <a:pt x="29" y="0"/>
                    <a:pt x="64" y="0"/>
                  </a:cubicBezTo>
                  <a:cubicBezTo>
                    <a:pt x="2289" y="0"/>
                    <a:pt x="2289" y="0"/>
                    <a:pt x="2289" y="0"/>
                  </a:cubicBezTo>
                  <a:cubicBezTo>
                    <a:pt x="2325" y="0"/>
                    <a:pt x="2354" y="21"/>
                    <a:pt x="2354" y="47"/>
                  </a:cubicBezTo>
                  <a:cubicBezTo>
                    <a:pt x="2354" y="73"/>
                    <a:pt x="2325" y="94"/>
                    <a:pt x="2289" y="9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4265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37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35EAC6F3-02DC-48C3-B4B5-0C9533BAC1AC}"/>
              </a:ext>
            </a:extLst>
          </p:cNvPr>
          <p:cNvSpPr/>
          <p:nvPr/>
        </p:nvSpPr>
        <p:spPr>
          <a:xfrm>
            <a:off x="1835726" y="931834"/>
            <a:ext cx="2367973" cy="49680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29B8D3F-A54F-4E4A-9B58-C1A0E1DE65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14" y="931834"/>
            <a:ext cx="476140" cy="49680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C7E55CC8-800B-4F7D-80EC-3FA202C30BB5}"/>
              </a:ext>
            </a:extLst>
          </p:cNvPr>
          <p:cNvSpPr txBox="1"/>
          <p:nvPr/>
        </p:nvSpPr>
        <p:spPr>
          <a:xfrm>
            <a:off x="1835726" y="843863"/>
            <a:ext cx="253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04 </a:t>
            </a: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定制培训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D89308E9-566E-455D-B912-50E5198F90AD}"/>
              </a:ext>
            </a:extLst>
          </p:cNvPr>
          <p:cNvSpPr txBox="1"/>
          <p:nvPr/>
        </p:nvSpPr>
        <p:spPr>
          <a:xfrm>
            <a:off x="8344627" y="2646703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DEED8DA9-0431-4D3E-B12D-01FA683526F3}"/>
              </a:ext>
            </a:extLst>
          </p:cNvPr>
          <p:cNvSpPr txBox="1"/>
          <p:nvPr/>
        </p:nvSpPr>
        <p:spPr>
          <a:xfrm>
            <a:off x="8344627" y="2347859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3C03EC3B-4A5D-48E4-9C18-E5CCB34F89B2}"/>
              </a:ext>
            </a:extLst>
          </p:cNvPr>
          <p:cNvSpPr txBox="1"/>
          <p:nvPr/>
        </p:nvSpPr>
        <p:spPr>
          <a:xfrm>
            <a:off x="8344627" y="3173858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CC7D80F3-2EB7-4700-A696-52103B9B462B}"/>
              </a:ext>
            </a:extLst>
          </p:cNvPr>
          <p:cNvSpPr txBox="1"/>
          <p:nvPr/>
        </p:nvSpPr>
        <p:spPr>
          <a:xfrm>
            <a:off x="8344627" y="3698789"/>
            <a:ext cx="2673584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="" xmlns:a16="http://schemas.microsoft.com/office/drawing/2014/main" id="{31B16F45-491C-4182-BE68-4F9876868815}"/>
              </a:ext>
            </a:extLst>
          </p:cNvPr>
          <p:cNvSpPr txBox="1"/>
          <p:nvPr/>
        </p:nvSpPr>
        <p:spPr>
          <a:xfrm>
            <a:off x="8344627" y="4225944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0D02311A-6EC4-4B32-8DC7-8145F2446C3D}"/>
              </a:ext>
            </a:extLst>
          </p:cNvPr>
          <p:cNvSpPr txBox="1"/>
          <p:nvPr/>
        </p:nvSpPr>
        <p:spPr>
          <a:xfrm>
            <a:off x="1566277" y="2661294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B95A6706-855D-4C73-BB05-E6D96A6265A4}"/>
              </a:ext>
            </a:extLst>
          </p:cNvPr>
          <p:cNvSpPr txBox="1"/>
          <p:nvPr/>
        </p:nvSpPr>
        <p:spPr>
          <a:xfrm>
            <a:off x="1566277" y="2362450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6B59400F-69C6-41EE-A919-515BB9D5F9BF}"/>
              </a:ext>
            </a:extLst>
          </p:cNvPr>
          <p:cNvSpPr txBox="1"/>
          <p:nvPr/>
        </p:nvSpPr>
        <p:spPr>
          <a:xfrm>
            <a:off x="1566277" y="3188449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="" xmlns:a16="http://schemas.microsoft.com/office/drawing/2014/main" id="{8ADD9F7E-2A0E-465A-94FF-37C2A5425DE1}"/>
              </a:ext>
            </a:extLst>
          </p:cNvPr>
          <p:cNvSpPr txBox="1"/>
          <p:nvPr/>
        </p:nvSpPr>
        <p:spPr>
          <a:xfrm>
            <a:off x="1566277" y="3713380"/>
            <a:ext cx="2673584" cy="65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="" xmlns:a16="http://schemas.microsoft.com/office/drawing/2014/main" id="{935F2BA7-C587-40BF-9F49-694A0E980790}"/>
              </a:ext>
            </a:extLst>
          </p:cNvPr>
          <p:cNvSpPr txBox="1"/>
          <p:nvPr/>
        </p:nvSpPr>
        <p:spPr>
          <a:xfrm>
            <a:off x="1566277" y="4240535"/>
            <a:ext cx="2673584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grpSp>
        <p:nvGrpSpPr>
          <p:cNvPr id="16" name="Group 275">
            <a:extLst>
              <a:ext uri="{FF2B5EF4-FFF2-40B4-BE49-F238E27FC236}">
                <a16:creationId xmlns="" xmlns:a16="http://schemas.microsoft.com/office/drawing/2014/main" id="{7E9D309F-FD3D-45BA-9F99-C2327C930A41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4628752" y="1898799"/>
            <a:ext cx="3301958" cy="2994025"/>
            <a:chOff x="2698" y="927"/>
            <a:chExt cx="2284" cy="2071"/>
          </a:xfrm>
        </p:grpSpPr>
        <p:sp>
          <p:nvSpPr>
            <p:cNvPr id="17" name="AutoShape 274">
              <a:extLst>
                <a:ext uri="{FF2B5EF4-FFF2-40B4-BE49-F238E27FC236}">
                  <a16:creationId xmlns="" xmlns:a16="http://schemas.microsoft.com/office/drawing/2014/main" id="{4BCAC307-9E22-426B-B91B-6AE262BD1778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698" y="927"/>
              <a:ext cx="2284" cy="20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8" name="Freeform 276">
              <a:extLst>
                <a:ext uri="{FF2B5EF4-FFF2-40B4-BE49-F238E27FC236}">
                  <a16:creationId xmlns="" xmlns:a16="http://schemas.microsoft.com/office/drawing/2014/main" id="{9EF46A4C-13F1-4E52-8874-0F5C261B78D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58" y="1365"/>
              <a:ext cx="428" cy="406"/>
            </a:xfrm>
            <a:custGeom>
              <a:avLst/>
              <a:gdLst>
                <a:gd name="T0" fmla="*/ 230 w 887"/>
                <a:gd name="T1" fmla="*/ 841 h 841"/>
                <a:gd name="T2" fmla="*/ 187 w 887"/>
                <a:gd name="T3" fmla="*/ 823 h 841"/>
                <a:gd name="T4" fmla="*/ 187 w 887"/>
                <a:gd name="T5" fmla="*/ 142 h 841"/>
                <a:gd name="T6" fmla="*/ 528 w 887"/>
                <a:gd name="T7" fmla="*/ 0 h 841"/>
                <a:gd name="T8" fmla="*/ 869 w 887"/>
                <a:gd name="T9" fmla="*/ 142 h 841"/>
                <a:gd name="T10" fmla="*/ 887 w 887"/>
                <a:gd name="T11" fmla="*/ 184 h 841"/>
                <a:gd name="T12" fmla="*/ 869 w 887"/>
                <a:gd name="T13" fmla="*/ 226 h 841"/>
                <a:gd name="T14" fmla="*/ 272 w 887"/>
                <a:gd name="T15" fmla="*/ 823 h 841"/>
                <a:gd name="T16" fmla="*/ 230 w 887"/>
                <a:gd name="T17" fmla="*/ 841 h 841"/>
                <a:gd name="T18" fmla="*/ 528 w 887"/>
                <a:gd name="T19" fmla="*/ 120 h 841"/>
                <a:gd name="T20" fmla="*/ 272 w 887"/>
                <a:gd name="T21" fmla="*/ 226 h 841"/>
                <a:gd name="T22" fmla="*/ 233 w 887"/>
                <a:gd name="T23" fmla="*/ 692 h 841"/>
                <a:gd name="T24" fmla="*/ 738 w 887"/>
                <a:gd name="T25" fmla="*/ 188 h 841"/>
                <a:gd name="T26" fmla="*/ 528 w 887"/>
                <a:gd name="T27" fmla="*/ 120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7" h="841">
                  <a:moveTo>
                    <a:pt x="230" y="841"/>
                  </a:moveTo>
                  <a:cubicBezTo>
                    <a:pt x="214" y="841"/>
                    <a:pt x="199" y="834"/>
                    <a:pt x="187" y="823"/>
                  </a:cubicBezTo>
                  <a:cubicBezTo>
                    <a:pt x="0" y="635"/>
                    <a:pt x="0" y="329"/>
                    <a:pt x="187" y="142"/>
                  </a:cubicBezTo>
                  <a:cubicBezTo>
                    <a:pt x="278" y="51"/>
                    <a:pt x="399" y="0"/>
                    <a:pt x="528" y="0"/>
                  </a:cubicBezTo>
                  <a:cubicBezTo>
                    <a:pt x="657" y="0"/>
                    <a:pt x="778" y="51"/>
                    <a:pt x="869" y="142"/>
                  </a:cubicBezTo>
                  <a:cubicBezTo>
                    <a:pt x="880" y="153"/>
                    <a:pt x="887" y="168"/>
                    <a:pt x="887" y="184"/>
                  </a:cubicBezTo>
                  <a:cubicBezTo>
                    <a:pt x="887" y="200"/>
                    <a:pt x="880" y="215"/>
                    <a:pt x="869" y="226"/>
                  </a:cubicBezTo>
                  <a:cubicBezTo>
                    <a:pt x="272" y="823"/>
                    <a:pt x="272" y="823"/>
                    <a:pt x="272" y="823"/>
                  </a:cubicBezTo>
                  <a:cubicBezTo>
                    <a:pt x="261" y="834"/>
                    <a:pt x="246" y="841"/>
                    <a:pt x="230" y="841"/>
                  </a:cubicBezTo>
                  <a:close/>
                  <a:moveTo>
                    <a:pt x="528" y="120"/>
                  </a:moveTo>
                  <a:cubicBezTo>
                    <a:pt x="432" y="120"/>
                    <a:pt x="341" y="158"/>
                    <a:pt x="272" y="226"/>
                  </a:cubicBezTo>
                  <a:cubicBezTo>
                    <a:pt x="146" y="353"/>
                    <a:pt x="133" y="551"/>
                    <a:pt x="233" y="692"/>
                  </a:cubicBezTo>
                  <a:cubicBezTo>
                    <a:pt x="738" y="188"/>
                    <a:pt x="738" y="188"/>
                    <a:pt x="738" y="188"/>
                  </a:cubicBezTo>
                  <a:cubicBezTo>
                    <a:pt x="677" y="144"/>
                    <a:pt x="605" y="120"/>
                    <a:pt x="528" y="120"/>
                  </a:cubicBezTo>
                  <a:close/>
                </a:path>
              </a:pathLst>
            </a:custGeom>
            <a:solidFill>
              <a:srgbClr val="A751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9" name="Freeform 277">
              <a:extLst>
                <a:ext uri="{FF2B5EF4-FFF2-40B4-BE49-F238E27FC236}">
                  <a16:creationId xmlns="" xmlns:a16="http://schemas.microsoft.com/office/drawing/2014/main" id="{6F275E24-A2CA-491C-B2BD-C00AFF3623E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17" y="1356"/>
              <a:ext cx="427" cy="406"/>
            </a:xfrm>
            <a:custGeom>
              <a:avLst/>
              <a:gdLst>
                <a:gd name="T0" fmla="*/ 657 w 887"/>
                <a:gd name="T1" fmla="*/ 841 h 841"/>
                <a:gd name="T2" fmla="*/ 615 w 887"/>
                <a:gd name="T3" fmla="*/ 823 h 841"/>
                <a:gd name="T4" fmla="*/ 18 w 887"/>
                <a:gd name="T5" fmla="*/ 226 h 841"/>
                <a:gd name="T6" fmla="*/ 0 w 887"/>
                <a:gd name="T7" fmla="*/ 184 h 841"/>
                <a:gd name="T8" fmla="*/ 18 w 887"/>
                <a:gd name="T9" fmla="*/ 141 h 841"/>
                <a:gd name="T10" fmla="*/ 359 w 887"/>
                <a:gd name="T11" fmla="*/ 0 h 841"/>
                <a:gd name="T12" fmla="*/ 699 w 887"/>
                <a:gd name="T13" fmla="*/ 141 h 841"/>
                <a:gd name="T14" fmla="*/ 699 w 887"/>
                <a:gd name="T15" fmla="*/ 823 h 841"/>
                <a:gd name="T16" fmla="*/ 657 w 887"/>
                <a:gd name="T17" fmla="*/ 841 h 841"/>
                <a:gd name="T18" fmla="*/ 149 w 887"/>
                <a:gd name="T19" fmla="*/ 187 h 841"/>
                <a:gd name="T20" fmla="*/ 653 w 887"/>
                <a:gd name="T21" fmla="*/ 692 h 841"/>
                <a:gd name="T22" fmla="*/ 615 w 887"/>
                <a:gd name="T23" fmla="*/ 226 h 841"/>
                <a:gd name="T24" fmla="*/ 359 w 887"/>
                <a:gd name="T25" fmla="*/ 120 h 841"/>
                <a:gd name="T26" fmla="*/ 149 w 887"/>
                <a:gd name="T27" fmla="*/ 187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7" h="841">
                  <a:moveTo>
                    <a:pt x="657" y="841"/>
                  </a:moveTo>
                  <a:cubicBezTo>
                    <a:pt x="641" y="841"/>
                    <a:pt x="626" y="834"/>
                    <a:pt x="615" y="823"/>
                  </a:cubicBezTo>
                  <a:cubicBezTo>
                    <a:pt x="18" y="226"/>
                    <a:pt x="18" y="226"/>
                    <a:pt x="18" y="226"/>
                  </a:cubicBezTo>
                  <a:cubicBezTo>
                    <a:pt x="7" y="215"/>
                    <a:pt x="0" y="200"/>
                    <a:pt x="0" y="184"/>
                  </a:cubicBezTo>
                  <a:cubicBezTo>
                    <a:pt x="0" y="168"/>
                    <a:pt x="7" y="153"/>
                    <a:pt x="18" y="141"/>
                  </a:cubicBezTo>
                  <a:cubicBezTo>
                    <a:pt x="109" y="50"/>
                    <a:pt x="230" y="0"/>
                    <a:pt x="359" y="0"/>
                  </a:cubicBezTo>
                  <a:cubicBezTo>
                    <a:pt x="487" y="0"/>
                    <a:pt x="608" y="50"/>
                    <a:pt x="699" y="141"/>
                  </a:cubicBezTo>
                  <a:cubicBezTo>
                    <a:pt x="887" y="329"/>
                    <a:pt x="887" y="635"/>
                    <a:pt x="699" y="823"/>
                  </a:cubicBezTo>
                  <a:cubicBezTo>
                    <a:pt x="688" y="834"/>
                    <a:pt x="673" y="841"/>
                    <a:pt x="657" y="841"/>
                  </a:cubicBezTo>
                  <a:close/>
                  <a:moveTo>
                    <a:pt x="149" y="187"/>
                  </a:moveTo>
                  <a:cubicBezTo>
                    <a:pt x="653" y="692"/>
                    <a:pt x="653" y="692"/>
                    <a:pt x="653" y="692"/>
                  </a:cubicBezTo>
                  <a:cubicBezTo>
                    <a:pt x="754" y="551"/>
                    <a:pt x="741" y="353"/>
                    <a:pt x="615" y="226"/>
                  </a:cubicBezTo>
                  <a:cubicBezTo>
                    <a:pt x="546" y="158"/>
                    <a:pt x="455" y="120"/>
                    <a:pt x="359" y="120"/>
                  </a:cubicBezTo>
                  <a:cubicBezTo>
                    <a:pt x="282" y="120"/>
                    <a:pt x="210" y="144"/>
                    <a:pt x="149" y="187"/>
                  </a:cubicBezTo>
                  <a:close/>
                </a:path>
              </a:pathLst>
            </a:custGeom>
            <a:solidFill>
              <a:srgbClr val="A751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0" name="Oval 278">
              <a:extLst>
                <a:ext uri="{FF2B5EF4-FFF2-40B4-BE49-F238E27FC236}">
                  <a16:creationId xmlns="" xmlns:a16="http://schemas.microsoft.com/office/drawing/2014/main" id="{E0417E4C-A659-48CF-9D26-AD88B373E8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7" y="1521"/>
              <a:ext cx="1389" cy="139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1" name="Oval 279">
              <a:extLst>
                <a:ext uri="{FF2B5EF4-FFF2-40B4-BE49-F238E27FC236}">
                  <a16:creationId xmlns="" xmlns:a16="http://schemas.microsoft.com/office/drawing/2014/main" id="{8EBA3036-F1E4-4EEA-A620-5123C6A925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2" y="1521"/>
              <a:ext cx="1388" cy="1390"/>
            </a:xfrm>
            <a:prstGeom prst="ellipse">
              <a:avLst/>
            </a:pr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Oval 280">
              <a:extLst>
                <a:ext uri="{FF2B5EF4-FFF2-40B4-BE49-F238E27FC236}">
                  <a16:creationId xmlns="" xmlns:a16="http://schemas.microsoft.com/office/drawing/2014/main" id="{8FBDD6B8-E059-431E-997C-1190C60D05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8" y="1662"/>
              <a:ext cx="1106" cy="110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3" name="Oval 281">
              <a:extLst>
                <a:ext uri="{FF2B5EF4-FFF2-40B4-BE49-F238E27FC236}">
                  <a16:creationId xmlns="" xmlns:a16="http://schemas.microsoft.com/office/drawing/2014/main" id="{F4E0108F-910F-458E-94C3-8230AA1C2D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3" y="1662"/>
              <a:ext cx="1107" cy="1107"/>
            </a:xfrm>
            <a:prstGeom prst="ellipse">
              <a:avLst/>
            </a:prstGeom>
            <a:solidFill>
              <a:srgbClr val="295A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4" name="Freeform 282">
              <a:extLst>
                <a:ext uri="{FF2B5EF4-FFF2-40B4-BE49-F238E27FC236}">
                  <a16:creationId xmlns="" xmlns:a16="http://schemas.microsoft.com/office/drawing/2014/main" id="{9B138D02-25AC-43EF-A517-4AE41AFA11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7" y="1471"/>
              <a:ext cx="1468" cy="1469"/>
            </a:xfrm>
            <a:custGeom>
              <a:avLst/>
              <a:gdLst>
                <a:gd name="T0" fmla="*/ 1544 w 3044"/>
                <a:gd name="T1" fmla="*/ 3045 h 3045"/>
                <a:gd name="T2" fmla="*/ 46 w 3044"/>
                <a:gd name="T3" fmla="*/ 1463 h 3045"/>
                <a:gd name="T4" fmla="*/ 1462 w 3044"/>
                <a:gd name="T5" fmla="*/ 46 h 3045"/>
                <a:gd name="T6" fmla="*/ 3044 w 3044"/>
                <a:gd name="T7" fmla="*/ 1545 h 3045"/>
                <a:gd name="T8" fmla="*/ 3023 w 3044"/>
                <a:gd name="T9" fmla="*/ 1799 h 3045"/>
                <a:gd name="T10" fmla="*/ 2951 w 3044"/>
                <a:gd name="T11" fmla="*/ 1848 h 3045"/>
                <a:gd name="T12" fmla="*/ 2951 w 3044"/>
                <a:gd name="T13" fmla="*/ 1848 h 3045"/>
                <a:gd name="T14" fmla="*/ 2904 w 3044"/>
                <a:gd name="T15" fmla="*/ 1779 h 3045"/>
                <a:gd name="T16" fmla="*/ 2924 w 3044"/>
                <a:gd name="T17" fmla="*/ 1545 h 3045"/>
                <a:gd name="T18" fmla="*/ 1469 w 3044"/>
                <a:gd name="T19" fmla="*/ 166 h 3045"/>
                <a:gd name="T20" fmla="*/ 166 w 3044"/>
                <a:gd name="T21" fmla="*/ 1470 h 3045"/>
                <a:gd name="T22" fmla="*/ 1544 w 3044"/>
                <a:gd name="T23" fmla="*/ 2925 h 3045"/>
                <a:gd name="T24" fmla="*/ 2740 w 3044"/>
                <a:gd name="T25" fmla="*/ 2233 h 3045"/>
                <a:gd name="T26" fmla="*/ 2820 w 3044"/>
                <a:gd name="T27" fmla="*/ 2210 h 3045"/>
                <a:gd name="T28" fmla="*/ 2820 w 3044"/>
                <a:gd name="T29" fmla="*/ 2210 h 3045"/>
                <a:gd name="T30" fmla="*/ 2844 w 3044"/>
                <a:gd name="T31" fmla="*/ 2293 h 3045"/>
                <a:gd name="T32" fmla="*/ 1544 w 3044"/>
                <a:gd name="T33" fmla="*/ 3045 h 30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44" h="3045">
                  <a:moveTo>
                    <a:pt x="1544" y="3045"/>
                  </a:moveTo>
                  <a:cubicBezTo>
                    <a:pt x="690" y="3045"/>
                    <a:pt x="0" y="2327"/>
                    <a:pt x="46" y="1463"/>
                  </a:cubicBezTo>
                  <a:cubicBezTo>
                    <a:pt x="86" y="702"/>
                    <a:pt x="702" y="87"/>
                    <a:pt x="1462" y="46"/>
                  </a:cubicBezTo>
                  <a:cubicBezTo>
                    <a:pt x="2326" y="0"/>
                    <a:pt x="3044" y="690"/>
                    <a:pt x="3044" y="1545"/>
                  </a:cubicBezTo>
                  <a:cubicBezTo>
                    <a:pt x="3044" y="1630"/>
                    <a:pt x="3037" y="1715"/>
                    <a:pt x="3023" y="1799"/>
                  </a:cubicBezTo>
                  <a:cubicBezTo>
                    <a:pt x="3017" y="1832"/>
                    <a:pt x="2984" y="1855"/>
                    <a:pt x="2951" y="1848"/>
                  </a:cubicBezTo>
                  <a:cubicBezTo>
                    <a:pt x="2951" y="1848"/>
                    <a:pt x="2951" y="1848"/>
                    <a:pt x="2951" y="1848"/>
                  </a:cubicBezTo>
                  <a:cubicBezTo>
                    <a:pt x="2920" y="1841"/>
                    <a:pt x="2899" y="1811"/>
                    <a:pt x="2904" y="1779"/>
                  </a:cubicBezTo>
                  <a:cubicBezTo>
                    <a:pt x="2918" y="1702"/>
                    <a:pt x="2924" y="1623"/>
                    <a:pt x="2924" y="1545"/>
                  </a:cubicBezTo>
                  <a:cubicBezTo>
                    <a:pt x="2924" y="759"/>
                    <a:pt x="2264" y="124"/>
                    <a:pt x="1469" y="166"/>
                  </a:cubicBezTo>
                  <a:cubicBezTo>
                    <a:pt x="769" y="204"/>
                    <a:pt x="203" y="770"/>
                    <a:pt x="166" y="1470"/>
                  </a:cubicBezTo>
                  <a:cubicBezTo>
                    <a:pt x="123" y="2265"/>
                    <a:pt x="758" y="2925"/>
                    <a:pt x="1544" y="2925"/>
                  </a:cubicBezTo>
                  <a:cubicBezTo>
                    <a:pt x="2041" y="2925"/>
                    <a:pt x="2494" y="2661"/>
                    <a:pt x="2740" y="2233"/>
                  </a:cubicBezTo>
                  <a:cubicBezTo>
                    <a:pt x="2756" y="2205"/>
                    <a:pt x="2792" y="2195"/>
                    <a:pt x="2820" y="2210"/>
                  </a:cubicBezTo>
                  <a:cubicBezTo>
                    <a:pt x="2820" y="2210"/>
                    <a:pt x="2820" y="2210"/>
                    <a:pt x="2820" y="2210"/>
                  </a:cubicBezTo>
                  <a:cubicBezTo>
                    <a:pt x="2850" y="2226"/>
                    <a:pt x="2861" y="2264"/>
                    <a:pt x="2844" y="2293"/>
                  </a:cubicBezTo>
                  <a:cubicBezTo>
                    <a:pt x="2576" y="2759"/>
                    <a:pt x="2084" y="3045"/>
                    <a:pt x="1544" y="3045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Freeform 283">
              <a:extLst>
                <a:ext uri="{FF2B5EF4-FFF2-40B4-BE49-F238E27FC236}">
                  <a16:creationId xmlns="" xmlns:a16="http://schemas.microsoft.com/office/drawing/2014/main" id="{1870518E-3DAF-41C7-B6B9-6F7BAD21824A}"/>
                </a:ext>
              </a:extLst>
            </p:cNvPr>
            <p:cNvSpPr>
              <a:spLocks/>
            </p:cNvSpPr>
            <p:nvPr/>
          </p:nvSpPr>
          <p:spPr bwMode="auto">
            <a:xfrm>
              <a:off x="4473" y="2415"/>
              <a:ext cx="66" cy="68"/>
            </a:xfrm>
            <a:custGeom>
              <a:avLst/>
              <a:gdLst>
                <a:gd name="T0" fmla="*/ 45 w 137"/>
                <a:gd name="T1" fmla="*/ 127 h 140"/>
                <a:gd name="T2" fmla="*/ 45 w 137"/>
                <a:gd name="T3" fmla="*/ 127 h 140"/>
                <a:gd name="T4" fmla="*/ 11 w 137"/>
                <a:gd name="T5" fmla="*/ 52 h 140"/>
                <a:gd name="T6" fmla="*/ 13 w 137"/>
                <a:gd name="T7" fmla="*/ 47 h 140"/>
                <a:gd name="T8" fmla="*/ 87 w 137"/>
                <a:gd name="T9" fmla="*/ 9 h 140"/>
                <a:gd name="T10" fmla="*/ 87 w 137"/>
                <a:gd name="T11" fmla="*/ 9 h 140"/>
                <a:gd name="T12" fmla="*/ 126 w 137"/>
                <a:gd name="T13" fmla="*/ 86 h 140"/>
                <a:gd name="T14" fmla="*/ 124 w 137"/>
                <a:gd name="T15" fmla="*/ 92 h 140"/>
                <a:gd name="T16" fmla="*/ 45 w 137"/>
                <a:gd name="T17" fmla="*/ 12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7" h="140">
                  <a:moveTo>
                    <a:pt x="45" y="127"/>
                  </a:moveTo>
                  <a:cubicBezTo>
                    <a:pt x="45" y="127"/>
                    <a:pt x="45" y="127"/>
                    <a:pt x="45" y="127"/>
                  </a:cubicBezTo>
                  <a:cubicBezTo>
                    <a:pt x="15" y="115"/>
                    <a:pt x="0" y="82"/>
                    <a:pt x="11" y="52"/>
                  </a:cubicBezTo>
                  <a:cubicBezTo>
                    <a:pt x="12" y="50"/>
                    <a:pt x="12" y="48"/>
                    <a:pt x="13" y="47"/>
                  </a:cubicBezTo>
                  <a:cubicBezTo>
                    <a:pt x="23" y="16"/>
                    <a:pt x="56" y="0"/>
                    <a:pt x="87" y="9"/>
                  </a:cubicBezTo>
                  <a:cubicBezTo>
                    <a:pt x="87" y="9"/>
                    <a:pt x="87" y="9"/>
                    <a:pt x="87" y="9"/>
                  </a:cubicBezTo>
                  <a:cubicBezTo>
                    <a:pt x="119" y="19"/>
                    <a:pt x="137" y="54"/>
                    <a:pt x="126" y="86"/>
                  </a:cubicBezTo>
                  <a:cubicBezTo>
                    <a:pt x="125" y="88"/>
                    <a:pt x="125" y="90"/>
                    <a:pt x="124" y="92"/>
                  </a:cubicBezTo>
                  <a:cubicBezTo>
                    <a:pt x="112" y="124"/>
                    <a:pt x="76" y="140"/>
                    <a:pt x="45" y="127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6" name="Freeform 284">
              <a:extLst>
                <a:ext uri="{FF2B5EF4-FFF2-40B4-BE49-F238E27FC236}">
                  <a16:creationId xmlns="" xmlns:a16="http://schemas.microsoft.com/office/drawing/2014/main" id="{231EE8A4-6FB0-478C-B7C4-9C4D19652A4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3" y="1637"/>
              <a:ext cx="1172" cy="1173"/>
            </a:xfrm>
            <a:custGeom>
              <a:avLst/>
              <a:gdLst>
                <a:gd name="T0" fmla="*/ 1257 w 2431"/>
                <a:gd name="T1" fmla="*/ 2400 h 2432"/>
                <a:gd name="T2" fmla="*/ 0 w 2431"/>
                <a:gd name="T3" fmla="*/ 1201 h 2432"/>
                <a:gd name="T4" fmla="*/ 6 w 2431"/>
                <a:gd name="T5" fmla="*/ 1074 h 2432"/>
                <a:gd name="T6" fmla="*/ 76 w 2431"/>
                <a:gd name="T7" fmla="*/ 1021 h 2432"/>
                <a:gd name="T8" fmla="*/ 76 w 2431"/>
                <a:gd name="T9" fmla="*/ 1021 h 2432"/>
                <a:gd name="T10" fmla="*/ 126 w 2431"/>
                <a:gd name="T11" fmla="*/ 1087 h 2432"/>
                <a:gd name="T12" fmla="*/ 120 w 2431"/>
                <a:gd name="T13" fmla="*/ 1201 h 2432"/>
                <a:gd name="T14" fmla="*/ 1252 w 2431"/>
                <a:gd name="T15" fmla="*/ 2280 h 2432"/>
                <a:gd name="T16" fmla="*/ 2279 w 2431"/>
                <a:gd name="T17" fmla="*/ 1252 h 2432"/>
                <a:gd name="T18" fmla="*/ 1200 w 2431"/>
                <a:gd name="T19" fmla="*/ 120 h 2432"/>
                <a:gd name="T20" fmla="*/ 273 w 2431"/>
                <a:gd name="T21" fmla="*/ 645 h 2432"/>
                <a:gd name="T22" fmla="*/ 194 w 2431"/>
                <a:gd name="T23" fmla="*/ 667 h 2432"/>
                <a:gd name="T24" fmla="*/ 194 w 2431"/>
                <a:gd name="T25" fmla="*/ 667 h 2432"/>
                <a:gd name="T26" fmla="*/ 171 w 2431"/>
                <a:gd name="T27" fmla="*/ 583 h 2432"/>
                <a:gd name="T28" fmla="*/ 1200 w 2431"/>
                <a:gd name="T29" fmla="*/ 0 h 2432"/>
                <a:gd name="T30" fmla="*/ 2399 w 2431"/>
                <a:gd name="T31" fmla="*/ 1258 h 2432"/>
                <a:gd name="T32" fmla="*/ 1257 w 2431"/>
                <a:gd name="T33" fmla="*/ 2400 h 24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31" h="2432">
                  <a:moveTo>
                    <a:pt x="1257" y="2400"/>
                  </a:moveTo>
                  <a:cubicBezTo>
                    <a:pt x="569" y="2432"/>
                    <a:pt x="0" y="1881"/>
                    <a:pt x="0" y="1201"/>
                  </a:cubicBezTo>
                  <a:cubicBezTo>
                    <a:pt x="0" y="1158"/>
                    <a:pt x="2" y="1116"/>
                    <a:pt x="6" y="1074"/>
                  </a:cubicBezTo>
                  <a:cubicBezTo>
                    <a:pt x="10" y="1039"/>
                    <a:pt x="42" y="1015"/>
                    <a:pt x="76" y="1021"/>
                  </a:cubicBezTo>
                  <a:cubicBezTo>
                    <a:pt x="76" y="1021"/>
                    <a:pt x="76" y="1021"/>
                    <a:pt x="76" y="1021"/>
                  </a:cubicBezTo>
                  <a:cubicBezTo>
                    <a:pt x="107" y="1026"/>
                    <a:pt x="129" y="1055"/>
                    <a:pt x="126" y="1087"/>
                  </a:cubicBezTo>
                  <a:cubicBezTo>
                    <a:pt x="122" y="1124"/>
                    <a:pt x="120" y="1162"/>
                    <a:pt x="120" y="1201"/>
                  </a:cubicBezTo>
                  <a:cubicBezTo>
                    <a:pt x="120" y="1813"/>
                    <a:pt x="633" y="2309"/>
                    <a:pt x="1252" y="2280"/>
                  </a:cubicBezTo>
                  <a:cubicBezTo>
                    <a:pt x="1804" y="2254"/>
                    <a:pt x="2253" y="1805"/>
                    <a:pt x="2279" y="1252"/>
                  </a:cubicBezTo>
                  <a:cubicBezTo>
                    <a:pt x="2308" y="633"/>
                    <a:pt x="1813" y="120"/>
                    <a:pt x="1200" y="120"/>
                  </a:cubicBezTo>
                  <a:cubicBezTo>
                    <a:pt x="818" y="120"/>
                    <a:pt x="468" y="320"/>
                    <a:pt x="273" y="645"/>
                  </a:cubicBezTo>
                  <a:cubicBezTo>
                    <a:pt x="257" y="672"/>
                    <a:pt x="222" y="682"/>
                    <a:pt x="194" y="667"/>
                  </a:cubicBezTo>
                  <a:cubicBezTo>
                    <a:pt x="194" y="667"/>
                    <a:pt x="194" y="667"/>
                    <a:pt x="194" y="667"/>
                  </a:cubicBezTo>
                  <a:cubicBezTo>
                    <a:pt x="164" y="651"/>
                    <a:pt x="153" y="612"/>
                    <a:pt x="171" y="583"/>
                  </a:cubicBezTo>
                  <a:cubicBezTo>
                    <a:pt x="387" y="222"/>
                    <a:pt x="776" y="0"/>
                    <a:pt x="1200" y="0"/>
                  </a:cubicBezTo>
                  <a:cubicBezTo>
                    <a:pt x="1881" y="0"/>
                    <a:pt x="2431" y="570"/>
                    <a:pt x="2399" y="1258"/>
                  </a:cubicBezTo>
                  <a:cubicBezTo>
                    <a:pt x="2370" y="1872"/>
                    <a:pt x="1872" y="2371"/>
                    <a:pt x="1257" y="240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7" name="Freeform 285">
              <a:extLst>
                <a:ext uri="{FF2B5EF4-FFF2-40B4-BE49-F238E27FC236}">
                  <a16:creationId xmlns="" xmlns:a16="http://schemas.microsoft.com/office/drawing/2014/main" id="{8367F72B-63C3-4ECB-828C-4D364E045F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6" y="2010"/>
              <a:ext cx="65" cy="66"/>
            </a:xfrm>
            <a:custGeom>
              <a:avLst/>
              <a:gdLst>
                <a:gd name="T0" fmla="*/ 52 w 135"/>
                <a:gd name="T1" fmla="*/ 129 h 137"/>
                <a:gd name="T2" fmla="*/ 52 w 135"/>
                <a:gd name="T3" fmla="*/ 128 h 137"/>
                <a:gd name="T4" fmla="*/ 10 w 135"/>
                <a:gd name="T5" fmla="*/ 53 h 137"/>
                <a:gd name="T6" fmla="*/ 12 w 135"/>
                <a:gd name="T7" fmla="*/ 49 h 137"/>
                <a:gd name="T8" fmla="*/ 90 w 135"/>
                <a:gd name="T9" fmla="*/ 13 h 137"/>
                <a:gd name="T10" fmla="*/ 91 w 135"/>
                <a:gd name="T11" fmla="*/ 13 h 137"/>
                <a:gd name="T12" fmla="*/ 125 w 135"/>
                <a:gd name="T13" fmla="*/ 88 h 137"/>
                <a:gd name="T14" fmla="*/ 125 w 135"/>
                <a:gd name="T15" fmla="*/ 89 h 137"/>
                <a:gd name="T16" fmla="*/ 52 w 135"/>
                <a:gd name="T17" fmla="*/ 129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" h="137">
                  <a:moveTo>
                    <a:pt x="52" y="129"/>
                  </a:moveTo>
                  <a:cubicBezTo>
                    <a:pt x="52" y="128"/>
                    <a:pt x="52" y="128"/>
                    <a:pt x="52" y="128"/>
                  </a:cubicBezTo>
                  <a:cubicBezTo>
                    <a:pt x="19" y="120"/>
                    <a:pt x="0" y="85"/>
                    <a:pt x="10" y="53"/>
                  </a:cubicBezTo>
                  <a:cubicBezTo>
                    <a:pt x="11" y="52"/>
                    <a:pt x="11" y="50"/>
                    <a:pt x="12" y="49"/>
                  </a:cubicBezTo>
                  <a:cubicBezTo>
                    <a:pt x="22" y="17"/>
                    <a:pt x="58" y="0"/>
                    <a:pt x="90" y="13"/>
                  </a:cubicBezTo>
                  <a:cubicBezTo>
                    <a:pt x="91" y="13"/>
                    <a:pt x="91" y="13"/>
                    <a:pt x="91" y="13"/>
                  </a:cubicBezTo>
                  <a:cubicBezTo>
                    <a:pt x="120" y="25"/>
                    <a:pt x="135" y="58"/>
                    <a:pt x="125" y="88"/>
                  </a:cubicBezTo>
                  <a:cubicBezTo>
                    <a:pt x="125" y="88"/>
                    <a:pt x="125" y="89"/>
                    <a:pt x="125" y="89"/>
                  </a:cubicBezTo>
                  <a:cubicBezTo>
                    <a:pt x="115" y="119"/>
                    <a:pt x="83" y="137"/>
                    <a:pt x="52" y="129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8" name="Freeform 286">
              <a:extLst>
                <a:ext uri="{FF2B5EF4-FFF2-40B4-BE49-F238E27FC236}">
                  <a16:creationId xmlns="" xmlns:a16="http://schemas.microsoft.com/office/drawing/2014/main" id="{80AE8481-94B1-4C91-9F3D-DA4D3AB7839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65" y="2129"/>
              <a:ext cx="173" cy="174"/>
            </a:xfrm>
            <a:custGeom>
              <a:avLst/>
              <a:gdLst>
                <a:gd name="T0" fmla="*/ 180 w 360"/>
                <a:gd name="T1" fmla="*/ 360 h 360"/>
                <a:gd name="T2" fmla="*/ 0 w 360"/>
                <a:gd name="T3" fmla="*/ 180 h 360"/>
                <a:gd name="T4" fmla="*/ 180 w 360"/>
                <a:gd name="T5" fmla="*/ 0 h 360"/>
                <a:gd name="T6" fmla="*/ 360 w 360"/>
                <a:gd name="T7" fmla="*/ 180 h 360"/>
                <a:gd name="T8" fmla="*/ 180 w 360"/>
                <a:gd name="T9" fmla="*/ 360 h 360"/>
                <a:gd name="T10" fmla="*/ 180 w 360"/>
                <a:gd name="T11" fmla="*/ 120 h 360"/>
                <a:gd name="T12" fmla="*/ 120 w 360"/>
                <a:gd name="T13" fmla="*/ 180 h 360"/>
                <a:gd name="T14" fmla="*/ 180 w 360"/>
                <a:gd name="T15" fmla="*/ 240 h 360"/>
                <a:gd name="T16" fmla="*/ 240 w 360"/>
                <a:gd name="T17" fmla="*/ 180 h 360"/>
                <a:gd name="T18" fmla="*/ 180 w 360"/>
                <a:gd name="T19" fmla="*/ 12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0" h="360">
                  <a:moveTo>
                    <a:pt x="180" y="360"/>
                  </a:moveTo>
                  <a:cubicBezTo>
                    <a:pt x="81" y="360"/>
                    <a:pt x="0" y="279"/>
                    <a:pt x="0" y="180"/>
                  </a:cubicBezTo>
                  <a:cubicBezTo>
                    <a:pt x="0" y="80"/>
                    <a:pt x="81" y="0"/>
                    <a:pt x="180" y="0"/>
                  </a:cubicBezTo>
                  <a:cubicBezTo>
                    <a:pt x="279" y="0"/>
                    <a:pt x="360" y="80"/>
                    <a:pt x="360" y="180"/>
                  </a:cubicBezTo>
                  <a:cubicBezTo>
                    <a:pt x="360" y="279"/>
                    <a:pt x="279" y="360"/>
                    <a:pt x="180" y="360"/>
                  </a:cubicBezTo>
                  <a:close/>
                  <a:moveTo>
                    <a:pt x="180" y="120"/>
                  </a:moveTo>
                  <a:cubicBezTo>
                    <a:pt x="147" y="120"/>
                    <a:pt x="120" y="146"/>
                    <a:pt x="120" y="180"/>
                  </a:cubicBezTo>
                  <a:cubicBezTo>
                    <a:pt x="120" y="213"/>
                    <a:pt x="147" y="240"/>
                    <a:pt x="180" y="240"/>
                  </a:cubicBezTo>
                  <a:cubicBezTo>
                    <a:pt x="213" y="240"/>
                    <a:pt x="240" y="213"/>
                    <a:pt x="240" y="180"/>
                  </a:cubicBezTo>
                  <a:cubicBezTo>
                    <a:pt x="240" y="146"/>
                    <a:pt x="213" y="120"/>
                    <a:pt x="180" y="12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9" name="Freeform 287">
              <a:extLst>
                <a:ext uri="{FF2B5EF4-FFF2-40B4-BE49-F238E27FC236}">
                  <a16:creationId xmlns="" xmlns:a16="http://schemas.microsoft.com/office/drawing/2014/main" id="{EBBE3952-CA67-4CD3-BFD4-CDA8ACF6E6E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198" y="1347"/>
              <a:ext cx="428" cy="405"/>
            </a:xfrm>
            <a:custGeom>
              <a:avLst/>
              <a:gdLst>
                <a:gd name="T0" fmla="*/ 657 w 887"/>
                <a:gd name="T1" fmla="*/ 840 h 840"/>
                <a:gd name="T2" fmla="*/ 614 w 887"/>
                <a:gd name="T3" fmla="*/ 823 h 840"/>
                <a:gd name="T4" fmla="*/ 18 w 887"/>
                <a:gd name="T5" fmla="*/ 226 h 840"/>
                <a:gd name="T6" fmla="*/ 0 w 887"/>
                <a:gd name="T7" fmla="*/ 184 h 840"/>
                <a:gd name="T8" fmla="*/ 18 w 887"/>
                <a:gd name="T9" fmla="*/ 141 h 840"/>
                <a:gd name="T10" fmla="*/ 358 w 887"/>
                <a:gd name="T11" fmla="*/ 0 h 840"/>
                <a:gd name="T12" fmla="*/ 699 w 887"/>
                <a:gd name="T13" fmla="*/ 141 h 840"/>
                <a:gd name="T14" fmla="*/ 699 w 887"/>
                <a:gd name="T15" fmla="*/ 823 h 840"/>
                <a:gd name="T16" fmla="*/ 657 w 887"/>
                <a:gd name="T17" fmla="*/ 840 h 840"/>
                <a:gd name="T18" fmla="*/ 149 w 887"/>
                <a:gd name="T19" fmla="*/ 187 h 840"/>
                <a:gd name="T20" fmla="*/ 653 w 887"/>
                <a:gd name="T21" fmla="*/ 692 h 840"/>
                <a:gd name="T22" fmla="*/ 614 w 887"/>
                <a:gd name="T23" fmla="*/ 226 h 840"/>
                <a:gd name="T24" fmla="*/ 358 w 887"/>
                <a:gd name="T25" fmla="*/ 120 h 840"/>
                <a:gd name="T26" fmla="*/ 149 w 887"/>
                <a:gd name="T27" fmla="*/ 187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7" h="840">
                  <a:moveTo>
                    <a:pt x="657" y="840"/>
                  </a:moveTo>
                  <a:cubicBezTo>
                    <a:pt x="641" y="840"/>
                    <a:pt x="626" y="834"/>
                    <a:pt x="614" y="823"/>
                  </a:cubicBezTo>
                  <a:cubicBezTo>
                    <a:pt x="18" y="226"/>
                    <a:pt x="18" y="226"/>
                    <a:pt x="18" y="226"/>
                  </a:cubicBezTo>
                  <a:cubicBezTo>
                    <a:pt x="6" y="215"/>
                    <a:pt x="0" y="200"/>
                    <a:pt x="0" y="184"/>
                  </a:cubicBezTo>
                  <a:cubicBezTo>
                    <a:pt x="0" y="168"/>
                    <a:pt x="6" y="153"/>
                    <a:pt x="18" y="141"/>
                  </a:cubicBezTo>
                  <a:cubicBezTo>
                    <a:pt x="109" y="50"/>
                    <a:pt x="230" y="0"/>
                    <a:pt x="358" y="0"/>
                  </a:cubicBezTo>
                  <a:cubicBezTo>
                    <a:pt x="487" y="0"/>
                    <a:pt x="608" y="50"/>
                    <a:pt x="699" y="141"/>
                  </a:cubicBezTo>
                  <a:cubicBezTo>
                    <a:pt x="887" y="329"/>
                    <a:pt x="887" y="635"/>
                    <a:pt x="699" y="823"/>
                  </a:cubicBezTo>
                  <a:cubicBezTo>
                    <a:pt x="688" y="834"/>
                    <a:pt x="673" y="840"/>
                    <a:pt x="657" y="840"/>
                  </a:cubicBezTo>
                  <a:close/>
                  <a:moveTo>
                    <a:pt x="149" y="187"/>
                  </a:moveTo>
                  <a:cubicBezTo>
                    <a:pt x="653" y="692"/>
                    <a:pt x="653" y="692"/>
                    <a:pt x="653" y="692"/>
                  </a:cubicBezTo>
                  <a:cubicBezTo>
                    <a:pt x="754" y="551"/>
                    <a:pt x="741" y="353"/>
                    <a:pt x="614" y="226"/>
                  </a:cubicBezTo>
                  <a:cubicBezTo>
                    <a:pt x="546" y="158"/>
                    <a:pt x="455" y="120"/>
                    <a:pt x="358" y="120"/>
                  </a:cubicBezTo>
                  <a:cubicBezTo>
                    <a:pt x="282" y="120"/>
                    <a:pt x="209" y="144"/>
                    <a:pt x="149" y="187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0" name="Freeform 288">
              <a:extLst>
                <a:ext uri="{FF2B5EF4-FFF2-40B4-BE49-F238E27FC236}">
                  <a16:creationId xmlns="" xmlns:a16="http://schemas.microsoft.com/office/drawing/2014/main" id="{5C82CF14-FB9A-41B5-AFAC-F6777D1225D2}"/>
                </a:ext>
              </a:extLst>
            </p:cNvPr>
            <p:cNvSpPr>
              <a:spLocks/>
            </p:cNvSpPr>
            <p:nvPr/>
          </p:nvSpPr>
          <p:spPr bwMode="auto">
            <a:xfrm>
              <a:off x="4265" y="1558"/>
              <a:ext cx="128" cy="128"/>
            </a:xfrm>
            <a:custGeom>
              <a:avLst/>
              <a:gdLst>
                <a:gd name="T0" fmla="*/ 87 w 128"/>
                <a:gd name="T1" fmla="*/ 0 h 128"/>
                <a:gd name="T2" fmla="*/ 128 w 128"/>
                <a:gd name="T3" fmla="*/ 41 h 128"/>
                <a:gd name="T4" fmla="*/ 41 w 128"/>
                <a:gd name="T5" fmla="*/ 128 h 128"/>
                <a:gd name="T6" fmla="*/ 0 w 128"/>
                <a:gd name="T7" fmla="*/ 87 h 128"/>
                <a:gd name="T8" fmla="*/ 87 w 128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28">
                  <a:moveTo>
                    <a:pt x="87" y="0"/>
                  </a:moveTo>
                  <a:lnTo>
                    <a:pt x="128" y="41"/>
                  </a:lnTo>
                  <a:lnTo>
                    <a:pt x="41" y="128"/>
                  </a:lnTo>
                  <a:lnTo>
                    <a:pt x="0" y="87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1" name="Freeform 289">
              <a:extLst>
                <a:ext uri="{FF2B5EF4-FFF2-40B4-BE49-F238E27FC236}">
                  <a16:creationId xmlns="" xmlns:a16="http://schemas.microsoft.com/office/drawing/2014/main" id="{A1F2F93D-0A84-4CB6-BCB6-8B5BA861D49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076" y="1347"/>
              <a:ext cx="428" cy="405"/>
            </a:xfrm>
            <a:custGeom>
              <a:avLst/>
              <a:gdLst>
                <a:gd name="T0" fmla="*/ 230 w 887"/>
                <a:gd name="T1" fmla="*/ 840 h 840"/>
                <a:gd name="T2" fmla="*/ 188 w 887"/>
                <a:gd name="T3" fmla="*/ 823 h 840"/>
                <a:gd name="T4" fmla="*/ 188 w 887"/>
                <a:gd name="T5" fmla="*/ 141 h 840"/>
                <a:gd name="T6" fmla="*/ 528 w 887"/>
                <a:gd name="T7" fmla="*/ 0 h 840"/>
                <a:gd name="T8" fmla="*/ 869 w 887"/>
                <a:gd name="T9" fmla="*/ 141 h 840"/>
                <a:gd name="T10" fmla="*/ 887 w 887"/>
                <a:gd name="T11" fmla="*/ 184 h 840"/>
                <a:gd name="T12" fmla="*/ 869 w 887"/>
                <a:gd name="T13" fmla="*/ 226 h 840"/>
                <a:gd name="T14" fmla="*/ 273 w 887"/>
                <a:gd name="T15" fmla="*/ 823 h 840"/>
                <a:gd name="T16" fmla="*/ 230 w 887"/>
                <a:gd name="T17" fmla="*/ 840 h 840"/>
                <a:gd name="T18" fmla="*/ 528 w 887"/>
                <a:gd name="T19" fmla="*/ 120 h 840"/>
                <a:gd name="T20" fmla="*/ 273 w 887"/>
                <a:gd name="T21" fmla="*/ 226 h 840"/>
                <a:gd name="T22" fmla="*/ 234 w 887"/>
                <a:gd name="T23" fmla="*/ 692 h 840"/>
                <a:gd name="T24" fmla="*/ 738 w 887"/>
                <a:gd name="T25" fmla="*/ 187 h 840"/>
                <a:gd name="T26" fmla="*/ 528 w 887"/>
                <a:gd name="T27" fmla="*/ 120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87" h="840">
                  <a:moveTo>
                    <a:pt x="230" y="840"/>
                  </a:moveTo>
                  <a:cubicBezTo>
                    <a:pt x="214" y="840"/>
                    <a:pt x="199" y="834"/>
                    <a:pt x="188" y="823"/>
                  </a:cubicBezTo>
                  <a:cubicBezTo>
                    <a:pt x="0" y="635"/>
                    <a:pt x="0" y="329"/>
                    <a:pt x="188" y="141"/>
                  </a:cubicBezTo>
                  <a:cubicBezTo>
                    <a:pt x="279" y="50"/>
                    <a:pt x="400" y="0"/>
                    <a:pt x="528" y="0"/>
                  </a:cubicBezTo>
                  <a:cubicBezTo>
                    <a:pt x="657" y="0"/>
                    <a:pt x="778" y="50"/>
                    <a:pt x="869" y="141"/>
                  </a:cubicBezTo>
                  <a:cubicBezTo>
                    <a:pt x="880" y="153"/>
                    <a:pt x="887" y="168"/>
                    <a:pt x="887" y="184"/>
                  </a:cubicBezTo>
                  <a:cubicBezTo>
                    <a:pt x="887" y="200"/>
                    <a:pt x="880" y="215"/>
                    <a:pt x="869" y="226"/>
                  </a:cubicBezTo>
                  <a:cubicBezTo>
                    <a:pt x="273" y="823"/>
                    <a:pt x="273" y="823"/>
                    <a:pt x="273" y="823"/>
                  </a:cubicBezTo>
                  <a:cubicBezTo>
                    <a:pt x="261" y="834"/>
                    <a:pt x="246" y="840"/>
                    <a:pt x="230" y="840"/>
                  </a:cubicBezTo>
                  <a:close/>
                  <a:moveTo>
                    <a:pt x="528" y="120"/>
                  </a:moveTo>
                  <a:cubicBezTo>
                    <a:pt x="432" y="120"/>
                    <a:pt x="341" y="158"/>
                    <a:pt x="273" y="226"/>
                  </a:cubicBezTo>
                  <a:cubicBezTo>
                    <a:pt x="146" y="353"/>
                    <a:pt x="133" y="551"/>
                    <a:pt x="234" y="692"/>
                  </a:cubicBezTo>
                  <a:cubicBezTo>
                    <a:pt x="738" y="187"/>
                    <a:pt x="738" y="187"/>
                    <a:pt x="738" y="187"/>
                  </a:cubicBezTo>
                  <a:cubicBezTo>
                    <a:pt x="678" y="144"/>
                    <a:pt x="605" y="120"/>
                    <a:pt x="528" y="12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2" name="Freeform 290">
              <a:extLst>
                <a:ext uri="{FF2B5EF4-FFF2-40B4-BE49-F238E27FC236}">
                  <a16:creationId xmlns="" xmlns:a16="http://schemas.microsoft.com/office/drawing/2014/main" id="{5B4D3164-A52C-4635-AE2D-A0A78C6868B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0" y="1558"/>
              <a:ext cx="128" cy="128"/>
            </a:xfrm>
            <a:custGeom>
              <a:avLst/>
              <a:gdLst>
                <a:gd name="T0" fmla="*/ 41 w 128"/>
                <a:gd name="T1" fmla="*/ 0 h 128"/>
                <a:gd name="T2" fmla="*/ 128 w 128"/>
                <a:gd name="T3" fmla="*/ 87 h 128"/>
                <a:gd name="T4" fmla="*/ 87 w 128"/>
                <a:gd name="T5" fmla="*/ 128 h 128"/>
                <a:gd name="T6" fmla="*/ 0 w 128"/>
                <a:gd name="T7" fmla="*/ 41 h 128"/>
                <a:gd name="T8" fmla="*/ 41 w 128"/>
                <a:gd name="T9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28">
                  <a:moveTo>
                    <a:pt x="41" y="0"/>
                  </a:moveTo>
                  <a:lnTo>
                    <a:pt x="128" y="87"/>
                  </a:lnTo>
                  <a:lnTo>
                    <a:pt x="87" y="128"/>
                  </a:lnTo>
                  <a:lnTo>
                    <a:pt x="0" y="41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3" name="Freeform 291">
              <a:extLst>
                <a:ext uri="{FF2B5EF4-FFF2-40B4-BE49-F238E27FC236}">
                  <a16:creationId xmlns="" xmlns:a16="http://schemas.microsoft.com/office/drawing/2014/main" id="{B8284469-973F-4151-9829-99D1BF8280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5" y="2791"/>
              <a:ext cx="123" cy="206"/>
            </a:xfrm>
            <a:custGeom>
              <a:avLst/>
              <a:gdLst>
                <a:gd name="T0" fmla="*/ 68 w 256"/>
                <a:gd name="T1" fmla="*/ 428 h 428"/>
                <a:gd name="T2" fmla="*/ 45 w 256"/>
                <a:gd name="T3" fmla="*/ 424 h 428"/>
                <a:gd name="T4" fmla="*/ 12 w 256"/>
                <a:gd name="T5" fmla="*/ 346 h 428"/>
                <a:gd name="T6" fmla="*/ 132 w 256"/>
                <a:gd name="T7" fmla="*/ 46 h 428"/>
                <a:gd name="T8" fmla="*/ 210 w 256"/>
                <a:gd name="T9" fmla="*/ 12 h 428"/>
                <a:gd name="T10" fmla="*/ 244 w 256"/>
                <a:gd name="T11" fmla="*/ 90 h 428"/>
                <a:gd name="T12" fmla="*/ 123 w 256"/>
                <a:gd name="T13" fmla="*/ 390 h 428"/>
                <a:gd name="T14" fmla="*/ 68 w 256"/>
                <a:gd name="T15" fmla="*/ 428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428">
                  <a:moveTo>
                    <a:pt x="68" y="428"/>
                  </a:moveTo>
                  <a:cubicBezTo>
                    <a:pt x="60" y="428"/>
                    <a:pt x="53" y="427"/>
                    <a:pt x="45" y="424"/>
                  </a:cubicBezTo>
                  <a:cubicBezTo>
                    <a:pt x="15" y="411"/>
                    <a:pt x="0" y="377"/>
                    <a:pt x="12" y="346"/>
                  </a:cubicBezTo>
                  <a:cubicBezTo>
                    <a:pt x="132" y="46"/>
                    <a:pt x="132" y="46"/>
                    <a:pt x="132" y="46"/>
                  </a:cubicBezTo>
                  <a:cubicBezTo>
                    <a:pt x="144" y="15"/>
                    <a:pt x="180" y="0"/>
                    <a:pt x="210" y="12"/>
                  </a:cubicBezTo>
                  <a:cubicBezTo>
                    <a:pt x="241" y="24"/>
                    <a:pt x="256" y="59"/>
                    <a:pt x="244" y="90"/>
                  </a:cubicBezTo>
                  <a:cubicBezTo>
                    <a:pt x="123" y="390"/>
                    <a:pt x="123" y="390"/>
                    <a:pt x="123" y="390"/>
                  </a:cubicBezTo>
                  <a:cubicBezTo>
                    <a:pt x="114" y="414"/>
                    <a:pt x="91" y="428"/>
                    <a:pt x="68" y="428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4" name="Freeform 292">
              <a:extLst>
                <a:ext uri="{FF2B5EF4-FFF2-40B4-BE49-F238E27FC236}">
                  <a16:creationId xmlns="" xmlns:a16="http://schemas.microsoft.com/office/drawing/2014/main" id="{59CC2930-F828-4B8C-9456-A469FB0DD6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5" y="2791"/>
              <a:ext cx="123" cy="206"/>
            </a:xfrm>
            <a:custGeom>
              <a:avLst/>
              <a:gdLst>
                <a:gd name="T0" fmla="*/ 188 w 256"/>
                <a:gd name="T1" fmla="*/ 428 h 428"/>
                <a:gd name="T2" fmla="*/ 132 w 256"/>
                <a:gd name="T3" fmla="*/ 390 h 428"/>
                <a:gd name="T4" fmla="*/ 12 w 256"/>
                <a:gd name="T5" fmla="*/ 90 h 428"/>
                <a:gd name="T6" fmla="*/ 46 w 256"/>
                <a:gd name="T7" fmla="*/ 12 h 428"/>
                <a:gd name="T8" fmla="*/ 124 w 256"/>
                <a:gd name="T9" fmla="*/ 46 h 428"/>
                <a:gd name="T10" fmla="*/ 244 w 256"/>
                <a:gd name="T11" fmla="*/ 346 h 428"/>
                <a:gd name="T12" fmla="*/ 210 w 256"/>
                <a:gd name="T13" fmla="*/ 424 h 428"/>
                <a:gd name="T14" fmla="*/ 188 w 256"/>
                <a:gd name="T15" fmla="*/ 428 h 4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6" h="428">
                  <a:moveTo>
                    <a:pt x="188" y="428"/>
                  </a:moveTo>
                  <a:cubicBezTo>
                    <a:pt x="164" y="428"/>
                    <a:pt x="142" y="414"/>
                    <a:pt x="132" y="390"/>
                  </a:cubicBezTo>
                  <a:cubicBezTo>
                    <a:pt x="12" y="90"/>
                    <a:pt x="12" y="90"/>
                    <a:pt x="12" y="90"/>
                  </a:cubicBezTo>
                  <a:cubicBezTo>
                    <a:pt x="0" y="59"/>
                    <a:pt x="15" y="24"/>
                    <a:pt x="46" y="12"/>
                  </a:cubicBezTo>
                  <a:cubicBezTo>
                    <a:pt x="76" y="0"/>
                    <a:pt x="112" y="15"/>
                    <a:pt x="124" y="46"/>
                  </a:cubicBezTo>
                  <a:cubicBezTo>
                    <a:pt x="244" y="346"/>
                    <a:pt x="244" y="346"/>
                    <a:pt x="244" y="346"/>
                  </a:cubicBezTo>
                  <a:cubicBezTo>
                    <a:pt x="256" y="377"/>
                    <a:pt x="241" y="411"/>
                    <a:pt x="210" y="424"/>
                  </a:cubicBezTo>
                  <a:cubicBezTo>
                    <a:pt x="203" y="427"/>
                    <a:pt x="196" y="428"/>
                    <a:pt x="188" y="428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5" name="Freeform 293">
              <a:extLst>
                <a:ext uri="{FF2B5EF4-FFF2-40B4-BE49-F238E27FC236}">
                  <a16:creationId xmlns="" xmlns:a16="http://schemas.microsoft.com/office/drawing/2014/main" id="{B6833ADD-920A-4650-A30B-CD25CCCB5680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1954"/>
              <a:ext cx="58" cy="233"/>
            </a:xfrm>
            <a:custGeom>
              <a:avLst/>
              <a:gdLst>
                <a:gd name="T0" fmla="*/ 60 w 120"/>
                <a:gd name="T1" fmla="*/ 483 h 483"/>
                <a:gd name="T2" fmla="*/ 0 w 120"/>
                <a:gd name="T3" fmla="*/ 423 h 483"/>
                <a:gd name="T4" fmla="*/ 0 w 120"/>
                <a:gd name="T5" fmla="*/ 60 h 483"/>
                <a:gd name="T6" fmla="*/ 60 w 120"/>
                <a:gd name="T7" fmla="*/ 0 h 483"/>
                <a:gd name="T8" fmla="*/ 120 w 120"/>
                <a:gd name="T9" fmla="*/ 60 h 483"/>
                <a:gd name="T10" fmla="*/ 120 w 120"/>
                <a:gd name="T11" fmla="*/ 423 h 483"/>
                <a:gd name="T12" fmla="*/ 60 w 120"/>
                <a:gd name="T13" fmla="*/ 483 h 4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483">
                  <a:moveTo>
                    <a:pt x="60" y="483"/>
                  </a:moveTo>
                  <a:cubicBezTo>
                    <a:pt x="27" y="483"/>
                    <a:pt x="0" y="456"/>
                    <a:pt x="0" y="423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93" y="0"/>
                    <a:pt x="120" y="27"/>
                    <a:pt x="120" y="60"/>
                  </a:cubicBezTo>
                  <a:cubicBezTo>
                    <a:pt x="120" y="423"/>
                    <a:pt x="120" y="423"/>
                    <a:pt x="120" y="423"/>
                  </a:cubicBezTo>
                  <a:cubicBezTo>
                    <a:pt x="120" y="456"/>
                    <a:pt x="93" y="483"/>
                    <a:pt x="60" y="483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6" name="Freeform 294">
              <a:extLst>
                <a:ext uri="{FF2B5EF4-FFF2-40B4-BE49-F238E27FC236}">
                  <a16:creationId xmlns="" xmlns:a16="http://schemas.microsoft.com/office/drawing/2014/main" id="{D7E5FC83-7372-4FAF-944F-F70F3673110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9" y="2233"/>
              <a:ext cx="269" cy="270"/>
            </a:xfrm>
            <a:custGeom>
              <a:avLst/>
              <a:gdLst>
                <a:gd name="T0" fmla="*/ 449 w 558"/>
                <a:gd name="T1" fmla="*/ 535 h 558"/>
                <a:gd name="T2" fmla="*/ 23 w 558"/>
                <a:gd name="T3" fmla="*/ 109 h 558"/>
                <a:gd name="T4" fmla="*/ 23 w 558"/>
                <a:gd name="T5" fmla="*/ 24 h 558"/>
                <a:gd name="T6" fmla="*/ 108 w 558"/>
                <a:gd name="T7" fmla="*/ 24 h 558"/>
                <a:gd name="T8" fmla="*/ 534 w 558"/>
                <a:gd name="T9" fmla="*/ 450 h 558"/>
                <a:gd name="T10" fmla="*/ 534 w 558"/>
                <a:gd name="T11" fmla="*/ 535 h 558"/>
                <a:gd name="T12" fmla="*/ 449 w 558"/>
                <a:gd name="T13" fmla="*/ 535 h 5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58" h="558">
                  <a:moveTo>
                    <a:pt x="449" y="535"/>
                  </a:moveTo>
                  <a:cubicBezTo>
                    <a:pt x="23" y="109"/>
                    <a:pt x="23" y="109"/>
                    <a:pt x="23" y="109"/>
                  </a:cubicBezTo>
                  <a:cubicBezTo>
                    <a:pt x="0" y="85"/>
                    <a:pt x="0" y="47"/>
                    <a:pt x="23" y="24"/>
                  </a:cubicBezTo>
                  <a:cubicBezTo>
                    <a:pt x="47" y="0"/>
                    <a:pt x="85" y="0"/>
                    <a:pt x="108" y="24"/>
                  </a:cubicBezTo>
                  <a:cubicBezTo>
                    <a:pt x="534" y="450"/>
                    <a:pt x="534" y="450"/>
                    <a:pt x="534" y="450"/>
                  </a:cubicBezTo>
                  <a:cubicBezTo>
                    <a:pt x="558" y="473"/>
                    <a:pt x="558" y="511"/>
                    <a:pt x="534" y="535"/>
                  </a:cubicBezTo>
                  <a:cubicBezTo>
                    <a:pt x="511" y="558"/>
                    <a:pt x="473" y="558"/>
                    <a:pt x="449" y="535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7" name="Freeform 295">
              <a:extLst>
                <a:ext uri="{FF2B5EF4-FFF2-40B4-BE49-F238E27FC236}">
                  <a16:creationId xmlns="" xmlns:a16="http://schemas.microsoft.com/office/drawing/2014/main" id="{ABF37DAC-C380-475F-9E4B-B127C00F255D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1665"/>
              <a:ext cx="58" cy="115"/>
            </a:xfrm>
            <a:custGeom>
              <a:avLst/>
              <a:gdLst>
                <a:gd name="T0" fmla="*/ 60 w 120"/>
                <a:gd name="T1" fmla="*/ 240 h 240"/>
                <a:gd name="T2" fmla="*/ 0 w 120"/>
                <a:gd name="T3" fmla="*/ 180 h 240"/>
                <a:gd name="T4" fmla="*/ 0 w 120"/>
                <a:gd name="T5" fmla="*/ 60 h 240"/>
                <a:gd name="T6" fmla="*/ 60 w 120"/>
                <a:gd name="T7" fmla="*/ 0 h 240"/>
                <a:gd name="T8" fmla="*/ 120 w 120"/>
                <a:gd name="T9" fmla="*/ 60 h 240"/>
                <a:gd name="T10" fmla="*/ 120 w 120"/>
                <a:gd name="T11" fmla="*/ 180 h 240"/>
                <a:gd name="T12" fmla="*/ 60 w 120"/>
                <a:gd name="T13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240">
                  <a:moveTo>
                    <a:pt x="60" y="240"/>
                  </a:moveTo>
                  <a:cubicBezTo>
                    <a:pt x="27" y="240"/>
                    <a:pt x="0" y="213"/>
                    <a:pt x="0" y="180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93" y="0"/>
                    <a:pt x="120" y="27"/>
                    <a:pt x="120" y="60"/>
                  </a:cubicBezTo>
                  <a:cubicBezTo>
                    <a:pt x="120" y="180"/>
                    <a:pt x="120" y="180"/>
                    <a:pt x="120" y="180"/>
                  </a:cubicBezTo>
                  <a:cubicBezTo>
                    <a:pt x="120" y="213"/>
                    <a:pt x="93" y="240"/>
                    <a:pt x="60" y="24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8" name="Freeform 296">
              <a:extLst>
                <a:ext uri="{FF2B5EF4-FFF2-40B4-BE49-F238E27FC236}">
                  <a16:creationId xmlns="" xmlns:a16="http://schemas.microsoft.com/office/drawing/2014/main" id="{BF87231C-481C-4880-8BE1-C81986442D5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87" y="2187"/>
              <a:ext cx="115" cy="58"/>
            </a:xfrm>
            <a:custGeom>
              <a:avLst/>
              <a:gdLst>
                <a:gd name="T0" fmla="*/ 180 w 240"/>
                <a:gd name="T1" fmla="*/ 120 h 120"/>
                <a:gd name="T2" fmla="*/ 60 w 240"/>
                <a:gd name="T3" fmla="*/ 120 h 120"/>
                <a:gd name="T4" fmla="*/ 0 w 240"/>
                <a:gd name="T5" fmla="*/ 60 h 120"/>
                <a:gd name="T6" fmla="*/ 60 w 240"/>
                <a:gd name="T7" fmla="*/ 0 h 120"/>
                <a:gd name="T8" fmla="*/ 180 w 240"/>
                <a:gd name="T9" fmla="*/ 0 h 120"/>
                <a:gd name="T10" fmla="*/ 240 w 240"/>
                <a:gd name="T11" fmla="*/ 60 h 120"/>
                <a:gd name="T12" fmla="*/ 180 w 240"/>
                <a:gd name="T13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120">
                  <a:moveTo>
                    <a:pt x="180" y="120"/>
                  </a:moveTo>
                  <a:cubicBezTo>
                    <a:pt x="60" y="120"/>
                    <a:pt x="60" y="120"/>
                    <a:pt x="60" y="120"/>
                  </a:cubicBezTo>
                  <a:cubicBezTo>
                    <a:pt x="27" y="120"/>
                    <a:pt x="0" y="93"/>
                    <a:pt x="0" y="60"/>
                  </a:cubicBezTo>
                  <a:cubicBezTo>
                    <a:pt x="0" y="26"/>
                    <a:pt x="27" y="0"/>
                    <a:pt x="6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213" y="0"/>
                    <a:pt x="240" y="26"/>
                    <a:pt x="240" y="60"/>
                  </a:cubicBezTo>
                  <a:cubicBezTo>
                    <a:pt x="240" y="93"/>
                    <a:pt x="213" y="120"/>
                    <a:pt x="180" y="12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39" name="Freeform 297">
              <a:extLst>
                <a:ext uri="{FF2B5EF4-FFF2-40B4-BE49-F238E27FC236}">
                  <a16:creationId xmlns="" xmlns:a16="http://schemas.microsoft.com/office/drawing/2014/main" id="{8EB75EDD-CA5A-47A8-B25D-84DD9370AA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2" y="2651"/>
              <a:ext cx="58" cy="116"/>
            </a:xfrm>
            <a:custGeom>
              <a:avLst/>
              <a:gdLst>
                <a:gd name="T0" fmla="*/ 60 w 120"/>
                <a:gd name="T1" fmla="*/ 241 h 241"/>
                <a:gd name="T2" fmla="*/ 0 w 120"/>
                <a:gd name="T3" fmla="*/ 181 h 241"/>
                <a:gd name="T4" fmla="*/ 0 w 120"/>
                <a:gd name="T5" fmla="*/ 60 h 241"/>
                <a:gd name="T6" fmla="*/ 60 w 120"/>
                <a:gd name="T7" fmla="*/ 0 h 241"/>
                <a:gd name="T8" fmla="*/ 120 w 120"/>
                <a:gd name="T9" fmla="*/ 60 h 241"/>
                <a:gd name="T10" fmla="*/ 120 w 120"/>
                <a:gd name="T11" fmla="*/ 181 h 241"/>
                <a:gd name="T12" fmla="*/ 60 w 120"/>
                <a:gd name="T13" fmla="*/ 241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241">
                  <a:moveTo>
                    <a:pt x="60" y="241"/>
                  </a:moveTo>
                  <a:cubicBezTo>
                    <a:pt x="27" y="241"/>
                    <a:pt x="0" y="214"/>
                    <a:pt x="0" y="181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27"/>
                    <a:pt x="27" y="0"/>
                    <a:pt x="60" y="0"/>
                  </a:cubicBezTo>
                  <a:cubicBezTo>
                    <a:pt x="93" y="0"/>
                    <a:pt x="120" y="27"/>
                    <a:pt x="120" y="60"/>
                  </a:cubicBezTo>
                  <a:cubicBezTo>
                    <a:pt x="120" y="181"/>
                    <a:pt x="120" y="181"/>
                    <a:pt x="120" y="181"/>
                  </a:cubicBezTo>
                  <a:cubicBezTo>
                    <a:pt x="120" y="214"/>
                    <a:pt x="93" y="241"/>
                    <a:pt x="60" y="241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0" name="Freeform 298">
              <a:extLst>
                <a:ext uri="{FF2B5EF4-FFF2-40B4-BE49-F238E27FC236}">
                  <a16:creationId xmlns="" xmlns:a16="http://schemas.microsoft.com/office/drawing/2014/main" id="{02FE3387-4EE4-475A-94E2-7BD38EC2F0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0" y="2187"/>
              <a:ext cx="116" cy="58"/>
            </a:xfrm>
            <a:custGeom>
              <a:avLst/>
              <a:gdLst>
                <a:gd name="T0" fmla="*/ 180 w 240"/>
                <a:gd name="T1" fmla="*/ 120 h 120"/>
                <a:gd name="T2" fmla="*/ 60 w 240"/>
                <a:gd name="T3" fmla="*/ 120 h 120"/>
                <a:gd name="T4" fmla="*/ 0 w 240"/>
                <a:gd name="T5" fmla="*/ 60 h 120"/>
                <a:gd name="T6" fmla="*/ 60 w 240"/>
                <a:gd name="T7" fmla="*/ 0 h 120"/>
                <a:gd name="T8" fmla="*/ 180 w 240"/>
                <a:gd name="T9" fmla="*/ 0 h 120"/>
                <a:gd name="T10" fmla="*/ 240 w 240"/>
                <a:gd name="T11" fmla="*/ 60 h 120"/>
                <a:gd name="T12" fmla="*/ 180 w 240"/>
                <a:gd name="T13" fmla="*/ 12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120">
                  <a:moveTo>
                    <a:pt x="180" y="120"/>
                  </a:moveTo>
                  <a:cubicBezTo>
                    <a:pt x="60" y="120"/>
                    <a:pt x="60" y="120"/>
                    <a:pt x="60" y="120"/>
                  </a:cubicBezTo>
                  <a:cubicBezTo>
                    <a:pt x="27" y="120"/>
                    <a:pt x="0" y="93"/>
                    <a:pt x="0" y="60"/>
                  </a:cubicBezTo>
                  <a:cubicBezTo>
                    <a:pt x="0" y="26"/>
                    <a:pt x="27" y="0"/>
                    <a:pt x="60" y="0"/>
                  </a:cubicBezTo>
                  <a:cubicBezTo>
                    <a:pt x="180" y="0"/>
                    <a:pt x="180" y="0"/>
                    <a:pt x="180" y="0"/>
                  </a:cubicBezTo>
                  <a:cubicBezTo>
                    <a:pt x="213" y="0"/>
                    <a:pt x="240" y="26"/>
                    <a:pt x="240" y="60"/>
                  </a:cubicBezTo>
                  <a:cubicBezTo>
                    <a:pt x="240" y="93"/>
                    <a:pt x="213" y="120"/>
                    <a:pt x="180" y="120"/>
                  </a:cubicBezTo>
                  <a:close/>
                </a:path>
              </a:pathLst>
            </a:custGeom>
            <a:solidFill>
              <a:srgbClr val="04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1" name="Oval 299">
              <a:extLst>
                <a:ext uri="{FF2B5EF4-FFF2-40B4-BE49-F238E27FC236}">
                  <a16:creationId xmlns="" xmlns:a16="http://schemas.microsoft.com/office/drawing/2014/main" id="{03629C6D-59AD-4085-B379-3B8A4AE724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22" y="2188"/>
              <a:ext cx="58" cy="5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2" name="Freeform 300">
              <a:extLst>
                <a:ext uri="{FF2B5EF4-FFF2-40B4-BE49-F238E27FC236}">
                  <a16:creationId xmlns="" xmlns:a16="http://schemas.microsoft.com/office/drawing/2014/main" id="{70261539-8F91-4F80-8BE8-CE204355963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5" y="1407"/>
              <a:ext cx="247" cy="275"/>
            </a:xfrm>
            <a:custGeom>
              <a:avLst/>
              <a:gdLst>
                <a:gd name="T0" fmla="*/ 512 w 512"/>
                <a:gd name="T1" fmla="*/ 67 h 572"/>
                <a:gd name="T2" fmla="*/ 302 w 512"/>
                <a:gd name="T3" fmla="*/ 0 h 572"/>
                <a:gd name="T4" fmla="*/ 124 w 512"/>
                <a:gd name="T5" fmla="*/ 47 h 572"/>
                <a:gd name="T6" fmla="*/ 264 w 512"/>
                <a:gd name="T7" fmla="*/ 19 h 572"/>
                <a:gd name="T8" fmla="*/ 474 w 512"/>
                <a:gd name="T9" fmla="*/ 86 h 572"/>
                <a:gd name="T10" fmla="*/ 0 w 512"/>
                <a:gd name="T11" fmla="*/ 560 h 572"/>
                <a:gd name="T12" fmla="*/ 8 w 512"/>
                <a:gd name="T13" fmla="*/ 572 h 572"/>
                <a:gd name="T14" fmla="*/ 512 w 512"/>
                <a:gd name="T15" fmla="*/ 67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2" h="572">
                  <a:moveTo>
                    <a:pt x="512" y="67"/>
                  </a:moveTo>
                  <a:cubicBezTo>
                    <a:pt x="452" y="23"/>
                    <a:pt x="379" y="0"/>
                    <a:pt x="302" y="0"/>
                  </a:cubicBezTo>
                  <a:cubicBezTo>
                    <a:pt x="239" y="0"/>
                    <a:pt x="178" y="16"/>
                    <a:pt x="124" y="47"/>
                  </a:cubicBezTo>
                  <a:cubicBezTo>
                    <a:pt x="168" y="29"/>
                    <a:pt x="215" y="19"/>
                    <a:pt x="264" y="19"/>
                  </a:cubicBezTo>
                  <a:cubicBezTo>
                    <a:pt x="341" y="19"/>
                    <a:pt x="413" y="42"/>
                    <a:pt x="474" y="86"/>
                  </a:cubicBezTo>
                  <a:cubicBezTo>
                    <a:pt x="0" y="560"/>
                    <a:pt x="0" y="560"/>
                    <a:pt x="0" y="560"/>
                  </a:cubicBezTo>
                  <a:cubicBezTo>
                    <a:pt x="3" y="564"/>
                    <a:pt x="5" y="568"/>
                    <a:pt x="8" y="572"/>
                  </a:cubicBezTo>
                  <a:lnTo>
                    <a:pt x="512" y="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3" name="Freeform 301">
              <a:extLst>
                <a:ext uri="{FF2B5EF4-FFF2-40B4-BE49-F238E27FC236}">
                  <a16:creationId xmlns="" xmlns:a16="http://schemas.microsoft.com/office/drawing/2014/main" id="{21F2E614-FE62-498C-8F7B-05088328FB7C}"/>
                </a:ext>
              </a:extLst>
            </p:cNvPr>
            <p:cNvSpPr>
              <a:spLocks/>
            </p:cNvSpPr>
            <p:nvPr/>
          </p:nvSpPr>
          <p:spPr bwMode="auto">
            <a:xfrm>
              <a:off x="3141" y="1416"/>
              <a:ext cx="273" cy="261"/>
            </a:xfrm>
            <a:custGeom>
              <a:avLst/>
              <a:gdLst>
                <a:gd name="T0" fmla="*/ 356 w 566"/>
                <a:gd name="T1" fmla="*/ 0 h 541"/>
                <a:gd name="T2" fmla="*/ 216 w 566"/>
                <a:gd name="T3" fmla="*/ 28 h 541"/>
                <a:gd name="T4" fmla="*/ 139 w 566"/>
                <a:gd name="T5" fmla="*/ 87 h 541"/>
                <a:gd name="T6" fmla="*/ 139 w 566"/>
                <a:gd name="T7" fmla="*/ 87 h 541"/>
                <a:gd name="T8" fmla="*/ 138 w 566"/>
                <a:gd name="T9" fmla="*/ 87 h 541"/>
                <a:gd name="T10" fmla="*/ 92 w 566"/>
                <a:gd name="T11" fmla="*/ 541 h 541"/>
                <a:gd name="T12" fmla="*/ 566 w 566"/>
                <a:gd name="T13" fmla="*/ 67 h 541"/>
                <a:gd name="T14" fmla="*/ 356 w 566"/>
                <a:gd name="T15" fmla="*/ 0 h 5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6" h="541">
                  <a:moveTo>
                    <a:pt x="356" y="0"/>
                  </a:moveTo>
                  <a:cubicBezTo>
                    <a:pt x="307" y="0"/>
                    <a:pt x="260" y="10"/>
                    <a:pt x="216" y="28"/>
                  </a:cubicBezTo>
                  <a:cubicBezTo>
                    <a:pt x="188" y="44"/>
                    <a:pt x="162" y="63"/>
                    <a:pt x="139" y="87"/>
                  </a:cubicBezTo>
                  <a:cubicBezTo>
                    <a:pt x="139" y="87"/>
                    <a:pt x="139" y="87"/>
                    <a:pt x="139" y="87"/>
                  </a:cubicBezTo>
                  <a:cubicBezTo>
                    <a:pt x="139" y="87"/>
                    <a:pt x="138" y="87"/>
                    <a:pt x="138" y="87"/>
                  </a:cubicBezTo>
                  <a:cubicBezTo>
                    <a:pt x="15" y="210"/>
                    <a:pt x="0" y="401"/>
                    <a:pt x="92" y="541"/>
                  </a:cubicBezTo>
                  <a:cubicBezTo>
                    <a:pt x="566" y="67"/>
                    <a:pt x="566" y="67"/>
                    <a:pt x="566" y="67"/>
                  </a:cubicBezTo>
                  <a:cubicBezTo>
                    <a:pt x="505" y="23"/>
                    <a:pt x="433" y="0"/>
                    <a:pt x="356" y="0"/>
                  </a:cubicBezTo>
                  <a:close/>
                </a:path>
              </a:pathLst>
            </a:custGeom>
            <a:solidFill>
              <a:srgbClr val="A751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4" name="Freeform 302">
              <a:extLst>
                <a:ext uri="{FF2B5EF4-FFF2-40B4-BE49-F238E27FC236}">
                  <a16:creationId xmlns="" xmlns:a16="http://schemas.microsoft.com/office/drawing/2014/main" id="{74355F54-FB9B-4B01-A366-76E8680D18C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0" y="1407"/>
              <a:ext cx="251" cy="275"/>
            </a:xfrm>
            <a:custGeom>
              <a:avLst/>
              <a:gdLst>
                <a:gd name="T0" fmla="*/ 267 w 519"/>
                <a:gd name="T1" fmla="*/ 19 h 572"/>
                <a:gd name="T2" fmla="*/ 353 w 519"/>
                <a:gd name="T3" fmla="*/ 30 h 572"/>
                <a:gd name="T4" fmla="*/ 209 w 519"/>
                <a:gd name="T5" fmla="*/ 0 h 572"/>
                <a:gd name="T6" fmla="*/ 0 w 519"/>
                <a:gd name="T7" fmla="*/ 67 h 572"/>
                <a:gd name="T8" fmla="*/ 504 w 519"/>
                <a:gd name="T9" fmla="*/ 572 h 572"/>
                <a:gd name="T10" fmla="*/ 519 w 519"/>
                <a:gd name="T11" fmla="*/ 548 h 572"/>
                <a:gd name="T12" fmla="*/ 57 w 519"/>
                <a:gd name="T13" fmla="*/ 86 h 572"/>
                <a:gd name="T14" fmla="*/ 267 w 519"/>
                <a:gd name="T15" fmla="*/ 19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9" h="572">
                  <a:moveTo>
                    <a:pt x="267" y="19"/>
                  </a:moveTo>
                  <a:cubicBezTo>
                    <a:pt x="296" y="19"/>
                    <a:pt x="325" y="23"/>
                    <a:pt x="353" y="30"/>
                  </a:cubicBezTo>
                  <a:cubicBezTo>
                    <a:pt x="309" y="10"/>
                    <a:pt x="260" y="0"/>
                    <a:pt x="209" y="0"/>
                  </a:cubicBezTo>
                  <a:cubicBezTo>
                    <a:pt x="133" y="0"/>
                    <a:pt x="60" y="23"/>
                    <a:pt x="0" y="67"/>
                  </a:cubicBezTo>
                  <a:cubicBezTo>
                    <a:pt x="504" y="572"/>
                    <a:pt x="504" y="572"/>
                    <a:pt x="504" y="572"/>
                  </a:cubicBezTo>
                  <a:cubicBezTo>
                    <a:pt x="510" y="564"/>
                    <a:pt x="515" y="556"/>
                    <a:pt x="519" y="548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118" y="42"/>
                    <a:pt x="190" y="19"/>
                    <a:pt x="267" y="1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5" name="Freeform 303">
              <a:extLst>
                <a:ext uri="{FF2B5EF4-FFF2-40B4-BE49-F238E27FC236}">
                  <a16:creationId xmlns="" xmlns:a16="http://schemas.microsoft.com/office/drawing/2014/main" id="{9A2FC889-FA17-444A-AD9B-97633ABA5865}"/>
                </a:ext>
              </a:extLst>
            </p:cNvPr>
            <p:cNvSpPr>
              <a:spLocks/>
            </p:cNvSpPr>
            <p:nvPr/>
          </p:nvSpPr>
          <p:spPr bwMode="auto">
            <a:xfrm>
              <a:off x="4298" y="1416"/>
              <a:ext cx="263" cy="255"/>
            </a:xfrm>
            <a:custGeom>
              <a:avLst/>
              <a:gdLst>
                <a:gd name="T0" fmla="*/ 409 w 546"/>
                <a:gd name="T1" fmla="*/ 87 h 529"/>
                <a:gd name="T2" fmla="*/ 408 w 546"/>
                <a:gd name="T3" fmla="*/ 87 h 529"/>
                <a:gd name="T4" fmla="*/ 408 w 546"/>
                <a:gd name="T5" fmla="*/ 86 h 529"/>
                <a:gd name="T6" fmla="*/ 296 w 546"/>
                <a:gd name="T7" fmla="*/ 11 h 529"/>
                <a:gd name="T8" fmla="*/ 210 w 546"/>
                <a:gd name="T9" fmla="*/ 0 h 529"/>
                <a:gd name="T10" fmla="*/ 0 w 546"/>
                <a:gd name="T11" fmla="*/ 67 h 529"/>
                <a:gd name="T12" fmla="*/ 462 w 546"/>
                <a:gd name="T13" fmla="*/ 529 h 529"/>
                <a:gd name="T14" fmla="*/ 409 w 546"/>
                <a:gd name="T15" fmla="*/ 87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46" h="529">
                  <a:moveTo>
                    <a:pt x="409" y="87"/>
                  </a:moveTo>
                  <a:cubicBezTo>
                    <a:pt x="409" y="87"/>
                    <a:pt x="408" y="87"/>
                    <a:pt x="408" y="87"/>
                  </a:cubicBezTo>
                  <a:cubicBezTo>
                    <a:pt x="408" y="87"/>
                    <a:pt x="408" y="87"/>
                    <a:pt x="408" y="86"/>
                  </a:cubicBezTo>
                  <a:cubicBezTo>
                    <a:pt x="375" y="54"/>
                    <a:pt x="337" y="29"/>
                    <a:pt x="296" y="11"/>
                  </a:cubicBezTo>
                  <a:cubicBezTo>
                    <a:pt x="268" y="4"/>
                    <a:pt x="239" y="0"/>
                    <a:pt x="210" y="0"/>
                  </a:cubicBezTo>
                  <a:cubicBezTo>
                    <a:pt x="133" y="0"/>
                    <a:pt x="61" y="23"/>
                    <a:pt x="0" y="67"/>
                  </a:cubicBezTo>
                  <a:cubicBezTo>
                    <a:pt x="462" y="529"/>
                    <a:pt x="462" y="529"/>
                    <a:pt x="462" y="529"/>
                  </a:cubicBezTo>
                  <a:cubicBezTo>
                    <a:pt x="546" y="390"/>
                    <a:pt x="528" y="207"/>
                    <a:pt x="409" y="87"/>
                  </a:cubicBezTo>
                  <a:close/>
                </a:path>
              </a:pathLst>
            </a:custGeom>
            <a:solidFill>
              <a:srgbClr val="A751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6" name="Freeform 304">
              <a:extLst>
                <a:ext uri="{FF2B5EF4-FFF2-40B4-BE49-F238E27FC236}">
                  <a16:creationId xmlns="" xmlns:a16="http://schemas.microsoft.com/office/drawing/2014/main" id="{FF24C480-92B3-4975-A3B7-1645086102FF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4" y="1005"/>
              <a:ext cx="20" cy="37"/>
            </a:xfrm>
            <a:custGeom>
              <a:avLst/>
              <a:gdLst>
                <a:gd name="T0" fmla="*/ 21 w 42"/>
                <a:gd name="T1" fmla="*/ 78 h 78"/>
                <a:gd name="T2" fmla="*/ 0 w 42"/>
                <a:gd name="T3" fmla="*/ 57 h 78"/>
                <a:gd name="T4" fmla="*/ 0 w 42"/>
                <a:gd name="T5" fmla="*/ 21 h 78"/>
                <a:gd name="T6" fmla="*/ 21 w 42"/>
                <a:gd name="T7" fmla="*/ 0 h 78"/>
                <a:gd name="T8" fmla="*/ 42 w 42"/>
                <a:gd name="T9" fmla="*/ 21 h 78"/>
                <a:gd name="T10" fmla="*/ 42 w 42"/>
                <a:gd name="T11" fmla="*/ 57 h 78"/>
                <a:gd name="T12" fmla="*/ 21 w 42"/>
                <a:gd name="T13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78">
                  <a:moveTo>
                    <a:pt x="21" y="78"/>
                  </a:moveTo>
                  <a:cubicBezTo>
                    <a:pt x="10" y="78"/>
                    <a:pt x="0" y="69"/>
                    <a:pt x="0" y="5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9"/>
                    <a:pt x="10" y="0"/>
                    <a:pt x="21" y="0"/>
                  </a:cubicBezTo>
                  <a:cubicBezTo>
                    <a:pt x="32" y="0"/>
                    <a:pt x="42" y="9"/>
                    <a:pt x="42" y="21"/>
                  </a:cubicBezTo>
                  <a:cubicBezTo>
                    <a:pt x="42" y="57"/>
                    <a:pt x="42" y="57"/>
                    <a:pt x="42" y="57"/>
                  </a:cubicBezTo>
                  <a:cubicBezTo>
                    <a:pt x="42" y="69"/>
                    <a:pt x="32" y="78"/>
                    <a:pt x="21" y="7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7" name="Freeform 305">
              <a:extLst>
                <a:ext uri="{FF2B5EF4-FFF2-40B4-BE49-F238E27FC236}">
                  <a16:creationId xmlns="" xmlns:a16="http://schemas.microsoft.com/office/drawing/2014/main" id="{00190B2D-3B18-4110-BA28-469FAB6959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3" y="1018"/>
              <a:ext cx="36" cy="32"/>
            </a:xfrm>
            <a:custGeom>
              <a:avLst/>
              <a:gdLst>
                <a:gd name="T0" fmla="*/ 23 w 75"/>
                <a:gd name="T1" fmla="*/ 67 h 67"/>
                <a:gd name="T2" fmla="*/ 8 w 75"/>
                <a:gd name="T3" fmla="*/ 60 h 67"/>
                <a:gd name="T4" fmla="*/ 10 w 75"/>
                <a:gd name="T5" fmla="*/ 31 h 67"/>
                <a:gd name="T6" fmla="*/ 38 w 75"/>
                <a:gd name="T7" fmla="*/ 7 h 67"/>
                <a:gd name="T8" fmla="*/ 67 w 75"/>
                <a:gd name="T9" fmla="*/ 10 h 67"/>
                <a:gd name="T10" fmla="*/ 65 w 75"/>
                <a:gd name="T11" fmla="*/ 39 h 67"/>
                <a:gd name="T12" fmla="*/ 37 w 75"/>
                <a:gd name="T13" fmla="*/ 62 h 67"/>
                <a:gd name="T14" fmla="*/ 23 w 75"/>
                <a:gd name="T1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67">
                  <a:moveTo>
                    <a:pt x="23" y="67"/>
                  </a:moveTo>
                  <a:cubicBezTo>
                    <a:pt x="18" y="67"/>
                    <a:pt x="12" y="65"/>
                    <a:pt x="8" y="60"/>
                  </a:cubicBezTo>
                  <a:cubicBezTo>
                    <a:pt x="0" y="51"/>
                    <a:pt x="2" y="38"/>
                    <a:pt x="10" y="31"/>
                  </a:cubicBezTo>
                  <a:cubicBezTo>
                    <a:pt x="38" y="7"/>
                    <a:pt x="38" y="7"/>
                    <a:pt x="38" y="7"/>
                  </a:cubicBezTo>
                  <a:cubicBezTo>
                    <a:pt x="47" y="0"/>
                    <a:pt x="60" y="1"/>
                    <a:pt x="67" y="10"/>
                  </a:cubicBezTo>
                  <a:cubicBezTo>
                    <a:pt x="75" y="19"/>
                    <a:pt x="74" y="32"/>
                    <a:pt x="65" y="39"/>
                  </a:cubicBezTo>
                  <a:cubicBezTo>
                    <a:pt x="37" y="62"/>
                    <a:pt x="37" y="62"/>
                    <a:pt x="37" y="62"/>
                  </a:cubicBezTo>
                  <a:cubicBezTo>
                    <a:pt x="33" y="65"/>
                    <a:pt x="28" y="67"/>
                    <a:pt x="23" y="67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8" name="Freeform 306">
              <a:extLst>
                <a:ext uri="{FF2B5EF4-FFF2-40B4-BE49-F238E27FC236}">
                  <a16:creationId xmlns="" xmlns:a16="http://schemas.microsoft.com/office/drawing/2014/main" id="{13C881E4-00DB-49D1-B3DD-3068E619F3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0" y="1047"/>
              <a:ext cx="38" cy="24"/>
            </a:xfrm>
            <a:custGeom>
              <a:avLst/>
              <a:gdLst>
                <a:gd name="T0" fmla="*/ 22 w 80"/>
                <a:gd name="T1" fmla="*/ 50 h 50"/>
                <a:gd name="T2" fmla="*/ 2 w 80"/>
                <a:gd name="T3" fmla="*/ 33 h 50"/>
                <a:gd name="T4" fmla="*/ 18 w 80"/>
                <a:gd name="T5" fmla="*/ 9 h 50"/>
                <a:gd name="T6" fmla="*/ 54 w 80"/>
                <a:gd name="T7" fmla="*/ 2 h 50"/>
                <a:gd name="T8" fmla="*/ 78 w 80"/>
                <a:gd name="T9" fmla="*/ 18 h 50"/>
                <a:gd name="T10" fmla="*/ 62 w 80"/>
                <a:gd name="T11" fmla="*/ 42 h 50"/>
                <a:gd name="T12" fmla="*/ 26 w 80"/>
                <a:gd name="T13" fmla="*/ 49 h 50"/>
                <a:gd name="T14" fmla="*/ 22 w 80"/>
                <a:gd name="T15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50">
                  <a:moveTo>
                    <a:pt x="22" y="50"/>
                  </a:moveTo>
                  <a:cubicBezTo>
                    <a:pt x="12" y="50"/>
                    <a:pt x="4" y="43"/>
                    <a:pt x="2" y="33"/>
                  </a:cubicBezTo>
                  <a:cubicBezTo>
                    <a:pt x="0" y="22"/>
                    <a:pt x="7" y="11"/>
                    <a:pt x="18" y="9"/>
                  </a:cubicBezTo>
                  <a:cubicBezTo>
                    <a:pt x="54" y="2"/>
                    <a:pt x="54" y="2"/>
                    <a:pt x="54" y="2"/>
                  </a:cubicBezTo>
                  <a:cubicBezTo>
                    <a:pt x="65" y="0"/>
                    <a:pt x="76" y="7"/>
                    <a:pt x="78" y="18"/>
                  </a:cubicBezTo>
                  <a:cubicBezTo>
                    <a:pt x="80" y="29"/>
                    <a:pt x="73" y="40"/>
                    <a:pt x="62" y="42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5" y="49"/>
                    <a:pt x="23" y="50"/>
                    <a:pt x="22" y="50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49" name="Freeform 307">
              <a:extLst>
                <a:ext uri="{FF2B5EF4-FFF2-40B4-BE49-F238E27FC236}">
                  <a16:creationId xmlns="" xmlns:a16="http://schemas.microsoft.com/office/drawing/2014/main" id="{3957BD10-246A-49AA-B40F-97708D7956E2}"/>
                </a:ext>
              </a:extLst>
            </p:cNvPr>
            <p:cNvSpPr>
              <a:spLocks/>
            </p:cNvSpPr>
            <p:nvPr/>
          </p:nvSpPr>
          <p:spPr bwMode="auto">
            <a:xfrm>
              <a:off x="3580" y="1066"/>
              <a:ext cx="34" cy="35"/>
            </a:xfrm>
            <a:custGeom>
              <a:avLst/>
              <a:gdLst>
                <a:gd name="T0" fmla="*/ 47 w 70"/>
                <a:gd name="T1" fmla="*/ 72 h 72"/>
                <a:gd name="T2" fmla="*/ 31 w 70"/>
                <a:gd name="T3" fmla="*/ 64 h 72"/>
                <a:gd name="T4" fmla="*/ 8 w 70"/>
                <a:gd name="T5" fmla="*/ 36 h 72"/>
                <a:gd name="T6" fmla="*/ 10 w 70"/>
                <a:gd name="T7" fmla="*/ 7 h 72"/>
                <a:gd name="T8" fmla="*/ 39 w 70"/>
                <a:gd name="T9" fmla="*/ 10 h 72"/>
                <a:gd name="T10" fmla="*/ 63 w 70"/>
                <a:gd name="T11" fmla="*/ 38 h 72"/>
                <a:gd name="T12" fmla="*/ 60 w 70"/>
                <a:gd name="T13" fmla="*/ 67 h 72"/>
                <a:gd name="T14" fmla="*/ 47 w 70"/>
                <a:gd name="T1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72">
                  <a:moveTo>
                    <a:pt x="47" y="72"/>
                  </a:moveTo>
                  <a:cubicBezTo>
                    <a:pt x="41" y="72"/>
                    <a:pt x="35" y="69"/>
                    <a:pt x="31" y="64"/>
                  </a:cubicBezTo>
                  <a:cubicBezTo>
                    <a:pt x="8" y="36"/>
                    <a:pt x="8" y="36"/>
                    <a:pt x="8" y="36"/>
                  </a:cubicBezTo>
                  <a:cubicBezTo>
                    <a:pt x="0" y="28"/>
                    <a:pt x="1" y="15"/>
                    <a:pt x="10" y="7"/>
                  </a:cubicBezTo>
                  <a:cubicBezTo>
                    <a:pt x="19" y="0"/>
                    <a:pt x="32" y="1"/>
                    <a:pt x="39" y="10"/>
                  </a:cubicBezTo>
                  <a:cubicBezTo>
                    <a:pt x="63" y="38"/>
                    <a:pt x="63" y="38"/>
                    <a:pt x="63" y="38"/>
                  </a:cubicBezTo>
                  <a:cubicBezTo>
                    <a:pt x="70" y="47"/>
                    <a:pt x="69" y="60"/>
                    <a:pt x="60" y="67"/>
                  </a:cubicBezTo>
                  <a:cubicBezTo>
                    <a:pt x="56" y="70"/>
                    <a:pt x="51" y="72"/>
                    <a:pt x="47" y="72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0" name="Freeform 308">
              <a:extLst>
                <a:ext uri="{FF2B5EF4-FFF2-40B4-BE49-F238E27FC236}">
                  <a16:creationId xmlns="" xmlns:a16="http://schemas.microsoft.com/office/drawing/2014/main" id="{58F2B57F-2AB1-4B7C-AD6A-75B30FE34C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9" y="1016"/>
              <a:ext cx="36" cy="33"/>
            </a:xfrm>
            <a:custGeom>
              <a:avLst/>
              <a:gdLst>
                <a:gd name="T0" fmla="*/ 51 w 75"/>
                <a:gd name="T1" fmla="*/ 67 h 67"/>
                <a:gd name="T2" fmla="*/ 38 w 75"/>
                <a:gd name="T3" fmla="*/ 62 h 67"/>
                <a:gd name="T4" fmla="*/ 10 w 75"/>
                <a:gd name="T5" fmla="*/ 39 h 67"/>
                <a:gd name="T6" fmla="*/ 7 w 75"/>
                <a:gd name="T7" fmla="*/ 10 h 67"/>
                <a:gd name="T8" fmla="*/ 36 w 75"/>
                <a:gd name="T9" fmla="*/ 7 h 67"/>
                <a:gd name="T10" fmla="*/ 65 w 75"/>
                <a:gd name="T11" fmla="*/ 31 h 67"/>
                <a:gd name="T12" fmla="*/ 67 w 75"/>
                <a:gd name="T13" fmla="*/ 60 h 67"/>
                <a:gd name="T14" fmla="*/ 51 w 75"/>
                <a:gd name="T15" fmla="*/ 67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67">
                  <a:moveTo>
                    <a:pt x="51" y="67"/>
                  </a:moveTo>
                  <a:cubicBezTo>
                    <a:pt x="47" y="67"/>
                    <a:pt x="42" y="65"/>
                    <a:pt x="38" y="62"/>
                  </a:cubicBezTo>
                  <a:cubicBezTo>
                    <a:pt x="10" y="39"/>
                    <a:pt x="10" y="39"/>
                    <a:pt x="10" y="39"/>
                  </a:cubicBezTo>
                  <a:cubicBezTo>
                    <a:pt x="1" y="32"/>
                    <a:pt x="0" y="19"/>
                    <a:pt x="7" y="10"/>
                  </a:cubicBezTo>
                  <a:cubicBezTo>
                    <a:pt x="15" y="1"/>
                    <a:pt x="28" y="0"/>
                    <a:pt x="36" y="7"/>
                  </a:cubicBezTo>
                  <a:cubicBezTo>
                    <a:pt x="65" y="31"/>
                    <a:pt x="65" y="31"/>
                    <a:pt x="65" y="31"/>
                  </a:cubicBezTo>
                  <a:cubicBezTo>
                    <a:pt x="73" y="38"/>
                    <a:pt x="75" y="51"/>
                    <a:pt x="67" y="60"/>
                  </a:cubicBezTo>
                  <a:cubicBezTo>
                    <a:pt x="63" y="64"/>
                    <a:pt x="57" y="67"/>
                    <a:pt x="51" y="67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1" name="Freeform 309">
              <a:extLst>
                <a:ext uri="{FF2B5EF4-FFF2-40B4-BE49-F238E27FC236}">
                  <a16:creationId xmlns="" xmlns:a16="http://schemas.microsoft.com/office/drawing/2014/main" id="{BA3CEEB5-B6B0-43B1-969C-C481A0E92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1" y="1045"/>
              <a:ext cx="38" cy="24"/>
            </a:xfrm>
            <a:custGeom>
              <a:avLst/>
              <a:gdLst>
                <a:gd name="T0" fmla="*/ 58 w 80"/>
                <a:gd name="T1" fmla="*/ 50 h 50"/>
                <a:gd name="T2" fmla="*/ 54 w 80"/>
                <a:gd name="T3" fmla="*/ 50 h 50"/>
                <a:gd name="T4" fmla="*/ 18 w 80"/>
                <a:gd name="T5" fmla="*/ 43 h 50"/>
                <a:gd name="T6" fmla="*/ 2 w 80"/>
                <a:gd name="T7" fmla="*/ 19 h 50"/>
                <a:gd name="T8" fmla="*/ 26 w 80"/>
                <a:gd name="T9" fmla="*/ 3 h 50"/>
                <a:gd name="T10" fmla="*/ 62 w 80"/>
                <a:gd name="T11" fmla="*/ 10 h 50"/>
                <a:gd name="T12" fmla="*/ 78 w 80"/>
                <a:gd name="T13" fmla="*/ 34 h 50"/>
                <a:gd name="T14" fmla="*/ 58 w 80"/>
                <a:gd name="T15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50">
                  <a:moveTo>
                    <a:pt x="58" y="50"/>
                  </a:moveTo>
                  <a:cubicBezTo>
                    <a:pt x="57" y="50"/>
                    <a:pt x="55" y="50"/>
                    <a:pt x="54" y="50"/>
                  </a:cubicBezTo>
                  <a:cubicBezTo>
                    <a:pt x="18" y="43"/>
                    <a:pt x="18" y="43"/>
                    <a:pt x="18" y="43"/>
                  </a:cubicBezTo>
                  <a:cubicBezTo>
                    <a:pt x="7" y="41"/>
                    <a:pt x="0" y="30"/>
                    <a:pt x="2" y="19"/>
                  </a:cubicBezTo>
                  <a:cubicBezTo>
                    <a:pt x="4" y="8"/>
                    <a:pt x="15" y="0"/>
                    <a:pt x="26" y="3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73" y="12"/>
                    <a:pt x="80" y="23"/>
                    <a:pt x="78" y="34"/>
                  </a:cubicBezTo>
                  <a:cubicBezTo>
                    <a:pt x="76" y="44"/>
                    <a:pt x="68" y="50"/>
                    <a:pt x="58" y="50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2" name="Freeform 310">
              <a:extLst>
                <a:ext uri="{FF2B5EF4-FFF2-40B4-BE49-F238E27FC236}">
                  <a16:creationId xmlns="" xmlns:a16="http://schemas.microsoft.com/office/drawing/2014/main" id="{19C76387-CD9A-4827-98BC-411AC148B6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5" y="1065"/>
              <a:ext cx="34" cy="35"/>
            </a:xfrm>
            <a:custGeom>
              <a:avLst/>
              <a:gdLst>
                <a:gd name="T0" fmla="*/ 23 w 70"/>
                <a:gd name="T1" fmla="*/ 72 h 72"/>
                <a:gd name="T2" fmla="*/ 10 w 70"/>
                <a:gd name="T3" fmla="*/ 67 h 72"/>
                <a:gd name="T4" fmla="*/ 7 w 70"/>
                <a:gd name="T5" fmla="*/ 38 h 72"/>
                <a:gd name="T6" fmla="*/ 31 w 70"/>
                <a:gd name="T7" fmla="*/ 10 h 72"/>
                <a:gd name="T8" fmla="*/ 60 w 70"/>
                <a:gd name="T9" fmla="*/ 7 h 72"/>
                <a:gd name="T10" fmla="*/ 62 w 70"/>
                <a:gd name="T11" fmla="*/ 36 h 72"/>
                <a:gd name="T12" fmla="*/ 39 w 70"/>
                <a:gd name="T13" fmla="*/ 64 h 72"/>
                <a:gd name="T14" fmla="*/ 23 w 70"/>
                <a:gd name="T15" fmla="*/ 7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" h="72">
                  <a:moveTo>
                    <a:pt x="23" y="72"/>
                  </a:moveTo>
                  <a:cubicBezTo>
                    <a:pt x="18" y="72"/>
                    <a:pt x="14" y="70"/>
                    <a:pt x="10" y="67"/>
                  </a:cubicBezTo>
                  <a:cubicBezTo>
                    <a:pt x="1" y="60"/>
                    <a:pt x="0" y="47"/>
                    <a:pt x="7" y="38"/>
                  </a:cubicBezTo>
                  <a:cubicBezTo>
                    <a:pt x="31" y="10"/>
                    <a:pt x="31" y="10"/>
                    <a:pt x="31" y="10"/>
                  </a:cubicBezTo>
                  <a:cubicBezTo>
                    <a:pt x="38" y="1"/>
                    <a:pt x="51" y="0"/>
                    <a:pt x="60" y="7"/>
                  </a:cubicBezTo>
                  <a:cubicBezTo>
                    <a:pt x="69" y="15"/>
                    <a:pt x="70" y="28"/>
                    <a:pt x="62" y="36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35" y="69"/>
                    <a:pt x="29" y="72"/>
                    <a:pt x="23" y="72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3" name="Freeform 311">
              <a:extLst>
                <a:ext uri="{FF2B5EF4-FFF2-40B4-BE49-F238E27FC236}">
                  <a16:creationId xmlns="" xmlns:a16="http://schemas.microsoft.com/office/drawing/2014/main" id="{0042B9C8-3942-4B2E-9803-9C9837D656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62" y="1073"/>
              <a:ext cx="20" cy="37"/>
            </a:xfrm>
            <a:custGeom>
              <a:avLst/>
              <a:gdLst>
                <a:gd name="T0" fmla="*/ 21 w 41"/>
                <a:gd name="T1" fmla="*/ 78 h 78"/>
                <a:gd name="T2" fmla="*/ 0 w 41"/>
                <a:gd name="T3" fmla="*/ 57 h 78"/>
                <a:gd name="T4" fmla="*/ 0 w 41"/>
                <a:gd name="T5" fmla="*/ 21 h 78"/>
                <a:gd name="T6" fmla="*/ 21 w 41"/>
                <a:gd name="T7" fmla="*/ 0 h 78"/>
                <a:gd name="T8" fmla="*/ 41 w 41"/>
                <a:gd name="T9" fmla="*/ 21 h 78"/>
                <a:gd name="T10" fmla="*/ 41 w 41"/>
                <a:gd name="T11" fmla="*/ 57 h 78"/>
                <a:gd name="T12" fmla="*/ 21 w 41"/>
                <a:gd name="T13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78">
                  <a:moveTo>
                    <a:pt x="21" y="78"/>
                  </a:moveTo>
                  <a:cubicBezTo>
                    <a:pt x="9" y="78"/>
                    <a:pt x="0" y="69"/>
                    <a:pt x="0" y="5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32" y="0"/>
                    <a:pt x="41" y="9"/>
                    <a:pt x="41" y="21"/>
                  </a:cubicBezTo>
                  <a:cubicBezTo>
                    <a:pt x="41" y="57"/>
                    <a:pt x="41" y="57"/>
                    <a:pt x="41" y="57"/>
                  </a:cubicBezTo>
                  <a:cubicBezTo>
                    <a:pt x="41" y="69"/>
                    <a:pt x="32" y="78"/>
                    <a:pt x="21" y="7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4" name="Freeform 312">
              <a:extLst>
                <a:ext uri="{FF2B5EF4-FFF2-40B4-BE49-F238E27FC236}">
                  <a16:creationId xmlns="" xmlns:a16="http://schemas.microsoft.com/office/drawing/2014/main" id="{D72B5EE8-18ED-4299-AA7C-0BB33677D97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44" y="1798"/>
              <a:ext cx="109" cy="39"/>
            </a:xfrm>
            <a:custGeom>
              <a:avLst/>
              <a:gdLst>
                <a:gd name="T0" fmla="*/ 186 w 227"/>
                <a:gd name="T1" fmla="*/ 82 h 82"/>
                <a:gd name="T2" fmla="*/ 41 w 227"/>
                <a:gd name="T3" fmla="*/ 82 h 82"/>
                <a:gd name="T4" fmla="*/ 0 w 227"/>
                <a:gd name="T5" fmla="*/ 41 h 82"/>
                <a:gd name="T6" fmla="*/ 41 w 227"/>
                <a:gd name="T7" fmla="*/ 0 h 82"/>
                <a:gd name="T8" fmla="*/ 186 w 227"/>
                <a:gd name="T9" fmla="*/ 0 h 82"/>
                <a:gd name="T10" fmla="*/ 227 w 227"/>
                <a:gd name="T11" fmla="*/ 41 h 82"/>
                <a:gd name="T12" fmla="*/ 186 w 227"/>
                <a:gd name="T13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82">
                  <a:moveTo>
                    <a:pt x="186" y="82"/>
                  </a:moveTo>
                  <a:cubicBezTo>
                    <a:pt x="41" y="82"/>
                    <a:pt x="41" y="82"/>
                    <a:pt x="41" y="82"/>
                  </a:cubicBezTo>
                  <a:cubicBezTo>
                    <a:pt x="19" y="82"/>
                    <a:pt x="0" y="64"/>
                    <a:pt x="0" y="41"/>
                  </a:cubicBezTo>
                  <a:cubicBezTo>
                    <a:pt x="0" y="18"/>
                    <a:pt x="19" y="0"/>
                    <a:pt x="41" y="0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208" y="0"/>
                    <a:pt x="227" y="18"/>
                    <a:pt x="227" y="41"/>
                  </a:cubicBezTo>
                  <a:cubicBezTo>
                    <a:pt x="227" y="64"/>
                    <a:pt x="208" y="82"/>
                    <a:pt x="186" y="82"/>
                  </a:cubicBez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5" name="Freeform 313">
              <a:extLst>
                <a:ext uri="{FF2B5EF4-FFF2-40B4-BE49-F238E27FC236}">
                  <a16:creationId xmlns="" xmlns:a16="http://schemas.microsoft.com/office/drawing/2014/main" id="{ECFBB752-F989-4A7F-9294-E82A1A7E39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1759"/>
              <a:ext cx="40" cy="110"/>
            </a:xfrm>
            <a:custGeom>
              <a:avLst/>
              <a:gdLst>
                <a:gd name="T0" fmla="*/ 41 w 83"/>
                <a:gd name="T1" fmla="*/ 227 h 227"/>
                <a:gd name="T2" fmla="*/ 0 w 83"/>
                <a:gd name="T3" fmla="*/ 186 h 227"/>
                <a:gd name="T4" fmla="*/ 0 w 83"/>
                <a:gd name="T5" fmla="*/ 41 h 227"/>
                <a:gd name="T6" fmla="*/ 41 w 83"/>
                <a:gd name="T7" fmla="*/ 0 h 227"/>
                <a:gd name="T8" fmla="*/ 83 w 83"/>
                <a:gd name="T9" fmla="*/ 41 h 227"/>
                <a:gd name="T10" fmla="*/ 83 w 83"/>
                <a:gd name="T11" fmla="*/ 186 h 227"/>
                <a:gd name="T12" fmla="*/ 41 w 83"/>
                <a:gd name="T13" fmla="*/ 227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3" h="227">
                  <a:moveTo>
                    <a:pt x="41" y="227"/>
                  </a:moveTo>
                  <a:cubicBezTo>
                    <a:pt x="19" y="227"/>
                    <a:pt x="0" y="209"/>
                    <a:pt x="0" y="186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19"/>
                    <a:pt x="19" y="0"/>
                    <a:pt x="41" y="0"/>
                  </a:cubicBezTo>
                  <a:cubicBezTo>
                    <a:pt x="64" y="0"/>
                    <a:pt x="83" y="19"/>
                    <a:pt x="83" y="41"/>
                  </a:cubicBezTo>
                  <a:cubicBezTo>
                    <a:pt x="83" y="186"/>
                    <a:pt x="83" y="186"/>
                    <a:pt x="83" y="186"/>
                  </a:cubicBezTo>
                  <a:cubicBezTo>
                    <a:pt x="83" y="209"/>
                    <a:pt x="64" y="227"/>
                    <a:pt x="41" y="227"/>
                  </a:cubicBezTo>
                  <a:close/>
                </a:path>
              </a:pathLst>
            </a:custGeom>
            <a:solidFill>
              <a:srgbClr val="DD55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6" name="Freeform 314">
              <a:extLst>
                <a:ext uri="{FF2B5EF4-FFF2-40B4-BE49-F238E27FC236}">
                  <a16:creationId xmlns="" xmlns:a16="http://schemas.microsoft.com/office/drawing/2014/main" id="{BBC9B9DF-A7F3-4620-BB79-3C9288CFA94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223" y="927"/>
              <a:ext cx="161" cy="160"/>
            </a:xfrm>
            <a:custGeom>
              <a:avLst/>
              <a:gdLst>
                <a:gd name="T0" fmla="*/ 166 w 333"/>
                <a:gd name="T1" fmla="*/ 333 h 333"/>
                <a:gd name="T2" fmla="*/ 0 w 333"/>
                <a:gd name="T3" fmla="*/ 166 h 333"/>
                <a:gd name="T4" fmla="*/ 166 w 333"/>
                <a:gd name="T5" fmla="*/ 0 h 333"/>
                <a:gd name="T6" fmla="*/ 333 w 333"/>
                <a:gd name="T7" fmla="*/ 166 h 333"/>
                <a:gd name="T8" fmla="*/ 166 w 333"/>
                <a:gd name="T9" fmla="*/ 333 h 333"/>
                <a:gd name="T10" fmla="*/ 166 w 333"/>
                <a:gd name="T11" fmla="*/ 41 h 333"/>
                <a:gd name="T12" fmla="*/ 41 w 333"/>
                <a:gd name="T13" fmla="*/ 166 h 333"/>
                <a:gd name="T14" fmla="*/ 166 w 333"/>
                <a:gd name="T15" fmla="*/ 292 h 333"/>
                <a:gd name="T16" fmla="*/ 291 w 333"/>
                <a:gd name="T17" fmla="*/ 166 h 333"/>
                <a:gd name="T18" fmla="*/ 166 w 333"/>
                <a:gd name="T19" fmla="*/ 41 h 333"/>
                <a:gd name="T20" fmla="*/ 166 w 333"/>
                <a:gd name="T21" fmla="*/ 260 h 333"/>
                <a:gd name="T22" fmla="*/ 73 w 333"/>
                <a:gd name="T23" fmla="*/ 166 h 333"/>
                <a:gd name="T24" fmla="*/ 166 w 333"/>
                <a:gd name="T25" fmla="*/ 73 h 333"/>
                <a:gd name="T26" fmla="*/ 260 w 333"/>
                <a:gd name="T27" fmla="*/ 166 h 333"/>
                <a:gd name="T28" fmla="*/ 166 w 333"/>
                <a:gd name="T29" fmla="*/ 260 h 333"/>
                <a:gd name="T30" fmla="*/ 166 w 333"/>
                <a:gd name="T31" fmla="*/ 114 h 333"/>
                <a:gd name="T32" fmla="*/ 114 w 333"/>
                <a:gd name="T33" fmla="*/ 166 h 333"/>
                <a:gd name="T34" fmla="*/ 166 w 333"/>
                <a:gd name="T35" fmla="*/ 219 h 333"/>
                <a:gd name="T36" fmla="*/ 218 w 333"/>
                <a:gd name="T37" fmla="*/ 166 h 333"/>
                <a:gd name="T38" fmla="*/ 166 w 333"/>
                <a:gd name="T39" fmla="*/ 11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3" h="333">
                  <a:moveTo>
                    <a:pt x="166" y="333"/>
                  </a:moveTo>
                  <a:cubicBezTo>
                    <a:pt x="74" y="333"/>
                    <a:pt x="0" y="258"/>
                    <a:pt x="0" y="166"/>
                  </a:cubicBezTo>
                  <a:cubicBezTo>
                    <a:pt x="0" y="75"/>
                    <a:pt x="74" y="0"/>
                    <a:pt x="166" y="0"/>
                  </a:cubicBezTo>
                  <a:cubicBezTo>
                    <a:pt x="258" y="0"/>
                    <a:pt x="333" y="75"/>
                    <a:pt x="333" y="166"/>
                  </a:cubicBezTo>
                  <a:cubicBezTo>
                    <a:pt x="333" y="258"/>
                    <a:pt x="258" y="333"/>
                    <a:pt x="166" y="333"/>
                  </a:cubicBezTo>
                  <a:close/>
                  <a:moveTo>
                    <a:pt x="166" y="41"/>
                  </a:moveTo>
                  <a:cubicBezTo>
                    <a:pt x="97" y="41"/>
                    <a:pt x="41" y="97"/>
                    <a:pt x="41" y="166"/>
                  </a:cubicBezTo>
                  <a:cubicBezTo>
                    <a:pt x="41" y="235"/>
                    <a:pt x="97" y="292"/>
                    <a:pt x="166" y="292"/>
                  </a:cubicBezTo>
                  <a:cubicBezTo>
                    <a:pt x="235" y="292"/>
                    <a:pt x="291" y="235"/>
                    <a:pt x="291" y="166"/>
                  </a:cubicBezTo>
                  <a:cubicBezTo>
                    <a:pt x="291" y="97"/>
                    <a:pt x="235" y="41"/>
                    <a:pt x="166" y="41"/>
                  </a:cubicBezTo>
                  <a:close/>
                  <a:moveTo>
                    <a:pt x="166" y="260"/>
                  </a:moveTo>
                  <a:cubicBezTo>
                    <a:pt x="115" y="260"/>
                    <a:pt x="73" y="218"/>
                    <a:pt x="73" y="166"/>
                  </a:cubicBezTo>
                  <a:cubicBezTo>
                    <a:pt x="73" y="115"/>
                    <a:pt x="115" y="73"/>
                    <a:pt x="166" y="73"/>
                  </a:cubicBezTo>
                  <a:cubicBezTo>
                    <a:pt x="218" y="73"/>
                    <a:pt x="260" y="115"/>
                    <a:pt x="260" y="166"/>
                  </a:cubicBezTo>
                  <a:cubicBezTo>
                    <a:pt x="260" y="218"/>
                    <a:pt x="218" y="260"/>
                    <a:pt x="166" y="260"/>
                  </a:cubicBezTo>
                  <a:close/>
                  <a:moveTo>
                    <a:pt x="166" y="114"/>
                  </a:moveTo>
                  <a:cubicBezTo>
                    <a:pt x="137" y="114"/>
                    <a:pt x="114" y="138"/>
                    <a:pt x="114" y="166"/>
                  </a:cubicBezTo>
                  <a:cubicBezTo>
                    <a:pt x="114" y="195"/>
                    <a:pt x="137" y="219"/>
                    <a:pt x="166" y="219"/>
                  </a:cubicBezTo>
                  <a:cubicBezTo>
                    <a:pt x="195" y="219"/>
                    <a:pt x="218" y="195"/>
                    <a:pt x="218" y="166"/>
                  </a:cubicBezTo>
                  <a:cubicBezTo>
                    <a:pt x="218" y="138"/>
                    <a:pt x="195" y="114"/>
                    <a:pt x="166" y="11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7" name="Freeform 315">
              <a:extLst>
                <a:ext uri="{FF2B5EF4-FFF2-40B4-BE49-F238E27FC236}">
                  <a16:creationId xmlns="" xmlns:a16="http://schemas.microsoft.com/office/drawing/2014/main" id="{5BD3224C-7931-4877-9ABC-A6907F52B92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821" y="1542"/>
              <a:ext cx="161" cy="161"/>
            </a:xfrm>
            <a:custGeom>
              <a:avLst/>
              <a:gdLst>
                <a:gd name="T0" fmla="*/ 166 w 333"/>
                <a:gd name="T1" fmla="*/ 333 h 333"/>
                <a:gd name="T2" fmla="*/ 0 w 333"/>
                <a:gd name="T3" fmla="*/ 166 h 333"/>
                <a:gd name="T4" fmla="*/ 166 w 333"/>
                <a:gd name="T5" fmla="*/ 0 h 333"/>
                <a:gd name="T6" fmla="*/ 333 w 333"/>
                <a:gd name="T7" fmla="*/ 166 h 333"/>
                <a:gd name="T8" fmla="*/ 166 w 333"/>
                <a:gd name="T9" fmla="*/ 333 h 333"/>
                <a:gd name="T10" fmla="*/ 166 w 333"/>
                <a:gd name="T11" fmla="*/ 41 h 333"/>
                <a:gd name="T12" fmla="*/ 41 w 333"/>
                <a:gd name="T13" fmla="*/ 166 h 333"/>
                <a:gd name="T14" fmla="*/ 166 w 333"/>
                <a:gd name="T15" fmla="*/ 292 h 333"/>
                <a:gd name="T16" fmla="*/ 291 w 333"/>
                <a:gd name="T17" fmla="*/ 166 h 333"/>
                <a:gd name="T18" fmla="*/ 166 w 333"/>
                <a:gd name="T19" fmla="*/ 41 h 333"/>
                <a:gd name="T20" fmla="*/ 166 w 333"/>
                <a:gd name="T21" fmla="*/ 260 h 333"/>
                <a:gd name="T22" fmla="*/ 73 w 333"/>
                <a:gd name="T23" fmla="*/ 166 h 333"/>
                <a:gd name="T24" fmla="*/ 166 w 333"/>
                <a:gd name="T25" fmla="*/ 73 h 333"/>
                <a:gd name="T26" fmla="*/ 260 w 333"/>
                <a:gd name="T27" fmla="*/ 166 h 333"/>
                <a:gd name="T28" fmla="*/ 166 w 333"/>
                <a:gd name="T29" fmla="*/ 260 h 333"/>
                <a:gd name="T30" fmla="*/ 166 w 333"/>
                <a:gd name="T31" fmla="*/ 114 h 333"/>
                <a:gd name="T32" fmla="*/ 114 w 333"/>
                <a:gd name="T33" fmla="*/ 166 h 333"/>
                <a:gd name="T34" fmla="*/ 166 w 333"/>
                <a:gd name="T35" fmla="*/ 219 h 333"/>
                <a:gd name="T36" fmla="*/ 218 w 333"/>
                <a:gd name="T37" fmla="*/ 166 h 333"/>
                <a:gd name="T38" fmla="*/ 166 w 333"/>
                <a:gd name="T39" fmla="*/ 114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3" h="333">
                  <a:moveTo>
                    <a:pt x="166" y="333"/>
                  </a:moveTo>
                  <a:cubicBezTo>
                    <a:pt x="74" y="333"/>
                    <a:pt x="0" y="258"/>
                    <a:pt x="0" y="166"/>
                  </a:cubicBezTo>
                  <a:cubicBezTo>
                    <a:pt x="0" y="75"/>
                    <a:pt x="74" y="0"/>
                    <a:pt x="166" y="0"/>
                  </a:cubicBezTo>
                  <a:cubicBezTo>
                    <a:pt x="258" y="0"/>
                    <a:pt x="333" y="75"/>
                    <a:pt x="333" y="166"/>
                  </a:cubicBezTo>
                  <a:cubicBezTo>
                    <a:pt x="333" y="258"/>
                    <a:pt x="258" y="333"/>
                    <a:pt x="166" y="333"/>
                  </a:cubicBezTo>
                  <a:close/>
                  <a:moveTo>
                    <a:pt x="166" y="41"/>
                  </a:moveTo>
                  <a:cubicBezTo>
                    <a:pt x="97" y="41"/>
                    <a:pt x="41" y="97"/>
                    <a:pt x="41" y="166"/>
                  </a:cubicBezTo>
                  <a:cubicBezTo>
                    <a:pt x="41" y="235"/>
                    <a:pt x="97" y="292"/>
                    <a:pt x="166" y="292"/>
                  </a:cubicBezTo>
                  <a:cubicBezTo>
                    <a:pt x="235" y="292"/>
                    <a:pt x="291" y="235"/>
                    <a:pt x="291" y="166"/>
                  </a:cubicBezTo>
                  <a:cubicBezTo>
                    <a:pt x="291" y="97"/>
                    <a:pt x="235" y="41"/>
                    <a:pt x="166" y="41"/>
                  </a:cubicBezTo>
                  <a:close/>
                  <a:moveTo>
                    <a:pt x="166" y="260"/>
                  </a:moveTo>
                  <a:cubicBezTo>
                    <a:pt x="115" y="260"/>
                    <a:pt x="73" y="218"/>
                    <a:pt x="73" y="166"/>
                  </a:cubicBezTo>
                  <a:cubicBezTo>
                    <a:pt x="73" y="115"/>
                    <a:pt x="115" y="73"/>
                    <a:pt x="166" y="73"/>
                  </a:cubicBezTo>
                  <a:cubicBezTo>
                    <a:pt x="218" y="73"/>
                    <a:pt x="260" y="115"/>
                    <a:pt x="260" y="166"/>
                  </a:cubicBezTo>
                  <a:cubicBezTo>
                    <a:pt x="260" y="218"/>
                    <a:pt x="218" y="260"/>
                    <a:pt x="166" y="260"/>
                  </a:cubicBezTo>
                  <a:close/>
                  <a:moveTo>
                    <a:pt x="166" y="114"/>
                  </a:moveTo>
                  <a:cubicBezTo>
                    <a:pt x="137" y="114"/>
                    <a:pt x="114" y="138"/>
                    <a:pt x="114" y="166"/>
                  </a:cubicBezTo>
                  <a:cubicBezTo>
                    <a:pt x="114" y="195"/>
                    <a:pt x="137" y="219"/>
                    <a:pt x="166" y="219"/>
                  </a:cubicBezTo>
                  <a:cubicBezTo>
                    <a:pt x="195" y="219"/>
                    <a:pt x="218" y="195"/>
                    <a:pt x="218" y="166"/>
                  </a:cubicBezTo>
                  <a:cubicBezTo>
                    <a:pt x="218" y="138"/>
                    <a:pt x="195" y="114"/>
                    <a:pt x="166" y="11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8" name="Freeform 316">
              <a:extLst>
                <a:ext uri="{FF2B5EF4-FFF2-40B4-BE49-F238E27FC236}">
                  <a16:creationId xmlns="" xmlns:a16="http://schemas.microsoft.com/office/drawing/2014/main" id="{C3B0B58E-F0C6-44F4-AC41-97FF639A5F6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98" y="1376"/>
              <a:ext cx="183" cy="184"/>
            </a:xfrm>
            <a:custGeom>
              <a:avLst/>
              <a:gdLst>
                <a:gd name="T0" fmla="*/ 190 w 380"/>
                <a:gd name="T1" fmla="*/ 381 h 381"/>
                <a:gd name="T2" fmla="*/ 141 w 380"/>
                <a:gd name="T3" fmla="*/ 331 h 381"/>
                <a:gd name="T4" fmla="*/ 132 w 380"/>
                <a:gd name="T5" fmla="*/ 269 h 381"/>
                <a:gd name="T6" fmla="*/ 112 w 380"/>
                <a:gd name="T7" fmla="*/ 249 h 381"/>
                <a:gd name="T8" fmla="*/ 50 w 380"/>
                <a:gd name="T9" fmla="*/ 239 h 381"/>
                <a:gd name="T10" fmla="*/ 0 w 380"/>
                <a:gd name="T11" fmla="*/ 191 h 381"/>
                <a:gd name="T12" fmla="*/ 50 w 380"/>
                <a:gd name="T13" fmla="*/ 142 h 381"/>
                <a:gd name="T14" fmla="*/ 112 w 380"/>
                <a:gd name="T15" fmla="*/ 132 h 381"/>
                <a:gd name="T16" fmla="*/ 132 w 380"/>
                <a:gd name="T17" fmla="*/ 112 h 381"/>
                <a:gd name="T18" fmla="*/ 141 w 380"/>
                <a:gd name="T19" fmla="*/ 51 h 381"/>
                <a:gd name="T20" fmla="*/ 190 w 380"/>
                <a:gd name="T21" fmla="*/ 0 h 381"/>
                <a:gd name="T22" fmla="*/ 239 w 380"/>
                <a:gd name="T23" fmla="*/ 51 h 381"/>
                <a:gd name="T24" fmla="*/ 248 w 380"/>
                <a:gd name="T25" fmla="*/ 112 h 381"/>
                <a:gd name="T26" fmla="*/ 269 w 380"/>
                <a:gd name="T27" fmla="*/ 132 h 381"/>
                <a:gd name="T28" fmla="*/ 330 w 380"/>
                <a:gd name="T29" fmla="*/ 142 h 381"/>
                <a:gd name="T30" fmla="*/ 380 w 380"/>
                <a:gd name="T31" fmla="*/ 191 h 381"/>
                <a:gd name="T32" fmla="*/ 328 w 380"/>
                <a:gd name="T33" fmla="*/ 237 h 381"/>
                <a:gd name="T34" fmla="*/ 267 w 380"/>
                <a:gd name="T35" fmla="*/ 242 h 381"/>
                <a:gd name="T36" fmla="*/ 249 w 380"/>
                <a:gd name="T37" fmla="*/ 259 h 381"/>
                <a:gd name="T38" fmla="*/ 239 w 380"/>
                <a:gd name="T39" fmla="*/ 330 h 381"/>
                <a:gd name="T40" fmla="*/ 190 w 380"/>
                <a:gd name="T41" fmla="*/ 381 h 381"/>
                <a:gd name="T42" fmla="*/ 189 w 380"/>
                <a:gd name="T43" fmla="*/ 42 h 381"/>
                <a:gd name="T44" fmla="*/ 182 w 380"/>
                <a:gd name="T45" fmla="*/ 57 h 381"/>
                <a:gd name="T46" fmla="*/ 173 w 380"/>
                <a:gd name="T47" fmla="*/ 118 h 381"/>
                <a:gd name="T48" fmla="*/ 118 w 380"/>
                <a:gd name="T49" fmla="*/ 173 h 381"/>
                <a:gd name="T50" fmla="*/ 56 w 380"/>
                <a:gd name="T51" fmla="*/ 182 h 381"/>
                <a:gd name="T52" fmla="*/ 41 w 380"/>
                <a:gd name="T53" fmla="*/ 191 h 381"/>
                <a:gd name="T54" fmla="*/ 56 w 380"/>
                <a:gd name="T55" fmla="*/ 199 h 381"/>
                <a:gd name="T56" fmla="*/ 118 w 380"/>
                <a:gd name="T57" fmla="*/ 208 h 381"/>
                <a:gd name="T58" fmla="*/ 173 w 380"/>
                <a:gd name="T59" fmla="*/ 263 h 381"/>
                <a:gd name="T60" fmla="*/ 182 w 380"/>
                <a:gd name="T61" fmla="*/ 324 h 381"/>
                <a:gd name="T62" fmla="*/ 191 w 380"/>
                <a:gd name="T63" fmla="*/ 340 h 381"/>
                <a:gd name="T64" fmla="*/ 198 w 380"/>
                <a:gd name="T65" fmla="*/ 324 h 381"/>
                <a:gd name="T66" fmla="*/ 208 w 380"/>
                <a:gd name="T67" fmla="*/ 254 h 381"/>
                <a:gd name="T68" fmla="*/ 264 w 380"/>
                <a:gd name="T69" fmla="*/ 201 h 381"/>
                <a:gd name="T70" fmla="*/ 325 w 380"/>
                <a:gd name="T71" fmla="*/ 196 h 381"/>
                <a:gd name="T72" fmla="*/ 339 w 380"/>
                <a:gd name="T73" fmla="*/ 190 h 381"/>
                <a:gd name="T74" fmla="*/ 324 w 380"/>
                <a:gd name="T75" fmla="*/ 182 h 381"/>
                <a:gd name="T76" fmla="*/ 262 w 380"/>
                <a:gd name="T77" fmla="*/ 173 h 381"/>
                <a:gd name="T78" fmla="*/ 207 w 380"/>
                <a:gd name="T79" fmla="*/ 118 h 381"/>
                <a:gd name="T80" fmla="*/ 198 w 380"/>
                <a:gd name="T81" fmla="*/ 57 h 381"/>
                <a:gd name="T82" fmla="*/ 189 w 380"/>
                <a:gd name="T83" fmla="*/ 42 h 381"/>
                <a:gd name="T84" fmla="*/ 339 w 380"/>
                <a:gd name="T85" fmla="*/ 191 h 381"/>
                <a:gd name="T86" fmla="*/ 339 w 380"/>
                <a:gd name="T87" fmla="*/ 191 h 3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80" h="381">
                  <a:moveTo>
                    <a:pt x="190" y="381"/>
                  </a:moveTo>
                  <a:cubicBezTo>
                    <a:pt x="167" y="381"/>
                    <a:pt x="146" y="359"/>
                    <a:pt x="141" y="331"/>
                  </a:cubicBezTo>
                  <a:cubicBezTo>
                    <a:pt x="132" y="269"/>
                    <a:pt x="132" y="269"/>
                    <a:pt x="132" y="269"/>
                  </a:cubicBezTo>
                  <a:cubicBezTo>
                    <a:pt x="131" y="260"/>
                    <a:pt x="121" y="250"/>
                    <a:pt x="112" y="249"/>
                  </a:cubicBezTo>
                  <a:cubicBezTo>
                    <a:pt x="50" y="239"/>
                    <a:pt x="50" y="239"/>
                    <a:pt x="50" y="239"/>
                  </a:cubicBezTo>
                  <a:cubicBezTo>
                    <a:pt x="21" y="235"/>
                    <a:pt x="0" y="214"/>
                    <a:pt x="0" y="191"/>
                  </a:cubicBezTo>
                  <a:cubicBezTo>
                    <a:pt x="0" y="167"/>
                    <a:pt x="21" y="146"/>
                    <a:pt x="50" y="142"/>
                  </a:cubicBezTo>
                  <a:cubicBezTo>
                    <a:pt x="112" y="132"/>
                    <a:pt x="112" y="132"/>
                    <a:pt x="112" y="132"/>
                  </a:cubicBezTo>
                  <a:cubicBezTo>
                    <a:pt x="121" y="131"/>
                    <a:pt x="131" y="121"/>
                    <a:pt x="132" y="112"/>
                  </a:cubicBezTo>
                  <a:cubicBezTo>
                    <a:pt x="141" y="51"/>
                    <a:pt x="141" y="51"/>
                    <a:pt x="141" y="51"/>
                  </a:cubicBezTo>
                  <a:cubicBezTo>
                    <a:pt x="146" y="22"/>
                    <a:pt x="167" y="0"/>
                    <a:pt x="190" y="0"/>
                  </a:cubicBezTo>
                  <a:cubicBezTo>
                    <a:pt x="214" y="0"/>
                    <a:pt x="235" y="22"/>
                    <a:pt x="239" y="51"/>
                  </a:cubicBezTo>
                  <a:cubicBezTo>
                    <a:pt x="248" y="112"/>
                    <a:pt x="248" y="112"/>
                    <a:pt x="248" y="112"/>
                  </a:cubicBezTo>
                  <a:cubicBezTo>
                    <a:pt x="250" y="121"/>
                    <a:pt x="259" y="131"/>
                    <a:pt x="269" y="132"/>
                  </a:cubicBezTo>
                  <a:cubicBezTo>
                    <a:pt x="330" y="142"/>
                    <a:pt x="330" y="142"/>
                    <a:pt x="330" y="142"/>
                  </a:cubicBezTo>
                  <a:cubicBezTo>
                    <a:pt x="359" y="146"/>
                    <a:pt x="380" y="167"/>
                    <a:pt x="380" y="191"/>
                  </a:cubicBezTo>
                  <a:cubicBezTo>
                    <a:pt x="380" y="214"/>
                    <a:pt x="357" y="235"/>
                    <a:pt x="328" y="237"/>
                  </a:cubicBezTo>
                  <a:cubicBezTo>
                    <a:pt x="267" y="242"/>
                    <a:pt x="267" y="242"/>
                    <a:pt x="267" y="242"/>
                  </a:cubicBezTo>
                  <a:cubicBezTo>
                    <a:pt x="259" y="242"/>
                    <a:pt x="250" y="251"/>
                    <a:pt x="249" y="259"/>
                  </a:cubicBezTo>
                  <a:cubicBezTo>
                    <a:pt x="239" y="330"/>
                    <a:pt x="239" y="330"/>
                    <a:pt x="239" y="330"/>
                  </a:cubicBezTo>
                  <a:cubicBezTo>
                    <a:pt x="235" y="359"/>
                    <a:pt x="214" y="381"/>
                    <a:pt x="190" y="381"/>
                  </a:cubicBezTo>
                  <a:close/>
                  <a:moveTo>
                    <a:pt x="189" y="42"/>
                  </a:moveTo>
                  <a:cubicBezTo>
                    <a:pt x="189" y="42"/>
                    <a:pt x="183" y="48"/>
                    <a:pt x="182" y="57"/>
                  </a:cubicBezTo>
                  <a:cubicBezTo>
                    <a:pt x="173" y="118"/>
                    <a:pt x="173" y="118"/>
                    <a:pt x="173" y="118"/>
                  </a:cubicBezTo>
                  <a:cubicBezTo>
                    <a:pt x="169" y="145"/>
                    <a:pt x="145" y="169"/>
                    <a:pt x="118" y="173"/>
                  </a:cubicBezTo>
                  <a:cubicBezTo>
                    <a:pt x="56" y="182"/>
                    <a:pt x="56" y="182"/>
                    <a:pt x="56" y="182"/>
                  </a:cubicBezTo>
                  <a:cubicBezTo>
                    <a:pt x="47" y="184"/>
                    <a:pt x="42" y="189"/>
                    <a:pt x="41" y="191"/>
                  </a:cubicBezTo>
                  <a:cubicBezTo>
                    <a:pt x="42" y="192"/>
                    <a:pt x="47" y="197"/>
                    <a:pt x="56" y="199"/>
                  </a:cubicBezTo>
                  <a:cubicBezTo>
                    <a:pt x="118" y="208"/>
                    <a:pt x="118" y="208"/>
                    <a:pt x="118" y="208"/>
                  </a:cubicBezTo>
                  <a:cubicBezTo>
                    <a:pt x="145" y="212"/>
                    <a:pt x="169" y="236"/>
                    <a:pt x="173" y="263"/>
                  </a:cubicBezTo>
                  <a:cubicBezTo>
                    <a:pt x="182" y="324"/>
                    <a:pt x="182" y="324"/>
                    <a:pt x="182" y="324"/>
                  </a:cubicBezTo>
                  <a:cubicBezTo>
                    <a:pt x="183" y="334"/>
                    <a:pt x="189" y="339"/>
                    <a:pt x="191" y="340"/>
                  </a:cubicBezTo>
                  <a:cubicBezTo>
                    <a:pt x="191" y="339"/>
                    <a:pt x="197" y="334"/>
                    <a:pt x="198" y="324"/>
                  </a:cubicBezTo>
                  <a:cubicBezTo>
                    <a:pt x="208" y="254"/>
                    <a:pt x="208" y="254"/>
                    <a:pt x="208" y="254"/>
                  </a:cubicBezTo>
                  <a:cubicBezTo>
                    <a:pt x="212" y="226"/>
                    <a:pt x="236" y="203"/>
                    <a:pt x="264" y="201"/>
                  </a:cubicBezTo>
                  <a:cubicBezTo>
                    <a:pt x="325" y="196"/>
                    <a:pt x="325" y="196"/>
                    <a:pt x="325" y="196"/>
                  </a:cubicBezTo>
                  <a:cubicBezTo>
                    <a:pt x="332" y="196"/>
                    <a:pt x="337" y="192"/>
                    <a:pt x="339" y="190"/>
                  </a:cubicBezTo>
                  <a:cubicBezTo>
                    <a:pt x="337" y="188"/>
                    <a:pt x="332" y="184"/>
                    <a:pt x="324" y="182"/>
                  </a:cubicBezTo>
                  <a:cubicBezTo>
                    <a:pt x="262" y="173"/>
                    <a:pt x="262" y="173"/>
                    <a:pt x="262" y="173"/>
                  </a:cubicBezTo>
                  <a:cubicBezTo>
                    <a:pt x="236" y="169"/>
                    <a:pt x="212" y="145"/>
                    <a:pt x="207" y="118"/>
                  </a:cubicBezTo>
                  <a:cubicBezTo>
                    <a:pt x="198" y="57"/>
                    <a:pt x="198" y="57"/>
                    <a:pt x="198" y="57"/>
                  </a:cubicBezTo>
                  <a:cubicBezTo>
                    <a:pt x="197" y="48"/>
                    <a:pt x="191" y="42"/>
                    <a:pt x="189" y="42"/>
                  </a:cubicBezTo>
                  <a:close/>
                  <a:moveTo>
                    <a:pt x="339" y="191"/>
                  </a:moveTo>
                  <a:cubicBezTo>
                    <a:pt x="339" y="191"/>
                    <a:pt x="339" y="191"/>
                    <a:pt x="339" y="191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59" name="Freeform 317">
              <a:extLst>
                <a:ext uri="{FF2B5EF4-FFF2-40B4-BE49-F238E27FC236}">
                  <a16:creationId xmlns="" xmlns:a16="http://schemas.microsoft.com/office/drawing/2014/main" id="{D222D452-24A4-4AE6-B326-394F9288073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803" y="1157"/>
              <a:ext cx="200" cy="200"/>
            </a:xfrm>
            <a:custGeom>
              <a:avLst/>
              <a:gdLst>
                <a:gd name="T0" fmla="*/ 208 w 415"/>
                <a:gd name="T1" fmla="*/ 415 h 415"/>
                <a:gd name="T2" fmla="*/ 156 w 415"/>
                <a:gd name="T3" fmla="*/ 361 h 415"/>
                <a:gd name="T4" fmla="*/ 146 w 415"/>
                <a:gd name="T5" fmla="*/ 293 h 415"/>
                <a:gd name="T6" fmla="*/ 122 w 415"/>
                <a:gd name="T7" fmla="*/ 269 h 415"/>
                <a:gd name="T8" fmla="*/ 54 w 415"/>
                <a:gd name="T9" fmla="*/ 259 h 415"/>
                <a:gd name="T10" fmla="*/ 0 w 415"/>
                <a:gd name="T11" fmla="*/ 207 h 415"/>
                <a:gd name="T12" fmla="*/ 54 w 415"/>
                <a:gd name="T13" fmla="*/ 156 h 415"/>
                <a:gd name="T14" fmla="*/ 122 w 415"/>
                <a:gd name="T15" fmla="*/ 145 h 415"/>
                <a:gd name="T16" fmla="*/ 146 w 415"/>
                <a:gd name="T17" fmla="*/ 121 h 415"/>
                <a:gd name="T18" fmla="*/ 156 w 415"/>
                <a:gd name="T19" fmla="*/ 53 h 415"/>
                <a:gd name="T20" fmla="*/ 208 w 415"/>
                <a:gd name="T21" fmla="*/ 0 h 415"/>
                <a:gd name="T22" fmla="*/ 260 w 415"/>
                <a:gd name="T23" fmla="*/ 53 h 415"/>
                <a:gd name="T24" fmla="*/ 270 w 415"/>
                <a:gd name="T25" fmla="*/ 121 h 415"/>
                <a:gd name="T26" fmla="*/ 294 w 415"/>
                <a:gd name="T27" fmla="*/ 145 h 415"/>
                <a:gd name="T28" fmla="*/ 362 w 415"/>
                <a:gd name="T29" fmla="*/ 156 h 415"/>
                <a:gd name="T30" fmla="*/ 415 w 415"/>
                <a:gd name="T31" fmla="*/ 207 h 415"/>
                <a:gd name="T32" fmla="*/ 360 w 415"/>
                <a:gd name="T33" fmla="*/ 257 h 415"/>
                <a:gd name="T34" fmla="*/ 293 w 415"/>
                <a:gd name="T35" fmla="*/ 262 h 415"/>
                <a:gd name="T36" fmla="*/ 270 w 415"/>
                <a:gd name="T37" fmla="*/ 283 h 415"/>
                <a:gd name="T38" fmla="*/ 259 w 415"/>
                <a:gd name="T39" fmla="*/ 361 h 415"/>
                <a:gd name="T40" fmla="*/ 208 w 415"/>
                <a:gd name="T41" fmla="*/ 415 h 415"/>
                <a:gd name="T42" fmla="*/ 208 w 415"/>
                <a:gd name="T43" fmla="*/ 41 h 415"/>
                <a:gd name="T44" fmla="*/ 197 w 415"/>
                <a:gd name="T45" fmla="*/ 60 h 415"/>
                <a:gd name="T46" fmla="*/ 187 w 415"/>
                <a:gd name="T47" fmla="*/ 127 h 415"/>
                <a:gd name="T48" fmla="*/ 128 w 415"/>
                <a:gd name="T49" fmla="*/ 186 h 415"/>
                <a:gd name="T50" fmla="*/ 60 w 415"/>
                <a:gd name="T51" fmla="*/ 196 h 415"/>
                <a:gd name="T52" fmla="*/ 42 w 415"/>
                <a:gd name="T53" fmla="*/ 208 h 415"/>
                <a:gd name="T54" fmla="*/ 60 w 415"/>
                <a:gd name="T55" fmla="*/ 218 h 415"/>
                <a:gd name="T56" fmla="*/ 128 w 415"/>
                <a:gd name="T57" fmla="*/ 229 h 415"/>
                <a:gd name="T58" fmla="*/ 187 w 415"/>
                <a:gd name="T59" fmla="*/ 287 h 415"/>
                <a:gd name="T60" fmla="*/ 197 w 415"/>
                <a:gd name="T61" fmla="*/ 355 h 415"/>
                <a:gd name="T62" fmla="*/ 208 w 415"/>
                <a:gd name="T63" fmla="*/ 374 h 415"/>
                <a:gd name="T64" fmla="*/ 218 w 415"/>
                <a:gd name="T65" fmla="*/ 355 h 415"/>
                <a:gd name="T66" fmla="*/ 229 w 415"/>
                <a:gd name="T67" fmla="*/ 277 h 415"/>
                <a:gd name="T68" fmla="*/ 290 w 415"/>
                <a:gd name="T69" fmla="*/ 221 h 415"/>
                <a:gd name="T70" fmla="*/ 357 w 415"/>
                <a:gd name="T71" fmla="*/ 215 h 415"/>
                <a:gd name="T72" fmla="*/ 374 w 415"/>
                <a:gd name="T73" fmla="*/ 207 h 415"/>
                <a:gd name="T74" fmla="*/ 356 w 415"/>
                <a:gd name="T75" fmla="*/ 196 h 415"/>
                <a:gd name="T76" fmla="*/ 288 w 415"/>
                <a:gd name="T77" fmla="*/ 186 h 415"/>
                <a:gd name="T78" fmla="*/ 229 w 415"/>
                <a:gd name="T79" fmla="*/ 127 h 415"/>
                <a:gd name="T80" fmla="*/ 219 w 415"/>
                <a:gd name="T81" fmla="*/ 60 h 415"/>
                <a:gd name="T82" fmla="*/ 208 w 415"/>
                <a:gd name="T83" fmla="*/ 41 h 415"/>
                <a:gd name="T84" fmla="*/ 374 w 415"/>
                <a:gd name="T85" fmla="*/ 208 h 415"/>
                <a:gd name="T86" fmla="*/ 374 w 415"/>
                <a:gd name="T87" fmla="*/ 208 h 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415" h="415">
                  <a:moveTo>
                    <a:pt x="208" y="415"/>
                  </a:moveTo>
                  <a:cubicBezTo>
                    <a:pt x="183" y="415"/>
                    <a:pt x="161" y="391"/>
                    <a:pt x="156" y="361"/>
                  </a:cubicBezTo>
                  <a:cubicBezTo>
                    <a:pt x="146" y="293"/>
                    <a:pt x="146" y="293"/>
                    <a:pt x="146" y="293"/>
                  </a:cubicBezTo>
                  <a:cubicBezTo>
                    <a:pt x="144" y="283"/>
                    <a:pt x="133" y="271"/>
                    <a:pt x="122" y="269"/>
                  </a:cubicBezTo>
                  <a:cubicBezTo>
                    <a:pt x="54" y="259"/>
                    <a:pt x="54" y="259"/>
                    <a:pt x="54" y="259"/>
                  </a:cubicBezTo>
                  <a:cubicBezTo>
                    <a:pt x="24" y="255"/>
                    <a:pt x="0" y="232"/>
                    <a:pt x="0" y="207"/>
                  </a:cubicBezTo>
                  <a:cubicBezTo>
                    <a:pt x="0" y="183"/>
                    <a:pt x="24" y="160"/>
                    <a:pt x="54" y="156"/>
                  </a:cubicBezTo>
                  <a:cubicBezTo>
                    <a:pt x="122" y="145"/>
                    <a:pt x="122" y="145"/>
                    <a:pt x="122" y="145"/>
                  </a:cubicBezTo>
                  <a:cubicBezTo>
                    <a:pt x="133" y="144"/>
                    <a:pt x="144" y="132"/>
                    <a:pt x="146" y="121"/>
                  </a:cubicBezTo>
                  <a:cubicBezTo>
                    <a:pt x="156" y="53"/>
                    <a:pt x="156" y="53"/>
                    <a:pt x="156" y="53"/>
                  </a:cubicBezTo>
                  <a:cubicBezTo>
                    <a:pt x="161" y="23"/>
                    <a:pt x="183" y="0"/>
                    <a:pt x="208" y="0"/>
                  </a:cubicBezTo>
                  <a:cubicBezTo>
                    <a:pt x="232" y="0"/>
                    <a:pt x="255" y="23"/>
                    <a:pt x="260" y="53"/>
                  </a:cubicBezTo>
                  <a:cubicBezTo>
                    <a:pt x="270" y="121"/>
                    <a:pt x="270" y="121"/>
                    <a:pt x="270" y="121"/>
                  </a:cubicBezTo>
                  <a:cubicBezTo>
                    <a:pt x="271" y="132"/>
                    <a:pt x="283" y="144"/>
                    <a:pt x="294" y="145"/>
                  </a:cubicBezTo>
                  <a:cubicBezTo>
                    <a:pt x="362" y="156"/>
                    <a:pt x="362" y="156"/>
                    <a:pt x="362" y="156"/>
                  </a:cubicBezTo>
                  <a:cubicBezTo>
                    <a:pt x="392" y="160"/>
                    <a:pt x="415" y="183"/>
                    <a:pt x="415" y="207"/>
                  </a:cubicBezTo>
                  <a:cubicBezTo>
                    <a:pt x="415" y="233"/>
                    <a:pt x="391" y="254"/>
                    <a:pt x="360" y="257"/>
                  </a:cubicBezTo>
                  <a:cubicBezTo>
                    <a:pt x="293" y="262"/>
                    <a:pt x="293" y="262"/>
                    <a:pt x="293" y="262"/>
                  </a:cubicBezTo>
                  <a:cubicBezTo>
                    <a:pt x="282" y="262"/>
                    <a:pt x="272" y="272"/>
                    <a:pt x="270" y="283"/>
                  </a:cubicBezTo>
                  <a:cubicBezTo>
                    <a:pt x="259" y="361"/>
                    <a:pt x="259" y="361"/>
                    <a:pt x="259" y="361"/>
                  </a:cubicBezTo>
                  <a:cubicBezTo>
                    <a:pt x="255" y="391"/>
                    <a:pt x="232" y="415"/>
                    <a:pt x="208" y="415"/>
                  </a:cubicBezTo>
                  <a:close/>
                  <a:moveTo>
                    <a:pt x="208" y="41"/>
                  </a:moveTo>
                  <a:cubicBezTo>
                    <a:pt x="205" y="41"/>
                    <a:pt x="199" y="48"/>
                    <a:pt x="197" y="60"/>
                  </a:cubicBezTo>
                  <a:cubicBezTo>
                    <a:pt x="187" y="127"/>
                    <a:pt x="187" y="127"/>
                    <a:pt x="187" y="127"/>
                  </a:cubicBezTo>
                  <a:cubicBezTo>
                    <a:pt x="182" y="156"/>
                    <a:pt x="157" y="182"/>
                    <a:pt x="128" y="186"/>
                  </a:cubicBezTo>
                  <a:cubicBezTo>
                    <a:pt x="60" y="196"/>
                    <a:pt x="60" y="196"/>
                    <a:pt x="60" y="196"/>
                  </a:cubicBezTo>
                  <a:cubicBezTo>
                    <a:pt x="49" y="198"/>
                    <a:pt x="42" y="205"/>
                    <a:pt x="42" y="208"/>
                  </a:cubicBezTo>
                  <a:cubicBezTo>
                    <a:pt x="42" y="210"/>
                    <a:pt x="49" y="217"/>
                    <a:pt x="60" y="218"/>
                  </a:cubicBezTo>
                  <a:cubicBezTo>
                    <a:pt x="128" y="229"/>
                    <a:pt x="128" y="229"/>
                    <a:pt x="128" y="229"/>
                  </a:cubicBezTo>
                  <a:cubicBezTo>
                    <a:pt x="156" y="233"/>
                    <a:pt x="182" y="259"/>
                    <a:pt x="187" y="287"/>
                  </a:cubicBezTo>
                  <a:cubicBezTo>
                    <a:pt x="197" y="355"/>
                    <a:pt x="197" y="355"/>
                    <a:pt x="197" y="355"/>
                  </a:cubicBezTo>
                  <a:cubicBezTo>
                    <a:pt x="199" y="366"/>
                    <a:pt x="205" y="373"/>
                    <a:pt x="208" y="374"/>
                  </a:cubicBezTo>
                  <a:cubicBezTo>
                    <a:pt x="210" y="373"/>
                    <a:pt x="217" y="366"/>
                    <a:pt x="218" y="355"/>
                  </a:cubicBezTo>
                  <a:cubicBezTo>
                    <a:pt x="229" y="277"/>
                    <a:pt x="229" y="277"/>
                    <a:pt x="229" y="277"/>
                  </a:cubicBezTo>
                  <a:cubicBezTo>
                    <a:pt x="234" y="248"/>
                    <a:pt x="260" y="223"/>
                    <a:pt x="290" y="221"/>
                  </a:cubicBezTo>
                  <a:cubicBezTo>
                    <a:pt x="357" y="215"/>
                    <a:pt x="357" y="215"/>
                    <a:pt x="357" y="215"/>
                  </a:cubicBezTo>
                  <a:cubicBezTo>
                    <a:pt x="367" y="215"/>
                    <a:pt x="373" y="209"/>
                    <a:pt x="374" y="207"/>
                  </a:cubicBezTo>
                  <a:cubicBezTo>
                    <a:pt x="373" y="204"/>
                    <a:pt x="366" y="198"/>
                    <a:pt x="356" y="196"/>
                  </a:cubicBezTo>
                  <a:cubicBezTo>
                    <a:pt x="288" y="186"/>
                    <a:pt x="288" y="186"/>
                    <a:pt x="288" y="186"/>
                  </a:cubicBezTo>
                  <a:cubicBezTo>
                    <a:pt x="259" y="182"/>
                    <a:pt x="233" y="156"/>
                    <a:pt x="229" y="127"/>
                  </a:cubicBezTo>
                  <a:cubicBezTo>
                    <a:pt x="219" y="60"/>
                    <a:pt x="219" y="60"/>
                    <a:pt x="219" y="60"/>
                  </a:cubicBezTo>
                  <a:cubicBezTo>
                    <a:pt x="217" y="48"/>
                    <a:pt x="210" y="41"/>
                    <a:pt x="208" y="41"/>
                  </a:cubicBezTo>
                  <a:close/>
                  <a:moveTo>
                    <a:pt x="374" y="208"/>
                  </a:moveTo>
                  <a:cubicBezTo>
                    <a:pt x="374" y="208"/>
                    <a:pt x="374" y="208"/>
                    <a:pt x="374" y="208"/>
                  </a:cubicBezTo>
                  <a:close/>
                </a:path>
              </a:pathLst>
            </a:custGeom>
            <a:solidFill>
              <a:srgbClr val="339C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0" name="Freeform 318">
              <a:extLst>
                <a:ext uri="{FF2B5EF4-FFF2-40B4-BE49-F238E27FC236}">
                  <a16:creationId xmlns="" xmlns:a16="http://schemas.microsoft.com/office/drawing/2014/main" id="{76BA10D4-9488-4155-8F82-C8F04703C55B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8" y="1266"/>
              <a:ext cx="134" cy="19"/>
            </a:xfrm>
            <a:custGeom>
              <a:avLst/>
              <a:gdLst>
                <a:gd name="T0" fmla="*/ 258 w 278"/>
                <a:gd name="T1" fmla="*/ 41 h 41"/>
                <a:gd name="T2" fmla="*/ 21 w 278"/>
                <a:gd name="T3" fmla="*/ 41 h 41"/>
                <a:gd name="T4" fmla="*/ 0 w 278"/>
                <a:gd name="T5" fmla="*/ 21 h 41"/>
                <a:gd name="T6" fmla="*/ 21 w 278"/>
                <a:gd name="T7" fmla="*/ 0 h 41"/>
                <a:gd name="T8" fmla="*/ 258 w 278"/>
                <a:gd name="T9" fmla="*/ 0 h 41"/>
                <a:gd name="T10" fmla="*/ 278 w 278"/>
                <a:gd name="T11" fmla="*/ 21 h 41"/>
                <a:gd name="T12" fmla="*/ 258 w 278"/>
                <a:gd name="T13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8" h="41">
                  <a:moveTo>
                    <a:pt x="258" y="41"/>
                  </a:moveTo>
                  <a:cubicBezTo>
                    <a:pt x="21" y="41"/>
                    <a:pt x="21" y="41"/>
                    <a:pt x="21" y="41"/>
                  </a:cubicBezTo>
                  <a:cubicBezTo>
                    <a:pt x="10" y="41"/>
                    <a:pt x="0" y="32"/>
                    <a:pt x="0" y="21"/>
                  </a:cubicBezTo>
                  <a:cubicBezTo>
                    <a:pt x="0" y="9"/>
                    <a:pt x="10" y="0"/>
                    <a:pt x="21" y="0"/>
                  </a:cubicBezTo>
                  <a:cubicBezTo>
                    <a:pt x="258" y="0"/>
                    <a:pt x="258" y="0"/>
                    <a:pt x="258" y="0"/>
                  </a:cubicBezTo>
                  <a:cubicBezTo>
                    <a:pt x="269" y="0"/>
                    <a:pt x="278" y="9"/>
                    <a:pt x="278" y="21"/>
                  </a:cubicBezTo>
                  <a:cubicBezTo>
                    <a:pt x="278" y="32"/>
                    <a:pt x="269" y="41"/>
                    <a:pt x="258" y="41"/>
                  </a:cubicBezTo>
                  <a:close/>
                </a:path>
              </a:pathLst>
            </a:custGeom>
            <a:solidFill>
              <a:srgbClr val="339C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1" name="Freeform 319">
              <a:extLst>
                <a:ext uri="{FF2B5EF4-FFF2-40B4-BE49-F238E27FC236}">
                  <a16:creationId xmlns="" xmlns:a16="http://schemas.microsoft.com/office/drawing/2014/main" id="{1F07357F-FCA0-4787-B226-7A7A43C9F172}"/>
                </a:ext>
              </a:extLst>
            </p:cNvPr>
            <p:cNvSpPr>
              <a:spLocks/>
            </p:cNvSpPr>
            <p:nvPr/>
          </p:nvSpPr>
          <p:spPr bwMode="auto">
            <a:xfrm>
              <a:off x="4645" y="1209"/>
              <a:ext cx="20" cy="133"/>
            </a:xfrm>
            <a:custGeom>
              <a:avLst/>
              <a:gdLst>
                <a:gd name="T0" fmla="*/ 20 w 41"/>
                <a:gd name="T1" fmla="*/ 277 h 277"/>
                <a:gd name="T2" fmla="*/ 0 w 41"/>
                <a:gd name="T3" fmla="*/ 257 h 277"/>
                <a:gd name="T4" fmla="*/ 0 w 41"/>
                <a:gd name="T5" fmla="*/ 20 h 277"/>
                <a:gd name="T6" fmla="*/ 20 w 41"/>
                <a:gd name="T7" fmla="*/ 0 h 277"/>
                <a:gd name="T8" fmla="*/ 41 w 41"/>
                <a:gd name="T9" fmla="*/ 20 h 277"/>
                <a:gd name="T10" fmla="*/ 41 w 41"/>
                <a:gd name="T11" fmla="*/ 257 h 277"/>
                <a:gd name="T12" fmla="*/ 20 w 41"/>
                <a:gd name="T13" fmla="*/ 277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277">
                  <a:moveTo>
                    <a:pt x="20" y="277"/>
                  </a:moveTo>
                  <a:cubicBezTo>
                    <a:pt x="9" y="277"/>
                    <a:pt x="0" y="268"/>
                    <a:pt x="0" y="257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1" y="9"/>
                    <a:pt x="41" y="20"/>
                  </a:cubicBezTo>
                  <a:cubicBezTo>
                    <a:pt x="41" y="257"/>
                    <a:pt x="41" y="257"/>
                    <a:pt x="41" y="257"/>
                  </a:cubicBezTo>
                  <a:cubicBezTo>
                    <a:pt x="41" y="268"/>
                    <a:pt x="32" y="277"/>
                    <a:pt x="20" y="277"/>
                  </a:cubicBezTo>
                  <a:close/>
                </a:path>
              </a:pathLst>
            </a:custGeom>
            <a:solidFill>
              <a:srgbClr val="339C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2" name="Freeform 320">
              <a:extLst>
                <a:ext uri="{FF2B5EF4-FFF2-40B4-BE49-F238E27FC236}">
                  <a16:creationId xmlns="" xmlns:a16="http://schemas.microsoft.com/office/drawing/2014/main" id="{20738012-D292-47FC-A6D3-D5F3E4579A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8" y="1216"/>
              <a:ext cx="20" cy="33"/>
            </a:xfrm>
            <a:custGeom>
              <a:avLst/>
              <a:gdLst>
                <a:gd name="T0" fmla="*/ 20 w 41"/>
                <a:gd name="T1" fmla="*/ 68 h 68"/>
                <a:gd name="T2" fmla="*/ 0 w 41"/>
                <a:gd name="T3" fmla="*/ 47 h 68"/>
                <a:gd name="T4" fmla="*/ 0 w 41"/>
                <a:gd name="T5" fmla="*/ 20 h 68"/>
                <a:gd name="T6" fmla="*/ 20 w 41"/>
                <a:gd name="T7" fmla="*/ 0 h 68"/>
                <a:gd name="T8" fmla="*/ 41 w 41"/>
                <a:gd name="T9" fmla="*/ 20 h 68"/>
                <a:gd name="T10" fmla="*/ 41 w 41"/>
                <a:gd name="T11" fmla="*/ 47 h 68"/>
                <a:gd name="T12" fmla="*/ 20 w 41"/>
                <a:gd name="T13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68">
                  <a:moveTo>
                    <a:pt x="20" y="68"/>
                  </a:moveTo>
                  <a:cubicBezTo>
                    <a:pt x="9" y="68"/>
                    <a:pt x="0" y="58"/>
                    <a:pt x="0" y="47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1" y="9"/>
                    <a:pt x="41" y="20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58"/>
                    <a:pt x="32" y="68"/>
                    <a:pt x="20" y="6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3" name="Freeform 321">
              <a:extLst>
                <a:ext uri="{FF2B5EF4-FFF2-40B4-BE49-F238E27FC236}">
                  <a16:creationId xmlns="" xmlns:a16="http://schemas.microsoft.com/office/drawing/2014/main" id="{39534C83-6FF2-4FAC-BB95-B02307BE7DEC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1" y="1225"/>
              <a:ext cx="33" cy="30"/>
            </a:xfrm>
            <a:custGeom>
              <a:avLst/>
              <a:gdLst>
                <a:gd name="T0" fmla="*/ 23 w 67"/>
                <a:gd name="T1" fmla="*/ 61 h 61"/>
                <a:gd name="T2" fmla="*/ 8 w 67"/>
                <a:gd name="T3" fmla="*/ 53 h 61"/>
                <a:gd name="T4" fmla="*/ 10 w 67"/>
                <a:gd name="T5" fmla="*/ 24 h 61"/>
                <a:gd name="T6" fmla="*/ 31 w 67"/>
                <a:gd name="T7" fmla="*/ 7 h 61"/>
                <a:gd name="T8" fmla="*/ 60 w 67"/>
                <a:gd name="T9" fmla="*/ 10 h 61"/>
                <a:gd name="T10" fmla="*/ 57 w 67"/>
                <a:gd name="T11" fmla="*/ 39 h 61"/>
                <a:gd name="T12" fmla="*/ 37 w 67"/>
                <a:gd name="T13" fmla="*/ 56 h 61"/>
                <a:gd name="T14" fmla="*/ 23 w 67"/>
                <a:gd name="T15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61">
                  <a:moveTo>
                    <a:pt x="23" y="61"/>
                  </a:moveTo>
                  <a:cubicBezTo>
                    <a:pt x="17" y="61"/>
                    <a:pt x="12" y="58"/>
                    <a:pt x="8" y="53"/>
                  </a:cubicBezTo>
                  <a:cubicBezTo>
                    <a:pt x="0" y="44"/>
                    <a:pt x="1" y="31"/>
                    <a:pt x="10" y="24"/>
                  </a:cubicBezTo>
                  <a:cubicBezTo>
                    <a:pt x="31" y="7"/>
                    <a:pt x="31" y="7"/>
                    <a:pt x="31" y="7"/>
                  </a:cubicBezTo>
                  <a:cubicBezTo>
                    <a:pt x="39" y="0"/>
                    <a:pt x="52" y="1"/>
                    <a:pt x="60" y="10"/>
                  </a:cubicBezTo>
                  <a:cubicBezTo>
                    <a:pt x="67" y="18"/>
                    <a:pt x="66" y="31"/>
                    <a:pt x="57" y="39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3" y="59"/>
                    <a:pt x="28" y="61"/>
                    <a:pt x="23" y="61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4" name="Freeform 322">
              <a:extLst>
                <a:ext uri="{FF2B5EF4-FFF2-40B4-BE49-F238E27FC236}">
                  <a16:creationId xmlns="" xmlns:a16="http://schemas.microsoft.com/office/drawing/2014/main" id="{D3F83BB1-AFC5-4FBE-B620-C8BCD251116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6" y="1246"/>
              <a:ext cx="34" cy="23"/>
            </a:xfrm>
            <a:custGeom>
              <a:avLst/>
              <a:gdLst>
                <a:gd name="T0" fmla="*/ 23 w 71"/>
                <a:gd name="T1" fmla="*/ 48 h 48"/>
                <a:gd name="T2" fmla="*/ 3 w 71"/>
                <a:gd name="T3" fmla="*/ 32 h 48"/>
                <a:gd name="T4" fmla="*/ 19 w 71"/>
                <a:gd name="T5" fmla="*/ 8 h 48"/>
                <a:gd name="T6" fmla="*/ 45 w 71"/>
                <a:gd name="T7" fmla="*/ 2 h 48"/>
                <a:gd name="T8" fmla="*/ 69 w 71"/>
                <a:gd name="T9" fmla="*/ 19 h 48"/>
                <a:gd name="T10" fmla="*/ 53 w 71"/>
                <a:gd name="T11" fmla="*/ 43 h 48"/>
                <a:gd name="T12" fmla="*/ 27 w 71"/>
                <a:gd name="T13" fmla="*/ 48 h 48"/>
                <a:gd name="T14" fmla="*/ 23 w 71"/>
                <a:gd name="T15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48">
                  <a:moveTo>
                    <a:pt x="23" y="48"/>
                  </a:moveTo>
                  <a:cubicBezTo>
                    <a:pt x="13" y="48"/>
                    <a:pt x="4" y="42"/>
                    <a:pt x="3" y="32"/>
                  </a:cubicBezTo>
                  <a:cubicBezTo>
                    <a:pt x="0" y="21"/>
                    <a:pt x="8" y="10"/>
                    <a:pt x="19" y="8"/>
                  </a:cubicBezTo>
                  <a:cubicBezTo>
                    <a:pt x="45" y="2"/>
                    <a:pt x="45" y="2"/>
                    <a:pt x="45" y="2"/>
                  </a:cubicBezTo>
                  <a:cubicBezTo>
                    <a:pt x="56" y="0"/>
                    <a:pt x="67" y="8"/>
                    <a:pt x="69" y="19"/>
                  </a:cubicBezTo>
                  <a:cubicBezTo>
                    <a:pt x="71" y="30"/>
                    <a:pt x="64" y="41"/>
                    <a:pt x="53" y="43"/>
                  </a:cubicBezTo>
                  <a:cubicBezTo>
                    <a:pt x="27" y="48"/>
                    <a:pt x="27" y="48"/>
                    <a:pt x="27" y="48"/>
                  </a:cubicBezTo>
                  <a:cubicBezTo>
                    <a:pt x="25" y="48"/>
                    <a:pt x="24" y="48"/>
                    <a:pt x="23" y="4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5" name="Freeform 323">
              <a:extLst>
                <a:ext uri="{FF2B5EF4-FFF2-40B4-BE49-F238E27FC236}">
                  <a16:creationId xmlns="" xmlns:a16="http://schemas.microsoft.com/office/drawing/2014/main" id="{E056F9FD-2631-42F8-B355-363E01D5F5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89" y="1261"/>
              <a:ext cx="30" cy="31"/>
            </a:xfrm>
            <a:custGeom>
              <a:avLst/>
              <a:gdLst>
                <a:gd name="T0" fmla="*/ 40 w 63"/>
                <a:gd name="T1" fmla="*/ 64 h 64"/>
                <a:gd name="T2" fmla="*/ 25 w 63"/>
                <a:gd name="T3" fmla="*/ 57 h 64"/>
                <a:gd name="T4" fmla="*/ 7 w 63"/>
                <a:gd name="T5" fmla="*/ 36 h 64"/>
                <a:gd name="T6" fmla="*/ 10 w 63"/>
                <a:gd name="T7" fmla="*/ 7 h 64"/>
                <a:gd name="T8" fmla="*/ 39 w 63"/>
                <a:gd name="T9" fmla="*/ 10 h 64"/>
                <a:gd name="T10" fmla="*/ 56 w 63"/>
                <a:gd name="T11" fmla="*/ 30 h 64"/>
                <a:gd name="T12" fmla="*/ 54 w 63"/>
                <a:gd name="T13" fmla="*/ 59 h 64"/>
                <a:gd name="T14" fmla="*/ 40 w 63"/>
                <a:gd name="T15" fmla="*/ 6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64">
                  <a:moveTo>
                    <a:pt x="40" y="64"/>
                  </a:moveTo>
                  <a:cubicBezTo>
                    <a:pt x="34" y="64"/>
                    <a:pt x="29" y="61"/>
                    <a:pt x="25" y="57"/>
                  </a:cubicBezTo>
                  <a:cubicBezTo>
                    <a:pt x="7" y="36"/>
                    <a:pt x="7" y="36"/>
                    <a:pt x="7" y="36"/>
                  </a:cubicBezTo>
                  <a:cubicBezTo>
                    <a:pt x="0" y="27"/>
                    <a:pt x="1" y="14"/>
                    <a:pt x="10" y="7"/>
                  </a:cubicBezTo>
                  <a:cubicBezTo>
                    <a:pt x="19" y="0"/>
                    <a:pt x="32" y="1"/>
                    <a:pt x="39" y="10"/>
                  </a:cubicBezTo>
                  <a:cubicBezTo>
                    <a:pt x="56" y="30"/>
                    <a:pt x="56" y="30"/>
                    <a:pt x="56" y="30"/>
                  </a:cubicBezTo>
                  <a:cubicBezTo>
                    <a:pt x="63" y="39"/>
                    <a:pt x="62" y="52"/>
                    <a:pt x="54" y="59"/>
                  </a:cubicBezTo>
                  <a:cubicBezTo>
                    <a:pt x="50" y="62"/>
                    <a:pt x="45" y="64"/>
                    <a:pt x="40" y="64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6" name="Freeform 324">
              <a:extLst>
                <a:ext uri="{FF2B5EF4-FFF2-40B4-BE49-F238E27FC236}">
                  <a16:creationId xmlns="" xmlns:a16="http://schemas.microsoft.com/office/drawing/2014/main" id="{81D6E9D5-533A-4694-B9C1-FB68AE4FBA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2" y="1224"/>
              <a:ext cx="32" cy="29"/>
            </a:xfrm>
            <a:custGeom>
              <a:avLst/>
              <a:gdLst>
                <a:gd name="T0" fmla="*/ 44 w 67"/>
                <a:gd name="T1" fmla="*/ 60 h 60"/>
                <a:gd name="T2" fmla="*/ 31 w 67"/>
                <a:gd name="T3" fmla="*/ 56 h 60"/>
                <a:gd name="T4" fmla="*/ 10 w 67"/>
                <a:gd name="T5" fmla="*/ 38 h 60"/>
                <a:gd name="T6" fmla="*/ 8 w 67"/>
                <a:gd name="T7" fmla="*/ 9 h 60"/>
                <a:gd name="T8" fmla="*/ 36 w 67"/>
                <a:gd name="T9" fmla="*/ 7 h 60"/>
                <a:gd name="T10" fmla="*/ 57 w 67"/>
                <a:gd name="T11" fmla="*/ 24 h 60"/>
                <a:gd name="T12" fmla="*/ 60 w 67"/>
                <a:gd name="T13" fmla="*/ 53 h 60"/>
                <a:gd name="T14" fmla="*/ 44 w 67"/>
                <a:gd name="T1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60">
                  <a:moveTo>
                    <a:pt x="44" y="60"/>
                  </a:moveTo>
                  <a:cubicBezTo>
                    <a:pt x="39" y="60"/>
                    <a:pt x="35" y="59"/>
                    <a:pt x="31" y="56"/>
                  </a:cubicBezTo>
                  <a:cubicBezTo>
                    <a:pt x="10" y="38"/>
                    <a:pt x="10" y="38"/>
                    <a:pt x="10" y="38"/>
                  </a:cubicBezTo>
                  <a:cubicBezTo>
                    <a:pt x="1" y="31"/>
                    <a:pt x="0" y="18"/>
                    <a:pt x="8" y="9"/>
                  </a:cubicBezTo>
                  <a:cubicBezTo>
                    <a:pt x="15" y="1"/>
                    <a:pt x="28" y="0"/>
                    <a:pt x="36" y="7"/>
                  </a:cubicBezTo>
                  <a:cubicBezTo>
                    <a:pt x="57" y="24"/>
                    <a:pt x="57" y="24"/>
                    <a:pt x="57" y="24"/>
                  </a:cubicBezTo>
                  <a:cubicBezTo>
                    <a:pt x="66" y="31"/>
                    <a:pt x="67" y="44"/>
                    <a:pt x="60" y="53"/>
                  </a:cubicBezTo>
                  <a:cubicBezTo>
                    <a:pt x="56" y="58"/>
                    <a:pt x="50" y="60"/>
                    <a:pt x="44" y="60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7" name="Freeform 325">
              <a:extLst>
                <a:ext uri="{FF2B5EF4-FFF2-40B4-BE49-F238E27FC236}">
                  <a16:creationId xmlns="" xmlns:a16="http://schemas.microsoft.com/office/drawing/2014/main" id="{820A0190-932A-442E-9225-280F14A3B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6" y="1245"/>
              <a:ext cx="34" cy="24"/>
            </a:xfrm>
            <a:custGeom>
              <a:avLst/>
              <a:gdLst>
                <a:gd name="T0" fmla="*/ 48 w 71"/>
                <a:gd name="T1" fmla="*/ 48 h 48"/>
                <a:gd name="T2" fmla="*/ 45 w 71"/>
                <a:gd name="T3" fmla="*/ 48 h 48"/>
                <a:gd name="T4" fmla="*/ 18 w 71"/>
                <a:gd name="T5" fmla="*/ 43 h 48"/>
                <a:gd name="T6" fmla="*/ 2 w 71"/>
                <a:gd name="T7" fmla="*/ 18 h 48"/>
                <a:gd name="T8" fmla="*/ 26 w 71"/>
                <a:gd name="T9" fmla="*/ 2 h 48"/>
                <a:gd name="T10" fmla="*/ 52 w 71"/>
                <a:gd name="T11" fmla="*/ 7 h 48"/>
                <a:gd name="T12" fmla="*/ 69 w 71"/>
                <a:gd name="T13" fmla="*/ 31 h 48"/>
                <a:gd name="T14" fmla="*/ 48 w 71"/>
                <a:gd name="T15" fmla="*/ 4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1" h="48">
                  <a:moveTo>
                    <a:pt x="48" y="48"/>
                  </a:moveTo>
                  <a:cubicBezTo>
                    <a:pt x="47" y="48"/>
                    <a:pt x="46" y="48"/>
                    <a:pt x="45" y="48"/>
                  </a:cubicBezTo>
                  <a:cubicBezTo>
                    <a:pt x="18" y="43"/>
                    <a:pt x="18" y="43"/>
                    <a:pt x="18" y="43"/>
                  </a:cubicBezTo>
                  <a:cubicBezTo>
                    <a:pt x="7" y="40"/>
                    <a:pt x="0" y="30"/>
                    <a:pt x="2" y="18"/>
                  </a:cubicBezTo>
                  <a:cubicBezTo>
                    <a:pt x="4" y="7"/>
                    <a:pt x="15" y="0"/>
                    <a:pt x="26" y="2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64" y="10"/>
                    <a:pt x="71" y="20"/>
                    <a:pt x="69" y="31"/>
                  </a:cubicBezTo>
                  <a:cubicBezTo>
                    <a:pt x="67" y="41"/>
                    <a:pt x="58" y="48"/>
                    <a:pt x="48" y="4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8" name="Freeform 326">
              <a:extLst>
                <a:ext uri="{FF2B5EF4-FFF2-40B4-BE49-F238E27FC236}">
                  <a16:creationId xmlns="" xmlns:a16="http://schemas.microsoft.com/office/drawing/2014/main" id="{4A40C6B8-F2C9-4437-900A-9C35B66277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6" y="1259"/>
              <a:ext cx="31" cy="32"/>
            </a:xfrm>
            <a:custGeom>
              <a:avLst/>
              <a:gdLst>
                <a:gd name="T0" fmla="*/ 23 w 63"/>
                <a:gd name="T1" fmla="*/ 65 h 65"/>
                <a:gd name="T2" fmla="*/ 10 w 63"/>
                <a:gd name="T3" fmla="*/ 60 h 65"/>
                <a:gd name="T4" fmla="*/ 7 w 63"/>
                <a:gd name="T5" fmla="*/ 31 h 65"/>
                <a:gd name="T6" fmla="*/ 24 w 63"/>
                <a:gd name="T7" fmla="*/ 10 h 65"/>
                <a:gd name="T8" fmla="*/ 53 w 63"/>
                <a:gd name="T9" fmla="*/ 8 h 65"/>
                <a:gd name="T10" fmla="*/ 56 w 63"/>
                <a:gd name="T11" fmla="*/ 37 h 65"/>
                <a:gd name="T12" fmla="*/ 39 w 63"/>
                <a:gd name="T13" fmla="*/ 57 h 65"/>
                <a:gd name="T14" fmla="*/ 23 w 63"/>
                <a:gd name="T15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65">
                  <a:moveTo>
                    <a:pt x="23" y="65"/>
                  </a:moveTo>
                  <a:cubicBezTo>
                    <a:pt x="18" y="65"/>
                    <a:pt x="14" y="63"/>
                    <a:pt x="10" y="60"/>
                  </a:cubicBezTo>
                  <a:cubicBezTo>
                    <a:pt x="1" y="53"/>
                    <a:pt x="0" y="40"/>
                    <a:pt x="7" y="31"/>
                  </a:cubicBezTo>
                  <a:cubicBezTo>
                    <a:pt x="24" y="10"/>
                    <a:pt x="24" y="10"/>
                    <a:pt x="24" y="10"/>
                  </a:cubicBezTo>
                  <a:cubicBezTo>
                    <a:pt x="32" y="2"/>
                    <a:pt x="45" y="0"/>
                    <a:pt x="53" y="8"/>
                  </a:cubicBezTo>
                  <a:cubicBezTo>
                    <a:pt x="62" y="15"/>
                    <a:pt x="63" y="28"/>
                    <a:pt x="56" y="37"/>
                  </a:cubicBezTo>
                  <a:cubicBezTo>
                    <a:pt x="39" y="57"/>
                    <a:pt x="39" y="57"/>
                    <a:pt x="39" y="57"/>
                  </a:cubicBezTo>
                  <a:cubicBezTo>
                    <a:pt x="35" y="62"/>
                    <a:pt x="29" y="65"/>
                    <a:pt x="23" y="65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Freeform 327">
              <a:extLst>
                <a:ext uri="{FF2B5EF4-FFF2-40B4-BE49-F238E27FC236}">
                  <a16:creationId xmlns="" xmlns:a16="http://schemas.microsoft.com/office/drawing/2014/main" id="{383AE774-995A-418F-A8E6-2537A8118305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6" y="1266"/>
              <a:ext cx="20" cy="32"/>
            </a:xfrm>
            <a:custGeom>
              <a:avLst/>
              <a:gdLst>
                <a:gd name="T0" fmla="*/ 20 w 41"/>
                <a:gd name="T1" fmla="*/ 68 h 68"/>
                <a:gd name="T2" fmla="*/ 0 w 41"/>
                <a:gd name="T3" fmla="*/ 47 h 68"/>
                <a:gd name="T4" fmla="*/ 0 w 41"/>
                <a:gd name="T5" fmla="*/ 21 h 68"/>
                <a:gd name="T6" fmla="*/ 20 w 41"/>
                <a:gd name="T7" fmla="*/ 0 h 68"/>
                <a:gd name="T8" fmla="*/ 41 w 41"/>
                <a:gd name="T9" fmla="*/ 21 h 68"/>
                <a:gd name="T10" fmla="*/ 41 w 41"/>
                <a:gd name="T11" fmla="*/ 47 h 68"/>
                <a:gd name="T12" fmla="*/ 20 w 41"/>
                <a:gd name="T13" fmla="*/ 68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68">
                  <a:moveTo>
                    <a:pt x="20" y="68"/>
                  </a:moveTo>
                  <a:cubicBezTo>
                    <a:pt x="9" y="68"/>
                    <a:pt x="0" y="59"/>
                    <a:pt x="0" y="47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1" y="9"/>
                    <a:pt x="41" y="21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59"/>
                    <a:pt x="32" y="68"/>
                    <a:pt x="20" y="68"/>
                  </a:cubicBezTo>
                  <a:close/>
                </a:path>
              </a:pathLst>
            </a:custGeom>
            <a:solidFill>
              <a:srgbClr val="E992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9879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35EAC6F3-02DC-48C3-B4B5-0C9533BAC1AC}"/>
              </a:ext>
            </a:extLst>
          </p:cNvPr>
          <p:cNvSpPr/>
          <p:nvPr/>
        </p:nvSpPr>
        <p:spPr>
          <a:xfrm>
            <a:off x="1835726" y="931834"/>
            <a:ext cx="2367973" cy="49680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29B8D3F-A54F-4E4A-9B58-C1A0E1DE65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14" y="931834"/>
            <a:ext cx="476140" cy="49680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C7E55CC8-800B-4F7D-80EC-3FA202C30BB5}"/>
              </a:ext>
            </a:extLst>
          </p:cNvPr>
          <p:cNvSpPr txBox="1"/>
          <p:nvPr/>
        </p:nvSpPr>
        <p:spPr>
          <a:xfrm>
            <a:off x="1835726" y="843863"/>
            <a:ext cx="25330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04 </a:t>
            </a: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定制培训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="" xmlns:a16="http://schemas.microsoft.com/office/drawing/2014/main" id="{4CE1C603-386D-42B8-804E-553CB47B19A7}"/>
              </a:ext>
            </a:extLst>
          </p:cNvPr>
          <p:cNvSpPr txBox="1"/>
          <p:nvPr/>
        </p:nvSpPr>
        <p:spPr>
          <a:xfrm>
            <a:off x="6528788" y="2649286"/>
            <a:ext cx="322481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2335D3A3-15E2-43F7-882A-B0FC5F45A5B8}"/>
              </a:ext>
            </a:extLst>
          </p:cNvPr>
          <p:cNvSpPr txBox="1"/>
          <p:nvPr/>
        </p:nvSpPr>
        <p:spPr>
          <a:xfrm>
            <a:off x="6528788" y="2350442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D34E5D20-E11A-494B-BE53-9F3B189D7EF1}"/>
              </a:ext>
            </a:extLst>
          </p:cNvPr>
          <p:cNvSpPr txBox="1"/>
          <p:nvPr/>
        </p:nvSpPr>
        <p:spPr>
          <a:xfrm>
            <a:off x="6528788" y="3219895"/>
            <a:ext cx="322481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FE22BDA5-A6F7-4658-8E13-86CE8B78E4AC}"/>
              </a:ext>
            </a:extLst>
          </p:cNvPr>
          <p:cNvSpPr txBox="1"/>
          <p:nvPr/>
        </p:nvSpPr>
        <p:spPr>
          <a:xfrm>
            <a:off x="6528788" y="3790504"/>
            <a:ext cx="322481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B50CC365-FCEC-4A39-9489-B4A74DD80F03}"/>
              </a:ext>
            </a:extLst>
          </p:cNvPr>
          <p:cNvSpPr txBox="1"/>
          <p:nvPr/>
        </p:nvSpPr>
        <p:spPr>
          <a:xfrm>
            <a:off x="6528788" y="4361113"/>
            <a:ext cx="3224812" cy="6251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="" xmlns:a16="http://schemas.microsoft.com/office/drawing/2014/main" id="{0AC8D3D0-ECE2-4311-9757-3CC3D4053E8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991" y="1930016"/>
            <a:ext cx="4939665" cy="3482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291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5" grpId="0"/>
      <p:bldP spid="6" grpId="0"/>
      <p:bldP spid="7" grpId="0"/>
      <p:bldP spid="8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>
            <a:extLst>
              <a:ext uri="{FF2B5EF4-FFF2-40B4-BE49-F238E27FC236}">
                <a16:creationId xmlns="" xmlns:a16="http://schemas.microsoft.com/office/drawing/2014/main" id="{CFCE4943-0DAD-4370-BA72-347C97CD11F6}"/>
              </a:ext>
            </a:extLst>
          </p:cNvPr>
          <p:cNvSpPr/>
          <p:nvPr/>
        </p:nvSpPr>
        <p:spPr>
          <a:xfrm>
            <a:off x="3888147" y="4851367"/>
            <a:ext cx="2512653" cy="565634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3" name="图片 22">
            <a:extLst>
              <a:ext uri="{FF2B5EF4-FFF2-40B4-BE49-F238E27FC236}">
                <a16:creationId xmlns="" xmlns:a16="http://schemas.microsoft.com/office/drawing/2014/main" id="{37878F43-44B3-49E3-8A8D-D357BC3847D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8600"/>
            <a:ext cx="1735016" cy="2819400"/>
          </a:xfrm>
          <a:prstGeom prst="rect">
            <a:avLst/>
          </a:prstGeom>
        </p:spPr>
      </p:pic>
      <p:pic>
        <p:nvPicPr>
          <p:cNvPr id="21" name="图片 20">
            <a:extLst>
              <a:ext uri="{FF2B5EF4-FFF2-40B4-BE49-F238E27FC236}">
                <a16:creationId xmlns="" xmlns:a16="http://schemas.microsoft.com/office/drawing/2014/main" id="{CE924E31-D6D2-48B5-B588-3E84523488D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6373" y="1"/>
            <a:ext cx="1805627" cy="2281302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D4036C5E-528E-4F4F-81AF-16F60F10B79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016689" y="-2260302"/>
            <a:ext cx="6405056" cy="11535259"/>
          </a:xfrm>
          <a:prstGeom prst="rect">
            <a:avLst/>
          </a:prstGeom>
          <a:effectLst>
            <a:outerShdw blurRad="50800" dist="12700" sx="102000" sy="102000" algn="ctr" rotWithShape="0">
              <a:prstClr val="black">
                <a:alpha val="13000"/>
              </a:prstClr>
            </a:outerShdw>
          </a:effectLst>
        </p:spPr>
      </p:pic>
      <p:pic>
        <p:nvPicPr>
          <p:cNvPr id="9" name="图片 8" descr="图片包含 玩具, 玩偶&#10;&#10;自动生成的说明">
            <a:extLst>
              <a:ext uri="{FF2B5EF4-FFF2-40B4-BE49-F238E27FC236}">
                <a16:creationId xmlns="" xmlns:a16="http://schemas.microsoft.com/office/drawing/2014/main" id="{59DB6CC5-B8F6-45A6-BD19-DB0EEDE6FEB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3130" y="1584234"/>
            <a:ext cx="2246741" cy="528627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="" xmlns:a16="http://schemas.microsoft.com/office/drawing/2014/main" id="{1BA23D6B-3ED8-4207-86F4-F05907A7E18E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672" y="736088"/>
            <a:ext cx="2253122" cy="2255049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="" xmlns:a16="http://schemas.microsoft.com/office/drawing/2014/main" id="{20063C5E-7AEA-49B0-B373-4705240A54A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9288" y="1758848"/>
            <a:ext cx="676924" cy="811262"/>
          </a:xfrm>
          <a:prstGeom prst="rect">
            <a:avLst/>
          </a:prstGeom>
        </p:spPr>
      </p:pic>
      <p:pic>
        <p:nvPicPr>
          <p:cNvPr id="15" name="图片 14" descr="图片包含 物体&#10;&#10;自动生成的说明">
            <a:extLst>
              <a:ext uri="{FF2B5EF4-FFF2-40B4-BE49-F238E27FC236}">
                <a16:creationId xmlns="" xmlns:a16="http://schemas.microsoft.com/office/drawing/2014/main" id="{1160133A-F8D9-49EC-8AF8-C7AE4D1BA56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8893" y="5360125"/>
            <a:ext cx="1903748" cy="1516405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="" xmlns:a16="http://schemas.microsoft.com/office/drawing/2014/main" id="{471875CF-7777-4BEC-9257-2C7F54AF4EE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0071" y="5217117"/>
            <a:ext cx="863725" cy="901210"/>
          </a:xfrm>
          <a:prstGeom prst="rect">
            <a:avLst/>
          </a:prstGeom>
        </p:spPr>
      </p:pic>
      <p:pic>
        <p:nvPicPr>
          <p:cNvPr id="19" name="图片 18" descr="图片包含 文字&#10;&#10;自动生成的说明">
            <a:extLst>
              <a:ext uri="{FF2B5EF4-FFF2-40B4-BE49-F238E27FC236}">
                <a16:creationId xmlns="" xmlns:a16="http://schemas.microsoft.com/office/drawing/2014/main" id="{0FFE2D1F-3C92-41B6-85A0-891B16A92BD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636570" y="-609614"/>
            <a:ext cx="1233491" cy="2413090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="" xmlns:a16="http://schemas.microsoft.com/office/drawing/2014/main" id="{3CA2E288-6485-41F5-9D90-A7CFFCE8DE90}"/>
              </a:ext>
            </a:extLst>
          </p:cNvPr>
          <p:cNvSpPr txBox="1"/>
          <p:nvPr/>
        </p:nvSpPr>
        <p:spPr>
          <a:xfrm>
            <a:off x="1118907" y="1360031"/>
            <a:ext cx="6981537" cy="1600438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en-US" altLang="zh-CN" sz="9800" b="1" dirty="0">
                <a:solidFill>
                  <a:srgbClr val="2A59A7"/>
                </a:solidFill>
                <a:latin typeface="Aa法式拼音 (非商业使用)" panose="02010600010101010101" pitchFamily="2" charset="-122"/>
                <a:ea typeface="Aa法式拼音 (非商业使用)" panose="02010600010101010101" pitchFamily="2" charset="-122"/>
                <a:cs typeface="+mn-ea"/>
                <a:sym typeface="+mn-lt"/>
              </a:rPr>
              <a:t>THANKS</a:t>
            </a:r>
            <a:endParaRPr lang="zh-CN" altLang="en-US" sz="9800" b="1" dirty="0">
              <a:solidFill>
                <a:srgbClr val="2A59A7"/>
              </a:solidFill>
              <a:latin typeface="Aa法式拼音 (非商业使用)" panose="02010600010101010101" pitchFamily="2" charset="-122"/>
              <a:ea typeface="Aa法式拼音 (非商业使用)" panose="02010600010101010101" pitchFamily="2" charset="-122"/>
              <a:cs typeface="+mn-ea"/>
              <a:sym typeface="+mn-lt"/>
            </a:endParaRPr>
          </a:p>
        </p:txBody>
      </p:sp>
      <p:sp>
        <p:nvSpPr>
          <p:cNvPr id="5" name="矩形 4">
            <a:extLst>
              <a:ext uri="{FF2B5EF4-FFF2-40B4-BE49-F238E27FC236}">
                <a16:creationId xmlns="" xmlns:a16="http://schemas.microsoft.com/office/drawing/2014/main" id="{1B59FB5B-D0C9-4919-B74F-030FB018C38F}"/>
              </a:ext>
            </a:extLst>
          </p:cNvPr>
          <p:cNvSpPr/>
          <p:nvPr/>
        </p:nvSpPr>
        <p:spPr>
          <a:xfrm>
            <a:off x="2716287" y="2963588"/>
            <a:ext cx="6464632" cy="1569660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lang="zh-CN" altLang="en-US" sz="9600" b="1" dirty="0">
                <a:solidFill>
                  <a:srgbClr val="2A59A7"/>
                </a:solidFill>
                <a:latin typeface="Aa法式拼音 (非商业使用)" panose="02010600010101010101" pitchFamily="2" charset="-122"/>
                <a:ea typeface="Aa法式拼音 (非商业使用)" panose="02010600010101010101" pitchFamily="2" charset="-122"/>
                <a:cs typeface="+mn-ea"/>
                <a:sym typeface="+mn-lt"/>
              </a:rPr>
              <a:t>欢迎报名</a:t>
            </a:r>
          </a:p>
        </p:txBody>
      </p:sp>
      <p:sp>
        <p:nvSpPr>
          <p:cNvPr id="26" name="矩形 25">
            <a:extLst>
              <a:ext uri="{FF2B5EF4-FFF2-40B4-BE49-F238E27FC236}">
                <a16:creationId xmlns="" xmlns:a16="http://schemas.microsoft.com/office/drawing/2014/main" id="{26ABD5C6-13D6-40B3-9DB4-E2EEC47A10F5}"/>
              </a:ext>
            </a:extLst>
          </p:cNvPr>
          <p:cNvSpPr/>
          <p:nvPr/>
        </p:nvSpPr>
        <p:spPr>
          <a:xfrm>
            <a:off x="3741116" y="4702665"/>
            <a:ext cx="2512653" cy="56563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矩形: 圆角 38">
            <a:extLst>
              <a:ext uri="{FF2B5EF4-FFF2-40B4-BE49-F238E27FC236}">
                <a16:creationId xmlns="" xmlns:a16="http://schemas.microsoft.com/office/drawing/2014/main" id="{282B2151-24AA-4F12-8AC5-9479FC7E83F2}"/>
              </a:ext>
            </a:extLst>
          </p:cNvPr>
          <p:cNvSpPr/>
          <p:nvPr/>
        </p:nvSpPr>
        <p:spPr>
          <a:xfrm>
            <a:off x="4579343" y="5787413"/>
            <a:ext cx="3279747" cy="45719"/>
          </a:xfrm>
          <a:prstGeom prst="roundRect">
            <a:avLst>
              <a:gd name="adj" fmla="val 50000"/>
            </a:avLst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3" name="矩形: 圆角 42">
            <a:extLst>
              <a:ext uri="{FF2B5EF4-FFF2-40B4-BE49-F238E27FC236}">
                <a16:creationId xmlns="" xmlns:a16="http://schemas.microsoft.com/office/drawing/2014/main" id="{B43D718F-D90E-4063-840B-301832F834ED}"/>
              </a:ext>
            </a:extLst>
          </p:cNvPr>
          <p:cNvSpPr/>
          <p:nvPr/>
        </p:nvSpPr>
        <p:spPr>
          <a:xfrm>
            <a:off x="3873839" y="6028520"/>
            <a:ext cx="893985" cy="45719"/>
          </a:xfrm>
          <a:prstGeom prst="roundRect">
            <a:avLst>
              <a:gd name="adj" fmla="val 50000"/>
            </a:avLst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椭圆 39">
            <a:extLst>
              <a:ext uri="{FF2B5EF4-FFF2-40B4-BE49-F238E27FC236}">
                <a16:creationId xmlns="" xmlns:a16="http://schemas.microsoft.com/office/drawing/2014/main" id="{7166B9A7-88A8-4025-8F58-C4035DA28392}"/>
              </a:ext>
            </a:extLst>
          </p:cNvPr>
          <p:cNvSpPr/>
          <p:nvPr/>
        </p:nvSpPr>
        <p:spPr>
          <a:xfrm>
            <a:off x="8100445" y="5660088"/>
            <a:ext cx="254649" cy="254649"/>
          </a:xfrm>
          <a:prstGeom prst="ellipse">
            <a:avLst/>
          </a:prstGeom>
          <a:noFill/>
          <a:ln w="28575"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5" name="椭圆 44">
            <a:extLst>
              <a:ext uri="{FF2B5EF4-FFF2-40B4-BE49-F238E27FC236}">
                <a16:creationId xmlns="" xmlns:a16="http://schemas.microsoft.com/office/drawing/2014/main" id="{FE22CE39-3B53-44C8-82F0-C6C9A2F569E8}"/>
              </a:ext>
            </a:extLst>
          </p:cNvPr>
          <p:cNvSpPr/>
          <p:nvPr/>
        </p:nvSpPr>
        <p:spPr>
          <a:xfrm>
            <a:off x="7685654" y="2738556"/>
            <a:ext cx="234307" cy="234307"/>
          </a:xfrm>
          <a:prstGeom prst="ellipse">
            <a:avLst/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6" name="椭圆 45">
            <a:extLst>
              <a:ext uri="{FF2B5EF4-FFF2-40B4-BE49-F238E27FC236}">
                <a16:creationId xmlns="" xmlns:a16="http://schemas.microsoft.com/office/drawing/2014/main" id="{36F82A61-639F-4BE6-B4FE-E99E7023C92A}"/>
              </a:ext>
            </a:extLst>
          </p:cNvPr>
          <p:cNvSpPr/>
          <p:nvPr/>
        </p:nvSpPr>
        <p:spPr>
          <a:xfrm>
            <a:off x="320915" y="1909991"/>
            <a:ext cx="160109" cy="160109"/>
          </a:xfrm>
          <a:prstGeom prst="ellipse">
            <a:avLst/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9" name="椭圆 48">
            <a:extLst>
              <a:ext uri="{FF2B5EF4-FFF2-40B4-BE49-F238E27FC236}">
                <a16:creationId xmlns="" xmlns:a16="http://schemas.microsoft.com/office/drawing/2014/main" id="{800912F0-56A2-43AC-A77B-9BCC31210BFC}"/>
              </a:ext>
            </a:extLst>
          </p:cNvPr>
          <p:cNvSpPr/>
          <p:nvPr/>
        </p:nvSpPr>
        <p:spPr>
          <a:xfrm>
            <a:off x="1720589" y="4613341"/>
            <a:ext cx="200925" cy="200925"/>
          </a:xfrm>
          <a:prstGeom prst="ellipse">
            <a:avLst/>
          </a:prstGeom>
          <a:noFill/>
          <a:ln w="28575"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1" name="椭圆 50">
            <a:extLst>
              <a:ext uri="{FF2B5EF4-FFF2-40B4-BE49-F238E27FC236}">
                <a16:creationId xmlns="" xmlns:a16="http://schemas.microsoft.com/office/drawing/2014/main" id="{F5B2E83C-5A52-46C7-83E7-AA349AA3BF55}"/>
              </a:ext>
            </a:extLst>
          </p:cNvPr>
          <p:cNvSpPr/>
          <p:nvPr/>
        </p:nvSpPr>
        <p:spPr>
          <a:xfrm>
            <a:off x="2363294" y="6410392"/>
            <a:ext cx="155327" cy="155327"/>
          </a:xfrm>
          <a:prstGeom prst="ellipse">
            <a:avLst/>
          </a:prstGeom>
          <a:noFill/>
          <a:ln w="28575"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3" name="椭圆 52">
            <a:extLst>
              <a:ext uri="{FF2B5EF4-FFF2-40B4-BE49-F238E27FC236}">
                <a16:creationId xmlns="" xmlns:a16="http://schemas.microsoft.com/office/drawing/2014/main" id="{4A717E45-474E-4438-A51E-C2C9ED27C09D}"/>
              </a:ext>
            </a:extLst>
          </p:cNvPr>
          <p:cNvSpPr/>
          <p:nvPr/>
        </p:nvSpPr>
        <p:spPr>
          <a:xfrm>
            <a:off x="9263129" y="465447"/>
            <a:ext cx="155327" cy="155327"/>
          </a:xfrm>
          <a:prstGeom prst="ellipse">
            <a:avLst/>
          </a:prstGeom>
          <a:noFill/>
          <a:ln w="28575">
            <a:solidFill>
              <a:srgbClr val="295AA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2" name="文本框 41">
            <a:extLst>
              <a:ext uri="{FF2B5EF4-FFF2-40B4-BE49-F238E27FC236}">
                <a16:creationId xmlns="" xmlns:a16="http://schemas.microsoft.com/office/drawing/2014/main" id="{F3B71919-6017-48B9-A48D-5DF8FE9664DD}"/>
              </a:ext>
            </a:extLst>
          </p:cNvPr>
          <p:cNvSpPr txBox="1"/>
          <p:nvPr/>
        </p:nvSpPr>
        <p:spPr>
          <a:xfrm>
            <a:off x="4102450" y="4763738"/>
            <a:ext cx="21508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chemeClr val="bg1"/>
                </a:solidFill>
                <a:cs typeface="+mn-ea"/>
                <a:sym typeface="+mn-lt"/>
              </a:rPr>
              <a:t>优品</a:t>
            </a:r>
            <a:r>
              <a:rPr lang="zh-CN" altLang="en-US" sz="2400" dirty="0" smtClean="0">
                <a:solidFill>
                  <a:schemeClr val="bg1"/>
                </a:solidFill>
                <a:cs typeface="+mn-ea"/>
                <a:sym typeface="+mn-lt"/>
              </a:rPr>
              <a:t>培训中心</a:t>
            </a:r>
            <a:endParaRPr lang="zh-CN" altLang="en-US" sz="24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3158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" grpId="0"/>
      <p:bldP spid="5" grpId="0"/>
      <p:bldP spid="26" grpId="0" animBg="1"/>
      <p:bldP spid="4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 defTabSz="914400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defTabSz="914400"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defTabSz="914400"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3335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椭圆 35">
            <a:extLst>
              <a:ext uri="{FF2B5EF4-FFF2-40B4-BE49-F238E27FC236}">
                <a16:creationId xmlns="" xmlns:a16="http://schemas.microsoft.com/office/drawing/2014/main" id="{FC4BC7EF-389A-48C0-8420-BCA19A82E911}"/>
              </a:ext>
            </a:extLst>
          </p:cNvPr>
          <p:cNvSpPr/>
          <p:nvPr/>
        </p:nvSpPr>
        <p:spPr>
          <a:xfrm>
            <a:off x="320915" y="1909991"/>
            <a:ext cx="160109" cy="160109"/>
          </a:xfrm>
          <a:prstGeom prst="ellipse">
            <a:avLst/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="" xmlns:a16="http://schemas.microsoft.com/office/drawing/2014/main" id="{056AD1AC-B6DC-4EEF-9A9E-1FE0AC114D4D}"/>
              </a:ext>
            </a:extLst>
          </p:cNvPr>
          <p:cNvSpPr/>
          <p:nvPr/>
        </p:nvSpPr>
        <p:spPr>
          <a:xfrm>
            <a:off x="4008582" y="3189845"/>
            <a:ext cx="4733487" cy="1275569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="" xmlns:a16="http://schemas.microsoft.com/office/drawing/2014/main" id="{AF6765D3-DA13-4DDF-8A61-73A9814E7FAF}"/>
              </a:ext>
            </a:extLst>
          </p:cNvPr>
          <p:cNvSpPr/>
          <p:nvPr/>
        </p:nvSpPr>
        <p:spPr>
          <a:xfrm>
            <a:off x="3639126" y="2918591"/>
            <a:ext cx="4906707" cy="1275569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47" name="图片 46" descr="图片包含 玩具, 玩偶&#10;&#10;自动生成的说明">
            <a:extLst>
              <a:ext uri="{FF2B5EF4-FFF2-40B4-BE49-F238E27FC236}">
                <a16:creationId xmlns="" xmlns:a16="http://schemas.microsoft.com/office/drawing/2014/main" id="{37CBF8EE-D299-42C8-A248-F4E3C24AD3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988" y="2774604"/>
            <a:ext cx="1146341" cy="2697181"/>
          </a:xfrm>
          <a:prstGeom prst="rect">
            <a:avLst/>
          </a:prstGeom>
        </p:spPr>
      </p:pic>
      <p:sp>
        <p:nvSpPr>
          <p:cNvPr id="48" name="文本框 47">
            <a:extLst>
              <a:ext uri="{FF2B5EF4-FFF2-40B4-BE49-F238E27FC236}">
                <a16:creationId xmlns="" xmlns:a16="http://schemas.microsoft.com/office/drawing/2014/main" id="{3159EAD8-FAD9-4364-96D0-C4A842F74D3C}"/>
              </a:ext>
            </a:extLst>
          </p:cNvPr>
          <p:cNvSpPr txBox="1"/>
          <p:nvPr/>
        </p:nvSpPr>
        <p:spPr>
          <a:xfrm>
            <a:off x="4195589" y="3023143"/>
            <a:ext cx="39616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60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zh-CN" altLang="en-US" sz="60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名师介绍</a:t>
            </a:r>
          </a:p>
        </p:txBody>
      </p:sp>
      <p:sp>
        <p:nvSpPr>
          <p:cNvPr id="50" name="矩形 49">
            <a:extLst>
              <a:ext uri="{FF2B5EF4-FFF2-40B4-BE49-F238E27FC236}">
                <a16:creationId xmlns="" xmlns:a16="http://schemas.microsoft.com/office/drawing/2014/main" id="{0F7D3162-A1BB-4929-AC3C-692D399B923E}"/>
              </a:ext>
            </a:extLst>
          </p:cNvPr>
          <p:cNvSpPr/>
          <p:nvPr/>
        </p:nvSpPr>
        <p:spPr>
          <a:xfrm>
            <a:off x="5640600" y="1524185"/>
            <a:ext cx="1689886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dirty="0">
                <a:solidFill>
                  <a:srgbClr val="295AA7"/>
                </a:solidFill>
                <a:cs typeface="+mn-ea"/>
                <a:sym typeface="+mn-lt"/>
              </a:rPr>
              <a:t>01 </a:t>
            </a:r>
            <a:endParaRPr lang="zh-CN" altLang="en-US" sz="8000" dirty="0">
              <a:solidFill>
                <a:srgbClr val="295AA7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72431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8" grpId="0"/>
      <p:bldP spid="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="" xmlns:a16="http://schemas.microsoft.com/office/drawing/2014/main" id="{CA524569-4E84-4500-A3FF-36AC59E14BCE}"/>
              </a:ext>
            </a:extLst>
          </p:cNvPr>
          <p:cNvSpPr/>
          <p:nvPr/>
        </p:nvSpPr>
        <p:spPr>
          <a:xfrm>
            <a:off x="3200400" y="3861969"/>
            <a:ext cx="3870325" cy="1322255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="" xmlns:a16="http://schemas.microsoft.com/office/drawing/2014/main" id="{35EAC6F3-02DC-48C3-B4B5-0C9533BAC1AC}"/>
              </a:ext>
            </a:extLst>
          </p:cNvPr>
          <p:cNvSpPr/>
          <p:nvPr/>
        </p:nvSpPr>
        <p:spPr>
          <a:xfrm>
            <a:off x="1835726" y="931834"/>
            <a:ext cx="2367973" cy="49680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29B8D3F-A54F-4E4A-9B58-C1A0E1DE65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14" y="931834"/>
            <a:ext cx="476140" cy="49680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C7E55CC8-800B-4F7D-80EC-3FA202C30BB5}"/>
              </a:ext>
            </a:extLst>
          </p:cNvPr>
          <p:cNvSpPr txBox="1"/>
          <p:nvPr/>
        </p:nvSpPr>
        <p:spPr>
          <a:xfrm>
            <a:off x="1823026" y="862447"/>
            <a:ext cx="24695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01 </a:t>
            </a: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名师介绍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8A55BEA2-0390-4BAE-9BE2-A38F553B46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3775" y="2000250"/>
            <a:ext cx="4286250" cy="2857500"/>
          </a:xfrm>
          <a:prstGeom prst="rect">
            <a:avLst/>
          </a:prstGeom>
          <a:ln w="38100">
            <a:solidFill>
              <a:srgbClr val="295AA7"/>
            </a:solidFill>
          </a:ln>
        </p:spPr>
      </p:pic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1684EB09-A500-454C-99B9-06DDB0723677}"/>
              </a:ext>
            </a:extLst>
          </p:cNvPr>
          <p:cNvSpPr txBox="1"/>
          <p:nvPr/>
        </p:nvSpPr>
        <p:spPr>
          <a:xfrm>
            <a:off x="7656058" y="2590606"/>
            <a:ext cx="3113650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F3B421F4-983A-4F9E-850D-B0F33EFD0FA2}"/>
              </a:ext>
            </a:extLst>
          </p:cNvPr>
          <p:cNvSpPr txBox="1"/>
          <p:nvPr/>
        </p:nvSpPr>
        <p:spPr>
          <a:xfrm>
            <a:off x="7656058" y="2184164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9937180C-BFD8-495D-9D08-5474FA13221E}"/>
              </a:ext>
            </a:extLst>
          </p:cNvPr>
          <p:cNvSpPr txBox="1"/>
          <p:nvPr/>
        </p:nvSpPr>
        <p:spPr>
          <a:xfrm>
            <a:off x="7656058" y="4074314"/>
            <a:ext cx="3113650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="" xmlns:a16="http://schemas.microsoft.com/office/drawing/2014/main" id="{A5839CFE-49D1-49B4-A44A-454F17834020}"/>
              </a:ext>
            </a:extLst>
          </p:cNvPr>
          <p:cNvSpPr txBox="1"/>
          <p:nvPr/>
        </p:nvSpPr>
        <p:spPr>
          <a:xfrm>
            <a:off x="7656058" y="3723096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</p:spTree>
    <p:extLst>
      <p:ext uri="{BB962C8B-B14F-4D97-AF65-F5344CB8AC3E}">
        <p14:creationId xmlns:p14="http://schemas.microsoft.com/office/powerpoint/2010/main" val="3801640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4" grpId="0" animBg="1"/>
      <p:bldP spid="3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35EAC6F3-02DC-48C3-B4B5-0C9533BAC1AC}"/>
              </a:ext>
            </a:extLst>
          </p:cNvPr>
          <p:cNvSpPr/>
          <p:nvPr/>
        </p:nvSpPr>
        <p:spPr>
          <a:xfrm>
            <a:off x="1835726" y="931834"/>
            <a:ext cx="2367973" cy="49680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29B8D3F-A54F-4E4A-9B58-C1A0E1DE65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14" y="931834"/>
            <a:ext cx="476140" cy="49680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C7E55CC8-800B-4F7D-80EC-3FA202C30BB5}"/>
              </a:ext>
            </a:extLst>
          </p:cNvPr>
          <p:cNvSpPr txBox="1"/>
          <p:nvPr/>
        </p:nvSpPr>
        <p:spPr>
          <a:xfrm>
            <a:off x="1823026" y="862447"/>
            <a:ext cx="23806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01 </a:t>
            </a: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名师介绍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64045073-E1D7-4A3A-886E-4F965A0965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0191" y="2550953"/>
            <a:ext cx="3113650" cy="2075767"/>
          </a:xfrm>
          <a:prstGeom prst="rect">
            <a:avLst/>
          </a:prstGeom>
          <a:ln w="38100">
            <a:solidFill>
              <a:srgbClr val="295AA7"/>
            </a:solidFill>
          </a:ln>
        </p:spPr>
      </p:pic>
      <p:sp>
        <p:nvSpPr>
          <p:cNvPr id="6" name="文本框 5">
            <a:extLst>
              <a:ext uri="{FF2B5EF4-FFF2-40B4-BE49-F238E27FC236}">
                <a16:creationId xmlns="" xmlns:a16="http://schemas.microsoft.com/office/drawing/2014/main" id="{68D1211C-2AA8-4D5D-A034-C416202C8C3B}"/>
              </a:ext>
            </a:extLst>
          </p:cNvPr>
          <p:cNvSpPr txBox="1"/>
          <p:nvPr/>
        </p:nvSpPr>
        <p:spPr>
          <a:xfrm>
            <a:off x="8484139" y="2726563"/>
            <a:ext cx="3113650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D971F125-2F41-4C60-B10E-063024986FC4}"/>
              </a:ext>
            </a:extLst>
          </p:cNvPr>
          <p:cNvSpPr txBox="1"/>
          <p:nvPr/>
        </p:nvSpPr>
        <p:spPr>
          <a:xfrm>
            <a:off x="8484139" y="2320121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20330EDF-477A-490E-8369-5DFF61161B2F}"/>
              </a:ext>
            </a:extLst>
          </p:cNvPr>
          <p:cNvSpPr txBox="1"/>
          <p:nvPr/>
        </p:nvSpPr>
        <p:spPr>
          <a:xfrm>
            <a:off x="8484139" y="4210271"/>
            <a:ext cx="3113650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E99B8F38-9164-41CF-9435-F4F43058D825}"/>
              </a:ext>
            </a:extLst>
          </p:cNvPr>
          <p:cNvSpPr txBox="1"/>
          <p:nvPr/>
        </p:nvSpPr>
        <p:spPr>
          <a:xfrm>
            <a:off x="8484139" y="3859053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="" xmlns:a16="http://schemas.microsoft.com/office/drawing/2014/main" id="{6B2249CF-05A6-438B-9A40-983C43E67804}"/>
              </a:ext>
            </a:extLst>
          </p:cNvPr>
          <p:cNvSpPr txBox="1"/>
          <p:nvPr/>
        </p:nvSpPr>
        <p:spPr>
          <a:xfrm>
            <a:off x="1425525" y="2726563"/>
            <a:ext cx="3113650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="" xmlns:a16="http://schemas.microsoft.com/office/drawing/2014/main" id="{A7508F32-ACA5-474F-B5D1-467226A78769}"/>
              </a:ext>
            </a:extLst>
          </p:cNvPr>
          <p:cNvSpPr txBox="1"/>
          <p:nvPr/>
        </p:nvSpPr>
        <p:spPr>
          <a:xfrm>
            <a:off x="1425525" y="2320121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="" xmlns:a16="http://schemas.microsoft.com/office/drawing/2014/main" id="{4F17C897-42CF-4CD2-84C4-9DECAFA19BA4}"/>
              </a:ext>
            </a:extLst>
          </p:cNvPr>
          <p:cNvSpPr txBox="1"/>
          <p:nvPr/>
        </p:nvSpPr>
        <p:spPr>
          <a:xfrm>
            <a:off x="1425525" y="4210271"/>
            <a:ext cx="3113650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="" xmlns:a16="http://schemas.microsoft.com/office/drawing/2014/main" id="{F75C50D4-239B-453E-8580-3AA26CEC6649}"/>
              </a:ext>
            </a:extLst>
          </p:cNvPr>
          <p:cNvSpPr txBox="1"/>
          <p:nvPr/>
        </p:nvSpPr>
        <p:spPr>
          <a:xfrm>
            <a:off x="1425525" y="3859053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="" xmlns:a16="http://schemas.microsoft.com/office/drawing/2014/main" id="{28385413-BFEA-42C8-B0EA-66C7CAB3F7B6}"/>
              </a:ext>
            </a:extLst>
          </p:cNvPr>
          <p:cNvSpPr/>
          <p:nvPr/>
        </p:nvSpPr>
        <p:spPr>
          <a:xfrm>
            <a:off x="7475112" y="2301292"/>
            <a:ext cx="714346" cy="702436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1011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35EAC6F3-02DC-48C3-B4B5-0C9533BAC1AC}"/>
              </a:ext>
            </a:extLst>
          </p:cNvPr>
          <p:cNvSpPr/>
          <p:nvPr/>
        </p:nvSpPr>
        <p:spPr>
          <a:xfrm>
            <a:off x="1835726" y="931834"/>
            <a:ext cx="2367973" cy="49680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29B8D3F-A54F-4E4A-9B58-C1A0E1DE65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14" y="931834"/>
            <a:ext cx="476140" cy="49680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C7E55CC8-800B-4F7D-80EC-3FA202C30BB5}"/>
              </a:ext>
            </a:extLst>
          </p:cNvPr>
          <p:cNvSpPr txBox="1"/>
          <p:nvPr/>
        </p:nvSpPr>
        <p:spPr>
          <a:xfrm>
            <a:off x="1823026" y="862447"/>
            <a:ext cx="23679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01 </a:t>
            </a: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名师介绍</a:t>
            </a:r>
          </a:p>
        </p:txBody>
      </p:sp>
      <p:pic>
        <p:nvPicPr>
          <p:cNvPr id="17" name="图片 16">
            <a:extLst>
              <a:ext uri="{FF2B5EF4-FFF2-40B4-BE49-F238E27FC236}">
                <a16:creationId xmlns="" xmlns:a16="http://schemas.microsoft.com/office/drawing/2014/main" id="{49434723-60A7-4734-B280-1D9DDC1FDC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02426" y="2006460"/>
            <a:ext cx="4514274" cy="3224481"/>
          </a:xfrm>
          <a:prstGeom prst="rect">
            <a:avLst/>
          </a:prstGeom>
          <a:ln w="38100">
            <a:solidFill>
              <a:srgbClr val="295AA7"/>
            </a:solidFill>
          </a:ln>
        </p:spPr>
      </p:pic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2034DBBC-3E11-4345-B802-F4A779553271}"/>
              </a:ext>
            </a:extLst>
          </p:cNvPr>
          <p:cNvSpPr txBox="1"/>
          <p:nvPr/>
        </p:nvSpPr>
        <p:spPr>
          <a:xfrm>
            <a:off x="7122658" y="2524748"/>
            <a:ext cx="3634242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9" name="文本框 18">
            <a:extLst>
              <a:ext uri="{FF2B5EF4-FFF2-40B4-BE49-F238E27FC236}">
                <a16:creationId xmlns="" xmlns:a16="http://schemas.microsoft.com/office/drawing/2014/main" id="{F418C646-1A5A-4D84-970E-6B1685D38375}"/>
              </a:ext>
            </a:extLst>
          </p:cNvPr>
          <p:cNvSpPr txBox="1"/>
          <p:nvPr/>
        </p:nvSpPr>
        <p:spPr>
          <a:xfrm>
            <a:off x="7122658" y="2118306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997E4041-77E3-4D33-A8B8-EDFBCDC7D790}"/>
              </a:ext>
            </a:extLst>
          </p:cNvPr>
          <p:cNvSpPr txBox="1"/>
          <p:nvPr/>
        </p:nvSpPr>
        <p:spPr>
          <a:xfrm>
            <a:off x="7122658" y="3195838"/>
            <a:ext cx="3634242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="" xmlns:a16="http://schemas.microsoft.com/office/drawing/2014/main" id="{C95349AE-2A40-4A75-B4E4-EF0467D3BA6D}"/>
              </a:ext>
            </a:extLst>
          </p:cNvPr>
          <p:cNvSpPr txBox="1"/>
          <p:nvPr/>
        </p:nvSpPr>
        <p:spPr>
          <a:xfrm>
            <a:off x="7122658" y="3857415"/>
            <a:ext cx="3634242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22" name="文本框 21">
            <a:extLst>
              <a:ext uri="{FF2B5EF4-FFF2-40B4-BE49-F238E27FC236}">
                <a16:creationId xmlns="" xmlns:a16="http://schemas.microsoft.com/office/drawing/2014/main" id="{14F2A79A-560E-4A06-9E91-7335BD5B4185}"/>
              </a:ext>
            </a:extLst>
          </p:cNvPr>
          <p:cNvSpPr txBox="1"/>
          <p:nvPr/>
        </p:nvSpPr>
        <p:spPr>
          <a:xfrm>
            <a:off x="7122658" y="4528505"/>
            <a:ext cx="3634242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</p:spTree>
    <p:extLst>
      <p:ext uri="{BB962C8B-B14F-4D97-AF65-F5344CB8AC3E}">
        <p14:creationId xmlns:p14="http://schemas.microsoft.com/office/powerpoint/2010/main" val="3054437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35EAC6F3-02DC-48C3-B4B5-0C9533BAC1AC}"/>
              </a:ext>
            </a:extLst>
          </p:cNvPr>
          <p:cNvSpPr/>
          <p:nvPr/>
        </p:nvSpPr>
        <p:spPr>
          <a:xfrm>
            <a:off x="1835726" y="931834"/>
            <a:ext cx="2367973" cy="49680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29B8D3F-A54F-4E4A-9B58-C1A0E1DE65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14" y="931834"/>
            <a:ext cx="476140" cy="49680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C7E55CC8-800B-4F7D-80EC-3FA202C30BB5}"/>
              </a:ext>
            </a:extLst>
          </p:cNvPr>
          <p:cNvSpPr txBox="1"/>
          <p:nvPr/>
        </p:nvSpPr>
        <p:spPr>
          <a:xfrm>
            <a:off x="1823026" y="862447"/>
            <a:ext cx="23806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01 </a:t>
            </a: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名师介绍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B672B770-6DFA-4159-83A7-4323739C344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23026" y="2152650"/>
            <a:ext cx="8806874" cy="2831149"/>
          </a:xfrm>
          <a:prstGeom prst="rect">
            <a:avLst/>
          </a:prstGeom>
        </p:spPr>
      </p:pic>
      <p:sp>
        <p:nvSpPr>
          <p:cNvPr id="6" name="矩形 5">
            <a:extLst>
              <a:ext uri="{FF2B5EF4-FFF2-40B4-BE49-F238E27FC236}">
                <a16:creationId xmlns="" xmlns:a16="http://schemas.microsoft.com/office/drawing/2014/main" id="{7E60962D-05AE-45E0-951B-5A352CAD3D71}"/>
              </a:ext>
            </a:extLst>
          </p:cNvPr>
          <p:cNvSpPr/>
          <p:nvPr/>
        </p:nvSpPr>
        <p:spPr>
          <a:xfrm>
            <a:off x="7741227" y="1800991"/>
            <a:ext cx="3358574" cy="3596509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="" xmlns:a16="http://schemas.microsoft.com/office/drawing/2014/main" id="{CAA14387-B476-4BCA-A99E-2564B6E7532B}"/>
              </a:ext>
            </a:extLst>
          </p:cNvPr>
          <p:cNvSpPr txBox="1"/>
          <p:nvPr/>
        </p:nvSpPr>
        <p:spPr>
          <a:xfrm>
            <a:off x="7986151" y="2559092"/>
            <a:ext cx="3113650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="" xmlns:a16="http://schemas.microsoft.com/office/drawing/2014/main" id="{C83ECD10-10B1-4BB1-9C14-4578425EF7E9}"/>
              </a:ext>
            </a:extLst>
          </p:cNvPr>
          <p:cNvSpPr txBox="1"/>
          <p:nvPr/>
        </p:nvSpPr>
        <p:spPr>
          <a:xfrm>
            <a:off x="7986151" y="2152650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="" xmlns:a16="http://schemas.microsoft.com/office/drawing/2014/main" id="{F77E42E3-8B3F-4352-B1A9-AA37366280E2}"/>
              </a:ext>
            </a:extLst>
          </p:cNvPr>
          <p:cNvSpPr txBox="1"/>
          <p:nvPr/>
        </p:nvSpPr>
        <p:spPr>
          <a:xfrm>
            <a:off x="7986151" y="3245255"/>
            <a:ext cx="3113650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="" xmlns:a16="http://schemas.microsoft.com/office/drawing/2014/main" id="{E3DABBA4-3449-4908-8B1F-70CF0A987336}"/>
              </a:ext>
            </a:extLst>
          </p:cNvPr>
          <p:cNvSpPr txBox="1"/>
          <p:nvPr/>
        </p:nvSpPr>
        <p:spPr>
          <a:xfrm>
            <a:off x="7986151" y="3947691"/>
            <a:ext cx="3113650" cy="7013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bg1"/>
                </a:solidFill>
                <a:cs typeface="+mn-ea"/>
                <a:sym typeface="+mn-lt"/>
              </a:rPr>
              <a:t>点击输入标题内容，点击输入文本内容，点击替换文字内容。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02954" y="6619564"/>
            <a:ext cx="1440159" cy="1231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模板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</a:rPr>
              <a:t>http://www.1ppt.com/hangye/</a:t>
            </a:r>
          </a:p>
        </p:txBody>
      </p:sp>
    </p:spTree>
    <p:extLst>
      <p:ext uri="{BB962C8B-B14F-4D97-AF65-F5344CB8AC3E}">
        <p14:creationId xmlns:p14="http://schemas.microsoft.com/office/powerpoint/2010/main" val="1126786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grpId="0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6" grpId="0" animBg="1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="" xmlns:a16="http://schemas.microsoft.com/office/drawing/2014/main" id="{35EAC6F3-02DC-48C3-B4B5-0C9533BAC1AC}"/>
              </a:ext>
            </a:extLst>
          </p:cNvPr>
          <p:cNvSpPr/>
          <p:nvPr/>
        </p:nvSpPr>
        <p:spPr>
          <a:xfrm>
            <a:off x="1835726" y="931834"/>
            <a:ext cx="2367973" cy="496804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2" name="图片 1">
            <a:extLst>
              <a:ext uri="{FF2B5EF4-FFF2-40B4-BE49-F238E27FC236}">
                <a16:creationId xmlns="" xmlns:a16="http://schemas.microsoft.com/office/drawing/2014/main" id="{929B8D3F-A54F-4E4A-9B58-C1A0E1DE65A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6814" y="931834"/>
            <a:ext cx="476140" cy="496804"/>
          </a:xfrm>
          <a:prstGeom prst="rect">
            <a:avLst/>
          </a:prstGeom>
        </p:spPr>
      </p:pic>
      <p:sp>
        <p:nvSpPr>
          <p:cNvPr id="3" name="文本框 2">
            <a:extLst>
              <a:ext uri="{FF2B5EF4-FFF2-40B4-BE49-F238E27FC236}">
                <a16:creationId xmlns="" xmlns:a16="http://schemas.microsoft.com/office/drawing/2014/main" id="{C7E55CC8-800B-4F7D-80EC-3FA202C30BB5}"/>
              </a:ext>
            </a:extLst>
          </p:cNvPr>
          <p:cNvSpPr txBox="1"/>
          <p:nvPr/>
        </p:nvSpPr>
        <p:spPr>
          <a:xfrm>
            <a:off x="1823026" y="862447"/>
            <a:ext cx="23806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01 </a:t>
            </a:r>
            <a:r>
              <a:rPr lang="zh-CN" altLang="en-US" sz="32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名师介绍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="" xmlns:a16="http://schemas.microsoft.com/office/drawing/2014/main" id="{B2800487-F0D4-40FA-82A1-789596D33DE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726" y="2175571"/>
            <a:ext cx="2505075" cy="1670050"/>
          </a:xfrm>
          <a:prstGeom prst="rect">
            <a:avLst/>
          </a:prstGeom>
          <a:ln w="38100">
            <a:solidFill>
              <a:srgbClr val="295AA7"/>
            </a:solidFill>
          </a:ln>
        </p:spPr>
      </p:pic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28CAA76B-F280-49A9-B7B9-8F3BBCDD5F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71291" y="3545377"/>
            <a:ext cx="2505075" cy="1670050"/>
          </a:xfrm>
          <a:prstGeom prst="rect">
            <a:avLst/>
          </a:prstGeom>
          <a:ln w="38100">
            <a:solidFill>
              <a:srgbClr val="295AA7"/>
            </a:solidFill>
          </a:ln>
        </p:spPr>
      </p:pic>
      <p:sp>
        <p:nvSpPr>
          <p:cNvPr id="17" name="文本框 16">
            <a:extLst>
              <a:ext uri="{FF2B5EF4-FFF2-40B4-BE49-F238E27FC236}">
                <a16:creationId xmlns="" xmlns:a16="http://schemas.microsoft.com/office/drawing/2014/main" id="{9DD96C07-8817-443A-B822-9A611D650412}"/>
              </a:ext>
            </a:extLst>
          </p:cNvPr>
          <p:cNvSpPr txBox="1"/>
          <p:nvPr/>
        </p:nvSpPr>
        <p:spPr>
          <a:xfrm>
            <a:off x="4859808" y="2522853"/>
            <a:ext cx="5932942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点击输入标题内容，点击输入文本内容，点击替换文字内容。点击输入标题内容，点击输入文本内容，点击替换文字内容。</a:t>
            </a:r>
          </a:p>
          <a:p>
            <a:pPr>
              <a:lnSpc>
                <a:spcPct val="130000"/>
              </a:lnSpc>
            </a:pP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8" name="文本框 17">
            <a:extLst>
              <a:ext uri="{FF2B5EF4-FFF2-40B4-BE49-F238E27FC236}">
                <a16:creationId xmlns="" xmlns:a16="http://schemas.microsoft.com/office/drawing/2014/main" id="{AA1EDF13-D56C-4606-8CD1-1E75C413B346}"/>
              </a:ext>
            </a:extLst>
          </p:cNvPr>
          <p:cNvSpPr txBox="1"/>
          <p:nvPr/>
        </p:nvSpPr>
        <p:spPr>
          <a:xfrm>
            <a:off x="4859808" y="2175571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  <p:sp>
        <p:nvSpPr>
          <p:cNvPr id="20" name="文本框 19">
            <a:extLst>
              <a:ext uri="{FF2B5EF4-FFF2-40B4-BE49-F238E27FC236}">
                <a16:creationId xmlns="" xmlns:a16="http://schemas.microsoft.com/office/drawing/2014/main" id="{D8051C57-6D1A-4F41-8E5F-6D627FF80DB9}"/>
              </a:ext>
            </a:extLst>
          </p:cNvPr>
          <p:cNvSpPr txBox="1"/>
          <p:nvPr/>
        </p:nvSpPr>
        <p:spPr>
          <a:xfrm>
            <a:off x="5507508" y="4070341"/>
            <a:ext cx="5932942" cy="1052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16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点击输入标题内容，点击输入文本内容，点击替换文字内容。点击输入标题内容，点击输入文本内容，点击替换文字内容。</a:t>
            </a:r>
          </a:p>
          <a:p>
            <a:pPr>
              <a:lnSpc>
                <a:spcPct val="130000"/>
              </a:lnSpc>
            </a:pP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1" name="文本框 20">
            <a:extLst>
              <a:ext uri="{FF2B5EF4-FFF2-40B4-BE49-F238E27FC236}">
                <a16:creationId xmlns="" xmlns:a16="http://schemas.microsoft.com/office/drawing/2014/main" id="{F27673E3-9511-48E9-AE84-852A27B15E7F}"/>
              </a:ext>
            </a:extLst>
          </p:cNvPr>
          <p:cNvSpPr txBox="1"/>
          <p:nvPr/>
        </p:nvSpPr>
        <p:spPr>
          <a:xfrm>
            <a:off x="5507508" y="3723059"/>
            <a:ext cx="14221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>
                <a:solidFill>
                  <a:schemeClr val="tx1">
                    <a:lumMod val="85000"/>
                    <a:lumOff val="15000"/>
                  </a:schemeClr>
                </a:solidFill>
                <a:cs typeface="+mn-ea"/>
                <a:sym typeface="+mn-lt"/>
              </a:rPr>
              <a:t>标题内容</a:t>
            </a:r>
          </a:p>
        </p:txBody>
      </p:sp>
    </p:spTree>
    <p:extLst>
      <p:ext uri="{BB962C8B-B14F-4D97-AF65-F5344CB8AC3E}">
        <p14:creationId xmlns:p14="http://schemas.microsoft.com/office/powerpoint/2010/main" val="41795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17" grpId="0"/>
      <p:bldP spid="18" grpId="0"/>
      <p:bldP spid="20" grpId="0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椭圆 35">
            <a:extLst>
              <a:ext uri="{FF2B5EF4-FFF2-40B4-BE49-F238E27FC236}">
                <a16:creationId xmlns="" xmlns:a16="http://schemas.microsoft.com/office/drawing/2014/main" id="{FC4BC7EF-389A-48C0-8420-BCA19A82E911}"/>
              </a:ext>
            </a:extLst>
          </p:cNvPr>
          <p:cNvSpPr/>
          <p:nvPr/>
        </p:nvSpPr>
        <p:spPr>
          <a:xfrm>
            <a:off x="320915" y="1909991"/>
            <a:ext cx="160109" cy="160109"/>
          </a:xfrm>
          <a:prstGeom prst="ellipse">
            <a:avLst/>
          </a:prstGeom>
          <a:solidFill>
            <a:srgbClr val="295A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矩形 36">
            <a:extLst>
              <a:ext uri="{FF2B5EF4-FFF2-40B4-BE49-F238E27FC236}">
                <a16:creationId xmlns="" xmlns:a16="http://schemas.microsoft.com/office/drawing/2014/main" id="{056AD1AC-B6DC-4EEF-9A9E-1FE0AC114D4D}"/>
              </a:ext>
            </a:extLst>
          </p:cNvPr>
          <p:cNvSpPr/>
          <p:nvPr/>
        </p:nvSpPr>
        <p:spPr>
          <a:xfrm>
            <a:off x="4008582" y="3189845"/>
            <a:ext cx="4733487" cy="1275569"/>
          </a:xfrm>
          <a:prstGeom prst="rect">
            <a:avLst/>
          </a:prstGeom>
          <a:noFill/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矩形 37">
            <a:extLst>
              <a:ext uri="{FF2B5EF4-FFF2-40B4-BE49-F238E27FC236}">
                <a16:creationId xmlns="" xmlns:a16="http://schemas.microsoft.com/office/drawing/2014/main" id="{AF6765D3-DA13-4DDF-8A61-73A9814E7FAF}"/>
              </a:ext>
            </a:extLst>
          </p:cNvPr>
          <p:cNvSpPr/>
          <p:nvPr/>
        </p:nvSpPr>
        <p:spPr>
          <a:xfrm>
            <a:off x="3639126" y="2918591"/>
            <a:ext cx="4906707" cy="1275569"/>
          </a:xfrm>
          <a:prstGeom prst="rect">
            <a:avLst/>
          </a:prstGeom>
          <a:solidFill>
            <a:srgbClr val="295A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pic>
        <p:nvPicPr>
          <p:cNvPr id="47" name="图片 46" descr="图片包含 玩具, 玩偶&#10;&#10;自动生成的说明">
            <a:extLst>
              <a:ext uri="{FF2B5EF4-FFF2-40B4-BE49-F238E27FC236}">
                <a16:creationId xmlns="" xmlns:a16="http://schemas.microsoft.com/office/drawing/2014/main" id="{37CBF8EE-D299-42C8-A248-F4E3C24AD3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988" y="2774604"/>
            <a:ext cx="1146341" cy="2697181"/>
          </a:xfrm>
          <a:prstGeom prst="rect">
            <a:avLst/>
          </a:prstGeom>
        </p:spPr>
      </p:pic>
      <p:sp>
        <p:nvSpPr>
          <p:cNvPr id="48" name="文本框 47">
            <a:extLst>
              <a:ext uri="{FF2B5EF4-FFF2-40B4-BE49-F238E27FC236}">
                <a16:creationId xmlns="" xmlns:a16="http://schemas.microsoft.com/office/drawing/2014/main" id="{3159EAD8-FAD9-4364-96D0-C4A842F74D3C}"/>
              </a:ext>
            </a:extLst>
          </p:cNvPr>
          <p:cNvSpPr txBox="1"/>
          <p:nvPr/>
        </p:nvSpPr>
        <p:spPr>
          <a:xfrm>
            <a:off x="4187875" y="3035843"/>
            <a:ext cx="396160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  <a:latin typeface="小考拉体" panose="02000503000000000000" pitchFamily="2" charset="-122"/>
                <a:ea typeface="小考拉体" panose="02000503000000000000" pitchFamily="2" charset="-122"/>
              </a:defRPr>
            </a:lvl1pPr>
          </a:lstStyle>
          <a:p>
            <a:r>
              <a:rPr lang="en-US" altLang="zh-CN" sz="60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 </a:t>
            </a:r>
            <a:r>
              <a:rPr lang="zh-CN" altLang="en-US" sz="6000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rPr>
              <a:t>精品课程</a:t>
            </a:r>
          </a:p>
        </p:txBody>
      </p:sp>
      <p:sp>
        <p:nvSpPr>
          <p:cNvPr id="50" name="矩形 49">
            <a:extLst>
              <a:ext uri="{FF2B5EF4-FFF2-40B4-BE49-F238E27FC236}">
                <a16:creationId xmlns="" xmlns:a16="http://schemas.microsoft.com/office/drawing/2014/main" id="{0F7D3162-A1BB-4929-AC3C-692D399B923E}"/>
              </a:ext>
            </a:extLst>
          </p:cNvPr>
          <p:cNvSpPr/>
          <p:nvPr/>
        </p:nvSpPr>
        <p:spPr>
          <a:xfrm>
            <a:off x="5640600" y="1524185"/>
            <a:ext cx="1386918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8000" dirty="0">
                <a:solidFill>
                  <a:srgbClr val="295AA7"/>
                </a:solidFill>
                <a:cs typeface="+mn-ea"/>
                <a:sym typeface="+mn-lt"/>
              </a:rPr>
              <a:t>02</a:t>
            </a:r>
            <a:endParaRPr lang="zh-CN" altLang="en-US" sz="8000" dirty="0">
              <a:solidFill>
                <a:srgbClr val="295AA7"/>
              </a:solidFill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32137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>
        <p:push dir="u"/>
      </p:transition>
    </mc:Choice>
    <mc:Fallback xmlns="">
      <p:transition spd="slow" advTm="3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48" grpId="0"/>
      <p:bldP spid="5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第一PPT，www.1ppt.com">
  <a:themeElements>
    <a:clrScheme name="自定义 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79646"/>
      </a:hlink>
      <a:folHlink>
        <a:srgbClr val="F79646"/>
      </a:folHlink>
    </a:clrScheme>
    <a:fontScheme name="ubwh2zvg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1441</TotalTime>
  <Words>1613</Words>
  <Application>Microsoft Office PowerPoint</Application>
  <PresentationFormat>宽屏</PresentationFormat>
  <Paragraphs>232</Paragraphs>
  <Slides>26</Slides>
  <Notes>26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26</vt:i4>
      </vt:variant>
    </vt:vector>
  </HeadingPairs>
  <TitlesOfParts>
    <vt:vector size="38" baseType="lpstr">
      <vt:lpstr>Aa法式拼音 (非商业使用)</vt:lpstr>
      <vt:lpstr>Meiryo</vt:lpstr>
      <vt:lpstr>等线</vt:lpstr>
      <vt:lpstr>华文隶书</vt:lpstr>
      <vt:lpstr>宋体</vt:lpstr>
      <vt:lpstr>微软雅黑</vt:lpstr>
      <vt:lpstr>Arial</vt:lpstr>
      <vt:lpstr>Calibri</vt:lpstr>
      <vt:lpstr>Calibri Light</vt:lpstr>
      <vt:lpstr>第一PPT，www.1ppt.com</vt:lpstr>
      <vt:lpstr>自定义设计方案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152</cp:revision>
  <dcterms:created xsi:type="dcterms:W3CDTF">2017-08-18T03:02:00Z</dcterms:created>
  <dcterms:modified xsi:type="dcterms:W3CDTF">2023-01-02T04:22:00Z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2052-10.1.0.6748</vt:lpwstr>
  </property>
</Properties>
</file>