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87" r:id="rId4"/>
    <p:sldId id="259" r:id="rId5"/>
    <p:sldId id="257" r:id="rId6"/>
    <p:sldId id="258" r:id="rId7"/>
    <p:sldId id="260" r:id="rId8"/>
    <p:sldId id="267" r:id="rId9"/>
    <p:sldId id="268" r:id="rId10"/>
    <p:sldId id="269" r:id="rId11"/>
    <p:sldId id="264" r:id="rId12"/>
    <p:sldId id="271" r:id="rId13"/>
    <p:sldId id="272" r:id="rId14"/>
    <p:sldId id="273" r:id="rId15"/>
    <p:sldId id="274" r:id="rId16"/>
    <p:sldId id="265" r:id="rId17"/>
    <p:sldId id="276" r:id="rId18"/>
    <p:sldId id="277" r:id="rId19"/>
    <p:sldId id="278" r:id="rId20"/>
    <p:sldId id="279" r:id="rId21"/>
    <p:sldId id="266" r:id="rId22"/>
    <p:sldId id="281" r:id="rId23"/>
    <p:sldId id="282" r:id="rId24"/>
    <p:sldId id="283" r:id="rId25"/>
    <p:sldId id="284" r:id="rId26"/>
    <p:sldId id="285" r:id="rId27"/>
    <p:sldId id="288" r:id="rId28"/>
    <p:sldId id="28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1753" userDrawn="1">
          <p15:clr>
            <a:srgbClr val="A4A3A4"/>
          </p15:clr>
        </p15:guide>
        <p15:guide id="4" pos="3840" userDrawn="1">
          <p15:clr>
            <a:srgbClr val="A4A3A4"/>
          </p15:clr>
        </p15:guide>
        <p15:guide id="5"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3F7"/>
    <a:srgbClr val="D7271E"/>
    <a:srgbClr val="FBCB78"/>
    <a:srgbClr val="FEF5D6"/>
    <a:srgbClr val="AE1B19"/>
    <a:srgbClr val="C53931"/>
    <a:srgbClr val="DF2417"/>
    <a:srgbClr val="F16C06"/>
    <a:srgbClr val="EA3C10"/>
    <a:srgbClr val="07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1753"/>
        <p:guide pos="3840"/>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CEB5C-B62A-4DDD-8B92-911E16FD14DE}" type="datetimeFigureOut">
              <a:rPr lang="zh-CN" altLang="en-US" smtClean="0"/>
              <a:t>2023/1/2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E4C91-05EE-4E11-9F24-62F73AE36E47}" type="slidenum">
              <a:rPr lang="zh-CN" altLang="en-US" smtClean="0"/>
              <a:t>‹#›</a:t>
            </a:fld>
            <a:endParaRPr lang="zh-CN" altLang="en-US"/>
          </a:p>
        </p:txBody>
      </p:sp>
    </p:spTree>
    <p:extLst>
      <p:ext uri="{BB962C8B-B14F-4D97-AF65-F5344CB8AC3E}">
        <p14:creationId xmlns:p14="http://schemas.microsoft.com/office/powerpoint/2010/main" val="21932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a:t>
            </a:fld>
            <a:endParaRPr lang="zh-CN" altLang="en-US"/>
          </a:p>
        </p:txBody>
      </p:sp>
    </p:spTree>
    <p:extLst>
      <p:ext uri="{BB962C8B-B14F-4D97-AF65-F5344CB8AC3E}">
        <p14:creationId xmlns:p14="http://schemas.microsoft.com/office/powerpoint/2010/main" val="174449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10</a:t>
            </a:fld>
            <a:endParaRPr lang="zh-CN" altLang="en-US"/>
          </a:p>
        </p:txBody>
      </p:sp>
    </p:spTree>
    <p:extLst>
      <p:ext uri="{BB962C8B-B14F-4D97-AF65-F5344CB8AC3E}">
        <p14:creationId xmlns:p14="http://schemas.microsoft.com/office/powerpoint/2010/main" val="288016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11</a:t>
            </a:fld>
            <a:endParaRPr lang="zh-CN" altLang="en-US"/>
          </a:p>
        </p:txBody>
      </p:sp>
    </p:spTree>
    <p:extLst>
      <p:ext uri="{BB962C8B-B14F-4D97-AF65-F5344CB8AC3E}">
        <p14:creationId xmlns:p14="http://schemas.microsoft.com/office/powerpoint/2010/main" val="358033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12</a:t>
            </a:fld>
            <a:endParaRPr lang="zh-CN" altLang="en-US"/>
          </a:p>
        </p:txBody>
      </p:sp>
    </p:spTree>
    <p:extLst>
      <p:ext uri="{BB962C8B-B14F-4D97-AF65-F5344CB8AC3E}">
        <p14:creationId xmlns:p14="http://schemas.microsoft.com/office/powerpoint/2010/main" val="408369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9AE4C91-05EE-4E11-9F24-62F73AE36E47}" type="slidenum">
              <a:rPr lang="zh-CN" altLang="en-US" smtClean="0"/>
              <a:t>13</a:t>
            </a:fld>
            <a:endParaRPr lang="zh-CN" altLang="en-US"/>
          </a:p>
        </p:txBody>
      </p:sp>
    </p:spTree>
    <p:extLst>
      <p:ext uri="{BB962C8B-B14F-4D97-AF65-F5344CB8AC3E}">
        <p14:creationId xmlns:p14="http://schemas.microsoft.com/office/powerpoint/2010/main" val="228441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14</a:t>
            </a:fld>
            <a:endParaRPr lang="zh-CN" altLang="en-US"/>
          </a:p>
        </p:txBody>
      </p:sp>
    </p:spTree>
    <p:extLst>
      <p:ext uri="{BB962C8B-B14F-4D97-AF65-F5344CB8AC3E}">
        <p14:creationId xmlns:p14="http://schemas.microsoft.com/office/powerpoint/2010/main" val="180227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15</a:t>
            </a:fld>
            <a:endParaRPr lang="zh-CN" altLang="en-US"/>
          </a:p>
        </p:txBody>
      </p:sp>
    </p:spTree>
    <p:extLst>
      <p:ext uri="{BB962C8B-B14F-4D97-AF65-F5344CB8AC3E}">
        <p14:creationId xmlns:p14="http://schemas.microsoft.com/office/powerpoint/2010/main" val="186751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16</a:t>
            </a:fld>
            <a:endParaRPr lang="zh-CN" altLang="en-US"/>
          </a:p>
        </p:txBody>
      </p:sp>
    </p:spTree>
    <p:extLst>
      <p:ext uri="{BB962C8B-B14F-4D97-AF65-F5344CB8AC3E}">
        <p14:creationId xmlns:p14="http://schemas.microsoft.com/office/powerpoint/2010/main" val="197407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17</a:t>
            </a:fld>
            <a:endParaRPr lang="zh-CN" altLang="en-US"/>
          </a:p>
        </p:txBody>
      </p:sp>
    </p:spTree>
    <p:extLst>
      <p:ext uri="{BB962C8B-B14F-4D97-AF65-F5344CB8AC3E}">
        <p14:creationId xmlns:p14="http://schemas.microsoft.com/office/powerpoint/2010/main" val="288000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18</a:t>
            </a:fld>
            <a:endParaRPr lang="zh-CN" altLang="en-US"/>
          </a:p>
        </p:txBody>
      </p:sp>
    </p:spTree>
    <p:extLst>
      <p:ext uri="{BB962C8B-B14F-4D97-AF65-F5344CB8AC3E}">
        <p14:creationId xmlns:p14="http://schemas.microsoft.com/office/powerpoint/2010/main" val="122503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19</a:t>
            </a:fld>
            <a:endParaRPr lang="zh-CN" altLang="en-US"/>
          </a:p>
        </p:txBody>
      </p:sp>
    </p:spTree>
    <p:extLst>
      <p:ext uri="{BB962C8B-B14F-4D97-AF65-F5344CB8AC3E}">
        <p14:creationId xmlns:p14="http://schemas.microsoft.com/office/powerpoint/2010/main" val="258920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a:t>
            </a:fld>
            <a:endParaRPr lang="zh-CN" altLang="en-US"/>
          </a:p>
        </p:txBody>
      </p:sp>
    </p:spTree>
    <p:extLst>
      <p:ext uri="{BB962C8B-B14F-4D97-AF65-F5344CB8AC3E}">
        <p14:creationId xmlns:p14="http://schemas.microsoft.com/office/powerpoint/2010/main" val="807802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20</a:t>
            </a:fld>
            <a:endParaRPr lang="zh-CN" altLang="en-US"/>
          </a:p>
        </p:txBody>
      </p:sp>
    </p:spTree>
    <p:extLst>
      <p:ext uri="{BB962C8B-B14F-4D97-AF65-F5344CB8AC3E}">
        <p14:creationId xmlns:p14="http://schemas.microsoft.com/office/powerpoint/2010/main" val="3927756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21</a:t>
            </a:fld>
            <a:endParaRPr lang="zh-CN" altLang="en-US"/>
          </a:p>
        </p:txBody>
      </p:sp>
    </p:spTree>
    <p:extLst>
      <p:ext uri="{BB962C8B-B14F-4D97-AF65-F5344CB8AC3E}">
        <p14:creationId xmlns:p14="http://schemas.microsoft.com/office/powerpoint/2010/main" val="243930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22</a:t>
            </a:fld>
            <a:endParaRPr lang="zh-CN" altLang="en-US"/>
          </a:p>
        </p:txBody>
      </p:sp>
    </p:spTree>
    <p:extLst>
      <p:ext uri="{BB962C8B-B14F-4D97-AF65-F5344CB8AC3E}">
        <p14:creationId xmlns:p14="http://schemas.microsoft.com/office/powerpoint/2010/main" val="24280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23</a:t>
            </a:fld>
            <a:endParaRPr lang="zh-CN" altLang="en-US"/>
          </a:p>
        </p:txBody>
      </p:sp>
    </p:spTree>
    <p:extLst>
      <p:ext uri="{BB962C8B-B14F-4D97-AF65-F5344CB8AC3E}">
        <p14:creationId xmlns:p14="http://schemas.microsoft.com/office/powerpoint/2010/main" val="179048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24</a:t>
            </a:fld>
            <a:endParaRPr lang="zh-CN" altLang="en-US"/>
          </a:p>
        </p:txBody>
      </p:sp>
    </p:spTree>
    <p:extLst>
      <p:ext uri="{BB962C8B-B14F-4D97-AF65-F5344CB8AC3E}">
        <p14:creationId xmlns:p14="http://schemas.microsoft.com/office/powerpoint/2010/main" val="1826692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25</a:t>
            </a:fld>
            <a:endParaRPr lang="zh-CN" altLang="en-US"/>
          </a:p>
        </p:txBody>
      </p:sp>
    </p:spTree>
    <p:extLst>
      <p:ext uri="{BB962C8B-B14F-4D97-AF65-F5344CB8AC3E}">
        <p14:creationId xmlns:p14="http://schemas.microsoft.com/office/powerpoint/2010/main" val="336564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4603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3</a:t>
            </a:fld>
            <a:endParaRPr lang="zh-CN" altLang="en-US"/>
          </a:p>
        </p:txBody>
      </p:sp>
    </p:spTree>
    <p:extLst>
      <p:ext uri="{BB962C8B-B14F-4D97-AF65-F5344CB8AC3E}">
        <p14:creationId xmlns:p14="http://schemas.microsoft.com/office/powerpoint/2010/main" val="173847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4</a:t>
            </a:fld>
            <a:endParaRPr lang="zh-CN" altLang="en-US"/>
          </a:p>
        </p:txBody>
      </p:sp>
    </p:spTree>
    <p:extLst>
      <p:ext uri="{BB962C8B-B14F-4D97-AF65-F5344CB8AC3E}">
        <p14:creationId xmlns:p14="http://schemas.microsoft.com/office/powerpoint/2010/main" val="325397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5</a:t>
            </a:fld>
            <a:endParaRPr lang="zh-CN" altLang="en-US"/>
          </a:p>
        </p:txBody>
      </p:sp>
    </p:spTree>
    <p:extLst>
      <p:ext uri="{BB962C8B-B14F-4D97-AF65-F5344CB8AC3E}">
        <p14:creationId xmlns:p14="http://schemas.microsoft.com/office/powerpoint/2010/main" val="295952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6</a:t>
            </a:fld>
            <a:endParaRPr lang="zh-CN" altLang="en-US"/>
          </a:p>
        </p:txBody>
      </p:sp>
    </p:spTree>
    <p:extLst>
      <p:ext uri="{BB962C8B-B14F-4D97-AF65-F5344CB8AC3E}">
        <p14:creationId xmlns:p14="http://schemas.microsoft.com/office/powerpoint/2010/main" val="248735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7</a:t>
            </a:fld>
            <a:endParaRPr lang="zh-CN" altLang="en-US"/>
          </a:p>
        </p:txBody>
      </p:sp>
    </p:spTree>
    <p:extLst>
      <p:ext uri="{BB962C8B-B14F-4D97-AF65-F5344CB8AC3E}">
        <p14:creationId xmlns:p14="http://schemas.microsoft.com/office/powerpoint/2010/main" val="372441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8</a:t>
            </a:fld>
            <a:endParaRPr lang="zh-CN" altLang="en-US"/>
          </a:p>
        </p:txBody>
      </p:sp>
    </p:spTree>
    <p:extLst>
      <p:ext uri="{BB962C8B-B14F-4D97-AF65-F5344CB8AC3E}">
        <p14:creationId xmlns:p14="http://schemas.microsoft.com/office/powerpoint/2010/main" val="292618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9</a:t>
            </a:fld>
            <a:endParaRPr lang="zh-CN" altLang="en-US"/>
          </a:p>
        </p:txBody>
      </p:sp>
    </p:spTree>
    <p:extLst>
      <p:ext uri="{BB962C8B-B14F-4D97-AF65-F5344CB8AC3E}">
        <p14:creationId xmlns:p14="http://schemas.microsoft.com/office/powerpoint/2010/main" val="320951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67609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421146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320922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110491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142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40649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40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33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639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7810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743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592121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64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6625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3796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6949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2261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1172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209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34226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63895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4739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7F82A7-7975-47A0-8895-0BD20C0EC306}" type="slidenum">
              <a:rPr lang="zh-CN" altLang="en-US" smtClean="0"/>
              <a:t>‹#›</a:t>
            </a:fld>
            <a:endParaRPr lang="zh-CN" altLang="en-US"/>
          </a:p>
        </p:txBody>
      </p:sp>
      <p:sp>
        <p:nvSpPr>
          <p:cNvPr id="11" name="TextBox 10"/>
          <p:cNvSpPr txBox="1"/>
          <p:nvPr userDrawn="1"/>
        </p:nvSpPr>
        <p:spPr>
          <a:xfrm>
            <a:off x="1187624" y="6739570"/>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812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96143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190939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89279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2088D-0144-4551-8248-CED4D0CE2DC0}" type="datetimeFigureOut">
              <a:rPr lang="zh-CN" altLang="en-US" smtClean="0"/>
              <a:t>2023/1/2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93754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6025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9773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95634" y="3765042"/>
            <a:ext cx="6101378" cy="2639200"/>
          </a:xfrm>
          <a:prstGeom prst="rect">
            <a:avLst/>
          </a:prstGeom>
        </p:spPr>
      </p:pic>
      <p:pic>
        <p:nvPicPr>
          <p:cNvPr id="6" name="图片 5"/>
          <p:cNvPicPr>
            <a:picLocks noChangeAspect="1"/>
          </p:cNvPicPr>
          <p:nvPr/>
        </p:nvPicPr>
        <p:blipFill rotWithShape="1">
          <a:blip r:embed="rId7" cstate="screen">
            <a:extLst>
              <a:ext uri="{28A0092B-C50C-407E-A947-70E740481C1C}">
                <a14:useLocalDpi xmlns:a14="http://schemas.microsoft.com/office/drawing/2010/main"/>
              </a:ext>
            </a:extLst>
          </a:blip>
          <a:srcRect l="5065" r="5154"/>
          <a:stretch/>
        </p:blipFill>
        <p:spPr>
          <a:xfrm>
            <a:off x="0" y="4690630"/>
            <a:ext cx="12181115" cy="2149082"/>
          </a:xfrm>
          <a:prstGeom prst="rect">
            <a:avLst/>
          </a:prstGeom>
        </p:spPr>
      </p:pic>
      <p:sp>
        <p:nvSpPr>
          <p:cNvPr id="9" name="矩形 8"/>
          <p:cNvSpPr/>
          <p:nvPr/>
        </p:nvSpPr>
        <p:spPr>
          <a:xfrm>
            <a:off x="0" y="6282000"/>
            <a:ext cx="12191999" cy="576000"/>
          </a:xfrm>
          <a:prstGeom prst="rect">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843098" y="1621769"/>
            <a:ext cx="3502473" cy="1323439"/>
          </a:xfrm>
          <a:prstGeom prst="rect">
            <a:avLst/>
          </a:prstGeom>
          <a:noFill/>
        </p:spPr>
        <p:txBody>
          <a:bodyPr wrap="square" rtlCol="0">
            <a:spAutoFit/>
          </a:bodyPr>
          <a:lstStyle/>
          <a:p>
            <a:r>
              <a:rPr lang="zh-CN" altLang="en-US" sz="8000" spc="-18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不忘初心</a:t>
            </a:r>
          </a:p>
        </p:txBody>
      </p:sp>
      <p:sp>
        <p:nvSpPr>
          <p:cNvPr id="22" name="文本框 21"/>
          <p:cNvSpPr txBox="1"/>
          <p:nvPr/>
        </p:nvSpPr>
        <p:spPr>
          <a:xfrm>
            <a:off x="5805608" y="1606704"/>
            <a:ext cx="1969423" cy="2015936"/>
          </a:xfrm>
          <a:prstGeom prst="rect">
            <a:avLst/>
          </a:prstGeom>
          <a:noFill/>
        </p:spPr>
        <p:txBody>
          <a:bodyPr wrap="square" rtlCol="0">
            <a:spAutoFit/>
          </a:bodyPr>
          <a:lstStyle/>
          <a:p>
            <a:pPr algn="ctr"/>
            <a:r>
              <a:rPr lang="zh-CN" altLang="en-US" sz="12500" dirty="0">
                <a:gradFill flip="none" rotWithShape="1">
                  <a:gsLst>
                    <a:gs pos="0">
                      <a:srgbClr val="F16C06"/>
                    </a:gs>
                    <a:gs pos="30000">
                      <a:srgbClr val="EA3C10"/>
                    </a:gs>
                    <a:gs pos="60000">
                      <a:srgbClr val="DF2417"/>
                    </a:gs>
                    <a:gs pos="100000">
                      <a:srgbClr val="D7271E"/>
                    </a:gs>
                  </a:gsLst>
                  <a:lin ang="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勇</a:t>
            </a:r>
          </a:p>
        </p:txBody>
      </p:sp>
      <p:sp>
        <p:nvSpPr>
          <p:cNvPr id="23" name="文本框 22"/>
          <p:cNvSpPr txBox="1"/>
          <p:nvPr/>
        </p:nvSpPr>
        <p:spPr>
          <a:xfrm>
            <a:off x="6900547" y="1864812"/>
            <a:ext cx="1790385" cy="1708160"/>
          </a:xfrm>
          <a:prstGeom prst="rect">
            <a:avLst/>
          </a:prstGeom>
          <a:noFill/>
        </p:spPr>
        <p:txBody>
          <a:bodyPr wrap="square" rtlCol="0">
            <a:spAutoFit/>
          </a:bodyPr>
          <a:lstStyle/>
          <a:p>
            <a:pPr algn="ctr"/>
            <a:r>
              <a:rPr lang="zh-CN" altLang="en-US" sz="105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担</a:t>
            </a:r>
          </a:p>
        </p:txBody>
      </p:sp>
      <p:sp>
        <p:nvSpPr>
          <p:cNvPr id="24" name="文本框 23"/>
          <p:cNvSpPr txBox="1"/>
          <p:nvPr/>
        </p:nvSpPr>
        <p:spPr>
          <a:xfrm>
            <a:off x="7917649" y="1345412"/>
            <a:ext cx="1969423" cy="2554545"/>
          </a:xfrm>
          <a:prstGeom prst="rect">
            <a:avLst/>
          </a:prstGeom>
          <a:noFill/>
        </p:spPr>
        <p:txBody>
          <a:bodyPr wrap="square" rtlCol="0">
            <a:spAutoFit/>
          </a:bodyPr>
          <a:lstStyle/>
          <a:p>
            <a:pPr algn="ctr"/>
            <a:r>
              <a:rPr lang="zh-CN" altLang="en-US" sz="160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当</a:t>
            </a:r>
          </a:p>
        </p:txBody>
      </p:sp>
      <p:sp>
        <p:nvSpPr>
          <p:cNvPr id="25" name="矩形 24"/>
          <p:cNvSpPr/>
          <p:nvPr/>
        </p:nvSpPr>
        <p:spPr>
          <a:xfrm>
            <a:off x="3064193" y="2818048"/>
            <a:ext cx="3139757" cy="252000"/>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064194" y="2799651"/>
            <a:ext cx="3139756" cy="292388"/>
          </a:xfrm>
          <a:prstGeom prst="rect">
            <a:avLst/>
          </a:prstGeom>
          <a:noFill/>
        </p:spPr>
        <p:txBody>
          <a:bodyPr wrap="square" rtlCol="0">
            <a:spAutoFit/>
          </a:bodyPr>
          <a:lstStyle/>
          <a:p>
            <a:pPr algn="ctr"/>
            <a:r>
              <a:rPr lang="en-US" altLang="zh-CN" sz="1300" spc="100" dirty="0" smtClean="0">
                <a:solidFill>
                  <a:schemeClr val="bg1"/>
                </a:solidFill>
                <a:latin typeface="微软雅黑" panose="020B0503020204020204" pitchFamily="34" charset="-122"/>
                <a:ea typeface="微软雅黑" panose="020B0503020204020204" pitchFamily="34" charset="-122"/>
              </a:rPr>
              <a:t>20XX</a:t>
            </a:r>
            <a:r>
              <a:rPr lang="zh-CN" altLang="en-US" sz="1300" spc="100" dirty="0" smtClean="0">
                <a:solidFill>
                  <a:schemeClr val="bg1"/>
                </a:solidFill>
                <a:latin typeface="微软雅黑" panose="020B0503020204020204" pitchFamily="34" charset="-122"/>
                <a:ea typeface="微软雅黑" panose="020B0503020204020204" pitchFamily="34" charset="-122"/>
              </a:rPr>
              <a:t>年</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15</a:t>
            </a:r>
            <a:r>
              <a:rPr lang="zh-CN" altLang="en-US" sz="1300" spc="100" dirty="0">
                <a:solidFill>
                  <a:schemeClr val="bg1"/>
                </a:solidFill>
                <a:latin typeface="微软雅黑" panose="020B0503020204020204" pitchFamily="34" charset="-122"/>
                <a:ea typeface="微软雅黑" panose="020B0503020204020204" pitchFamily="34" charset="-122"/>
              </a:rPr>
              <a:t>日</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20</a:t>
            </a:r>
            <a:r>
              <a:rPr lang="zh-CN" altLang="en-US" sz="1300" spc="100" dirty="0">
                <a:solidFill>
                  <a:schemeClr val="bg1"/>
                </a:solidFill>
                <a:latin typeface="微软雅黑" panose="020B0503020204020204" pitchFamily="34" charset="-122"/>
                <a:ea typeface="微软雅黑" panose="020B0503020204020204" pitchFamily="34" charset="-122"/>
              </a:rPr>
              <a:t>日</a:t>
            </a:r>
          </a:p>
        </p:txBody>
      </p:sp>
      <p:sp>
        <p:nvSpPr>
          <p:cNvPr id="27" name="文本框 26"/>
          <p:cNvSpPr txBox="1"/>
          <p:nvPr/>
        </p:nvSpPr>
        <p:spPr>
          <a:xfrm>
            <a:off x="3663868" y="1077279"/>
            <a:ext cx="4864265" cy="784830"/>
          </a:xfrm>
          <a:prstGeom prst="rect">
            <a:avLst/>
          </a:prstGeom>
          <a:noFill/>
        </p:spPr>
        <p:txBody>
          <a:bodyPr wrap="square" rtlCol="0">
            <a:spAutoFit/>
          </a:bodyPr>
          <a:lstStyle/>
          <a:p>
            <a:pPr algn="ctr"/>
            <a:r>
              <a:rPr lang="zh-CN" altLang="en-US" sz="4500" dirty="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rPr>
              <a:t>党政党建党课</a:t>
            </a:r>
          </a:p>
        </p:txBody>
      </p:sp>
      <p:grpSp>
        <p:nvGrpSpPr>
          <p:cNvPr id="14" name="组合 13"/>
          <p:cNvGrpSpPr/>
          <p:nvPr/>
        </p:nvGrpSpPr>
        <p:grpSpPr>
          <a:xfrm>
            <a:off x="3799263" y="3359828"/>
            <a:ext cx="2074255" cy="417508"/>
            <a:chOff x="3128481" y="-3667410"/>
            <a:chExt cx="2074255" cy="417508"/>
          </a:xfrm>
        </p:grpSpPr>
        <p:grpSp>
          <p:nvGrpSpPr>
            <p:cNvPr id="32" name="组合 31"/>
            <p:cNvGrpSpPr/>
            <p:nvPr/>
          </p:nvGrpSpPr>
          <p:grpSpPr>
            <a:xfrm>
              <a:off x="3128481" y="-3667341"/>
              <a:ext cx="546819" cy="402739"/>
              <a:chOff x="3128481" y="-4294740"/>
              <a:chExt cx="546819" cy="402739"/>
            </a:xfrm>
          </p:grpSpPr>
          <p:sp>
            <p:nvSpPr>
              <p:cNvPr id="33" name="圆角矩形 32"/>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参训部门</a:t>
                </a:r>
              </a:p>
            </p:txBody>
          </p:sp>
        </p:grpSp>
        <p:sp>
          <p:nvSpPr>
            <p:cNvPr id="12" name="文本框 11"/>
            <p:cNvSpPr txBox="1"/>
            <p:nvPr/>
          </p:nvSpPr>
          <p:spPr>
            <a:xfrm>
              <a:off x="3575668" y="-3667410"/>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sp>
          <p:nvSpPr>
            <p:cNvPr id="35" name="文本框 34"/>
            <p:cNvSpPr txBox="1"/>
            <p:nvPr/>
          </p:nvSpPr>
          <p:spPr>
            <a:xfrm>
              <a:off x="3579457" y="-3480734"/>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grpSp>
      <p:grpSp>
        <p:nvGrpSpPr>
          <p:cNvPr id="13" name="组合 12"/>
          <p:cNvGrpSpPr/>
          <p:nvPr/>
        </p:nvGrpSpPr>
        <p:grpSpPr>
          <a:xfrm>
            <a:off x="6023425" y="3359828"/>
            <a:ext cx="2074255" cy="421477"/>
            <a:chOff x="3128481" y="-4294740"/>
            <a:chExt cx="2074255" cy="421477"/>
          </a:xfrm>
        </p:grpSpPr>
        <p:grpSp>
          <p:nvGrpSpPr>
            <p:cNvPr id="11" name="组合 10"/>
            <p:cNvGrpSpPr/>
            <p:nvPr/>
          </p:nvGrpSpPr>
          <p:grpSpPr>
            <a:xfrm>
              <a:off x="3128481" y="-4294740"/>
              <a:ext cx="546819" cy="402739"/>
              <a:chOff x="3128481" y="-4294740"/>
              <a:chExt cx="546819" cy="402739"/>
            </a:xfrm>
          </p:grpSpPr>
          <p:sp>
            <p:nvSpPr>
              <p:cNvPr id="4" name="圆角矩形 3"/>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主办单位</a:t>
                </a:r>
              </a:p>
            </p:txBody>
          </p:sp>
        </p:grpSp>
        <p:sp>
          <p:nvSpPr>
            <p:cNvPr id="36" name="文本框 35"/>
            <p:cNvSpPr txBox="1"/>
            <p:nvPr/>
          </p:nvSpPr>
          <p:spPr>
            <a:xfrm>
              <a:off x="3575668" y="-4290771"/>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sp>
          <p:nvSpPr>
            <p:cNvPr id="37" name="文本框 36"/>
            <p:cNvSpPr txBox="1"/>
            <p:nvPr/>
          </p:nvSpPr>
          <p:spPr>
            <a:xfrm>
              <a:off x="3579457" y="-4104095"/>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grpSp>
      <p:sp>
        <p:nvSpPr>
          <p:cNvPr id="15" name="文本框 14"/>
          <p:cNvSpPr txBox="1"/>
          <p:nvPr/>
        </p:nvSpPr>
        <p:spPr>
          <a:xfrm>
            <a:off x="3761231" y="6428143"/>
            <a:ext cx="1961478" cy="292388"/>
          </a:xfrm>
          <a:prstGeom prst="rect">
            <a:avLst/>
          </a:prstGeom>
          <a:noFill/>
        </p:spPr>
        <p:txBody>
          <a:bodyPr wrap="square" rtlCol="0">
            <a:spAutoFit/>
          </a:bodyPr>
          <a:lstStyle/>
          <a:p>
            <a:r>
              <a:rPr lang="zh-CN" altLang="en-US" sz="1300" spc="130" dirty="0">
                <a:solidFill>
                  <a:srgbClr val="FBCB78"/>
                </a:solidFill>
                <a:latin typeface="微软雅黑" panose="020B0503020204020204" pitchFamily="34" charset="-122"/>
                <a:ea typeface="微软雅黑" panose="020B0503020204020204" pitchFamily="34" charset="-122"/>
              </a:rPr>
              <a:t>汇报人</a:t>
            </a:r>
            <a:r>
              <a:rPr lang="zh-CN" altLang="en-US" sz="1300" spc="130" dirty="0" smtClean="0">
                <a:solidFill>
                  <a:srgbClr val="FBCB78"/>
                </a:solidFill>
                <a:latin typeface="微软雅黑" panose="020B0503020204020204" pitchFamily="34" charset="-122"/>
                <a:ea typeface="微软雅黑" panose="020B0503020204020204" pitchFamily="34" charset="-122"/>
              </a:rPr>
              <a:t>：</a:t>
            </a:r>
            <a:r>
              <a:rPr lang="zh-CN" altLang="en-US" sz="1300" spc="130" dirty="0">
                <a:solidFill>
                  <a:srgbClr val="FBCB78"/>
                </a:solidFill>
                <a:latin typeface="微软雅黑" panose="020B0503020204020204" pitchFamily="34" charset="-122"/>
                <a:ea typeface="微软雅黑" panose="020B0503020204020204" pitchFamily="34" charset="-122"/>
              </a:rPr>
              <a:t>优品</a:t>
            </a:r>
            <a:r>
              <a:rPr lang="en-US" altLang="zh-CN" sz="1300" spc="130" dirty="0" smtClean="0">
                <a:solidFill>
                  <a:srgbClr val="FBCB78"/>
                </a:solidFill>
                <a:latin typeface="微软雅黑" panose="020B0503020204020204" pitchFamily="34" charset="-122"/>
                <a:ea typeface="微软雅黑" panose="020B0503020204020204" pitchFamily="34" charset="-122"/>
              </a:rPr>
              <a:t>PPT</a:t>
            </a:r>
            <a:endParaRPr lang="zh-CN" altLang="en-US" sz="1300" spc="130" dirty="0">
              <a:solidFill>
                <a:srgbClr val="FBCB78"/>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004179" y="6428143"/>
            <a:ext cx="2715358" cy="292388"/>
          </a:xfrm>
          <a:prstGeom prst="rect">
            <a:avLst/>
          </a:prstGeom>
          <a:noFill/>
        </p:spPr>
        <p:txBody>
          <a:bodyPr wrap="square" rtlCol="0">
            <a:spAutoFit/>
          </a:bodyPr>
          <a:lstStyle/>
          <a:p>
            <a:r>
              <a:rPr lang="zh-CN" altLang="en-US" sz="1300" spc="130" dirty="0">
                <a:solidFill>
                  <a:srgbClr val="FBCB78"/>
                </a:solidFill>
                <a:latin typeface="微软雅黑" panose="020B0503020204020204" pitchFamily="34" charset="-122"/>
                <a:ea typeface="微软雅黑" panose="020B0503020204020204" pitchFamily="34" charset="-122"/>
              </a:rPr>
              <a:t>汇报时间：</a:t>
            </a:r>
            <a:r>
              <a:rPr lang="en-US" altLang="zh-CN" sz="1300" spc="130" dirty="0" smtClean="0">
                <a:solidFill>
                  <a:srgbClr val="FBCB78"/>
                </a:solidFill>
                <a:latin typeface="微软雅黑" panose="020B0503020204020204" pitchFamily="34" charset="-122"/>
                <a:ea typeface="微软雅黑" panose="020B0503020204020204" pitchFamily="34" charset="-122"/>
              </a:rPr>
              <a:t>20XX</a:t>
            </a:r>
            <a:r>
              <a:rPr lang="zh-CN" altLang="en-US" sz="1300" spc="130" dirty="0" smtClean="0">
                <a:solidFill>
                  <a:srgbClr val="FBCB78"/>
                </a:solidFill>
                <a:latin typeface="微软雅黑" panose="020B0503020204020204" pitchFamily="34" charset="-122"/>
                <a:ea typeface="微软雅黑" panose="020B0503020204020204" pitchFamily="34" charset="-122"/>
              </a:rPr>
              <a:t>年</a:t>
            </a:r>
            <a:r>
              <a:rPr lang="en-US" altLang="zh-CN" sz="1300" spc="130" dirty="0">
                <a:solidFill>
                  <a:srgbClr val="FBCB78"/>
                </a:solidFill>
                <a:latin typeface="微软雅黑" panose="020B0503020204020204" pitchFamily="34" charset="-122"/>
                <a:ea typeface="微软雅黑" panose="020B0503020204020204" pitchFamily="34" charset="-122"/>
              </a:rPr>
              <a:t>7</a:t>
            </a:r>
            <a:r>
              <a:rPr lang="zh-CN" altLang="en-US" sz="1300" spc="130" dirty="0">
                <a:solidFill>
                  <a:srgbClr val="FBCB78"/>
                </a:solidFill>
                <a:latin typeface="微软雅黑" panose="020B0503020204020204" pitchFamily="34" charset="-122"/>
                <a:ea typeface="微软雅黑" panose="020B0503020204020204" pitchFamily="34" charset="-122"/>
              </a:rPr>
              <a:t>月</a:t>
            </a:r>
            <a:r>
              <a:rPr lang="en-US" altLang="zh-CN" sz="1300" spc="130" dirty="0">
                <a:solidFill>
                  <a:srgbClr val="FBCB78"/>
                </a:solidFill>
                <a:latin typeface="微软雅黑" panose="020B0503020204020204" pitchFamily="34" charset="-122"/>
                <a:ea typeface="微软雅黑" panose="020B0503020204020204" pitchFamily="34" charset="-122"/>
              </a:rPr>
              <a:t>20</a:t>
            </a:r>
            <a:r>
              <a:rPr lang="zh-CN" altLang="en-US" sz="1300" spc="130" dirty="0">
                <a:solidFill>
                  <a:srgbClr val="FBCB78"/>
                </a:solidFill>
                <a:latin typeface="微软雅黑" panose="020B0503020204020204" pitchFamily="34" charset="-122"/>
                <a:ea typeface="微软雅黑" panose="020B0503020204020204" pitchFamily="34" charset="-122"/>
              </a:rPr>
              <a:t>日</a:t>
            </a:r>
          </a:p>
        </p:txBody>
      </p:sp>
    </p:spTree>
    <p:extLst>
      <p:ext uri="{BB962C8B-B14F-4D97-AF65-F5344CB8AC3E}">
        <p14:creationId xmlns:p14="http://schemas.microsoft.com/office/powerpoint/2010/main" val="71003782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anim calcmode="lin" valueType="num">
                                      <p:cBhvr>
                                        <p:cTn id="11" dur="1500" fill="hold"/>
                                        <p:tgtEl>
                                          <p:spTgt spid="7"/>
                                        </p:tgtEl>
                                        <p:attrNameLst>
                                          <p:attrName>ppt_x</p:attrName>
                                        </p:attrNameLst>
                                      </p:cBhvr>
                                      <p:tavLst>
                                        <p:tav tm="0">
                                          <p:val>
                                            <p:strVal val="#ppt_x"/>
                                          </p:val>
                                        </p:tav>
                                        <p:tav tm="100000">
                                          <p:val>
                                            <p:strVal val="#ppt_x"/>
                                          </p:val>
                                        </p:tav>
                                      </p:tavLst>
                                    </p:anim>
                                    <p:anim calcmode="lin" valueType="num">
                                      <p:cBhvr>
                                        <p:cTn id="12" dur="15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5" grpId="0" animBg="1"/>
      <p:bldP spid="26" grpId="0"/>
      <p:bldP spid="27" grpId="0"/>
      <p:bldP spid="15"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 xmlns:a16="http://schemas.microsoft.com/office/drawing/2014/main" id="{5BF73427-2D4B-41BD-BC2B-5EC95648379A}"/>
              </a:ext>
            </a:extLst>
          </p:cNvPr>
          <p:cNvGrpSpPr/>
          <p:nvPr/>
        </p:nvGrpSpPr>
        <p:grpSpPr>
          <a:xfrm>
            <a:off x="1423043" y="1645426"/>
            <a:ext cx="1823552" cy="1822602"/>
            <a:chOff x="741507" y="1251228"/>
            <a:chExt cx="1296144" cy="1296144"/>
          </a:xfrm>
        </p:grpSpPr>
        <p:sp>
          <p:nvSpPr>
            <p:cNvPr id="20" name="矩形 19">
              <a:extLst>
                <a:ext uri="{FF2B5EF4-FFF2-40B4-BE49-F238E27FC236}">
                  <a16:creationId xmlns="" xmlns:a16="http://schemas.microsoft.com/office/drawing/2014/main" id="{808F224C-9D66-404C-90DE-7709FDC6C5D1}"/>
                </a:ext>
              </a:extLst>
            </p:cNvPr>
            <p:cNvSpPr/>
            <p:nvPr/>
          </p:nvSpPr>
          <p:spPr>
            <a:xfrm>
              <a:off x="741507" y="1251228"/>
              <a:ext cx="1296144" cy="1296144"/>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9">
              <a:extLst>
                <a:ext uri="{FF2B5EF4-FFF2-40B4-BE49-F238E27FC236}">
                  <a16:creationId xmlns="" xmlns:a16="http://schemas.microsoft.com/office/drawing/2014/main" id="{92770FEA-0441-41C5-94D1-DCC470F14D75}"/>
                </a:ext>
              </a:extLst>
            </p:cNvPr>
            <p:cNvSpPr txBox="1"/>
            <p:nvPr/>
          </p:nvSpPr>
          <p:spPr>
            <a:xfrm>
              <a:off x="1030943" y="1435894"/>
              <a:ext cx="717272" cy="688819"/>
            </a:xfrm>
            <a:prstGeom prst="rect">
              <a:avLst/>
            </a:prstGeom>
            <a:noFill/>
          </p:spPr>
          <p:txBody>
            <a:bodyPr wrap="square">
              <a:spAutoFit/>
            </a:bodyPr>
            <a:lstStyle/>
            <a:p>
              <a:pPr algn="ctr">
                <a:defRPr/>
              </a:pPr>
              <a:r>
                <a:rPr lang="zh-CN" altLang="en-US" sz="2847" b="1" dirty="0">
                  <a:solidFill>
                    <a:schemeClr val="bg1"/>
                  </a:solidFill>
                  <a:latin typeface="微软雅黑" pitchFamily="34" charset="-122"/>
                  <a:ea typeface="微软雅黑" pitchFamily="34" charset="-122"/>
                </a:rPr>
                <a:t>牢记使命</a:t>
              </a:r>
            </a:p>
          </p:txBody>
        </p:sp>
        <p:sp>
          <p:nvSpPr>
            <p:cNvPr id="22" name="TextBox 20">
              <a:extLst>
                <a:ext uri="{FF2B5EF4-FFF2-40B4-BE49-F238E27FC236}">
                  <a16:creationId xmlns="" xmlns:a16="http://schemas.microsoft.com/office/drawing/2014/main" id="{AFCE3A9F-57FC-467D-A97E-7B430178F3FF}"/>
                </a:ext>
              </a:extLst>
            </p:cNvPr>
            <p:cNvSpPr txBox="1"/>
            <p:nvPr/>
          </p:nvSpPr>
          <p:spPr>
            <a:xfrm>
              <a:off x="1282477" y="2173396"/>
              <a:ext cx="214204" cy="219332"/>
            </a:xfrm>
            <a:prstGeom prst="rect">
              <a:avLst/>
            </a:prstGeom>
            <a:noFill/>
          </p:spPr>
          <p:txBody>
            <a:bodyPr wrap="none" lIns="0" tIns="0" rIns="0" bIns="0" rtlCol="0">
              <a:spAutoFit/>
            </a:bodyPr>
            <a:lstStyle/>
            <a:p>
              <a:pPr algn="ctr"/>
              <a:r>
                <a:rPr lang="en-US" altLang="zh-CN" sz="2004" dirty="0">
                  <a:solidFill>
                    <a:schemeClr val="bg1"/>
                  </a:solidFill>
                  <a:latin typeface="微软雅黑" pitchFamily="34" charset="-122"/>
                  <a:ea typeface="微软雅黑" pitchFamily="34" charset="-122"/>
                </a:rPr>
                <a:t>01</a:t>
              </a:r>
              <a:endParaRPr lang="zh-CN" altLang="en-US" sz="2004" dirty="0">
                <a:solidFill>
                  <a:schemeClr val="bg1"/>
                </a:solidFill>
                <a:latin typeface="微软雅黑" pitchFamily="34" charset="-122"/>
                <a:ea typeface="微软雅黑" pitchFamily="34" charset="-122"/>
              </a:endParaRPr>
            </a:p>
          </p:txBody>
        </p:sp>
      </p:grpSp>
      <p:grpSp>
        <p:nvGrpSpPr>
          <p:cNvPr id="23" name="组合 22">
            <a:extLst>
              <a:ext uri="{FF2B5EF4-FFF2-40B4-BE49-F238E27FC236}">
                <a16:creationId xmlns="" xmlns:a16="http://schemas.microsoft.com/office/drawing/2014/main" id="{25A0AE49-FD28-425B-9901-B24EFDC724A6}"/>
              </a:ext>
            </a:extLst>
          </p:cNvPr>
          <p:cNvGrpSpPr/>
          <p:nvPr/>
        </p:nvGrpSpPr>
        <p:grpSpPr>
          <a:xfrm>
            <a:off x="3651828" y="1645426"/>
            <a:ext cx="1823552" cy="1822602"/>
            <a:chOff x="2325683" y="1251228"/>
            <a:chExt cx="1296144" cy="1296144"/>
          </a:xfrm>
        </p:grpSpPr>
        <p:sp>
          <p:nvSpPr>
            <p:cNvPr id="24" name="矩形 23">
              <a:extLst>
                <a:ext uri="{FF2B5EF4-FFF2-40B4-BE49-F238E27FC236}">
                  <a16:creationId xmlns="" xmlns:a16="http://schemas.microsoft.com/office/drawing/2014/main" id="{31370AEB-45D7-44D0-8DE6-A3D2C854D7A8}"/>
                </a:ext>
              </a:extLst>
            </p:cNvPr>
            <p:cNvSpPr/>
            <p:nvPr/>
          </p:nvSpPr>
          <p:spPr>
            <a:xfrm>
              <a:off x="2325683" y="1251228"/>
              <a:ext cx="1296144" cy="1296144"/>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3">
              <a:extLst>
                <a:ext uri="{FF2B5EF4-FFF2-40B4-BE49-F238E27FC236}">
                  <a16:creationId xmlns="" xmlns:a16="http://schemas.microsoft.com/office/drawing/2014/main" id="{A98D39DD-8B01-45CE-A4AB-CD78A14624AE}"/>
                </a:ext>
              </a:extLst>
            </p:cNvPr>
            <p:cNvSpPr txBox="1"/>
            <p:nvPr/>
          </p:nvSpPr>
          <p:spPr>
            <a:xfrm>
              <a:off x="2615119" y="1435894"/>
              <a:ext cx="717272" cy="688819"/>
            </a:xfrm>
            <a:prstGeom prst="rect">
              <a:avLst/>
            </a:prstGeom>
            <a:noFill/>
          </p:spPr>
          <p:txBody>
            <a:bodyPr wrap="square">
              <a:spAutoFit/>
            </a:bodyPr>
            <a:lstStyle/>
            <a:p>
              <a:pPr algn="ctr">
                <a:defRPr/>
              </a:pPr>
              <a:r>
                <a:rPr lang="zh-CN" altLang="en-US" sz="2847" b="1" dirty="0">
                  <a:solidFill>
                    <a:schemeClr val="bg1"/>
                  </a:solidFill>
                  <a:latin typeface="微软雅黑" pitchFamily="34" charset="-122"/>
                  <a:ea typeface="微软雅黑" pitchFamily="34" charset="-122"/>
                </a:rPr>
                <a:t>英勇奋斗</a:t>
              </a:r>
            </a:p>
          </p:txBody>
        </p:sp>
        <p:sp>
          <p:nvSpPr>
            <p:cNvPr id="26" name="TextBox 24">
              <a:extLst>
                <a:ext uri="{FF2B5EF4-FFF2-40B4-BE49-F238E27FC236}">
                  <a16:creationId xmlns="" xmlns:a16="http://schemas.microsoft.com/office/drawing/2014/main" id="{8375885F-F6FE-48CD-9BC9-E54E6C89807F}"/>
                </a:ext>
              </a:extLst>
            </p:cNvPr>
            <p:cNvSpPr txBox="1"/>
            <p:nvPr/>
          </p:nvSpPr>
          <p:spPr>
            <a:xfrm>
              <a:off x="2866653" y="2173396"/>
              <a:ext cx="214204" cy="219332"/>
            </a:xfrm>
            <a:prstGeom prst="rect">
              <a:avLst/>
            </a:prstGeom>
            <a:noFill/>
          </p:spPr>
          <p:txBody>
            <a:bodyPr wrap="none" lIns="0" tIns="0" rIns="0" bIns="0" rtlCol="0">
              <a:spAutoFit/>
            </a:bodyPr>
            <a:lstStyle/>
            <a:p>
              <a:pPr algn="ctr"/>
              <a:r>
                <a:rPr lang="en-US" altLang="zh-CN" sz="2004" dirty="0">
                  <a:solidFill>
                    <a:schemeClr val="bg1"/>
                  </a:solidFill>
                  <a:latin typeface="微软雅黑" pitchFamily="34" charset="-122"/>
                  <a:ea typeface="微软雅黑" pitchFamily="34" charset="-122"/>
                </a:rPr>
                <a:t>02</a:t>
              </a:r>
              <a:endParaRPr lang="zh-CN" altLang="en-US" sz="2004" dirty="0">
                <a:solidFill>
                  <a:schemeClr val="bg1"/>
                </a:solidFill>
                <a:latin typeface="微软雅黑" pitchFamily="34" charset="-122"/>
                <a:ea typeface="微软雅黑" pitchFamily="34" charset="-122"/>
              </a:endParaRPr>
            </a:p>
          </p:txBody>
        </p:sp>
      </p:grpSp>
      <p:grpSp>
        <p:nvGrpSpPr>
          <p:cNvPr id="41" name="组合 40">
            <a:extLst>
              <a:ext uri="{FF2B5EF4-FFF2-40B4-BE49-F238E27FC236}">
                <a16:creationId xmlns="" xmlns:a16="http://schemas.microsoft.com/office/drawing/2014/main" id="{1114C79A-4846-48A0-90F2-074969ED0E4A}"/>
              </a:ext>
            </a:extLst>
          </p:cNvPr>
          <p:cNvGrpSpPr/>
          <p:nvPr/>
        </p:nvGrpSpPr>
        <p:grpSpPr>
          <a:xfrm>
            <a:off x="3651828" y="3433749"/>
            <a:ext cx="1823552" cy="2768183"/>
            <a:chOff x="2325683" y="2522994"/>
            <a:chExt cx="1296144" cy="1968594"/>
          </a:xfrm>
        </p:grpSpPr>
        <p:sp>
          <p:nvSpPr>
            <p:cNvPr id="42" name="矩形 41">
              <a:extLst>
                <a:ext uri="{FF2B5EF4-FFF2-40B4-BE49-F238E27FC236}">
                  <a16:creationId xmlns="" xmlns:a16="http://schemas.microsoft.com/office/drawing/2014/main" id="{6DEDC052-E109-4BE4-BC24-D3A2A5E002C9}"/>
                </a:ext>
              </a:extLst>
            </p:cNvPr>
            <p:cNvSpPr/>
            <p:nvPr/>
          </p:nvSpPr>
          <p:spPr>
            <a:xfrm>
              <a:off x="2325683" y="2691388"/>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a:extLst>
                <a:ext uri="{FF2B5EF4-FFF2-40B4-BE49-F238E27FC236}">
                  <a16:creationId xmlns="" xmlns:a16="http://schemas.microsoft.com/office/drawing/2014/main" id="{79BA1183-E234-4DF6-A722-AA87727997FB}"/>
                </a:ext>
              </a:extLst>
            </p:cNvPr>
            <p:cNvCxnSpPr/>
            <p:nvPr/>
          </p:nvCxnSpPr>
          <p:spPr>
            <a:xfrm>
              <a:off x="2973755" y="2522994"/>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TextBox 42">
              <a:extLst>
                <a:ext uri="{FF2B5EF4-FFF2-40B4-BE49-F238E27FC236}">
                  <a16:creationId xmlns="" xmlns:a16="http://schemas.microsoft.com/office/drawing/2014/main" id="{A883DFF7-85A8-41B7-892D-F5C7889B3BA0}"/>
                </a:ext>
              </a:extLst>
            </p:cNvPr>
            <p:cNvSpPr txBox="1"/>
            <p:nvPr/>
          </p:nvSpPr>
          <p:spPr>
            <a:xfrm>
              <a:off x="2383622" y="2871986"/>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sp>
          <p:nvSpPr>
            <p:cNvPr id="45" name="矩形 44">
              <a:extLst>
                <a:ext uri="{FF2B5EF4-FFF2-40B4-BE49-F238E27FC236}">
                  <a16:creationId xmlns="" xmlns:a16="http://schemas.microsoft.com/office/drawing/2014/main" id="{2DEA6786-7C60-4A8D-8532-0287A56E7BE7}"/>
                </a:ext>
              </a:extLst>
            </p:cNvPr>
            <p:cNvSpPr/>
            <p:nvPr/>
          </p:nvSpPr>
          <p:spPr>
            <a:xfrm>
              <a:off x="2325683" y="3340601"/>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a:extLst>
                <a:ext uri="{FF2B5EF4-FFF2-40B4-BE49-F238E27FC236}">
                  <a16:creationId xmlns="" xmlns:a16="http://schemas.microsoft.com/office/drawing/2014/main" id="{9307E841-2E57-40BB-9752-D5828D8693BB}"/>
                </a:ext>
              </a:extLst>
            </p:cNvPr>
            <p:cNvCxnSpPr/>
            <p:nvPr/>
          </p:nvCxnSpPr>
          <p:spPr>
            <a:xfrm>
              <a:off x="2973755" y="3172207"/>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 xmlns:a16="http://schemas.microsoft.com/office/drawing/2014/main" id="{6FEF0CC8-4055-4D98-AED5-081B36802A52}"/>
                </a:ext>
              </a:extLst>
            </p:cNvPr>
            <p:cNvSpPr/>
            <p:nvPr/>
          </p:nvSpPr>
          <p:spPr>
            <a:xfrm>
              <a:off x="2325683" y="3987532"/>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a:extLst>
                <a:ext uri="{FF2B5EF4-FFF2-40B4-BE49-F238E27FC236}">
                  <a16:creationId xmlns="" xmlns:a16="http://schemas.microsoft.com/office/drawing/2014/main" id="{A1EDF9B1-5947-4B41-9703-F1E83DC3F318}"/>
                </a:ext>
              </a:extLst>
            </p:cNvPr>
            <p:cNvCxnSpPr/>
            <p:nvPr/>
          </p:nvCxnSpPr>
          <p:spPr>
            <a:xfrm>
              <a:off x="2973755" y="3819138"/>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7">
              <a:extLst>
                <a:ext uri="{FF2B5EF4-FFF2-40B4-BE49-F238E27FC236}">
                  <a16:creationId xmlns="" xmlns:a16="http://schemas.microsoft.com/office/drawing/2014/main" id="{25F3591D-1261-4EB6-AEAA-F4AC4715B3CE}"/>
                </a:ext>
              </a:extLst>
            </p:cNvPr>
            <p:cNvSpPr txBox="1"/>
            <p:nvPr/>
          </p:nvSpPr>
          <p:spPr>
            <a:xfrm>
              <a:off x="2383622" y="3521199"/>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sp>
          <p:nvSpPr>
            <p:cNvPr id="50" name="TextBox 48">
              <a:extLst>
                <a:ext uri="{FF2B5EF4-FFF2-40B4-BE49-F238E27FC236}">
                  <a16:creationId xmlns="" xmlns:a16="http://schemas.microsoft.com/office/drawing/2014/main" id="{DFB84E76-8B87-4B9C-AF22-22C89FB9F3FD}"/>
                </a:ext>
              </a:extLst>
            </p:cNvPr>
            <p:cNvSpPr txBox="1"/>
            <p:nvPr/>
          </p:nvSpPr>
          <p:spPr>
            <a:xfrm>
              <a:off x="2383622" y="4162616"/>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grpSp>
      <p:grpSp>
        <p:nvGrpSpPr>
          <p:cNvPr id="51" name="组合 50">
            <a:extLst>
              <a:ext uri="{FF2B5EF4-FFF2-40B4-BE49-F238E27FC236}">
                <a16:creationId xmlns="" xmlns:a16="http://schemas.microsoft.com/office/drawing/2014/main" id="{50305CA9-8681-4EE8-88EE-083A4FBFF4CD}"/>
              </a:ext>
            </a:extLst>
          </p:cNvPr>
          <p:cNvGrpSpPr/>
          <p:nvPr/>
        </p:nvGrpSpPr>
        <p:grpSpPr>
          <a:xfrm>
            <a:off x="1423043" y="3433749"/>
            <a:ext cx="1823552" cy="2768183"/>
            <a:chOff x="741507" y="2522994"/>
            <a:chExt cx="1296144" cy="1968594"/>
          </a:xfrm>
        </p:grpSpPr>
        <p:sp>
          <p:nvSpPr>
            <p:cNvPr id="52" name="矩形 51">
              <a:extLst>
                <a:ext uri="{FF2B5EF4-FFF2-40B4-BE49-F238E27FC236}">
                  <a16:creationId xmlns="" xmlns:a16="http://schemas.microsoft.com/office/drawing/2014/main" id="{1B486CE1-31A8-4800-A2B9-DE3B7B999CB2}"/>
                </a:ext>
              </a:extLst>
            </p:cNvPr>
            <p:cNvSpPr/>
            <p:nvPr/>
          </p:nvSpPr>
          <p:spPr>
            <a:xfrm>
              <a:off x="741507" y="2691388"/>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a:extLst>
                <a:ext uri="{FF2B5EF4-FFF2-40B4-BE49-F238E27FC236}">
                  <a16:creationId xmlns="" xmlns:a16="http://schemas.microsoft.com/office/drawing/2014/main" id="{46C1CC29-45BE-4563-A867-ED256C962166}"/>
                </a:ext>
              </a:extLst>
            </p:cNvPr>
            <p:cNvCxnSpPr/>
            <p:nvPr/>
          </p:nvCxnSpPr>
          <p:spPr>
            <a:xfrm>
              <a:off x="1389579" y="2522994"/>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TextBox 52">
              <a:extLst>
                <a:ext uri="{FF2B5EF4-FFF2-40B4-BE49-F238E27FC236}">
                  <a16:creationId xmlns="" xmlns:a16="http://schemas.microsoft.com/office/drawing/2014/main" id="{30733E80-3AC3-4065-999B-6E4B51F54419}"/>
                </a:ext>
              </a:extLst>
            </p:cNvPr>
            <p:cNvSpPr txBox="1"/>
            <p:nvPr/>
          </p:nvSpPr>
          <p:spPr>
            <a:xfrm>
              <a:off x="799446" y="2871986"/>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sp>
          <p:nvSpPr>
            <p:cNvPr id="55" name="矩形 54">
              <a:extLst>
                <a:ext uri="{FF2B5EF4-FFF2-40B4-BE49-F238E27FC236}">
                  <a16:creationId xmlns="" xmlns:a16="http://schemas.microsoft.com/office/drawing/2014/main" id="{A5115CB0-3712-48CA-AEAC-C979D74365FE}"/>
                </a:ext>
              </a:extLst>
            </p:cNvPr>
            <p:cNvSpPr/>
            <p:nvPr/>
          </p:nvSpPr>
          <p:spPr>
            <a:xfrm>
              <a:off x="741507" y="3340601"/>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a:extLst>
                <a:ext uri="{FF2B5EF4-FFF2-40B4-BE49-F238E27FC236}">
                  <a16:creationId xmlns="" xmlns:a16="http://schemas.microsoft.com/office/drawing/2014/main" id="{CA7E5369-4932-4393-A344-ACDA81BD12F7}"/>
                </a:ext>
              </a:extLst>
            </p:cNvPr>
            <p:cNvCxnSpPr/>
            <p:nvPr/>
          </p:nvCxnSpPr>
          <p:spPr>
            <a:xfrm>
              <a:off x="1389579" y="3172207"/>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矩形 56">
              <a:extLst>
                <a:ext uri="{FF2B5EF4-FFF2-40B4-BE49-F238E27FC236}">
                  <a16:creationId xmlns="" xmlns:a16="http://schemas.microsoft.com/office/drawing/2014/main" id="{87D85433-3CAA-4BC2-BDEE-05E40BD84233}"/>
                </a:ext>
              </a:extLst>
            </p:cNvPr>
            <p:cNvSpPr/>
            <p:nvPr/>
          </p:nvSpPr>
          <p:spPr>
            <a:xfrm>
              <a:off x="741507" y="3987532"/>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a:extLst>
                <a:ext uri="{FF2B5EF4-FFF2-40B4-BE49-F238E27FC236}">
                  <a16:creationId xmlns="" xmlns:a16="http://schemas.microsoft.com/office/drawing/2014/main" id="{6C5D51A0-102E-4960-B1B1-62FC6DA0553B}"/>
                </a:ext>
              </a:extLst>
            </p:cNvPr>
            <p:cNvCxnSpPr/>
            <p:nvPr/>
          </p:nvCxnSpPr>
          <p:spPr>
            <a:xfrm>
              <a:off x="1389579" y="3819138"/>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extBox 57">
              <a:extLst>
                <a:ext uri="{FF2B5EF4-FFF2-40B4-BE49-F238E27FC236}">
                  <a16:creationId xmlns="" xmlns:a16="http://schemas.microsoft.com/office/drawing/2014/main" id="{A0D419A3-2511-41C6-801B-FDA515D1A74E}"/>
                </a:ext>
              </a:extLst>
            </p:cNvPr>
            <p:cNvSpPr txBox="1"/>
            <p:nvPr/>
          </p:nvSpPr>
          <p:spPr>
            <a:xfrm>
              <a:off x="799446" y="3521199"/>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sp>
          <p:nvSpPr>
            <p:cNvPr id="60" name="TextBox 58">
              <a:extLst>
                <a:ext uri="{FF2B5EF4-FFF2-40B4-BE49-F238E27FC236}">
                  <a16:creationId xmlns="" xmlns:a16="http://schemas.microsoft.com/office/drawing/2014/main" id="{4C1CB9B7-EB70-40B1-9192-7C6163F672AB}"/>
                </a:ext>
              </a:extLst>
            </p:cNvPr>
            <p:cNvSpPr txBox="1"/>
            <p:nvPr/>
          </p:nvSpPr>
          <p:spPr>
            <a:xfrm>
              <a:off x="799446" y="4162616"/>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grpSp>
      <p:sp>
        <p:nvSpPr>
          <p:cNvPr id="61" name="TextBox 59">
            <a:extLst>
              <a:ext uri="{FF2B5EF4-FFF2-40B4-BE49-F238E27FC236}">
                <a16:creationId xmlns="" xmlns:a16="http://schemas.microsoft.com/office/drawing/2014/main" id="{4CCAB53B-984A-40BB-8541-592FEB4E45E4}"/>
              </a:ext>
            </a:extLst>
          </p:cNvPr>
          <p:cNvSpPr txBox="1"/>
          <p:nvPr/>
        </p:nvSpPr>
        <p:spPr>
          <a:xfrm>
            <a:off x="6096000" y="1681523"/>
            <a:ext cx="2431402" cy="308418"/>
          </a:xfrm>
          <a:prstGeom prst="rect">
            <a:avLst/>
          </a:prstGeom>
          <a:noFill/>
        </p:spPr>
        <p:txBody>
          <a:bodyPr wrap="square" lIns="0" tIns="0" rIns="0" bIns="0" rtlCol="0">
            <a:spAutoFit/>
          </a:bodyPr>
          <a:lstStyle/>
          <a:p>
            <a:r>
              <a:rPr lang="zh-CN" altLang="en-US" sz="2004" b="1" dirty="0">
                <a:solidFill>
                  <a:schemeClr val="tx1">
                    <a:lumMod val="85000"/>
                    <a:lumOff val="15000"/>
                  </a:schemeClr>
                </a:solidFill>
                <a:latin typeface="微软雅黑" pitchFamily="34" charset="-122"/>
                <a:ea typeface="微软雅黑" pitchFamily="34" charset="-122"/>
              </a:rPr>
              <a:t>初心和使命要求</a:t>
            </a:r>
          </a:p>
        </p:txBody>
      </p:sp>
      <p:sp>
        <p:nvSpPr>
          <p:cNvPr id="62" name="TextBox 60">
            <a:extLst>
              <a:ext uri="{FF2B5EF4-FFF2-40B4-BE49-F238E27FC236}">
                <a16:creationId xmlns="" xmlns:a16="http://schemas.microsoft.com/office/drawing/2014/main" id="{374F4C81-B414-4824-914E-5BF17F08D3C3}"/>
              </a:ext>
            </a:extLst>
          </p:cNvPr>
          <p:cNvSpPr txBox="1"/>
          <p:nvPr/>
        </p:nvSpPr>
        <p:spPr>
          <a:xfrm>
            <a:off x="6096001" y="2034371"/>
            <a:ext cx="4744452"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中国共产党人勇于担当实现中华民族伟大复兴的历史重任，永远保持奋斗精神和奋斗姿态。实现中华民族伟大复兴是近代以来中华民族最伟大的梦想，凝聚了几代中国人的夙愿。</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TextBox 61">
            <a:extLst>
              <a:ext uri="{FF2B5EF4-FFF2-40B4-BE49-F238E27FC236}">
                <a16:creationId xmlns="" xmlns:a16="http://schemas.microsoft.com/office/drawing/2014/main" id="{E4FF12AC-4DDF-4A85-91F9-041D8EF25DDD}"/>
              </a:ext>
            </a:extLst>
          </p:cNvPr>
          <p:cNvSpPr txBox="1"/>
          <p:nvPr/>
        </p:nvSpPr>
        <p:spPr>
          <a:xfrm>
            <a:off x="6096000" y="3340008"/>
            <a:ext cx="2431402" cy="308418"/>
          </a:xfrm>
          <a:prstGeom prst="rect">
            <a:avLst/>
          </a:prstGeom>
          <a:noFill/>
        </p:spPr>
        <p:txBody>
          <a:bodyPr wrap="square" lIns="0" tIns="0" rIns="0" bIns="0" rtlCol="0">
            <a:spAutoFit/>
          </a:bodyPr>
          <a:lstStyle/>
          <a:p>
            <a:r>
              <a:rPr lang="zh-CN" altLang="en-US" sz="2004" b="1" dirty="0">
                <a:solidFill>
                  <a:schemeClr val="tx1">
                    <a:lumMod val="85000"/>
                    <a:lumOff val="15000"/>
                  </a:schemeClr>
                </a:solidFill>
                <a:latin typeface="微软雅黑" pitchFamily="34" charset="-122"/>
                <a:ea typeface="微软雅黑" pitchFamily="34" charset="-122"/>
              </a:rPr>
              <a:t>初心和使命要求</a:t>
            </a:r>
          </a:p>
        </p:txBody>
      </p:sp>
      <p:sp>
        <p:nvSpPr>
          <p:cNvPr id="64" name="TextBox 62">
            <a:extLst>
              <a:ext uri="{FF2B5EF4-FFF2-40B4-BE49-F238E27FC236}">
                <a16:creationId xmlns="" xmlns:a16="http://schemas.microsoft.com/office/drawing/2014/main" id="{45C47EE1-F856-45EF-BBFB-871501078FDD}"/>
              </a:ext>
            </a:extLst>
          </p:cNvPr>
          <p:cNvSpPr txBox="1"/>
          <p:nvPr/>
        </p:nvSpPr>
        <p:spPr>
          <a:xfrm>
            <a:off x="6096001" y="3692857"/>
            <a:ext cx="4744452"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中国共产党一经成立，就义无反顾肩负起实现中华民族伟大复兴的历史使命，团结带领人民进行了艰苦卓绝的斗争。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年的风雨历程，充满了苦难与辉煌、曲折与胜利、付出与收获。</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63">
            <a:extLst>
              <a:ext uri="{FF2B5EF4-FFF2-40B4-BE49-F238E27FC236}">
                <a16:creationId xmlns="" xmlns:a16="http://schemas.microsoft.com/office/drawing/2014/main" id="{EC170B05-2BDD-45E4-AF89-3669658F3FAF}"/>
              </a:ext>
            </a:extLst>
          </p:cNvPr>
          <p:cNvSpPr txBox="1"/>
          <p:nvPr/>
        </p:nvSpPr>
        <p:spPr>
          <a:xfrm>
            <a:off x="6096000" y="5000668"/>
            <a:ext cx="2431402" cy="308418"/>
          </a:xfrm>
          <a:prstGeom prst="rect">
            <a:avLst/>
          </a:prstGeom>
          <a:noFill/>
        </p:spPr>
        <p:txBody>
          <a:bodyPr wrap="square" lIns="0" tIns="0" rIns="0" bIns="0" rtlCol="0">
            <a:spAutoFit/>
          </a:bodyPr>
          <a:lstStyle/>
          <a:p>
            <a:r>
              <a:rPr lang="zh-CN" altLang="en-US" sz="2004" b="1" dirty="0">
                <a:solidFill>
                  <a:schemeClr val="tx1">
                    <a:lumMod val="85000"/>
                    <a:lumOff val="15000"/>
                  </a:schemeClr>
                </a:solidFill>
                <a:latin typeface="微软雅黑" pitchFamily="34" charset="-122"/>
                <a:ea typeface="微软雅黑" pitchFamily="34" charset="-122"/>
              </a:rPr>
              <a:t>初心和使命要求</a:t>
            </a:r>
          </a:p>
        </p:txBody>
      </p:sp>
      <p:sp>
        <p:nvSpPr>
          <p:cNvPr id="66" name="TextBox 64">
            <a:extLst>
              <a:ext uri="{FF2B5EF4-FFF2-40B4-BE49-F238E27FC236}">
                <a16:creationId xmlns="" xmlns:a16="http://schemas.microsoft.com/office/drawing/2014/main" id="{E1DA84CB-BEE6-411A-ADFE-A2578355D351}"/>
              </a:ext>
            </a:extLst>
          </p:cNvPr>
          <p:cNvSpPr txBox="1"/>
          <p:nvPr/>
        </p:nvSpPr>
        <p:spPr>
          <a:xfrm>
            <a:off x="6096001" y="5353516"/>
            <a:ext cx="4744452" cy="798360"/>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中华民族迎来了从站起来、富起来到强起来的伟大飞跃。一代人有一代人的长征路，一代人有一代人的使命担当。不忘初心、牢记使命，就要以时不我待、只争朝夕的精神。</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0944859"/>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200" fill="hold"/>
                                        <p:tgtEl>
                                          <p:spTgt spid="61"/>
                                        </p:tgtEl>
                                        <p:attrNameLst>
                                          <p:attrName>ppt_x</p:attrName>
                                        </p:attrNameLst>
                                      </p:cBhvr>
                                      <p:tavLst>
                                        <p:tav tm="0">
                                          <p:val>
                                            <p:strVal val="1+#ppt_w/2"/>
                                          </p:val>
                                        </p:tav>
                                        <p:tav tm="100000">
                                          <p:val>
                                            <p:strVal val="#ppt_x"/>
                                          </p:val>
                                        </p:tav>
                                      </p:tavLst>
                                    </p:anim>
                                    <p:anim calcmode="lin" valueType="num">
                                      <p:cBhvr additive="base">
                                        <p:cTn id="24" dur="200" fill="hold"/>
                                        <p:tgtEl>
                                          <p:spTgt spid="61"/>
                                        </p:tgtEl>
                                        <p:attrNameLst>
                                          <p:attrName>ppt_y</p:attrName>
                                        </p:attrNameLst>
                                      </p:cBhvr>
                                      <p:tavLst>
                                        <p:tav tm="0">
                                          <p:val>
                                            <p:strVal val="#ppt_y"/>
                                          </p:val>
                                        </p:tav>
                                        <p:tav tm="100000">
                                          <p:val>
                                            <p:strVal val="#ppt_y"/>
                                          </p:val>
                                        </p:tav>
                                      </p:tavLst>
                                    </p:anim>
                                  </p:childTnLst>
                                </p:cTn>
                              </p:par>
                            </p:childTnLst>
                          </p:cTn>
                        </p:par>
                        <p:par>
                          <p:cTn id="25" fill="hold">
                            <p:stCondLst>
                              <p:cond delay="2200"/>
                            </p:stCondLst>
                            <p:childTnLst>
                              <p:par>
                                <p:cTn id="26" presetID="22" presetClass="entr" presetSubtype="1"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par>
                          <p:cTn id="29" fill="hold">
                            <p:stCondLst>
                              <p:cond delay="2700"/>
                            </p:stCondLst>
                            <p:childTnLst>
                              <p:par>
                                <p:cTn id="30" presetID="2" presetClass="entr" presetSubtype="2"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00" fill="hold"/>
                                        <p:tgtEl>
                                          <p:spTgt spid="63"/>
                                        </p:tgtEl>
                                        <p:attrNameLst>
                                          <p:attrName>ppt_x</p:attrName>
                                        </p:attrNameLst>
                                      </p:cBhvr>
                                      <p:tavLst>
                                        <p:tav tm="0">
                                          <p:val>
                                            <p:strVal val="1+#ppt_w/2"/>
                                          </p:val>
                                        </p:tav>
                                        <p:tav tm="100000">
                                          <p:val>
                                            <p:strVal val="#ppt_x"/>
                                          </p:val>
                                        </p:tav>
                                      </p:tavLst>
                                    </p:anim>
                                    <p:anim calcmode="lin" valueType="num">
                                      <p:cBhvr additive="base">
                                        <p:cTn id="33" dur="2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2" presetClass="entr" presetSubtype="1"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up)">
                                      <p:cBhvr>
                                        <p:cTn id="37" dur="500"/>
                                        <p:tgtEl>
                                          <p:spTgt spid="64"/>
                                        </p:tgtEl>
                                      </p:cBhvr>
                                    </p:animEffect>
                                  </p:childTnLst>
                                </p:cTn>
                              </p:par>
                            </p:childTnLst>
                          </p:cTn>
                        </p:par>
                        <p:par>
                          <p:cTn id="38" fill="hold">
                            <p:stCondLst>
                              <p:cond delay="3400"/>
                            </p:stCondLst>
                            <p:childTnLst>
                              <p:par>
                                <p:cTn id="39" presetID="2" presetClass="entr" presetSubtype="2"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200" fill="hold"/>
                                        <p:tgtEl>
                                          <p:spTgt spid="65"/>
                                        </p:tgtEl>
                                        <p:attrNameLst>
                                          <p:attrName>ppt_x</p:attrName>
                                        </p:attrNameLst>
                                      </p:cBhvr>
                                      <p:tavLst>
                                        <p:tav tm="0">
                                          <p:val>
                                            <p:strVal val="1+#ppt_w/2"/>
                                          </p:val>
                                        </p:tav>
                                        <p:tav tm="100000">
                                          <p:val>
                                            <p:strVal val="#ppt_x"/>
                                          </p:val>
                                        </p:tav>
                                      </p:tavLst>
                                    </p:anim>
                                    <p:anim calcmode="lin" valueType="num">
                                      <p:cBhvr additive="base">
                                        <p:cTn id="42" dur="2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3600"/>
                            </p:stCondLst>
                            <p:childTnLst>
                              <p:par>
                                <p:cTn id="44" presetID="22" presetClass="entr" presetSubtype="1"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pic>
        <p:nvPicPr>
          <p:cNvPr id="17" name="图片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3077" y="2891254"/>
            <a:ext cx="4740698" cy="3068390"/>
          </a:xfrm>
          <a:prstGeom prst="rect">
            <a:avLst/>
          </a:prstGeom>
        </p:spPr>
      </p:pic>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grpSp>
        <p:nvGrpSpPr>
          <p:cNvPr id="18" name="组合 17"/>
          <p:cNvGrpSpPr/>
          <p:nvPr/>
        </p:nvGrpSpPr>
        <p:grpSpPr>
          <a:xfrm>
            <a:off x="5692929" y="1874025"/>
            <a:ext cx="5554190" cy="1865126"/>
            <a:chOff x="5692929" y="1874025"/>
            <a:chExt cx="5554190" cy="1865126"/>
          </a:xfrm>
        </p:grpSpPr>
        <p:sp>
          <p:nvSpPr>
            <p:cNvPr id="13" name="矩形 12">
              <a:extLst>
                <a:ext uri="{FF2B5EF4-FFF2-40B4-BE49-F238E27FC236}">
                  <a16:creationId xmlns="" xmlns:a16="http://schemas.microsoft.com/office/drawing/2014/main" id="{AB3A69B3-F3D6-4D5E-A9CA-D94F5BE70AC4}"/>
                </a:ext>
              </a:extLst>
            </p:cNvPr>
            <p:cNvSpPr/>
            <p:nvPr/>
          </p:nvSpPr>
          <p:spPr>
            <a:xfrm>
              <a:off x="5998214" y="1874025"/>
              <a:ext cx="5248905" cy="1865126"/>
            </a:xfrm>
            <a:prstGeom prst="rect">
              <a:avLst/>
            </a:prstGeom>
          </p:spPr>
          <p:txBody>
            <a:bodyPr wrap="square">
              <a:spAutoFit/>
            </a:bodyPr>
            <a:lstStyle/>
            <a:p>
              <a:pPr>
                <a:lnSpc>
                  <a:spcPct val="120000"/>
                </a:lnSpc>
              </a:pPr>
              <a:r>
                <a:rPr lang="zh-CN" altLang="en-US" sz="1600" spc="150" dirty="0">
                  <a:solidFill>
                    <a:schemeClr val="tx1">
                      <a:lumMod val="85000"/>
                      <a:lumOff val="15000"/>
                    </a:schemeClr>
                  </a:solidFill>
                  <a:latin typeface="微软雅黑" panose="020B0503020204020204" pitchFamily="34" charset="-122"/>
                  <a:ea typeface="微软雅黑" panose="020B0503020204020204" pitchFamily="34" charset="-122"/>
                </a:rPr>
                <a:t>在党的领导下，中华民族迎来了从站起来、富起来到强起来的伟大飞跃。一代人有一代人的长征路，一代人有一代人的使命担当。不忘初心、牢记使命，就要以时不我待、只争朝夕的精神，为实现“两个一百年”奋斗目标、实现中华民族伟大复兴的中国梦而不懈奋斗，不负人民重托、无愧历史选择。</a:t>
              </a:r>
            </a:p>
          </p:txBody>
        </p:sp>
        <p:sp>
          <p:nvSpPr>
            <p:cNvPr id="14" name="任意多边形 13"/>
            <p:cNvSpPr/>
            <p:nvPr/>
          </p:nvSpPr>
          <p:spPr>
            <a:xfrm>
              <a:off x="5692929" y="1987305"/>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692929" y="4165934"/>
            <a:ext cx="5554190" cy="953723"/>
            <a:chOff x="5692929" y="4165934"/>
            <a:chExt cx="5554190" cy="953723"/>
          </a:xfrm>
        </p:grpSpPr>
        <p:sp>
          <p:nvSpPr>
            <p:cNvPr id="15" name="矩形 14">
              <a:extLst>
                <a:ext uri="{FF2B5EF4-FFF2-40B4-BE49-F238E27FC236}">
                  <a16:creationId xmlns="" xmlns:a16="http://schemas.microsoft.com/office/drawing/2014/main" id="{AB3A69B3-F3D6-4D5E-A9CA-D94F5BE70AC4}"/>
                </a:ext>
              </a:extLst>
            </p:cNvPr>
            <p:cNvSpPr/>
            <p:nvPr/>
          </p:nvSpPr>
          <p:spPr>
            <a:xfrm>
              <a:off x="5998215" y="4165934"/>
              <a:ext cx="5248904" cy="953723"/>
            </a:xfrm>
            <a:prstGeom prst="rect">
              <a:avLst/>
            </a:prstGeom>
          </p:spPr>
          <p:txBody>
            <a:bodyPr wrap="square">
              <a:spAutoFit/>
            </a:bodyPr>
            <a:lstStyle/>
            <a:p>
              <a:pPr>
                <a:lnSpc>
                  <a:spcPct val="120000"/>
                </a:lnSpc>
              </a:pPr>
              <a:r>
                <a:rPr lang="zh-CN" altLang="en-US" sz="1600" spc="150" dirty="0">
                  <a:solidFill>
                    <a:schemeClr val="tx1">
                      <a:lumMod val="85000"/>
                      <a:lumOff val="15000"/>
                    </a:schemeClr>
                  </a:solidFill>
                  <a:latin typeface="微软雅黑" panose="020B0503020204020204" pitchFamily="34" charset="-122"/>
                  <a:ea typeface="微软雅黑" panose="020B0503020204020204" pitchFamily="34" charset="-122"/>
                </a:rPr>
                <a:t>“一切向前走，都不能忘记走过的路；走得再远、走到再光辉的未来，也不能忘记走过的过去，不能忘记为什么出发。”</a:t>
              </a:r>
            </a:p>
          </p:txBody>
        </p:sp>
        <p:sp>
          <p:nvSpPr>
            <p:cNvPr id="16" name="任意多边形 15"/>
            <p:cNvSpPr/>
            <p:nvPr/>
          </p:nvSpPr>
          <p:spPr>
            <a:xfrm>
              <a:off x="5692929" y="4287701"/>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72264826"/>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676967" y="1992716"/>
            <a:ext cx="6005215" cy="3491509"/>
            <a:chOff x="5676967" y="1992716"/>
            <a:chExt cx="6005215" cy="3491509"/>
          </a:xfrm>
        </p:grpSpPr>
        <p:sp>
          <p:nvSpPr>
            <p:cNvPr id="13" name="Line 3"/>
            <p:cNvSpPr>
              <a:spLocks noChangeShapeType="1"/>
            </p:cNvSpPr>
            <p:nvPr/>
          </p:nvSpPr>
          <p:spPr bwMode="auto">
            <a:xfrm flipV="1">
              <a:off x="6413667" y="2662443"/>
              <a:ext cx="1221135" cy="395138"/>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4" name="Line 4"/>
            <p:cNvSpPr>
              <a:spLocks noChangeShapeType="1"/>
            </p:cNvSpPr>
            <p:nvPr/>
          </p:nvSpPr>
          <p:spPr bwMode="auto">
            <a:xfrm flipH="1">
              <a:off x="6994096" y="2919170"/>
              <a:ext cx="810370" cy="1475632"/>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5" name="Line 5"/>
            <p:cNvSpPr>
              <a:spLocks noChangeShapeType="1"/>
            </p:cNvSpPr>
            <p:nvPr/>
          </p:nvSpPr>
          <p:spPr bwMode="auto">
            <a:xfrm>
              <a:off x="7232966" y="4738596"/>
              <a:ext cx="1042540" cy="174129"/>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6" name="Line 6"/>
            <p:cNvSpPr>
              <a:spLocks noChangeShapeType="1"/>
            </p:cNvSpPr>
            <p:nvPr/>
          </p:nvSpPr>
          <p:spPr bwMode="auto">
            <a:xfrm flipH="1" flipV="1">
              <a:off x="8114771" y="2919171"/>
              <a:ext cx="466577" cy="1654225"/>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7" name="Line 7"/>
            <p:cNvSpPr>
              <a:spLocks noChangeShapeType="1"/>
            </p:cNvSpPr>
            <p:nvPr/>
          </p:nvSpPr>
          <p:spPr bwMode="auto">
            <a:xfrm>
              <a:off x="8416150" y="2684767"/>
              <a:ext cx="1430982" cy="741164"/>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8" name="Line 8"/>
            <p:cNvSpPr>
              <a:spLocks noChangeShapeType="1"/>
            </p:cNvSpPr>
            <p:nvPr/>
          </p:nvSpPr>
          <p:spPr bwMode="auto">
            <a:xfrm flipV="1">
              <a:off x="10469977" y="2588772"/>
              <a:ext cx="649634" cy="732234"/>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9" name="Line 9"/>
            <p:cNvSpPr>
              <a:spLocks noChangeShapeType="1"/>
            </p:cNvSpPr>
            <p:nvPr/>
          </p:nvSpPr>
          <p:spPr bwMode="auto">
            <a:xfrm flipH="1">
              <a:off x="9034530" y="3899205"/>
              <a:ext cx="846089" cy="756790"/>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0" name="Line 10"/>
            <p:cNvSpPr>
              <a:spLocks noChangeShapeType="1"/>
            </p:cNvSpPr>
            <p:nvPr/>
          </p:nvSpPr>
          <p:spPr bwMode="auto">
            <a:xfrm>
              <a:off x="10418632" y="3919295"/>
              <a:ext cx="540246" cy="868413"/>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1" name="Line 11"/>
            <p:cNvSpPr>
              <a:spLocks noChangeShapeType="1"/>
            </p:cNvSpPr>
            <p:nvPr/>
          </p:nvSpPr>
          <p:spPr bwMode="auto">
            <a:xfrm>
              <a:off x="6194888" y="3425931"/>
              <a:ext cx="464344" cy="928688"/>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2" name="Oval 12"/>
            <p:cNvSpPr>
              <a:spLocks noChangeArrowheads="1"/>
            </p:cNvSpPr>
            <p:nvPr/>
          </p:nvSpPr>
          <p:spPr bwMode="auto">
            <a:xfrm>
              <a:off x="7529877" y="2039596"/>
              <a:ext cx="1015753" cy="1017984"/>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3" name="Oval 13"/>
            <p:cNvSpPr>
              <a:spLocks noChangeArrowheads="1"/>
            </p:cNvSpPr>
            <p:nvPr/>
          </p:nvSpPr>
          <p:spPr bwMode="auto">
            <a:xfrm>
              <a:off x="8183978" y="4468472"/>
              <a:ext cx="1013520" cy="1015753"/>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4" name="Oval 14"/>
            <p:cNvSpPr>
              <a:spLocks noChangeArrowheads="1"/>
            </p:cNvSpPr>
            <p:nvPr/>
          </p:nvSpPr>
          <p:spPr bwMode="auto">
            <a:xfrm>
              <a:off x="10733404" y="4702876"/>
              <a:ext cx="772418" cy="774650"/>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5" name="Oval 15"/>
            <p:cNvSpPr>
              <a:spLocks noChangeArrowheads="1"/>
            </p:cNvSpPr>
            <p:nvPr/>
          </p:nvSpPr>
          <p:spPr bwMode="auto">
            <a:xfrm>
              <a:off x="6366786" y="4234067"/>
              <a:ext cx="928688" cy="928688"/>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6" name="Oval 16"/>
            <p:cNvSpPr>
              <a:spLocks noChangeArrowheads="1"/>
            </p:cNvSpPr>
            <p:nvPr/>
          </p:nvSpPr>
          <p:spPr bwMode="auto">
            <a:xfrm>
              <a:off x="9742207" y="3122322"/>
              <a:ext cx="928688" cy="930919"/>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7" name="Oval 17"/>
            <p:cNvSpPr>
              <a:spLocks noChangeArrowheads="1"/>
            </p:cNvSpPr>
            <p:nvPr/>
          </p:nvSpPr>
          <p:spPr bwMode="auto">
            <a:xfrm>
              <a:off x="10905299" y="1992716"/>
              <a:ext cx="776883" cy="776883"/>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8" name="Oval 18"/>
            <p:cNvSpPr>
              <a:spLocks noChangeArrowheads="1"/>
            </p:cNvSpPr>
            <p:nvPr/>
          </p:nvSpPr>
          <p:spPr bwMode="auto">
            <a:xfrm>
              <a:off x="5676967" y="2718252"/>
              <a:ext cx="776883" cy="779116"/>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grpSp>
          <p:nvGrpSpPr>
            <p:cNvPr id="29" name="Group 19"/>
            <p:cNvGrpSpPr/>
            <p:nvPr/>
          </p:nvGrpSpPr>
          <p:grpSpPr bwMode="auto">
            <a:xfrm>
              <a:off x="11177654" y="2238283"/>
              <a:ext cx="232172" cy="285750"/>
              <a:chOff x="0" y="0"/>
              <a:chExt cx="134" cy="163"/>
            </a:xfrm>
            <a:solidFill>
              <a:schemeClr val="bg1"/>
            </a:solidFill>
          </p:grpSpPr>
          <p:sp>
            <p:nvSpPr>
              <p:cNvPr id="30" name="Freeform 20"/>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1" name="Rectangle 21"/>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sp>
            <p:nvSpPr>
              <p:cNvPr id="32" name="Rectangle 22"/>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grpSp>
        <p:grpSp>
          <p:nvGrpSpPr>
            <p:cNvPr id="33" name="Group 23"/>
            <p:cNvGrpSpPr/>
            <p:nvPr/>
          </p:nvGrpSpPr>
          <p:grpSpPr bwMode="auto">
            <a:xfrm>
              <a:off x="10030190" y="3450487"/>
              <a:ext cx="352723" cy="276820"/>
              <a:chOff x="0" y="0"/>
              <a:chExt cx="164" cy="128"/>
            </a:xfrm>
            <a:solidFill>
              <a:schemeClr val="bg1"/>
            </a:solidFill>
          </p:grpSpPr>
          <p:sp>
            <p:nvSpPr>
              <p:cNvPr id="34" name="Freeform 24"/>
              <p:cNvSpPr>
                <a:spLocks noEditPoints="1"/>
              </p:cNvSpPr>
              <p:nvPr/>
            </p:nvSpPr>
            <p:spPr bwMode="auto">
              <a:xfrm>
                <a:off x="0" y="0"/>
                <a:ext cx="106" cy="128"/>
              </a:xfrm>
              <a:custGeom>
                <a:avLst/>
                <a:gdLst>
                  <a:gd name="T0" fmla="*/ 96 w 103"/>
                  <a:gd name="T1" fmla="*/ 0 h 125"/>
                  <a:gd name="T2" fmla="*/ 47 w 103"/>
                  <a:gd name="T3" fmla="*/ 0 h 125"/>
                  <a:gd name="T4" fmla="*/ 41 w 103"/>
                  <a:gd name="T5" fmla="*/ 7 h 125"/>
                  <a:gd name="T6" fmla="*/ 41 w 103"/>
                  <a:gd name="T7" fmla="*/ 20 h 125"/>
                  <a:gd name="T8" fmla="*/ 5 w 103"/>
                  <a:gd name="T9" fmla="*/ 32 h 125"/>
                  <a:gd name="T10" fmla="*/ 0 w 103"/>
                  <a:gd name="T11" fmla="*/ 39 h 125"/>
                  <a:gd name="T12" fmla="*/ 0 w 103"/>
                  <a:gd name="T13" fmla="*/ 86 h 125"/>
                  <a:gd name="T14" fmla="*/ 5 w 103"/>
                  <a:gd name="T15" fmla="*/ 93 h 125"/>
                  <a:gd name="T16" fmla="*/ 41 w 103"/>
                  <a:gd name="T17" fmla="*/ 105 h 125"/>
                  <a:gd name="T18" fmla="*/ 41 w 103"/>
                  <a:gd name="T19" fmla="*/ 118 h 125"/>
                  <a:gd name="T20" fmla="*/ 47 w 103"/>
                  <a:gd name="T21" fmla="*/ 125 h 125"/>
                  <a:gd name="T22" fmla="*/ 96 w 103"/>
                  <a:gd name="T23" fmla="*/ 125 h 125"/>
                  <a:gd name="T24" fmla="*/ 103 w 103"/>
                  <a:gd name="T25" fmla="*/ 118 h 125"/>
                  <a:gd name="T26" fmla="*/ 103 w 103"/>
                  <a:gd name="T27" fmla="*/ 7 h 125"/>
                  <a:gd name="T28" fmla="*/ 96 w 103"/>
                  <a:gd name="T29" fmla="*/ 0 h 125"/>
                  <a:gd name="T30" fmla="*/ 14 w 103"/>
                  <a:gd name="T31" fmla="*/ 81 h 125"/>
                  <a:gd name="T32" fmla="*/ 14 w 103"/>
                  <a:gd name="T33" fmla="*/ 44 h 125"/>
                  <a:gd name="T34" fmla="*/ 41 w 103"/>
                  <a:gd name="T35" fmla="*/ 34 h 125"/>
                  <a:gd name="T36" fmla="*/ 41 w 103"/>
                  <a:gd name="T37" fmla="*/ 91 h 125"/>
                  <a:gd name="T38" fmla="*/ 14 w 103"/>
                  <a:gd name="T39" fmla="*/ 81 h 125"/>
                  <a:gd name="T40" fmla="*/ 89 w 103"/>
                  <a:gd name="T41" fmla="*/ 111 h 125"/>
                  <a:gd name="T42" fmla="*/ 54 w 103"/>
                  <a:gd name="T43" fmla="*/ 111 h 125"/>
                  <a:gd name="T44" fmla="*/ 54 w 103"/>
                  <a:gd name="T45" fmla="*/ 100 h 125"/>
                  <a:gd name="T46" fmla="*/ 54 w 103"/>
                  <a:gd name="T47" fmla="*/ 25 h 125"/>
                  <a:gd name="T48" fmla="*/ 54 w 103"/>
                  <a:gd name="T49" fmla="*/ 14 h 125"/>
                  <a:gd name="T50" fmla="*/ 89 w 103"/>
                  <a:gd name="T51" fmla="*/ 14 h 125"/>
                  <a:gd name="T52" fmla="*/ 89 w 103"/>
                  <a:gd name="T5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25">
                    <a:moveTo>
                      <a:pt x="96" y="0"/>
                    </a:moveTo>
                    <a:cubicBezTo>
                      <a:pt x="47" y="0"/>
                      <a:pt x="47" y="0"/>
                      <a:pt x="47" y="0"/>
                    </a:cubicBezTo>
                    <a:cubicBezTo>
                      <a:pt x="44" y="0"/>
                      <a:pt x="41" y="4"/>
                      <a:pt x="41" y="7"/>
                    </a:cubicBezTo>
                    <a:cubicBezTo>
                      <a:pt x="41" y="20"/>
                      <a:pt x="41" y="20"/>
                      <a:pt x="41" y="20"/>
                    </a:cubicBezTo>
                    <a:cubicBezTo>
                      <a:pt x="5" y="32"/>
                      <a:pt x="5" y="32"/>
                      <a:pt x="5" y="32"/>
                    </a:cubicBezTo>
                    <a:cubicBezTo>
                      <a:pt x="2" y="33"/>
                      <a:pt x="0" y="36"/>
                      <a:pt x="0" y="39"/>
                    </a:cubicBezTo>
                    <a:cubicBezTo>
                      <a:pt x="0" y="86"/>
                      <a:pt x="0" y="86"/>
                      <a:pt x="0" y="86"/>
                    </a:cubicBezTo>
                    <a:cubicBezTo>
                      <a:pt x="0" y="89"/>
                      <a:pt x="2" y="92"/>
                      <a:pt x="5" y="93"/>
                    </a:cubicBezTo>
                    <a:cubicBezTo>
                      <a:pt x="41" y="105"/>
                      <a:pt x="41" y="105"/>
                      <a:pt x="41" y="105"/>
                    </a:cubicBezTo>
                    <a:cubicBezTo>
                      <a:pt x="41" y="118"/>
                      <a:pt x="41" y="118"/>
                      <a:pt x="41" y="118"/>
                    </a:cubicBezTo>
                    <a:cubicBezTo>
                      <a:pt x="41" y="121"/>
                      <a:pt x="44" y="125"/>
                      <a:pt x="47" y="125"/>
                    </a:cubicBezTo>
                    <a:cubicBezTo>
                      <a:pt x="96" y="125"/>
                      <a:pt x="96" y="125"/>
                      <a:pt x="96" y="125"/>
                    </a:cubicBezTo>
                    <a:cubicBezTo>
                      <a:pt x="100" y="125"/>
                      <a:pt x="103" y="121"/>
                      <a:pt x="103" y="118"/>
                    </a:cubicBezTo>
                    <a:cubicBezTo>
                      <a:pt x="103" y="7"/>
                      <a:pt x="103" y="7"/>
                      <a:pt x="103" y="7"/>
                    </a:cubicBezTo>
                    <a:cubicBezTo>
                      <a:pt x="103" y="4"/>
                      <a:pt x="100" y="0"/>
                      <a:pt x="96" y="0"/>
                    </a:cubicBezTo>
                    <a:moveTo>
                      <a:pt x="14" y="81"/>
                    </a:moveTo>
                    <a:cubicBezTo>
                      <a:pt x="14" y="44"/>
                      <a:pt x="14" y="44"/>
                      <a:pt x="14" y="44"/>
                    </a:cubicBezTo>
                    <a:cubicBezTo>
                      <a:pt x="41" y="34"/>
                      <a:pt x="41" y="34"/>
                      <a:pt x="41" y="34"/>
                    </a:cubicBezTo>
                    <a:cubicBezTo>
                      <a:pt x="41" y="91"/>
                      <a:pt x="41" y="91"/>
                      <a:pt x="41" y="91"/>
                    </a:cubicBezTo>
                    <a:lnTo>
                      <a:pt x="14" y="81"/>
                    </a:lnTo>
                    <a:close/>
                    <a:moveTo>
                      <a:pt x="89" y="111"/>
                    </a:moveTo>
                    <a:cubicBezTo>
                      <a:pt x="54" y="111"/>
                      <a:pt x="54" y="111"/>
                      <a:pt x="54" y="111"/>
                    </a:cubicBezTo>
                    <a:cubicBezTo>
                      <a:pt x="54" y="100"/>
                      <a:pt x="54" y="100"/>
                      <a:pt x="54" y="100"/>
                    </a:cubicBezTo>
                    <a:cubicBezTo>
                      <a:pt x="54" y="25"/>
                      <a:pt x="54" y="25"/>
                      <a:pt x="54" y="25"/>
                    </a:cubicBezTo>
                    <a:cubicBezTo>
                      <a:pt x="54" y="14"/>
                      <a:pt x="54" y="14"/>
                      <a:pt x="54" y="14"/>
                    </a:cubicBezTo>
                    <a:cubicBezTo>
                      <a:pt x="89" y="14"/>
                      <a:pt x="89" y="14"/>
                      <a:pt x="89" y="14"/>
                    </a:cubicBezTo>
                    <a:lnTo>
                      <a:pt x="8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5" name="Freeform 25"/>
              <p:cNvSpPr/>
              <p:nvPr/>
            </p:nvSpPr>
            <p:spPr bwMode="auto">
              <a:xfrm>
                <a:off x="121" y="33"/>
                <a:ext cx="13" cy="62"/>
              </a:xfrm>
              <a:custGeom>
                <a:avLst/>
                <a:gdLst>
                  <a:gd name="T0" fmla="*/ 7 w 13"/>
                  <a:gd name="T1" fmla="*/ 0 h 61"/>
                  <a:gd name="T2" fmla="*/ 0 w 13"/>
                  <a:gd name="T3" fmla="*/ 7 h 61"/>
                  <a:gd name="T4" fmla="*/ 0 w 13"/>
                  <a:gd name="T5" fmla="*/ 54 h 61"/>
                  <a:gd name="T6" fmla="*/ 7 w 13"/>
                  <a:gd name="T7" fmla="*/ 61 h 61"/>
                  <a:gd name="T8" fmla="*/ 13 w 13"/>
                  <a:gd name="T9" fmla="*/ 54 h 61"/>
                  <a:gd name="T10" fmla="*/ 13 w 13"/>
                  <a:gd name="T11" fmla="*/ 7 h 61"/>
                  <a:gd name="T12" fmla="*/ 7 w 1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3" h="61">
                    <a:moveTo>
                      <a:pt x="7" y="0"/>
                    </a:moveTo>
                    <a:cubicBezTo>
                      <a:pt x="3" y="0"/>
                      <a:pt x="0" y="3"/>
                      <a:pt x="0" y="7"/>
                    </a:cubicBezTo>
                    <a:cubicBezTo>
                      <a:pt x="0" y="54"/>
                      <a:pt x="0" y="54"/>
                      <a:pt x="0" y="54"/>
                    </a:cubicBezTo>
                    <a:cubicBezTo>
                      <a:pt x="0" y="58"/>
                      <a:pt x="3" y="61"/>
                      <a:pt x="7" y="61"/>
                    </a:cubicBezTo>
                    <a:cubicBezTo>
                      <a:pt x="10" y="61"/>
                      <a:pt x="13" y="58"/>
                      <a:pt x="13" y="54"/>
                    </a:cubicBezTo>
                    <a:cubicBezTo>
                      <a:pt x="13" y="7"/>
                      <a:pt x="13" y="7"/>
                      <a:pt x="13" y="7"/>
                    </a:cubicBezTo>
                    <a:cubicBezTo>
                      <a:pt x="13" y="3"/>
                      <a:pt x="10"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6" name="Freeform 26"/>
              <p:cNvSpPr/>
              <p:nvPr/>
            </p:nvSpPr>
            <p:spPr bwMode="auto">
              <a:xfrm>
                <a:off x="150" y="23"/>
                <a:ext cx="14" cy="81"/>
              </a:xfrm>
              <a:custGeom>
                <a:avLst/>
                <a:gdLst>
                  <a:gd name="T0" fmla="*/ 7 w 14"/>
                  <a:gd name="T1" fmla="*/ 0 h 79"/>
                  <a:gd name="T2" fmla="*/ 0 w 14"/>
                  <a:gd name="T3" fmla="*/ 6 h 79"/>
                  <a:gd name="T4" fmla="*/ 0 w 14"/>
                  <a:gd name="T5" fmla="*/ 73 h 79"/>
                  <a:gd name="T6" fmla="*/ 7 w 14"/>
                  <a:gd name="T7" fmla="*/ 79 h 79"/>
                  <a:gd name="T8" fmla="*/ 14 w 14"/>
                  <a:gd name="T9" fmla="*/ 73 h 79"/>
                  <a:gd name="T10" fmla="*/ 14 w 14"/>
                  <a:gd name="T11" fmla="*/ 6 h 79"/>
                  <a:gd name="T12" fmla="*/ 7 w 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4" h="79">
                    <a:moveTo>
                      <a:pt x="7" y="0"/>
                    </a:moveTo>
                    <a:cubicBezTo>
                      <a:pt x="3" y="0"/>
                      <a:pt x="0" y="3"/>
                      <a:pt x="0" y="6"/>
                    </a:cubicBezTo>
                    <a:cubicBezTo>
                      <a:pt x="0" y="73"/>
                      <a:pt x="0" y="73"/>
                      <a:pt x="0" y="73"/>
                    </a:cubicBezTo>
                    <a:cubicBezTo>
                      <a:pt x="0" y="76"/>
                      <a:pt x="3" y="79"/>
                      <a:pt x="7" y="79"/>
                    </a:cubicBezTo>
                    <a:cubicBezTo>
                      <a:pt x="11" y="79"/>
                      <a:pt x="14" y="76"/>
                      <a:pt x="14" y="73"/>
                    </a:cubicBezTo>
                    <a:cubicBezTo>
                      <a:pt x="14" y="6"/>
                      <a:pt x="14" y="6"/>
                      <a:pt x="14" y="6"/>
                    </a:cubicBezTo>
                    <a:cubicBezTo>
                      <a:pt x="14" y="3"/>
                      <a:pt x="11"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37" name="Group 27"/>
            <p:cNvGrpSpPr/>
            <p:nvPr/>
          </p:nvGrpSpPr>
          <p:grpSpPr bwMode="auto">
            <a:xfrm>
              <a:off x="11007991" y="4950675"/>
              <a:ext cx="218777" cy="276820"/>
              <a:chOff x="0" y="0"/>
              <a:chExt cx="127" cy="163"/>
            </a:xfrm>
          </p:grpSpPr>
          <p:sp>
            <p:nvSpPr>
              <p:cNvPr id="38" name="Freeform 2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9" name="Freeform 2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0"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1" name="Freeform 3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2" name="Freeform 3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43" name="Group 33"/>
            <p:cNvGrpSpPr/>
            <p:nvPr/>
          </p:nvGrpSpPr>
          <p:grpSpPr bwMode="auto">
            <a:xfrm>
              <a:off x="8550094" y="4792173"/>
              <a:ext cx="283517" cy="363884"/>
              <a:chOff x="0" y="0"/>
              <a:chExt cx="127" cy="163"/>
            </a:xfrm>
          </p:grpSpPr>
          <p:sp>
            <p:nvSpPr>
              <p:cNvPr id="44" name="Freeform 34"/>
              <p:cNvSpPr>
                <a:spLocks noEditPoints="1"/>
              </p:cNvSpPr>
              <p:nvPr/>
            </p:nvSpPr>
            <p:spPr bwMode="auto">
              <a:xfrm>
                <a:off x="0" y="0"/>
                <a:ext cx="127" cy="163"/>
              </a:xfrm>
              <a:custGeom>
                <a:avLst/>
                <a:gdLst>
                  <a:gd name="T0" fmla="*/ 89 w 127"/>
                  <a:gd name="T1" fmla="*/ 0 h 163"/>
                  <a:gd name="T2" fmla="*/ 0 w 127"/>
                  <a:gd name="T3" fmla="*/ 0 h 163"/>
                  <a:gd name="T4" fmla="*/ 0 w 127"/>
                  <a:gd name="T5" fmla="*/ 163 h 163"/>
                  <a:gd name="T6" fmla="*/ 127 w 127"/>
                  <a:gd name="T7" fmla="*/ 163 h 163"/>
                  <a:gd name="T8" fmla="*/ 127 w 127"/>
                  <a:gd name="T9" fmla="*/ 38 h 163"/>
                  <a:gd name="T10" fmla="*/ 89 w 127"/>
                  <a:gd name="T11" fmla="*/ 0 h 163"/>
                  <a:gd name="T12" fmla="*/ 14 w 127"/>
                  <a:gd name="T13" fmla="*/ 150 h 163"/>
                  <a:gd name="T14" fmla="*/ 14 w 127"/>
                  <a:gd name="T15" fmla="*/ 14 h 163"/>
                  <a:gd name="T16" fmla="*/ 78 w 127"/>
                  <a:gd name="T17" fmla="*/ 14 h 163"/>
                  <a:gd name="T18" fmla="*/ 78 w 127"/>
                  <a:gd name="T19" fmla="*/ 49 h 163"/>
                  <a:gd name="T20" fmla="*/ 112 w 127"/>
                  <a:gd name="T21" fmla="*/ 49 h 163"/>
                  <a:gd name="T22" fmla="*/ 112 w 127"/>
                  <a:gd name="T23" fmla="*/ 150 h 163"/>
                  <a:gd name="T24" fmla="*/ 14 w 127"/>
                  <a:gd name="T25" fmla="*/ 1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63">
                    <a:moveTo>
                      <a:pt x="89" y="0"/>
                    </a:moveTo>
                    <a:lnTo>
                      <a:pt x="0" y="0"/>
                    </a:lnTo>
                    <a:lnTo>
                      <a:pt x="0" y="163"/>
                    </a:lnTo>
                    <a:lnTo>
                      <a:pt x="127" y="163"/>
                    </a:lnTo>
                    <a:lnTo>
                      <a:pt x="127" y="38"/>
                    </a:lnTo>
                    <a:lnTo>
                      <a:pt x="89" y="0"/>
                    </a:lnTo>
                    <a:close/>
                    <a:moveTo>
                      <a:pt x="14" y="150"/>
                    </a:moveTo>
                    <a:lnTo>
                      <a:pt x="14" y="14"/>
                    </a:lnTo>
                    <a:lnTo>
                      <a:pt x="78" y="14"/>
                    </a:lnTo>
                    <a:lnTo>
                      <a:pt x="78" y="49"/>
                    </a:lnTo>
                    <a:lnTo>
                      <a:pt x="112" y="49"/>
                    </a:lnTo>
                    <a:lnTo>
                      <a:pt x="112" y="150"/>
                    </a:lnTo>
                    <a:lnTo>
                      <a:pt x="14" y="1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5" name="Freeform 35"/>
              <p:cNvSpPr/>
              <p:nvPr/>
            </p:nvSpPr>
            <p:spPr bwMode="auto">
              <a:xfrm>
                <a:off x="38" y="55"/>
                <a:ext cx="51" cy="54"/>
              </a:xfrm>
              <a:custGeom>
                <a:avLst/>
                <a:gdLst>
                  <a:gd name="T0" fmla="*/ 32 w 51"/>
                  <a:gd name="T1" fmla="*/ 27 h 54"/>
                  <a:gd name="T2" fmla="*/ 32 w 51"/>
                  <a:gd name="T3" fmla="*/ 0 h 54"/>
                  <a:gd name="T4" fmla="*/ 18 w 51"/>
                  <a:gd name="T5" fmla="*/ 0 h 54"/>
                  <a:gd name="T6" fmla="*/ 18 w 51"/>
                  <a:gd name="T7" fmla="*/ 27 h 54"/>
                  <a:gd name="T8" fmla="*/ 10 w 51"/>
                  <a:gd name="T9" fmla="*/ 19 h 54"/>
                  <a:gd name="T10" fmla="*/ 0 w 51"/>
                  <a:gd name="T11" fmla="*/ 29 h 54"/>
                  <a:gd name="T12" fmla="*/ 25 w 51"/>
                  <a:gd name="T13" fmla="*/ 54 h 54"/>
                  <a:gd name="T14" fmla="*/ 51 w 51"/>
                  <a:gd name="T15" fmla="*/ 29 h 54"/>
                  <a:gd name="T16" fmla="*/ 40 w 51"/>
                  <a:gd name="T17" fmla="*/ 19 h 54"/>
                  <a:gd name="T18" fmla="*/ 32 w 51"/>
                  <a:gd name="T1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4">
                    <a:moveTo>
                      <a:pt x="32" y="27"/>
                    </a:moveTo>
                    <a:lnTo>
                      <a:pt x="32" y="0"/>
                    </a:lnTo>
                    <a:lnTo>
                      <a:pt x="18" y="0"/>
                    </a:lnTo>
                    <a:lnTo>
                      <a:pt x="18" y="27"/>
                    </a:lnTo>
                    <a:lnTo>
                      <a:pt x="10" y="19"/>
                    </a:lnTo>
                    <a:lnTo>
                      <a:pt x="0" y="29"/>
                    </a:lnTo>
                    <a:lnTo>
                      <a:pt x="25" y="54"/>
                    </a:lnTo>
                    <a:lnTo>
                      <a:pt x="51" y="29"/>
                    </a:lnTo>
                    <a:lnTo>
                      <a:pt x="40" y="19"/>
                    </a:lnTo>
                    <a:lnTo>
                      <a:pt x="32"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6" name="Rectangle 36"/>
              <p:cNvSpPr>
                <a:spLocks noChangeArrowheads="1"/>
              </p:cNvSpPr>
              <p:nvPr/>
            </p:nvSpPr>
            <p:spPr bwMode="auto">
              <a:xfrm>
                <a:off x="44" y="117"/>
                <a:ext cx="40"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grpSp>
        <p:sp>
          <p:nvSpPr>
            <p:cNvPr id="47" name="Freeform 37"/>
            <p:cNvSpPr>
              <a:spLocks noEditPoints="1"/>
            </p:cNvSpPr>
            <p:nvPr/>
          </p:nvSpPr>
          <p:spPr bwMode="auto">
            <a:xfrm>
              <a:off x="6663698" y="4584558"/>
              <a:ext cx="334863" cy="227707"/>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bg1"/>
            </a:solidFill>
            <a:ln>
              <a:noFill/>
            </a:ln>
          </p:spPr>
          <p:txBody>
            <a:bodyPr/>
            <a:lstStyle/>
            <a:p>
              <a:endParaRPr lang="zh-CN" altLang="en-US">
                <a:ea typeface="微软雅黑" panose="020B0503020204020204" pitchFamily="34" charset="-122"/>
              </a:endParaRPr>
            </a:p>
          </p:txBody>
        </p:sp>
        <p:grpSp>
          <p:nvGrpSpPr>
            <p:cNvPr id="48" name="Group 38"/>
            <p:cNvGrpSpPr/>
            <p:nvPr/>
          </p:nvGrpSpPr>
          <p:grpSpPr bwMode="auto">
            <a:xfrm>
              <a:off x="5967182" y="2970518"/>
              <a:ext cx="196453" cy="272355"/>
              <a:chOff x="0" y="0"/>
              <a:chExt cx="118" cy="163"/>
            </a:xfrm>
            <a:solidFill>
              <a:schemeClr val="bg1"/>
            </a:solidFill>
          </p:grpSpPr>
          <p:sp>
            <p:nvSpPr>
              <p:cNvPr id="49" name="Freeform 39"/>
              <p:cNvSpPr>
                <a:spLocks noEditPoints="1"/>
              </p:cNvSpPr>
              <p:nvPr/>
            </p:nvSpPr>
            <p:spPr bwMode="auto">
              <a:xfrm>
                <a:off x="0" y="0"/>
                <a:ext cx="118" cy="163"/>
              </a:xfrm>
              <a:custGeom>
                <a:avLst/>
                <a:gdLst>
                  <a:gd name="T0" fmla="*/ 93 w 115"/>
                  <a:gd name="T1" fmla="*/ 44 h 159"/>
                  <a:gd name="T2" fmla="*/ 89 w 115"/>
                  <a:gd name="T3" fmla="*/ 44 h 159"/>
                  <a:gd name="T4" fmla="*/ 89 w 115"/>
                  <a:gd name="T5" fmla="*/ 31 h 159"/>
                  <a:gd name="T6" fmla="*/ 58 w 115"/>
                  <a:gd name="T7" fmla="*/ 0 h 159"/>
                  <a:gd name="T8" fmla="*/ 27 w 115"/>
                  <a:gd name="T9" fmla="*/ 31 h 159"/>
                  <a:gd name="T10" fmla="*/ 27 w 115"/>
                  <a:gd name="T11" fmla="*/ 44 h 159"/>
                  <a:gd name="T12" fmla="*/ 22 w 115"/>
                  <a:gd name="T13" fmla="*/ 44 h 159"/>
                  <a:gd name="T14" fmla="*/ 0 w 115"/>
                  <a:gd name="T15" fmla="*/ 66 h 159"/>
                  <a:gd name="T16" fmla="*/ 0 w 115"/>
                  <a:gd name="T17" fmla="*/ 137 h 159"/>
                  <a:gd name="T18" fmla="*/ 22 w 115"/>
                  <a:gd name="T19" fmla="*/ 159 h 159"/>
                  <a:gd name="T20" fmla="*/ 93 w 115"/>
                  <a:gd name="T21" fmla="*/ 159 h 159"/>
                  <a:gd name="T22" fmla="*/ 115 w 115"/>
                  <a:gd name="T23" fmla="*/ 137 h 159"/>
                  <a:gd name="T24" fmla="*/ 115 w 115"/>
                  <a:gd name="T25" fmla="*/ 66 h 159"/>
                  <a:gd name="T26" fmla="*/ 93 w 115"/>
                  <a:gd name="T27" fmla="*/ 44 h 159"/>
                  <a:gd name="T28" fmla="*/ 40 w 115"/>
                  <a:gd name="T29" fmla="*/ 31 h 159"/>
                  <a:gd name="T30" fmla="*/ 58 w 115"/>
                  <a:gd name="T31" fmla="*/ 13 h 159"/>
                  <a:gd name="T32" fmla="*/ 75 w 115"/>
                  <a:gd name="T33" fmla="*/ 31 h 159"/>
                  <a:gd name="T34" fmla="*/ 75 w 115"/>
                  <a:gd name="T35" fmla="*/ 44 h 159"/>
                  <a:gd name="T36" fmla="*/ 40 w 115"/>
                  <a:gd name="T37" fmla="*/ 44 h 159"/>
                  <a:gd name="T38" fmla="*/ 40 w 115"/>
                  <a:gd name="T39" fmla="*/ 31 h 159"/>
                  <a:gd name="T40" fmla="*/ 102 w 115"/>
                  <a:gd name="T41" fmla="*/ 137 h 159"/>
                  <a:gd name="T42" fmla="*/ 93 w 115"/>
                  <a:gd name="T43" fmla="*/ 146 h 159"/>
                  <a:gd name="T44" fmla="*/ 22 w 115"/>
                  <a:gd name="T45" fmla="*/ 146 h 159"/>
                  <a:gd name="T46" fmla="*/ 14 w 115"/>
                  <a:gd name="T47" fmla="*/ 137 h 159"/>
                  <a:gd name="T48" fmla="*/ 14 w 115"/>
                  <a:gd name="T49" fmla="*/ 66 h 159"/>
                  <a:gd name="T50" fmla="*/ 22 w 115"/>
                  <a:gd name="T51" fmla="*/ 58 h 159"/>
                  <a:gd name="T52" fmla="*/ 34 w 115"/>
                  <a:gd name="T53" fmla="*/ 58 h 159"/>
                  <a:gd name="T54" fmla="*/ 82 w 115"/>
                  <a:gd name="T55" fmla="*/ 58 h 159"/>
                  <a:gd name="T56" fmla="*/ 93 w 115"/>
                  <a:gd name="T57" fmla="*/ 58 h 159"/>
                  <a:gd name="T58" fmla="*/ 102 w 115"/>
                  <a:gd name="T59" fmla="*/ 66 h 159"/>
                  <a:gd name="T60" fmla="*/ 102 w 115"/>
                  <a:gd name="T61"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9">
                    <a:moveTo>
                      <a:pt x="93" y="44"/>
                    </a:moveTo>
                    <a:cubicBezTo>
                      <a:pt x="89" y="44"/>
                      <a:pt x="89" y="44"/>
                      <a:pt x="89" y="44"/>
                    </a:cubicBezTo>
                    <a:cubicBezTo>
                      <a:pt x="89" y="31"/>
                      <a:pt x="89" y="31"/>
                      <a:pt x="89" y="31"/>
                    </a:cubicBezTo>
                    <a:cubicBezTo>
                      <a:pt x="89" y="14"/>
                      <a:pt x="75" y="0"/>
                      <a:pt x="58" y="0"/>
                    </a:cubicBezTo>
                    <a:cubicBezTo>
                      <a:pt x="41" y="0"/>
                      <a:pt x="27" y="14"/>
                      <a:pt x="27" y="31"/>
                    </a:cubicBezTo>
                    <a:cubicBezTo>
                      <a:pt x="27" y="44"/>
                      <a:pt x="27" y="44"/>
                      <a:pt x="27" y="44"/>
                    </a:cubicBezTo>
                    <a:cubicBezTo>
                      <a:pt x="22" y="44"/>
                      <a:pt x="22" y="44"/>
                      <a:pt x="22" y="44"/>
                    </a:cubicBezTo>
                    <a:cubicBezTo>
                      <a:pt x="10" y="44"/>
                      <a:pt x="0" y="54"/>
                      <a:pt x="0" y="66"/>
                    </a:cubicBezTo>
                    <a:cubicBezTo>
                      <a:pt x="0" y="137"/>
                      <a:pt x="0" y="137"/>
                      <a:pt x="0" y="137"/>
                    </a:cubicBezTo>
                    <a:cubicBezTo>
                      <a:pt x="0" y="149"/>
                      <a:pt x="10" y="159"/>
                      <a:pt x="22" y="159"/>
                    </a:cubicBezTo>
                    <a:cubicBezTo>
                      <a:pt x="93" y="159"/>
                      <a:pt x="93" y="159"/>
                      <a:pt x="93" y="159"/>
                    </a:cubicBezTo>
                    <a:cubicBezTo>
                      <a:pt x="106" y="159"/>
                      <a:pt x="115" y="149"/>
                      <a:pt x="115" y="137"/>
                    </a:cubicBezTo>
                    <a:cubicBezTo>
                      <a:pt x="115" y="66"/>
                      <a:pt x="115" y="66"/>
                      <a:pt x="115" y="66"/>
                    </a:cubicBezTo>
                    <a:cubicBezTo>
                      <a:pt x="115" y="54"/>
                      <a:pt x="106" y="44"/>
                      <a:pt x="93" y="44"/>
                    </a:cubicBezTo>
                    <a:moveTo>
                      <a:pt x="40" y="31"/>
                    </a:moveTo>
                    <a:cubicBezTo>
                      <a:pt x="40" y="21"/>
                      <a:pt x="48" y="13"/>
                      <a:pt x="58" y="13"/>
                    </a:cubicBezTo>
                    <a:cubicBezTo>
                      <a:pt x="67" y="13"/>
                      <a:pt x="75" y="21"/>
                      <a:pt x="75" y="31"/>
                    </a:cubicBezTo>
                    <a:cubicBezTo>
                      <a:pt x="75" y="44"/>
                      <a:pt x="75" y="44"/>
                      <a:pt x="75" y="44"/>
                    </a:cubicBezTo>
                    <a:cubicBezTo>
                      <a:pt x="40" y="44"/>
                      <a:pt x="40" y="44"/>
                      <a:pt x="40" y="44"/>
                    </a:cubicBezTo>
                    <a:lnTo>
                      <a:pt x="40" y="31"/>
                    </a:lnTo>
                    <a:close/>
                    <a:moveTo>
                      <a:pt x="102" y="137"/>
                    </a:moveTo>
                    <a:cubicBezTo>
                      <a:pt x="102" y="142"/>
                      <a:pt x="98" y="146"/>
                      <a:pt x="93" y="146"/>
                    </a:cubicBezTo>
                    <a:cubicBezTo>
                      <a:pt x="22" y="146"/>
                      <a:pt x="22" y="146"/>
                      <a:pt x="22" y="146"/>
                    </a:cubicBezTo>
                    <a:cubicBezTo>
                      <a:pt x="18" y="146"/>
                      <a:pt x="14" y="142"/>
                      <a:pt x="14" y="137"/>
                    </a:cubicBezTo>
                    <a:cubicBezTo>
                      <a:pt x="14" y="66"/>
                      <a:pt x="14" y="66"/>
                      <a:pt x="14" y="66"/>
                    </a:cubicBezTo>
                    <a:cubicBezTo>
                      <a:pt x="14" y="62"/>
                      <a:pt x="18" y="58"/>
                      <a:pt x="22" y="58"/>
                    </a:cubicBezTo>
                    <a:cubicBezTo>
                      <a:pt x="34" y="58"/>
                      <a:pt x="34" y="58"/>
                      <a:pt x="34" y="58"/>
                    </a:cubicBezTo>
                    <a:cubicBezTo>
                      <a:pt x="82" y="58"/>
                      <a:pt x="82" y="58"/>
                      <a:pt x="82" y="58"/>
                    </a:cubicBezTo>
                    <a:cubicBezTo>
                      <a:pt x="93" y="58"/>
                      <a:pt x="93" y="58"/>
                      <a:pt x="93" y="58"/>
                    </a:cubicBezTo>
                    <a:cubicBezTo>
                      <a:pt x="98" y="58"/>
                      <a:pt x="102" y="62"/>
                      <a:pt x="102" y="66"/>
                    </a:cubicBezTo>
                    <a:lnTo>
                      <a:pt x="102"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50" name="Freeform 40"/>
              <p:cNvSpPr/>
              <p:nvPr/>
            </p:nvSpPr>
            <p:spPr bwMode="auto">
              <a:xfrm>
                <a:off x="26" y="108"/>
                <a:ext cx="66" cy="23"/>
              </a:xfrm>
              <a:custGeom>
                <a:avLst/>
                <a:gdLst>
                  <a:gd name="T0" fmla="*/ 52 w 64"/>
                  <a:gd name="T1" fmla="*/ 2 h 23"/>
                  <a:gd name="T2" fmla="*/ 32 w 64"/>
                  <a:gd name="T3" fmla="*/ 10 h 23"/>
                  <a:gd name="T4" fmla="*/ 12 w 64"/>
                  <a:gd name="T5" fmla="*/ 2 h 23"/>
                  <a:gd name="T6" fmla="*/ 2 w 64"/>
                  <a:gd name="T7" fmla="*/ 3 h 23"/>
                  <a:gd name="T8" fmla="*/ 3 w 64"/>
                  <a:gd name="T9" fmla="*/ 13 h 23"/>
                  <a:gd name="T10" fmla="*/ 32 w 64"/>
                  <a:gd name="T11" fmla="*/ 23 h 23"/>
                  <a:gd name="T12" fmla="*/ 61 w 64"/>
                  <a:gd name="T13" fmla="*/ 13 h 23"/>
                  <a:gd name="T14" fmla="*/ 62 w 64"/>
                  <a:gd name="T15" fmla="*/ 3 h 23"/>
                  <a:gd name="T16" fmla="*/ 52 w 6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52" y="2"/>
                    </a:moveTo>
                    <a:cubicBezTo>
                      <a:pt x="46" y="7"/>
                      <a:pt x="39" y="10"/>
                      <a:pt x="32" y="10"/>
                    </a:cubicBezTo>
                    <a:cubicBezTo>
                      <a:pt x="24" y="10"/>
                      <a:pt x="17" y="7"/>
                      <a:pt x="12" y="2"/>
                    </a:cubicBezTo>
                    <a:cubicBezTo>
                      <a:pt x="9" y="0"/>
                      <a:pt x="4" y="0"/>
                      <a:pt x="2" y="3"/>
                    </a:cubicBezTo>
                    <a:cubicBezTo>
                      <a:pt x="0" y="6"/>
                      <a:pt x="0" y="10"/>
                      <a:pt x="3" y="13"/>
                    </a:cubicBezTo>
                    <a:cubicBezTo>
                      <a:pt x="11" y="19"/>
                      <a:pt x="21" y="23"/>
                      <a:pt x="32" y="23"/>
                    </a:cubicBezTo>
                    <a:cubicBezTo>
                      <a:pt x="43" y="23"/>
                      <a:pt x="53" y="19"/>
                      <a:pt x="61" y="13"/>
                    </a:cubicBezTo>
                    <a:cubicBezTo>
                      <a:pt x="64" y="10"/>
                      <a:pt x="64" y="6"/>
                      <a:pt x="62" y="3"/>
                    </a:cubicBezTo>
                    <a:cubicBezTo>
                      <a:pt x="59" y="0"/>
                      <a:pt x="55" y="0"/>
                      <a:pt x="5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sp>
          <p:nvSpPr>
            <p:cNvPr id="51" name="Freeform 41"/>
            <p:cNvSpPr>
              <a:spLocks noEditPoints="1"/>
            </p:cNvSpPr>
            <p:nvPr/>
          </p:nvSpPr>
          <p:spPr bwMode="auto">
            <a:xfrm>
              <a:off x="7826790" y="2383389"/>
              <a:ext cx="419695" cy="330398"/>
            </a:xfrm>
            <a:custGeom>
              <a:avLst/>
              <a:gdLst>
                <a:gd name="T0" fmla="*/ 125 w 148"/>
                <a:gd name="T1" fmla="*/ 0 h 119"/>
                <a:gd name="T2" fmla="*/ 24 w 148"/>
                <a:gd name="T3" fmla="*/ 0 h 119"/>
                <a:gd name="T4" fmla="*/ 0 w 148"/>
                <a:gd name="T5" fmla="*/ 24 h 119"/>
                <a:gd name="T6" fmla="*/ 0 w 148"/>
                <a:gd name="T7" fmla="*/ 95 h 119"/>
                <a:gd name="T8" fmla="*/ 24 w 148"/>
                <a:gd name="T9" fmla="*/ 119 h 119"/>
                <a:gd name="T10" fmla="*/ 125 w 148"/>
                <a:gd name="T11" fmla="*/ 119 h 119"/>
                <a:gd name="T12" fmla="*/ 148 w 148"/>
                <a:gd name="T13" fmla="*/ 95 h 119"/>
                <a:gd name="T14" fmla="*/ 148 w 148"/>
                <a:gd name="T15" fmla="*/ 24 h 119"/>
                <a:gd name="T16" fmla="*/ 125 w 148"/>
                <a:gd name="T17" fmla="*/ 0 h 119"/>
                <a:gd name="T18" fmla="*/ 124 w 148"/>
                <a:gd name="T19" fmla="*/ 13 h 119"/>
                <a:gd name="T20" fmla="*/ 74 w 148"/>
                <a:gd name="T21" fmla="*/ 51 h 119"/>
                <a:gd name="T22" fmla="*/ 25 w 148"/>
                <a:gd name="T23" fmla="*/ 13 h 119"/>
                <a:gd name="T24" fmla="*/ 124 w 148"/>
                <a:gd name="T25" fmla="*/ 13 h 119"/>
                <a:gd name="T26" fmla="*/ 135 w 148"/>
                <a:gd name="T27" fmla="*/ 95 h 119"/>
                <a:gd name="T28" fmla="*/ 125 w 148"/>
                <a:gd name="T29" fmla="*/ 106 h 119"/>
                <a:gd name="T30" fmla="*/ 24 w 148"/>
                <a:gd name="T31" fmla="*/ 106 h 119"/>
                <a:gd name="T32" fmla="*/ 13 w 148"/>
                <a:gd name="T33" fmla="*/ 95 h 119"/>
                <a:gd name="T34" fmla="*/ 13 w 148"/>
                <a:gd name="T35" fmla="*/ 24 h 119"/>
                <a:gd name="T36" fmla="*/ 14 w 148"/>
                <a:gd name="T37" fmla="*/ 21 h 119"/>
                <a:gd name="T38" fmla="*/ 70 w 148"/>
                <a:gd name="T39" fmla="*/ 64 h 119"/>
                <a:gd name="T40" fmla="*/ 74 w 148"/>
                <a:gd name="T41" fmla="*/ 66 h 119"/>
                <a:gd name="T42" fmla="*/ 78 w 148"/>
                <a:gd name="T43" fmla="*/ 64 h 119"/>
                <a:gd name="T44" fmla="*/ 135 w 148"/>
                <a:gd name="T45" fmla="*/ 21 h 119"/>
                <a:gd name="T46" fmla="*/ 135 w 148"/>
                <a:gd name="T47" fmla="*/ 24 h 119"/>
                <a:gd name="T48" fmla="*/ 135 w 148"/>
                <a:gd name="T49"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19">
                  <a:moveTo>
                    <a:pt x="125" y="0"/>
                  </a:moveTo>
                  <a:cubicBezTo>
                    <a:pt x="24" y="0"/>
                    <a:pt x="24" y="0"/>
                    <a:pt x="24" y="0"/>
                  </a:cubicBezTo>
                  <a:cubicBezTo>
                    <a:pt x="11" y="0"/>
                    <a:pt x="0" y="11"/>
                    <a:pt x="0" y="24"/>
                  </a:cubicBezTo>
                  <a:cubicBezTo>
                    <a:pt x="0" y="95"/>
                    <a:pt x="0" y="95"/>
                    <a:pt x="0" y="95"/>
                  </a:cubicBezTo>
                  <a:cubicBezTo>
                    <a:pt x="0" y="108"/>
                    <a:pt x="11" y="119"/>
                    <a:pt x="24" y="119"/>
                  </a:cubicBezTo>
                  <a:cubicBezTo>
                    <a:pt x="125" y="119"/>
                    <a:pt x="125" y="119"/>
                    <a:pt x="125" y="119"/>
                  </a:cubicBezTo>
                  <a:cubicBezTo>
                    <a:pt x="138" y="119"/>
                    <a:pt x="148" y="108"/>
                    <a:pt x="148" y="95"/>
                  </a:cubicBezTo>
                  <a:cubicBezTo>
                    <a:pt x="148" y="24"/>
                    <a:pt x="148" y="24"/>
                    <a:pt x="148" y="24"/>
                  </a:cubicBezTo>
                  <a:cubicBezTo>
                    <a:pt x="148" y="11"/>
                    <a:pt x="138" y="0"/>
                    <a:pt x="125" y="0"/>
                  </a:cubicBezTo>
                  <a:moveTo>
                    <a:pt x="124" y="13"/>
                  </a:moveTo>
                  <a:cubicBezTo>
                    <a:pt x="74" y="51"/>
                    <a:pt x="74" y="51"/>
                    <a:pt x="74" y="51"/>
                  </a:cubicBezTo>
                  <a:cubicBezTo>
                    <a:pt x="25" y="13"/>
                    <a:pt x="25" y="13"/>
                    <a:pt x="25" y="13"/>
                  </a:cubicBezTo>
                  <a:lnTo>
                    <a:pt x="124" y="13"/>
                  </a:lnTo>
                  <a:close/>
                  <a:moveTo>
                    <a:pt x="135" y="95"/>
                  </a:moveTo>
                  <a:cubicBezTo>
                    <a:pt x="135" y="101"/>
                    <a:pt x="131" y="106"/>
                    <a:pt x="125" y="106"/>
                  </a:cubicBezTo>
                  <a:cubicBezTo>
                    <a:pt x="24" y="106"/>
                    <a:pt x="24" y="106"/>
                    <a:pt x="24" y="106"/>
                  </a:cubicBezTo>
                  <a:cubicBezTo>
                    <a:pt x="18" y="106"/>
                    <a:pt x="13" y="101"/>
                    <a:pt x="13" y="95"/>
                  </a:cubicBezTo>
                  <a:cubicBezTo>
                    <a:pt x="13" y="24"/>
                    <a:pt x="13" y="24"/>
                    <a:pt x="13" y="24"/>
                  </a:cubicBezTo>
                  <a:cubicBezTo>
                    <a:pt x="13" y="23"/>
                    <a:pt x="13" y="22"/>
                    <a:pt x="14" y="21"/>
                  </a:cubicBezTo>
                  <a:cubicBezTo>
                    <a:pt x="70" y="64"/>
                    <a:pt x="70" y="64"/>
                    <a:pt x="70" y="64"/>
                  </a:cubicBezTo>
                  <a:cubicBezTo>
                    <a:pt x="71" y="65"/>
                    <a:pt x="73" y="66"/>
                    <a:pt x="74" y="66"/>
                  </a:cubicBezTo>
                  <a:cubicBezTo>
                    <a:pt x="76" y="66"/>
                    <a:pt x="77" y="65"/>
                    <a:pt x="78" y="64"/>
                  </a:cubicBezTo>
                  <a:cubicBezTo>
                    <a:pt x="135" y="21"/>
                    <a:pt x="135" y="21"/>
                    <a:pt x="135" y="21"/>
                  </a:cubicBezTo>
                  <a:cubicBezTo>
                    <a:pt x="135" y="22"/>
                    <a:pt x="135" y="23"/>
                    <a:pt x="135" y="24"/>
                  </a:cubicBezTo>
                  <a:lnTo>
                    <a:pt x="135" y="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sp>
        <p:nvSpPr>
          <p:cNvPr id="52" name="Line 47"/>
          <p:cNvSpPr>
            <a:spLocks noChangeShapeType="1"/>
          </p:cNvSpPr>
          <p:nvPr/>
        </p:nvSpPr>
        <p:spPr bwMode="auto">
          <a:xfrm>
            <a:off x="5375448" y="1923990"/>
            <a:ext cx="0" cy="3645546"/>
          </a:xfrm>
          <a:prstGeom prst="line">
            <a:avLst/>
          </a:prstGeom>
          <a:noFill/>
          <a:ln w="9525" cmpd="sng">
            <a:solidFill>
              <a:schemeClr val="bg2">
                <a:lumMod val="50000"/>
              </a:schemeClr>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a typeface="微软雅黑" panose="020B0503020204020204" pitchFamily="34" charset="-122"/>
            </a:endParaRPr>
          </a:p>
        </p:txBody>
      </p:sp>
      <p:grpSp>
        <p:nvGrpSpPr>
          <p:cNvPr id="56" name="组合 55"/>
          <p:cNvGrpSpPr/>
          <p:nvPr/>
        </p:nvGrpSpPr>
        <p:grpSpPr>
          <a:xfrm>
            <a:off x="738155" y="1912578"/>
            <a:ext cx="4429423" cy="3413065"/>
            <a:chOff x="738155" y="1912578"/>
            <a:chExt cx="4429423" cy="3413065"/>
          </a:xfrm>
        </p:grpSpPr>
        <p:sp>
          <p:nvSpPr>
            <p:cNvPr id="12" name="Rectangle 2"/>
            <p:cNvSpPr>
              <a:spLocks noChangeArrowheads="1"/>
            </p:cNvSpPr>
            <p:nvPr/>
          </p:nvSpPr>
          <p:spPr bwMode="auto">
            <a:xfrm>
              <a:off x="738155" y="2622300"/>
              <a:ext cx="4429423" cy="15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不忘初心、牢记使命，才能走好新时代的长征路。习近平同志指出，“每一代人有每一代人的长征路，每一代人都要走好自己的长征路。今天，我们这一代人的长征，就是要实现‘两个一百年’奋斗目标、实现中华民族伟大复兴的中国梦。”</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738155" y="1912578"/>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TextBox 59">
              <a:extLst>
                <a:ext uri="{FF2B5EF4-FFF2-40B4-BE49-F238E27FC236}">
                  <a16:creationId xmlns="" xmlns:a16="http://schemas.microsoft.com/office/drawing/2014/main" id="{4CCAB53B-984A-40BB-8541-592FEB4E45E4}"/>
                </a:ext>
              </a:extLst>
            </p:cNvPr>
            <p:cNvSpPr txBox="1"/>
            <p:nvPr/>
          </p:nvSpPr>
          <p:spPr>
            <a:xfrm>
              <a:off x="888152" y="1981873"/>
              <a:ext cx="2431402"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实现“两个一百年”</a:t>
              </a:r>
            </a:p>
          </p:txBody>
        </p:sp>
        <p:sp>
          <p:nvSpPr>
            <p:cNvPr id="55" name="Rectangle 2"/>
            <p:cNvSpPr>
              <a:spLocks noChangeArrowheads="1"/>
            </p:cNvSpPr>
            <p:nvPr/>
          </p:nvSpPr>
          <p:spPr bwMode="auto">
            <a:xfrm>
              <a:off x="738155" y="4394234"/>
              <a:ext cx="4429423"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当前，我国改革进入深水区，各种矛盾叠加，风险隐患增多，改革发展稳定面临前所未有的繁重任务和风险挑战。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020893986"/>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600"/>
                                  </p:stCondLst>
                                  <p:childTnLst>
                                    <p:set>
                                      <p:cBhvr>
                                        <p:cTn id="6" dur="1" fill="hold">
                                          <p:stCondLst>
                                            <p:cond delay="0"/>
                                          </p:stCondLst>
                                        </p:cTn>
                                        <p:tgtEl>
                                          <p:spTgt spid="52"/>
                                        </p:tgtEl>
                                        <p:attrNameLst>
                                          <p:attrName>style.visibility</p:attrName>
                                        </p:attrNameLst>
                                      </p:cBhvr>
                                      <p:to>
                                        <p:strVal val="visible"/>
                                      </p:to>
                                    </p:set>
                                    <p:animEffect transition="in" filter="barn(outHorizontal)">
                                      <p:cBhvr>
                                        <p:cTn id="7" dur="500"/>
                                        <p:tgtEl>
                                          <p:spTgt spid="52"/>
                                        </p:tgtEl>
                                      </p:cBhvr>
                                    </p:animEffect>
                                  </p:childTnLst>
                                </p:cTn>
                              </p:par>
                            </p:childTnLst>
                          </p:cTn>
                        </p:par>
                        <p:par>
                          <p:cTn id="8" fill="hold">
                            <p:stCondLst>
                              <p:cond delay="11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100"/>
                            </p:stCondLst>
                            <p:childTnLst>
                              <p:par>
                                <p:cTn id="15" presetID="53" presetClass="entr" presetSubtype="16"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grpSp>
        <p:nvGrpSpPr>
          <p:cNvPr id="13" name="组合 12"/>
          <p:cNvGrpSpPr/>
          <p:nvPr/>
        </p:nvGrpSpPr>
        <p:grpSpPr>
          <a:xfrm>
            <a:off x="1068345" y="1838195"/>
            <a:ext cx="4591051" cy="3210490"/>
            <a:chOff x="1068345" y="1838195"/>
            <a:chExt cx="4591051" cy="3210490"/>
          </a:xfrm>
        </p:grpSpPr>
        <p:sp>
          <p:nvSpPr>
            <p:cNvPr id="14" name="圆角矩形 7">
              <a:extLst>
                <a:ext uri="{FF2B5EF4-FFF2-40B4-BE49-F238E27FC236}">
                  <a16:creationId xmlns="" xmlns:a16="http://schemas.microsoft.com/office/drawing/2014/main" id="{CCA84C02-4D23-4C47-B9B2-B7B82E906CD9}"/>
                </a:ext>
              </a:extLst>
            </p:cNvPr>
            <p:cNvSpPr/>
            <p:nvPr/>
          </p:nvSpPr>
          <p:spPr>
            <a:xfrm>
              <a:off x="1068345" y="2071558"/>
              <a:ext cx="4591051" cy="2977127"/>
            </a:xfrm>
            <a:prstGeom prst="roundRect">
              <a:avLst>
                <a:gd name="adj" fmla="val 5052"/>
              </a:avLst>
            </a:prstGeom>
            <a:noFill/>
            <a:ln>
              <a:solidFill>
                <a:srgbClr val="EFC97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Arial" panose="020B0604020202020204" pitchFamily="34" charset="0"/>
                <a:ea typeface="FZHei-B01S" panose="02010601030101010101" pitchFamily="2" charset="-122"/>
                <a:sym typeface="Arial" panose="020B0604020202020204" pitchFamily="34" charset="0"/>
              </a:endParaRPr>
            </a:p>
          </p:txBody>
        </p:sp>
        <p:sp>
          <p:nvSpPr>
            <p:cNvPr id="15" name="圆角矩形 11">
              <a:extLst>
                <a:ext uri="{FF2B5EF4-FFF2-40B4-BE49-F238E27FC236}">
                  <a16:creationId xmlns="" xmlns:a16="http://schemas.microsoft.com/office/drawing/2014/main" id="{DD0F0D7D-35A9-4EB0-802C-4751FDBB4C53}"/>
                </a:ext>
              </a:extLst>
            </p:cNvPr>
            <p:cNvSpPr/>
            <p:nvPr/>
          </p:nvSpPr>
          <p:spPr>
            <a:xfrm>
              <a:off x="1723984" y="1838195"/>
              <a:ext cx="3279775" cy="461963"/>
            </a:xfrm>
            <a:prstGeom prst="roundRect">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6" name="文本框 10">
              <a:extLst>
                <a:ext uri="{FF2B5EF4-FFF2-40B4-BE49-F238E27FC236}">
                  <a16:creationId xmlns="" xmlns:a16="http://schemas.microsoft.com/office/drawing/2014/main" id="{EC5DE298-1B91-4AAD-95DB-3285009386D3}"/>
                </a:ext>
              </a:extLst>
            </p:cNvPr>
            <p:cNvSpPr txBox="1">
              <a:spLocks noChangeArrowheads="1"/>
            </p:cNvSpPr>
            <p:nvPr/>
          </p:nvSpPr>
          <p:spPr bwMode="auto">
            <a:xfrm>
              <a:off x="1955759" y="1844380"/>
              <a:ext cx="2797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a:spcBef>
                  <a:spcPct val="20000"/>
                </a:spcBef>
              </a:pPr>
              <a:r>
                <a:rPr lang="zh-CN" altLang="en-US"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形成绿色生产方式</a:t>
              </a:r>
              <a:endParaRPr lang="en-US" altLang="zh-CN"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a:extLst>
                <a:ext uri="{FF2B5EF4-FFF2-40B4-BE49-F238E27FC236}">
                  <a16:creationId xmlns="" xmlns:a16="http://schemas.microsoft.com/office/drawing/2014/main" id="{9AA29873-C7F2-44B3-9B49-A5A25A1E4AEF}"/>
                </a:ext>
              </a:extLst>
            </p:cNvPr>
            <p:cNvSpPr/>
            <p:nvPr/>
          </p:nvSpPr>
          <p:spPr>
            <a:xfrm>
              <a:off x="1313949" y="2615968"/>
              <a:ext cx="4101025" cy="1938992"/>
            </a:xfrm>
            <a:prstGeom prst="rect">
              <a:avLst/>
            </a:prstGeom>
          </p:spPr>
          <p:txBody>
            <a:bodyPr wrap="square">
              <a:spAutoFit/>
            </a:bodyPr>
            <a:lstStyle/>
            <a:p>
              <a:pPr>
                <a:lnSpc>
                  <a:spcPct val="15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世界现在正经历百年未有之大变局，不稳定性不确定性突出，全球动荡源和风险点增多，我国发展面临的国际环境更加复杂严峻。在这样的形势和环境下，战略定力至关重要。</a:t>
              </a:r>
            </a:p>
          </p:txBody>
        </p:sp>
      </p:grpSp>
      <p:grpSp>
        <p:nvGrpSpPr>
          <p:cNvPr id="18" name="组合 17"/>
          <p:cNvGrpSpPr/>
          <p:nvPr/>
        </p:nvGrpSpPr>
        <p:grpSpPr>
          <a:xfrm>
            <a:off x="6539704" y="1838195"/>
            <a:ext cx="4591051" cy="3210490"/>
            <a:chOff x="6539704" y="1838195"/>
            <a:chExt cx="4591051" cy="3210490"/>
          </a:xfrm>
        </p:grpSpPr>
        <p:sp>
          <p:nvSpPr>
            <p:cNvPr id="19" name="圆角矩形 7">
              <a:extLst>
                <a:ext uri="{FF2B5EF4-FFF2-40B4-BE49-F238E27FC236}">
                  <a16:creationId xmlns="" xmlns:a16="http://schemas.microsoft.com/office/drawing/2014/main" id="{2988E5EE-31F3-4DB6-A9E0-B477EC8A65B3}"/>
                </a:ext>
              </a:extLst>
            </p:cNvPr>
            <p:cNvSpPr/>
            <p:nvPr/>
          </p:nvSpPr>
          <p:spPr>
            <a:xfrm>
              <a:off x="6539704" y="2071558"/>
              <a:ext cx="4591051" cy="2977127"/>
            </a:xfrm>
            <a:prstGeom prst="roundRect">
              <a:avLst>
                <a:gd name="adj" fmla="val 5052"/>
              </a:avLst>
            </a:prstGeom>
            <a:noFill/>
            <a:ln>
              <a:solidFill>
                <a:srgbClr val="EFC97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Arial" panose="020B0604020202020204" pitchFamily="34" charset="0"/>
                <a:ea typeface="FZHei-B01S" panose="02010601030101010101" pitchFamily="2" charset="-122"/>
                <a:sym typeface="Arial" panose="020B0604020202020204" pitchFamily="34" charset="0"/>
              </a:endParaRPr>
            </a:p>
          </p:txBody>
        </p:sp>
        <p:sp>
          <p:nvSpPr>
            <p:cNvPr id="20" name="圆角矩形 11">
              <a:extLst>
                <a:ext uri="{FF2B5EF4-FFF2-40B4-BE49-F238E27FC236}">
                  <a16:creationId xmlns="" xmlns:a16="http://schemas.microsoft.com/office/drawing/2014/main" id="{E972B7AD-C09C-44B7-878E-B6786E15B57D}"/>
                </a:ext>
              </a:extLst>
            </p:cNvPr>
            <p:cNvSpPr/>
            <p:nvPr/>
          </p:nvSpPr>
          <p:spPr>
            <a:xfrm>
              <a:off x="7195343" y="1838195"/>
              <a:ext cx="3279775" cy="461963"/>
            </a:xfrm>
            <a:prstGeom prst="roundRect">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21" name="文本框 10">
              <a:extLst>
                <a:ext uri="{FF2B5EF4-FFF2-40B4-BE49-F238E27FC236}">
                  <a16:creationId xmlns="" xmlns:a16="http://schemas.microsoft.com/office/drawing/2014/main" id="{96C62CCC-64CF-4C18-9BCD-0DEE89878F08}"/>
                </a:ext>
              </a:extLst>
            </p:cNvPr>
            <p:cNvSpPr txBox="1">
              <a:spLocks noChangeArrowheads="1"/>
            </p:cNvSpPr>
            <p:nvPr/>
          </p:nvSpPr>
          <p:spPr bwMode="auto">
            <a:xfrm>
              <a:off x="7427118" y="1844380"/>
              <a:ext cx="2797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a:spcBef>
                  <a:spcPct val="20000"/>
                </a:spcBef>
              </a:pPr>
              <a:r>
                <a:rPr lang="zh-CN" altLang="en-US"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推动农业绿色发展</a:t>
              </a:r>
              <a:endParaRPr lang="en-US" altLang="zh-CN"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21">
              <a:extLst>
                <a:ext uri="{FF2B5EF4-FFF2-40B4-BE49-F238E27FC236}">
                  <a16:creationId xmlns="" xmlns:a16="http://schemas.microsoft.com/office/drawing/2014/main" id="{BA0F77F5-83E0-4E8F-B31D-C80F127A232F}"/>
                </a:ext>
              </a:extLst>
            </p:cNvPr>
            <p:cNvSpPr/>
            <p:nvPr/>
          </p:nvSpPr>
          <p:spPr>
            <a:xfrm>
              <a:off x="6785308" y="2615968"/>
              <a:ext cx="4101025" cy="1938992"/>
            </a:xfrm>
            <a:prstGeom prst="rect">
              <a:avLst/>
            </a:prstGeom>
          </p:spPr>
          <p:txBody>
            <a:bodyPr wrap="square">
              <a:spAutoFit/>
            </a:bodyPr>
            <a:lstStyle/>
            <a:p>
              <a:pPr>
                <a:lnSpc>
                  <a:spcPct val="15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只有不忘初心、牢记使命，才能经常回看走过的路、辨明脚下的路、认准前行的路，走好新时代的长征路。不忘初心、牢记使命，才能在勇于自我革命中永葆党的先进性和纯洁性。</a:t>
              </a:r>
            </a:p>
          </p:txBody>
        </p:sp>
      </p:grpSp>
    </p:spTree>
    <p:extLst>
      <p:ext uri="{BB962C8B-B14F-4D97-AF65-F5344CB8AC3E}">
        <p14:creationId xmlns:p14="http://schemas.microsoft.com/office/powerpoint/2010/main" val="1018605098"/>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坚定信念，永葆先进</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03</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extLst>
      <p:ext uri="{BB962C8B-B14F-4D97-AF65-F5344CB8AC3E}">
        <p14:creationId xmlns:p14="http://schemas.microsoft.com/office/powerpoint/2010/main" val="1687750989"/>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3112706" y="1721560"/>
            <a:ext cx="3600001" cy="1544879"/>
            <a:chOff x="738155" y="1721560"/>
            <a:chExt cx="3600001" cy="1544879"/>
          </a:xfrm>
        </p:grpSpPr>
        <p:sp>
          <p:nvSpPr>
            <p:cNvPr id="77"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9"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TextBox 59">
              <a:extLst>
                <a:ext uri="{FF2B5EF4-FFF2-40B4-BE49-F238E27FC236}">
                  <a16:creationId xmlns="" xmlns:a16="http://schemas.microsoft.com/office/drawing/2014/main" id="{4CCAB53B-984A-40BB-8541-592FEB4E45E4}"/>
                </a:ext>
              </a:extLst>
            </p:cNvPr>
            <p:cNvSpPr txBox="1"/>
            <p:nvPr/>
          </p:nvSpPr>
          <p:spPr>
            <a:xfrm>
              <a:off x="840026" y="1790855"/>
              <a:ext cx="2613442"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坚定信念，永葆先进</a:t>
              </a:r>
            </a:p>
          </p:txBody>
        </p:sp>
      </p:grpSp>
      <p:grpSp>
        <p:nvGrpSpPr>
          <p:cNvPr id="82" name="组合 81"/>
          <p:cNvGrpSpPr/>
          <p:nvPr/>
        </p:nvGrpSpPr>
        <p:grpSpPr>
          <a:xfrm>
            <a:off x="3112706" y="3833954"/>
            <a:ext cx="3600001" cy="1544879"/>
            <a:chOff x="738155" y="1721560"/>
            <a:chExt cx="3600001" cy="1544879"/>
          </a:xfrm>
        </p:grpSpPr>
        <p:sp>
          <p:nvSpPr>
            <p:cNvPr id="83"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4"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TextBox 59">
              <a:extLst>
                <a:ext uri="{FF2B5EF4-FFF2-40B4-BE49-F238E27FC236}">
                  <a16:creationId xmlns="" xmlns:a16="http://schemas.microsoft.com/office/drawing/2014/main" id="{4CCAB53B-984A-40BB-8541-592FEB4E45E4}"/>
                </a:ext>
              </a:extLst>
            </p:cNvPr>
            <p:cNvSpPr txBox="1"/>
            <p:nvPr/>
          </p:nvSpPr>
          <p:spPr>
            <a:xfrm>
              <a:off x="840026" y="1790855"/>
              <a:ext cx="2683790"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坚定信念，永葆先进</a:t>
              </a:r>
            </a:p>
          </p:txBody>
        </p:sp>
      </p:grpSp>
      <p:grpSp>
        <p:nvGrpSpPr>
          <p:cNvPr id="86" name="组合 85"/>
          <p:cNvGrpSpPr/>
          <p:nvPr/>
        </p:nvGrpSpPr>
        <p:grpSpPr>
          <a:xfrm>
            <a:off x="7366221" y="1721560"/>
            <a:ext cx="3600001" cy="1544879"/>
            <a:chOff x="738155" y="1721560"/>
            <a:chExt cx="3600001" cy="1544879"/>
          </a:xfrm>
        </p:grpSpPr>
        <p:sp>
          <p:nvSpPr>
            <p:cNvPr id="87"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8"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TextBox 59">
              <a:extLst>
                <a:ext uri="{FF2B5EF4-FFF2-40B4-BE49-F238E27FC236}">
                  <a16:creationId xmlns="" xmlns:a16="http://schemas.microsoft.com/office/drawing/2014/main" id="{4CCAB53B-984A-40BB-8541-592FEB4E45E4}"/>
                </a:ext>
              </a:extLst>
            </p:cNvPr>
            <p:cNvSpPr txBox="1"/>
            <p:nvPr/>
          </p:nvSpPr>
          <p:spPr>
            <a:xfrm>
              <a:off x="840026" y="1790855"/>
              <a:ext cx="2784740"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坚定信念，永葆先进</a:t>
              </a:r>
            </a:p>
          </p:txBody>
        </p:sp>
      </p:grpSp>
      <p:grpSp>
        <p:nvGrpSpPr>
          <p:cNvPr id="90" name="组合 89"/>
          <p:cNvGrpSpPr/>
          <p:nvPr/>
        </p:nvGrpSpPr>
        <p:grpSpPr>
          <a:xfrm>
            <a:off x="7366221" y="3833954"/>
            <a:ext cx="3600001" cy="1544879"/>
            <a:chOff x="738155" y="1721560"/>
            <a:chExt cx="3600001" cy="1544879"/>
          </a:xfrm>
        </p:grpSpPr>
        <p:sp>
          <p:nvSpPr>
            <p:cNvPr id="91"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2"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TextBox 59">
              <a:extLst>
                <a:ext uri="{FF2B5EF4-FFF2-40B4-BE49-F238E27FC236}">
                  <a16:creationId xmlns="" xmlns:a16="http://schemas.microsoft.com/office/drawing/2014/main" id="{4CCAB53B-984A-40BB-8541-592FEB4E45E4}"/>
                </a:ext>
              </a:extLst>
            </p:cNvPr>
            <p:cNvSpPr txBox="1"/>
            <p:nvPr/>
          </p:nvSpPr>
          <p:spPr>
            <a:xfrm>
              <a:off x="840026" y="1790855"/>
              <a:ext cx="2736614"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坚定信念，永葆先进</a:t>
              </a:r>
            </a:p>
          </p:txBody>
        </p:sp>
      </p:grpSp>
      <p:pic>
        <p:nvPicPr>
          <p:cNvPr id="60" name="图片 59">
            <a:extLst>
              <a:ext uri="{FF2B5EF4-FFF2-40B4-BE49-F238E27FC236}">
                <a16:creationId xmlns="" xmlns:a16="http://schemas.microsoft.com/office/drawing/2014/main" id="{9D75AB91-E8B3-49CB-BA07-5A8FE6FBD8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762860"/>
            <a:ext cx="12192000" cy="6095140"/>
          </a:xfrm>
          <a:prstGeom prst="rect">
            <a:avLst/>
          </a:prstGeom>
        </p:spPr>
      </p:pic>
    </p:spTree>
    <p:extLst>
      <p:ext uri="{BB962C8B-B14F-4D97-AF65-F5344CB8AC3E}">
        <p14:creationId xmlns:p14="http://schemas.microsoft.com/office/powerpoint/2010/main" val="687040000"/>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750"/>
                                        <p:tgtEl>
                                          <p:spTgt spid="81"/>
                                        </p:tgtEl>
                                      </p:cBhvr>
                                    </p:animEffect>
                                    <p:anim calcmode="lin" valueType="num">
                                      <p:cBhvr>
                                        <p:cTn id="8" dur="750" fill="hold"/>
                                        <p:tgtEl>
                                          <p:spTgt spid="81"/>
                                        </p:tgtEl>
                                        <p:attrNameLst>
                                          <p:attrName>ppt_x</p:attrName>
                                        </p:attrNameLst>
                                      </p:cBhvr>
                                      <p:tavLst>
                                        <p:tav tm="0">
                                          <p:val>
                                            <p:strVal val="#ppt_x"/>
                                          </p:val>
                                        </p:tav>
                                        <p:tav tm="100000">
                                          <p:val>
                                            <p:strVal val="#ppt_x"/>
                                          </p:val>
                                        </p:tav>
                                      </p:tavLst>
                                    </p:anim>
                                    <p:anim calcmode="lin" valueType="num">
                                      <p:cBhvr>
                                        <p:cTn id="9" dur="75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750"/>
                                        <p:tgtEl>
                                          <p:spTgt spid="82"/>
                                        </p:tgtEl>
                                      </p:cBhvr>
                                    </p:animEffect>
                                    <p:anim calcmode="lin" valueType="num">
                                      <p:cBhvr>
                                        <p:cTn id="13" dur="750" fill="hold"/>
                                        <p:tgtEl>
                                          <p:spTgt spid="82"/>
                                        </p:tgtEl>
                                        <p:attrNameLst>
                                          <p:attrName>ppt_x</p:attrName>
                                        </p:attrNameLst>
                                      </p:cBhvr>
                                      <p:tavLst>
                                        <p:tav tm="0">
                                          <p:val>
                                            <p:strVal val="#ppt_x"/>
                                          </p:val>
                                        </p:tav>
                                        <p:tav tm="100000">
                                          <p:val>
                                            <p:strVal val="#ppt_x"/>
                                          </p:val>
                                        </p:tav>
                                      </p:tavLst>
                                    </p:anim>
                                    <p:anim calcmode="lin" valueType="num">
                                      <p:cBhvr>
                                        <p:cTn id="14" dur="750" fill="hold"/>
                                        <p:tgtEl>
                                          <p:spTgt spid="82"/>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750"/>
                                        <p:tgtEl>
                                          <p:spTgt spid="86"/>
                                        </p:tgtEl>
                                      </p:cBhvr>
                                    </p:animEffect>
                                    <p:anim calcmode="lin" valueType="num">
                                      <p:cBhvr>
                                        <p:cTn id="19" dur="750" fill="hold"/>
                                        <p:tgtEl>
                                          <p:spTgt spid="86"/>
                                        </p:tgtEl>
                                        <p:attrNameLst>
                                          <p:attrName>ppt_x</p:attrName>
                                        </p:attrNameLst>
                                      </p:cBhvr>
                                      <p:tavLst>
                                        <p:tav tm="0">
                                          <p:val>
                                            <p:strVal val="#ppt_x"/>
                                          </p:val>
                                        </p:tav>
                                        <p:tav tm="100000">
                                          <p:val>
                                            <p:strVal val="#ppt_x"/>
                                          </p:val>
                                        </p:tav>
                                      </p:tavLst>
                                    </p:anim>
                                    <p:anim calcmode="lin" valueType="num">
                                      <p:cBhvr>
                                        <p:cTn id="20" dur="750" fill="hold"/>
                                        <p:tgtEl>
                                          <p:spTgt spid="8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750"/>
                                        <p:tgtEl>
                                          <p:spTgt spid="90"/>
                                        </p:tgtEl>
                                      </p:cBhvr>
                                    </p:animEffect>
                                    <p:anim calcmode="lin" valueType="num">
                                      <p:cBhvr>
                                        <p:cTn id="24" dur="750" fill="hold"/>
                                        <p:tgtEl>
                                          <p:spTgt spid="90"/>
                                        </p:tgtEl>
                                        <p:attrNameLst>
                                          <p:attrName>ppt_x</p:attrName>
                                        </p:attrNameLst>
                                      </p:cBhvr>
                                      <p:tavLst>
                                        <p:tav tm="0">
                                          <p:val>
                                            <p:strVal val="#ppt_x"/>
                                          </p:val>
                                        </p:tav>
                                        <p:tav tm="100000">
                                          <p:val>
                                            <p:strVal val="#ppt_x"/>
                                          </p:val>
                                        </p:tav>
                                      </p:tavLst>
                                    </p:anim>
                                    <p:anim calcmode="lin" valueType="num">
                                      <p:cBhvr>
                                        <p:cTn id="25" dur="75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3" name="Rounded Rectangle 32">
            <a:extLst>
              <a:ext uri="{FF2B5EF4-FFF2-40B4-BE49-F238E27FC236}">
                <a16:creationId xmlns="" xmlns:a16="http://schemas.microsoft.com/office/drawing/2014/main" id="{03046622-F95E-47CF-B3AF-287C22B3E908}"/>
              </a:ext>
            </a:extLst>
          </p:cNvPr>
          <p:cNvSpPr/>
          <p:nvPr/>
        </p:nvSpPr>
        <p:spPr>
          <a:xfrm>
            <a:off x="1572455"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Oval 33">
            <a:extLst>
              <a:ext uri="{FF2B5EF4-FFF2-40B4-BE49-F238E27FC236}">
                <a16:creationId xmlns="" xmlns:a16="http://schemas.microsoft.com/office/drawing/2014/main" id="{DC0500C0-2995-483D-B432-D4F9D8EC3EDB}"/>
              </a:ext>
            </a:extLst>
          </p:cNvPr>
          <p:cNvSpPr/>
          <p:nvPr/>
        </p:nvSpPr>
        <p:spPr>
          <a:xfrm>
            <a:off x="2019699"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01</a:t>
            </a:r>
          </a:p>
        </p:txBody>
      </p:sp>
      <p:cxnSp>
        <p:nvCxnSpPr>
          <p:cNvPr id="15" name="Straight Connector 35">
            <a:extLst>
              <a:ext uri="{FF2B5EF4-FFF2-40B4-BE49-F238E27FC236}">
                <a16:creationId xmlns="" xmlns:a16="http://schemas.microsoft.com/office/drawing/2014/main" id="{6D767B68-A3C1-4581-ADB5-0EBDDE7D67CF}"/>
              </a:ext>
            </a:extLst>
          </p:cNvPr>
          <p:cNvCxnSpPr>
            <a:cxnSpLocks/>
          </p:cNvCxnSpPr>
          <p:nvPr/>
        </p:nvCxnSpPr>
        <p:spPr>
          <a:xfrm>
            <a:off x="2287195" y="4688644"/>
            <a:ext cx="0" cy="1080000"/>
          </a:xfrm>
          <a:prstGeom prst="line">
            <a:avLst/>
          </a:prstGeom>
          <a:ln w="57150">
            <a:solidFill>
              <a:srgbClr val="FDF1CE"/>
            </a:solidFill>
          </a:ln>
        </p:spPr>
        <p:style>
          <a:lnRef idx="1">
            <a:schemeClr val="accent1"/>
          </a:lnRef>
          <a:fillRef idx="0">
            <a:schemeClr val="accent1"/>
          </a:fillRef>
          <a:effectRef idx="0">
            <a:schemeClr val="accent1"/>
          </a:effectRef>
          <a:fontRef idx="minor">
            <a:schemeClr val="tx1"/>
          </a:fontRef>
        </p:style>
      </p:cxnSp>
      <p:sp>
        <p:nvSpPr>
          <p:cNvPr id="16" name="Rounded Rectangle 45">
            <a:extLst>
              <a:ext uri="{FF2B5EF4-FFF2-40B4-BE49-F238E27FC236}">
                <a16:creationId xmlns="" xmlns:a16="http://schemas.microsoft.com/office/drawing/2014/main" id="{200C2DED-F685-4BDE-925A-B1848D23E4D6}"/>
              </a:ext>
            </a:extLst>
          </p:cNvPr>
          <p:cNvSpPr/>
          <p:nvPr/>
        </p:nvSpPr>
        <p:spPr>
          <a:xfrm>
            <a:off x="3478426" y="1617007"/>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Oval 46">
            <a:extLst>
              <a:ext uri="{FF2B5EF4-FFF2-40B4-BE49-F238E27FC236}">
                <a16:creationId xmlns="" xmlns:a16="http://schemas.microsoft.com/office/drawing/2014/main" id="{80CFB60D-DA16-4CCA-B37E-3FF2C313B380}"/>
              </a:ext>
            </a:extLst>
          </p:cNvPr>
          <p:cNvSpPr/>
          <p:nvPr/>
        </p:nvSpPr>
        <p:spPr>
          <a:xfrm>
            <a:off x="3925670" y="1366264"/>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02</a:t>
            </a:r>
          </a:p>
        </p:txBody>
      </p:sp>
      <p:cxnSp>
        <p:nvCxnSpPr>
          <p:cNvPr id="18" name="Straight Connector 47">
            <a:extLst>
              <a:ext uri="{FF2B5EF4-FFF2-40B4-BE49-F238E27FC236}">
                <a16:creationId xmlns="" xmlns:a16="http://schemas.microsoft.com/office/drawing/2014/main" id="{A752D5AF-B4AA-4345-9B89-536BBAACB342}"/>
              </a:ext>
            </a:extLst>
          </p:cNvPr>
          <p:cNvCxnSpPr>
            <a:cxnSpLocks/>
            <a:stCxn id="16" idx="2"/>
          </p:cNvCxnSpPr>
          <p:nvPr/>
        </p:nvCxnSpPr>
        <p:spPr>
          <a:xfrm>
            <a:off x="4193164" y="3264255"/>
            <a:ext cx="0" cy="2445391"/>
          </a:xfrm>
          <a:prstGeom prst="line">
            <a:avLst/>
          </a:prstGeom>
          <a:ln w="57150">
            <a:solidFill>
              <a:srgbClr val="FAE9BD"/>
            </a:solidFill>
          </a:ln>
        </p:spPr>
        <p:style>
          <a:lnRef idx="1">
            <a:schemeClr val="accent1"/>
          </a:lnRef>
          <a:fillRef idx="0">
            <a:schemeClr val="accent1"/>
          </a:fillRef>
          <a:effectRef idx="0">
            <a:schemeClr val="accent1"/>
          </a:effectRef>
          <a:fontRef idx="minor">
            <a:schemeClr val="tx1"/>
          </a:fontRef>
        </p:style>
      </p:cxnSp>
      <p:sp>
        <p:nvSpPr>
          <p:cNvPr id="19" name="Rounded Rectangle 52">
            <a:extLst>
              <a:ext uri="{FF2B5EF4-FFF2-40B4-BE49-F238E27FC236}">
                <a16:creationId xmlns="" xmlns:a16="http://schemas.microsoft.com/office/drawing/2014/main" id="{0C9A9C84-935E-41C4-A677-9D26C0BD0027}"/>
              </a:ext>
            </a:extLst>
          </p:cNvPr>
          <p:cNvSpPr/>
          <p:nvPr/>
        </p:nvSpPr>
        <p:spPr>
          <a:xfrm>
            <a:off x="5376710"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Oval 53">
            <a:extLst>
              <a:ext uri="{FF2B5EF4-FFF2-40B4-BE49-F238E27FC236}">
                <a16:creationId xmlns="" xmlns:a16="http://schemas.microsoft.com/office/drawing/2014/main" id="{C8B4E38C-394C-4689-A8BE-F3DA2356D72F}"/>
              </a:ext>
            </a:extLst>
          </p:cNvPr>
          <p:cNvSpPr/>
          <p:nvPr/>
        </p:nvSpPr>
        <p:spPr>
          <a:xfrm>
            <a:off x="5823954"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03</a:t>
            </a:r>
          </a:p>
        </p:txBody>
      </p:sp>
      <p:cxnSp>
        <p:nvCxnSpPr>
          <p:cNvPr id="21" name="Straight Connector 54">
            <a:extLst>
              <a:ext uri="{FF2B5EF4-FFF2-40B4-BE49-F238E27FC236}">
                <a16:creationId xmlns="" xmlns:a16="http://schemas.microsoft.com/office/drawing/2014/main" id="{0DCE58DC-F89C-4B67-8A44-1F6367B99306}"/>
              </a:ext>
            </a:extLst>
          </p:cNvPr>
          <p:cNvCxnSpPr>
            <a:cxnSpLocks/>
          </p:cNvCxnSpPr>
          <p:nvPr/>
        </p:nvCxnSpPr>
        <p:spPr>
          <a:xfrm>
            <a:off x="6091449" y="4688644"/>
            <a:ext cx="0" cy="720000"/>
          </a:xfrm>
          <a:prstGeom prst="line">
            <a:avLst/>
          </a:prstGeom>
          <a:ln w="57150">
            <a:solidFill>
              <a:srgbClr val="F8E2AF"/>
            </a:solidFill>
          </a:ln>
        </p:spPr>
        <p:style>
          <a:lnRef idx="1">
            <a:schemeClr val="accent1"/>
          </a:lnRef>
          <a:fillRef idx="0">
            <a:schemeClr val="accent1"/>
          </a:fillRef>
          <a:effectRef idx="0">
            <a:schemeClr val="accent1"/>
          </a:effectRef>
          <a:fontRef idx="minor">
            <a:schemeClr val="tx1"/>
          </a:fontRef>
        </p:style>
      </p:cxnSp>
      <p:sp>
        <p:nvSpPr>
          <p:cNvPr id="22" name="Rounded Rectangle 57">
            <a:extLst>
              <a:ext uri="{FF2B5EF4-FFF2-40B4-BE49-F238E27FC236}">
                <a16:creationId xmlns="" xmlns:a16="http://schemas.microsoft.com/office/drawing/2014/main" id="{BD61CEC2-784F-40B6-BDCB-DFD1EE656695}"/>
              </a:ext>
            </a:extLst>
          </p:cNvPr>
          <p:cNvSpPr/>
          <p:nvPr/>
        </p:nvSpPr>
        <p:spPr>
          <a:xfrm>
            <a:off x="7282681" y="1617007"/>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Oval 58">
            <a:extLst>
              <a:ext uri="{FF2B5EF4-FFF2-40B4-BE49-F238E27FC236}">
                <a16:creationId xmlns="" xmlns:a16="http://schemas.microsoft.com/office/drawing/2014/main" id="{80142C54-29FA-47E7-8C92-6CF92A9324F1}"/>
              </a:ext>
            </a:extLst>
          </p:cNvPr>
          <p:cNvSpPr/>
          <p:nvPr/>
        </p:nvSpPr>
        <p:spPr>
          <a:xfrm>
            <a:off x="7729925" y="1366264"/>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04</a:t>
            </a:r>
          </a:p>
        </p:txBody>
      </p:sp>
      <p:cxnSp>
        <p:nvCxnSpPr>
          <p:cNvPr id="24" name="Straight Connector 59">
            <a:extLst>
              <a:ext uri="{FF2B5EF4-FFF2-40B4-BE49-F238E27FC236}">
                <a16:creationId xmlns="" xmlns:a16="http://schemas.microsoft.com/office/drawing/2014/main" id="{1C1F792E-047C-4F20-BA75-680FDF433E09}"/>
              </a:ext>
            </a:extLst>
          </p:cNvPr>
          <p:cNvCxnSpPr>
            <a:cxnSpLocks/>
            <a:stCxn id="22" idx="2"/>
          </p:cNvCxnSpPr>
          <p:nvPr/>
        </p:nvCxnSpPr>
        <p:spPr>
          <a:xfrm>
            <a:off x="7997419" y="3264255"/>
            <a:ext cx="0" cy="2445391"/>
          </a:xfrm>
          <a:prstGeom prst="line">
            <a:avLst/>
          </a:prstGeom>
          <a:ln w="57150">
            <a:solidFill>
              <a:srgbClr val="F6D792"/>
            </a:solidFill>
          </a:ln>
        </p:spPr>
        <p:style>
          <a:lnRef idx="1">
            <a:schemeClr val="accent1"/>
          </a:lnRef>
          <a:fillRef idx="0">
            <a:schemeClr val="accent1"/>
          </a:fillRef>
          <a:effectRef idx="0">
            <a:schemeClr val="accent1"/>
          </a:effectRef>
          <a:fontRef idx="minor">
            <a:schemeClr val="tx1"/>
          </a:fontRef>
        </p:style>
      </p:cxnSp>
      <p:sp>
        <p:nvSpPr>
          <p:cNvPr id="25" name="Rounded Rectangle 62">
            <a:extLst>
              <a:ext uri="{FF2B5EF4-FFF2-40B4-BE49-F238E27FC236}">
                <a16:creationId xmlns="" xmlns:a16="http://schemas.microsoft.com/office/drawing/2014/main" id="{51A593FE-B35B-47E7-B7D5-B37B8104D4E5}"/>
              </a:ext>
            </a:extLst>
          </p:cNvPr>
          <p:cNvSpPr/>
          <p:nvPr/>
        </p:nvSpPr>
        <p:spPr>
          <a:xfrm>
            <a:off x="9190067"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Oval 63">
            <a:extLst>
              <a:ext uri="{FF2B5EF4-FFF2-40B4-BE49-F238E27FC236}">
                <a16:creationId xmlns="" xmlns:a16="http://schemas.microsoft.com/office/drawing/2014/main" id="{5E7EC7E2-37EC-4730-9569-9D93BACCF3EA}"/>
              </a:ext>
            </a:extLst>
          </p:cNvPr>
          <p:cNvSpPr/>
          <p:nvPr/>
        </p:nvSpPr>
        <p:spPr>
          <a:xfrm>
            <a:off x="9637311"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n w="0"/>
                <a:solidFill>
                  <a:srgbClr val="D7271E"/>
                </a:solidFill>
                <a:effectLst>
                  <a:outerShdw blurRad="38100" dist="19050" dir="2700000" algn="tl" rotWithShape="0">
                    <a:schemeClr val="dk1">
                      <a:alpha val="40000"/>
                    </a:schemeClr>
                  </a:outerShdw>
                </a:effectLst>
                <a:latin typeface="Arial" panose="020B0604020202020204" pitchFamily="34" charset="0"/>
                <a:ea typeface="FZHei-B01S" panose="02010601030101010101" pitchFamily="2" charset="-122"/>
                <a:sym typeface="Arial" panose="020B0604020202020204" pitchFamily="34" charset="0"/>
              </a:rPr>
              <a:t>05</a:t>
            </a:r>
          </a:p>
        </p:txBody>
      </p:sp>
      <p:cxnSp>
        <p:nvCxnSpPr>
          <p:cNvPr id="27" name="Straight Connector 64">
            <a:extLst>
              <a:ext uri="{FF2B5EF4-FFF2-40B4-BE49-F238E27FC236}">
                <a16:creationId xmlns="" xmlns:a16="http://schemas.microsoft.com/office/drawing/2014/main" id="{5AEACF91-3403-401D-ADB1-32E9B35C9E00}"/>
              </a:ext>
            </a:extLst>
          </p:cNvPr>
          <p:cNvCxnSpPr>
            <a:cxnSpLocks/>
          </p:cNvCxnSpPr>
          <p:nvPr/>
        </p:nvCxnSpPr>
        <p:spPr>
          <a:xfrm>
            <a:off x="9904807" y="4688644"/>
            <a:ext cx="0" cy="756000"/>
          </a:xfrm>
          <a:prstGeom prst="line">
            <a:avLst/>
          </a:prstGeom>
          <a:ln w="57150">
            <a:solidFill>
              <a:srgbClr val="EFC97A"/>
            </a:solidFill>
          </a:ln>
        </p:spPr>
        <p:style>
          <a:lnRef idx="1">
            <a:schemeClr val="accent1"/>
          </a:lnRef>
          <a:fillRef idx="0">
            <a:schemeClr val="accent1"/>
          </a:fillRef>
          <a:effectRef idx="0">
            <a:schemeClr val="accent1"/>
          </a:effectRef>
          <a:fontRef idx="minor">
            <a:schemeClr val="tx1"/>
          </a:fontRef>
        </p:style>
      </p:cxnSp>
      <p:sp>
        <p:nvSpPr>
          <p:cNvPr id="28" name="Inhaltsplatzhalter 4">
            <a:extLst>
              <a:ext uri="{FF2B5EF4-FFF2-40B4-BE49-F238E27FC236}">
                <a16:creationId xmlns="" xmlns:a16="http://schemas.microsoft.com/office/drawing/2014/main" id="{B1A849FB-C397-4B76-9C92-020DCC472D46}"/>
              </a:ext>
            </a:extLst>
          </p:cNvPr>
          <p:cNvSpPr txBox="1"/>
          <p:nvPr/>
        </p:nvSpPr>
        <p:spPr>
          <a:xfrm>
            <a:off x="1648373"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Inhaltsplatzhalter 4">
            <a:extLst>
              <a:ext uri="{FF2B5EF4-FFF2-40B4-BE49-F238E27FC236}">
                <a16:creationId xmlns="" xmlns:a16="http://schemas.microsoft.com/office/drawing/2014/main" id="{B6B0BBE2-4ECD-40BE-81A6-C3EE37996E2E}"/>
              </a:ext>
            </a:extLst>
          </p:cNvPr>
          <p:cNvSpPr txBox="1"/>
          <p:nvPr/>
        </p:nvSpPr>
        <p:spPr>
          <a:xfrm>
            <a:off x="5448088"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Inhaltsplatzhalter 4">
            <a:extLst>
              <a:ext uri="{FF2B5EF4-FFF2-40B4-BE49-F238E27FC236}">
                <a16:creationId xmlns="" xmlns:a16="http://schemas.microsoft.com/office/drawing/2014/main" id="{04ED794B-4418-4DB4-88A1-4E1AB53B9211}"/>
              </a:ext>
            </a:extLst>
          </p:cNvPr>
          <p:cNvSpPr txBox="1"/>
          <p:nvPr/>
        </p:nvSpPr>
        <p:spPr>
          <a:xfrm>
            <a:off x="3554343" y="2056424"/>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Inhaltsplatzhalter 4">
            <a:extLst>
              <a:ext uri="{FF2B5EF4-FFF2-40B4-BE49-F238E27FC236}">
                <a16:creationId xmlns="" xmlns:a16="http://schemas.microsoft.com/office/drawing/2014/main" id="{3E84B314-35A8-4835-833D-82B5AF848722}"/>
              </a:ext>
            </a:extLst>
          </p:cNvPr>
          <p:cNvSpPr txBox="1"/>
          <p:nvPr/>
        </p:nvSpPr>
        <p:spPr>
          <a:xfrm>
            <a:off x="7358597" y="2056424"/>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Inhaltsplatzhalter 4">
            <a:extLst>
              <a:ext uri="{FF2B5EF4-FFF2-40B4-BE49-F238E27FC236}">
                <a16:creationId xmlns="" xmlns:a16="http://schemas.microsoft.com/office/drawing/2014/main" id="{33866471-2DB4-4201-A661-BC0709514352}"/>
              </a:ext>
            </a:extLst>
          </p:cNvPr>
          <p:cNvSpPr txBox="1"/>
          <p:nvPr/>
        </p:nvSpPr>
        <p:spPr>
          <a:xfrm>
            <a:off x="9264568"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组合 32">
            <a:extLst>
              <a:ext uri="{FF2B5EF4-FFF2-40B4-BE49-F238E27FC236}">
                <a16:creationId xmlns="" xmlns:a16="http://schemas.microsoft.com/office/drawing/2014/main" id="{AB7590BC-9D51-47A5-91BF-D5A7276025F7}"/>
              </a:ext>
            </a:extLst>
          </p:cNvPr>
          <p:cNvGrpSpPr/>
          <p:nvPr/>
        </p:nvGrpSpPr>
        <p:grpSpPr>
          <a:xfrm>
            <a:off x="11151" y="3557341"/>
            <a:ext cx="12180849" cy="3256050"/>
            <a:chOff x="11151" y="3412378"/>
            <a:chExt cx="12180849" cy="3256050"/>
          </a:xfrm>
        </p:grpSpPr>
        <p:sp>
          <p:nvSpPr>
            <p:cNvPr id="34" name="任意多边形: 形状 35">
              <a:extLst>
                <a:ext uri="{FF2B5EF4-FFF2-40B4-BE49-F238E27FC236}">
                  <a16:creationId xmlns="" xmlns:a16="http://schemas.microsoft.com/office/drawing/2014/main" id="{15E2D0B9-FFE7-4850-85D4-FF5493547AC7}"/>
                </a:ext>
              </a:extLst>
            </p:cNvPr>
            <p:cNvSpPr>
              <a:spLocks noChangeArrowheads="1"/>
            </p:cNvSpPr>
            <p:nvPr/>
          </p:nvSpPr>
          <p:spPr bwMode="auto">
            <a:xfrm>
              <a:off x="213410" y="4692257"/>
              <a:ext cx="11978590" cy="1976171"/>
            </a:xfrm>
            <a:custGeom>
              <a:avLst/>
              <a:gdLst>
                <a:gd name="connsiteX0" fmla="*/ 10914235 w 11978590"/>
                <a:gd name="connsiteY0" fmla="*/ 182365 h 1976171"/>
                <a:gd name="connsiteX1" fmla="*/ 10914235 w 11978590"/>
                <a:gd name="connsiteY1" fmla="*/ 314995 h 1976171"/>
                <a:gd name="connsiteX2" fmla="*/ 11007076 w 11978590"/>
                <a:gd name="connsiteY2" fmla="*/ 314995 h 1976171"/>
                <a:gd name="connsiteX3" fmla="*/ 11007076 w 11978590"/>
                <a:gd name="connsiteY3" fmla="*/ 182365 h 1976171"/>
                <a:gd name="connsiteX4" fmla="*/ 10735184 w 11978590"/>
                <a:gd name="connsiteY4" fmla="*/ 182365 h 1976171"/>
                <a:gd name="connsiteX5" fmla="*/ 10735184 w 11978590"/>
                <a:gd name="connsiteY5" fmla="*/ 314995 h 1976171"/>
                <a:gd name="connsiteX6" fmla="*/ 10831342 w 11978590"/>
                <a:gd name="connsiteY6" fmla="*/ 314995 h 1976171"/>
                <a:gd name="connsiteX7" fmla="*/ 10831342 w 11978590"/>
                <a:gd name="connsiteY7" fmla="*/ 182365 h 1976171"/>
                <a:gd name="connsiteX8" fmla="*/ 10556134 w 11978590"/>
                <a:gd name="connsiteY8" fmla="*/ 182365 h 1976171"/>
                <a:gd name="connsiteX9" fmla="*/ 10556134 w 11978590"/>
                <a:gd name="connsiteY9" fmla="*/ 314995 h 1976171"/>
                <a:gd name="connsiteX10" fmla="*/ 10648975 w 11978590"/>
                <a:gd name="connsiteY10" fmla="*/ 314995 h 1976171"/>
                <a:gd name="connsiteX11" fmla="*/ 10648975 w 11978590"/>
                <a:gd name="connsiteY11" fmla="*/ 182365 h 1976171"/>
                <a:gd name="connsiteX12" fmla="*/ 10373769 w 11978590"/>
                <a:gd name="connsiteY12" fmla="*/ 182365 h 1976171"/>
                <a:gd name="connsiteX13" fmla="*/ 10373769 w 11978590"/>
                <a:gd name="connsiteY13" fmla="*/ 314995 h 1976171"/>
                <a:gd name="connsiteX14" fmla="*/ 10466610 w 11978590"/>
                <a:gd name="connsiteY14" fmla="*/ 314995 h 1976171"/>
                <a:gd name="connsiteX15" fmla="*/ 10466610 w 11978590"/>
                <a:gd name="connsiteY15" fmla="*/ 182365 h 1976171"/>
                <a:gd name="connsiteX16" fmla="*/ 10708658 w 11978590"/>
                <a:gd name="connsiteY16" fmla="*/ 0 h 1976171"/>
                <a:gd name="connsiteX17" fmla="*/ 10881077 w 11978590"/>
                <a:gd name="connsiteY17" fmla="*/ 0 h 1976171"/>
                <a:gd name="connsiteX18" fmla="*/ 10881077 w 11978590"/>
                <a:gd name="connsiteY18" fmla="*/ 82893 h 1976171"/>
                <a:gd name="connsiteX19" fmla="*/ 10927497 w 11978590"/>
                <a:gd name="connsiteY19" fmla="*/ 82893 h 1976171"/>
                <a:gd name="connsiteX20" fmla="*/ 10927497 w 11978590"/>
                <a:gd name="connsiteY20" fmla="*/ 3315 h 1976171"/>
                <a:gd name="connsiteX21" fmla="*/ 11080021 w 11978590"/>
                <a:gd name="connsiteY21" fmla="*/ 3315 h 1976171"/>
                <a:gd name="connsiteX22" fmla="*/ 11080021 w 11978590"/>
                <a:gd name="connsiteY22" fmla="*/ 82893 h 1976171"/>
                <a:gd name="connsiteX23" fmla="*/ 11080022 w 11978590"/>
                <a:gd name="connsiteY23" fmla="*/ 82893 h 1976171"/>
                <a:gd name="connsiteX24" fmla="*/ 11080022 w 11978590"/>
                <a:gd name="connsiteY24" fmla="*/ 510149 h 1976171"/>
                <a:gd name="connsiteX25" fmla="*/ 11231245 w 11978590"/>
                <a:gd name="connsiteY25" fmla="*/ 529195 h 1976171"/>
                <a:gd name="connsiteX26" fmla="*/ 11242494 w 11978590"/>
                <a:gd name="connsiteY26" fmla="*/ 531747 h 1976171"/>
                <a:gd name="connsiteX27" fmla="*/ 11242494 w 11978590"/>
                <a:gd name="connsiteY27" fmla="*/ 397890 h 1976171"/>
                <a:gd name="connsiteX28" fmla="*/ 11471282 w 11978590"/>
                <a:gd name="connsiteY28" fmla="*/ 397890 h 1976171"/>
                <a:gd name="connsiteX29" fmla="*/ 11471282 w 11978590"/>
                <a:gd name="connsiteY29" fmla="*/ 583663 h 1976171"/>
                <a:gd name="connsiteX30" fmla="*/ 11471655 w 11978590"/>
                <a:gd name="connsiteY30" fmla="*/ 583747 h 1976171"/>
                <a:gd name="connsiteX31" fmla="*/ 11663593 w 11978590"/>
                <a:gd name="connsiteY31" fmla="*/ 650434 h 1976171"/>
                <a:gd name="connsiteX32" fmla="*/ 11663593 w 11978590"/>
                <a:gd name="connsiteY32" fmla="*/ 540466 h 1976171"/>
                <a:gd name="connsiteX33" fmla="*/ 11895695 w 11978590"/>
                <a:gd name="connsiteY33" fmla="*/ 540466 h 1976171"/>
                <a:gd name="connsiteX34" fmla="*/ 11895695 w 11978590"/>
                <a:gd name="connsiteY34" fmla="*/ 763767 h 1976171"/>
                <a:gd name="connsiteX35" fmla="*/ 11912600 w 11978590"/>
                <a:gd name="connsiteY35" fmla="*/ 774179 h 1976171"/>
                <a:gd name="connsiteX36" fmla="*/ 11978590 w 11978590"/>
                <a:gd name="connsiteY36" fmla="*/ 823417 h 1976171"/>
                <a:gd name="connsiteX37" fmla="*/ 11978590 w 11978590"/>
                <a:gd name="connsiteY37" fmla="*/ 1036006 h 1976171"/>
                <a:gd name="connsiteX38" fmla="*/ 11978590 w 11978590"/>
                <a:gd name="connsiteY38" fmla="*/ 1117533 h 1976171"/>
                <a:gd name="connsiteX39" fmla="*/ 11978590 w 11978590"/>
                <a:gd name="connsiteY39" fmla="*/ 1140750 h 1976171"/>
                <a:gd name="connsiteX40" fmla="*/ 11978590 w 11978590"/>
                <a:gd name="connsiteY40" fmla="*/ 1976171 h 1976171"/>
                <a:gd name="connsiteX41" fmla="*/ 0 w 11978590"/>
                <a:gd name="connsiteY41" fmla="*/ 1976171 h 1976171"/>
                <a:gd name="connsiteX42" fmla="*/ 0 w 11978590"/>
                <a:gd name="connsiteY42" fmla="*/ 1117533 h 1976171"/>
                <a:gd name="connsiteX43" fmla="*/ 2203770 w 11978590"/>
                <a:gd name="connsiteY43" fmla="*/ 1117533 h 1976171"/>
                <a:gd name="connsiteX44" fmla="*/ 2203770 w 11978590"/>
                <a:gd name="connsiteY44" fmla="*/ 1107109 h 1976171"/>
                <a:gd name="connsiteX45" fmla="*/ 2203770 w 11978590"/>
                <a:gd name="connsiteY45" fmla="*/ 871619 h 1976171"/>
                <a:gd name="connsiteX46" fmla="*/ 2330988 w 11978590"/>
                <a:gd name="connsiteY46" fmla="*/ 913005 h 1976171"/>
                <a:gd name="connsiteX47" fmla="*/ 2392767 w 11978590"/>
                <a:gd name="connsiteY47" fmla="*/ 929382 h 1976171"/>
                <a:gd name="connsiteX48" fmla="*/ 2392767 w 11978590"/>
                <a:gd name="connsiteY48" fmla="*/ 848832 h 1976171"/>
                <a:gd name="connsiteX49" fmla="*/ 2535345 w 11978590"/>
                <a:gd name="connsiteY49" fmla="*/ 848832 h 1976171"/>
                <a:gd name="connsiteX50" fmla="*/ 2535345 w 11978590"/>
                <a:gd name="connsiteY50" fmla="*/ 962655 h 1976171"/>
                <a:gd name="connsiteX51" fmla="*/ 2577719 w 11978590"/>
                <a:gd name="connsiteY51" fmla="*/ 971481 h 1976171"/>
                <a:gd name="connsiteX52" fmla="*/ 2651395 w 11978590"/>
                <a:gd name="connsiteY52" fmla="*/ 982404 h 1976171"/>
                <a:gd name="connsiteX53" fmla="*/ 2651395 w 11978590"/>
                <a:gd name="connsiteY53" fmla="*/ 606781 h 1976171"/>
                <a:gd name="connsiteX54" fmla="*/ 2651395 w 11978590"/>
                <a:gd name="connsiteY54" fmla="*/ 553729 h 1976171"/>
                <a:gd name="connsiteX55" fmla="*/ 2754184 w 11978590"/>
                <a:gd name="connsiteY55" fmla="*/ 553729 h 1976171"/>
                <a:gd name="connsiteX56" fmla="*/ 2754184 w 11978590"/>
                <a:gd name="connsiteY56" fmla="*/ 606781 h 1976171"/>
                <a:gd name="connsiteX57" fmla="*/ 2790656 w 11978590"/>
                <a:gd name="connsiteY57" fmla="*/ 606781 h 1976171"/>
                <a:gd name="connsiteX58" fmla="*/ 2790656 w 11978590"/>
                <a:gd name="connsiteY58" fmla="*/ 553729 h 1976171"/>
                <a:gd name="connsiteX59" fmla="*/ 2890128 w 11978590"/>
                <a:gd name="connsiteY59" fmla="*/ 553729 h 1976171"/>
                <a:gd name="connsiteX60" fmla="*/ 2890128 w 11978590"/>
                <a:gd name="connsiteY60" fmla="*/ 606781 h 1976171"/>
                <a:gd name="connsiteX61" fmla="*/ 2926603 w 11978590"/>
                <a:gd name="connsiteY61" fmla="*/ 606781 h 1976171"/>
                <a:gd name="connsiteX62" fmla="*/ 2926603 w 11978590"/>
                <a:gd name="connsiteY62" fmla="*/ 550414 h 1976171"/>
                <a:gd name="connsiteX63" fmla="*/ 3039338 w 11978590"/>
                <a:gd name="connsiteY63" fmla="*/ 550414 h 1976171"/>
                <a:gd name="connsiteX64" fmla="*/ 3039338 w 11978590"/>
                <a:gd name="connsiteY64" fmla="*/ 606781 h 1976171"/>
                <a:gd name="connsiteX65" fmla="*/ 3072496 w 11978590"/>
                <a:gd name="connsiteY65" fmla="*/ 606781 h 1976171"/>
                <a:gd name="connsiteX66" fmla="*/ 3072496 w 11978590"/>
                <a:gd name="connsiteY66" fmla="*/ 553729 h 1976171"/>
                <a:gd name="connsiteX67" fmla="*/ 3171969 w 11978590"/>
                <a:gd name="connsiteY67" fmla="*/ 553729 h 1976171"/>
                <a:gd name="connsiteX68" fmla="*/ 3171969 w 11978590"/>
                <a:gd name="connsiteY68" fmla="*/ 659833 h 1976171"/>
                <a:gd name="connsiteX69" fmla="*/ 3171969 w 11978590"/>
                <a:gd name="connsiteY69" fmla="*/ 1001522 h 1976171"/>
                <a:gd name="connsiteX70" fmla="*/ 3268124 w 11978590"/>
                <a:gd name="connsiteY70" fmla="*/ 991362 h 1976171"/>
                <a:gd name="connsiteX71" fmla="*/ 3268124 w 11978590"/>
                <a:gd name="connsiteY71" fmla="*/ 895252 h 1976171"/>
                <a:gd name="connsiteX72" fmla="*/ 3410702 w 11978590"/>
                <a:gd name="connsiteY72" fmla="*/ 895252 h 1976171"/>
                <a:gd name="connsiteX73" fmla="*/ 3410702 w 11978590"/>
                <a:gd name="connsiteY73" fmla="*/ 973300 h 1976171"/>
                <a:gd name="connsiteX74" fmla="*/ 3553278 w 11978590"/>
                <a:gd name="connsiteY74" fmla="*/ 944455 h 1976171"/>
                <a:gd name="connsiteX75" fmla="*/ 3553278 w 11978590"/>
                <a:gd name="connsiteY75" fmla="*/ 822306 h 1976171"/>
                <a:gd name="connsiteX76" fmla="*/ 3699171 w 11978590"/>
                <a:gd name="connsiteY76" fmla="*/ 822306 h 1976171"/>
                <a:gd name="connsiteX77" fmla="*/ 3699171 w 11978590"/>
                <a:gd name="connsiteY77" fmla="*/ 906152 h 1976171"/>
                <a:gd name="connsiteX78" fmla="*/ 3705390 w 11978590"/>
                <a:gd name="connsiteY78" fmla="*/ 904418 h 1976171"/>
                <a:gd name="connsiteX79" fmla="*/ 3795573 w 11978590"/>
                <a:gd name="connsiteY79" fmla="*/ 873978 h 1976171"/>
                <a:gd name="connsiteX80" fmla="*/ 3821854 w 11978590"/>
                <a:gd name="connsiteY80" fmla="*/ 863700 h 1976171"/>
                <a:gd name="connsiteX81" fmla="*/ 3821854 w 11978590"/>
                <a:gd name="connsiteY81" fmla="*/ 729465 h 1976171"/>
                <a:gd name="connsiteX82" fmla="*/ 3987641 w 11978590"/>
                <a:gd name="connsiteY82" fmla="*/ 729465 h 1976171"/>
                <a:gd name="connsiteX83" fmla="*/ 3987641 w 11978590"/>
                <a:gd name="connsiteY83" fmla="*/ 792168 h 1976171"/>
                <a:gd name="connsiteX84" fmla="*/ 4061367 w 11978590"/>
                <a:gd name="connsiteY84" fmla="*/ 759649 h 1976171"/>
                <a:gd name="connsiteX85" fmla="*/ 4117348 w 11978590"/>
                <a:gd name="connsiteY85" fmla="*/ 739413 h 1976171"/>
                <a:gd name="connsiteX86" fmla="*/ 4113640 w 11978590"/>
                <a:gd name="connsiteY86" fmla="*/ 739413 h 1976171"/>
                <a:gd name="connsiteX87" fmla="*/ 4113640 w 11978590"/>
                <a:gd name="connsiteY87" fmla="*/ 590203 h 1976171"/>
                <a:gd name="connsiteX88" fmla="*/ 4292690 w 11978590"/>
                <a:gd name="connsiteY88" fmla="*/ 590203 h 1976171"/>
                <a:gd name="connsiteX89" fmla="*/ 4292690 w 11978590"/>
                <a:gd name="connsiteY89" fmla="*/ 676735 h 1976171"/>
                <a:gd name="connsiteX90" fmla="*/ 4461792 w 11978590"/>
                <a:gd name="connsiteY90" fmla="*/ 629372 h 1976171"/>
                <a:gd name="connsiteX91" fmla="*/ 4461792 w 11978590"/>
                <a:gd name="connsiteY91" fmla="*/ 480783 h 1976171"/>
                <a:gd name="connsiteX92" fmla="*/ 4640842 w 11978590"/>
                <a:gd name="connsiteY92" fmla="*/ 480783 h 1976171"/>
                <a:gd name="connsiteX93" fmla="*/ 4640842 w 11978590"/>
                <a:gd name="connsiteY93" fmla="*/ 588001 h 1976171"/>
                <a:gd name="connsiteX94" fmla="*/ 4818105 w 11978590"/>
                <a:gd name="connsiteY94" fmla="*/ 553342 h 1976171"/>
                <a:gd name="connsiteX95" fmla="*/ 4826524 w 11978590"/>
                <a:gd name="connsiteY95" fmla="*/ 552275 h 1976171"/>
                <a:gd name="connsiteX96" fmla="*/ 4826524 w 11978590"/>
                <a:gd name="connsiteY96" fmla="*/ 407836 h 1976171"/>
                <a:gd name="connsiteX97" fmla="*/ 5008891 w 11978590"/>
                <a:gd name="connsiteY97" fmla="*/ 407836 h 1976171"/>
                <a:gd name="connsiteX98" fmla="*/ 5008891 w 11978590"/>
                <a:gd name="connsiteY98" fmla="*/ 530287 h 1976171"/>
                <a:gd name="connsiteX99" fmla="*/ 5207836 w 11978590"/>
                <a:gd name="connsiteY99" fmla="*/ 517270 h 1976171"/>
                <a:gd name="connsiteX100" fmla="*/ 5207836 w 11978590"/>
                <a:gd name="connsiteY100" fmla="*/ 381310 h 1976171"/>
                <a:gd name="connsiteX101" fmla="*/ 5383572 w 11978590"/>
                <a:gd name="connsiteY101" fmla="*/ 381310 h 1976171"/>
                <a:gd name="connsiteX102" fmla="*/ 5383572 w 11978590"/>
                <a:gd name="connsiteY102" fmla="*/ 516761 h 1976171"/>
                <a:gd name="connsiteX103" fmla="*/ 5488060 w 11978590"/>
                <a:gd name="connsiteY103" fmla="*/ 517531 h 1976171"/>
                <a:gd name="connsiteX104" fmla="*/ 5585831 w 11978590"/>
                <a:gd name="connsiteY104" fmla="*/ 524049 h 1976171"/>
                <a:gd name="connsiteX105" fmla="*/ 5585831 w 11978590"/>
                <a:gd name="connsiteY105" fmla="*/ 414468 h 1976171"/>
                <a:gd name="connsiteX106" fmla="*/ 5771513 w 11978590"/>
                <a:gd name="connsiteY106" fmla="*/ 414468 h 1976171"/>
                <a:gd name="connsiteX107" fmla="*/ 5771513 w 11978590"/>
                <a:gd name="connsiteY107" fmla="*/ 542339 h 1976171"/>
                <a:gd name="connsiteX108" fmla="*/ 5794917 w 11978590"/>
                <a:gd name="connsiteY108" fmla="*/ 544948 h 1976171"/>
                <a:gd name="connsiteX109" fmla="*/ 5970458 w 11978590"/>
                <a:gd name="connsiteY109" fmla="*/ 573198 h 1976171"/>
                <a:gd name="connsiteX110" fmla="*/ 5970458 w 11978590"/>
                <a:gd name="connsiteY110" fmla="*/ 474151 h 1976171"/>
                <a:gd name="connsiteX111" fmla="*/ 6169403 w 11978590"/>
                <a:gd name="connsiteY111" fmla="*/ 474151 h 1976171"/>
                <a:gd name="connsiteX112" fmla="*/ 6169403 w 11978590"/>
                <a:gd name="connsiteY112" fmla="*/ 616067 h 1976171"/>
                <a:gd name="connsiteX113" fmla="*/ 6365031 w 11978590"/>
                <a:gd name="connsiteY113" fmla="*/ 670038 h 1976171"/>
                <a:gd name="connsiteX114" fmla="*/ 6365031 w 11978590"/>
                <a:gd name="connsiteY114" fmla="*/ 590203 h 1976171"/>
                <a:gd name="connsiteX115" fmla="*/ 6563976 w 11978590"/>
                <a:gd name="connsiteY115" fmla="*/ 590203 h 1976171"/>
                <a:gd name="connsiteX116" fmla="*/ 6563976 w 11978590"/>
                <a:gd name="connsiteY116" fmla="*/ 737161 h 1976171"/>
                <a:gd name="connsiteX117" fmla="*/ 6604660 w 11978590"/>
                <a:gd name="connsiteY117" fmla="*/ 751113 h 1976171"/>
                <a:gd name="connsiteX118" fmla="*/ 6749657 w 11978590"/>
                <a:gd name="connsiteY118" fmla="*/ 798434 h 1976171"/>
                <a:gd name="connsiteX119" fmla="*/ 6749657 w 11978590"/>
                <a:gd name="connsiteY119" fmla="*/ 709570 h 1976171"/>
                <a:gd name="connsiteX120" fmla="*/ 6978445 w 11978590"/>
                <a:gd name="connsiteY120" fmla="*/ 709570 h 1976171"/>
                <a:gd name="connsiteX121" fmla="*/ 6978445 w 11978590"/>
                <a:gd name="connsiteY121" fmla="*/ 860342 h 1976171"/>
                <a:gd name="connsiteX122" fmla="*/ 7051611 w 11978590"/>
                <a:gd name="connsiteY122" fmla="*/ 878042 h 1976171"/>
                <a:gd name="connsiteX123" fmla="*/ 7170758 w 11978590"/>
                <a:gd name="connsiteY123" fmla="*/ 897825 h 1976171"/>
                <a:gd name="connsiteX124" fmla="*/ 7170758 w 11978590"/>
                <a:gd name="connsiteY124" fmla="*/ 775885 h 1976171"/>
                <a:gd name="connsiteX125" fmla="*/ 7402860 w 11978590"/>
                <a:gd name="connsiteY125" fmla="*/ 775885 h 1976171"/>
                <a:gd name="connsiteX126" fmla="*/ 7402860 w 11978590"/>
                <a:gd name="connsiteY126" fmla="*/ 927664 h 1976171"/>
                <a:gd name="connsiteX127" fmla="*/ 7499724 w 11978590"/>
                <a:gd name="connsiteY127" fmla="*/ 937098 h 1976171"/>
                <a:gd name="connsiteX128" fmla="*/ 7615068 w 11978590"/>
                <a:gd name="connsiteY128" fmla="*/ 941802 h 1976171"/>
                <a:gd name="connsiteX129" fmla="*/ 7615068 w 11978590"/>
                <a:gd name="connsiteY129" fmla="*/ 818989 h 1976171"/>
                <a:gd name="connsiteX130" fmla="*/ 7847170 w 11978590"/>
                <a:gd name="connsiteY130" fmla="*/ 818989 h 1976171"/>
                <a:gd name="connsiteX131" fmla="*/ 7847170 w 11978590"/>
                <a:gd name="connsiteY131" fmla="*/ 943345 h 1976171"/>
                <a:gd name="connsiteX132" fmla="*/ 7852228 w 11978590"/>
                <a:gd name="connsiteY132" fmla="*/ 943315 h 1976171"/>
                <a:gd name="connsiteX133" fmla="*/ 8024696 w 11978590"/>
                <a:gd name="connsiteY133" fmla="*/ 934802 h 1976171"/>
                <a:gd name="connsiteX134" fmla="*/ 8092535 w 11978590"/>
                <a:gd name="connsiteY134" fmla="*/ 928489 h 1976171"/>
                <a:gd name="connsiteX135" fmla="*/ 8092535 w 11978590"/>
                <a:gd name="connsiteY135" fmla="*/ 775885 h 1976171"/>
                <a:gd name="connsiteX136" fmla="*/ 8327954 w 11978590"/>
                <a:gd name="connsiteY136" fmla="*/ 775885 h 1976171"/>
                <a:gd name="connsiteX137" fmla="*/ 8327954 w 11978590"/>
                <a:gd name="connsiteY137" fmla="*/ 900397 h 1976171"/>
                <a:gd name="connsiteX138" fmla="*/ 8510319 w 11978590"/>
                <a:gd name="connsiteY138" fmla="*/ 873207 h 1976171"/>
                <a:gd name="connsiteX139" fmla="*/ 8510319 w 11978590"/>
                <a:gd name="connsiteY139" fmla="*/ 692990 h 1976171"/>
                <a:gd name="connsiteX140" fmla="*/ 8739107 w 11978590"/>
                <a:gd name="connsiteY140" fmla="*/ 692990 h 1976171"/>
                <a:gd name="connsiteX141" fmla="*/ 8739107 w 11978590"/>
                <a:gd name="connsiteY141" fmla="*/ 824781 h 1976171"/>
                <a:gd name="connsiteX142" fmla="*/ 8793907 w 11978590"/>
                <a:gd name="connsiteY142" fmla="*/ 813116 h 1976171"/>
                <a:gd name="connsiteX143" fmla="*/ 8954629 w 11978590"/>
                <a:gd name="connsiteY143" fmla="*/ 769399 h 1976171"/>
                <a:gd name="connsiteX144" fmla="*/ 8954629 w 11978590"/>
                <a:gd name="connsiteY144" fmla="*/ 576940 h 1976171"/>
                <a:gd name="connsiteX145" fmla="*/ 9186731 w 11978590"/>
                <a:gd name="connsiteY145" fmla="*/ 576940 h 1976171"/>
                <a:gd name="connsiteX146" fmla="*/ 9186731 w 11978590"/>
                <a:gd name="connsiteY146" fmla="*/ 705123 h 1976171"/>
                <a:gd name="connsiteX147" fmla="*/ 9341652 w 11978590"/>
                <a:gd name="connsiteY147" fmla="*/ 661674 h 1976171"/>
                <a:gd name="connsiteX148" fmla="*/ 9415517 w 11978590"/>
                <a:gd name="connsiteY148" fmla="*/ 643154 h 1976171"/>
                <a:gd name="connsiteX149" fmla="*/ 9415517 w 11978590"/>
                <a:gd name="connsiteY149" fmla="*/ 484099 h 1976171"/>
                <a:gd name="connsiteX150" fmla="*/ 9647619 w 11978590"/>
                <a:gd name="connsiteY150" fmla="*/ 484099 h 1976171"/>
                <a:gd name="connsiteX151" fmla="*/ 9647619 w 11978590"/>
                <a:gd name="connsiteY151" fmla="*/ 587554 h 1976171"/>
                <a:gd name="connsiteX152" fmla="*/ 9663368 w 11978590"/>
                <a:gd name="connsiteY152" fmla="*/ 583933 h 1976171"/>
                <a:gd name="connsiteX153" fmla="*/ 9786220 w 11978590"/>
                <a:gd name="connsiteY153" fmla="*/ 558302 h 1976171"/>
                <a:gd name="connsiteX154" fmla="*/ 9873090 w 11978590"/>
                <a:gd name="connsiteY154" fmla="*/ 545211 h 1976171"/>
                <a:gd name="connsiteX155" fmla="*/ 9873090 w 11978590"/>
                <a:gd name="connsiteY155" fmla="*/ 401205 h 1976171"/>
                <a:gd name="connsiteX156" fmla="*/ 10108509 w 11978590"/>
                <a:gd name="connsiteY156" fmla="*/ 401205 h 1976171"/>
                <a:gd name="connsiteX157" fmla="*/ 10108509 w 11978590"/>
                <a:gd name="connsiteY157" fmla="*/ 513599 h 1976171"/>
                <a:gd name="connsiteX158" fmla="*/ 10213460 w 11978590"/>
                <a:gd name="connsiteY158" fmla="*/ 501762 h 1976171"/>
                <a:gd name="connsiteX159" fmla="*/ 10297506 w 11978590"/>
                <a:gd name="connsiteY159" fmla="*/ 495557 h 1976171"/>
                <a:gd name="connsiteX160" fmla="*/ 10297506 w 11978590"/>
                <a:gd name="connsiteY160" fmla="*/ 162471 h 1976171"/>
                <a:gd name="connsiteX161" fmla="*/ 10297506 w 11978590"/>
                <a:gd name="connsiteY161" fmla="*/ 82893 h 1976171"/>
                <a:gd name="connsiteX162" fmla="*/ 10297506 w 11978590"/>
                <a:gd name="connsiteY162" fmla="*/ 3315 h 1976171"/>
                <a:gd name="connsiteX163" fmla="*/ 10446716 w 11978590"/>
                <a:gd name="connsiteY163" fmla="*/ 3315 h 1976171"/>
                <a:gd name="connsiteX164" fmla="*/ 10446716 w 11978590"/>
                <a:gd name="connsiteY164" fmla="*/ 82893 h 1976171"/>
                <a:gd name="connsiteX165" fmla="*/ 10503082 w 11978590"/>
                <a:gd name="connsiteY165" fmla="*/ 82893 h 1976171"/>
                <a:gd name="connsiteX166" fmla="*/ 10503082 w 11978590"/>
                <a:gd name="connsiteY166" fmla="*/ 3315 h 1976171"/>
                <a:gd name="connsiteX167" fmla="*/ 10658923 w 11978590"/>
                <a:gd name="connsiteY167" fmla="*/ 3315 h 1976171"/>
                <a:gd name="connsiteX168" fmla="*/ 10658923 w 11978590"/>
                <a:gd name="connsiteY168" fmla="*/ 82893 h 1976171"/>
                <a:gd name="connsiteX169" fmla="*/ 10708658 w 11978590"/>
                <a:gd name="connsiteY169" fmla="*/ 82893 h 197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1978590" h="1976171">
                  <a:moveTo>
                    <a:pt x="10914235" y="182365"/>
                  </a:moveTo>
                  <a:lnTo>
                    <a:pt x="10914235" y="314995"/>
                  </a:lnTo>
                  <a:lnTo>
                    <a:pt x="11007076" y="314995"/>
                  </a:lnTo>
                  <a:lnTo>
                    <a:pt x="11007076" y="182365"/>
                  </a:lnTo>
                  <a:close/>
                  <a:moveTo>
                    <a:pt x="10735184" y="182365"/>
                  </a:moveTo>
                  <a:lnTo>
                    <a:pt x="10735184" y="314995"/>
                  </a:lnTo>
                  <a:lnTo>
                    <a:pt x="10831342" y="314995"/>
                  </a:lnTo>
                  <a:lnTo>
                    <a:pt x="10831342" y="182365"/>
                  </a:lnTo>
                  <a:close/>
                  <a:moveTo>
                    <a:pt x="10556134" y="182365"/>
                  </a:moveTo>
                  <a:lnTo>
                    <a:pt x="10556134" y="314995"/>
                  </a:lnTo>
                  <a:lnTo>
                    <a:pt x="10648975" y="314995"/>
                  </a:lnTo>
                  <a:lnTo>
                    <a:pt x="10648975" y="182365"/>
                  </a:lnTo>
                  <a:close/>
                  <a:moveTo>
                    <a:pt x="10373769" y="182365"/>
                  </a:moveTo>
                  <a:lnTo>
                    <a:pt x="10373769" y="314995"/>
                  </a:lnTo>
                  <a:lnTo>
                    <a:pt x="10466610" y="314995"/>
                  </a:lnTo>
                  <a:lnTo>
                    <a:pt x="10466610" y="182365"/>
                  </a:lnTo>
                  <a:close/>
                  <a:moveTo>
                    <a:pt x="10708658" y="0"/>
                  </a:moveTo>
                  <a:lnTo>
                    <a:pt x="10881077" y="0"/>
                  </a:lnTo>
                  <a:lnTo>
                    <a:pt x="10881077" y="82893"/>
                  </a:lnTo>
                  <a:lnTo>
                    <a:pt x="10927497" y="82893"/>
                  </a:lnTo>
                  <a:lnTo>
                    <a:pt x="10927497" y="3315"/>
                  </a:lnTo>
                  <a:lnTo>
                    <a:pt x="11080021" y="3315"/>
                  </a:lnTo>
                  <a:lnTo>
                    <a:pt x="11080021" y="82893"/>
                  </a:lnTo>
                  <a:lnTo>
                    <a:pt x="11080022" y="82893"/>
                  </a:lnTo>
                  <a:lnTo>
                    <a:pt x="11080022" y="510149"/>
                  </a:lnTo>
                  <a:lnTo>
                    <a:pt x="11231245" y="529195"/>
                  </a:lnTo>
                  <a:lnTo>
                    <a:pt x="11242494" y="531747"/>
                  </a:lnTo>
                  <a:lnTo>
                    <a:pt x="11242494" y="397890"/>
                  </a:lnTo>
                  <a:lnTo>
                    <a:pt x="11471282" y="397890"/>
                  </a:lnTo>
                  <a:lnTo>
                    <a:pt x="11471282" y="583663"/>
                  </a:lnTo>
                  <a:lnTo>
                    <a:pt x="11471655" y="583747"/>
                  </a:lnTo>
                  <a:lnTo>
                    <a:pt x="11663593" y="650434"/>
                  </a:lnTo>
                  <a:lnTo>
                    <a:pt x="11663593" y="540466"/>
                  </a:lnTo>
                  <a:lnTo>
                    <a:pt x="11895695" y="540466"/>
                  </a:lnTo>
                  <a:lnTo>
                    <a:pt x="11895695" y="763767"/>
                  </a:lnTo>
                  <a:lnTo>
                    <a:pt x="11912600" y="774179"/>
                  </a:lnTo>
                  <a:cubicBezTo>
                    <a:pt x="11957653" y="803898"/>
                    <a:pt x="11978590" y="823417"/>
                    <a:pt x="11978590" y="823417"/>
                  </a:cubicBezTo>
                  <a:cubicBezTo>
                    <a:pt x="11978590" y="823417"/>
                    <a:pt x="11978590" y="823417"/>
                    <a:pt x="11978590" y="1036006"/>
                  </a:cubicBezTo>
                  <a:lnTo>
                    <a:pt x="11978590" y="1117533"/>
                  </a:lnTo>
                  <a:lnTo>
                    <a:pt x="11978590" y="1140750"/>
                  </a:lnTo>
                  <a:lnTo>
                    <a:pt x="11978590" y="1976171"/>
                  </a:lnTo>
                  <a:lnTo>
                    <a:pt x="0" y="1976171"/>
                  </a:lnTo>
                  <a:lnTo>
                    <a:pt x="0" y="1117533"/>
                  </a:lnTo>
                  <a:lnTo>
                    <a:pt x="2203770" y="1117533"/>
                  </a:lnTo>
                  <a:lnTo>
                    <a:pt x="2203770" y="1107109"/>
                  </a:lnTo>
                  <a:cubicBezTo>
                    <a:pt x="2203770" y="1073468"/>
                    <a:pt x="2203770" y="1006185"/>
                    <a:pt x="2203770" y="871619"/>
                  </a:cubicBezTo>
                  <a:cubicBezTo>
                    <a:pt x="2246543" y="886871"/>
                    <a:pt x="2288969" y="900631"/>
                    <a:pt x="2330988" y="913005"/>
                  </a:cubicBezTo>
                  <a:lnTo>
                    <a:pt x="2392767" y="929382"/>
                  </a:lnTo>
                  <a:lnTo>
                    <a:pt x="2392767" y="848832"/>
                  </a:lnTo>
                  <a:lnTo>
                    <a:pt x="2535345" y="848832"/>
                  </a:lnTo>
                  <a:lnTo>
                    <a:pt x="2535345" y="962655"/>
                  </a:lnTo>
                  <a:lnTo>
                    <a:pt x="2577719" y="971481"/>
                  </a:lnTo>
                  <a:lnTo>
                    <a:pt x="2651395" y="982404"/>
                  </a:lnTo>
                  <a:lnTo>
                    <a:pt x="2651395" y="606781"/>
                  </a:lnTo>
                  <a:lnTo>
                    <a:pt x="2651395" y="553729"/>
                  </a:lnTo>
                  <a:lnTo>
                    <a:pt x="2754184" y="553729"/>
                  </a:lnTo>
                  <a:lnTo>
                    <a:pt x="2754184" y="606781"/>
                  </a:lnTo>
                  <a:lnTo>
                    <a:pt x="2790656" y="606781"/>
                  </a:lnTo>
                  <a:lnTo>
                    <a:pt x="2790656" y="553729"/>
                  </a:lnTo>
                  <a:lnTo>
                    <a:pt x="2890128" y="553729"/>
                  </a:lnTo>
                  <a:lnTo>
                    <a:pt x="2890128" y="606781"/>
                  </a:lnTo>
                  <a:lnTo>
                    <a:pt x="2926603" y="606781"/>
                  </a:lnTo>
                  <a:lnTo>
                    <a:pt x="2926603" y="550414"/>
                  </a:lnTo>
                  <a:lnTo>
                    <a:pt x="3039338" y="550414"/>
                  </a:lnTo>
                  <a:lnTo>
                    <a:pt x="3039338" y="606781"/>
                  </a:lnTo>
                  <a:lnTo>
                    <a:pt x="3072496" y="606781"/>
                  </a:lnTo>
                  <a:lnTo>
                    <a:pt x="3072496" y="553729"/>
                  </a:lnTo>
                  <a:lnTo>
                    <a:pt x="3171969" y="553729"/>
                  </a:lnTo>
                  <a:lnTo>
                    <a:pt x="3171969" y="659833"/>
                  </a:lnTo>
                  <a:lnTo>
                    <a:pt x="3171969" y="1001522"/>
                  </a:lnTo>
                  <a:lnTo>
                    <a:pt x="3268124" y="991362"/>
                  </a:lnTo>
                  <a:lnTo>
                    <a:pt x="3268124" y="895252"/>
                  </a:lnTo>
                  <a:lnTo>
                    <a:pt x="3410702" y="895252"/>
                  </a:lnTo>
                  <a:lnTo>
                    <a:pt x="3410702" y="973300"/>
                  </a:lnTo>
                  <a:lnTo>
                    <a:pt x="3553278" y="944455"/>
                  </a:lnTo>
                  <a:lnTo>
                    <a:pt x="3553278" y="822306"/>
                  </a:lnTo>
                  <a:lnTo>
                    <a:pt x="3699171" y="822306"/>
                  </a:lnTo>
                  <a:lnTo>
                    <a:pt x="3699171" y="906152"/>
                  </a:lnTo>
                  <a:lnTo>
                    <a:pt x="3705390" y="904418"/>
                  </a:lnTo>
                  <a:cubicBezTo>
                    <a:pt x="3740773" y="893433"/>
                    <a:pt x="3770998" y="883003"/>
                    <a:pt x="3795573" y="873978"/>
                  </a:cubicBezTo>
                  <a:lnTo>
                    <a:pt x="3821854" y="863700"/>
                  </a:lnTo>
                  <a:lnTo>
                    <a:pt x="3821854" y="729465"/>
                  </a:lnTo>
                  <a:lnTo>
                    <a:pt x="3987641" y="729465"/>
                  </a:lnTo>
                  <a:lnTo>
                    <a:pt x="3987641" y="792168"/>
                  </a:lnTo>
                  <a:lnTo>
                    <a:pt x="4061367" y="759649"/>
                  </a:lnTo>
                  <a:lnTo>
                    <a:pt x="4117348" y="739413"/>
                  </a:lnTo>
                  <a:lnTo>
                    <a:pt x="4113640" y="739413"/>
                  </a:lnTo>
                  <a:lnTo>
                    <a:pt x="4113640" y="590203"/>
                  </a:lnTo>
                  <a:lnTo>
                    <a:pt x="4292690" y="590203"/>
                  </a:lnTo>
                  <a:lnTo>
                    <a:pt x="4292690" y="676735"/>
                  </a:lnTo>
                  <a:lnTo>
                    <a:pt x="4461792" y="629372"/>
                  </a:lnTo>
                  <a:lnTo>
                    <a:pt x="4461792" y="480783"/>
                  </a:lnTo>
                  <a:lnTo>
                    <a:pt x="4640842" y="480783"/>
                  </a:lnTo>
                  <a:lnTo>
                    <a:pt x="4640842" y="588001"/>
                  </a:lnTo>
                  <a:lnTo>
                    <a:pt x="4818105" y="553342"/>
                  </a:lnTo>
                  <a:lnTo>
                    <a:pt x="4826524" y="552275"/>
                  </a:lnTo>
                  <a:lnTo>
                    <a:pt x="4826524" y="407836"/>
                  </a:lnTo>
                  <a:lnTo>
                    <a:pt x="5008891" y="407836"/>
                  </a:lnTo>
                  <a:lnTo>
                    <a:pt x="5008891" y="530287"/>
                  </a:lnTo>
                  <a:lnTo>
                    <a:pt x="5207836" y="517270"/>
                  </a:lnTo>
                  <a:lnTo>
                    <a:pt x="5207836" y="381310"/>
                  </a:lnTo>
                  <a:lnTo>
                    <a:pt x="5383572" y="381310"/>
                  </a:lnTo>
                  <a:lnTo>
                    <a:pt x="5383572" y="516761"/>
                  </a:lnTo>
                  <a:lnTo>
                    <a:pt x="5488060" y="517531"/>
                  </a:lnTo>
                  <a:lnTo>
                    <a:pt x="5585831" y="524049"/>
                  </a:lnTo>
                  <a:lnTo>
                    <a:pt x="5585831" y="414468"/>
                  </a:lnTo>
                  <a:lnTo>
                    <a:pt x="5771513" y="414468"/>
                  </a:lnTo>
                  <a:lnTo>
                    <a:pt x="5771513" y="542339"/>
                  </a:lnTo>
                  <a:lnTo>
                    <a:pt x="5794917" y="544948"/>
                  </a:lnTo>
                  <a:lnTo>
                    <a:pt x="5970458" y="573198"/>
                  </a:lnTo>
                  <a:lnTo>
                    <a:pt x="5970458" y="474151"/>
                  </a:lnTo>
                  <a:lnTo>
                    <a:pt x="6169403" y="474151"/>
                  </a:lnTo>
                  <a:lnTo>
                    <a:pt x="6169403" y="616067"/>
                  </a:lnTo>
                  <a:lnTo>
                    <a:pt x="6365031" y="670038"/>
                  </a:lnTo>
                  <a:lnTo>
                    <a:pt x="6365031" y="590203"/>
                  </a:lnTo>
                  <a:lnTo>
                    <a:pt x="6563976" y="590203"/>
                  </a:lnTo>
                  <a:lnTo>
                    <a:pt x="6563976" y="737161"/>
                  </a:lnTo>
                  <a:lnTo>
                    <a:pt x="6604660" y="751113"/>
                  </a:lnTo>
                  <a:lnTo>
                    <a:pt x="6749657" y="798434"/>
                  </a:lnTo>
                  <a:lnTo>
                    <a:pt x="6749657" y="709570"/>
                  </a:lnTo>
                  <a:lnTo>
                    <a:pt x="6978445" y="709570"/>
                  </a:lnTo>
                  <a:lnTo>
                    <a:pt x="6978445" y="860342"/>
                  </a:lnTo>
                  <a:lnTo>
                    <a:pt x="7051611" y="878042"/>
                  </a:lnTo>
                  <a:lnTo>
                    <a:pt x="7170758" y="897825"/>
                  </a:lnTo>
                  <a:lnTo>
                    <a:pt x="7170758" y="775885"/>
                  </a:lnTo>
                  <a:lnTo>
                    <a:pt x="7402860" y="775885"/>
                  </a:lnTo>
                  <a:lnTo>
                    <a:pt x="7402860" y="927664"/>
                  </a:lnTo>
                  <a:lnTo>
                    <a:pt x="7499724" y="937098"/>
                  </a:lnTo>
                  <a:lnTo>
                    <a:pt x="7615068" y="941802"/>
                  </a:lnTo>
                  <a:lnTo>
                    <a:pt x="7615068" y="818989"/>
                  </a:lnTo>
                  <a:lnTo>
                    <a:pt x="7847170" y="818989"/>
                  </a:lnTo>
                  <a:lnTo>
                    <a:pt x="7847170" y="943345"/>
                  </a:lnTo>
                  <a:lnTo>
                    <a:pt x="7852228" y="943315"/>
                  </a:lnTo>
                  <a:cubicBezTo>
                    <a:pt x="7910210" y="941686"/>
                    <a:pt x="7967735" y="938807"/>
                    <a:pt x="8024696" y="934802"/>
                  </a:cubicBezTo>
                  <a:lnTo>
                    <a:pt x="8092535" y="928489"/>
                  </a:lnTo>
                  <a:lnTo>
                    <a:pt x="8092535" y="775885"/>
                  </a:lnTo>
                  <a:lnTo>
                    <a:pt x="8327954" y="775885"/>
                  </a:lnTo>
                  <a:lnTo>
                    <a:pt x="8327954" y="900397"/>
                  </a:lnTo>
                  <a:lnTo>
                    <a:pt x="8510319" y="873207"/>
                  </a:lnTo>
                  <a:lnTo>
                    <a:pt x="8510319" y="692990"/>
                  </a:lnTo>
                  <a:lnTo>
                    <a:pt x="8739107" y="692990"/>
                  </a:lnTo>
                  <a:lnTo>
                    <a:pt x="8739107" y="824781"/>
                  </a:lnTo>
                  <a:lnTo>
                    <a:pt x="8793907" y="813116"/>
                  </a:lnTo>
                  <a:lnTo>
                    <a:pt x="8954629" y="769399"/>
                  </a:lnTo>
                  <a:lnTo>
                    <a:pt x="8954629" y="576940"/>
                  </a:lnTo>
                  <a:lnTo>
                    <a:pt x="9186731" y="576940"/>
                  </a:lnTo>
                  <a:lnTo>
                    <a:pt x="9186731" y="705123"/>
                  </a:lnTo>
                  <a:lnTo>
                    <a:pt x="9341652" y="661674"/>
                  </a:lnTo>
                  <a:lnTo>
                    <a:pt x="9415517" y="643154"/>
                  </a:lnTo>
                  <a:lnTo>
                    <a:pt x="9415517" y="484099"/>
                  </a:lnTo>
                  <a:lnTo>
                    <a:pt x="9647619" y="484099"/>
                  </a:lnTo>
                  <a:lnTo>
                    <a:pt x="9647619" y="587554"/>
                  </a:lnTo>
                  <a:lnTo>
                    <a:pt x="9663368" y="583933"/>
                  </a:lnTo>
                  <a:cubicBezTo>
                    <a:pt x="9741366" y="566775"/>
                    <a:pt x="9786220" y="558302"/>
                    <a:pt x="9786220" y="558302"/>
                  </a:cubicBezTo>
                  <a:lnTo>
                    <a:pt x="9873090" y="545211"/>
                  </a:lnTo>
                  <a:lnTo>
                    <a:pt x="9873090" y="401205"/>
                  </a:lnTo>
                  <a:lnTo>
                    <a:pt x="10108509" y="401205"/>
                  </a:lnTo>
                  <a:lnTo>
                    <a:pt x="10108509" y="513599"/>
                  </a:lnTo>
                  <a:lnTo>
                    <a:pt x="10213460" y="501762"/>
                  </a:lnTo>
                  <a:lnTo>
                    <a:pt x="10297506" y="495557"/>
                  </a:lnTo>
                  <a:lnTo>
                    <a:pt x="10297506" y="162471"/>
                  </a:lnTo>
                  <a:lnTo>
                    <a:pt x="10297506" y="82893"/>
                  </a:lnTo>
                  <a:lnTo>
                    <a:pt x="10297506" y="3315"/>
                  </a:lnTo>
                  <a:lnTo>
                    <a:pt x="10446716" y="3315"/>
                  </a:lnTo>
                  <a:lnTo>
                    <a:pt x="10446716" y="82893"/>
                  </a:lnTo>
                  <a:lnTo>
                    <a:pt x="10503082" y="82893"/>
                  </a:lnTo>
                  <a:lnTo>
                    <a:pt x="10503082" y="3315"/>
                  </a:lnTo>
                  <a:lnTo>
                    <a:pt x="10658923" y="3315"/>
                  </a:lnTo>
                  <a:lnTo>
                    <a:pt x="10658923" y="82893"/>
                  </a:lnTo>
                  <a:lnTo>
                    <a:pt x="10708658" y="82893"/>
                  </a:lnTo>
                  <a:close/>
                </a:path>
              </a:pathLst>
            </a:custGeom>
            <a:gradFill flip="none" rotWithShape="1">
              <a:gsLst>
                <a:gs pos="5000">
                  <a:srgbClr val="FEF5D6"/>
                </a:gs>
                <a:gs pos="68000">
                  <a:srgbClr val="EFC8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nvGrpSpPr>
            <p:cNvPr id="35" name="组合 34">
              <a:extLst>
                <a:ext uri="{FF2B5EF4-FFF2-40B4-BE49-F238E27FC236}">
                  <a16:creationId xmlns="" xmlns:a16="http://schemas.microsoft.com/office/drawing/2014/main" id="{2EB6C9EC-280C-411A-9611-85CF5C26A868}"/>
                </a:ext>
              </a:extLst>
            </p:cNvPr>
            <p:cNvGrpSpPr/>
            <p:nvPr/>
          </p:nvGrpSpPr>
          <p:grpSpPr>
            <a:xfrm>
              <a:off x="11151" y="3412378"/>
              <a:ext cx="2599546" cy="2420497"/>
              <a:chOff x="0" y="4438286"/>
              <a:chExt cx="2599546" cy="2420497"/>
            </a:xfrm>
          </p:grpSpPr>
          <p:sp>
            <p:nvSpPr>
              <p:cNvPr id="36" name="Freeform 771">
                <a:extLst>
                  <a:ext uri="{FF2B5EF4-FFF2-40B4-BE49-F238E27FC236}">
                    <a16:creationId xmlns="" xmlns:a16="http://schemas.microsoft.com/office/drawing/2014/main" id="{7FA18146-0776-4B79-ACE8-82BF37EC3294}"/>
                  </a:ext>
                </a:extLst>
              </p:cNvPr>
              <p:cNvSpPr>
                <a:spLocks/>
              </p:cNvSpPr>
              <p:nvPr/>
            </p:nvSpPr>
            <p:spPr bwMode="auto">
              <a:xfrm>
                <a:off x="547099" y="5840848"/>
                <a:ext cx="13263" cy="19894"/>
              </a:xfrm>
              <a:custGeom>
                <a:avLst/>
                <a:gdLst>
                  <a:gd name="T0" fmla="*/ 1 w 3"/>
                  <a:gd name="T1" fmla="*/ 0 h 5"/>
                  <a:gd name="T2" fmla="*/ 2 w 3"/>
                  <a:gd name="T3" fmla="*/ 5 h 5"/>
                  <a:gd name="T4" fmla="*/ 1 w 3"/>
                  <a:gd name="T5" fmla="*/ 0 h 5"/>
                </a:gdLst>
                <a:ahLst/>
                <a:cxnLst>
                  <a:cxn ang="0">
                    <a:pos x="T0" y="T1"/>
                  </a:cxn>
                  <a:cxn ang="0">
                    <a:pos x="T2" y="T3"/>
                  </a:cxn>
                  <a:cxn ang="0">
                    <a:pos x="T4" y="T5"/>
                  </a:cxn>
                </a:cxnLst>
                <a:rect l="0" t="0" r="r" b="b"/>
                <a:pathLst>
                  <a:path w="3" h="5">
                    <a:moveTo>
                      <a:pt x="1" y="0"/>
                    </a:moveTo>
                    <a:cubicBezTo>
                      <a:pt x="3" y="1"/>
                      <a:pt x="2" y="4"/>
                      <a:pt x="2" y="5"/>
                    </a:cubicBezTo>
                    <a:cubicBezTo>
                      <a:pt x="0" y="5"/>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772">
                <a:extLst>
                  <a:ext uri="{FF2B5EF4-FFF2-40B4-BE49-F238E27FC236}">
                    <a16:creationId xmlns="" xmlns:a16="http://schemas.microsoft.com/office/drawing/2014/main" id="{09FD14FA-8B45-4BFF-8730-4E3CAFA0846E}"/>
                  </a:ext>
                </a:extLst>
              </p:cNvPr>
              <p:cNvSpPr>
                <a:spLocks/>
              </p:cNvSpPr>
              <p:nvPr/>
            </p:nvSpPr>
            <p:spPr bwMode="auto">
              <a:xfrm>
                <a:off x="484099" y="5880637"/>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773">
                <a:extLst>
                  <a:ext uri="{FF2B5EF4-FFF2-40B4-BE49-F238E27FC236}">
                    <a16:creationId xmlns="" xmlns:a16="http://schemas.microsoft.com/office/drawing/2014/main" id="{227811D1-7DAB-42BE-892A-80B570BE4FD3}"/>
                  </a:ext>
                </a:extLst>
              </p:cNvPr>
              <p:cNvSpPr>
                <a:spLocks/>
              </p:cNvSpPr>
              <p:nvPr/>
            </p:nvSpPr>
            <p:spPr bwMode="auto">
              <a:xfrm>
                <a:off x="510625" y="5880637"/>
                <a:ext cx="9948" cy="16580"/>
              </a:xfrm>
              <a:custGeom>
                <a:avLst/>
                <a:gdLst>
                  <a:gd name="T0" fmla="*/ 1 w 2"/>
                  <a:gd name="T1" fmla="*/ 0 h 4"/>
                  <a:gd name="T2" fmla="*/ 2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2" y="0"/>
                      <a:pt x="2" y="0"/>
                      <a:pt x="2" y="0"/>
                    </a:cubicBezTo>
                    <a:cubicBezTo>
                      <a:pt x="2" y="2"/>
                      <a:pt x="2" y="4"/>
                      <a:pt x="0" y="4"/>
                    </a:cubicBezTo>
                    <a:cubicBezTo>
                      <a:pt x="0"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774">
                <a:extLst>
                  <a:ext uri="{FF2B5EF4-FFF2-40B4-BE49-F238E27FC236}">
                    <a16:creationId xmlns="" xmlns:a16="http://schemas.microsoft.com/office/drawing/2014/main" id="{15566AD5-6FC8-4C1F-9DA8-90680D7D4C7A}"/>
                  </a:ext>
                </a:extLst>
              </p:cNvPr>
              <p:cNvSpPr>
                <a:spLocks/>
              </p:cNvSpPr>
              <p:nvPr/>
            </p:nvSpPr>
            <p:spPr bwMode="auto">
              <a:xfrm>
                <a:off x="497362" y="5887268"/>
                <a:ext cx="3317" cy="6631"/>
              </a:xfrm>
              <a:custGeom>
                <a:avLst/>
                <a:gdLst>
                  <a:gd name="T0" fmla="*/ 1 w 1"/>
                  <a:gd name="T1" fmla="*/ 0 h 2"/>
                  <a:gd name="T2" fmla="*/ 1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2"/>
                      <a:pt x="1" y="2"/>
                      <a:pt x="1" y="2"/>
                    </a:cubicBezTo>
                    <a:cubicBezTo>
                      <a:pt x="1" y="1"/>
                      <a:pt x="1" y="1"/>
                      <a:pt x="0" y="1"/>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775">
                <a:extLst>
                  <a:ext uri="{FF2B5EF4-FFF2-40B4-BE49-F238E27FC236}">
                    <a16:creationId xmlns="" xmlns:a16="http://schemas.microsoft.com/office/drawing/2014/main" id="{64A43FED-165A-4A9F-B479-C36D2AE72529}"/>
                  </a:ext>
                </a:extLst>
              </p:cNvPr>
              <p:cNvSpPr>
                <a:spLocks/>
              </p:cNvSpPr>
              <p:nvPr/>
            </p:nvSpPr>
            <p:spPr bwMode="auto">
              <a:xfrm>
                <a:off x="560362" y="5907163"/>
                <a:ext cx="6631" cy="6631"/>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2"/>
                      <a:pt x="2" y="2"/>
                      <a:pt x="2" y="2"/>
                    </a:cubicBezTo>
                    <a:cubicBezTo>
                      <a:pt x="1" y="2"/>
                      <a:pt x="1" y="2"/>
                      <a:pt x="0" y="2"/>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776">
                <a:extLst>
                  <a:ext uri="{FF2B5EF4-FFF2-40B4-BE49-F238E27FC236}">
                    <a16:creationId xmlns="" xmlns:a16="http://schemas.microsoft.com/office/drawing/2014/main" id="{B83FD7FF-B048-47B8-BA76-768DB3123A74}"/>
                  </a:ext>
                </a:extLst>
              </p:cNvPr>
              <p:cNvSpPr>
                <a:spLocks/>
              </p:cNvSpPr>
              <p:nvPr/>
            </p:nvSpPr>
            <p:spPr bwMode="auto">
              <a:xfrm>
                <a:off x="537151" y="5910480"/>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Freeform 777">
                <a:extLst>
                  <a:ext uri="{FF2B5EF4-FFF2-40B4-BE49-F238E27FC236}">
                    <a16:creationId xmlns="" xmlns:a16="http://schemas.microsoft.com/office/drawing/2014/main" id="{889A5DBB-A5A5-4B3F-AD70-C12ADD03FCE9}"/>
                  </a:ext>
                </a:extLst>
              </p:cNvPr>
              <p:cNvSpPr>
                <a:spLocks/>
              </p:cNvSpPr>
              <p:nvPr/>
            </p:nvSpPr>
            <p:spPr bwMode="auto">
              <a:xfrm>
                <a:off x="547099" y="5907163"/>
                <a:ext cx="13263" cy="6631"/>
              </a:xfrm>
              <a:custGeom>
                <a:avLst/>
                <a:gdLst>
                  <a:gd name="T0" fmla="*/ 0 w 3"/>
                  <a:gd name="T1" fmla="*/ 1 h 2"/>
                  <a:gd name="T2" fmla="*/ 3 w 3"/>
                  <a:gd name="T3" fmla="*/ 1 h 2"/>
                  <a:gd name="T4" fmla="*/ 0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1" y="1"/>
                      <a:pt x="2" y="0"/>
                      <a:pt x="3" y="1"/>
                    </a:cubicBezTo>
                    <a:cubicBezTo>
                      <a:pt x="3" y="2"/>
                      <a:pt x="1" y="2"/>
                      <a:pt x="0" y="2"/>
                    </a:cubicBezTo>
                    <a:lnTo>
                      <a:pt x="0" y="1"/>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778">
                <a:extLst>
                  <a:ext uri="{FF2B5EF4-FFF2-40B4-BE49-F238E27FC236}">
                    <a16:creationId xmlns="" xmlns:a16="http://schemas.microsoft.com/office/drawing/2014/main" id="{6B71B7CE-FE71-432E-A7B8-4EF4A147796E}"/>
                  </a:ext>
                </a:extLst>
              </p:cNvPr>
              <p:cNvSpPr>
                <a:spLocks/>
              </p:cNvSpPr>
              <p:nvPr/>
            </p:nvSpPr>
            <p:spPr bwMode="auto">
              <a:xfrm>
                <a:off x="321628" y="5927057"/>
                <a:ext cx="3317" cy="0"/>
              </a:xfrm>
              <a:custGeom>
                <a:avLst/>
                <a:gdLst>
                  <a:gd name="T0" fmla="*/ 0 w 1"/>
                  <a:gd name="T1" fmla="*/ 0 w 1"/>
                  <a:gd name="T2" fmla="*/ 1 w 1"/>
                </a:gdLst>
                <a:ahLst/>
                <a:cxnLst>
                  <a:cxn ang="0">
                    <a:pos x="T0" y="0"/>
                  </a:cxn>
                  <a:cxn ang="0">
                    <a:pos x="T1" y="0"/>
                  </a:cxn>
                  <a:cxn ang="0">
                    <a:pos x="T2" y="0"/>
                  </a:cxn>
                </a:cxnLst>
                <a:rect l="0" t="0" r="r" b="b"/>
                <a:pathLst>
                  <a:path w="1">
                    <a:moveTo>
                      <a:pt x="0" y="0"/>
                    </a:move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779">
                <a:extLst>
                  <a:ext uri="{FF2B5EF4-FFF2-40B4-BE49-F238E27FC236}">
                    <a16:creationId xmlns="" xmlns:a16="http://schemas.microsoft.com/office/drawing/2014/main" id="{A87E6EF4-BD85-4753-8589-2654DE177E43}"/>
                  </a:ext>
                </a:extLst>
              </p:cNvPr>
              <p:cNvSpPr>
                <a:spLocks/>
              </p:cNvSpPr>
              <p:nvPr/>
            </p:nvSpPr>
            <p:spPr bwMode="auto">
              <a:xfrm>
                <a:off x="351469" y="5950269"/>
                <a:ext cx="3317" cy="6631"/>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1"/>
                      <a:pt x="1" y="0"/>
                    </a:cubicBezTo>
                    <a:cubicBezTo>
                      <a:pt x="1" y="1"/>
                      <a:pt x="1" y="1"/>
                      <a:pt x="1" y="1"/>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Freeform 780">
                <a:extLst>
                  <a:ext uri="{FF2B5EF4-FFF2-40B4-BE49-F238E27FC236}">
                    <a16:creationId xmlns="" xmlns:a16="http://schemas.microsoft.com/office/drawing/2014/main" id="{C58A3031-CA53-41B6-AD8B-BEB401220327}"/>
                  </a:ext>
                </a:extLst>
              </p:cNvPr>
              <p:cNvSpPr>
                <a:spLocks/>
              </p:cNvSpPr>
              <p:nvPr/>
            </p:nvSpPr>
            <p:spPr bwMode="auto">
              <a:xfrm>
                <a:off x="334891" y="5953583"/>
                <a:ext cx="26526" cy="16580"/>
              </a:xfrm>
              <a:custGeom>
                <a:avLst/>
                <a:gdLst>
                  <a:gd name="T0" fmla="*/ 7 w 7"/>
                  <a:gd name="T1" fmla="*/ 1 h 4"/>
                  <a:gd name="T2" fmla="*/ 0 w 7"/>
                  <a:gd name="T3" fmla="*/ 3 h 4"/>
                  <a:gd name="T4" fmla="*/ 7 w 7"/>
                  <a:gd name="T5" fmla="*/ 1 h 4"/>
                </a:gdLst>
                <a:ahLst/>
                <a:cxnLst>
                  <a:cxn ang="0">
                    <a:pos x="T0" y="T1"/>
                  </a:cxn>
                  <a:cxn ang="0">
                    <a:pos x="T2" y="T3"/>
                  </a:cxn>
                  <a:cxn ang="0">
                    <a:pos x="T4" y="T5"/>
                  </a:cxn>
                </a:cxnLst>
                <a:rect l="0" t="0" r="r" b="b"/>
                <a:pathLst>
                  <a:path w="7" h="4">
                    <a:moveTo>
                      <a:pt x="7" y="1"/>
                    </a:moveTo>
                    <a:cubicBezTo>
                      <a:pt x="7" y="4"/>
                      <a:pt x="1" y="4"/>
                      <a:pt x="0" y="3"/>
                    </a:cubicBezTo>
                    <a:cubicBezTo>
                      <a:pt x="2" y="0"/>
                      <a:pt x="4" y="1"/>
                      <a:pt x="7"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Freeform 781">
                <a:extLst>
                  <a:ext uri="{FF2B5EF4-FFF2-40B4-BE49-F238E27FC236}">
                    <a16:creationId xmlns="" xmlns:a16="http://schemas.microsoft.com/office/drawing/2014/main" id="{364B2922-3FDB-439D-983D-C2EBDCE17F21}"/>
                  </a:ext>
                </a:extLst>
              </p:cNvPr>
              <p:cNvSpPr>
                <a:spLocks/>
              </p:cNvSpPr>
              <p:nvPr/>
            </p:nvSpPr>
            <p:spPr bwMode="auto">
              <a:xfrm>
                <a:off x="490730" y="5893900"/>
                <a:ext cx="26526" cy="19894"/>
              </a:xfrm>
              <a:custGeom>
                <a:avLst/>
                <a:gdLst>
                  <a:gd name="T0" fmla="*/ 1 w 6"/>
                  <a:gd name="T1" fmla="*/ 4 h 5"/>
                  <a:gd name="T2" fmla="*/ 0 w 6"/>
                  <a:gd name="T3" fmla="*/ 3 h 5"/>
                  <a:gd name="T4" fmla="*/ 1 w 6"/>
                  <a:gd name="T5" fmla="*/ 3 h 5"/>
                  <a:gd name="T6" fmla="*/ 1 w 6"/>
                  <a:gd name="T7" fmla="*/ 0 h 5"/>
                  <a:gd name="T8" fmla="*/ 2 w 6"/>
                  <a:gd name="T9" fmla="*/ 3 h 5"/>
                  <a:gd name="T10" fmla="*/ 3 w 6"/>
                  <a:gd name="T11" fmla="*/ 4 h 5"/>
                  <a:gd name="T12" fmla="*/ 5 w 6"/>
                  <a:gd name="T13" fmla="*/ 2 h 5"/>
                  <a:gd name="T14" fmla="*/ 6 w 6"/>
                  <a:gd name="T15" fmla="*/ 4 h 5"/>
                  <a:gd name="T16" fmla="*/ 1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4"/>
                    </a:moveTo>
                    <a:cubicBezTo>
                      <a:pt x="1" y="4"/>
                      <a:pt x="1" y="3"/>
                      <a:pt x="0" y="3"/>
                    </a:cubicBezTo>
                    <a:cubicBezTo>
                      <a:pt x="1" y="3"/>
                      <a:pt x="1" y="3"/>
                      <a:pt x="1" y="3"/>
                    </a:cubicBezTo>
                    <a:cubicBezTo>
                      <a:pt x="0" y="3"/>
                      <a:pt x="0" y="1"/>
                      <a:pt x="1" y="0"/>
                    </a:cubicBezTo>
                    <a:cubicBezTo>
                      <a:pt x="2" y="0"/>
                      <a:pt x="2" y="2"/>
                      <a:pt x="2" y="3"/>
                    </a:cubicBezTo>
                    <a:cubicBezTo>
                      <a:pt x="2" y="3"/>
                      <a:pt x="3" y="3"/>
                      <a:pt x="3" y="4"/>
                    </a:cubicBezTo>
                    <a:cubicBezTo>
                      <a:pt x="3" y="3"/>
                      <a:pt x="4" y="2"/>
                      <a:pt x="5" y="2"/>
                    </a:cubicBezTo>
                    <a:cubicBezTo>
                      <a:pt x="6" y="3"/>
                      <a:pt x="6" y="3"/>
                      <a:pt x="6" y="4"/>
                    </a:cubicBezTo>
                    <a:cubicBezTo>
                      <a:pt x="4" y="5"/>
                      <a:pt x="3" y="3"/>
                      <a:pt x="1"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Freeform 782">
                <a:extLst>
                  <a:ext uri="{FF2B5EF4-FFF2-40B4-BE49-F238E27FC236}">
                    <a16:creationId xmlns="" xmlns:a16="http://schemas.microsoft.com/office/drawing/2014/main" id="{3B12D934-51E4-4BEF-817F-4E51018A91DC}"/>
                  </a:ext>
                </a:extLst>
              </p:cNvPr>
              <p:cNvSpPr>
                <a:spLocks/>
              </p:cNvSpPr>
              <p:nvPr/>
            </p:nvSpPr>
            <p:spPr bwMode="auto">
              <a:xfrm>
                <a:off x="487416" y="5797744"/>
                <a:ext cx="9948" cy="6631"/>
              </a:xfrm>
              <a:custGeom>
                <a:avLst/>
                <a:gdLst>
                  <a:gd name="T0" fmla="*/ 1 w 2"/>
                  <a:gd name="T1" fmla="*/ 0 h 2"/>
                  <a:gd name="T2" fmla="*/ 2 w 2"/>
                  <a:gd name="T3" fmla="*/ 2 h 2"/>
                  <a:gd name="T4" fmla="*/ 1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1"/>
                      <a:pt x="2" y="2"/>
                    </a:cubicBezTo>
                    <a:cubicBezTo>
                      <a:pt x="1" y="2"/>
                      <a:pt x="1" y="2"/>
                      <a:pt x="1" y="1"/>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Freeform 783">
                <a:extLst>
                  <a:ext uri="{FF2B5EF4-FFF2-40B4-BE49-F238E27FC236}">
                    <a16:creationId xmlns="" xmlns:a16="http://schemas.microsoft.com/office/drawing/2014/main" id="{C8EC7AB8-4AFD-4822-B28B-4B17B55120A4}"/>
                  </a:ext>
                </a:extLst>
              </p:cNvPr>
              <p:cNvSpPr>
                <a:spLocks/>
              </p:cNvSpPr>
              <p:nvPr/>
            </p:nvSpPr>
            <p:spPr bwMode="auto">
              <a:xfrm>
                <a:off x="487416" y="5804376"/>
                <a:ext cx="9948" cy="9948"/>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1"/>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Freeform 784">
                <a:extLst>
                  <a:ext uri="{FF2B5EF4-FFF2-40B4-BE49-F238E27FC236}">
                    <a16:creationId xmlns="" xmlns:a16="http://schemas.microsoft.com/office/drawing/2014/main" id="{20101E53-14BB-4D08-AAC8-CB9979D919C5}"/>
                  </a:ext>
                </a:extLst>
              </p:cNvPr>
              <p:cNvSpPr>
                <a:spLocks/>
              </p:cNvSpPr>
              <p:nvPr/>
            </p:nvSpPr>
            <p:spPr bwMode="auto">
              <a:xfrm>
                <a:off x="497362" y="5814322"/>
                <a:ext cx="9948" cy="9948"/>
              </a:xfrm>
              <a:custGeom>
                <a:avLst/>
                <a:gdLst>
                  <a:gd name="T0" fmla="*/ 3 w 3"/>
                  <a:gd name="T1" fmla="*/ 1 h 3"/>
                  <a:gd name="T2" fmla="*/ 1 w 3"/>
                  <a:gd name="T3" fmla="*/ 3 h 3"/>
                  <a:gd name="T4" fmla="*/ 3 w 3"/>
                  <a:gd name="T5" fmla="*/ 1 h 3"/>
                </a:gdLst>
                <a:ahLst/>
                <a:cxnLst>
                  <a:cxn ang="0">
                    <a:pos x="T0" y="T1"/>
                  </a:cxn>
                  <a:cxn ang="0">
                    <a:pos x="T2" y="T3"/>
                  </a:cxn>
                  <a:cxn ang="0">
                    <a:pos x="T4" y="T5"/>
                  </a:cxn>
                </a:cxnLst>
                <a:rect l="0" t="0" r="r" b="b"/>
                <a:pathLst>
                  <a:path w="3" h="3">
                    <a:moveTo>
                      <a:pt x="3" y="1"/>
                    </a:moveTo>
                    <a:cubicBezTo>
                      <a:pt x="2" y="2"/>
                      <a:pt x="2" y="3"/>
                      <a:pt x="1" y="3"/>
                    </a:cubicBezTo>
                    <a:cubicBezTo>
                      <a:pt x="0"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Freeform 785">
                <a:extLst>
                  <a:ext uri="{FF2B5EF4-FFF2-40B4-BE49-F238E27FC236}">
                    <a16:creationId xmlns="" xmlns:a16="http://schemas.microsoft.com/office/drawing/2014/main" id="{3AE4E503-6167-49E5-B540-3148E841E6FA}"/>
                  </a:ext>
                </a:extLst>
              </p:cNvPr>
              <p:cNvSpPr>
                <a:spLocks/>
              </p:cNvSpPr>
              <p:nvPr/>
            </p:nvSpPr>
            <p:spPr bwMode="auto">
              <a:xfrm>
                <a:off x="484099" y="5817639"/>
                <a:ext cx="3317" cy="3317"/>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0" y="0"/>
                      <a:pt x="0" y="0"/>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786">
                <a:extLst>
                  <a:ext uri="{FF2B5EF4-FFF2-40B4-BE49-F238E27FC236}">
                    <a16:creationId xmlns="" xmlns:a16="http://schemas.microsoft.com/office/drawing/2014/main" id="{6986C10C-ED31-4E68-8D27-944A5EC7BDB2}"/>
                  </a:ext>
                </a:extLst>
              </p:cNvPr>
              <p:cNvSpPr>
                <a:spLocks/>
              </p:cNvSpPr>
              <p:nvPr/>
            </p:nvSpPr>
            <p:spPr bwMode="auto">
              <a:xfrm>
                <a:off x="447627" y="5830902"/>
                <a:ext cx="3317" cy="6631"/>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0"/>
                      <a:pt x="1" y="0"/>
                    </a:cubicBezTo>
                    <a:cubicBezTo>
                      <a:pt x="1" y="2"/>
                      <a:pt x="1" y="2"/>
                      <a:pt x="1" y="2"/>
                    </a:cubicBezTo>
                    <a:cubicBezTo>
                      <a:pt x="0" y="2"/>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787">
                <a:extLst>
                  <a:ext uri="{FF2B5EF4-FFF2-40B4-BE49-F238E27FC236}">
                    <a16:creationId xmlns="" xmlns:a16="http://schemas.microsoft.com/office/drawing/2014/main" id="{500AB2E6-1D7B-4BF2-8538-DD65448E128A}"/>
                  </a:ext>
                </a:extLst>
              </p:cNvPr>
              <p:cNvSpPr>
                <a:spLocks/>
              </p:cNvSpPr>
              <p:nvPr/>
            </p:nvSpPr>
            <p:spPr bwMode="auto">
              <a:xfrm>
                <a:off x="497362" y="5830902"/>
                <a:ext cx="6631" cy="9948"/>
              </a:xfrm>
              <a:custGeom>
                <a:avLst/>
                <a:gdLst>
                  <a:gd name="T0" fmla="*/ 0 w 2"/>
                  <a:gd name="T1" fmla="*/ 0 h 3"/>
                  <a:gd name="T2" fmla="*/ 1 w 2"/>
                  <a:gd name="T3" fmla="*/ 0 h 3"/>
                  <a:gd name="T4" fmla="*/ 2 w 2"/>
                  <a:gd name="T5" fmla="*/ 1 h 3"/>
                  <a:gd name="T6" fmla="*/ 2 w 2"/>
                  <a:gd name="T7" fmla="*/ 3 h 3"/>
                  <a:gd name="T8" fmla="*/ 1 w 2"/>
                  <a:gd name="T9" fmla="*/ 3 h 3"/>
                  <a:gd name="T10" fmla="*/ 0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1" y="0"/>
                      <a:pt x="1" y="0"/>
                      <a:pt x="1" y="0"/>
                    </a:cubicBezTo>
                    <a:cubicBezTo>
                      <a:pt x="1" y="1"/>
                      <a:pt x="1" y="2"/>
                      <a:pt x="2" y="1"/>
                    </a:cubicBezTo>
                    <a:cubicBezTo>
                      <a:pt x="2" y="3"/>
                      <a:pt x="2" y="3"/>
                      <a:pt x="2" y="3"/>
                    </a:cubicBezTo>
                    <a:cubicBezTo>
                      <a:pt x="1" y="3"/>
                      <a:pt x="1" y="3"/>
                      <a:pt x="1" y="3"/>
                    </a:cubicBezTo>
                    <a:cubicBezTo>
                      <a:pt x="1" y="2"/>
                      <a:pt x="1"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788">
                <a:extLst>
                  <a:ext uri="{FF2B5EF4-FFF2-40B4-BE49-F238E27FC236}">
                    <a16:creationId xmlns="" xmlns:a16="http://schemas.microsoft.com/office/drawing/2014/main" id="{34DE6420-4893-4F65-8353-B294AECD0C38}"/>
                  </a:ext>
                </a:extLst>
              </p:cNvPr>
              <p:cNvSpPr>
                <a:spLocks/>
              </p:cNvSpPr>
              <p:nvPr/>
            </p:nvSpPr>
            <p:spPr bwMode="auto">
              <a:xfrm>
                <a:off x="460890" y="5840848"/>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Freeform 789">
                <a:extLst>
                  <a:ext uri="{FF2B5EF4-FFF2-40B4-BE49-F238E27FC236}">
                    <a16:creationId xmlns="" xmlns:a16="http://schemas.microsoft.com/office/drawing/2014/main" id="{9F8C7112-6166-46BA-A213-FC315FC2407D}"/>
                  </a:ext>
                </a:extLst>
              </p:cNvPr>
              <p:cNvSpPr>
                <a:spLocks/>
              </p:cNvSpPr>
              <p:nvPr/>
            </p:nvSpPr>
            <p:spPr bwMode="auto">
              <a:xfrm>
                <a:off x="331575" y="5850796"/>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Rectangle 790">
                <a:extLst>
                  <a:ext uri="{FF2B5EF4-FFF2-40B4-BE49-F238E27FC236}">
                    <a16:creationId xmlns="" xmlns:a16="http://schemas.microsoft.com/office/drawing/2014/main" id="{AC41F537-623D-4095-8C8D-A8507F2CADA5}"/>
                  </a:ext>
                </a:extLst>
              </p:cNvPr>
              <p:cNvSpPr>
                <a:spLocks noChangeArrowheads="1"/>
              </p:cNvSpPr>
              <p:nvPr/>
            </p:nvSpPr>
            <p:spPr bwMode="auto">
              <a:xfrm>
                <a:off x="427732" y="5850796"/>
                <a:ext cx="3317" cy="3317"/>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791">
                <a:extLst>
                  <a:ext uri="{FF2B5EF4-FFF2-40B4-BE49-F238E27FC236}">
                    <a16:creationId xmlns="" xmlns:a16="http://schemas.microsoft.com/office/drawing/2014/main" id="{C084632E-0699-4A56-908B-54B414FE3FCC}"/>
                  </a:ext>
                </a:extLst>
              </p:cNvPr>
              <p:cNvSpPr>
                <a:spLocks/>
              </p:cNvSpPr>
              <p:nvPr/>
            </p:nvSpPr>
            <p:spPr bwMode="auto">
              <a:xfrm>
                <a:off x="371364" y="5854111"/>
                <a:ext cx="3317"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Freeform 792">
                <a:extLst>
                  <a:ext uri="{FF2B5EF4-FFF2-40B4-BE49-F238E27FC236}">
                    <a16:creationId xmlns="" xmlns:a16="http://schemas.microsoft.com/office/drawing/2014/main" id="{1CD0F121-15C4-4E64-8A1F-914C4696EBD2}"/>
                  </a:ext>
                </a:extLst>
              </p:cNvPr>
              <p:cNvSpPr>
                <a:spLocks/>
              </p:cNvSpPr>
              <p:nvPr/>
            </p:nvSpPr>
            <p:spPr bwMode="auto">
              <a:xfrm>
                <a:off x="338206" y="5857428"/>
                <a:ext cx="6631" cy="3317"/>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1"/>
                      <a:pt x="2" y="1"/>
                      <a:pt x="2"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Freeform 793">
                <a:extLst>
                  <a:ext uri="{FF2B5EF4-FFF2-40B4-BE49-F238E27FC236}">
                    <a16:creationId xmlns="" xmlns:a16="http://schemas.microsoft.com/office/drawing/2014/main" id="{0CB5E43C-3BC6-4C76-AA4D-E6D1F0AF46B3}"/>
                  </a:ext>
                </a:extLst>
              </p:cNvPr>
              <p:cNvSpPr>
                <a:spLocks/>
              </p:cNvSpPr>
              <p:nvPr/>
            </p:nvSpPr>
            <p:spPr bwMode="auto">
              <a:xfrm>
                <a:off x="497362" y="5854111"/>
                <a:ext cx="3317" cy="9948"/>
              </a:xfrm>
              <a:custGeom>
                <a:avLst/>
                <a:gdLst>
                  <a:gd name="T0" fmla="*/ 0 w 1"/>
                  <a:gd name="T1" fmla="*/ 0 h 3"/>
                  <a:gd name="T2" fmla="*/ 0 w 1"/>
                  <a:gd name="T3" fmla="*/ 0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1" y="1"/>
                      <a:pt x="1" y="2"/>
                      <a:pt x="1" y="3"/>
                    </a:cubicBezTo>
                    <a:cubicBezTo>
                      <a:pt x="0"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Freeform 794">
                <a:extLst>
                  <a:ext uri="{FF2B5EF4-FFF2-40B4-BE49-F238E27FC236}">
                    <a16:creationId xmlns="" xmlns:a16="http://schemas.microsoft.com/office/drawing/2014/main" id="{199DC195-F6D1-4FF3-941D-9273CAB73293}"/>
                  </a:ext>
                </a:extLst>
              </p:cNvPr>
              <p:cNvSpPr>
                <a:spLocks/>
              </p:cNvSpPr>
              <p:nvPr/>
            </p:nvSpPr>
            <p:spPr bwMode="auto">
              <a:xfrm>
                <a:off x="427732" y="5857428"/>
                <a:ext cx="6631" cy="3317"/>
              </a:xfrm>
              <a:custGeom>
                <a:avLst/>
                <a:gdLst>
                  <a:gd name="T0" fmla="*/ 2 w 2"/>
                  <a:gd name="T1" fmla="*/ 0 h 1"/>
                  <a:gd name="T2" fmla="*/ 2 w 2"/>
                  <a:gd name="T3" fmla="*/ 1 h 1"/>
                  <a:gd name="T4" fmla="*/ 0 w 2"/>
                  <a:gd name="T5" fmla="*/ 1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2" y="1"/>
                    </a:cubicBezTo>
                    <a:cubicBezTo>
                      <a:pt x="0" y="1"/>
                      <a:pt x="0" y="1"/>
                      <a:pt x="0" y="1"/>
                    </a:cubicBezTo>
                    <a:cubicBezTo>
                      <a:pt x="0" y="1"/>
                      <a:pt x="0" y="1"/>
                      <a:pt x="0" y="1"/>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Freeform 795">
                <a:extLst>
                  <a:ext uri="{FF2B5EF4-FFF2-40B4-BE49-F238E27FC236}">
                    <a16:creationId xmlns="" xmlns:a16="http://schemas.microsoft.com/office/drawing/2014/main" id="{C25264F8-35BA-4839-AF7A-17CFBA1299FA}"/>
                  </a:ext>
                </a:extLst>
              </p:cNvPr>
              <p:cNvSpPr>
                <a:spLocks/>
              </p:cNvSpPr>
              <p:nvPr/>
            </p:nvSpPr>
            <p:spPr bwMode="auto">
              <a:xfrm>
                <a:off x="341523" y="5860742"/>
                <a:ext cx="9948" cy="16580"/>
              </a:xfrm>
              <a:custGeom>
                <a:avLst/>
                <a:gdLst>
                  <a:gd name="T0" fmla="*/ 0 w 2"/>
                  <a:gd name="T1" fmla="*/ 0 h 4"/>
                  <a:gd name="T2" fmla="*/ 1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1" y="0"/>
                      <a:pt x="1" y="0"/>
                      <a:pt x="1" y="0"/>
                    </a:cubicBezTo>
                    <a:cubicBezTo>
                      <a:pt x="1" y="2"/>
                      <a:pt x="2" y="2"/>
                      <a:pt x="2" y="4"/>
                    </a:cubicBezTo>
                    <a:cubicBezTo>
                      <a:pt x="0" y="4"/>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796">
                <a:extLst>
                  <a:ext uri="{FF2B5EF4-FFF2-40B4-BE49-F238E27FC236}">
                    <a16:creationId xmlns="" xmlns:a16="http://schemas.microsoft.com/office/drawing/2014/main" id="{9AAEBAAC-6C98-4D04-AD83-CFFF493A218B}"/>
                  </a:ext>
                </a:extLst>
              </p:cNvPr>
              <p:cNvSpPr>
                <a:spLocks/>
              </p:cNvSpPr>
              <p:nvPr/>
            </p:nvSpPr>
            <p:spPr bwMode="auto">
              <a:xfrm>
                <a:off x="387943" y="5864059"/>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Freeform 797">
                <a:extLst>
                  <a:ext uri="{FF2B5EF4-FFF2-40B4-BE49-F238E27FC236}">
                    <a16:creationId xmlns="" xmlns:a16="http://schemas.microsoft.com/office/drawing/2014/main" id="{BBC362B2-FF6C-444F-A389-39C631C60E81}"/>
                  </a:ext>
                </a:extLst>
              </p:cNvPr>
              <p:cNvSpPr>
                <a:spLocks/>
              </p:cNvSpPr>
              <p:nvPr/>
            </p:nvSpPr>
            <p:spPr bwMode="auto">
              <a:xfrm>
                <a:off x="394575" y="5877322"/>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0" y="1"/>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798">
                <a:extLst>
                  <a:ext uri="{FF2B5EF4-FFF2-40B4-BE49-F238E27FC236}">
                    <a16:creationId xmlns="" xmlns:a16="http://schemas.microsoft.com/office/drawing/2014/main" id="{570196CC-B88D-4623-8DC3-2DD7C5D07566}"/>
                  </a:ext>
                </a:extLst>
              </p:cNvPr>
              <p:cNvSpPr>
                <a:spLocks/>
              </p:cNvSpPr>
              <p:nvPr/>
            </p:nvSpPr>
            <p:spPr bwMode="auto">
              <a:xfrm>
                <a:off x="487416" y="5874005"/>
                <a:ext cx="13263" cy="13263"/>
              </a:xfrm>
              <a:custGeom>
                <a:avLst/>
                <a:gdLst>
                  <a:gd name="T0" fmla="*/ 0 w 3"/>
                  <a:gd name="T1" fmla="*/ 0 h 3"/>
                  <a:gd name="T2" fmla="*/ 2 w 3"/>
                  <a:gd name="T3" fmla="*/ 0 h 3"/>
                  <a:gd name="T4" fmla="*/ 2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0"/>
                      <a:pt x="2" y="0"/>
                    </a:cubicBezTo>
                    <a:cubicBezTo>
                      <a:pt x="2" y="1"/>
                      <a:pt x="3" y="2"/>
                      <a:pt x="2" y="3"/>
                    </a:cubicBezTo>
                    <a:cubicBezTo>
                      <a:pt x="1"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799">
                <a:extLst>
                  <a:ext uri="{FF2B5EF4-FFF2-40B4-BE49-F238E27FC236}">
                    <a16:creationId xmlns="" xmlns:a16="http://schemas.microsoft.com/office/drawing/2014/main" id="{8D85F10F-676A-40A9-B54F-17509A79319F}"/>
                  </a:ext>
                </a:extLst>
              </p:cNvPr>
              <p:cNvSpPr>
                <a:spLocks/>
              </p:cNvSpPr>
              <p:nvPr/>
            </p:nvSpPr>
            <p:spPr bwMode="auto">
              <a:xfrm>
                <a:off x="374680" y="5890585"/>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Freeform 800">
                <a:extLst>
                  <a:ext uri="{FF2B5EF4-FFF2-40B4-BE49-F238E27FC236}">
                    <a16:creationId xmlns="" xmlns:a16="http://schemas.microsoft.com/office/drawing/2014/main" id="{130CEBFC-62ED-43F9-9411-ADBF0938D0CC}"/>
                  </a:ext>
                </a:extLst>
              </p:cNvPr>
              <p:cNvSpPr>
                <a:spLocks/>
              </p:cNvSpPr>
              <p:nvPr/>
            </p:nvSpPr>
            <p:spPr bwMode="auto">
              <a:xfrm>
                <a:off x="344838" y="5897217"/>
                <a:ext cx="13263" cy="19894"/>
              </a:xfrm>
              <a:custGeom>
                <a:avLst/>
                <a:gdLst>
                  <a:gd name="T0" fmla="*/ 0 w 3"/>
                  <a:gd name="T1" fmla="*/ 0 h 5"/>
                  <a:gd name="T2" fmla="*/ 1 w 3"/>
                  <a:gd name="T3" fmla="*/ 0 h 5"/>
                  <a:gd name="T4" fmla="*/ 2 w 3"/>
                  <a:gd name="T5" fmla="*/ 5 h 5"/>
                  <a:gd name="T6" fmla="*/ 0 w 3"/>
                  <a:gd name="T7" fmla="*/ 1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1" y="0"/>
                      <a:pt x="1" y="0"/>
                    </a:cubicBezTo>
                    <a:cubicBezTo>
                      <a:pt x="1" y="2"/>
                      <a:pt x="3" y="3"/>
                      <a:pt x="2" y="5"/>
                    </a:cubicBezTo>
                    <a:cubicBezTo>
                      <a:pt x="1" y="4"/>
                      <a:pt x="1" y="2"/>
                      <a:pt x="0" y="1"/>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Freeform 801">
                <a:extLst>
                  <a:ext uri="{FF2B5EF4-FFF2-40B4-BE49-F238E27FC236}">
                    <a16:creationId xmlns="" xmlns:a16="http://schemas.microsoft.com/office/drawing/2014/main" id="{61D31F17-3C8C-4996-8690-847EE977EAA7}"/>
                  </a:ext>
                </a:extLst>
              </p:cNvPr>
              <p:cNvSpPr>
                <a:spLocks/>
              </p:cNvSpPr>
              <p:nvPr/>
            </p:nvSpPr>
            <p:spPr bwMode="auto">
              <a:xfrm>
                <a:off x="321628" y="5900531"/>
                <a:ext cx="3317" cy="19894"/>
              </a:xfrm>
              <a:custGeom>
                <a:avLst/>
                <a:gdLst>
                  <a:gd name="T0" fmla="*/ 0 w 1"/>
                  <a:gd name="T1" fmla="*/ 0 h 5"/>
                  <a:gd name="T2" fmla="*/ 1 w 1"/>
                  <a:gd name="T3" fmla="*/ 0 h 5"/>
                  <a:gd name="T4" fmla="*/ 1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1" y="0"/>
                      <a:pt x="1" y="0"/>
                      <a:pt x="1" y="0"/>
                    </a:cubicBezTo>
                    <a:cubicBezTo>
                      <a:pt x="1" y="1"/>
                      <a:pt x="1" y="4"/>
                      <a:pt x="1" y="5"/>
                    </a:cubicBezTo>
                    <a:cubicBezTo>
                      <a:pt x="0"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802">
                <a:extLst>
                  <a:ext uri="{FF2B5EF4-FFF2-40B4-BE49-F238E27FC236}">
                    <a16:creationId xmlns="" xmlns:a16="http://schemas.microsoft.com/office/drawing/2014/main" id="{8A8422DF-79C3-461E-AFFB-59F0D75C6B1E}"/>
                  </a:ext>
                </a:extLst>
              </p:cNvPr>
              <p:cNvSpPr>
                <a:spLocks/>
              </p:cNvSpPr>
              <p:nvPr/>
            </p:nvSpPr>
            <p:spPr bwMode="auto">
              <a:xfrm>
                <a:off x="358101" y="5910480"/>
                <a:ext cx="9948" cy="3317"/>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2" y="0"/>
                      <a:pt x="2" y="0"/>
                      <a:pt x="2"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Freeform 803">
                <a:extLst>
                  <a:ext uri="{FF2B5EF4-FFF2-40B4-BE49-F238E27FC236}">
                    <a16:creationId xmlns="" xmlns:a16="http://schemas.microsoft.com/office/drawing/2014/main" id="{A8FA30F8-8092-4060-93A8-75C3820FD4EB}"/>
                  </a:ext>
                </a:extLst>
              </p:cNvPr>
              <p:cNvSpPr>
                <a:spLocks/>
              </p:cNvSpPr>
              <p:nvPr/>
            </p:nvSpPr>
            <p:spPr bwMode="auto">
              <a:xfrm>
                <a:off x="338206" y="5910480"/>
                <a:ext cx="6631" cy="6631"/>
              </a:xfrm>
              <a:custGeom>
                <a:avLst/>
                <a:gdLst>
                  <a:gd name="T0" fmla="*/ 2 w 2"/>
                  <a:gd name="T1" fmla="*/ 1 h 2"/>
                  <a:gd name="T2" fmla="*/ 1 w 2"/>
                  <a:gd name="T3" fmla="*/ 2 h 2"/>
                  <a:gd name="T4" fmla="*/ 2 w 2"/>
                  <a:gd name="T5" fmla="*/ 1 h 2"/>
                </a:gdLst>
                <a:ahLst/>
                <a:cxnLst>
                  <a:cxn ang="0">
                    <a:pos x="T0" y="T1"/>
                  </a:cxn>
                  <a:cxn ang="0">
                    <a:pos x="T2" y="T3"/>
                  </a:cxn>
                  <a:cxn ang="0">
                    <a:pos x="T4" y="T5"/>
                  </a:cxn>
                </a:cxnLst>
                <a:rect l="0" t="0" r="r" b="b"/>
                <a:pathLst>
                  <a:path w="2" h="2">
                    <a:moveTo>
                      <a:pt x="2" y="1"/>
                    </a:moveTo>
                    <a:cubicBezTo>
                      <a:pt x="2" y="2"/>
                      <a:pt x="2" y="2"/>
                      <a:pt x="1"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Freeform 804">
                <a:extLst>
                  <a:ext uri="{FF2B5EF4-FFF2-40B4-BE49-F238E27FC236}">
                    <a16:creationId xmlns="" xmlns:a16="http://schemas.microsoft.com/office/drawing/2014/main" id="{187FFE05-EA4D-4B03-A6A1-4427CAC858EF}"/>
                  </a:ext>
                </a:extLst>
              </p:cNvPr>
              <p:cNvSpPr>
                <a:spLocks/>
              </p:cNvSpPr>
              <p:nvPr/>
            </p:nvSpPr>
            <p:spPr bwMode="auto">
              <a:xfrm>
                <a:off x="344838" y="5920426"/>
                <a:ext cx="9948" cy="13263"/>
              </a:xfrm>
              <a:custGeom>
                <a:avLst/>
                <a:gdLst>
                  <a:gd name="T0" fmla="*/ 0 w 2"/>
                  <a:gd name="T1" fmla="*/ 0 h 3"/>
                  <a:gd name="T2" fmla="*/ 2 w 2"/>
                  <a:gd name="T3" fmla="*/ 0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2" y="0"/>
                    </a:cubicBezTo>
                    <a:cubicBezTo>
                      <a:pt x="2" y="1"/>
                      <a:pt x="2" y="3"/>
                      <a:pt x="2" y="3"/>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Freeform 805">
                <a:extLst>
                  <a:ext uri="{FF2B5EF4-FFF2-40B4-BE49-F238E27FC236}">
                    <a16:creationId xmlns="" xmlns:a16="http://schemas.microsoft.com/office/drawing/2014/main" id="{1598708B-6493-4C8E-A268-9F3374B540BD}"/>
                  </a:ext>
                </a:extLst>
              </p:cNvPr>
              <p:cNvSpPr>
                <a:spLocks/>
              </p:cNvSpPr>
              <p:nvPr/>
            </p:nvSpPr>
            <p:spPr bwMode="auto">
              <a:xfrm>
                <a:off x="387943" y="5920426"/>
                <a:ext cx="9948" cy="6631"/>
              </a:xfrm>
              <a:custGeom>
                <a:avLst/>
                <a:gdLst>
                  <a:gd name="T0" fmla="*/ 1 w 3"/>
                  <a:gd name="T1" fmla="*/ 0 h 1"/>
                  <a:gd name="T2" fmla="*/ 2 w 3"/>
                  <a:gd name="T3" fmla="*/ 0 h 1"/>
                  <a:gd name="T4" fmla="*/ 1 w 3"/>
                  <a:gd name="T5" fmla="*/ 0 h 1"/>
                </a:gdLst>
                <a:ahLst/>
                <a:cxnLst>
                  <a:cxn ang="0">
                    <a:pos x="T0" y="T1"/>
                  </a:cxn>
                  <a:cxn ang="0">
                    <a:pos x="T2" y="T3"/>
                  </a:cxn>
                  <a:cxn ang="0">
                    <a:pos x="T4" y="T5"/>
                  </a:cxn>
                </a:cxnLst>
                <a:rect l="0" t="0" r="r" b="b"/>
                <a:pathLst>
                  <a:path w="3" h="1">
                    <a:moveTo>
                      <a:pt x="1" y="0"/>
                    </a:moveTo>
                    <a:cubicBezTo>
                      <a:pt x="2" y="0"/>
                      <a:pt x="2" y="0"/>
                      <a:pt x="2" y="0"/>
                    </a:cubicBezTo>
                    <a:cubicBezTo>
                      <a:pt x="3"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Freeform 806">
                <a:extLst>
                  <a:ext uri="{FF2B5EF4-FFF2-40B4-BE49-F238E27FC236}">
                    <a16:creationId xmlns="" xmlns:a16="http://schemas.microsoft.com/office/drawing/2014/main" id="{217FFF61-EBC6-4004-BB3B-5390AD2AF8A1}"/>
                  </a:ext>
                </a:extLst>
              </p:cNvPr>
              <p:cNvSpPr>
                <a:spLocks/>
              </p:cNvSpPr>
              <p:nvPr/>
            </p:nvSpPr>
            <p:spPr bwMode="auto">
              <a:xfrm>
                <a:off x="341523" y="5933689"/>
                <a:ext cx="9948" cy="3317"/>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1"/>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Freeform 807">
                <a:extLst>
                  <a:ext uri="{FF2B5EF4-FFF2-40B4-BE49-F238E27FC236}">
                    <a16:creationId xmlns="" xmlns:a16="http://schemas.microsoft.com/office/drawing/2014/main" id="{A724A927-3F50-4100-9F44-37F7886EDB48}"/>
                  </a:ext>
                </a:extLst>
              </p:cNvPr>
              <p:cNvSpPr>
                <a:spLocks/>
              </p:cNvSpPr>
              <p:nvPr/>
            </p:nvSpPr>
            <p:spPr bwMode="auto">
              <a:xfrm>
                <a:off x="341523" y="5940320"/>
                <a:ext cx="9948" cy="9948"/>
              </a:xfrm>
              <a:custGeom>
                <a:avLst/>
                <a:gdLst>
                  <a:gd name="T0" fmla="*/ 1 w 2"/>
                  <a:gd name="T1" fmla="*/ 0 h 2"/>
                  <a:gd name="T2" fmla="*/ 2 w 2"/>
                  <a:gd name="T3" fmla="*/ 0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1"/>
                      <a:pt x="2" y="2"/>
                      <a:pt x="1" y="2"/>
                    </a:cubicBezTo>
                    <a:cubicBezTo>
                      <a:pt x="1" y="2"/>
                      <a:pt x="1" y="2"/>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808">
                <a:extLst>
                  <a:ext uri="{FF2B5EF4-FFF2-40B4-BE49-F238E27FC236}">
                    <a16:creationId xmlns="" xmlns:a16="http://schemas.microsoft.com/office/drawing/2014/main" id="{AF8CD073-A10A-4779-80F1-E326D837071C}"/>
                  </a:ext>
                </a:extLst>
              </p:cNvPr>
              <p:cNvSpPr>
                <a:spLocks/>
              </p:cNvSpPr>
              <p:nvPr/>
            </p:nvSpPr>
            <p:spPr bwMode="auto">
              <a:xfrm>
                <a:off x="507310" y="5691640"/>
                <a:ext cx="9948" cy="9948"/>
              </a:xfrm>
              <a:custGeom>
                <a:avLst/>
                <a:gdLst>
                  <a:gd name="T0" fmla="*/ 0 w 2"/>
                  <a:gd name="T1" fmla="*/ 0 h 2"/>
                  <a:gd name="T2" fmla="*/ 2 w 2"/>
                  <a:gd name="T3" fmla="*/ 0 h 2"/>
                  <a:gd name="T4" fmla="*/ 0 w 2"/>
                  <a:gd name="T5" fmla="*/ 0 h 2"/>
                </a:gdLst>
                <a:ahLst/>
                <a:cxnLst>
                  <a:cxn ang="0">
                    <a:pos x="T0" y="T1"/>
                  </a:cxn>
                  <a:cxn ang="0">
                    <a:pos x="T2" y="T3"/>
                  </a:cxn>
                  <a:cxn ang="0">
                    <a:pos x="T4" y="T5"/>
                  </a:cxn>
                </a:cxnLst>
                <a:rect l="0" t="0" r="r" b="b"/>
                <a:pathLst>
                  <a:path w="2" h="2">
                    <a:moveTo>
                      <a:pt x="0" y="0"/>
                    </a:moveTo>
                    <a:cubicBezTo>
                      <a:pt x="2" y="0"/>
                      <a:pt x="2" y="0"/>
                      <a:pt x="2" y="0"/>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Freeform 809">
                <a:extLst>
                  <a:ext uri="{FF2B5EF4-FFF2-40B4-BE49-F238E27FC236}">
                    <a16:creationId xmlns="" xmlns:a16="http://schemas.microsoft.com/office/drawing/2014/main" id="{7C55C522-F2F3-4A82-84AB-C22AC3E3D93E}"/>
                  </a:ext>
                </a:extLst>
              </p:cNvPr>
              <p:cNvSpPr>
                <a:spLocks/>
              </p:cNvSpPr>
              <p:nvPr/>
            </p:nvSpPr>
            <p:spPr bwMode="auto">
              <a:xfrm>
                <a:off x="417784" y="5741376"/>
                <a:ext cx="86209" cy="63000"/>
              </a:xfrm>
              <a:custGeom>
                <a:avLst/>
                <a:gdLst>
                  <a:gd name="T0" fmla="*/ 6 w 21"/>
                  <a:gd name="T1" fmla="*/ 0 h 16"/>
                  <a:gd name="T2" fmla="*/ 6 w 21"/>
                  <a:gd name="T3" fmla="*/ 0 h 16"/>
                  <a:gd name="T4" fmla="*/ 10 w 21"/>
                  <a:gd name="T5" fmla="*/ 8 h 16"/>
                  <a:gd name="T6" fmla="*/ 14 w 21"/>
                  <a:gd name="T7" fmla="*/ 6 h 16"/>
                  <a:gd name="T8" fmla="*/ 21 w 21"/>
                  <a:gd name="T9" fmla="*/ 10 h 16"/>
                  <a:gd name="T10" fmla="*/ 21 w 21"/>
                  <a:gd name="T11" fmla="*/ 13 h 16"/>
                  <a:gd name="T12" fmla="*/ 15 w 21"/>
                  <a:gd name="T13" fmla="*/ 8 h 16"/>
                  <a:gd name="T14" fmla="*/ 10 w 21"/>
                  <a:gd name="T15" fmla="*/ 9 h 16"/>
                  <a:gd name="T16" fmla="*/ 5 w 21"/>
                  <a:gd name="T17" fmla="*/ 13 h 16"/>
                  <a:gd name="T18" fmla="*/ 6 w 21"/>
                  <a:gd name="T19" fmla="*/ 15 h 16"/>
                  <a:gd name="T20" fmla="*/ 4 w 21"/>
                  <a:gd name="T21" fmla="*/ 14 h 16"/>
                  <a:gd name="T22" fmla="*/ 0 w 21"/>
                  <a:gd name="T23" fmla="*/ 12 h 16"/>
                  <a:gd name="T24" fmla="*/ 7 w 21"/>
                  <a:gd name="T25" fmla="*/ 10 h 16"/>
                  <a:gd name="T26" fmla="*/ 8 w 21"/>
                  <a:gd name="T27" fmla="*/ 8 h 16"/>
                  <a:gd name="T28" fmla="*/ 7 w 21"/>
                  <a:gd name="T29" fmla="*/ 6 h 16"/>
                  <a:gd name="T30" fmla="*/ 6 w 21"/>
                  <a:gd name="T31" fmla="*/ 6 h 16"/>
                  <a:gd name="T32" fmla="*/ 5 w 21"/>
                  <a:gd name="T33" fmla="*/ 4 h 16"/>
                  <a:gd name="T34" fmla="*/ 6 w 21"/>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6">
                    <a:moveTo>
                      <a:pt x="6" y="0"/>
                    </a:moveTo>
                    <a:cubicBezTo>
                      <a:pt x="6" y="0"/>
                      <a:pt x="6" y="0"/>
                      <a:pt x="6" y="0"/>
                    </a:cubicBezTo>
                    <a:cubicBezTo>
                      <a:pt x="7" y="3"/>
                      <a:pt x="9" y="5"/>
                      <a:pt x="10" y="8"/>
                    </a:cubicBezTo>
                    <a:cubicBezTo>
                      <a:pt x="12" y="8"/>
                      <a:pt x="13" y="6"/>
                      <a:pt x="14" y="6"/>
                    </a:cubicBezTo>
                    <a:cubicBezTo>
                      <a:pt x="16" y="6"/>
                      <a:pt x="18" y="10"/>
                      <a:pt x="21" y="10"/>
                    </a:cubicBezTo>
                    <a:cubicBezTo>
                      <a:pt x="21" y="11"/>
                      <a:pt x="21" y="12"/>
                      <a:pt x="21" y="13"/>
                    </a:cubicBezTo>
                    <a:cubicBezTo>
                      <a:pt x="18" y="12"/>
                      <a:pt x="17" y="9"/>
                      <a:pt x="15" y="8"/>
                    </a:cubicBezTo>
                    <a:cubicBezTo>
                      <a:pt x="13" y="8"/>
                      <a:pt x="12" y="9"/>
                      <a:pt x="10" y="9"/>
                    </a:cubicBezTo>
                    <a:cubicBezTo>
                      <a:pt x="9" y="11"/>
                      <a:pt x="7" y="13"/>
                      <a:pt x="5" y="13"/>
                    </a:cubicBezTo>
                    <a:cubicBezTo>
                      <a:pt x="5" y="14"/>
                      <a:pt x="6" y="14"/>
                      <a:pt x="6" y="15"/>
                    </a:cubicBezTo>
                    <a:cubicBezTo>
                      <a:pt x="5" y="16"/>
                      <a:pt x="3" y="15"/>
                      <a:pt x="4" y="14"/>
                    </a:cubicBezTo>
                    <a:cubicBezTo>
                      <a:pt x="2" y="14"/>
                      <a:pt x="0" y="14"/>
                      <a:pt x="0" y="12"/>
                    </a:cubicBezTo>
                    <a:cubicBezTo>
                      <a:pt x="2" y="12"/>
                      <a:pt x="6" y="12"/>
                      <a:pt x="7" y="10"/>
                    </a:cubicBezTo>
                    <a:cubicBezTo>
                      <a:pt x="7" y="9"/>
                      <a:pt x="8" y="8"/>
                      <a:pt x="8" y="8"/>
                    </a:cubicBezTo>
                    <a:cubicBezTo>
                      <a:pt x="8" y="7"/>
                      <a:pt x="8" y="6"/>
                      <a:pt x="7" y="6"/>
                    </a:cubicBezTo>
                    <a:cubicBezTo>
                      <a:pt x="6" y="6"/>
                      <a:pt x="6" y="6"/>
                      <a:pt x="6" y="6"/>
                    </a:cubicBezTo>
                    <a:cubicBezTo>
                      <a:pt x="5" y="5"/>
                      <a:pt x="6" y="4"/>
                      <a:pt x="5" y="4"/>
                    </a:cubicBezTo>
                    <a:cubicBezTo>
                      <a:pt x="5" y="2"/>
                      <a:pt x="6"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Freeform 810">
                <a:extLst>
                  <a:ext uri="{FF2B5EF4-FFF2-40B4-BE49-F238E27FC236}">
                    <a16:creationId xmlns="" xmlns:a16="http://schemas.microsoft.com/office/drawing/2014/main" id="{8E13D643-EDF6-4489-8B5C-5B032A8FD7BD}"/>
                  </a:ext>
                </a:extLst>
              </p:cNvPr>
              <p:cNvSpPr>
                <a:spLocks/>
              </p:cNvSpPr>
              <p:nvPr/>
            </p:nvSpPr>
            <p:spPr bwMode="auto">
              <a:xfrm>
                <a:off x="484099" y="5741376"/>
                <a:ext cx="16580" cy="19894"/>
              </a:xfrm>
              <a:custGeom>
                <a:avLst/>
                <a:gdLst>
                  <a:gd name="T0" fmla="*/ 2 w 4"/>
                  <a:gd name="T1" fmla="*/ 0 h 5"/>
                  <a:gd name="T2" fmla="*/ 0 w 4"/>
                  <a:gd name="T3" fmla="*/ 5 h 5"/>
                  <a:gd name="T4" fmla="*/ 2 w 4"/>
                  <a:gd name="T5" fmla="*/ 0 h 5"/>
                </a:gdLst>
                <a:ahLst/>
                <a:cxnLst>
                  <a:cxn ang="0">
                    <a:pos x="T0" y="T1"/>
                  </a:cxn>
                  <a:cxn ang="0">
                    <a:pos x="T2" y="T3"/>
                  </a:cxn>
                  <a:cxn ang="0">
                    <a:pos x="T4" y="T5"/>
                  </a:cxn>
                </a:cxnLst>
                <a:rect l="0" t="0" r="r" b="b"/>
                <a:pathLst>
                  <a:path w="4" h="5">
                    <a:moveTo>
                      <a:pt x="2" y="0"/>
                    </a:moveTo>
                    <a:cubicBezTo>
                      <a:pt x="4" y="1"/>
                      <a:pt x="2" y="4"/>
                      <a:pt x="0" y="5"/>
                    </a:cubicBezTo>
                    <a:cubicBezTo>
                      <a:pt x="0" y="3"/>
                      <a:pt x="2"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Freeform 811">
                <a:extLst>
                  <a:ext uri="{FF2B5EF4-FFF2-40B4-BE49-F238E27FC236}">
                    <a16:creationId xmlns="" xmlns:a16="http://schemas.microsoft.com/office/drawing/2014/main" id="{A5D6191F-8FA5-43DA-A86B-B42B71A7BFD9}"/>
                  </a:ext>
                </a:extLst>
              </p:cNvPr>
              <p:cNvSpPr>
                <a:spLocks/>
              </p:cNvSpPr>
              <p:nvPr/>
            </p:nvSpPr>
            <p:spPr bwMode="auto">
              <a:xfrm>
                <a:off x="460890" y="5761270"/>
                <a:ext cx="3317" cy="331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Freeform 812">
                <a:extLst>
                  <a:ext uri="{FF2B5EF4-FFF2-40B4-BE49-F238E27FC236}">
                    <a16:creationId xmlns="" xmlns:a16="http://schemas.microsoft.com/office/drawing/2014/main" id="{A4B17747-5CE2-4A79-9534-ABD27B69FFFC}"/>
                  </a:ext>
                </a:extLst>
              </p:cNvPr>
              <p:cNvSpPr>
                <a:spLocks/>
              </p:cNvSpPr>
              <p:nvPr/>
            </p:nvSpPr>
            <p:spPr bwMode="auto">
              <a:xfrm>
                <a:off x="497362" y="5761270"/>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Freeform 813">
                <a:extLst>
                  <a:ext uri="{FF2B5EF4-FFF2-40B4-BE49-F238E27FC236}">
                    <a16:creationId xmlns="" xmlns:a16="http://schemas.microsoft.com/office/drawing/2014/main" id="{D5A1577A-5780-467F-9F97-EBC013AE2C2C}"/>
                  </a:ext>
                </a:extLst>
              </p:cNvPr>
              <p:cNvSpPr>
                <a:spLocks/>
              </p:cNvSpPr>
              <p:nvPr/>
            </p:nvSpPr>
            <p:spPr bwMode="auto">
              <a:xfrm>
                <a:off x="431047" y="5764587"/>
                <a:ext cx="13263" cy="16580"/>
              </a:xfrm>
              <a:custGeom>
                <a:avLst/>
                <a:gdLst>
                  <a:gd name="T0" fmla="*/ 0 w 3"/>
                  <a:gd name="T1" fmla="*/ 0 h 4"/>
                  <a:gd name="T2" fmla="*/ 1 w 3"/>
                  <a:gd name="T3" fmla="*/ 0 h 4"/>
                  <a:gd name="T4" fmla="*/ 1 w 3"/>
                  <a:gd name="T5" fmla="*/ 2 h 4"/>
                  <a:gd name="T6" fmla="*/ 3 w 3"/>
                  <a:gd name="T7" fmla="*/ 1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1" y="0"/>
                      <a:pt x="1" y="0"/>
                    </a:cubicBezTo>
                    <a:cubicBezTo>
                      <a:pt x="1" y="1"/>
                      <a:pt x="1" y="1"/>
                      <a:pt x="1" y="2"/>
                    </a:cubicBezTo>
                    <a:cubicBezTo>
                      <a:pt x="2" y="2"/>
                      <a:pt x="2" y="1"/>
                      <a:pt x="3" y="1"/>
                    </a:cubicBezTo>
                    <a:cubicBezTo>
                      <a:pt x="3" y="3"/>
                      <a:pt x="2" y="4"/>
                      <a:pt x="1" y="4"/>
                    </a:cubicBezTo>
                    <a:cubicBezTo>
                      <a:pt x="0"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814">
                <a:extLst>
                  <a:ext uri="{FF2B5EF4-FFF2-40B4-BE49-F238E27FC236}">
                    <a16:creationId xmlns="" xmlns:a16="http://schemas.microsoft.com/office/drawing/2014/main" id="{71E7FDB6-327B-4607-923D-849EDE065914}"/>
                  </a:ext>
                </a:extLst>
              </p:cNvPr>
              <p:cNvSpPr>
                <a:spLocks/>
              </p:cNvSpPr>
              <p:nvPr/>
            </p:nvSpPr>
            <p:spPr bwMode="auto">
              <a:xfrm>
                <a:off x="497362" y="5764587"/>
                <a:ext cx="9948" cy="9948"/>
              </a:xfrm>
              <a:custGeom>
                <a:avLst/>
                <a:gdLst>
                  <a:gd name="T0" fmla="*/ 2 w 3"/>
                  <a:gd name="T1" fmla="*/ 2 h 2"/>
                  <a:gd name="T2" fmla="*/ 0 w 3"/>
                  <a:gd name="T3" fmla="*/ 1 h 2"/>
                  <a:gd name="T4" fmla="*/ 2 w 3"/>
                  <a:gd name="T5" fmla="*/ 2 h 2"/>
                </a:gdLst>
                <a:ahLst/>
                <a:cxnLst>
                  <a:cxn ang="0">
                    <a:pos x="T0" y="T1"/>
                  </a:cxn>
                  <a:cxn ang="0">
                    <a:pos x="T2" y="T3"/>
                  </a:cxn>
                  <a:cxn ang="0">
                    <a:pos x="T4" y="T5"/>
                  </a:cxn>
                </a:cxnLst>
                <a:rect l="0" t="0" r="r" b="b"/>
                <a:pathLst>
                  <a:path w="3" h="2">
                    <a:moveTo>
                      <a:pt x="2" y="2"/>
                    </a:moveTo>
                    <a:cubicBezTo>
                      <a:pt x="1" y="2"/>
                      <a:pt x="0" y="2"/>
                      <a:pt x="0" y="1"/>
                    </a:cubicBezTo>
                    <a:cubicBezTo>
                      <a:pt x="0" y="0"/>
                      <a:pt x="3" y="0"/>
                      <a:pt x="2"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Freeform 815">
                <a:extLst>
                  <a:ext uri="{FF2B5EF4-FFF2-40B4-BE49-F238E27FC236}">
                    <a16:creationId xmlns="" xmlns:a16="http://schemas.microsoft.com/office/drawing/2014/main" id="{8DDFB77B-3798-424C-B673-2BAF2A38B31B}"/>
                  </a:ext>
                </a:extLst>
              </p:cNvPr>
              <p:cNvSpPr>
                <a:spLocks/>
              </p:cNvSpPr>
              <p:nvPr/>
            </p:nvSpPr>
            <p:spPr bwMode="auto">
              <a:xfrm>
                <a:off x="354786" y="5774533"/>
                <a:ext cx="13263" cy="6631"/>
              </a:xfrm>
              <a:custGeom>
                <a:avLst/>
                <a:gdLst>
                  <a:gd name="T0" fmla="*/ 2 w 3"/>
                  <a:gd name="T1" fmla="*/ 0 h 2"/>
                  <a:gd name="T2" fmla="*/ 3 w 3"/>
                  <a:gd name="T3" fmla="*/ 0 h 2"/>
                  <a:gd name="T4" fmla="*/ 3 w 3"/>
                  <a:gd name="T5" fmla="*/ 1 h 2"/>
                  <a:gd name="T6" fmla="*/ 0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3" y="0"/>
                      <a:pt x="3" y="0"/>
                      <a:pt x="3" y="0"/>
                    </a:cubicBezTo>
                    <a:cubicBezTo>
                      <a:pt x="3" y="1"/>
                      <a:pt x="3" y="1"/>
                      <a:pt x="3" y="1"/>
                    </a:cubicBezTo>
                    <a:cubicBezTo>
                      <a:pt x="1" y="1"/>
                      <a:pt x="1" y="2"/>
                      <a:pt x="0" y="1"/>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816">
                <a:extLst>
                  <a:ext uri="{FF2B5EF4-FFF2-40B4-BE49-F238E27FC236}">
                    <a16:creationId xmlns="" xmlns:a16="http://schemas.microsoft.com/office/drawing/2014/main" id="{2B318E90-0059-45E3-A8F7-19B7F746B06D}"/>
                  </a:ext>
                </a:extLst>
              </p:cNvPr>
              <p:cNvSpPr>
                <a:spLocks/>
              </p:cNvSpPr>
              <p:nvPr/>
            </p:nvSpPr>
            <p:spPr bwMode="auto">
              <a:xfrm>
                <a:off x="344838" y="5777850"/>
                <a:ext cx="13263" cy="9948"/>
              </a:xfrm>
              <a:custGeom>
                <a:avLst/>
                <a:gdLst>
                  <a:gd name="T0" fmla="*/ 0 w 3"/>
                  <a:gd name="T1" fmla="*/ 0 h 3"/>
                  <a:gd name="T2" fmla="*/ 2 w 3"/>
                  <a:gd name="T3" fmla="*/ 0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0"/>
                      <a:pt x="2" y="0"/>
                    </a:cubicBezTo>
                    <a:cubicBezTo>
                      <a:pt x="2" y="1"/>
                      <a:pt x="3" y="1"/>
                      <a:pt x="3" y="3"/>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Freeform 817">
                <a:extLst>
                  <a:ext uri="{FF2B5EF4-FFF2-40B4-BE49-F238E27FC236}">
                    <a16:creationId xmlns="" xmlns:a16="http://schemas.microsoft.com/office/drawing/2014/main" id="{6B10659C-22B4-4B4B-94DE-A47BD39A51C9}"/>
                  </a:ext>
                </a:extLst>
              </p:cNvPr>
              <p:cNvSpPr>
                <a:spLocks/>
              </p:cNvSpPr>
              <p:nvPr/>
            </p:nvSpPr>
            <p:spPr bwMode="auto">
              <a:xfrm>
                <a:off x="361417" y="5777850"/>
                <a:ext cx="13263" cy="6631"/>
              </a:xfrm>
              <a:custGeom>
                <a:avLst/>
                <a:gdLst>
                  <a:gd name="T0" fmla="*/ 3 w 3"/>
                  <a:gd name="T1" fmla="*/ 2 h 2"/>
                  <a:gd name="T2" fmla="*/ 0 w 3"/>
                  <a:gd name="T3" fmla="*/ 2 h 2"/>
                  <a:gd name="T4" fmla="*/ 0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2"/>
                      <a:pt x="1" y="2"/>
                      <a:pt x="0" y="2"/>
                    </a:cubicBezTo>
                    <a:cubicBezTo>
                      <a:pt x="0" y="1"/>
                      <a:pt x="0" y="1"/>
                      <a:pt x="0" y="1"/>
                    </a:cubicBezTo>
                    <a:cubicBezTo>
                      <a:pt x="1" y="0"/>
                      <a:pt x="3" y="1"/>
                      <a:pt x="3"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818">
                <a:extLst>
                  <a:ext uri="{FF2B5EF4-FFF2-40B4-BE49-F238E27FC236}">
                    <a16:creationId xmlns="" xmlns:a16="http://schemas.microsoft.com/office/drawing/2014/main" id="{4BFF2CA4-5D9B-48F4-B15C-8382D1A6D617}"/>
                  </a:ext>
                </a:extLst>
              </p:cNvPr>
              <p:cNvSpPr>
                <a:spLocks/>
              </p:cNvSpPr>
              <p:nvPr/>
            </p:nvSpPr>
            <p:spPr bwMode="auto">
              <a:xfrm>
                <a:off x="474153" y="5777850"/>
                <a:ext cx="13263" cy="6631"/>
              </a:xfrm>
              <a:custGeom>
                <a:avLst/>
                <a:gdLst>
                  <a:gd name="T0" fmla="*/ 1 w 3"/>
                  <a:gd name="T1" fmla="*/ 0 h 2"/>
                  <a:gd name="T2" fmla="*/ 3 w 3"/>
                  <a:gd name="T3" fmla="*/ 2 h 2"/>
                  <a:gd name="T4" fmla="*/ 0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2" y="1"/>
                      <a:pt x="3" y="1"/>
                      <a:pt x="3" y="2"/>
                    </a:cubicBezTo>
                    <a:cubicBezTo>
                      <a:pt x="2" y="2"/>
                      <a:pt x="2"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Freeform 819">
                <a:extLst>
                  <a:ext uri="{FF2B5EF4-FFF2-40B4-BE49-F238E27FC236}">
                    <a16:creationId xmlns="" xmlns:a16="http://schemas.microsoft.com/office/drawing/2014/main" id="{C54989EC-3BCB-492B-A277-B6BD53E9DDF7}"/>
                  </a:ext>
                </a:extLst>
              </p:cNvPr>
              <p:cNvSpPr>
                <a:spLocks/>
              </p:cNvSpPr>
              <p:nvPr/>
            </p:nvSpPr>
            <p:spPr bwMode="auto">
              <a:xfrm>
                <a:off x="450941" y="5784481"/>
                <a:ext cx="9948" cy="13263"/>
              </a:xfrm>
              <a:custGeom>
                <a:avLst/>
                <a:gdLst>
                  <a:gd name="T0" fmla="*/ 2 w 2"/>
                  <a:gd name="T1" fmla="*/ 1 h 3"/>
                  <a:gd name="T2" fmla="*/ 2 w 2"/>
                  <a:gd name="T3" fmla="*/ 2 h 3"/>
                  <a:gd name="T4" fmla="*/ 2 w 2"/>
                  <a:gd name="T5" fmla="*/ 1 h 3"/>
                </a:gdLst>
                <a:ahLst/>
                <a:cxnLst>
                  <a:cxn ang="0">
                    <a:pos x="T0" y="T1"/>
                  </a:cxn>
                  <a:cxn ang="0">
                    <a:pos x="T2" y="T3"/>
                  </a:cxn>
                  <a:cxn ang="0">
                    <a:pos x="T4" y="T5"/>
                  </a:cxn>
                </a:cxnLst>
                <a:rect l="0" t="0" r="r" b="b"/>
                <a:pathLst>
                  <a:path w="2" h="3">
                    <a:moveTo>
                      <a:pt x="2" y="1"/>
                    </a:moveTo>
                    <a:cubicBezTo>
                      <a:pt x="2" y="2"/>
                      <a:pt x="2" y="2"/>
                      <a:pt x="2" y="2"/>
                    </a:cubicBezTo>
                    <a:cubicBezTo>
                      <a:pt x="0" y="3"/>
                      <a:pt x="0"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820">
                <a:extLst>
                  <a:ext uri="{FF2B5EF4-FFF2-40B4-BE49-F238E27FC236}">
                    <a16:creationId xmlns="" xmlns:a16="http://schemas.microsoft.com/office/drawing/2014/main" id="{04DA2A6D-E83C-4D38-95E5-23FA6A753B8F}"/>
                  </a:ext>
                </a:extLst>
              </p:cNvPr>
              <p:cNvSpPr>
                <a:spLocks/>
              </p:cNvSpPr>
              <p:nvPr/>
            </p:nvSpPr>
            <p:spPr bwMode="auto">
              <a:xfrm>
                <a:off x="467521" y="5787796"/>
                <a:ext cx="6631" cy="9948"/>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2" y="0"/>
                      <a:pt x="2" y="0"/>
                      <a:pt x="2" y="1"/>
                    </a:cubicBezTo>
                    <a:cubicBezTo>
                      <a:pt x="1"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Freeform 821">
                <a:extLst>
                  <a:ext uri="{FF2B5EF4-FFF2-40B4-BE49-F238E27FC236}">
                    <a16:creationId xmlns="" xmlns:a16="http://schemas.microsoft.com/office/drawing/2014/main" id="{CEFFB06A-2728-4874-AFB6-FDBC780C5465}"/>
                  </a:ext>
                </a:extLst>
              </p:cNvPr>
              <p:cNvSpPr>
                <a:spLocks/>
              </p:cNvSpPr>
              <p:nvPr/>
            </p:nvSpPr>
            <p:spPr bwMode="auto">
              <a:xfrm>
                <a:off x="397890" y="5801059"/>
                <a:ext cx="29843" cy="16580"/>
              </a:xfrm>
              <a:custGeom>
                <a:avLst/>
                <a:gdLst>
                  <a:gd name="T0" fmla="*/ 0 w 7"/>
                  <a:gd name="T1" fmla="*/ 0 h 4"/>
                  <a:gd name="T2" fmla="*/ 4 w 7"/>
                  <a:gd name="T3" fmla="*/ 2 h 4"/>
                  <a:gd name="T4" fmla="*/ 7 w 7"/>
                  <a:gd name="T5" fmla="*/ 4 h 4"/>
                  <a:gd name="T6" fmla="*/ 4 w 7"/>
                  <a:gd name="T7" fmla="*/ 4 h 4"/>
                  <a:gd name="T8" fmla="*/ 2 w 7"/>
                  <a:gd name="T9" fmla="*/ 2 h 4"/>
                  <a:gd name="T10" fmla="*/ 1 w 7"/>
                  <a:gd name="T11" fmla="*/ 3 h 4"/>
                  <a:gd name="T12" fmla="*/ 0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0" y="0"/>
                    </a:moveTo>
                    <a:cubicBezTo>
                      <a:pt x="2" y="1"/>
                      <a:pt x="4" y="0"/>
                      <a:pt x="4" y="2"/>
                    </a:cubicBezTo>
                    <a:cubicBezTo>
                      <a:pt x="5" y="2"/>
                      <a:pt x="7" y="2"/>
                      <a:pt x="7" y="4"/>
                    </a:cubicBezTo>
                    <a:cubicBezTo>
                      <a:pt x="5" y="4"/>
                      <a:pt x="5" y="3"/>
                      <a:pt x="4" y="4"/>
                    </a:cubicBezTo>
                    <a:cubicBezTo>
                      <a:pt x="3" y="3"/>
                      <a:pt x="3" y="2"/>
                      <a:pt x="2" y="2"/>
                    </a:cubicBezTo>
                    <a:cubicBezTo>
                      <a:pt x="1" y="2"/>
                      <a:pt x="2" y="3"/>
                      <a:pt x="1" y="3"/>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822">
                <a:extLst>
                  <a:ext uri="{FF2B5EF4-FFF2-40B4-BE49-F238E27FC236}">
                    <a16:creationId xmlns="" xmlns:a16="http://schemas.microsoft.com/office/drawing/2014/main" id="{CDAD2EBA-DBFB-44EA-9D8F-8EBABEBFB424}"/>
                  </a:ext>
                </a:extLst>
              </p:cNvPr>
              <p:cNvSpPr>
                <a:spLocks/>
              </p:cNvSpPr>
              <p:nvPr/>
            </p:nvSpPr>
            <p:spPr bwMode="auto">
              <a:xfrm>
                <a:off x="331575" y="5814322"/>
                <a:ext cx="19894" cy="23211"/>
              </a:xfrm>
              <a:custGeom>
                <a:avLst/>
                <a:gdLst>
                  <a:gd name="T0" fmla="*/ 0 w 5"/>
                  <a:gd name="T1" fmla="*/ 0 h 6"/>
                  <a:gd name="T2" fmla="*/ 1 w 5"/>
                  <a:gd name="T3" fmla="*/ 0 h 6"/>
                  <a:gd name="T4" fmla="*/ 5 w 5"/>
                  <a:gd name="T5" fmla="*/ 6 h 6"/>
                  <a:gd name="T6" fmla="*/ 2 w 5"/>
                  <a:gd name="T7" fmla="*/ 5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0"/>
                      <a:pt x="1" y="0"/>
                      <a:pt x="1" y="0"/>
                    </a:cubicBezTo>
                    <a:cubicBezTo>
                      <a:pt x="3" y="1"/>
                      <a:pt x="4" y="3"/>
                      <a:pt x="5" y="6"/>
                    </a:cubicBezTo>
                    <a:cubicBezTo>
                      <a:pt x="4" y="6"/>
                      <a:pt x="3" y="6"/>
                      <a:pt x="2" y="5"/>
                    </a:cubicBezTo>
                    <a:cubicBezTo>
                      <a:pt x="2"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Freeform 823">
                <a:extLst>
                  <a:ext uri="{FF2B5EF4-FFF2-40B4-BE49-F238E27FC236}">
                    <a16:creationId xmlns="" xmlns:a16="http://schemas.microsoft.com/office/drawing/2014/main" id="{57B2E770-872C-4966-B4AC-876EB7FB05D3}"/>
                  </a:ext>
                </a:extLst>
              </p:cNvPr>
              <p:cNvSpPr>
                <a:spLocks/>
              </p:cNvSpPr>
              <p:nvPr/>
            </p:nvSpPr>
            <p:spPr bwMode="auto">
              <a:xfrm>
                <a:off x="358101" y="5817639"/>
                <a:ext cx="33157" cy="23211"/>
              </a:xfrm>
              <a:custGeom>
                <a:avLst/>
                <a:gdLst>
                  <a:gd name="T0" fmla="*/ 4 w 8"/>
                  <a:gd name="T1" fmla="*/ 0 h 6"/>
                  <a:gd name="T2" fmla="*/ 5 w 8"/>
                  <a:gd name="T3" fmla="*/ 2 h 6"/>
                  <a:gd name="T4" fmla="*/ 8 w 8"/>
                  <a:gd name="T5" fmla="*/ 0 h 6"/>
                  <a:gd name="T6" fmla="*/ 6 w 8"/>
                  <a:gd name="T7" fmla="*/ 3 h 6"/>
                  <a:gd name="T8" fmla="*/ 6 w 8"/>
                  <a:gd name="T9" fmla="*/ 5 h 6"/>
                  <a:gd name="T10" fmla="*/ 3 w 8"/>
                  <a:gd name="T11" fmla="*/ 3 h 6"/>
                  <a:gd name="T12" fmla="*/ 3 w 8"/>
                  <a:gd name="T13" fmla="*/ 6 h 6"/>
                  <a:gd name="T14" fmla="*/ 2 w 8"/>
                  <a:gd name="T15" fmla="*/ 6 h 6"/>
                  <a:gd name="T16" fmla="*/ 2 w 8"/>
                  <a:gd name="T17" fmla="*/ 3 h 6"/>
                  <a:gd name="T18" fmla="*/ 0 w 8"/>
                  <a:gd name="T19" fmla="*/ 1 h 6"/>
                  <a:gd name="T20" fmla="*/ 4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4" y="0"/>
                    </a:moveTo>
                    <a:cubicBezTo>
                      <a:pt x="4" y="1"/>
                      <a:pt x="5" y="2"/>
                      <a:pt x="5" y="2"/>
                    </a:cubicBezTo>
                    <a:cubicBezTo>
                      <a:pt x="6" y="2"/>
                      <a:pt x="6" y="0"/>
                      <a:pt x="8" y="0"/>
                    </a:cubicBezTo>
                    <a:cubicBezTo>
                      <a:pt x="8" y="2"/>
                      <a:pt x="7" y="3"/>
                      <a:pt x="6" y="3"/>
                    </a:cubicBezTo>
                    <a:cubicBezTo>
                      <a:pt x="6" y="5"/>
                      <a:pt x="6" y="5"/>
                      <a:pt x="6" y="5"/>
                    </a:cubicBezTo>
                    <a:cubicBezTo>
                      <a:pt x="4" y="6"/>
                      <a:pt x="4" y="4"/>
                      <a:pt x="3" y="3"/>
                    </a:cubicBezTo>
                    <a:cubicBezTo>
                      <a:pt x="3" y="3"/>
                      <a:pt x="4" y="5"/>
                      <a:pt x="3" y="6"/>
                    </a:cubicBezTo>
                    <a:cubicBezTo>
                      <a:pt x="2" y="6"/>
                      <a:pt x="2" y="6"/>
                      <a:pt x="2" y="6"/>
                    </a:cubicBezTo>
                    <a:cubicBezTo>
                      <a:pt x="3" y="4"/>
                      <a:pt x="2" y="4"/>
                      <a:pt x="2" y="3"/>
                    </a:cubicBezTo>
                    <a:cubicBezTo>
                      <a:pt x="1" y="3"/>
                      <a:pt x="0" y="3"/>
                      <a:pt x="0" y="1"/>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9" name="Freeform 824">
                <a:extLst>
                  <a:ext uri="{FF2B5EF4-FFF2-40B4-BE49-F238E27FC236}">
                    <a16:creationId xmlns="" xmlns:a16="http://schemas.microsoft.com/office/drawing/2014/main" id="{3538F9D2-8A4A-4015-8ED0-0F0439EAFE43}"/>
                  </a:ext>
                </a:extLst>
              </p:cNvPr>
              <p:cNvSpPr>
                <a:spLocks/>
              </p:cNvSpPr>
              <p:nvPr/>
            </p:nvSpPr>
            <p:spPr bwMode="auto">
              <a:xfrm>
                <a:off x="351469" y="5824270"/>
                <a:ext cx="9948" cy="16580"/>
              </a:xfrm>
              <a:custGeom>
                <a:avLst/>
                <a:gdLst>
                  <a:gd name="T0" fmla="*/ 0 w 3"/>
                  <a:gd name="T1" fmla="*/ 0 h 4"/>
                  <a:gd name="T2" fmla="*/ 0 w 3"/>
                  <a:gd name="T3" fmla="*/ 0 h 4"/>
                  <a:gd name="T4" fmla="*/ 3 w 3"/>
                  <a:gd name="T5" fmla="*/ 4 h 4"/>
                  <a:gd name="T6" fmla="*/ 1 w 3"/>
                  <a:gd name="T7" fmla="*/ 4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0"/>
                      <a:pt x="0" y="0"/>
                      <a:pt x="0" y="0"/>
                    </a:cubicBezTo>
                    <a:cubicBezTo>
                      <a:pt x="1" y="1"/>
                      <a:pt x="3" y="1"/>
                      <a:pt x="3" y="4"/>
                    </a:cubicBezTo>
                    <a:cubicBezTo>
                      <a:pt x="2" y="4"/>
                      <a:pt x="2" y="4"/>
                      <a:pt x="1" y="4"/>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0" name="Freeform 825">
                <a:extLst>
                  <a:ext uri="{FF2B5EF4-FFF2-40B4-BE49-F238E27FC236}">
                    <a16:creationId xmlns="" xmlns:a16="http://schemas.microsoft.com/office/drawing/2014/main" id="{7EE97124-4EEE-4D40-B9B0-440638BE0452}"/>
                  </a:ext>
                </a:extLst>
              </p:cNvPr>
              <p:cNvSpPr>
                <a:spLocks/>
              </p:cNvSpPr>
              <p:nvPr/>
            </p:nvSpPr>
            <p:spPr bwMode="auto">
              <a:xfrm>
                <a:off x="318312" y="5535799"/>
                <a:ext cx="13263" cy="129315"/>
              </a:xfrm>
              <a:custGeom>
                <a:avLst/>
                <a:gdLst>
                  <a:gd name="T0" fmla="*/ 1 w 3"/>
                  <a:gd name="T1" fmla="*/ 0 h 32"/>
                  <a:gd name="T2" fmla="*/ 3 w 3"/>
                  <a:gd name="T3" fmla="*/ 1 h 32"/>
                  <a:gd name="T4" fmla="*/ 2 w 3"/>
                  <a:gd name="T5" fmla="*/ 2 h 32"/>
                  <a:gd name="T6" fmla="*/ 2 w 3"/>
                  <a:gd name="T7" fmla="*/ 8 h 32"/>
                  <a:gd name="T8" fmla="*/ 3 w 3"/>
                  <a:gd name="T9" fmla="*/ 8 h 32"/>
                  <a:gd name="T10" fmla="*/ 1 w 3"/>
                  <a:gd name="T11" fmla="*/ 10 h 32"/>
                  <a:gd name="T12" fmla="*/ 1 w 3"/>
                  <a:gd name="T13" fmla="*/ 25 h 32"/>
                  <a:gd name="T14" fmla="*/ 2 w 3"/>
                  <a:gd name="T15" fmla="*/ 32 h 32"/>
                  <a:gd name="T16" fmla="*/ 1 w 3"/>
                  <a:gd name="T17" fmla="*/ 28 h 32"/>
                  <a:gd name="T18" fmla="*/ 1 w 3"/>
                  <a:gd name="T19" fmla="*/ 1 h 32"/>
                  <a:gd name="T20" fmla="*/ 1 w 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2">
                    <a:moveTo>
                      <a:pt x="1" y="0"/>
                    </a:moveTo>
                    <a:cubicBezTo>
                      <a:pt x="2" y="1"/>
                      <a:pt x="2" y="0"/>
                      <a:pt x="3" y="1"/>
                    </a:cubicBezTo>
                    <a:cubicBezTo>
                      <a:pt x="3" y="2"/>
                      <a:pt x="2" y="3"/>
                      <a:pt x="2" y="2"/>
                    </a:cubicBezTo>
                    <a:cubicBezTo>
                      <a:pt x="1" y="4"/>
                      <a:pt x="2" y="6"/>
                      <a:pt x="2" y="8"/>
                    </a:cubicBezTo>
                    <a:cubicBezTo>
                      <a:pt x="2" y="9"/>
                      <a:pt x="2" y="8"/>
                      <a:pt x="3" y="8"/>
                    </a:cubicBezTo>
                    <a:cubicBezTo>
                      <a:pt x="3" y="9"/>
                      <a:pt x="1" y="9"/>
                      <a:pt x="1" y="10"/>
                    </a:cubicBezTo>
                    <a:cubicBezTo>
                      <a:pt x="1" y="15"/>
                      <a:pt x="2" y="21"/>
                      <a:pt x="1" y="25"/>
                    </a:cubicBezTo>
                    <a:cubicBezTo>
                      <a:pt x="2" y="27"/>
                      <a:pt x="3" y="30"/>
                      <a:pt x="2" y="32"/>
                    </a:cubicBezTo>
                    <a:cubicBezTo>
                      <a:pt x="0" y="32"/>
                      <a:pt x="1" y="30"/>
                      <a:pt x="1" y="28"/>
                    </a:cubicBezTo>
                    <a:cubicBezTo>
                      <a:pt x="1" y="19"/>
                      <a:pt x="1" y="10"/>
                      <a:pt x="1" y="1"/>
                    </a:cubicBezTo>
                    <a:lnTo>
                      <a:pt x="1"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Freeform 826">
                <a:extLst>
                  <a:ext uri="{FF2B5EF4-FFF2-40B4-BE49-F238E27FC236}">
                    <a16:creationId xmlns="" xmlns:a16="http://schemas.microsoft.com/office/drawing/2014/main" id="{08C9C892-71A4-4F57-BF67-C2F51CC26356}"/>
                  </a:ext>
                </a:extLst>
              </p:cNvPr>
              <p:cNvSpPr>
                <a:spLocks/>
              </p:cNvSpPr>
              <p:nvPr/>
            </p:nvSpPr>
            <p:spPr bwMode="auto">
              <a:xfrm>
                <a:off x="358101" y="5542431"/>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2" name="Freeform 827">
                <a:extLst>
                  <a:ext uri="{FF2B5EF4-FFF2-40B4-BE49-F238E27FC236}">
                    <a16:creationId xmlns="" xmlns:a16="http://schemas.microsoft.com/office/drawing/2014/main" id="{93EF0B47-5F81-4445-BB1B-95EDED0BF36C}"/>
                  </a:ext>
                </a:extLst>
              </p:cNvPr>
              <p:cNvSpPr>
                <a:spLocks/>
              </p:cNvSpPr>
              <p:nvPr/>
            </p:nvSpPr>
            <p:spPr bwMode="auto">
              <a:xfrm>
                <a:off x="368049" y="5549062"/>
                <a:ext cx="3317" cy="6631"/>
              </a:xfrm>
              <a:custGeom>
                <a:avLst/>
                <a:gdLst>
                  <a:gd name="T0" fmla="*/ 1 w 1"/>
                  <a:gd name="T1" fmla="*/ 0 h 2"/>
                  <a:gd name="T2" fmla="*/ 1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2"/>
                    </a:cubicBezTo>
                    <a:cubicBezTo>
                      <a:pt x="1" y="2"/>
                      <a:pt x="0" y="2"/>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3" name="Freeform 828">
                <a:extLst>
                  <a:ext uri="{FF2B5EF4-FFF2-40B4-BE49-F238E27FC236}">
                    <a16:creationId xmlns="" xmlns:a16="http://schemas.microsoft.com/office/drawing/2014/main" id="{B3D47C04-E59B-4440-88BF-5270E06C66FC}"/>
                  </a:ext>
                </a:extLst>
              </p:cNvPr>
              <p:cNvSpPr>
                <a:spLocks/>
              </p:cNvSpPr>
              <p:nvPr/>
            </p:nvSpPr>
            <p:spPr bwMode="auto">
              <a:xfrm>
                <a:off x="338206" y="5555694"/>
                <a:ext cx="238734" cy="112735"/>
              </a:xfrm>
              <a:custGeom>
                <a:avLst/>
                <a:gdLst>
                  <a:gd name="T0" fmla="*/ 6 w 59"/>
                  <a:gd name="T1" fmla="*/ 1 h 28"/>
                  <a:gd name="T2" fmla="*/ 4 w 59"/>
                  <a:gd name="T3" fmla="*/ 6 h 28"/>
                  <a:gd name="T4" fmla="*/ 20 w 59"/>
                  <a:gd name="T5" fmla="*/ 13 h 28"/>
                  <a:gd name="T6" fmla="*/ 21 w 59"/>
                  <a:gd name="T7" fmla="*/ 13 h 28"/>
                  <a:gd name="T8" fmla="*/ 30 w 59"/>
                  <a:gd name="T9" fmla="*/ 15 h 28"/>
                  <a:gd name="T10" fmla="*/ 39 w 59"/>
                  <a:gd name="T11" fmla="*/ 15 h 28"/>
                  <a:gd name="T12" fmla="*/ 41 w 59"/>
                  <a:gd name="T13" fmla="*/ 16 h 28"/>
                  <a:gd name="T14" fmla="*/ 54 w 59"/>
                  <a:gd name="T15" fmla="*/ 10 h 28"/>
                  <a:gd name="T16" fmla="*/ 57 w 59"/>
                  <a:gd name="T17" fmla="*/ 2 h 28"/>
                  <a:gd name="T18" fmla="*/ 58 w 59"/>
                  <a:gd name="T19" fmla="*/ 28 h 28"/>
                  <a:gd name="T20" fmla="*/ 56 w 59"/>
                  <a:gd name="T21" fmla="*/ 24 h 28"/>
                  <a:gd name="T22" fmla="*/ 56 w 59"/>
                  <a:gd name="T23" fmla="*/ 19 h 28"/>
                  <a:gd name="T24" fmla="*/ 55 w 59"/>
                  <a:gd name="T25" fmla="*/ 21 h 28"/>
                  <a:gd name="T26" fmla="*/ 53 w 59"/>
                  <a:gd name="T27" fmla="*/ 19 h 28"/>
                  <a:gd name="T28" fmla="*/ 48 w 59"/>
                  <a:gd name="T29" fmla="*/ 19 h 28"/>
                  <a:gd name="T30" fmla="*/ 53 w 59"/>
                  <a:gd name="T31" fmla="*/ 15 h 28"/>
                  <a:gd name="T32" fmla="*/ 54 w 59"/>
                  <a:gd name="T33" fmla="*/ 17 h 28"/>
                  <a:gd name="T34" fmla="*/ 54 w 59"/>
                  <a:gd name="T35" fmla="*/ 12 h 28"/>
                  <a:gd name="T36" fmla="*/ 51 w 59"/>
                  <a:gd name="T37" fmla="*/ 15 h 28"/>
                  <a:gd name="T38" fmla="*/ 49 w 59"/>
                  <a:gd name="T39" fmla="*/ 17 h 28"/>
                  <a:gd name="T40" fmla="*/ 39 w 59"/>
                  <a:gd name="T41" fmla="*/ 17 h 28"/>
                  <a:gd name="T42" fmla="*/ 18 w 59"/>
                  <a:gd name="T43" fmla="*/ 14 h 28"/>
                  <a:gd name="T44" fmla="*/ 16 w 59"/>
                  <a:gd name="T45" fmla="*/ 16 h 28"/>
                  <a:gd name="T46" fmla="*/ 17 w 59"/>
                  <a:gd name="T47" fmla="*/ 14 h 28"/>
                  <a:gd name="T48" fmla="*/ 9 w 59"/>
                  <a:gd name="T49" fmla="*/ 10 h 28"/>
                  <a:gd name="T50" fmla="*/ 3 w 59"/>
                  <a:gd name="T51" fmla="*/ 8 h 28"/>
                  <a:gd name="T52" fmla="*/ 0 w 59"/>
                  <a:gd name="T53" fmla="*/ 10 h 28"/>
                  <a:gd name="T54" fmla="*/ 0 w 59"/>
                  <a:gd name="T55" fmla="*/ 11 h 28"/>
                  <a:gd name="T56" fmla="*/ 3 w 59"/>
                  <a:gd name="T57" fmla="*/ 3 h 28"/>
                  <a:gd name="T58" fmla="*/ 6 w 59"/>
                  <a:gd name="T5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28">
                    <a:moveTo>
                      <a:pt x="6" y="1"/>
                    </a:moveTo>
                    <a:cubicBezTo>
                      <a:pt x="6" y="3"/>
                      <a:pt x="4" y="4"/>
                      <a:pt x="4" y="6"/>
                    </a:cubicBezTo>
                    <a:cubicBezTo>
                      <a:pt x="8" y="9"/>
                      <a:pt x="15" y="10"/>
                      <a:pt x="20" y="13"/>
                    </a:cubicBezTo>
                    <a:cubicBezTo>
                      <a:pt x="21" y="13"/>
                      <a:pt x="21" y="13"/>
                      <a:pt x="21" y="13"/>
                    </a:cubicBezTo>
                    <a:cubicBezTo>
                      <a:pt x="23" y="15"/>
                      <a:pt x="27" y="15"/>
                      <a:pt x="30" y="15"/>
                    </a:cubicBezTo>
                    <a:cubicBezTo>
                      <a:pt x="33" y="15"/>
                      <a:pt x="36" y="16"/>
                      <a:pt x="39" y="15"/>
                    </a:cubicBezTo>
                    <a:cubicBezTo>
                      <a:pt x="40" y="15"/>
                      <a:pt x="40" y="16"/>
                      <a:pt x="41" y="16"/>
                    </a:cubicBezTo>
                    <a:cubicBezTo>
                      <a:pt x="47" y="15"/>
                      <a:pt x="50" y="13"/>
                      <a:pt x="54" y="10"/>
                    </a:cubicBezTo>
                    <a:cubicBezTo>
                      <a:pt x="56" y="9"/>
                      <a:pt x="55" y="4"/>
                      <a:pt x="57" y="2"/>
                    </a:cubicBezTo>
                    <a:cubicBezTo>
                      <a:pt x="58" y="28"/>
                      <a:pt x="58" y="28"/>
                      <a:pt x="58" y="28"/>
                    </a:cubicBezTo>
                    <a:cubicBezTo>
                      <a:pt x="57" y="27"/>
                      <a:pt x="58" y="24"/>
                      <a:pt x="56" y="24"/>
                    </a:cubicBezTo>
                    <a:cubicBezTo>
                      <a:pt x="56" y="22"/>
                      <a:pt x="59" y="20"/>
                      <a:pt x="56" y="19"/>
                    </a:cubicBezTo>
                    <a:cubicBezTo>
                      <a:pt x="55" y="19"/>
                      <a:pt x="56" y="20"/>
                      <a:pt x="55" y="21"/>
                    </a:cubicBezTo>
                    <a:cubicBezTo>
                      <a:pt x="54" y="21"/>
                      <a:pt x="54" y="19"/>
                      <a:pt x="53" y="19"/>
                    </a:cubicBezTo>
                    <a:cubicBezTo>
                      <a:pt x="51" y="19"/>
                      <a:pt x="50" y="21"/>
                      <a:pt x="48" y="19"/>
                    </a:cubicBezTo>
                    <a:cubicBezTo>
                      <a:pt x="50" y="18"/>
                      <a:pt x="51" y="16"/>
                      <a:pt x="53" y="15"/>
                    </a:cubicBezTo>
                    <a:cubicBezTo>
                      <a:pt x="54" y="15"/>
                      <a:pt x="54" y="16"/>
                      <a:pt x="54" y="17"/>
                    </a:cubicBezTo>
                    <a:cubicBezTo>
                      <a:pt x="56" y="16"/>
                      <a:pt x="55" y="13"/>
                      <a:pt x="54" y="12"/>
                    </a:cubicBezTo>
                    <a:cubicBezTo>
                      <a:pt x="53" y="13"/>
                      <a:pt x="52" y="14"/>
                      <a:pt x="51" y="15"/>
                    </a:cubicBezTo>
                    <a:cubicBezTo>
                      <a:pt x="50" y="15"/>
                      <a:pt x="50" y="17"/>
                      <a:pt x="49" y="17"/>
                    </a:cubicBezTo>
                    <a:cubicBezTo>
                      <a:pt x="46" y="19"/>
                      <a:pt x="43" y="17"/>
                      <a:pt x="39" y="17"/>
                    </a:cubicBezTo>
                    <a:cubicBezTo>
                      <a:pt x="32" y="17"/>
                      <a:pt x="23" y="18"/>
                      <a:pt x="18" y="14"/>
                    </a:cubicBezTo>
                    <a:cubicBezTo>
                      <a:pt x="17" y="15"/>
                      <a:pt x="18" y="17"/>
                      <a:pt x="16" y="16"/>
                    </a:cubicBezTo>
                    <a:cubicBezTo>
                      <a:pt x="16" y="15"/>
                      <a:pt x="17" y="15"/>
                      <a:pt x="17" y="14"/>
                    </a:cubicBezTo>
                    <a:cubicBezTo>
                      <a:pt x="15" y="12"/>
                      <a:pt x="10" y="13"/>
                      <a:pt x="9" y="10"/>
                    </a:cubicBezTo>
                    <a:cubicBezTo>
                      <a:pt x="7" y="9"/>
                      <a:pt x="5" y="9"/>
                      <a:pt x="3" y="8"/>
                    </a:cubicBezTo>
                    <a:cubicBezTo>
                      <a:pt x="3" y="9"/>
                      <a:pt x="2" y="11"/>
                      <a:pt x="0" y="10"/>
                    </a:cubicBezTo>
                    <a:cubicBezTo>
                      <a:pt x="1" y="11"/>
                      <a:pt x="1" y="11"/>
                      <a:pt x="0" y="11"/>
                    </a:cubicBezTo>
                    <a:cubicBezTo>
                      <a:pt x="0" y="9"/>
                      <a:pt x="2" y="6"/>
                      <a:pt x="3" y="3"/>
                    </a:cubicBezTo>
                    <a:cubicBezTo>
                      <a:pt x="5" y="2"/>
                      <a:pt x="4"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4" name="Freeform 829">
                <a:extLst>
                  <a:ext uri="{FF2B5EF4-FFF2-40B4-BE49-F238E27FC236}">
                    <a16:creationId xmlns="" xmlns:a16="http://schemas.microsoft.com/office/drawing/2014/main" id="{E1AB180C-E64C-4E6A-80CB-A8FCDA11F740}"/>
                  </a:ext>
                </a:extLst>
              </p:cNvPr>
              <p:cNvSpPr>
                <a:spLocks/>
              </p:cNvSpPr>
              <p:nvPr/>
            </p:nvSpPr>
            <p:spPr bwMode="auto">
              <a:xfrm>
                <a:off x="497362" y="5555694"/>
                <a:ext cx="13263" cy="23211"/>
              </a:xfrm>
              <a:custGeom>
                <a:avLst/>
                <a:gdLst>
                  <a:gd name="T0" fmla="*/ 0 w 4"/>
                  <a:gd name="T1" fmla="*/ 0 h 6"/>
                  <a:gd name="T2" fmla="*/ 1 w 4"/>
                  <a:gd name="T3" fmla="*/ 0 h 6"/>
                  <a:gd name="T4" fmla="*/ 2 w 4"/>
                  <a:gd name="T5" fmla="*/ 4 h 6"/>
                  <a:gd name="T6" fmla="*/ 3 w 4"/>
                  <a:gd name="T7" fmla="*/ 4 h 6"/>
                  <a:gd name="T8" fmla="*/ 4 w 4"/>
                  <a:gd name="T9" fmla="*/ 6 h 6"/>
                  <a:gd name="T10" fmla="*/ 1 w 4"/>
                  <a:gd name="T11" fmla="*/ 5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1" y="0"/>
                      <a:pt x="1" y="0"/>
                      <a:pt x="1" y="0"/>
                    </a:cubicBezTo>
                    <a:cubicBezTo>
                      <a:pt x="1" y="1"/>
                      <a:pt x="2" y="2"/>
                      <a:pt x="2" y="4"/>
                    </a:cubicBezTo>
                    <a:cubicBezTo>
                      <a:pt x="2" y="4"/>
                      <a:pt x="3" y="4"/>
                      <a:pt x="3" y="4"/>
                    </a:cubicBezTo>
                    <a:cubicBezTo>
                      <a:pt x="3" y="5"/>
                      <a:pt x="4" y="5"/>
                      <a:pt x="4" y="6"/>
                    </a:cubicBezTo>
                    <a:cubicBezTo>
                      <a:pt x="2" y="6"/>
                      <a:pt x="2" y="5"/>
                      <a:pt x="1" y="5"/>
                    </a:cubicBezTo>
                    <a:cubicBezTo>
                      <a:pt x="0"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 name="Freeform 830">
                <a:extLst>
                  <a:ext uri="{FF2B5EF4-FFF2-40B4-BE49-F238E27FC236}">
                    <a16:creationId xmlns="" xmlns:a16="http://schemas.microsoft.com/office/drawing/2014/main" id="{A96AEAD4-D8B5-4761-B452-B21DE41AAE49}"/>
                  </a:ext>
                </a:extLst>
              </p:cNvPr>
              <p:cNvSpPr>
                <a:spLocks/>
              </p:cNvSpPr>
              <p:nvPr/>
            </p:nvSpPr>
            <p:spPr bwMode="auto">
              <a:xfrm>
                <a:off x="557045" y="5555694"/>
                <a:ext cx="9948" cy="13263"/>
              </a:xfrm>
              <a:custGeom>
                <a:avLst/>
                <a:gdLst>
                  <a:gd name="T0" fmla="*/ 3 w 3"/>
                  <a:gd name="T1" fmla="*/ 0 h 3"/>
                  <a:gd name="T2" fmla="*/ 3 w 3"/>
                  <a:gd name="T3" fmla="*/ 2 h 3"/>
                  <a:gd name="T4" fmla="*/ 0 w 3"/>
                  <a:gd name="T5" fmla="*/ 3 h 3"/>
                  <a:gd name="T6" fmla="*/ 2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2"/>
                      <a:pt x="3" y="2"/>
                      <a:pt x="3" y="2"/>
                    </a:cubicBezTo>
                    <a:cubicBezTo>
                      <a:pt x="1" y="1"/>
                      <a:pt x="2" y="3"/>
                      <a:pt x="0" y="3"/>
                    </a:cubicBezTo>
                    <a:cubicBezTo>
                      <a:pt x="0" y="2"/>
                      <a:pt x="1" y="2"/>
                      <a:pt x="2" y="2"/>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6" name="Freeform 831">
                <a:extLst>
                  <a:ext uri="{FF2B5EF4-FFF2-40B4-BE49-F238E27FC236}">
                    <a16:creationId xmlns="" xmlns:a16="http://schemas.microsoft.com/office/drawing/2014/main" id="{EE4D3CC9-713A-49CF-AE17-CBB351671FDE}"/>
                  </a:ext>
                </a:extLst>
              </p:cNvPr>
              <p:cNvSpPr>
                <a:spLocks/>
              </p:cNvSpPr>
              <p:nvPr/>
            </p:nvSpPr>
            <p:spPr bwMode="auto">
              <a:xfrm>
                <a:off x="540468" y="5562325"/>
                <a:ext cx="13263" cy="9948"/>
              </a:xfrm>
              <a:custGeom>
                <a:avLst/>
                <a:gdLst>
                  <a:gd name="T0" fmla="*/ 0 w 3"/>
                  <a:gd name="T1" fmla="*/ 0 h 2"/>
                  <a:gd name="T2" fmla="*/ 2 w 3"/>
                  <a:gd name="T3" fmla="*/ 0 h 2"/>
                  <a:gd name="T4" fmla="*/ 0 w 3"/>
                  <a:gd name="T5" fmla="*/ 0 h 2"/>
                </a:gdLst>
                <a:ahLst/>
                <a:cxnLst>
                  <a:cxn ang="0">
                    <a:pos x="T0" y="T1"/>
                  </a:cxn>
                  <a:cxn ang="0">
                    <a:pos x="T2" y="T3"/>
                  </a:cxn>
                  <a:cxn ang="0">
                    <a:pos x="T4" y="T5"/>
                  </a:cxn>
                </a:cxnLst>
                <a:rect l="0" t="0" r="r" b="b"/>
                <a:pathLst>
                  <a:path w="3" h="2">
                    <a:moveTo>
                      <a:pt x="0" y="0"/>
                    </a:moveTo>
                    <a:cubicBezTo>
                      <a:pt x="1" y="0"/>
                      <a:pt x="1" y="0"/>
                      <a:pt x="2" y="0"/>
                    </a:cubicBezTo>
                    <a:cubicBezTo>
                      <a:pt x="3"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7" name="Freeform 832">
                <a:extLst>
                  <a:ext uri="{FF2B5EF4-FFF2-40B4-BE49-F238E27FC236}">
                    <a16:creationId xmlns="" xmlns:a16="http://schemas.microsoft.com/office/drawing/2014/main" id="{1E83AABB-79E2-43CF-90C2-A4DF728834C1}"/>
                  </a:ext>
                </a:extLst>
              </p:cNvPr>
              <p:cNvSpPr>
                <a:spLocks/>
              </p:cNvSpPr>
              <p:nvPr/>
            </p:nvSpPr>
            <p:spPr bwMode="auto">
              <a:xfrm>
                <a:off x="530519" y="5572273"/>
                <a:ext cx="16580" cy="16580"/>
              </a:xfrm>
              <a:custGeom>
                <a:avLst/>
                <a:gdLst>
                  <a:gd name="T0" fmla="*/ 4 w 4"/>
                  <a:gd name="T1" fmla="*/ 0 h 4"/>
                  <a:gd name="T2" fmla="*/ 1 w 4"/>
                  <a:gd name="T3" fmla="*/ 2 h 4"/>
                  <a:gd name="T4" fmla="*/ 3 w 4"/>
                  <a:gd name="T5" fmla="*/ 4 h 4"/>
                  <a:gd name="T6" fmla="*/ 0 w 4"/>
                  <a:gd name="T7" fmla="*/ 2 h 4"/>
                  <a:gd name="T8" fmla="*/ 1 w 4"/>
                  <a:gd name="T9" fmla="*/ 2 h 4"/>
                  <a:gd name="T10" fmla="*/ 1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3" y="1"/>
                      <a:pt x="3" y="2"/>
                      <a:pt x="1" y="2"/>
                    </a:cubicBezTo>
                    <a:cubicBezTo>
                      <a:pt x="2" y="3"/>
                      <a:pt x="3" y="2"/>
                      <a:pt x="3" y="4"/>
                    </a:cubicBezTo>
                    <a:cubicBezTo>
                      <a:pt x="1" y="4"/>
                      <a:pt x="0" y="3"/>
                      <a:pt x="0" y="2"/>
                    </a:cubicBezTo>
                    <a:cubicBezTo>
                      <a:pt x="1" y="2"/>
                      <a:pt x="1" y="2"/>
                      <a:pt x="1" y="2"/>
                    </a:cubicBezTo>
                    <a:cubicBezTo>
                      <a:pt x="1" y="2"/>
                      <a:pt x="1" y="1"/>
                      <a:pt x="1" y="0"/>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8" name="Freeform 833">
                <a:extLst>
                  <a:ext uri="{FF2B5EF4-FFF2-40B4-BE49-F238E27FC236}">
                    <a16:creationId xmlns="" xmlns:a16="http://schemas.microsoft.com/office/drawing/2014/main" id="{F1525AC2-4ADA-44E8-B07A-20E5540C5402}"/>
                  </a:ext>
                </a:extLst>
              </p:cNvPr>
              <p:cNvSpPr>
                <a:spLocks/>
              </p:cNvSpPr>
              <p:nvPr/>
            </p:nvSpPr>
            <p:spPr bwMode="auto">
              <a:xfrm>
                <a:off x="507310" y="5575588"/>
                <a:ext cx="13263" cy="19894"/>
              </a:xfrm>
              <a:custGeom>
                <a:avLst/>
                <a:gdLst>
                  <a:gd name="T0" fmla="*/ 1 w 3"/>
                  <a:gd name="T1" fmla="*/ 0 h 5"/>
                  <a:gd name="T2" fmla="*/ 2 w 3"/>
                  <a:gd name="T3" fmla="*/ 0 h 5"/>
                  <a:gd name="T4" fmla="*/ 2 w 3"/>
                  <a:gd name="T5" fmla="*/ 5 h 5"/>
                  <a:gd name="T6" fmla="*/ 1 w 3"/>
                  <a:gd name="T7" fmla="*/ 0 h 5"/>
                </a:gdLst>
                <a:ahLst/>
                <a:cxnLst>
                  <a:cxn ang="0">
                    <a:pos x="T0" y="T1"/>
                  </a:cxn>
                  <a:cxn ang="0">
                    <a:pos x="T2" y="T3"/>
                  </a:cxn>
                  <a:cxn ang="0">
                    <a:pos x="T4" y="T5"/>
                  </a:cxn>
                  <a:cxn ang="0">
                    <a:pos x="T6" y="T7"/>
                  </a:cxn>
                </a:cxnLst>
                <a:rect l="0" t="0" r="r" b="b"/>
                <a:pathLst>
                  <a:path w="3" h="5">
                    <a:moveTo>
                      <a:pt x="1" y="0"/>
                    </a:moveTo>
                    <a:cubicBezTo>
                      <a:pt x="2" y="0"/>
                      <a:pt x="2" y="0"/>
                      <a:pt x="2" y="0"/>
                    </a:cubicBezTo>
                    <a:cubicBezTo>
                      <a:pt x="3" y="1"/>
                      <a:pt x="3" y="4"/>
                      <a:pt x="2" y="5"/>
                    </a:cubicBezTo>
                    <a:cubicBezTo>
                      <a:pt x="0" y="5"/>
                      <a:pt x="2"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9" name="Freeform 834">
                <a:extLst>
                  <a:ext uri="{FF2B5EF4-FFF2-40B4-BE49-F238E27FC236}">
                    <a16:creationId xmlns="" xmlns:a16="http://schemas.microsoft.com/office/drawing/2014/main" id="{4CDCFB7F-DA65-42E0-B856-B7CA398DD8F6}"/>
                  </a:ext>
                </a:extLst>
              </p:cNvPr>
              <p:cNvSpPr>
                <a:spLocks/>
              </p:cNvSpPr>
              <p:nvPr/>
            </p:nvSpPr>
            <p:spPr bwMode="auto">
              <a:xfrm>
                <a:off x="484099" y="5578905"/>
                <a:ext cx="6631" cy="9948"/>
              </a:xfrm>
              <a:custGeom>
                <a:avLst/>
                <a:gdLst>
                  <a:gd name="T0" fmla="*/ 1 w 2"/>
                  <a:gd name="T1" fmla="*/ 0 h 2"/>
                  <a:gd name="T2" fmla="*/ 1 w 2"/>
                  <a:gd name="T3" fmla="*/ 2 h 2"/>
                  <a:gd name="T4" fmla="*/ 0 w 2"/>
                  <a:gd name="T5" fmla="*/ 2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2" y="1"/>
                      <a:pt x="1" y="2"/>
                    </a:cubicBezTo>
                    <a:cubicBezTo>
                      <a:pt x="0" y="2"/>
                      <a:pt x="0" y="2"/>
                      <a:pt x="0" y="2"/>
                    </a:cubicBezTo>
                    <a:cubicBezTo>
                      <a:pt x="0"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0" name="Freeform 835">
                <a:extLst>
                  <a:ext uri="{FF2B5EF4-FFF2-40B4-BE49-F238E27FC236}">
                    <a16:creationId xmlns="" xmlns:a16="http://schemas.microsoft.com/office/drawing/2014/main" id="{6444B01F-08AF-4F48-B86E-2F93E3DBA06B}"/>
                  </a:ext>
                </a:extLst>
              </p:cNvPr>
              <p:cNvSpPr>
                <a:spLocks/>
              </p:cNvSpPr>
              <p:nvPr/>
            </p:nvSpPr>
            <p:spPr bwMode="auto">
              <a:xfrm>
                <a:off x="553731" y="5578905"/>
                <a:ext cx="6631" cy="663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1" name="Freeform 836">
                <a:extLst>
                  <a:ext uri="{FF2B5EF4-FFF2-40B4-BE49-F238E27FC236}">
                    <a16:creationId xmlns="" xmlns:a16="http://schemas.microsoft.com/office/drawing/2014/main" id="{384CBF9C-FFD7-4432-86F5-F0122C458872}"/>
                  </a:ext>
                </a:extLst>
              </p:cNvPr>
              <p:cNvSpPr>
                <a:spLocks/>
              </p:cNvSpPr>
              <p:nvPr/>
            </p:nvSpPr>
            <p:spPr bwMode="auto">
              <a:xfrm>
                <a:off x="437679" y="5585536"/>
                <a:ext cx="6631" cy="6631"/>
              </a:xfrm>
              <a:custGeom>
                <a:avLst/>
                <a:gdLst>
                  <a:gd name="T0" fmla="*/ 1 w 1"/>
                  <a:gd name="T1" fmla="*/ 0 h 2"/>
                  <a:gd name="T2" fmla="*/ 1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1"/>
                    </a:cubicBezTo>
                    <a:cubicBezTo>
                      <a:pt x="1" y="1"/>
                      <a:pt x="1" y="2"/>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2" name="Freeform 837">
                <a:extLst>
                  <a:ext uri="{FF2B5EF4-FFF2-40B4-BE49-F238E27FC236}">
                    <a16:creationId xmlns="" xmlns:a16="http://schemas.microsoft.com/office/drawing/2014/main" id="{BB39AFD0-F6D0-4343-B591-E681D914B0A0}"/>
                  </a:ext>
                </a:extLst>
              </p:cNvPr>
              <p:cNvSpPr>
                <a:spLocks/>
              </p:cNvSpPr>
              <p:nvPr/>
            </p:nvSpPr>
            <p:spPr bwMode="auto">
              <a:xfrm>
                <a:off x="523888" y="5578905"/>
                <a:ext cx="13263" cy="26526"/>
              </a:xfrm>
              <a:custGeom>
                <a:avLst/>
                <a:gdLst>
                  <a:gd name="T0" fmla="*/ 0 w 3"/>
                  <a:gd name="T1" fmla="*/ 0 h 6"/>
                  <a:gd name="T2" fmla="*/ 1 w 3"/>
                  <a:gd name="T3" fmla="*/ 0 h 6"/>
                  <a:gd name="T4" fmla="*/ 3 w 3"/>
                  <a:gd name="T5" fmla="*/ 3 h 6"/>
                  <a:gd name="T6" fmla="*/ 2 w 3"/>
                  <a:gd name="T7" fmla="*/ 6 h 6"/>
                  <a:gd name="T8" fmla="*/ 1 w 3"/>
                  <a:gd name="T9" fmla="*/ 3 h 6"/>
                  <a:gd name="T10" fmla="*/ 0 w 3"/>
                  <a:gd name="T11" fmla="*/ 2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cubicBezTo>
                      <a:pt x="1" y="0"/>
                      <a:pt x="1" y="0"/>
                      <a:pt x="1" y="0"/>
                    </a:cubicBezTo>
                    <a:cubicBezTo>
                      <a:pt x="1" y="2"/>
                      <a:pt x="2" y="2"/>
                      <a:pt x="3" y="3"/>
                    </a:cubicBezTo>
                    <a:cubicBezTo>
                      <a:pt x="2" y="4"/>
                      <a:pt x="3" y="6"/>
                      <a:pt x="2" y="6"/>
                    </a:cubicBezTo>
                    <a:cubicBezTo>
                      <a:pt x="1" y="6"/>
                      <a:pt x="1" y="4"/>
                      <a:pt x="1" y="3"/>
                    </a:cubicBezTo>
                    <a:cubicBezTo>
                      <a:pt x="1" y="2"/>
                      <a:pt x="1" y="3"/>
                      <a:pt x="0"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3" name="Freeform 838">
                <a:extLst>
                  <a:ext uri="{FF2B5EF4-FFF2-40B4-BE49-F238E27FC236}">
                    <a16:creationId xmlns="" xmlns:a16="http://schemas.microsoft.com/office/drawing/2014/main" id="{F6752A08-055E-40DA-A68E-5AAB70FA208A}"/>
                  </a:ext>
                </a:extLst>
              </p:cNvPr>
              <p:cNvSpPr>
                <a:spLocks/>
              </p:cNvSpPr>
              <p:nvPr/>
            </p:nvSpPr>
            <p:spPr bwMode="auto">
              <a:xfrm>
                <a:off x="497362" y="5585536"/>
                <a:ext cx="6631" cy="6631"/>
              </a:xfrm>
              <a:custGeom>
                <a:avLst/>
                <a:gdLst>
                  <a:gd name="T0" fmla="*/ 0 w 2"/>
                  <a:gd name="T1" fmla="*/ 0 h 2"/>
                  <a:gd name="T2" fmla="*/ 2 w 2"/>
                  <a:gd name="T3" fmla="*/ 0 h 2"/>
                  <a:gd name="T4" fmla="*/ 2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0"/>
                      <a:pt x="2" y="0"/>
                      <a:pt x="2" y="0"/>
                    </a:cubicBezTo>
                    <a:cubicBezTo>
                      <a:pt x="2" y="1"/>
                      <a:pt x="1" y="1"/>
                      <a:pt x="2" y="2"/>
                    </a:cubicBezTo>
                    <a:cubicBezTo>
                      <a:pt x="0" y="2"/>
                      <a:pt x="0" y="2"/>
                      <a:pt x="0" y="2"/>
                    </a:cubicBezTo>
                    <a:cubicBezTo>
                      <a:pt x="0"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4" name="Freeform 839">
                <a:extLst>
                  <a:ext uri="{FF2B5EF4-FFF2-40B4-BE49-F238E27FC236}">
                    <a16:creationId xmlns="" xmlns:a16="http://schemas.microsoft.com/office/drawing/2014/main" id="{8F48C92F-8B47-43FE-88F4-726EB01FE0FF}"/>
                  </a:ext>
                </a:extLst>
              </p:cNvPr>
              <p:cNvSpPr>
                <a:spLocks/>
              </p:cNvSpPr>
              <p:nvPr/>
            </p:nvSpPr>
            <p:spPr bwMode="auto">
              <a:xfrm>
                <a:off x="351469" y="5592168"/>
                <a:ext cx="26526" cy="23211"/>
              </a:xfrm>
              <a:custGeom>
                <a:avLst/>
                <a:gdLst>
                  <a:gd name="T0" fmla="*/ 7 w 7"/>
                  <a:gd name="T1" fmla="*/ 6 h 6"/>
                  <a:gd name="T2" fmla="*/ 2 w 7"/>
                  <a:gd name="T3" fmla="*/ 2 h 6"/>
                  <a:gd name="T4" fmla="*/ 0 w 7"/>
                  <a:gd name="T5" fmla="*/ 2 h 6"/>
                  <a:gd name="T6" fmla="*/ 7 w 7"/>
                  <a:gd name="T7" fmla="*/ 6 h 6"/>
                </a:gdLst>
                <a:ahLst/>
                <a:cxnLst>
                  <a:cxn ang="0">
                    <a:pos x="T0" y="T1"/>
                  </a:cxn>
                  <a:cxn ang="0">
                    <a:pos x="T2" y="T3"/>
                  </a:cxn>
                  <a:cxn ang="0">
                    <a:pos x="T4" y="T5"/>
                  </a:cxn>
                  <a:cxn ang="0">
                    <a:pos x="T6" y="T7"/>
                  </a:cxn>
                </a:cxnLst>
                <a:rect l="0" t="0" r="r" b="b"/>
                <a:pathLst>
                  <a:path w="7" h="6">
                    <a:moveTo>
                      <a:pt x="7" y="6"/>
                    </a:moveTo>
                    <a:cubicBezTo>
                      <a:pt x="5" y="5"/>
                      <a:pt x="4" y="3"/>
                      <a:pt x="2" y="2"/>
                    </a:cubicBezTo>
                    <a:cubicBezTo>
                      <a:pt x="1" y="2"/>
                      <a:pt x="0" y="3"/>
                      <a:pt x="0" y="2"/>
                    </a:cubicBezTo>
                    <a:cubicBezTo>
                      <a:pt x="2" y="0"/>
                      <a:pt x="7" y="2"/>
                      <a:pt x="7"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5" name="Freeform 840">
                <a:extLst>
                  <a:ext uri="{FF2B5EF4-FFF2-40B4-BE49-F238E27FC236}">
                    <a16:creationId xmlns="" xmlns:a16="http://schemas.microsoft.com/office/drawing/2014/main" id="{56959AFD-4712-406D-9A44-CED5C1EDA4D9}"/>
                  </a:ext>
                </a:extLst>
              </p:cNvPr>
              <p:cNvSpPr>
                <a:spLocks/>
              </p:cNvSpPr>
              <p:nvPr/>
            </p:nvSpPr>
            <p:spPr bwMode="auto">
              <a:xfrm>
                <a:off x="460890" y="5595483"/>
                <a:ext cx="3317" cy="9948"/>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2"/>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6" name="Freeform 841">
                <a:extLst>
                  <a:ext uri="{FF2B5EF4-FFF2-40B4-BE49-F238E27FC236}">
                    <a16:creationId xmlns="" xmlns:a16="http://schemas.microsoft.com/office/drawing/2014/main" id="{2BE4C055-F99B-44BE-89F4-98DC7E145D3E}"/>
                  </a:ext>
                </a:extLst>
              </p:cNvPr>
              <p:cNvSpPr>
                <a:spLocks/>
              </p:cNvSpPr>
              <p:nvPr/>
            </p:nvSpPr>
            <p:spPr bwMode="auto">
              <a:xfrm>
                <a:off x="331575" y="5598799"/>
                <a:ext cx="6631" cy="13263"/>
              </a:xfrm>
              <a:custGeom>
                <a:avLst/>
                <a:gdLst>
                  <a:gd name="T0" fmla="*/ 2 w 2"/>
                  <a:gd name="T1" fmla="*/ 1 h 3"/>
                  <a:gd name="T2" fmla="*/ 0 w 2"/>
                  <a:gd name="T3" fmla="*/ 2 h 3"/>
                  <a:gd name="T4" fmla="*/ 2 w 2"/>
                  <a:gd name="T5" fmla="*/ 1 h 3"/>
                </a:gdLst>
                <a:ahLst/>
                <a:cxnLst>
                  <a:cxn ang="0">
                    <a:pos x="T0" y="T1"/>
                  </a:cxn>
                  <a:cxn ang="0">
                    <a:pos x="T2" y="T3"/>
                  </a:cxn>
                  <a:cxn ang="0">
                    <a:pos x="T4" y="T5"/>
                  </a:cxn>
                </a:cxnLst>
                <a:rect l="0" t="0" r="r" b="b"/>
                <a:pathLst>
                  <a:path w="2" h="3">
                    <a:moveTo>
                      <a:pt x="2" y="1"/>
                    </a:moveTo>
                    <a:cubicBezTo>
                      <a:pt x="2" y="2"/>
                      <a:pt x="1" y="3"/>
                      <a:pt x="0" y="2"/>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7" name="Freeform 842">
                <a:extLst>
                  <a:ext uri="{FF2B5EF4-FFF2-40B4-BE49-F238E27FC236}">
                    <a16:creationId xmlns="" xmlns:a16="http://schemas.microsoft.com/office/drawing/2014/main" id="{0C914979-D8A3-4D99-8563-DAC3D1E6644C}"/>
                  </a:ext>
                </a:extLst>
              </p:cNvPr>
              <p:cNvSpPr>
                <a:spLocks/>
              </p:cNvSpPr>
              <p:nvPr/>
            </p:nvSpPr>
            <p:spPr bwMode="auto">
              <a:xfrm>
                <a:off x="354786" y="5605431"/>
                <a:ext cx="6631" cy="3317"/>
              </a:xfrm>
              <a:custGeom>
                <a:avLst/>
                <a:gdLst>
                  <a:gd name="T0" fmla="*/ 0 w 2"/>
                  <a:gd name="T1" fmla="*/ 0 h 1"/>
                  <a:gd name="T2" fmla="*/ 1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0"/>
                      <a:pt x="1"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8" name="Freeform 843">
                <a:extLst>
                  <a:ext uri="{FF2B5EF4-FFF2-40B4-BE49-F238E27FC236}">
                    <a16:creationId xmlns="" xmlns:a16="http://schemas.microsoft.com/office/drawing/2014/main" id="{BF7A44CC-ECFD-402A-88C0-AF7AB5E2BC16}"/>
                  </a:ext>
                </a:extLst>
              </p:cNvPr>
              <p:cNvSpPr>
                <a:spLocks/>
              </p:cNvSpPr>
              <p:nvPr/>
            </p:nvSpPr>
            <p:spPr bwMode="auto">
              <a:xfrm>
                <a:off x="358101" y="5608746"/>
                <a:ext cx="13263" cy="6631"/>
              </a:xfrm>
              <a:custGeom>
                <a:avLst/>
                <a:gdLst>
                  <a:gd name="T0" fmla="*/ 1 w 3"/>
                  <a:gd name="T1" fmla="*/ 0 h 2"/>
                  <a:gd name="T2" fmla="*/ 2 w 3"/>
                  <a:gd name="T3" fmla="*/ 0 h 2"/>
                  <a:gd name="T4" fmla="*/ 1 w 3"/>
                  <a:gd name="T5" fmla="*/ 0 h 2"/>
                </a:gdLst>
                <a:ahLst/>
                <a:cxnLst>
                  <a:cxn ang="0">
                    <a:pos x="T0" y="T1"/>
                  </a:cxn>
                  <a:cxn ang="0">
                    <a:pos x="T2" y="T3"/>
                  </a:cxn>
                  <a:cxn ang="0">
                    <a:pos x="T4" y="T5"/>
                  </a:cxn>
                </a:cxnLst>
                <a:rect l="0" t="0" r="r" b="b"/>
                <a:pathLst>
                  <a:path w="3" h="2">
                    <a:moveTo>
                      <a:pt x="1" y="0"/>
                    </a:moveTo>
                    <a:cubicBezTo>
                      <a:pt x="2" y="0"/>
                      <a:pt x="2" y="0"/>
                      <a:pt x="2" y="0"/>
                    </a:cubicBezTo>
                    <a:cubicBezTo>
                      <a:pt x="3" y="2"/>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9" name="Freeform 844">
                <a:extLst>
                  <a:ext uri="{FF2B5EF4-FFF2-40B4-BE49-F238E27FC236}">
                    <a16:creationId xmlns="" xmlns:a16="http://schemas.microsoft.com/office/drawing/2014/main" id="{05492F4C-C0DC-4B6E-8D93-C8495DFCD696}"/>
                  </a:ext>
                </a:extLst>
              </p:cNvPr>
              <p:cNvSpPr>
                <a:spLocks/>
              </p:cNvSpPr>
              <p:nvPr/>
            </p:nvSpPr>
            <p:spPr bwMode="auto">
              <a:xfrm>
                <a:off x="344838" y="5612062"/>
                <a:ext cx="9948" cy="6631"/>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2"/>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0" name="Freeform 845">
                <a:extLst>
                  <a:ext uri="{FF2B5EF4-FFF2-40B4-BE49-F238E27FC236}">
                    <a16:creationId xmlns="" xmlns:a16="http://schemas.microsoft.com/office/drawing/2014/main" id="{24905E26-72CF-4574-B84A-59638695A1EF}"/>
                  </a:ext>
                </a:extLst>
              </p:cNvPr>
              <p:cNvSpPr>
                <a:spLocks/>
              </p:cNvSpPr>
              <p:nvPr/>
            </p:nvSpPr>
            <p:spPr bwMode="auto">
              <a:xfrm>
                <a:off x="510625" y="5608746"/>
                <a:ext cx="6631"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1" name="Freeform 846">
                <a:extLst>
                  <a:ext uri="{FF2B5EF4-FFF2-40B4-BE49-F238E27FC236}">
                    <a16:creationId xmlns="" xmlns:a16="http://schemas.microsoft.com/office/drawing/2014/main" id="{E406752A-74ED-488E-8446-BAF04DB64F2D}"/>
                  </a:ext>
                </a:extLst>
              </p:cNvPr>
              <p:cNvSpPr>
                <a:spLocks/>
              </p:cNvSpPr>
              <p:nvPr/>
            </p:nvSpPr>
            <p:spPr bwMode="auto">
              <a:xfrm>
                <a:off x="331575" y="5612062"/>
                <a:ext cx="56369" cy="29843"/>
              </a:xfrm>
              <a:custGeom>
                <a:avLst/>
                <a:gdLst>
                  <a:gd name="T0" fmla="*/ 14 w 14"/>
                  <a:gd name="T1" fmla="*/ 0 h 7"/>
                  <a:gd name="T2" fmla="*/ 6 w 14"/>
                  <a:gd name="T3" fmla="*/ 5 h 7"/>
                  <a:gd name="T4" fmla="*/ 4 w 14"/>
                  <a:gd name="T5" fmla="*/ 7 h 7"/>
                  <a:gd name="T6" fmla="*/ 0 w 14"/>
                  <a:gd name="T7" fmla="*/ 4 h 7"/>
                  <a:gd name="T8" fmla="*/ 2 w 14"/>
                  <a:gd name="T9" fmla="*/ 3 h 7"/>
                  <a:gd name="T10" fmla="*/ 4 w 14"/>
                  <a:gd name="T11" fmla="*/ 3 h 7"/>
                  <a:gd name="T12" fmla="*/ 2 w 14"/>
                  <a:gd name="T13" fmla="*/ 4 h 7"/>
                  <a:gd name="T14" fmla="*/ 6 w 14"/>
                  <a:gd name="T15" fmla="*/ 3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cubicBezTo>
                      <a:pt x="13" y="5"/>
                      <a:pt x="10" y="6"/>
                      <a:pt x="6" y="5"/>
                    </a:cubicBezTo>
                    <a:cubicBezTo>
                      <a:pt x="5" y="6"/>
                      <a:pt x="5" y="7"/>
                      <a:pt x="4" y="7"/>
                    </a:cubicBezTo>
                    <a:cubicBezTo>
                      <a:pt x="2" y="7"/>
                      <a:pt x="0" y="6"/>
                      <a:pt x="0" y="4"/>
                    </a:cubicBezTo>
                    <a:cubicBezTo>
                      <a:pt x="2" y="4"/>
                      <a:pt x="2" y="4"/>
                      <a:pt x="2" y="3"/>
                    </a:cubicBezTo>
                    <a:cubicBezTo>
                      <a:pt x="2" y="3"/>
                      <a:pt x="4" y="2"/>
                      <a:pt x="4" y="3"/>
                    </a:cubicBezTo>
                    <a:cubicBezTo>
                      <a:pt x="4" y="4"/>
                      <a:pt x="3" y="4"/>
                      <a:pt x="2" y="4"/>
                    </a:cubicBezTo>
                    <a:cubicBezTo>
                      <a:pt x="3" y="6"/>
                      <a:pt x="5" y="4"/>
                      <a:pt x="6" y="3"/>
                    </a:cubicBezTo>
                    <a:cubicBezTo>
                      <a:pt x="9" y="6"/>
                      <a:pt x="11" y="2"/>
                      <a:pt x="1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2" name="Freeform 847">
                <a:extLst>
                  <a:ext uri="{FF2B5EF4-FFF2-40B4-BE49-F238E27FC236}">
                    <a16:creationId xmlns="" xmlns:a16="http://schemas.microsoft.com/office/drawing/2014/main" id="{F748E624-EF8B-44A4-BF47-10CA934D341B}"/>
                  </a:ext>
                </a:extLst>
              </p:cNvPr>
              <p:cNvSpPr>
                <a:spLocks/>
              </p:cNvSpPr>
              <p:nvPr/>
            </p:nvSpPr>
            <p:spPr bwMode="auto">
              <a:xfrm>
                <a:off x="361417" y="5615377"/>
                <a:ext cx="36474" cy="79578"/>
              </a:xfrm>
              <a:custGeom>
                <a:avLst/>
                <a:gdLst>
                  <a:gd name="T0" fmla="*/ 9 w 9"/>
                  <a:gd name="T1" fmla="*/ 0 h 20"/>
                  <a:gd name="T2" fmla="*/ 5 w 9"/>
                  <a:gd name="T3" fmla="*/ 11 h 20"/>
                  <a:gd name="T4" fmla="*/ 3 w 9"/>
                  <a:gd name="T5" fmla="*/ 20 h 20"/>
                  <a:gd name="T6" fmla="*/ 3 w 9"/>
                  <a:gd name="T7" fmla="*/ 12 h 20"/>
                  <a:gd name="T8" fmla="*/ 0 w 9"/>
                  <a:gd name="T9" fmla="*/ 12 h 20"/>
                  <a:gd name="T10" fmla="*/ 4 w 9"/>
                  <a:gd name="T11" fmla="*/ 10 h 20"/>
                  <a:gd name="T12" fmla="*/ 4 w 9"/>
                  <a:gd name="T13" fmla="*/ 9 h 20"/>
                  <a:gd name="T14" fmla="*/ 0 w 9"/>
                  <a:gd name="T15" fmla="*/ 9 h 20"/>
                  <a:gd name="T16" fmla="*/ 5 w 9"/>
                  <a:gd name="T17" fmla="*/ 8 h 20"/>
                  <a:gd name="T18" fmla="*/ 8 w 9"/>
                  <a:gd name="T19" fmla="*/ 0 h 20"/>
                  <a:gd name="T20" fmla="*/ 9 w 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0">
                    <a:moveTo>
                      <a:pt x="9" y="0"/>
                    </a:moveTo>
                    <a:cubicBezTo>
                      <a:pt x="9" y="4"/>
                      <a:pt x="6" y="7"/>
                      <a:pt x="5" y="11"/>
                    </a:cubicBezTo>
                    <a:cubicBezTo>
                      <a:pt x="5" y="15"/>
                      <a:pt x="6" y="19"/>
                      <a:pt x="3" y="20"/>
                    </a:cubicBezTo>
                    <a:cubicBezTo>
                      <a:pt x="3" y="18"/>
                      <a:pt x="4" y="14"/>
                      <a:pt x="3" y="12"/>
                    </a:cubicBezTo>
                    <a:cubicBezTo>
                      <a:pt x="2" y="11"/>
                      <a:pt x="1" y="13"/>
                      <a:pt x="0" y="12"/>
                    </a:cubicBezTo>
                    <a:cubicBezTo>
                      <a:pt x="0" y="10"/>
                      <a:pt x="2" y="10"/>
                      <a:pt x="4" y="10"/>
                    </a:cubicBezTo>
                    <a:cubicBezTo>
                      <a:pt x="4" y="9"/>
                      <a:pt x="4" y="9"/>
                      <a:pt x="4" y="9"/>
                    </a:cubicBezTo>
                    <a:cubicBezTo>
                      <a:pt x="2" y="8"/>
                      <a:pt x="1" y="11"/>
                      <a:pt x="0" y="9"/>
                    </a:cubicBezTo>
                    <a:cubicBezTo>
                      <a:pt x="0" y="6"/>
                      <a:pt x="4" y="7"/>
                      <a:pt x="5" y="8"/>
                    </a:cubicBezTo>
                    <a:cubicBezTo>
                      <a:pt x="5" y="5"/>
                      <a:pt x="7" y="3"/>
                      <a:pt x="8" y="0"/>
                    </a:cubicBezTo>
                    <a:lnTo>
                      <a:pt x="9"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3" name="Freeform 848">
                <a:extLst>
                  <a:ext uri="{FF2B5EF4-FFF2-40B4-BE49-F238E27FC236}">
                    <a16:creationId xmlns="" xmlns:a16="http://schemas.microsoft.com/office/drawing/2014/main" id="{E602ABED-16F0-4B75-91D5-05CA7EDEA5AF}"/>
                  </a:ext>
                </a:extLst>
              </p:cNvPr>
              <p:cNvSpPr>
                <a:spLocks/>
              </p:cNvSpPr>
              <p:nvPr/>
            </p:nvSpPr>
            <p:spPr bwMode="auto">
              <a:xfrm>
                <a:off x="361417" y="5618694"/>
                <a:ext cx="9948" cy="6631"/>
              </a:xfrm>
              <a:custGeom>
                <a:avLst/>
                <a:gdLst>
                  <a:gd name="T0" fmla="*/ 0 w 2"/>
                  <a:gd name="T1" fmla="*/ 0 h 1"/>
                  <a:gd name="T2" fmla="*/ 2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4" name="Freeform 849">
                <a:extLst>
                  <a:ext uri="{FF2B5EF4-FFF2-40B4-BE49-F238E27FC236}">
                    <a16:creationId xmlns="" xmlns:a16="http://schemas.microsoft.com/office/drawing/2014/main" id="{61BB7689-F03E-4782-BB8B-525A642A9F17}"/>
                  </a:ext>
                </a:extLst>
              </p:cNvPr>
              <p:cNvSpPr>
                <a:spLocks/>
              </p:cNvSpPr>
              <p:nvPr/>
            </p:nvSpPr>
            <p:spPr bwMode="auto">
              <a:xfrm>
                <a:off x="381312" y="5615377"/>
                <a:ext cx="56369" cy="59683"/>
              </a:xfrm>
              <a:custGeom>
                <a:avLst/>
                <a:gdLst>
                  <a:gd name="T0" fmla="*/ 11 w 14"/>
                  <a:gd name="T1" fmla="*/ 4 h 15"/>
                  <a:gd name="T2" fmla="*/ 11 w 14"/>
                  <a:gd name="T3" fmla="*/ 3 h 15"/>
                  <a:gd name="T4" fmla="*/ 12 w 14"/>
                  <a:gd name="T5" fmla="*/ 7 h 15"/>
                  <a:gd name="T6" fmla="*/ 8 w 14"/>
                  <a:gd name="T7" fmla="*/ 5 h 15"/>
                  <a:gd name="T8" fmla="*/ 3 w 14"/>
                  <a:gd name="T9" fmla="*/ 15 h 15"/>
                  <a:gd name="T10" fmla="*/ 3 w 14"/>
                  <a:gd name="T11" fmla="*/ 8 h 15"/>
                  <a:gd name="T12" fmla="*/ 11 w 14"/>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1" y="4"/>
                    </a:moveTo>
                    <a:cubicBezTo>
                      <a:pt x="12" y="4"/>
                      <a:pt x="11" y="3"/>
                      <a:pt x="11" y="3"/>
                    </a:cubicBezTo>
                    <a:cubicBezTo>
                      <a:pt x="13" y="3"/>
                      <a:pt x="14" y="6"/>
                      <a:pt x="12" y="7"/>
                    </a:cubicBezTo>
                    <a:cubicBezTo>
                      <a:pt x="10" y="6"/>
                      <a:pt x="10" y="4"/>
                      <a:pt x="8" y="5"/>
                    </a:cubicBezTo>
                    <a:cubicBezTo>
                      <a:pt x="4" y="5"/>
                      <a:pt x="4" y="12"/>
                      <a:pt x="3" y="15"/>
                    </a:cubicBezTo>
                    <a:cubicBezTo>
                      <a:pt x="0" y="14"/>
                      <a:pt x="4" y="10"/>
                      <a:pt x="3" y="8"/>
                    </a:cubicBezTo>
                    <a:cubicBezTo>
                      <a:pt x="4" y="5"/>
                      <a:pt x="8" y="0"/>
                      <a:pt x="11"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5" name="Freeform 850">
                <a:extLst>
                  <a:ext uri="{FF2B5EF4-FFF2-40B4-BE49-F238E27FC236}">
                    <a16:creationId xmlns="" xmlns:a16="http://schemas.microsoft.com/office/drawing/2014/main" id="{9A9D1E56-BA3B-48CF-B783-5EC604519337}"/>
                  </a:ext>
                </a:extLst>
              </p:cNvPr>
              <p:cNvSpPr>
                <a:spLocks/>
              </p:cNvSpPr>
              <p:nvPr/>
            </p:nvSpPr>
            <p:spPr bwMode="auto">
              <a:xfrm>
                <a:off x="437679" y="5618694"/>
                <a:ext cx="29843" cy="23211"/>
              </a:xfrm>
              <a:custGeom>
                <a:avLst/>
                <a:gdLst>
                  <a:gd name="T0" fmla="*/ 7 w 7"/>
                  <a:gd name="T1" fmla="*/ 3 h 5"/>
                  <a:gd name="T2" fmla="*/ 4 w 7"/>
                  <a:gd name="T3" fmla="*/ 5 h 5"/>
                  <a:gd name="T4" fmla="*/ 7 w 7"/>
                  <a:gd name="T5" fmla="*/ 3 h 5"/>
                </a:gdLst>
                <a:ahLst/>
                <a:cxnLst>
                  <a:cxn ang="0">
                    <a:pos x="T0" y="T1"/>
                  </a:cxn>
                  <a:cxn ang="0">
                    <a:pos x="T2" y="T3"/>
                  </a:cxn>
                  <a:cxn ang="0">
                    <a:pos x="T4" y="T5"/>
                  </a:cxn>
                </a:cxnLst>
                <a:rect l="0" t="0" r="r" b="b"/>
                <a:pathLst>
                  <a:path w="7" h="5">
                    <a:moveTo>
                      <a:pt x="7" y="3"/>
                    </a:moveTo>
                    <a:cubicBezTo>
                      <a:pt x="5" y="3"/>
                      <a:pt x="4" y="4"/>
                      <a:pt x="4" y="5"/>
                    </a:cubicBezTo>
                    <a:cubicBezTo>
                      <a:pt x="0" y="4"/>
                      <a:pt x="6" y="0"/>
                      <a:pt x="7"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6" name="Freeform 851">
                <a:extLst>
                  <a:ext uri="{FF2B5EF4-FFF2-40B4-BE49-F238E27FC236}">
                    <a16:creationId xmlns="" xmlns:a16="http://schemas.microsoft.com/office/drawing/2014/main" id="{07AC8BE7-E1CC-40E3-9F8B-312C356FBC38}"/>
                  </a:ext>
                </a:extLst>
              </p:cNvPr>
              <p:cNvSpPr>
                <a:spLocks/>
              </p:cNvSpPr>
              <p:nvPr/>
            </p:nvSpPr>
            <p:spPr bwMode="auto">
              <a:xfrm>
                <a:off x="464204" y="5628640"/>
                <a:ext cx="9948" cy="13263"/>
              </a:xfrm>
              <a:custGeom>
                <a:avLst/>
                <a:gdLst>
                  <a:gd name="T0" fmla="*/ 2 w 3"/>
                  <a:gd name="T1" fmla="*/ 0 h 3"/>
                  <a:gd name="T2" fmla="*/ 3 w 3"/>
                  <a:gd name="T3" fmla="*/ 2 h 3"/>
                  <a:gd name="T4" fmla="*/ 2 w 3"/>
                  <a:gd name="T5" fmla="*/ 3 h 3"/>
                  <a:gd name="T6" fmla="*/ 0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3" y="1"/>
                      <a:pt x="3" y="1"/>
                      <a:pt x="3" y="2"/>
                    </a:cubicBezTo>
                    <a:cubicBezTo>
                      <a:pt x="2" y="2"/>
                      <a:pt x="2" y="2"/>
                      <a:pt x="2" y="3"/>
                    </a:cubicBezTo>
                    <a:cubicBezTo>
                      <a:pt x="1" y="3"/>
                      <a:pt x="1" y="3"/>
                      <a:pt x="0" y="3"/>
                    </a:cubicBezTo>
                    <a:cubicBezTo>
                      <a:pt x="0" y="2"/>
                      <a:pt x="0" y="2"/>
                      <a:pt x="0" y="2"/>
                    </a:cubicBezTo>
                    <a:cubicBezTo>
                      <a:pt x="1" y="2"/>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7" name="Freeform 852">
                <a:extLst>
                  <a:ext uri="{FF2B5EF4-FFF2-40B4-BE49-F238E27FC236}">
                    <a16:creationId xmlns="" xmlns:a16="http://schemas.microsoft.com/office/drawing/2014/main" id="{97D690F8-3598-4F39-BDA3-69C7E13A4193}"/>
                  </a:ext>
                </a:extLst>
              </p:cNvPr>
              <p:cNvSpPr>
                <a:spLocks/>
              </p:cNvSpPr>
              <p:nvPr/>
            </p:nvSpPr>
            <p:spPr bwMode="auto">
              <a:xfrm>
                <a:off x="517256" y="5631957"/>
                <a:ext cx="13263" cy="16580"/>
              </a:xfrm>
              <a:custGeom>
                <a:avLst/>
                <a:gdLst>
                  <a:gd name="T0" fmla="*/ 4 w 4"/>
                  <a:gd name="T1" fmla="*/ 2 h 4"/>
                  <a:gd name="T2" fmla="*/ 0 w 4"/>
                  <a:gd name="T3" fmla="*/ 3 h 4"/>
                  <a:gd name="T4" fmla="*/ 4 w 4"/>
                  <a:gd name="T5" fmla="*/ 2 h 4"/>
                </a:gdLst>
                <a:ahLst/>
                <a:cxnLst>
                  <a:cxn ang="0">
                    <a:pos x="T0" y="T1"/>
                  </a:cxn>
                  <a:cxn ang="0">
                    <a:pos x="T2" y="T3"/>
                  </a:cxn>
                  <a:cxn ang="0">
                    <a:pos x="T4" y="T5"/>
                  </a:cxn>
                </a:cxnLst>
                <a:rect l="0" t="0" r="r" b="b"/>
                <a:pathLst>
                  <a:path w="4" h="4">
                    <a:moveTo>
                      <a:pt x="4" y="2"/>
                    </a:moveTo>
                    <a:cubicBezTo>
                      <a:pt x="4" y="4"/>
                      <a:pt x="1" y="4"/>
                      <a:pt x="0" y="3"/>
                    </a:cubicBezTo>
                    <a:cubicBezTo>
                      <a:pt x="0" y="1"/>
                      <a:pt x="3"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8" name="Freeform 853">
                <a:extLst>
                  <a:ext uri="{FF2B5EF4-FFF2-40B4-BE49-F238E27FC236}">
                    <a16:creationId xmlns="" xmlns:a16="http://schemas.microsoft.com/office/drawing/2014/main" id="{BACFFFCA-7E6A-4C16-AA4E-4ECCA6FBD655}"/>
                  </a:ext>
                </a:extLst>
              </p:cNvPr>
              <p:cNvSpPr>
                <a:spLocks/>
              </p:cNvSpPr>
              <p:nvPr/>
            </p:nvSpPr>
            <p:spPr bwMode="auto">
              <a:xfrm>
                <a:off x="437679" y="5641903"/>
                <a:ext cx="9948" cy="9948"/>
              </a:xfrm>
              <a:custGeom>
                <a:avLst/>
                <a:gdLst>
                  <a:gd name="T0" fmla="*/ 0 w 2"/>
                  <a:gd name="T1" fmla="*/ 0 h 3"/>
                  <a:gd name="T2" fmla="*/ 1 w 2"/>
                  <a:gd name="T3" fmla="*/ 0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1" y="0"/>
                    </a:cubicBezTo>
                    <a:cubicBezTo>
                      <a:pt x="1" y="1"/>
                      <a:pt x="2" y="1"/>
                      <a:pt x="2" y="2"/>
                    </a:cubicBezTo>
                    <a:cubicBezTo>
                      <a:pt x="1"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9" name="Freeform 854">
                <a:extLst>
                  <a:ext uri="{FF2B5EF4-FFF2-40B4-BE49-F238E27FC236}">
                    <a16:creationId xmlns="" xmlns:a16="http://schemas.microsoft.com/office/drawing/2014/main" id="{CF70863B-2F70-4BD0-9F3B-FF04355B3979}"/>
                  </a:ext>
                </a:extLst>
              </p:cNvPr>
              <p:cNvSpPr>
                <a:spLocks/>
              </p:cNvSpPr>
              <p:nvPr/>
            </p:nvSpPr>
            <p:spPr bwMode="auto">
              <a:xfrm>
                <a:off x="341523" y="5645220"/>
                <a:ext cx="26526" cy="56369"/>
              </a:xfrm>
              <a:custGeom>
                <a:avLst/>
                <a:gdLst>
                  <a:gd name="T0" fmla="*/ 1 w 6"/>
                  <a:gd name="T1" fmla="*/ 0 h 14"/>
                  <a:gd name="T2" fmla="*/ 1 w 6"/>
                  <a:gd name="T3" fmla="*/ 0 h 14"/>
                  <a:gd name="T4" fmla="*/ 3 w 6"/>
                  <a:gd name="T5" fmla="*/ 8 h 14"/>
                  <a:gd name="T6" fmla="*/ 6 w 6"/>
                  <a:gd name="T7" fmla="*/ 14 h 14"/>
                  <a:gd name="T8" fmla="*/ 1 w 6"/>
                  <a:gd name="T9" fmla="*/ 0 h 14"/>
                </a:gdLst>
                <a:ahLst/>
                <a:cxnLst>
                  <a:cxn ang="0">
                    <a:pos x="T0" y="T1"/>
                  </a:cxn>
                  <a:cxn ang="0">
                    <a:pos x="T2" y="T3"/>
                  </a:cxn>
                  <a:cxn ang="0">
                    <a:pos x="T4" y="T5"/>
                  </a:cxn>
                  <a:cxn ang="0">
                    <a:pos x="T6" y="T7"/>
                  </a:cxn>
                  <a:cxn ang="0">
                    <a:pos x="T8" y="T9"/>
                  </a:cxn>
                </a:cxnLst>
                <a:rect l="0" t="0" r="r" b="b"/>
                <a:pathLst>
                  <a:path w="6" h="14">
                    <a:moveTo>
                      <a:pt x="1" y="0"/>
                    </a:moveTo>
                    <a:cubicBezTo>
                      <a:pt x="1" y="0"/>
                      <a:pt x="1" y="0"/>
                      <a:pt x="1" y="0"/>
                    </a:cubicBezTo>
                    <a:cubicBezTo>
                      <a:pt x="3" y="2"/>
                      <a:pt x="3" y="5"/>
                      <a:pt x="3" y="8"/>
                    </a:cubicBezTo>
                    <a:cubicBezTo>
                      <a:pt x="4" y="11"/>
                      <a:pt x="5" y="12"/>
                      <a:pt x="6" y="14"/>
                    </a:cubicBezTo>
                    <a:cubicBezTo>
                      <a:pt x="0" y="14"/>
                      <a:pt x="2" y="6"/>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0" name="Freeform 855">
                <a:extLst>
                  <a:ext uri="{FF2B5EF4-FFF2-40B4-BE49-F238E27FC236}">
                    <a16:creationId xmlns="" xmlns:a16="http://schemas.microsoft.com/office/drawing/2014/main" id="{9FF2D647-6DF7-4F69-AC33-335762DD9B7F}"/>
                  </a:ext>
                </a:extLst>
              </p:cNvPr>
              <p:cNvSpPr>
                <a:spLocks/>
              </p:cNvSpPr>
              <p:nvPr/>
            </p:nvSpPr>
            <p:spPr bwMode="auto">
              <a:xfrm>
                <a:off x="407838" y="5655166"/>
                <a:ext cx="59683" cy="46420"/>
              </a:xfrm>
              <a:custGeom>
                <a:avLst/>
                <a:gdLst>
                  <a:gd name="T0" fmla="*/ 11 w 15"/>
                  <a:gd name="T1" fmla="*/ 0 h 11"/>
                  <a:gd name="T2" fmla="*/ 11 w 15"/>
                  <a:gd name="T3" fmla="*/ 2 h 11"/>
                  <a:gd name="T4" fmla="*/ 14 w 15"/>
                  <a:gd name="T5" fmla="*/ 1 h 11"/>
                  <a:gd name="T6" fmla="*/ 15 w 15"/>
                  <a:gd name="T7" fmla="*/ 5 h 11"/>
                  <a:gd name="T8" fmla="*/ 14 w 15"/>
                  <a:gd name="T9" fmla="*/ 4 h 11"/>
                  <a:gd name="T10" fmla="*/ 7 w 15"/>
                  <a:gd name="T11" fmla="*/ 6 h 11"/>
                  <a:gd name="T12" fmla="*/ 2 w 15"/>
                  <a:gd name="T13" fmla="*/ 9 h 11"/>
                  <a:gd name="T14" fmla="*/ 3 w 15"/>
                  <a:gd name="T15" fmla="*/ 11 h 11"/>
                  <a:gd name="T16" fmla="*/ 0 w 15"/>
                  <a:gd name="T17" fmla="*/ 9 h 11"/>
                  <a:gd name="T18" fmla="*/ 3 w 15"/>
                  <a:gd name="T19" fmla="*/ 4 h 11"/>
                  <a:gd name="T20" fmla="*/ 6 w 15"/>
                  <a:gd name="T21" fmla="*/ 3 h 11"/>
                  <a:gd name="T22" fmla="*/ 6 w 15"/>
                  <a:gd name="T23" fmla="*/ 1 h 11"/>
                  <a:gd name="T24" fmla="*/ 11 w 1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1">
                    <a:moveTo>
                      <a:pt x="11" y="0"/>
                    </a:moveTo>
                    <a:cubicBezTo>
                      <a:pt x="11" y="2"/>
                      <a:pt x="11" y="2"/>
                      <a:pt x="11" y="2"/>
                    </a:cubicBezTo>
                    <a:cubicBezTo>
                      <a:pt x="12" y="2"/>
                      <a:pt x="12" y="1"/>
                      <a:pt x="14" y="1"/>
                    </a:cubicBezTo>
                    <a:cubicBezTo>
                      <a:pt x="14" y="3"/>
                      <a:pt x="15" y="3"/>
                      <a:pt x="15" y="5"/>
                    </a:cubicBezTo>
                    <a:cubicBezTo>
                      <a:pt x="14" y="5"/>
                      <a:pt x="14" y="4"/>
                      <a:pt x="14" y="4"/>
                    </a:cubicBezTo>
                    <a:cubicBezTo>
                      <a:pt x="11" y="4"/>
                      <a:pt x="7" y="3"/>
                      <a:pt x="7" y="6"/>
                    </a:cubicBezTo>
                    <a:cubicBezTo>
                      <a:pt x="5" y="6"/>
                      <a:pt x="3" y="7"/>
                      <a:pt x="2" y="9"/>
                    </a:cubicBezTo>
                    <a:cubicBezTo>
                      <a:pt x="2" y="10"/>
                      <a:pt x="3" y="10"/>
                      <a:pt x="3" y="11"/>
                    </a:cubicBezTo>
                    <a:cubicBezTo>
                      <a:pt x="1" y="11"/>
                      <a:pt x="1" y="9"/>
                      <a:pt x="0" y="9"/>
                    </a:cubicBezTo>
                    <a:cubicBezTo>
                      <a:pt x="0" y="7"/>
                      <a:pt x="1" y="5"/>
                      <a:pt x="3" y="4"/>
                    </a:cubicBezTo>
                    <a:cubicBezTo>
                      <a:pt x="4" y="5"/>
                      <a:pt x="5" y="4"/>
                      <a:pt x="6" y="3"/>
                    </a:cubicBezTo>
                    <a:cubicBezTo>
                      <a:pt x="6" y="2"/>
                      <a:pt x="5" y="3"/>
                      <a:pt x="6" y="1"/>
                    </a:cubicBezTo>
                    <a:cubicBezTo>
                      <a:pt x="6" y="0"/>
                      <a:pt x="8"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1" name="Freeform 856">
                <a:extLst>
                  <a:ext uri="{FF2B5EF4-FFF2-40B4-BE49-F238E27FC236}">
                    <a16:creationId xmlns="" xmlns:a16="http://schemas.microsoft.com/office/drawing/2014/main" id="{431B364F-66C2-4409-9337-E0DDF5373483}"/>
                  </a:ext>
                </a:extLst>
              </p:cNvPr>
              <p:cNvSpPr>
                <a:spLocks/>
              </p:cNvSpPr>
              <p:nvPr/>
            </p:nvSpPr>
            <p:spPr bwMode="auto">
              <a:xfrm>
                <a:off x="321628" y="5668429"/>
                <a:ext cx="3317" cy="6631"/>
              </a:xfrm>
              <a:custGeom>
                <a:avLst/>
                <a:gdLst>
                  <a:gd name="T0" fmla="*/ 0 w 1"/>
                  <a:gd name="T1" fmla="*/ 0 h 2"/>
                  <a:gd name="T2" fmla="*/ 1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0"/>
                      <a:pt x="1" y="0"/>
                    </a:cubicBezTo>
                    <a:cubicBezTo>
                      <a:pt x="1" y="1"/>
                      <a:pt x="0" y="1"/>
                      <a:pt x="0"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2" name="Freeform 857">
                <a:extLst>
                  <a:ext uri="{FF2B5EF4-FFF2-40B4-BE49-F238E27FC236}">
                    <a16:creationId xmlns="" xmlns:a16="http://schemas.microsoft.com/office/drawing/2014/main" id="{85429C4C-5E35-42E8-9981-1DAEBCBC031A}"/>
                  </a:ext>
                </a:extLst>
              </p:cNvPr>
              <p:cNvSpPr>
                <a:spLocks/>
              </p:cNvSpPr>
              <p:nvPr/>
            </p:nvSpPr>
            <p:spPr bwMode="auto">
              <a:xfrm>
                <a:off x="321628" y="5681692"/>
                <a:ext cx="9948" cy="9948"/>
              </a:xfrm>
              <a:custGeom>
                <a:avLst/>
                <a:gdLst>
                  <a:gd name="T0" fmla="*/ 0 w 2"/>
                  <a:gd name="T1" fmla="*/ 0 h 3"/>
                  <a:gd name="T2" fmla="*/ 0 w 2"/>
                  <a:gd name="T3" fmla="*/ 3 h 3"/>
                  <a:gd name="T4" fmla="*/ 0 w 2"/>
                  <a:gd name="T5" fmla="*/ 0 h 3"/>
                </a:gdLst>
                <a:ahLst/>
                <a:cxnLst>
                  <a:cxn ang="0">
                    <a:pos x="T0" y="T1"/>
                  </a:cxn>
                  <a:cxn ang="0">
                    <a:pos x="T2" y="T3"/>
                  </a:cxn>
                  <a:cxn ang="0">
                    <a:pos x="T4" y="T5"/>
                  </a:cxn>
                </a:cxnLst>
                <a:rect l="0" t="0" r="r" b="b"/>
                <a:pathLst>
                  <a:path w="2" h="3">
                    <a:moveTo>
                      <a:pt x="0" y="0"/>
                    </a:moveTo>
                    <a:cubicBezTo>
                      <a:pt x="1" y="0"/>
                      <a:pt x="2" y="3"/>
                      <a:pt x="0" y="3"/>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3" name="Freeform 858">
                <a:extLst>
                  <a:ext uri="{FF2B5EF4-FFF2-40B4-BE49-F238E27FC236}">
                    <a16:creationId xmlns="" xmlns:a16="http://schemas.microsoft.com/office/drawing/2014/main" id="{3BF89606-887A-4458-8A20-3B7CDB59D138}"/>
                  </a:ext>
                </a:extLst>
              </p:cNvPr>
              <p:cNvSpPr>
                <a:spLocks/>
              </p:cNvSpPr>
              <p:nvPr/>
            </p:nvSpPr>
            <p:spPr bwMode="auto">
              <a:xfrm>
                <a:off x="540468" y="5681692"/>
                <a:ext cx="3317" cy="6631"/>
              </a:xfrm>
              <a:custGeom>
                <a:avLst/>
                <a:gdLst>
                  <a:gd name="T0" fmla="*/ 0 w 1"/>
                  <a:gd name="T1" fmla="*/ 0 h 2"/>
                  <a:gd name="T2" fmla="*/ 1 w 1"/>
                  <a:gd name="T3" fmla="*/ 0 h 2"/>
                  <a:gd name="T4" fmla="*/ 1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2"/>
                    </a:cubicBezTo>
                    <a:cubicBezTo>
                      <a:pt x="0" y="2"/>
                      <a:pt x="0" y="2"/>
                      <a:pt x="0" y="2"/>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4" name="Freeform 859">
                <a:extLst>
                  <a:ext uri="{FF2B5EF4-FFF2-40B4-BE49-F238E27FC236}">
                    <a16:creationId xmlns="" xmlns:a16="http://schemas.microsoft.com/office/drawing/2014/main" id="{3C24F8F8-3AEF-44D8-86F5-BEBEF908665E}"/>
                  </a:ext>
                </a:extLst>
              </p:cNvPr>
              <p:cNvSpPr>
                <a:spLocks/>
              </p:cNvSpPr>
              <p:nvPr/>
            </p:nvSpPr>
            <p:spPr bwMode="auto">
              <a:xfrm>
                <a:off x="318312" y="5691640"/>
                <a:ext cx="116052" cy="208893"/>
              </a:xfrm>
              <a:custGeom>
                <a:avLst/>
                <a:gdLst>
                  <a:gd name="T0" fmla="*/ 1 w 29"/>
                  <a:gd name="T1" fmla="*/ 0 h 52"/>
                  <a:gd name="T2" fmla="*/ 3 w 29"/>
                  <a:gd name="T3" fmla="*/ 1 h 52"/>
                  <a:gd name="T4" fmla="*/ 3 w 29"/>
                  <a:gd name="T5" fmla="*/ 13 h 52"/>
                  <a:gd name="T6" fmla="*/ 11 w 29"/>
                  <a:gd name="T7" fmla="*/ 16 h 52"/>
                  <a:gd name="T8" fmla="*/ 13 w 29"/>
                  <a:gd name="T9" fmla="*/ 15 h 52"/>
                  <a:gd name="T10" fmla="*/ 16 w 29"/>
                  <a:gd name="T11" fmla="*/ 16 h 52"/>
                  <a:gd name="T12" fmla="*/ 21 w 29"/>
                  <a:gd name="T13" fmla="*/ 14 h 52"/>
                  <a:gd name="T14" fmla="*/ 21 w 29"/>
                  <a:gd name="T15" fmla="*/ 12 h 52"/>
                  <a:gd name="T16" fmla="*/ 26 w 29"/>
                  <a:gd name="T17" fmla="*/ 15 h 52"/>
                  <a:gd name="T18" fmla="*/ 28 w 29"/>
                  <a:gd name="T19" fmla="*/ 14 h 52"/>
                  <a:gd name="T20" fmla="*/ 29 w 29"/>
                  <a:gd name="T21" fmla="*/ 18 h 52"/>
                  <a:gd name="T22" fmla="*/ 23 w 29"/>
                  <a:gd name="T23" fmla="*/ 14 h 52"/>
                  <a:gd name="T24" fmla="*/ 13 w 29"/>
                  <a:gd name="T25" fmla="*/ 17 h 52"/>
                  <a:gd name="T26" fmla="*/ 4 w 29"/>
                  <a:gd name="T27" fmla="*/ 15 h 52"/>
                  <a:gd name="T28" fmla="*/ 3 w 29"/>
                  <a:gd name="T29" fmla="*/ 20 h 52"/>
                  <a:gd name="T30" fmla="*/ 3 w 29"/>
                  <a:gd name="T31" fmla="*/ 17 h 52"/>
                  <a:gd name="T32" fmla="*/ 5 w 29"/>
                  <a:gd name="T33" fmla="*/ 25 h 52"/>
                  <a:gd name="T34" fmla="*/ 7 w 29"/>
                  <a:gd name="T35" fmla="*/ 23 h 52"/>
                  <a:gd name="T36" fmla="*/ 9 w 29"/>
                  <a:gd name="T37" fmla="*/ 25 h 52"/>
                  <a:gd name="T38" fmla="*/ 5 w 29"/>
                  <a:gd name="T39" fmla="*/ 25 h 52"/>
                  <a:gd name="T40" fmla="*/ 10 w 29"/>
                  <a:gd name="T41" fmla="*/ 25 h 52"/>
                  <a:gd name="T42" fmla="*/ 11 w 29"/>
                  <a:gd name="T43" fmla="*/ 26 h 52"/>
                  <a:gd name="T44" fmla="*/ 12 w 29"/>
                  <a:gd name="T45" fmla="*/ 24 h 52"/>
                  <a:gd name="T46" fmla="*/ 15 w 29"/>
                  <a:gd name="T47" fmla="*/ 25 h 52"/>
                  <a:gd name="T48" fmla="*/ 12 w 29"/>
                  <a:gd name="T49" fmla="*/ 26 h 52"/>
                  <a:gd name="T50" fmla="*/ 18 w 29"/>
                  <a:gd name="T51" fmla="*/ 21 h 52"/>
                  <a:gd name="T52" fmla="*/ 11 w 29"/>
                  <a:gd name="T53" fmla="*/ 27 h 52"/>
                  <a:gd name="T54" fmla="*/ 6 w 29"/>
                  <a:gd name="T55" fmla="*/ 29 h 52"/>
                  <a:gd name="T56" fmla="*/ 3 w 29"/>
                  <a:gd name="T57" fmla="*/ 26 h 52"/>
                  <a:gd name="T58" fmla="*/ 3 w 29"/>
                  <a:gd name="T59" fmla="*/ 29 h 52"/>
                  <a:gd name="T60" fmla="*/ 2 w 29"/>
                  <a:gd name="T61" fmla="*/ 29 h 52"/>
                  <a:gd name="T62" fmla="*/ 4 w 29"/>
                  <a:gd name="T63" fmla="*/ 34 h 52"/>
                  <a:gd name="T64" fmla="*/ 2 w 29"/>
                  <a:gd name="T65" fmla="*/ 52 h 52"/>
                  <a:gd name="T66" fmla="*/ 1 w 29"/>
                  <a:gd name="T67" fmla="*/ 37 h 52"/>
                  <a:gd name="T68" fmla="*/ 2 w 29"/>
                  <a:gd name="T69" fmla="*/ 32 h 52"/>
                  <a:gd name="T70" fmla="*/ 3 w 29"/>
                  <a:gd name="T71" fmla="*/ 27 h 52"/>
                  <a:gd name="T72" fmla="*/ 2 w 29"/>
                  <a:gd name="T73" fmla="*/ 16 h 52"/>
                  <a:gd name="T74" fmla="*/ 1 w 29"/>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52">
                    <a:moveTo>
                      <a:pt x="1" y="0"/>
                    </a:moveTo>
                    <a:cubicBezTo>
                      <a:pt x="2" y="0"/>
                      <a:pt x="2" y="2"/>
                      <a:pt x="3" y="1"/>
                    </a:cubicBezTo>
                    <a:cubicBezTo>
                      <a:pt x="2" y="5"/>
                      <a:pt x="3" y="9"/>
                      <a:pt x="3" y="13"/>
                    </a:cubicBezTo>
                    <a:cubicBezTo>
                      <a:pt x="7" y="13"/>
                      <a:pt x="9" y="14"/>
                      <a:pt x="11" y="16"/>
                    </a:cubicBezTo>
                    <a:cubicBezTo>
                      <a:pt x="12" y="16"/>
                      <a:pt x="12" y="15"/>
                      <a:pt x="13" y="15"/>
                    </a:cubicBezTo>
                    <a:cubicBezTo>
                      <a:pt x="14" y="15"/>
                      <a:pt x="15" y="16"/>
                      <a:pt x="16" y="16"/>
                    </a:cubicBezTo>
                    <a:cubicBezTo>
                      <a:pt x="18" y="15"/>
                      <a:pt x="19" y="14"/>
                      <a:pt x="21" y="14"/>
                    </a:cubicBezTo>
                    <a:cubicBezTo>
                      <a:pt x="21" y="13"/>
                      <a:pt x="20" y="13"/>
                      <a:pt x="21" y="12"/>
                    </a:cubicBezTo>
                    <a:cubicBezTo>
                      <a:pt x="23" y="11"/>
                      <a:pt x="25" y="13"/>
                      <a:pt x="26" y="15"/>
                    </a:cubicBezTo>
                    <a:cubicBezTo>
                      <a:pt x="27" y="15"/>
                      <a:pt x="27" y="14"/>
                      <a:pt x="28" y="14"/>
                    </a:cubicBezTo>
                    <a:cubicBezTo>
                      <a:pt x="28" y="15"/>
                      <a:pt x="28" y="17"/>
                      <a:pt x="29" y="18"/>
                    </a:cubicBezTo>
                    <a:cubicBezTo>
                      <a:pt x="26" y="18"/>
                      <a:pt x="26" y="14"/>
                      <a:pt x="23" y="14"/>
                    </a:cubicBezTo>
                    <a:cubicBezTo>
                      <a:pt x="21" y="16"/>
                      <a:pt x="17" y="20"/>
                      <a:pt x="13" y="17"/>
                    </a:cubicBezTo>
                    <a:cubicBezTo>
                      <a:pt x="10" y="18"/>
                      <a:pt x="8" y="15"/>
                      <a:pt x="4" y="15"/>
                    </a:cubicBezTo>
                    <a:cubicBezTo>
                      <a:pt x="3" y="16"/>
                      <a:pt x="5" y="19"/>
                      <a:pt x="3" y="20"/>
                    </a:cubicBezTo>
                    <a:cubicBezTo>
                      <a:pt x="2" y="20"/>
                      <a:pt x="3" y="18"/>
                      <a:pt x="3" y="17"/>
                    </a:cubicBezTo>
                    <a:cubicBezTo>
                      <a:pt x="1" y="19"/>
                      <a:pt x="3" y="24"/>
                      <a:pt x="5" y="25"/>
                    </a:cubicBezTo>
                    <a:cubicBezTo>
                      <a:pt x="5" y="24"/>
                      <a:pt x="6" y="24"/>
                      <a:pt x="7" y="23"/>
                    </a:cubicBezTo>
                    <a:cubicBezTo>
                      <a:pt x="8" y="24"/>
                      <a:pt x="8" y="25"/>
                      <a:pt x="9" y="25"/>
                    </a:cubicBezTo>
                    <a:cubicBezTo>
                      <a:pt x="8" y="27"/>
                      <a:pt x="6" y="26"/>
                      <a:pt x="5" y="25"/>
                    </a:cubicBezTo>
                    <a:cubicBezTo>
                      <a:pt x="5" y="27"/>
                      <a:pt x="10" y="27"/>
                      <a:pt x="10" y="25"/>
                    </a:cubicBezTo>
                    <a:cubicBezTo>
                      <a:pt x="10" y="25"/>
                      <a:pt x="11" y="25"/>
                      <a:pt x="11" y="26"/>
                    </a:cubicBezTo>
                    <a:cubicBezTo>
                      <a:pt x="12" y="26"/>
                      <a:pt x="11" y="24"/>
                      <a:pt x="12" y="24"/>
                    </a:cubicBezTo>
                    <a:cubicBezTo>
                      <a:pt x="13" y="25"/>
                      <a:pt x="15" y="23"/>
                      <a:pt x="15" y="25"/>
                    </a:cubicBezTo>
                    <a:cubicBezTo>
                      <a:pt x="15" y="26"/>
                      <a:pt x="13" y="26"/>
                      <a:pt x="12" y="26"/>
                    </a:cubicBezTo>
                    <a:cubicBezTo>
                      <a:pt x="14" y="28"/>
                      <a:pt x="18" y="24"/>
                      <a:pt x="18" y="21"/>
                    </a:cubicBezTo>
                    <a:cubicBezTo>
                      <a:pt x="21" y="23"/>
                      <a:pt x="14" y="32"/>
                      <a:pt x="11" y="27"/>
                    </a:cubicBezTo>
                    <a:cubicBezTo>
                      <a:pt x="9" y="28"/>
                      <a:pt x="8" y="29"/>
                      <a:pt x="6" y="29"/>
                    </a:cubicBezTo>
                    <a:cubicBezTo>
                      <a:pt x="5" y="28"/>
                      <a:pt x="5" y="26"/>
                      <a:pt x="3" y="26"/>
                    </a:cubicBezTo>
                    <a:cubicBezTo>
                      <a:pt x="3" y="26"/>
                      <a:pt x="4" y="28"/>
                      <a:pt x="3" y="29"/>
                    </a:cubicBezTo>
                    <a:cubicBezTo>
                      <a:pt x="3" y="29"/>
                      <a:pt x="3" y="30"/>
                      <a:pt x="2" y="29"/>
                    </a:cubicBezTo>
                    <a:cubicBezTo>
                      <a:pt x="3" y="31"/>
                      <a:pt x="3" y="32"/>
                      <a:pt x="4" y="34"/>
                    </a:cubicBezTo>
                    <a:cubicBezTo>
                      <a:pt x="0" y="38"/>
                      <a:pt x="3" y="46"/>
                      <a:pt x="2" y="52"/>
                    </a:cubicBezTo>
                    <a:cubicBezTo>
                      <a:pt x="1" y="47"/>
                      <a:pt x="1" y="42"/>
                      <a:pt x="1" y="37"/>
                    </a:cubicBezTo>
                    <a:cubicBezTo>
                      <a:pt x="2" y="35"/>
                      <a:pt x="2" y="34"/>
                      <a:pt x="2" y="32"/>
                    </a:cubicBezTo>
                    <a:cubicBezTo>
                      <a:pt x="2" y="30"/>
                      <a:pt x="3" y="29"/>
                      <a:pt x="3" y="27"/>
                    </a:cubicBezTo>
                    <a:cubicBezTo>
                      <a:pt x="3" y="23"/>
                      <a:pt x="0" y="19"/>
                      <a:pt x="2" y="16"/>
                    </a:cubicBezTo>
                    <a:cubicBezTo>
                      <a:pt x="1" y="11"/>
                      <a:pt x="2" y="5"/>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5" name="Freeform 860">
                <a:extLst>
                  <a:ext uri="{FF2B5EF4-FFF2-40B4-BE49-F238E27FC236}">
                    <a16:creationId xmlns="" xmlns:a16="http://schemas.microsoft.com/office/drawing/2014/main" id="{20BC1CB3-42DD-4C22-80A1-3203E1D85379}"/>
                  </a:ext>
                </a:extLst>
              </p:cNvPr>
              <p:cNvSpPr>
                <a:spLocks/>
              </p:cNvSpPr>
              <p:nvPr/>
            </p:nvSpPr>
            <p:spPr bwMode="auto">
              <a:xfrm>
                <a:off x="391258" y="5691640"/>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1"/>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6" name="Freeform 861">
                <a:extLst>
                  <a:ext uri="{FF2B5EF4-FFF2-40B4-BE49-F238E27FC236}">
                    <a16:creationId xmlns="" xmlns:a16="http://schemas.microsoft.com/office/drawing/2014/main" id="{0F51E49B-9CD5-4FA5-86A5-117A8B3E29C0}"/>
                  </a:ext>
                </a:extLst>
              </p:cNvPr>
              <p:cNvSpPr>
                <a:spLocks/>
              </p:cNvSpPr>
              <p:nvPr/>
            </p:nvSpPr>
            <p:spPr bwMode="auto">
              <a:xfrm>
                <a:off x="447627" y="5691640"/>
                <a:ext cx="13263" cy="13263"/>
              </a:xfrm>
              <a:custGeom>
                <a:avLst/>
                <a:gdLst>
                  <a:gd name="T0" fmla="*/ 0 w 3"/>
                  <a:gd name="T1" fmla="*/ 0 h 3"/>
                  <a:gd name="T2" fmla="*/ 2 w 3"/>
                  <a:gd name="T3" fmla="*/ 3 h 3"/>
                  <a:gd name="T4" fmla="*/ 0 w 3"/>
                  <a:gd name="T5" fmla="*/ 0 h 3"/>
                </a:gdLst>
                <a:ahLst/>
                <a:cxnLst>
                  <a:cxn ang="0">
                    <a:pos x="T0" y="T1"/>
                  </a:cxn>
                  <a:cxn ang="0">
                    <a:pos x="T2" y="T3"/>
                  </a:cxn>
                  <a:cxn ang="0">
                    <a:pos x="T4" y="T5"/>
                  </a:cxn>
                </a:cxnLst>
                <a:rect l="0" t="0" r="r" b="b"/>
                <a:pathLst>
                  <a:path w="3" h="3">
                    <a:moveTo>
                      <a:pt x="0" y="0"/>
                    </a:moveTo>
                    <a:cubicBezTo>
                      <a:pt x="2" y="0"/>
                      <a:pt x="3" y="1"/>
                      <a:pt x="2" y="3"/>
                    </a:cubicBezTo>
                    <a:cubicBezTo>
                      <a:pt x="1"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7" name="Freeform 862">
                <a:extLst>
                  <a:ext uri="{FF2B5EF4-FFF2-40B4-BE49-F238E27FC236}">
                    <a16:creationId xmlns="" xmlns:a16="http://schemas.microsoft.com/office/drawing/2014/main" id="{14992508-4448-43BA-883B-0AF274356024}"/>
                  </a:ext>
                </a:extLst>
              </p:cNvPr>
              <p:cNvSpPr>
                <a:spLocks/>
              </p:cNvSpPr>
              <p:nvPr/>
            </p:nvSpPr>
            <p:spPr bwMode="auto">
              <a:xfrm>
                <a:off x="474153" y="5691640"/>
                <a:ext cx="33157" cy="13263"/>
              </a:xfrm>
              <a:custGeom>
                <a:avLst/>
                <a:gdLst>
                  <a:gd name="T0" fmla="*/ 8 w 8"/>
                  <a:gd name="T1" fmla="*/ 1 h 3"/>
                  <a:gd name="T2" fmla="*/ 7 w 8"/>
                  <a:gd name="T3" fmla="*/ 3 h 3"/>
                  <a:gd name="T4" fmla="*/ 2 w 8"/>
                  <a:gd name="T5" fmla="*/ 2 h 3"/>
                  <a:gd name="T6" fmla="*/ 8 w 8"/>
                  <a:gd name="T7" fmla="*/ 1 h 3"/>
                </a:gdLst>
                <a:ahLst/>
                <a:cxnLst>
                  <a:cxn ang="0">
                    <a:pos x="T0" y="T1"/>
                  </a:cxn>
                  <a:cxn ang="0">
                    <a:pos x="T2" y="T3"/>
                  </a:cxn>
                  <a:cxn ang="0">
                    <a:pos x="T4" y="T5"/>
                  </a:cxn>
                  <a:cxn ang="0">
                    <a:pos x="T6" y="T7"/>
                  </a:cxn>
                </a:cxnLst>
                <a:rect l="0" t="0" r="r" b="b"/>
                <a:pathLst>
                  <a:path w="8" h="3">
                    <a:moveTo>
                      <a:pt x="8" y="1"/>
                    </a:moveTo>
                    <a:cubicBezTo>
                      <a:pt x="8" y="2"/>
                      <a:pt x="7" y="2"/>
                      <a:pt x="7" y="3"/>
                    </a:cubicBezTo>
                    <a:cubicBezTo>
                      <a:pt x="5" y="2"/>
                      <a:pt x="4" y="2"/>
                      <a:pt x="2" y="2"/>
                    </a:cubicBezTo>
                    <a:cubicBezTo>
                      <a:pt x="0" y="0"/>
                      <a:pt x="6" y="1"/>
                      <a:pt x="8"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8" name="Freeform 863">
                <a:extLst>
                  <a:ext uri="{FF2B5EF4-FFF2-40B4-BE49-F238E27FC236}">
                    <a16:creationId xmlns="" xmlns:a16="http://schemas.microsoft.com/office/drawing/2014/main" id="{3C5BD75B-A32A-4F77-AED2-407FBF4BBCF8}"/>
                  </a:ext>
                </a:extLst>
              </p:cNvPr>
              <p:cNvSpPr>
                <a:spLocks noEditPoints="1"/>
              </p:cNvSpPr>
              <p:nvPr/>
            </p:nvSpPr>
            <p:spPr bwMode="auto">
              <a:xfrm>
                <a:off x="411153" y="5691640"/>
                <a:ext cx="165787" cy="139261"/>
              </a:xfrm>
              <a:custGeom>
                <a:avLst/>
                <a:gdLst>
                  <a:gd name="T0" fmla="*/ 40 w 41"/>
                  <a:gd name="T1" fmla="*/ 2 h 34"/>
                  <a:gd name="T2" fmla="*/ 38 w 41"/>
                  <a:gd name="T3" fmla="*/ 3 h 34"/>
                  <a:gd name="T4" fmla="*/ 29 w 41"/>
                  <a:gd name="T5" fmla="*/ 8 h 34"/>
                  <a:gd name="T6" fmla="*/ 28 w 41"/>
                  <a:gd name="T7" fmla="*/ 13 h 34"/>
                  <a:gd name="T8" fmla="*/ 30 w 41"/>
                  <a:gd name="T9" fmla="*/ 21 h 34"/>
                  <a:gd name="T10" fmla="*/ 28 w 41"/>
                  <a:gd name="T11" fmla="*/ 27 h 34"/>
                  <a:gd name="T12" fmla="*/ 27 w 41"/>
                  <a:gd name="T13" fmla="*/ 27 h 34"/>
                  <a:gd name="T14" fmla="*/ 27 w 41"/>
                  <a:gd name="T15" fmla="*/ 29 h 34"/>
                  <a:gd name="T16" fmla="*/ 26 w 41"/>
                  <a:gd name="T17" fmla="*/ 25 h 34"/>
                  <a:gd name="T18" fmla="*/ 23 w 41"/>
                  <a:gd name="T19" fmla="*/ 20 h 34"/>
                  <a:gd name="T20" fmla="*/ 23 w 41"/>
                  <a:gd name="T21" fmla="*/ 16 h 34"/>
                  <a:gd name="T22" fmla="*/ 22 w 41"/>
                  <a:gd name="T23" fmla="*/ 11 h 34"/>
                  <a:gd name="T24" fmla="*/ 19 w 41"/>
                  <a:gd name="T25" fmla="*/ 14 h 34"/>
                  <a:gd name="T26" fmla="*/ 16 w 41"/>
                  <a:gd name="T27" fmla="*/ 9 h 34"/>
                  <a:gd name="T28" fmla="*/ 16 w 41"/>
                  <a:gd name="T29" fmla="*/ 7 h 34"/>
                  <a:gd name="T30" fmla="*/ 12 w 41"/>
                  <a:gd name="T31" fmla="*/ 8 h 34"/>
                  <a:gd name="T32" fmla="*/ 0 w 41"/>
                  <a:gd name="T33" fmla="*/ 5 h 34"/>
                  <a:gd name="T34" fmla="*/ 6 w 41"/>
                  <a:gd name="T35" fmla="*/ 5 h 34"/>
                  <a:gd name="T36" fmla="*/ 9 w 41"/>
                  <a:gd name="T37" fmla="*/ 4 h 34"/>
                  <a:gd name="T38" fmla="*/ 14 w 41"/>
                  <a:gd name="T39" fmla="*/ 7 h 34"/>
                  <a:gd name="T40" fmla="*/ 17 w 41"/>
                  <a:gd name="T41" fmla="*/ 4 h 34"/>
                  <a:gd name="T42" fmla="*/ 15 w 41"/>
                  <a:gd name="T43" fmla="*/ 3 h 34"/>
                  <a:gd name="T44" fmla="*/ 23 w 41"/>
                  <a:gd name="T45" fmla="*/ 9 h 34"/>
                  <a:gd name="T46" fmla="*/ 20 w 41"/>
                  <a:gd name="T47" fmla="*/ 4 h 34"/>
                  <a:gd name="T48" fmla="*/ 27 w 41"/>
                  <a:gd name="T49" fmla="*/ 2 h 34"/>
                  <a:gd name="T50" fmla="*/ 38 w 41"/>
                  <a:gd name="T51" fmla="*/ 3 h 34"/>
                  <a:gd name="T52" fmla="*/ 33 w 41"/>
                  <a:gd name="T53" fmla="*/ 3 h 34"/>
                  <a:gd name="T54" fmla="*/ 31 w 41"/>
                  <a:gd name="T55" fmla="*/ 3 h 34"/>
                  <a:gd name="T56" fmla="*/ 24 w 41"/>
                  <a:gd name="T57" fmla="*/ 10 h 34"/>
                  <a:gd name="T58" fmla="*/ 28 w 41"/>
                  <a:gd name="T59" fmla="*/ 5 h 34"/>
                  <a:gd name="T60" fmla="*/ 25 w 41"/>
                  <a:gd name="T61" fmla="*/ 5 h 34"/>
                  <a:gd name="T62" fmla="*/ 23 w 41"/>
                  <a:gd name="T63" fmla="*/ 15 h 34"/>
                  <a:gd name="T64" fmla="*/ 25 w 41"/>
                  <a:gd name="T65" fmla="*/ 11 h 34"/>
                  <a:gd name="T66" fmla="*/ 25 w 41"/>
                  <a:gd name="T67" fmla="*/ 15 h 34"/>
                  <a:gd name="T68" fmla="*/ 25 w 41"/>
                  <a:gd name="T69" fmla="*/ 16 h 34"/>
                  <a:gd name="T70" fmla="*/ 27 w 41"/>
                  <a:gd name="T71" fmla="*/ 17 h 34"/>
                  <a:gd name="T72" fmla="*/ 25 w 41"/>
                  <a:gd name="T7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34">
                    <a:moveTo>
                      <a:pt x="38" y="3"/>
                    </a:moveTo>
                    <a:cubicBezTo>
                      <a:pt x="39" y="3"/>
                      <a:pt x="39" y="2"/>
                      <a:pt x="40" y="2"/>
                    </a:cubicBezTo>
                    <a:cubicBezTo>
                      <a:pt x="41" y="6"/>
                      <a:pt x="41" y="6"/>
                      <a:pt x="41" y="6"/>
                    </a:cubicBezTo>
                    <a:cubicBezTo>
                      <a:pt x="39" y="5"/>
                      <a:pt x="39" y="4"/>
                      <a:pt x="38" y="3"/>
                    </a:cubicBezTo>
                    <a:cubicBezTo>
                      <a:pt x="36" y="4"/>
                      <a:pt x="35" y="5"/>
                      <a:pt x="33" y="6"/>
                    </a:cubicBezTo>
                    <a:cubicBezTo>
                      <a:pt x="31" y="5"/>
                      <a:pt x="29" y="6"/>
                      <a:pt x="29" y="8"/>
                    </a:cubicBezTo>
                    <a:cubicBezTo>
                      <a:pt x="28" y="8"/>
                      <a:pt x="28" y="8"/>
                      <a:pt x="28" y="8"/>
                    </a:cubicBezTo>
                    <a:cubicBezTo>
                      <a:pt x="27" y="10"/>
                      <a:pt x="29" y="12"/>
                      <a:pt x="28" y="13"/>
                    </a:cubicBezTo>
                    <a:cubicBezTo>
                      <a:pt x="29" y="15"/>
                      <a:pt x="30" y="19"/>
                      <a:pt x="28" y="21"/>
                    </a:cubicBezTo>
                    <a:cubicBezTo>
                      <a:pt x="29" y="21"/>
                      <a:pt x="30" y="21"/>
                      <a:pt x="30" y="21"/>
                    </a:cubicBezTo>
                    <a:cubicBezTo>
                      <a:pt x="30" y="23"/>
                      <a:pt x="30" y="26"/>
                      <a:pt x="30" y="27"/>
                    </a:cubicBezTo>
                    <a:cubicBezTo>
                      <a:pt x="29" y="28"/>
                      <a:pt x="29" y="27"/>
                      <a:pt x="28" y="27"/>
                    </a:cubicBezTo>
                    <a:cubicBezTo>
                      <a:pt x="29" y="25"/>
                      <a:pt x="29" y="24"/>
                      <a:pt x="28" y="23"/>
                    </a:cubicBezTo>
                    <a:cubicBezTo>
                      <a:pt x="28" y="24"/>
                      <a:pt x="28" y="26"/>
                      <a:pt x="27" y="27"/>
                    </a:cubicBezTo>
                    <a:cubicBezTo>
                      <a:pt x="27" y="27"/>
                      <a:pt x="29" y="27"/>
                      <a:pt x="28" y="28"/>
                    </a:cubicBezTo>
                    <a:cubicBezTo>
                      <a:pt x="28" y="29"/>
                      <a:pt x="27" y="29"/>
                      <a:pt x="27" y="29"/>
                    </a:cubicBezTo>
                    <a:cubicBezTo>
                      <a:pt x="26" y="31"/>
                      <a:pt x="27" y="33"/>
                      <a:pt x="25" y="34"/>
                    </a:cubicBezTo>
                    <a:cubicBezTo>
                      <a:pt x="26" y="30"/>
                      <a:pt x="23" y="27"/>
                      <a:pt x="26" y="25"/>
                    </a:cubicBezTo>
                    <a:cubicBezTo>
                      <a:pt x="26" y="24"/>
                      <a:pt x="26" y="23"/>
                      <a:pt x="26" y="22"/>
                    </a:cubicBezTo>
                    <a:cubicBezTo>
                      <a:pt x="25" y="23"/>
                      <a:pt x="23" y="22"/>
                      <a:pt x="23" y="20"/>
                    </a:cubicBezTo>
                    <a:cubicBezTo>
                      <a:pt x="24" y="20"/>
                      <a:pt x="26" y="22"/>
                      <a:pt x="27" y="20"/>
                    </a:cubicBezTo>
                    <a:cubicBezTo>
                      <a:pt x="26" y="20"/>
                      <a:pt x="22" y="19"/>
                      <a:pt x="23" y="16"/>
                    </a:cubicBezTo>
                    <a:cubicBezTo>
                      <a:pt x="23" y="15"/>
                      <a:pt x="22" y="15"/>
                      <a:pt x="22" y="15"/>
                    </a:cubicBezTo>
                    <a:cubicBezTo>
                      <a:pt x="23" y="14"/>
                      <a:pt x="22" y="12"/>
                      <a:pt x="22" y="11"/>
                    </a:cubicBezTo>
                    <a:cubicBezTo>
                      <a:pt x="21" y="11"/>
                      <a:pt x="20" y="11"/>
                      <a:pt x="19" y="11"/>
                    </a:cubicBezTo>
                    <a:cubicBezTo>
                      <a:pt x="18" y="12"/>
                      <a:pt x="19" y="12"/>
                      <a:pt x="19" y="14"/>
                    </a:cubicBezTo>
                    <a:cubicBezTo>
                      <a:pt x="17" y="13"/>
                      <a:pt x="16" y="16"/>
                      <a:pt x="14" y="14"/>
                    </a:cubicBezTo>
                    <a:cubicBezTo>
                      <a:pt x="15" y="13"/>
                      <a:pt x="18" y="11"/>
                      <a:pt x="16" y="9"/>
                    </a:cubicBezTo>
                    <a:cubicBezTo>
                      <a:pt x="17" y="8"/>
                      <a:pt x="17" y="8"/>
                      <a:pt x="17" y="7"/>
                    </a:cubicBezTo>
                    <a:cubicBezTo>
                      <a:pt x="17" y="7"/>
                      <a:pt x="17" y="7"/>
                      <a:pt x="16" y="7"/>
                    </a:cubicBezTo>
                    <a:cubicBezTo>
                      <a:pt x="14" y="8"/>
                      <a:pt x="17" y="10"/>
                      <a:pt x="16" y="11"/>
                    </a:cubicBezTo>
                    <a:cubicBezTo>
                      <a:pt x="14" y="10"/>
                      <a:pt x="13" y="9"/>
                      <a:pt x="12" y="8"/>
                    </a:cubicBezTo>
                    <a:cubicBezTo>
                      <a:pt x="9" y="8"/>
                      <a:pt x="5" y="6"/>
                      <a:pt x="2" y="8"/>
                    </a:cubicBezTo>
                    <a:cubicBezTo>
                      <a:pt x="1" y="8"/>
                      <a:pt x="1" y="6"/>
                      <a:pt x="0" y="5"/>
                    </a:cubicBezTo>
                    <a:cubicBezTo>
                      <a:pt x="3" y="5"/>
                      <a:pt x="4" y="3"/>
                      <a:pt x="6" y="3"/>
                    </a:cubicBezTo>
                    <a:cubicBezTo>
                      <a:pt x="7" y="3"/>
                      <a:pt x="6" y="5"/>
                      <a:pt x="6" y="5"/>
                    </a:cubicBezTo>
                    <a:cubicBezTo>
                      <a:pt x="7" y="5"/>
                      <a:pt x="7" y="6"/>
                      <a:pt x="8" y="5"/>
                    </a:cubicBezTo>
                    <a:cubicBezTo>
                      <a:pt x="9" y="5"/>
                      <a:pt x="9" y="4"/>
                      <a:pt x="9" y="4"/>
                    </a:cubicBezTo>
                    <a:cubicBezTo>
                      <a:pt x="11" y="4"/>
                      <a:pt x="11" y="4"/>
                      <a:pt x="12" y="5"/>
                    </a:cubicBezTo>
                    <a:cubicBezTo>
                      <a:pt x="12" y="6"/>
                      <a:pt x="12" y="7"/>
                      <a:pt x="14" y="7"/>
                    </a:cubicBezTo>
                    <a:cubicBezTo>
                      <a:pt x="15" y="6"/>
                      <a:pt x="15" y="5"/>
                      <a:pt x="17" y="5"/>
                    </a:cubicBezTo>
                    <a:cubicBezTo>
                      <a:pt x="17" y="4"/>
                      <a:pt x="17" y="4"/>
                      <a:pt x="17" y="4"/>
                    </a:cubicBezTo>
                    <a:cubicBezTo>
                      <a:pt x="16" y="3"/>
                      <a:pt x="15" y="5"/>
                      <a:pt x="14" y="4"/>
                    </a:cubicBezTo>
                    <a:cubicBezTo>
                      <a:pt x="14" y="3"/>
                      <a:pt x="15" y="3"/>
                      <a:pt x="15" y="3"/>
                    </a:cubicBezTo>
                    <a:cubicBezTo>
                      <a:pt x="19" y="3"/>
                      <a:pt x="19" y="5"/>
                      <a:pt x="19" y="9"/>
                    </a:cubicBezTo>
                    <a:cubicBezTo>
                      <a:pt x="19" y="10"/>
                      <a:pt x="22" y="10"/>
                      <a:pt x="23" y="9"/>
                    </a:cubicBezTo>
                    <a:cubicBezTo>
                      <a:pt x="22" y="8"/>
                      <a:pt x="21" y="9"/>
                      <a:pt x="20" y="8"/>
                    </a:cubicBezTo>
                    <a:cubicBezTo>
                      <a:pt x="21" y="7"/>
                      <a:pt x="22" y="5"/>
                      <a:pt x="20" y="4"/>
                    </a:cubicBezTo>
                    <a:cubicBezTo>
                      <a:pt x="20" y="3"/>
                      <a:pt x="22" y="4"/>
                      <a:pt x="21" y="3"/>
                    </a:cubicBezTo>
                    <a:cubicBezTo>
                      <a:pt x="22" y="4"/>
                      <a:pt x="26" y="4"/>
                      <a:pt x="27" y="2"/>
                    </a:cubicBezTo>
                    <a:cubicBezTo>
                      <a:pt x="28" y="2"/>
                      <a:pt x="27" y="3"/>
                      <a:pt x="28" y="2"/>
                    </a:cubicBezTo>
                    <a:cubicBezTo>
                      <a:pt x="31" y="0"/>
                      <a:pt x="36" y="0"/>
                      <a:pt x="38" y="3"/>
                    </a:cubicBezTo>
                    <a:moveTo>
                      <a:pt x="31" y="3"/>
                    </a:moveTo>
                    <a:cubicBezTo>
                      <a:pt x="33" y="3"/>
                      <a:pt x="33" y="3"/>
                      <a:pt x="33" y="3"/>
                    </a:cubicBezTo>
                    <a:cubicBezTo>
                      <a:pt x="33" y="3"/>
                      <a:pt x="33" y="2"/>
                      <a:pt x="33" y="1"/>
                    </a:cubicBezTo>
                    <a:cubicBezTo>
                      <a:pt x="32" y="2"/>
                      <a:pt x="32" y="2"/>
                      <a:pt x="31" y="3"/>
                    </a:cubicBezTo>
                    <a:moveTo>
                      <a:pt x="25" y="5"/>
                    </a:moveTo>
                    <a:cubicBezTo>
                      <a:pt x="25" y="7"/>
                      <a:pt x="25" y="9"/>
                      <a:pt x="24" y="10"/>
                    </a:cubicBezTo>
                    <a:cubicBezTo>
                      <a:pt x="25" y="9"/>
                      <a:pt x="26" y="10"/>
                      <a:pt x="27" y="11"/>
                    </a:cubicBezTo>
                    <a:cubicBezTo>
                      <a:pt x="26" y="8"/>
                      <a:pt x="25" y="5"/>
                      <a:pt x="28" y="5"/>
                    </a:cubicBezTo>
                    <a:cubicBezTo>
                      <a:pt x="28" y="4"/>
                      <a:pt x="28" y="3"/>
                      <a:pt x="28" y="3"/>
                    </a:cubicBezTo>
                    <a:cubicBezTo>
                      <a:pt x="28" y="5"/>
                      <a:pt x="26" y="5"/>
                      <a:pt x="25" y="5"/>
                    </a:cubicBezTo>
                    <a:moveTo>
                      <a:pt x="24" y="12"/>
                    </a:moveTo>
                    <a:cubicBezTo>
                      <a:pt x="26" y="13"/>
                      <a:pt x="24" y="14"/>
                      <a:pt x="23" y="15"/>
                    </a:cubicBezTo>
                    <a:cubicBezTo>
                      <a:pt x="25" y="14"/>
                      <a:pt x="25" y="14"/>
                      <a:pt x="27" y="14"/>
                    </a:cubicBezTo>
                    <a:cubicBezTo>
                      <a:pt x="27" y="12"/>
                      <a:pt x="26" y="12"/>
                      <a:pt x="25" y="11"/>
                    </a:cubicBezTo>
                    <a:cubicBezTo>
                      <a:pt x="25" y="12"/>
                      <a:pt x="24" y="12"/>
                      <a:pt x="24" y="12"/>
                    </a:cubicBezTo>
                    <a:moveTo>
                      <a:pt x="25" y="15"/>
                    </a:moveTo>
                    <a:cubicBezTo>
                      <a:pt x="24" y="16"/>
                      <a:pt x="25" y="19"/>
                      <a:pt x="26" y="17"/>
                    </a:cubicBezTo>
                    <a:cubicBezTo>
                      <a:pt x="25" y="18"/>
                      <a:pt x="25" y="17"/>
                      <a:pt x="25" y="16"/>
                    </a:cubicBezTo>
                    <a:cubicBezTo>
                      <a:pt x="26" y="16"/>
                      <a:pt x="26" y="17"/>
                      <a:pt x="27" y="17"/>
                    </a:cubicBezTo>
                    <a:cubicBezTo>
                      <a:pt x="27" y="17"/>
                      <a:pt x="27" y="17"/>
                      <a:pt x="27" y="17"/>
                    </a:cubicBezTo>
                    <a:cubicBezTo>
                      <a:pt x="27" y="16"/>
                      <a:pt x="28" y="16"/>
                      <a:pt x="27" y="15"/>
                    </a:cubicBezTo>
                    <a:cubicBezTo>
                      <a:pt x="27" y="16"/>
                      <a:pt x="26" y="15"/>
                      <a:pt x="25" y="1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9" name="Freeform 864">
                <a:extLst>
                  <a:ext uri="{FF2B5EF4-FFF2-40B4-BE49-F238E27FC236}">
                    <a16:creationId xmlns="" xmlns:a16="http://schemas.microsoft.com/office/drawing/2014/main" id="{A89BCDF3-42B3-41D1-BA48-63C502B5CA5D}"/>
                  </a:ext>
                </a:extLst>
              </p:cNvPr>
              <p:cNvSpPr>
                <a:spLocks/>
              </p:cNvSpPr>
              <p:nvPr/>
            </p:nvSpPr>
            <p:spPr bwMode="auto">
              <a:xfrm>
                <a:off x="374680" y="5711535"/>
                <a:ext cx="3317" cy="6631"/>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1"/>
                      <a:pt x="1" y="1"/>
                      <a:pt x="1" y="1"/>
                    </a:cubicBezTo>
                    <a:cubicBezTo>
                      <a:pt x="1"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0" name="Freeform 865">
                <a:extLst>
                  <a:ext uri="{FF2B5EF4-FFF2-40B4-BE49-F238E27FC236}">
                    <a16:creationId xmlns="" xmlns:a16="http://schemas.microsoft.com/office/drawing/2014/main" id="{1BE0399C-B196-438D-994E-837B968F1036}"/>
                  </a:ext>
                </a:extLst>
              </p:cNvPr>
              <p:cNvSpPr>
                <a:spLocks/>
              </p:cNvSpPr>
              <p:nvPr/>
            </p:nvSpPr>
            <p:spPr bwMode="auto">
              <a:xfrm>
                <a:off x="334891" y="5724798"/>
                <a:ext cx="16580" cy="6631"/>
              </a:xfrm>
              <a:custGeom>
                <a:avLst/>
                <a:gdLst>
                  <a:gd name="T0" fmla="*/ 0 w 4"/>
                  <a:gd name="T1" fmla="*/ 0 h 2"/>
                  <a:gd name="T2" fmla="*/ 4 w 4"/>
                  <a:gd name="T3" fmla="*/ 2 h 2"/>
                  <a:gd name="T4" fmla="*/ 0 w 4"/>
                  <a:gd name="T5" fmla="*/ 0 h 2"/>
                </a:gdLst>
                <a:ahLst/>
                <a:cxnLst>
                  <a:cxn ang="0">
                    <a:pos x="T0" y="T1"/>
                  </a:cxn>
                  <a:cxn ang="0">
                    <a:pos x="T2" y="T3"/>
                  </a:cxn>
                  <a:cxn ang="0">
                    <a:pos x="T4" y="T5"/>
                  </a:cxn>
                </a:cxnLst>
                <a:rect l="0" t="0" r="r" b="b"/>
                <a:pathLst>
                  <a:path w="4" h="2">
                    <a:moveTo>
                      <a:pt x="0" y="0"/>
                    </a:moveTo>
                    <a:cubicBezTo>
                      <a:pt x="2" y="1"/>
                      <a:pt x="4" y="0"/>
                      <a:pt x="4" y="2"/>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1" name="Freeform 866">
                <a:extLst>
                  <a:ext uri="{FF2B5EF4-FFF2-40B4-BE49-F238E27FC236}">
                    <a16:creationId xmlns="" xmlns:a16="http://schemas.microsoft.com/office/drawing/2014/main" id="{3D352A7C-8587-4E94-AC13-65B24D86D6C6}"/>
                  </a:ext>
                </a:extLst>
              </p:cNvPr>
              <p:cNvSpPr>
                <a:spLocks/>
              </p:cNvSpPr>
              <p:nvPr/>
            </p:nvSpPr>
            <p:spPr bwMode="auto">
              <a:xfrm>
                <a:off x="414469" y="5728113"/>
                <a:ext cx="3317" cy="3317"/>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2" name="Freeform 867">
                <a:extLst>
                  <a:ext uri="{FF2B5EF4-FFF2-40B4-BE49-F238E27FC236}">
                    <a16:creationId xmlns="" xmlns:a16="http://schemas.microsoft.com/office/drawing/2014/main" id="{20DB6BC3-F4B7-4CEF-8B06-82EE20C70738}"/>
                  </a:ext>
                </a:extLst>
              </p:cNvPr>
              <p:cNvSpPr>
                <a:spLocks/>
              </p:cNvSpPr>
              <p:nvPr/>
            </p:nvSpPr>
            <p:spPr bwMode="auto">
              <a:xfrm>
                <a:off x="417784" y="5731429"/>
                <a:ext cx="13263" cy="9948"/>
              </a:xfrm>
              <a:custGeom>
                <a:avLst/>
                <a:gdLst>
                  <a:gd name="T0" fmla="*/ 2 w 3"/>
                  <a:gd name="T1" fmla="*/ 0 h 2"/>
                  <a:gd name="T2" fmla="*/ 2 w 3"/>
                  <a:gd name="T3" fmla="*/ 2 h 2"/>
                  <a:gd name="T4" fmla="*/ 0 w 3"/>
                  <a:gd name="T5" fmla="*/ 0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3" y="2"/>
                      <a:pt x="2" y="2"/>
                    </a:cubicBezTo>
                    <a:cubicBezTo>
                      <a:pt x="1" y="2"/>
                      <a:pt x="1" y="1"/>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3" name="Freeform 868">
                <a:extLst>
                  <a:ext uri="{FF2B5EF4-FFF2-40B4-BE49-F238E27FC236}">
                    <a16:creationId xmlns="" xmlns:a16="http://schemas.microsoft.com/office/drawing/2014/main" id="{DB91D068-DCCC-48F2-B4DA-8CFBCB8EE841}"/>
                  </a:ext>
                </a:extLst>
              </p:cNvPr>
              <p:cNvSpPr>
                <a:spLocks/>
              </p:cNvSpPr>
              <p:nvPr/>
            </p:nvSpPr>
            <p:spPr bwMode="auto">
              <a:xfrm>
                <a:off x="358101" y="5738061"/>
                <a:ext cx="9948" cy="663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2"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4" name="Freeform 869">
                <a:extLst>
                  <a:ext uri="{FF2B5EF4-FFF2-40B4-BE49-F238E27FC236}">
                    <a16:creationId xmlns="" xmlns:a16="http://schemas.microsoft.com/office/drawing/2014/main" id="{992DB73E-40D1-4409-ACD0-D7DB947CDBFD}"/>
                  </a:ext>
                </a:extLst>
              </p:cNvPr>
              <p:cNvSpPr>
                <a:spLocks/>
              </p:cNvSpPr>
              <p:nvPr/>
            </p:nvSpPr>
            <p:spPr bwMode="auto">
              <a:xfrm>
                <a:off x="361417" y="5764587"/>
                <a:ext cx="26526" cy="19894"/>
              </a:xfrm>
              <a:custGeom>
                <a:avLst/>
                <a:gdLst>
                  <a:gd name="T0" fmla="*/ 0 w 6"/>
                  <a:gd name="T1" fmla="*/ 0 h 5"/>
                  <a:gd name="T2" fmla="*/ 6 w 6"/>
                  <a:gd name="T3" fmla="*/ 3 h 5"/>
                  <a:gd name="T4" fmla="*/ 6 w 6"/>
                  <a:gd name="T5" fmla="*/ 5 h 5"/>
                  <a:gd name="T6" fmla="*/ 1 w 6"/>
                  <a:gd name="T7" fmla="*/ 2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3" y="1"/>
                      <a:pt x="3" y="3"/>
                      <a:pt x="6" y="3"/>
                    </a:cubicBezTo>
                    <a:cubicBezTo>
                      <a:pt x="5" y="4"/>
                      <a:pt x="6" y="4"/>
                      <a:pt x="6" y="5"/>
                    </a:cubicBezTo>
                    <a:cubicBezTo>
                      <a:pt x="4" y="4"/>
                      <a:pt x="3" y="2"/>
                      <a:pt x="1" y="2"/>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5" name="Freeform 870">
                <a:extLst>
                  <a:ext uri="{FF2B5EF4-FFF2-40B4-BE49-F238E27FC236}">
                    <a16:creationId xmlns="" xmlns:a16="http://schemas.microsoft.com/office/drawing/2014/main" id="{4959B2E2-B075-43D8-BE4A-CA66EB53ADB6}"/>
                  </a:ext>
                </a:extLst>
              </p:cNvPr>
              <p:cNvSpPr>
                <a:spLocks/>
              </p:cNvSpPr>
              <p:nvPr/>
            </p:nvSpPr>
            <p:spPr bwMode="auto">
              <a:xfrm>
                <a:off x="460890" y="5631957"/>
                <a:ext cx="112735" cy="63000"/>
              </a:xfrm>
              <a:custGeom>
                <a:avLst/>
                <a:gdLst>
                  <a:gd name="T0" fmla="*/ 24 w 28"/>
                  <a:gd name="T1" fmla="*/ 7 h 16"/>
                  <a:gd name="T2" fmla="*/ 24 w 28"/>
                  <a:gd name="T3" fmla="*/ 12 h 16"/>
                  <a:gd name="T4" fmla="*/ 19 w 28"/>
                  <a:gd name="T5" fmla="*/ 8 h 16"/>
                  <a:gd name="T6" fmla="*/ 17 w 28"/>
                  <a:gd name="T7" fmla="*/ 8 h 16"/>
                  <a:gd name="T8" fmla="*/ 15 w 28"/>
                  <a:gd name="T9" fmla="*/ 11 h 16"/>
                  <a:gd name="T10" fmla="*/ 17 w 28"/>
                  <a:gd name="T11" fmla="*/ 11 h 16"/>
                  <a:gd name="T12" fmla="*/ 14 w 28"/>
                  <a:gd name="T13" fmla="*/ 15 h 16"/>
                  <a:gd name="T14" fmla="*/ 12 w 28"/>
                  <a:gd name="T15" fmla="*/ 14 h 16"/>
                  <a:gd name="T16" fmla="*/ 6 w 28"/>
                  <a:gd name="T17" fmla="*/ 12 h 16"/>
                  <a:gd name="T18" fmla="*/ 2 w 28"/>
                  <a:gd name="T19" fmla="*/ 15 h 16"/>
                  <a:gd name="T20" fmla="*/ 0 w 28"/>
                  <a:gd name="T21" fmla="*/ 11 h 16"/>
                  <a:gd name="T22" fmla="*/ 2 w 28"/>
                  <a:gd name="T23" fmla="*/ 13 h 16"/>
                  <a:gd name="T24" fmla="*/ 3 w 28"/>
                  <a:gd name="T25" fmla="*/ 8 h 16"/>
                  <a:gd name="T26" fmla="*/ 2 w 28"/>
                  <a:gd name="T27" fmla="*/ 6 h 16"/>
                  <a:gd name="T28" fmla="*/ 0 w 28"/>
                  <a:gd name="T29" fmla="*/ 6 h 16"/>
                  <a:gd name="T30" fmla="*/ 1 w 28"/>
                  <a:gd name="T31" fmla="*/ 3 h 16"/>
                  <a:gd name="T32" fmla="*/ 3 w 28"/>
                  <a:gd name="T33" fmla="*/ 4 h 16"/>
                  <a:gd name="T34" fmla="*/ 3 w 28"/>
                  <a:gd name="T35" fmla="*/ 6 h 16"/>
                  <a:gd name="T36" fmla="*/ 7 w 28"/>
                  <a:gd name="T37" fmla="*/ 0 h 16"/>
                  <a:gd name="T38" fmla="*/ 10 w 28"/>
                  <a:gd name="T39" fmla="*/ 0 h 16"/>
                  <a:gd name="T40" fmla="*/ 7 w 28"/>
                  <a:gd name="T41" fmla="*/ 2 h 16"/>
                  <a:gd name="T42" fmla="*/ 7 w 28"/>
                  <a:gd name="T43" fmla="*/ 4 h 16"/>
                  <a:gd name="T44" fmla="*/ 11 w 28"/>
                  <a:gd name="T45" fmla="*/ 3 h 16"/>
                  <a:gd name="T46" fmla="*/ 11 w 28"/>
                  <a:gd name="T47" fmla="*/ 5 h 16"/>
                  <a:gd name="T48" fmla="*/ 8 w 28"/>
                  <a:gd name="T49" fmla="*/ 5 h 16"/>
                  <a:gd name="T50" fmla="*/ 12 w 28"/>
                  <a:gd name="T51" fmla="*/ 5 h 16"/>
                  <a:gd name="T52" fmla="*/ 11 w 28"/>
                  <a:gd name="T53" fmla="*/ 2 h 16"/>
                  <a:gd name="T54" fmla="*/ 13 w 28"/>
                  <a:gd name="T55" fmla="*/ 0 h 16"/>
                  <a:gd name="T56" fmla="*/ 13 w 28"/>
                  <a:gd name="T57" fmla="*/ 11 h 16"/>
                  <a:gd name="T58" fmla="*/ 10 w 28"/>
                  <a:gd name="T59" fmla="*/ 10 h 16"/>
                  <a:gd name="T60" fmla="*/ 7 w 28"/>
                  <a:gd name="T61" fmla="*/ 10 h 16"/>
                  <a:gd name="T62" fmla="*/ 11 w 28"/>
                  <a:gd name="T63" fmla="*/ 9 h 16"/>
                  <a:gd name="T64" fmla="*/ 11 w 28"/>
                  <a:gd name="T65" fmla="*/ 8 h 16"/>
                  <a:gd name="T66" fmla="*/ 6 w 28"/>
                  <a:gd name="T67" fmla="*/ 6 h 16"/>
                  <a:gd name="T68" fmla="*/ 4 w 28"/>
                  <a:gd name="T69" fmla="*/ 6 h 16"/>
                  <a:gd name="T70" fmla="*/ 5 w 28"/>
                  <a:gd name="T71" fmla="*/ 11 h 16"/>
                  <a:gd name="T72" fmla="*/ 11 w 28"/>
                  <a:gd name="T73" fmla="*/ 12 h 16"/>
                  <a:gd name="T74" fmla="*/ 14 w 28"/>
                  <a:gd name="T75" fmla="*/ 13 h 16"/>
                  <a:gd name="T76" fmla="*/ 13 w 28"/>
                  <a:gd name="T77" fmla="*/ 11 h 16"/>
                  <a:gd name="T78" fmla="*/ 16 w 28"/>
                  <a:gd name="T79" fmla="*/ 4 h 16"/>
                  <a:gd name="T80" fmla="*/ 17 w 28"/>
                  <a:gd name="T81" fmla="*/ 6 h 16"/>
                  <a:gd name="T82" fmla="*/ 22 w 28"/>
                  <a:gd name="T83" fmla="*/ 5 h 16"/>
                  <a:gd name="T84" fmla="*/ 20 w 28"/>
                  <a:gd name="T85" fmla="*/ 7 h 16"/>
                  <a:gd name="T86" fmla="*/ 22 w 28"/>
                  <a:gd name="T87" fmla="*/ 2 h 16"/>
                  <a:gd name="T88" fmla="*/ 25 w 28"/>
                  <a:gd name="T89" fmla="*/ 7 h 16"/>
                  <a:gd name="T90" fmla="*/ 28 w 28"/>
                  <a:gd name="T91" fmla="*/ 11 h 16"/>
                  <a:gd name="T92" fmla="*/ 28 w 28"/>
                  <a:gd name="T93" fmla="*/ 15 h 16"/>
                  <a:gd name="T94" fmla="*/ 27 w 28"/>
                  <a:gd name="T95" fmla="*/ 15 h 16"/>
                  <a:gd name="T96" fmla="*/ 24 w 28"/>
                  <a:gd name="T9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16">
                    <a:moveTo>
                      <a:pt x="24" y="7"/>
                    </a:moveTo>
                    <a:cubicBezTo>
                      <a:pt x="22" y="9"/>
                      <a:pt x="25" y="10"/>
                      <a:pt x="24" y="12"/>
                    </a:cubicBezTo>
                    <a:cubicBezTo>
                      <a:pt x="22" y="11"/>
                      <a:pt x="20" y="10"/>
                      <a:pt x="19" y="8"/>
                    </a:cubicBezTo>
                    <a:cubicBezTo>
                      <a:pt x="18" y="8"/>
                      <a:pt x="18" y="9"/>
                      <a:pt x="17" y="8"/>
                    </a:cubicBezTo>
                    <a:cubicBezTo>
                      <a:pt x="16" y="9"/>
                      <a:pt x="16" y="10"/>
                      <a:pt x="15" y="11"/>
                    </a:cubicBezTo>
                    <a:cubicBezTo>
                      <a:pt x="16" y="11"/>
                      <a:pt x="16" y="10"/>
                      <a:pt x="17" y="11"/>
                    </a:cubicBezTo>
                    <a:cubicBezTo>
                      <a:pt x="17" y="13"/>
                      <a:pt x="16" y="14"/>
                      <a:pt x="14" y="15"/>
                    </a:cubicBezTo>
                    <a:cubicBezTo>
                      <a:pt x="13" y="15"/>
                      <a:pt x="12" y="15"/>
                      <a:pt x="12" y="14"/>
                    </a:cubicBezTo>
                    <a:cubicBezTo>
                      <a:pt x="9" y="16"/>
                      <a:pt x="8" y="14"/>
                      <a:pt x="6" y="12"/>
                    </a:cubicBezTo>
                    <a:cubicBezTo>
                      <a:pt x="4" y="13"/>
                      <a:pt x="4" y="15"/>
                      <a:pt x="2" y="15"/>
                    </a:cubicBezTo>
                    <a:cubicBezTo>
                      <a:pt x="1" y="13"/>
                      <a:pt x="0" y="13"/>
                      <a:pt x="0" y="11"/>
                    </a:cubicBezTo>
                    <a:cubicBezTo>
                      <a:pt x="1" y="11"/>
                      <a:pt x="1" y="13"/>
                      <a:pt x="2" y="13"/>
                    </a:cubicBezTo>
                    <a:cubicBezTo>
                      <a:pt x="4" y="12"/>
                      <a:pt x="2" y="10"/>
                      <a:pt x="3" y="8"/>
                    </a:cubicBezTo>
                    <a:cubicBezTo>
                      <a:pt x="2" y="7"/>
                      <a:pt x="1" y="7"/>
                      <a:pt x="2" y="6"/>
                    </a:cubicBezTo>
                    <a:cubicBezTo>
                      <a:pt x="1" y="6"/>
                      <a:pt x="0" y="6"/>
                      <a:pt x="0" y="6"/>
                    </a:cubicBezTo>
                    <a:cubicBezTo>
                      <a:pt x="0" y="5"/>
                      <a:pt x="2" y="5"/>
                      <a:pt x="1" y="3"/>
                    </a:cubicBezTo>
                    <a:cubicBezTo>
                      <a:pt x="2" y="3"/>
                      <a:pt x="3" y="4"/>
                      <a:pt x="3" y="4"/>
                    </a:cubicBezTo>
                    <a:cubicBezTo>
                      <a:pt x="3" y="5"/>
                      <a:pt x="3" y="5"/>
                      <a:pt x="3" y="6"/>
                    </a:cubicBezTo>
                    <a:cubicBezTo>
                      <a:pt x="6" y="5"/>
                      <a:pt x="5" y="1"/>
                      <a:pt x="7" y="0"/>
                    </a:cubicBezTo>
                    <a:cubicBezTo>
                      <a:pt x="8" y="0"/>
                      <a:pt x="9" y="0"/>
                      <a:pt x="10" y="0"/>
                    </a:cubicBezTo>
                    <a:cubicBezTo>
                      <a:pt x="10" y="2"/>
                      <a:pt x="8" y="1"/>
                      <a:pt x="7" y="2"/>
                    </a:cubicBezTo>
                    <a:cubicBezTo>
                      <a:pt x="7" y="2"/>
                      <a:pt x="7" y="3"/>
                      <a:pt x="7" y="4"/>
                    </a:cubicBezTo>
                    <a:cubicBezTo>
                      <a:pt x="9" y="4"/>
                      <a:pt x="10" y="3"/>
                      <a:pt x="11" y="3"/>
                    </a:cubicBezTo>
                    <a:cubicBezTo>
                      <a:pt x="11" y="4"/>
                      <a:pt x="12" y="4"/>
                      <a:pt x="11" y="5"/>
                    </a:cubicBezTo>
                    <a:cubicBezTo>
                      <a:pt x="10" y="5"/>
                      <a:pt x="8" y="5"/>
                      <a:pt x="8" y="5"/>
                    </a:cubicBezTo>
                    <a:cubicBezTo>
                      <a:pt x="9" y="7"/>
                      <a:pt x="11" y="6"/>
                      <a:pt x="12" y="5"/>
                    </a:cubicBezTo>
                    <a:cubicBezTo>
                      <a:pt x="12" y="4"/>
                      <a:pt x="12" y="3"/>
                      <a:pt x="11" y="2"/>
                    </a:cubicBezTo>
                    <a:cubicBezTo>
                      <a:pt x="12" y="1"/>
                      <a:pt x="12" y="0"/>
                      <a:pt x="13" y="0"/>
                    </a:cubicBezTo>
                    <a:cubicBezTo>
                      <a:pt x="15" y="4"/>
                      <a:pt x="12" y="7"/>
                      <a:pt x="13" y="11"/>
                    </a:cubicBezTo>
                    <a:cubicBezTo>
                      <a:pt x="12" y="11"/>
                      <a:pt x="11" y="11"/>
                      <a:pt x="10" y="10"/>
                    </a:cubicBezTo>
                    <a:cubicBezTo>
                      <a:pt x="8" y="10"/>
                      <a:pt x="7" y="12"/>
                      <a:pt x="7" y="10"/>
                    </a:cubicBezTo>
                    <a:cubicBezTo>
                      <a:pt x="8" y="9"/>
                      <a:pt x="10" y="9"/>
                      <a:pt x="11" y="9"/>
                    </a:cubicBezTo>
                    <a:cubicBezTo>
                      <a:pt x="11" y="9"/>
                      <a:pt x="11" y="9"/>
                      <a:pt x="11" y="8"/>
                    </a:cubicBezTo>
                    <a:cubicBezTo>
                      <a:pt x="10" y="8"/>
                      <a:pt x="7" y="7"/>
                      <a:pt x="6" y="6"/>
                    </a:cubicBezTo>
                    <a:cubicBezTo>
                      <a:pt x="5" y="6"/>
                      <a:pt x="5" y="6"/>
                      <a:pt x="4" y="6"/>
                    </a:cubicBezTo>
                    <a:cubicBezTo>
                      <a:pt x="4" y="8"/>
                      <a:pt x="5" y="9"/>
                      <a:pt x="5" y="11"/>
                    </a:cubicBezTo>
                    <a:cubicBezTo>
                      <a:pt x="7" y="10"/>
                      <a:pt x="9" y="14"/>
                      <a:pt x="11" y="12"/>
                    </a:cubicBezTo>
                    <a:cubicBezTo>
                      <a:pt x="13" y="12"/>
                      <a:pt x="13" y="13"/>
                      <a:pt x="14" y="13"/>
                    </a:cubicBezTo>
                    <a:cubicBezTo>
                      <a:pt x="15" y="12"/>
                      <a:pt x="13" y="12"/>
                      <a:pt x="13" y="11"/>
                    </a:cubicBezTo>
                    <a:cubicBezTo>
                      <a:pt x="15" y="10"/>
                      <a:pt x="13" y="6"/>
                      <a:pt x="16" y="4"/>
                    </a:cubicBezTo>
                    <a:cubicBezTo>
                      <a:pt x="17" y="4"/>
                      <a:pt x="16" y="5"/>
                      <a:pt x="17" y="6"/>
                    </a:cubicBezTo>
                    <a:cubicBezTo>
                      <a:pt x="17" y="3"/>
                      <a:pt x="20" y="3"/>
                      <a:pt x="22" y="5"/>
                    </a:cubicBezTo>
                    <a:cubicBezTo>
                      <a:pt x="22" y="6"/>
                      <a:pt x="20" y="6"/>
                      <a:pt x="20" y="7"/>
                    </a:cubicBezTo>
                    <a:cubicBezTo>
                      <a:pt x="24" y="8"/>
                      <a:pt x="22" y="4"/>
                      <a:pt x="22" y="2"/>
                    </a:cubicBezTo>
                    <a:cubicBezTo>
                      <a:pt x="25" y="2"/>
                      <a:pt x="24" y="5"/>
                      <a:pt x="25" y="7"/>
                    </a:cubicBezTo>
                    <a:cubicBezTo>
                      <a:pt x="26" y="8"/>
                      <a:pt x="27" y="10"/>
                      <a:pt x="28" y="11"/>
                    </a:cubicBezTo>
                    <a:cubicBezTo>
                      <a:pt x="28" y="13"/>
                      <a:pt x="28" y="14"/>
                      <a:pt x="28" y="15"/>
                    </a:cubicBezTo>
                    <a:cubicBezTo>
                      <a:pt x="28" y="15"/>
                      <a:pt x="27" y="15"/>
                      <a:pt x="27" y="15"/>
                    </a:cubicBezTo>
                    <a:cubicBezTo>
                      <a:pt x="26" y="12"/>
                      <a:pt x="26" y="9"/>
                      <a:pt x="24"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6" name="Freeform 871">
                <a:extLst>
                  <a:ext uri="{FF2B5EF4-FFF2-40B4-BE49-F238E27FC236}">
                    <a16:creationId xmlns="" xmlns:a16="http://schemas.microsoft.com/office/drawing/2014/main" id="{83FE0919-E5C3-4A31-A81E-F899DBEB817D}"/>
                  </a:ext>
                </a:extLst>
              </p:cNvPr>
              <p:cNvSpPr>
                <a:spLocks/>
              </p:cNvSpPr>
              <p:nvPr/>
            </p:nvSpPr>
            <p:spPr bwMode="auto">
              <a:xfrm>
                <a:off x="497362" y="5277171"/>
                <a:ext cx="6631" cy="9948"/>
              </a:xfrm>
              <a:custGeom>
                <a:avLst/>
                <a:gdLst>
                  <a:gd name="T0" fmla="*/ 1 w 2"/>
                  <a:gd name="T1" fmla="*/ 0 h 2"/>
                  <a:gd name="T2" fmla="*/ 2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1"/>
                    </a:cubicBezTo>
                    <a:cubicBezTo>
                      <a:pt x="1" y="2"/>
                      <a:pt x="1" y="1"/>
                      <a:pt x="0" y="1"/>
                    </a:cubicBez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7" name="Freeform 872">
                <a:extLst>
                  <a:ext uri="{FF2B5EF4-FFF2-40B4-BE49-F238E27FC236}">
                    <a16:creationId xmlns="" xmlns:a16="http://schemas.microsoft.com/office/drawing/2014/main" id="{6C62621D-9D60-4019-9F10-B9EF68FCF1E2}"/>
                  </a:ext>
                </a:extLst>
              </p:cNvPr>
              <p:cNvSpPr>
                <a:spLocks/>
              </p:cNvSpPr>
              <p:nvPr/>
            </p:nvSpPr>
            <p:spPr bwMode="auto">
              <a:xfrm>
                <a:off x="500679" y="5287119"/>
                <a:ext cx="23211" cy="36474"/>
              </a:xfrm>
              <a:custGeom>
                <a:avLst/>
                <a:gdLst>
                  <a:gd name="T0" fmla="*/ 3 w 6"/>
                  <a:gd name="T1" fmla="*/ 1 h 9"/>
                  <a:gd name="T2" fmla="*/ 0 w 6"/>
                  <a:gd name="T3" fmla="*/ 9 h 9"/>
                  <a:gd name="T4" fmla="*/ 2 w 6"/>
                  <a:gd name="T5" fmla="*/ 4 h 9"/>
                  <a:gd name="T6" fmla="*/ 1 w 6"/>
                  <a:gd name="T7" fmla="*/ 0 h 9"/>
                  <a:gd name="T8" fmla="*/ 3 w 6"/>
                  <a:gd name="T9" fmla="*/ 1 h 9"/>
                </a:gdLst>
                <a:ahLst/>
                <a:cxnLst>
                  <a:cxn ang="0">
                    <a:pos x="T0" y="T1"/>
                  </a:cxn>
                  <a:cxn ang="0">
                    <a:pos x="T2" y="T3"/>
                  </a:cxn>
                  <a:cxn ang="0">
                    <a:pos x="T4" y="T5"/>
                  </a:cxn>
                  <a:cxn ang="0">
                    <a:pos x="T6" y="T7"/>
                  </a:cxn>
                  <a:cxn ang="0">
                    <a:pos x="T8" y="T9"/>
                  </a:cxn>
                </a:cxnLst>
                <a:rect l="0" t="0" r="r" b="b"/>
                <a:pathLst>
                  <a:path w="6" h="9">
                    <a:moveTo>
                      <a:pt x="3" y="1"/>
                    </a:moveTo>
                    <a:cubicBezTo>
                      <a:pt x="6" y="4"/>
                      <a:pt x="4" y="9"/>
                      <a:pt x="0" y="9"/>
                    </a:cubicBezTo>
                    <a:cubicBezTo>
                      <a:pt x="0" y="7"/>
                      <a:pt x="2" y="6"/>
                      <a:pt x="2" y="4"/>
                    </a:cubicBezTo>
                    <a:cubicBezTo>
                      <a:pt x="2" y="3"/>
                      <a:pt x="1" y="2"/>
                      <a:pt x="1" y="0"/>
                    </a:cubicBezTo>
                    <a:cubicBezTo>
                      <a:pt x="2" y="0"/>
                      <a:pt x="2" y="1"/>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8" name="Freeform 873">
                <a:extLst>
                  <a:ext uri="{FF2B5EF4-FFF2-40B4-BE49-F238E27FC236}">
                    <a16:creationId xmlns="" xmlns:a16="http://schemas.microsoft.com/office/drawing/2014/main" id="{96770DE2-37E6-44AC-95FD-C55C2F5B165A}"/>
                  </a:ext>
                </a:extLst>
              </p:cNvPr>
              <p:cNvSpPr>
                <a:spLocks/>
              </p:cNvSpPr>
              <p:nvPr/>
            </p:nvSpPr>
            <p:spPr bwMode="auto">
              <a:xfrm>
                <a:off x="470836" y="5293751"/>
                <a:ext cx="19894" cy="39789"/>
              </a:xfrm>
              <a:custGeom>
                <a:avLst/>
                <a:gdLst>
                  <a:gd name="T0" fmla="*/ 5 w 5"/>
                  <a:gd name="T1" fmla="*/ 9 h 10"/>
                  <a:gd name="T2" fmla="*/ 4 w 5"/>
                  <a:gd name="T3" fmla="*/ 10 h 10"/>
                  <a:gd name="T4" fmla="*/ 3 w 5"/>
                  <a:gd name="T5" fmla="*/ 8 h 10"/>
                  <a:gd name="T6" fmla="*/ 0 w 5"/>
                  <a:gd name="T7" fmla="*/ 2 h 10"/>
                  <a:gd name="T8" fmla="*/ 5 w 5"/>
                  <a:gd name="T9" fmla="*/ 9 h 10"/>
                </a:gdLst>
                <a:ahLst/>
                <a:cxnLst>
                  <a:cxn ang="0">
                    <a:pos x="T0" y="T1"/>
                  </a:cxn>
                  <a:cxn ang="0">
                    <a:pos x="T2" y="T3"/>
                  </a:cxn>
                  <a:cxn ang="0">
                    <a:pos x="T4" y="T5"/>
                  </a:cxn>
                  <a:cxn ang="0">
                    <a:pos x="T6" y="T7"/>
                  </a:cxn>
                  <a:cxn ang="0">
                    <a:pos x="T8" y="T9"/>
                  </a:cxn>
                </a:cxnLst>
                <a:rect l="0" t="0" r="r" b="b"/>
                <a:pathLst>
                  <a:path w="5" h="10">
                    <a:moveTo>
                      <a:pt x="5" y="9"/>
                    </a:moveTo>
                    <a:cubicBezTo>
                      <a:pt x="5" y="9"/>
                      <a:pt x="5" y="10"/>
                      <a:pt x="4" y="10"/>
                    </a:cubicBezTo>
                    <a:cubicBezTo>
                      <a:pt x="3" y="10"/>
                      <a:pt x="3" y="9"/>
                      <a:pt x="3" y="8"/>
                    </a:cubicBezTo>
                    <a:cubicBezTo>
                      <a:pt x="1" y="7"/>
                      <a:pt x="2" y="4"/>
                      <a:pt x="0" y="2"/>
                    </a:cubicBezTo>
                    <a:cubicBezTo>
                      <a:pt x="5" y="0"/>
                      <a:pt x="2" y="8"/>
                      <a:pt x="5" y="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9" name="Freeform 874">
                <a:extLst>
                  <a:ext uri="{FF2B5EF4-FFF2-40B4-BE49-F238E27FC236}">
                    <a16:creationId xmlns="" xmlns:a16="http://schemas.microsoft.com/office/drawing/2014/main" id="{47E4C3C6-F7F8-4D22-AE6E-278E9EF37B9C}"/>
                  </a:ext>
                </a:extLst>
              </p:cNvPr>
              <p:cNvSpPr>
                <a:spLocks/>
              </p:cNvSpPr>
              <p:nvPr/>
            </p:nvSpPr>
            <p:spPr bwMode="auto">
              <a:xfrm>
                <a:off x="424416" y="5303697"/>
                <a:ext cx="6631" cy="6631"/>
              </a:xfrm>
              <a:custGeom>
                <a:avLst/>
                <a:gdLst>
                  <a:gd name="T0" fmla="*/ 0 w 2"/>
                  <a:gd name="T1" fmla="*/ 0 h 2"/>
                  <a:gd name="T2" fmla="*/ 1 w 2"/>
                  <a:gd name="T3" fmla="*/ 2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1"/>
                      <a:pt x="1" y="2"/>
                    </a:cubicBezTo>
                    <a:cubicBezTo>
                      <a:pt x="0" y="2"/>
                      <a:pt x="0" y="2"/>
                      <a:pt x="0" y="2"/>
                    </a:cubicBezTo>
                    <a:cubicBezTo>
                      <a:pt x="0"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0" name="Freeform 875">
                <a:extLst>
                  <a:ext uri="{FF2B5EF4-FFF2-40B4-BE49-F238E27FC236}">
                    <a16:creationId xmlns="" xmlns:a16="http://schemas.microsoft.com/office/drawing/2014/main" id="{44728A64-3BD8-4651-BD9D-BE64A21F2CCE}"/>
                  </a:ext>
                </a:extLst>
              </p:cNvPr>
              <p:cNvSpPr>
                <a:spLocks/>
              </p:cNvSpPr>
              <p:nvPr/>
            </p:nvSpPr>
            <p:spPr bwMode="auto">
              <a:xfrm>
                <a:off x="371364" y="5307014"/>
                <a:ext cx="6631"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1" name="Freeform 876">
                <a:extLst>
                  <a:ext uri="{FF2B5EF4-FFF2-40B4-BE49-F238E27FC236}">
                    <a16:creationId xmlns="" xmlns:a16="http://schemas.microsoft.com/office/drawing/2014/main" id="{03A02DA6-1657-48EB-936F-B468CE5D59F2}"/>
                  </a:ext>
                </a:extLst>
              </p:cNvPr>
              <p:cNvSpPr>
                <a:spLocks/>
              </p:cNvSpPr>
              <p:nvPr/>
            </p:nvSpPr>
            <p:spPr bwMode="auto">
              <a:xfrm>
                <a:off x="450941" y="5307014"/>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2" name="Freeform 877">
                <a:extLst>
                  <a:ext uri="{FF2B5EF4-FFF2-40B4-BE49-F238E27FC236}">
                    <a16:creationId xmlns="" xmlns:a16="http://schemas.microsoft.com/office/drawing/2014/main" id="{268CFFDD-B8E7-4FF4-A678-6E9141D62AE7}"/>
                  </a:ext>
                </a:extLst>
              </p:cNvPr>
              <p:cNvSpPr>
                <a:spLocks/>
              </p:cNvSpPr>
              <p:nvPr/>
            </p:nvSpPr>
            <p:spPr bwMode="auto">
              <a:xfrm>
                <a:off x="377995" y="5313645"/>
                <a:ext cx="9948" cy="3317"/>
              </a:xfrm>
              <a:custGeom>
                <a:avLst/>
                <a:gdLst>
                  <a:gd name="T0" fmla="*/ 0 w 2"/>
                  <a:gd name="T1" fmla="*/ 0 h 1"/>
                  <a:gd name="T2" fmla="*/ 1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1"/>
                      <a:pt x="1" y="1"/>
                      <a:pt x="0" y="1"/>
                    </a:cubicBezTo>
                    <a:cubicBezTo>
                      <a:pt x="0" y="1"/>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3" name="Freeform 878">
                <a:extLst>
                  <a:ext uri="{FF2B5EF4-FFF2-40B4-BE49-F238E27FC236}">
                    <a16:creationId xmlns="" xmlns:a16="http://schemas.microsoft.com/office/drawing/2014/main" id="{CC35ADBB-BDB2-411A-A6A0-6304A9C46D97}"/>
                  </a:ext>
                </a:extLst>
              </p:cNvPr>
              <p:cNvSpPr>
                <a:spLocks/>
              </p:cNvSpPr>
              <p:nvPr/>
            </p:nvSpPr>
            <p:spPr bwMode="auto">
              <a:xfrm>
                <a:off x="387943" y="5313645"/>
                <a:ext cx="6631" cy="9948"/>
              </a:xfrm>
              <a:custGeom>
                <a:avLst/>
                <a:gdLst>
                  <a:gd name="T0" fmla="*/ 0 w 2"/>
                  <a:gd name="T1" fmla="*/ 0 h 2"/>
                  <a:gd name="T2" fmla="*/ 1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1"/>
                      <a:pt x="2"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4" name="Freeform 879">
                <a:extLst>
                  <a:ext uri="{FF2B5EF4-FFF2-40B4-BE49-F238E27FC236}">
                    <a16:creationId xmlns="" xmlns:a16="http://schemas.microsoft.com/office/drawing/2014/main" id="{425B3A9A-CC7C-48DF-8E6C-481F968FC226}"/>
                  </a:ext>
                </a:extLst>
              </p:cNvPr>
              <p:cNvSpPr>
                <a:spLocks/>
              </p:cNvSpPr>
              <p:nvPr/>
            </p:nvSpPr>
            <p:spPr bwMode="auto">
              <a:xfrm>
                <a:off x="334891" y="5316960"/>
                <a:ext cx="9948" cy="9948"/>
              </a:xfrm>
              <a:custGeom>
                <a:avLst/>
                <a:gdLst>
                  <a:gd name="T0" fmla="*/ 3 w 3"/>
                  <a:gd name="T1" fmla="*/ 2 h 2"/>
                  <a:gd name="T2" fmla="*/ 1 w 3"/>
                  <a:gd name="T3" fmla="*/ 2 h 2"/>
                  <a:gd name="T4" fmla="*/ 3 w 3"/>
                  <a:gd name="T5" fmla="*/ 2 h 2"/>
                </a:gdLst>
                <a:ahLst/>
                <a:cxnLst>
                  <a:cxn ang="0">
                    <a:pos x="T0" y="T1"/>
                  </a:cxn>
                  <a:cxn ang="0">
                    <a:pos x="T2" y="T3"/>
                  </a:cxn>
                  <a:cxn ang="0">
                    <a:pos x="T4" y="T5"/>
                  </a:cxn>
                </a:cxnLst>
                <a:rect l="0" t="0" r="r" b="b"/>
                <a:pathLst>
                  <a:path w="3" h="2">
                    <a:moveTo>
                      <a:pt x="3" y="2"/>
                    </a:moveTo>
                    <a:cubicBezTo>
                      <a:pt x="3" y="2"/>
                      <a:pt x="1" y="2"/>
                      <a:pt x="1" y="2"/>
                    </a:cubicBezTo>
                    <a:cubicBezTo>
                      <a:pt x="0" y="0"/>
                      <a:pt x="3" y="0"/>
                      <a:pt x="3"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5" name="Freeform 880">
                <a:extLst>
                  <a:ext uri="{FF2B5EF4-FFF2-40B4-BE49-F238E27FC236}">
                    <a16:creationId xmlns="" xmlns:a16="http://schemas.microsoft.com/office/drawing/2014/main" id="{B9417548-6375-431D-91B3-938D77B12E8E}"/>
                  </a:ext>
                </a:extLst>
              </p:cNvPr>
              <p:cNvSpPr>
                <a:spLocks/>
              </p:cNvSpPr>
              <p:nvPr/>
            </p:nvSpPr>
            <p:spPr bwMode="auto">
              <a:xfrm>
                <a:off x="321628" y="5316960"/>
                <a:ext cx="39789" cy="49737"/>
              </a:xfrm>
              <a:custGeom>
                <a:avLst/>
                <a:gdLst>
                  <a:gd name="T0" fmla="*/ 10 w 10"/>
                  <a:gd name="T1" fmla="*/ 1 h 12"/>
                  <a:gd name="T2" fmla="*/ 6 w 10"/>
                  <a:gd name="T3" fmla="*/ 5 h 12"/>
                  <a:gd name="T4" fmla="*/ 3 w 10"/>
                  <a:gd name="T5" fmla="*/ 7 h 12"/>
                  <a:gd name="T6" fmla="*/ 2 w 10"/>
                  <a:gd name="T7" fmla="*/ 12 h 12"/>
                  <a:gd name="T8" fmla="*/ 1 w 10"/>
                  <a:gd name="T9" fmla="*/ 5 h 12"/>
                  <a:gd name="T10" fmla="*/ 6 w 10"/>
                  <a:gd name="T11" fmla="*/ 3 h 12"/>
                  <a:gd name="T12" fmla="*/ 7 w 10"/>
                  <a:gd name="T13" fmla="*/ 1 h 12"/>
                  <a:gd name="T14" fmla="*/ 10 w 10"/>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1"/>
                    </a:moveTo>
                    <a:cubicBezTo>
                      <a:pt x="9" y="3"/>
                      <a:pt x="6" y="3"/>
                      <a:pt x="6" y="5"/>
                    </a:cubicBezTo>
                    <a:cubicBezTo>
                      <a:pt x="5" y="5"/>
                      <a:pt x="3" y="6"/>
                      <a:pt x="3" y="7"/>
                    </a:cubicBezTo>
                    <a:cubicBezTo>
                      <a:pt x="3" y="9"/>
                      <a:pt x="4" y="12"/>
                      <a:pt x="2" y="12"/>
                    </a:cubicBezTo>
                    <a:cubicBezTo>
                      <a:pt x="0" y="11"/>
                      <a:pt x="1" y="7"/>
                      <a:pt x="1" y="5"/>
                    </a:cubicBezTo>
                    <a:cubicBezTo>
                      <a:pt x="3" y="5"/>
                      <a:pt x="4" y="3"/>
                      <a:pt x="6" y="3"/>
                    </a:cubicBezTo>
                    <a:cubicBezTo>
                      <a:pt x="7" y="3"/>
                      <a:pt x="7" y="2"/>
                      <a:pt x="7" y="1"/>
                    </a:cubicBezTo>
                    <a:cubicBezTo>
                      <a:pt x="8" y="1"/>
                      <a:pt x="9" y="0"/>
                      <a:pt x="1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6" name="Freeform 881">
                <a:extLst>
                  <a:ext uri="{FF2B5EF4-FFF2-40B4-BE49-F238E27FC236}">
                    <a16:creationId xmlns="" xmlns:a16="http://schemas.microsoft.com/office/drawing/2014/main" id="{13A8E2BA-5814-4A22-BDEE-7F95487E3EAF}"/>
                  </a:ext>
                </a:extLst>
              </p:cNvPr>
              <p:cNvSpPr>
                <a:spLocks/>
              </p:cNvSpPr>
              <p:nvPr/>
            </p:nvSpPr>
            <p:spPr bwMode="auto">
              <a:xfrm>
                <a:off x="361417" y="5316960"/>
                <a:ext cx="9948" cy="9948"/>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2"/>
                    </a:cubicBezTo>
                    <a:cubicBezTo>
                      <a:pt x="0" y="2"/>
                      <a:pt x="0" y="2"/>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7" name="Freeform 882">
                <a:extLst>
                  <a:ext uri="{FF2B5EF4-FFF2-40B4-BE49-F238E27FC236}">
                    <a16:creationId xmlns="" xmlns:a16="http://schemas.microsoft.com/office/drawing/2014/main" id="{81ABAAFF-AD3A-4C8A-9B73-A70614EBEBA0}"/>
                  </a:ext>
                </a:extLst>
              </p:cNvPr>
              <p:cNvSpPr>
                <a:spLocks/>
              </p:cNvSpPr>
              <p:nvPr/>
            </p:nvSpPr>
            <p:spPr bwMode="auto">
              <a:xfrm>
                <a:off x="351469" y="5350117"/>
                <a:ext cx="9948" cy="13263"/>
              </a:xfrm>
              <a:custGeom>
                <a:avLst/>
                <a:gdLst>
                  <a:gd name="T0" fmla="*/ 2 w 3"/>
                  <a:gd name="T1" fmla="*/ 0 h 3"/>
                  <a:gd name="T2" fmla="*/ 1 w 3"/>
                  <a:gd name="T3" fmla="*/ 2 h 3"/>
                  <a:gd name="T4" fmla="*/ 2 w 3"/>
                  <a:gd name="T5" fmla="*/ 0 h 3"/>
                </a:gdLst>
                <a:ahLst/>
                <a:cxnLst>
                  <a:cxn ang="0">
                    <a:pos x="T0" y="T1"/>
                  </a:cxn>
                  <a:cxn ang="0">
                    <a:pos x="T2" y="T3"/>
                  </a:cxn>
                  <a:cxn ang="0">
                    <a:pos x="T4" y="T5"/>
                  </a:cxn>
                </a:cxnLst>
                <a:rect l="0" t="0" r="r" b="b"/>
                <a:pathLst>
                  <a:path w="3" h="3">
                    <a:moveTo>
                      <a:pt x="2" y="0"/>
                    </a:moveTo>
                    <a:cubicBezTo>
                      <a:pt x="3" y="1"/>
                      <a:pt x="2" y="3"/>
                      <a:pt x="1"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8" name="Freeform 883">
                <a:extLst>
                  <a:ext uri="{FF2B5EF4-FFF2-40B4-BE49-F238E27FC236}">
                    <a16:creationId xmlns="" xmlns:a16="http://schemas.microsoft.com/office/drawing/2014/main" id="{1BC29ED8-6AAD-4F68-ABA5-E574EE1188EA}"/>
                  </a:ext>
                </a:extLst>
              </p:cNvPr>
              <p:cNvSpPr>
                <a:spLocks/>
              </p:cNvSpPr>
              <p:nvPr/>
            </p:nvSpPr>
            <p:spPr bwMode="auto">
              <a:xfrm>
                <a:off x="374680" y="5350117"/>
                <a:ext cx="3317" cy="9948"/>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9" name="Freeform 884">
                <a:extLst>
                  <a:ext uri="{FF2B5EF4-FFF2-40B4-BE49-F238E27FC236}">
                    <a16:creationId xmlns="" xmlns:a16="http://schemas.microsoft.com/office/drawing/2014/main" id="{687CFF54-D75B-4E54-A47D-E4CBBD8348A4}"/>
                  </a:ext>
                </a:extLst>
              </p:cNvPr>
              <p:cNvSpPr>
                <a:spLocks/>
              </p:cNvSpPr>
              <p:nvPr/>
            </p:nvSpPr>
            <p:spPr bwMode="auto">
              <a:xfrm>
                <a:off x="464204" y="5353434"/>
                <a:ext cx="9948" cy="9948"/>
              </a:xfrm>
              <a:custGeom>
                <a:avLst/>
                <a:gdLst>
                  <a:gd name="T0" fmla="*/ 3 w 3"/>
                  <a:gd name="T1" fmla="*/ 0 h 2"/>
                  <a:gd name="T2" fmla="*/ 1 w 3"/>
                  <a:gd name="T3" fmla="*/ 2 h 2"/>
                  <a:gd name="T4" fmla="*/ 0 w 3"/>
                  <a:gd name="T5" fmla="*/ 1 h 2"/>
                  <a:gd name="T6" fmla="*/ 3 w 3"/>
                  <a:gd name="T7" fmla="*/ 0 h 2"/>
                </a:gdLst>
                <a:ahLst/>
                <a:cxnLst>
                  <a:cxn ang="0">
                    <a:pos x="T0" y="T1"/>
                  </a:cxn>
                  <a:cxn ang="0">
                    <a:pos x="T2" y="T3"/>
                  </a:cxn>
                  <a:cxn ang="0">
                    <a:pos x="T4" y="T5"/>
                  </a:cxn>
                  <a:cxn ang="0">
                    <a:pos x="T6" y="T7"/>
                  </a:cxn>
                </a:cxnLst>
                <a:rect l="0" t="0" r="r" b="b"/>
                <a:pathLst>
                  <a:path w="3" h="2">
                    <a:moveTo>
                      <a:pt x="3" y="0"/>
                    </a:moveTo>
                    <a:cubicBezTo>
                      <a:pt x="3" y="1"/>
                      <a:pt x="2" y="2"/>
                      <a:pt x="1" y="2"/>
                    </a:cubicBezTo>
                    <a:cubicBezTo>
                      <a:pt x="1" y="2"/>
                      <a:pt x="1" y="1"/>
                      <a:pt x="0" y="1"/>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0" name="Freeform 885">
                <a:extLst>
                  <a:ext uri="{FF2B5EF4-FFF2-40B4-BE49-F238E27FC236}">
                    <a16:creationId xmlns="" xmlns:a16="http://schemas.microsoft.com/office/drawing/2014/main" id="{4077574A-2E7B-462E-AD93-D348571EF4DF}"/>
                  </a:ext>
                </a:extLst>
              </p:cNvPr>
              <p:cNvSpPr>
                <a:spLocks/>
              </p:cNvSpPr>
              <p:nvPr/>
            </p:nvSpPr>
            <p:spPr bwMode="auto">
              <a:xfrm>
                <a:off x="484099" y="5353434"/>
                <a:ext cx="13263" cy="13263"/>
              </a:xfrm>
              <a:custGeom>
                <a:avLst/>
                <a:gdLst>
                  <a:gd name="T0" fmla="*/ 2 w 3"/>
                  <a:gd name="T1" fmla="*/ 0 h 3"/>
                  <a:gd name="T2" fmla="*/ 2 w 3"/>
                  <a:gd name="T3" fmla="*/ 3 h 3"/>
                  <a:gd name="T4" fmla="*/ 0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3" y="2"/>
                      <a:pt x="1" y="1"/>
                      <a:pt x="2" y="3"/>
                    </a:cubicBezTo>
                    <a:cubicBezTo>
                      <a:pt x="0" y="3"/>
                      <a:pt x="0" y="3"/>
                      <a:pt x="0" y="3"/>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1" name="Freeform 886">
                <a:extLst>
                  <a:ext uri="{FF2B5EF4-FFF2-40B4-BE49-F238E27FC236}">
                    <a16:creationId xmlns="" xmlns:a16="http://schemas.microsoft.com/office/drawing/2014/main" id="{A1AD7751-3882-481F-AC07-66ED9A910DFD}"/>
                  </a:ext>
                </a:extLst>
              </p:cNvPr>
              <p:cNvSpPr>
                <a:spLocks/>
              </p:cNvSpPr>
              <p:nvPr/>
            </p:nvSpPr>
            <p:spPr bwMode="auto">
              <a:xfrm>
                <a:off x="500679" y="5350117"/>
                <a:ext cx="16580" cy="19894"/>
              </a:xfrm>
              <a:custGeom>
                <a:avLst/>
                <a:gdLst>
                  <a:gd name="T0" fmla="*/ 4 w 4"/>
                  <a:gd name="T1" fmla="*/ 2 h 5"/>
                  <a:gd name="T2" fmla="*/ 3 w 4"/>
                  <a:gd name="T3" fmla="*/ 5 h 5"/>
                  <a:gd name="T4" fmla="*/ 0 w 4"/>
                  <a:gd name="T5" fmla="*/ 4 h 5"/>
                  <a:gd name="T6" fmla="*/ 4 w 4"/>
                  <a:gd name="T7" fmla="*/ 2 h 5"/>
                </a:gdLst>
                <a:ahLst/>
                <a:cxnLst>
                  <a:cxn ang="0">
                    <a:pos x="T0" y="T1"/>
                  </a:cxn>
                  <a:cxn ang="0">
                    <a:pos x="T2" y="T3"/>
                  </a:cxn>
                  <a:cxn ang="0">
                    <a:pos x="T4" y="T5"/>
                  </a:cxn>
                  <a:cxn ang="0">
                    <a:pos x="T6" y="T7"/>
                  </a:cxn>
                </a:cxnLst>
                <a:rect l="0" t="0" r="r" b="b"/>
                <a:pathLst>
                  <a:path w="4" h="5">
                    <a:moveTo>
                      <a:pt x="4" y="2"/>
                    </a:moveTo>
                    <a:cubicBezTo>
                      <a:pt x="3" y="3"/>
                      <a:pt x="3" y="4"/>
                      <a:pt x="3" y="5"/>
                    </a:cubicBezTo>
                    <a:cubicBezTo>
                      <a:pt x="1" y="5"/>
                      <a:pt x="1" y="4"/>
                      <a:pt x="0" y="4"/>
                    </a:cubicBezTo>
                    <a:cubicBezTo>
                      <a:pt x="0" y="2"/>
                      <a:pt x="2"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2" name="Freeform 887">
                <a:extLst>
                  <a:ext uri="{FF2B5EF4-FFF2-40B4-BE49-F238E27FC236}">
                    <a16:creationId xmlns="" xmlns:a16="http://schemas.microsoft.com/office/drawing/2014/main" id="{8952E66C-EB00-4643-8F10-4C99DD5BFE18}"/>
                  </a:ext>
                </a:extLst>
              </p:cNvPr>
              <p:cNvSpPr>
                <a:spLocks/>
              </p:cNvSpPr>
              <p:nvPr/>
            </p:nvSpPr>
            <p:spPr bwMode="auto">
              <a:xfrm>
                <a:off x="490730" y="5353434"/>
                <a:ext cx="53052" cy="29843"/>
              </a:xfrm>
              <a:custGeom>
                <a:avLst/>
                <a:gdLst>
                  <a:gd name="T0" fmla="*/ 6 w 13"/>
                  <a:gd name="T1" fmla="*/ 5 h 7"/>
                  <a:gd name="T2" fmla="*/ 7 w 13"/>
                  <a:gd name="T3" fmla="*/ 6 h 7"/>
                  <a:gd name="T4" fmla="*/ 8 w 13"/>
                  <a:gd name="T5" fmla="*/ 5 h 7"/>
                  <a:gd name="T6" fmla="*/ 7 w 13"/>
                  <a:gd name="T7" fmla="*/ 2 h 7"/>
                  <a:gd name="T8" fmla="*/ 8 w 13"/>
                  <a:gd name="T9" fmla="*/ 1 h 7"/>
                  <a:gd name="T10" fmla="*/ 10 w 13"/>
                  <a:gd name="T11" fmla="*/ 3 h 7"/>
                  <a:gd name="T12" fmla="*/ 11 w 13"/>
                  <a:gd name="T13" fmla="*/ 0 h 7"/>
                  <a:gd name="T14" fmla="*/ 13 w 13"/>
                  <a:gd name="T15" fmla="*/ 0 h 7"/>
                  <a:gd name="T16" fmla="*/ 13 w 13"/>
                  <a:gd name="T17" fmla="*/ 2 h 7"/>
                  <a:gd name="T18" fmla="*/ 12 w 13"/>
                  <a:gd name="T19" fmla="*/ 6 h 7"/>
                  <a:gd name="T20" fmla="*/ 10 w 13"/>
                  <a:gd name="T21" fmla="*/ 5 h 7"/>
                  <a:gd name="T22" fmla="*/ 9 w 13"/>
                  <a:gd name="T23" fmla="*/ 6 h 7"/>
                  <a:gd name="T24" fmla="*/ 7 w 13"/>
                  <a:gd name="T25" fmla="*/ 7 h 7"/>
                  <a:gd name="T26" fmla="*/ 0 w 13"/>
                  <a:gd name="T27" fmla="*/ 4 h 7"/>
                  <a:gd name="T28" fmla="*/ 5 w 13"/>
                  <a:gd name="T29" fmla="*/ 5 h 7"/>
                  <a:gd name="T30" fmla="*/ 6 w 13"/>
                  <a:gd name="T31" fmla="*/ 3 h 7"/>
                  <a:gd name="T32" fmla="*/ 7 w 13"/>
                  <a:gd name="T33" fmla="*/ 4 h 7"/>
                  <a:gd name="T34" fmla="*/ 6 w 13"/>
                  <a:gd name="T3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7">
                    <a:moveTo>
                      <a:pt x="6" y="5"/>
                    </a:moveTo>
                    <a:cubicBezTo>
                      <a:pt x="6" y="6"/>
                      <a:pt x="6" y="6"/>
                      <a:pt x="7" y="6"/>
                    </a:cubicBezTo>
                    <a:cubicBezTo>
                      <a:pt x="7" y="5"/>
                      <a:pt x="7" y="4"/>
                      <a:pt x="8" y="5"/>
                    </a:cubicBezTo>
                    <a:cubicBezTo>
                      <a:pt x="9" y="3"/>
                      <a:pt x="8" y="3"/>
                      <a:pt x="7" y="2"/>
                    </a:cubicBezTo>
                    <a:cubicBezTo>
                      <a:pt x="7" y="1"/>
                      <a:pt x="8" y="1"/>
                      <a:pt x="8" y="1"/>
                    </a:cubicBezTo>
                    <a:cubicBezTo>
                      <a:pt x="9" y="1"/>
                      <a:pt x="9" y="2"/>
                      <a:pt x="10" y="3"/>
                    </a:cubicBezTo>
                    <a:cubicBezTo>
                      <a:pt x="10" y="3"/>
                      <a:pt x="11" y="1"/>
                      <a:pt x="11" y="0"/>
                    </a:cubicBezTo>
                    <a:cubicBezTo>
                      <a:pt x="13" y="0"/>
                      <a:pt x="13" y="0"/>
                      <a:pt x="13" y="0"/>
                    </a:cubicBezTo>
                    <a:cubicBezTo>
                      <a:pt x="13" y="1"/>
                      <a:pt x="13" y="2"/>
                      <a:pt x="13" y="2"/>
                    </a:cubicBezTo>
                    <a:cubicBezTo>
                      <a:pt x="12" y="2"/>
                      <a:pt x="11" y="4"/>
                      <a:pt x="12" y="6"/>
                    </a:cubicBezTo>
                    <a:cubicBezTo>
                      <a:pt x="10" y="6"/>
                      <a:pt x="11" y="5"/>
                      <a:pt x="10" y="5"/>
                    </a:cubicBezTo>
                    <a:cubicBezTo>
                      <a:pt x="10" y="5"/>
                      <a:pt x="10" y="6"/>
                      <a:pt x="9" y="6"/>
                    </a:cubicBezTo>
                    <a:cubicBezTo>
                      <a:pt x="8" y="7"/>
                      <a:pt x="8" y="7"/>
                      <a:pt x="7" y="7"/>
                    </a:cubicBezTo>
                    <a:cubicBezTo>
                      <a:pt x="5" y="6"/>
                      <a:pt x="1" y="7"/>
                      <a:pt x="0" y="4"/>
                    </a:cubicBezTo>
                    <a:cubicBezTo>
                      <a:pt x="2" y="3"/>
                      <a:pt x="3" y="5"/>
                      <a:pt x="5" y="5"/>
                    </a:cubicBezTo>
                    <a:cubicBezTo>
                      <a:pt x="6" y="5"/>
                      <a:pt x="6" y="3"/>
                      <a:pt x="6" y="3"/>
                    </a:cubicBezTo>
                    <a:cubicBezTo>
                      <a:pt x="7" y="2"/>
                      <a:pt x="7" y="4"/>
                      <a:pt x="7" y="4"/>
                    </a:cubicBezTo>
                    <a:cubicBezTo>
                      <a:pt x="7" y="5"/>
                      <a:pt x="7" y="5"/>
                      <a:pt x="6" y="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3" name="Freeform 888">
                <a:extLst>
                  <a:ext uri="{FF2B5EF4-FFF2-40B4-BE49-F238E27FC236}">
                    <a16:creationId xmlns="" xmlns:a16="http://schemas.microsoft.com/office/drawing/2014/main" id="{8BF160B5-5523-4424-9236-63510F0EDF2D}"/>
                  </a:ext>
                </a:extLst>
              </p:cNvPr>
              <p:cNvSpPr>
                <a:spLocks/>
              </p:cNvSpPr>
              <p:nvPr/>
            </p:nvSpPr>
            <p:spPr bwMode="auto">
              <a:xfrm>
                <a:off x="351469" y="5366697"/>
                <a:ext cx="6631" cy="13263"/>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2"/>
                      <a:pt x="2" y="3"/>
                      <a:pt x="1" y="3"/>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4" name="Freeform 889">
                <a:extLst>
                  <a:ext uri="{FF2B5EF4-FFF2-40B4-BE49-F238E27FC236}">
                    <a16:creationId xmlns="" xmlns:a16="http://schemas.microsoft.com/office/drawing/2014/main" id="{1732181B-9012-4815-8D18-D74D724B1C9A}"/>
                  </a:ext>
                </a:extLst>
              </p:cNvPr>
              <p:cNvSpPr>
                <a:spLocks/>
              </p:cNvSpPr>
              <p:nvPr/>
            </p:nvSpPr>
            <p:spPr bwMode="auto">
              <a:xfrm>
                <a:off x="547099" y="5363380"/>
                <a:ext cx="6631"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5" name="Freeform 890">
                <a:extLst>
                  <a:ext uri="{FF2B5EF4-FFF2-40B4-BE49-F238E27FC236}">
                    <a16:creationId xmlns="" xmlns:a16="http://schemas.microsoft.com/office/drawing/2014/main" id="{2580C236-1A1F-4057-BD6C-827B006653AE}"/>
                  </a:ext>
                </a:extLst>
              </p:cNvPr>
              <p:cNvSpPr>
                <a:spLocks/>
              </p:cNvSpPr>
              <p:nvPr/>
            </p:nvSpPr>
            <p:spPr bwMode="auto">
              <a:xfrm>
                <a:off x="371364" y="5370012"/>
                <a:ext cx="9948" cy="9948"/>
              </a:xfrm>
              <a:custGeom>
                <a:avLst/>
                <a:gdLst>
                  <a:gd name="T0" fmla="*/ 2 w 3"/>
                  <a:gd name="T1" fmla="*/ 2 h 2"/>
                  <a:gd name="T2" fmla="*/ 0 w 3"/>
                  <a:gd name="T3" fmla="*/ 2 h 2"/>
                  <a:gd name="T4" fmla="*/ 2 w 3"/>
                  <a:gd name="T5" fmla="*/ 2 h 2"/>
                </a:gdLst>
                <a:ahLst/>
                <a:cxnLst>
                  <a:cxn ang="0">
                    <a:pos x="T0" y="T1"/>
                  </a:cxn>
                  <a:cxn ang="0">
                    <a:pos x="T2" y="T3"/>
                  </a:cxn>
                  <a:cxn ang="0">
                    <a:pos x="T4" y="T5"/>
                  </a:cxn>
                </a:cxnLst>
                <a:rect l="0" t="0" r="r" b="b"/>
                <a:pathLst>
                  <a:path w="3" h="2">
                    <a:moveTo>
                      <a:pt x="2" y="2"/>
                    </a:moveTo>
                    <a:cubicBezTo>
                      <a:pt x="1" y="2"/>
                      <a:pt x="1" y="2"/>
                      <a:pt x="0" y="2"/>
                    </a:cubicBezTo>
                    <a:cubicBezTo>
                      <a:pt x="0" y="0"/>
                      <a:pt x="3" y="0"/>
                      <a:pt x="2"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6" name="Freeform 891">
                <a:extLst>
                  <a:ext uri="{FF2B5EF4-FFF2-40B4-BE49-F238E27FC236}">
                    <a16:creationId xmlns="" xmlns:a16="http://schemas.microsoft.com/office/drawing/2014/main" id="{DFF0EFA9-4847-414E-9922-0A7A9EA27B76}"/>
                  </a:ext>
                </a:extLst>
              </p:cNvPr>
              <p:cNvSpPr>
                <a:spLocks/>
              </p:cNvSpPr>
              <p:nvPr/>
            </p:nvSpPr>
            <p:spPr bwMode="auto">
              <a:xfrm>
                <a:off x="387943" y="5373329"/>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7" name="Freeform 892">
                <a:extLst>
                  <a:ext uri="{FF2B5EF4-FFF2-40B4-BE49-F238E27FC236}">
                    <a16:creationId xmlns="" xmlns:a16="http://schemas.microsoft.com/office/drawing/2014/main" id="{9017C390-CA20-4772-9A67-2E83D23D5775}"/>
                  </a:ext>
                </a:extLst>
              </p:cNvPr>
              <p:cNvSpPr>
                <a:spLocks/>
              </p:cNvSpPr>
              <p:nvPr/>
            </p:nvSpPr>
            <p:spPr bwMode="auto">
              <a:xfrm>
                <a:off x="351469" y="5383275"/>
                <a:ext cx="3317" cy="6631"/>
              </a:xfrm>
              <a:custGeom>
                <a:avLst/>
                <a:gdLst>
                  <a:gd name="T0" fmla="*/ 0 w 1"/>
                  <a:gd name="T1" fmla="*/ 0 h 2"/>
                  <a:gd name="T2" fmla="*/ 1 w 1"/>
                  <a:gd name="T3" fmla="*/ 0 h 2"/>
                  <a:gd name="T4" fmla="*/ 1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1"/>
                    </a:cubicBezTo>
                    <a:cubicBezTo>
                      <a:pt x="1" y="2"/>
                      <a:pt x="0" y="1"/>
                      <a:pt x="0"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8" name="Freeform 893">
                <a:extLst>
                  <a:ext uri="{FF2B5EF4-FFF2-40B4-BE49-F238E27FC236}">
                    <a16:creationId xmlns="" xmlns:a16="http://schemas.microsoft.com/office/drawing/2014/main" id="{F5CA20D5-6480-4E2C-9167-6F0A972B719C}"/>
                  </a:ext>
                </a:extLst>
              </p:cNvPr>
              <p:cNvSpPr>
                <a:spLocks/>
              </p:cNvSpPr>
              <p:nvPr/>
            </p:nvSpPr>
            <p:spPr bwMode="auto">
              <a:xfrm>
                <a:off x="464204" y="5383275"/>
                <a:ext cx="6631"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0"/>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9" name="Freeform 894">
                <a:extLst>
                  <a:ext uri="{FF2B5EF4-FFF2-40B4-BE49-F238E27FC236}">
                    <a16:creationId xmlns="" xmlns:a16="http://schemas.microsoft.com/office/drawing/2014/main" id="{8C485F24-F8CD-4351-9C56-56CEFED83689}"/>
                  </a:ext>
                </a:extLst>
              </p:cNvPr>
              <p:cNvSpPr>
                <a:spLocks/>
              </p:cNvSpPr>
              <p:nvPr/>
            </p:nvSpPr>
            <p:spPr bwMode="auto">
              <a:xfrm>
                <a:off x="470836" y="5383275"/>
                <a:ext cx="13263" cy="13263"/>
              </a:xfrm>
              <a:custGeom>
                <a:avLst/>
                <a:gdLst>
                  <a:gd name="T0" fmla="*/ 0 w 3"/>
                  <a:gd name="T1" fmla="*/ 0 h 3"/>
                  <a:gd name="T2" fmla="*/ 3 w 3"/>
                  <a:gd name="T3" fmla="*/ 1 h 3"/>
                  <a:gd name="T4" fmla="*/ 2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1"/>
                      <a:pt x="3" y="1"/>
                    </a:cubicBezTo>
                    <a:cubicBezTo>
                      <a:pt x="3" y="2"/>
                      <a:pt x="3" y="3"/>
                      <a:pt x="2" y="3"/>
                    </a:cubicBezTo>
                    <a:cubicBezTo>
                      <a:pt x="1"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0" name="Freeform 895">
                <a:extLst>
                  <a:ext uri="{FF2B5EF4-FFF2-40B4-BE49-F238E27FC236}">
                    <a16:creationId xmlns="" xmlns:a16="http://schemas.microsoft.com/office/drawing/2014/main" id="{C0179922-B3A0-497B-95EF-1CCEFED8212E}"/>
                  </a:ext>
                </a:extLst>
              </p:cNvPr>
              <p:cNvSpPr>
                <a:spLocks/>
              </p:cNvSpPr>
              <p:nvPr/>
            </p:nvSpPr>
            <p:spPr bwMode="auto">
              <a:xfrm>
                <a:off x="417784" y="5399855"/>
                <a:ext cx="9948"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1" name="Freeform 896">
                <a:extLst>
                  <a:ext uri="{FF2B5EF4-FFF2-40B4-BE49-F238E27FC236}">
                    <a16:creationId xmlns="" xmlns:a16="http://schemas.microsoft.com/office/drawing/2014/main" id="{0BAA3887-6048-4D6B-A290-0251B3977EAE}"/>
                  </a:ext>
                </a:extLst>
              </p:cNvPr>
              <p:cNvSpPr>
                <a:spLocks/>
              </p:cNvSpPr>
              <p:nvPr/>
            </p:nvSpPr>
            <p:spPr bwMode="auto">
              <a:xfrm>
                <a:off x="454258" y="5403169"/>
                <a:ext cx="9948" cy="6631"/>
              </a:xfrm>
              <a:custGeom>
                <a:avLst/>
                <a:gdLst>
                  <a:gd name="T0" fmla="*/ 1 w 2"/>
                  <a:gd name="T1" fmla="*/ 0 h 2"/>
                  <a:gd name="T2" fmla="*/ 0 w 2"/>
                  <a:gd name="T3" fmla="*/ 2 h 2"/>
                  <a:gd name="T4" fmla="*/ 0 w 2"/>
                  <a:gd name="T5" fmla="*/ 0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1" y="2"/>
                      <a:pt x="0" y="2"/>
                    </a:cubicBezTo>
                    <a:cubicBezTo>
                      <a:pt x="0" y="0"/>
                      <a:pt x="0" y="0"/>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2" name="Freeform 897">
                <a:extLst>
                  <a:ext uri="{FF2B5EF4-FFF2-40B4-BE49-F238E27FC236}">
                    <a16:creationId xmlns="" xmlns:a16="http://schemas.microsoft.com/office/drawing/2014/main" id="{575D1B05-BD70-4193-9C4D-1D5B55B31D9E}"/>
                  </a:ext>
                </a:extLst>
              </p:cNvPr>
              <p:cNvSpPr>
                <a:spLocks/>
              </p:cNvSpPr>
              <p:nvPr/>
            </p:nvSpPr>
            <p:spPr bwMode="auto">
              <a:xfrm>
                <a:off x="464204" y="5403169"/>
                <a:ext cx="6631" cy="6631"/>
              </a:xfrm>
              <a:custGeom>
                <a:avLst/>
                <a:gdLst>
                  <a:gd name="T0" fmla="*/ 0 w 2"/>
                  <a:gd name="T1" fmla="*/ 0 h 2"/>
                  <a:gd name="T2" fmla="*/ 2 w 2"/>
                  <a:gd name="T3" fmla="*/ 0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2"/>
                      <a:pt x="2" y="2"/>
                      <a:pt x="2" y="2"/>
                    </a:cubicBezTo>
                    <a:cubicBezTo>
                      <a:pt x="2" y="2"/>
                      <a:pt x="1" y="2"/>
                      <a:pt x="1"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3" name="Freeform 898">
                <a:extLst>
                  <a:ext uri="{FF2B5EF4-FFF2-40B4-BE49-F238E27FC236}">
                    <a16:creationId xmlns="" xmlns:a16="http://schemas.microsoft.com/office/drawing/2014/main" id="{01537E1A-78E2-4390-9C51-49649E425601}"/>
                  </a:ext>
                </a:extLst>
              </p:cNvPr>
              <p:cNvSpPr>
                <a:spLocks/>
              </p:cNvSpPr>
              <p:nvPr/>
            </p:nvSpPr>
            <p:spPr bwMode="auto">
              <a:xfrm>
                <a:off x="507310" y="5399855"/>
                <a:ext cx="3317" cy="6631"/>
              </a:xfrm>
              <a:custGeom>
                <a:avLst/>
                <a:gdLst>
                  <a:gd name="T0" fmla="*/ 0 w 1"/>
                  <a:gd name="T1" fmla="*/ 1 h 2"/>
                  <a:gd name="T2" fmla="*/ 1 w 1"/>
                  <a:gd name="T3" fmla="*/ 1 h 2"/>
                  <a:gd name="T4" fmla="*/ 1 w 1"/>
                  <a:gd name="T5" fmla="*/ 2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1"/>
                      <a:pt x="1" y="1"/>
                    </a:cubicBezTo>
                    <a:cubicBezTo>
                      <a:pt x="1" y="1"/>
                      <a:pt x="1" y="1"/>
                      <a:pt x="1" y="2"/>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4" name="Freeform 899">
                <a:extLst>
                  <a:ext uri="{FF2B5EF4-FFF2-40B4-BE49-F238E27FC236}">
                    <a16:creationId xmlns="" xmlns:a16="http://schemas.microsoft.com/office/drawing/2014/main" id="{90267075-4CD2-44B7-BF00-5E7CB246C7FB}"/>
                  </a:ext>
                </a:extLst>
              </p:cNvPr>
              <p:cNvSpPr>
                <a:spLocks/>
              </p:cNvSpPr>
              <p:nvPr/>
            </p:nvSpPr>
            <p:spPr bwMode="auto">
              <a:xfrm>
                <a:off x="484099" y="5403169"/>
                <a:ext cx="6631" cy="6631"/>
              </a:xfrm>
              <a:custGeom>
                <a:avLst/>
                <a:gdLst>
                  <a:gd name="T0" fmla="*/ 0 w 2"/>
                  <a:gd name="T1" fmla="*/ 1 h 2"/>
                  <a:gd name="T2" fmla="*/ 2 w 2"/>
                  <a:gd name="T3" fmla="*/ 0 h 2"/>
                  <a:gd name="T4" fmla="*/ 2 w 2"/>
                  <a:gd name="T5" fmla="*/ 2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2" y="0"/>
                    </a:cubicBezTo>
                    <a:cubicBezTo>
                      <a:pt x="1" y="1"/>
                      <a:pt x="2" y="1"/>
                      <a:pt x="2" y="2"/>
                    </a:cubicBezTo>
                    <a:cubicBezTo>
                      <a:pt x="1" y="2"/>
                      <a:pt x="1" y="2"/>
                      <a:pt x="1" y="2"/>
                    </a:cubicBezTo>
                    <a:cubicBezTo>
                      <a:pt x="0" y="2"/>
                      <a:pt x="1"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5" name="Freeform 900">
                <a:extLst>
                  <a:ext uri="{FF2B5EF4-FFF2-40B4-BE49-F238E27FC236}">
                    <a16:creationId xmlns="" xmlns:a16="http://schemas.microsoft.com/office/drawing/2014/main" id="{3DB913D8-9C03-414A-A46D-B2F723D61D68}"/>
                  </a:ext>
                </a:extLst>
              </p:cNvPr>
              <p:cNvSpPr>
                <a:spLocks/>
              </p:cNvSpPr>
              <p:nvPr/>
            </p:nvSpPr>
            <p:spPr bwMode="auto">
              <a:xfrm>
                <a:off x="321628" y="5409801"/>
                <a:ext cx="122684" cy="72946"/>
              </a:xfrm>
              <a:custGeom>
                <a:avLst/>
                <a:gdLst>
                  <a:gd name="T0" fmla="*/ 0 w 30"/>
                  <a:gd name="T1" fmla="*/ 0 h 18"/>
                  <a:gd name="T2" fmla="*/ 4 w 30"/>
                  <a:gd name="T3" fmla="*/ 9 h 18"/>
                  <a:gd name="T4" fmla="*/ 6 w 30"/>
                  <a:gd name="T5" fmla="*/ 9 h 18"/>
                  <a:gd name="T6" fmla="*/ 7 w 30"/>
                  <a:gd name="T7" fmla="*/ 7 h 18"/>
                  <a:gd name="T8" fmla="*/ 9 w 30"/>
                  <a:gd name="T9" fmla="*/ 8 h 18"/>
                  <a:gd name="T10" fmla="*/ 15 w 30"/>
                  <a:gd name="T11" fmla="*/ 13 h 18"/>
                  <a:gd name="T12" fmla="*/ 16 w 30"/>
                  <a:gd name="T13" fmla="*/ 12 h 18"/>
                  <a:gd name="T14" fmla="*/ 17 w 30"/>
                  <a:gd name="T15" fmla="*/ 13 h 18"/>
                  <a:gd name="T16" fmla="*/ 19 w 30"/>
                  <a:gd name="T17" fmla="*/ 13 h 18"/>
                  <a:gd name="T18" fmla="*/ 18 w 30"/>
                  <a:gd name="T19" fmla="*/ 11 h 18"/>
                  <a:gd name="T20" fmla="*/ 15 w 30"/>
                  <a:gd name="T21" fmla="*/ 11 h 18"/>
                  <a:gd name="T22" fmla="*/ 15 w 30"/>
                  <a:gd name="T23" fmla="*/ 9 h 18"/>
                  <a:gd name="T24" fmla="*/ 10 w 30"/>
                  <a:gd name="T25" fmla="*/ 4 h 18"/>
                  <a:gd name="T26" fmla="*/ 13 w 30"/>
                  <a:gd name="T27" fmla="*/ 8 h 18"/>
                  <a:gd name="T28" fmla="*/ 15 w 30"/>
                  <a:gd name="T29" fmla="*/ 7 h 18"/>
                  <a:gd name="T30" fmla="*/ 16 w 30"/>
                  <a:gd name="T31" fmla="*/ 9 h 18"/>
                  <a:gd name="T32" fmla="*/ 18 w 30"/>
                  <a:gd name="T33" fmla="*/ 9 h 18"/>
                  <a:gd name="T34" fmla="*/ 24 w 30"/>
                  <a:gd name="T35" fmla="*/ 14 h 18"/>
                  <a:gd name="T36" fmla="*/ 28 w 30"/>
                  <a:gd name="T37" fmla="*/ 13 h 18"/>
                  <a:gd name="T38" fmla="*/ 28 w 30"/>
                  <a:gd name="T39" fmla="*/ 14 h 18"/>
                  <a:gd name="T40" fmla="*/ 30 w 30"/>
                  <a:gd name="T41" fmla="*/ 14 h 18"/>
                  <a:gd name="T42" fmla="*/ 26 w 30"/>
                  <a:gd name="T43" fmla="*/ 15 h 18"/>
                  <a:gd name="T44" fmla="*/ 25 w 30"/>
                  <a:gd name="T45" fmla="*/ 16 h 18"/>
                  <a:gd name="T46" fmla="*/ 22 w 30"/>
                  <a:gd name="T47" fmla="*/ 15 h 18"/>
                  <a:gd name="T48" fmla="*/ 23 w 30"/>
                  <a:gd name="T49" fmla="*/ 18 h 18"/>
                  <a:gd name="T50" fmla="*/ 21 w 30"/>
                  <a:gd name="T51" fmla="*/ 15 h 18"/>
                  <a:gd name="T52" fmla="*/ 22 w 30"/>
                  <a:gd name="T53" fmla="*/ 15 h 18"/>
                  <a:gd name="T54" fmla="*/ 19 w 30"/>
                  <a:gd name="T55" fmla="*/ 13 h 18"/>
                  <a:gd name="T56" fmla="*/ 20 w 30"/>
                  <a:gd name="T57" fmla="*/ 16 h 18"/>
                  <a:gd name="T58" fmla="*/ 17 w 30"/>
                  <a:gd name="T59" fmla="*/ 16 h 18"/>
                  <a:gd name="T60" fmla="*/ 16 w 30"/>
                  <a:gd name="T61" fmla="*/ 13 h 18"/>
                  <a:gd name="T62" fmla="*/ 15 w 30"/>
                  <a:gd name="T63" fmla="*/ 15 h 18"/>
                  <a:gd name="T64" fmla="*/ 8 w 30"/>
                  <a:gd name="T65" fmla="*/ 11 h 18"/>
                  <a:gd name="T66" fmla="*/ 6 w 30"/>
                  <a:gd name="T67" fmla="*/ 12 h 18"/>
                  <a:gd name="T68" fmla="*/ 4 w 30"/>
                  <a:gd name="T69" fmla="*/ 10 h 18"/>
                  <a:gd name="T70" fmla="*/ 2 w 30"/>
                  <a:gd name="T71" fmla="*/ 11 h 18"/>
                  <a:gd name="T72" fmla="*/ 0 w 30"/>
                  <a:gd name="T73" fmla="*/ 13 h 18"/>
                  <a:gd name="T74" fmla="*/ 0 w 30"/>
                  <a:gd name="T7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8">
                    <a:moveTo>
                      <a:pt x="0" y="0"/>
                    </a:moveTo>
                    <a:cubicBezTo>
                      <a:pt x="4" y="1"/>
                      <a:pt x="0" y="8"/>
                      <a:pt x="4" y="9"/>
                    </a:cubicBezTo>
                    <a:cubicBezTo>
                      <a:pt x="4" y="9"/>
                      <a:pt x="5" y="7"/>
                      <a:pt x="6" y="9"/>
                    </a:cubicBezTo>
                    <a:cubicBezTo>
                      <a:pt x="6" y="8"/>
                      <a:pt x="6" y="8"/>
                      <a:pt x="7" y="7"/>
                    </a:cubicBezTo>
                    <a:cubicBezTo>
                      <a:pt x="8" y="7"/>
                      <a:pt x="8" y="8"/>
                      <a:pt x="9" y="8"/>
                    </a:cubicBezTo>
                    <a:cubicBezTo>
                      <a:pt x="9" y="12"/>
                      <a:pt x="14" y="10"/>
                      <a:pt x="15" y="13"/>
                    </a:cubicBezTo>
                    <a:cubicBezTo>
                      <a:pt x="16" y="13"/>
                      <a:pt x="16" y="12"/>
                      <a:pt x="16" y="12"/>
                    </a:cubicBezTo>
                    <a:cubicBezTo>
                      <a:pt x="16" y="12"/>
                      <a:pt x="17" y="12"/>
                      <a:pt x="17" y="13"/>
                    </a:cubicBezTo>
                    <a:cubicBezTo>
                      <a:pt x="19" y="13"/>
                      <a:pt x="19" y="13"/>
                      <a:pt x="19" y="13"/>
                    </a:cubicBezTo>
                    <a:cubicBezTo>
                      <a:pt x="19" y="12"/>
                      <a:pt x="18" y="12"/>
                      <a:pt x="18" y="11"/>
                    </a:cubicBezTo>
                    <a:cubicBezTo>
                      <a:pt x="15" y="11"/>
                      <a:pt x="15" y="11"/>
                      <a:pt x="15" y="11"/>
                    </a:cubicBezTo>
                    <a:cubicBezTo>
                      <a:pt x="15" y="11"/>
                      <a:pt x="15" y="10"/>
                      <a:pt x="15" y="9"/>
                    </a:cubicBezTo>
                    <a:cubicBezTo>
                      <a:pt x="11" y="12"/>
                      <a:pt x="10" y="6"/>
                      <a:pt x="10" y="4"/>
                    </a:cubicBezTo>
                    <a:cubicBezTo>
                      <a:pt x="13" y="4"/>
                      <a:pt x="11" y="7"/>
                      <a:pt x="13" y="8"/>
                    </a:cubicBezTo>
                    <a:cubicBezTo>
                      <a:pt x="14" y="8"/>
                      <a:pt x="13" y="7"/>
                      <a:pt x="15" y="7"/>
                    </a:cubicBezTo>
                    <a:cubicBezTo>
                      <a:pt x="15" y="8"/>
                      <a:pt x="15" y="9"/>
                      <a:pt x="16" y="9"/>
                    </a:cubicBezTo>
                    <a:cubicBezTo>
                      <a:pt x="17" y="9"/>
                      <a:pt x="17" y="9"/>
                      <a:pt x="18" y="9"/>
                    </a:cubicBezTo>
                    <a:cubicBezTo>
                      <a:pt x="20" y="11"/>
                      <a:pt x="21" y="13"/>
                      <a:pt x="24" y="14"/>
                    </a:cubicBezTo>
                    <a:cubicBezTo>
                      <a:pt x="25" y="12"/>
                      <a:pt x="26" y="13"/>
                      <a:pt x="28" y="13"/>
                    </a:cubicBezTo>
                    <a:cubicBezTo>
                      <a:pt x="28" y="13"/>
                      <a:pt x="28" y="13"/>
                      <a:pt x="28" y="14"/>
                    </a:cubicBezTo>
                    <a:cubicBezTo>
                      <a:pt x="29" y="14"/>
                      <a:pt x="29" y="14"/>
                      <a:pt x="30" y="14"/>
                    </a:cubicBezTo>
                    <a:cubicBezTo>
                      <a:pt x="30" y="17"/>
                      <a:pt x="27" y="17"/>
                      <a:pt x="26" y="15"/>
                    </a:cubicBezTo>
                    <a:cubicBezTo>
                      <a:pt x="25" y="15"/>
                      <a:pt x="25" y="15"/>
                      <a:pt x="25" y="16"/>
                    </a:cubicBezTo>
                    <a:cubicBezTo>
                      <a:pt x="24" y="15"/>
                      <a:pt x="23" y="15"/>
                      <a:pt x="22" y="15"/>
                    </a:cubicBezTo>
                    <a:cubicBezTo>
                      <a:pt x="22" y="15"/>
                      <a:pt x="24" y="17"/>
                      <a:pt x="23" y="18"/>
                    </a:cubicBezTo>
                    <a:cubicBezTo>
                      <a:pt x="22" y="17"/>
                      <a:pt x="21" y="16"/>
                      <a:pt x="21" y="15"/>
                    </a:cubicBezTo>
                    <a:cubicBezTo>
                      <a:pt x="22" y="15"/>
                      <a:pt x="22" y="15"/>
                      <a:pt x="22" y="15"/>
                    </a:cubicBezTo>
                    <a:cubicBezTo>
                      <a:pt x="21" y="14"/>
                      <a:pt x="21" y="13"/>
                      <a:pt x="19" y="13"/>
                    </a:cubicBezTo>
                    <a:cubicBezTo>
                      <a:pt x="19" y="14"/>
                      <a:pt x="20" y="14"/>
                      <a:pt x="20" y="16"/>
                    </a:cubicBezTo>
                    <a:cubicBezTo>
                      <a:pt x="18" y="15"/>
                      <a:pt x="18" y="15"/>
                      <a:pt x="17" y="16"/>
                    </a:cubicBezTo>
                    <a:cubicBezTo>
                      <a:pt x="16" y="15"/>
                      <a:pt x="17" y="14"/>
                      <a:pt x="16" y="13"/>
                    </a:cubicBezTo>
                    <a:cubicBezTo>
                      <a:pt x="15" y="13"/>
                      <a:pt x="16" y="15"/>
                      <a:pt x="15" y="15"/>
                    </a:cubicBezTo>
                    <a:cubicBezTo>
                      <a:pt x="13" y="13"/>
                      <a:pt x="9" y="14"/>
                      <a:pt x="8" y="11"/>
                    </a:cubicBezTo>
                    <a:cubicBezTo>
                      <a:pt x="7" y="11"/>
                      <a:pt x="7" y="11"/>
                      <a:pt x="6" y="12"/>
                    </a:cubicBezTo>
                    <a:cubicBezTo>
                      <a:pt x="5" y="12"/>
                      <a:pt x="5" y="11"/>
                      <a:pt x="4" y="10"/>
                    </a:cubicBezTo>
                    <a:cubicBezTo>
                      <a:pt x="4" y="11"/>
                      <a:pt x="3" y="11"/>
                      <a:pt x="2" y="11"/>
                    </a:cubicBezTo>
                    <a:cubicBezTo>
                      <a:pt x="1" y="11"/>
                      <a:pt x="2" y="13"/>
                      <a:pt x="0" y="13"/>
                    </a:cubicBezTo>
                    <a:cubicBezTo>
                      <a:pt x="1" y="9"/>
                      <a:pt x="0" y="5"/>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6" name="Freeform 901">
                <a:extLst>
                  <a:ext uri="{FF2B5EF4-FFF2-40B4-BE49-F238E27FC236}">
                    <a16:creationId xmlns="" xmlns:a16="http://schemas.microsoft.com/office/drawing/2014/main" id="{8571C4D8-6BB8-467A-92E0-1D6572CBF240}"/>
                  </a:ext>
                </a:extLst>
              </p:cNvPr>
              <p:cNvSpPr>
                <a:spLocks/>
              </p:cNvSpPr>
              <p:nvPr/>
            </p:nvSpPr>
            <p:spPr bwMode="auto">
              <a:xfrm>
                <a:off x="414469" y="5406486"/>
                <a:ext cx="3317" cy="9948"/>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2"/>
                      <a:pt x="1" y="2"/>
                      <a:pt x="0" y="2"/>
                    </a:cubicBezTo>
                    <a:cubicBezTo>
                      <a:pt x="0" y="1"/>
                      <a:pt x="0"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7" name="Freeform 902">
                <a:extLst>
                  <a:ext uri="{FF2B5EF4-FFF2-40B4-BE49-F238E27FC236}">
                    <a16:creationId xmlns="" xmlns:a16="http://schemas.microsoft.com/office/drawing/2014/main" id="{88DDAF8C-23BE-43F7-B952-255448124AAF}"/>
                  </a:ext>
                </a:extLst>
              </p:cNvPr>
              <p:cNvSpPr>
                <a:spLocks/>
              </p:cNvSpPr>
              <p:nvPr/>
            </p:nvSpPr>
            <p:spPr bwMode="auto">
              <a:xfrm>
                <a:off x="520573" y="5406486"/>
                <a:ext cx="9948" cy="16580"/>
              </a:xfrm>
              <a:custGeom>
                <a:avLst/>
                <a:gdLst>
                  <a:gd name="T0" fmla="*/ 3 w 3"/>
                  <a:gd name="T1" fmla="*/ 0 h 4"/>
                  <a:gd name="T2" fmla="*/ 1 w 3"/>
                  <a:gd name="T3" fmla="*/ 4 h 4"/>
                  <a:gd name="T4" fmla="*/ 3 w 3"/>
                  <a:gd name="T5" fmla="*/ 0 h 4"/>
                </a:gdLst>
                <a:ahLst/>
                <a:cxnLst>
                  <a:cxn ang="0">
                    <a:pos x="T0" y="T1"/>
                  </a:cxn>
                  <a:cxn ang="0">
                    <a:pos x="T2" y="T3"/>
                  </a:cxn>
                  <a:cxn ang="0">
                    <a:pos x="T4" y="T5"/>
                  </a:cxn>
                </a:cxnLst>
                <a:rect l="0" t="0" r="r" b="b"/>
                <a:pathLst>
                  <a:path w="3" h="4">
                    <a:moveTo>
                      <a:pt x="3" y="0"/>
                    </a:moveTo>
                    <a:cubicBezTo>
                      <a:pt x="3" y="2"/>
                      <a:pt x="3" y="4"/>
                      <a:pt x="1" y="4"/>
                    </a:cubicBezTo>
                    <a:cubicBezTo>
                      <a:pt x="1" y="3"/>
                      <a:pt x="0"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8" name="Freeform 903">
                <a:extLst>
                  <a:ext uri="{FF2B5EF4-FFF2-40B4-BE49-F238E27FC236}">
                    <a16:creationId xmlns="" xmlns:a16="http://schemas.microsoft.com/office/drawing/2014/main" id="{731069AD-B9F3-4E95-83A0-9888F7D4E2A4}"/>
                  </a:ext>
                </a:extLst>
              </p:cNvPr>
              <p:cNvSpPr>
                <a:spLocks/>
              </p:cNvSpPr>
              <p:nvPr/>
            </p:nvSpPr>
            <p:spPr bwMode="auto">
              <a:xfrm>
                <a:off x="447627" y="5409801"/>
                <a:ext cx="6631" cy="9948"/>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1"/>
                      <a:pt x="1"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9" name="Freeform 904">
                <a:extLst>
                  <a:ext uri="{FF2B5EF4-FFF2-40B4-BE49-F238E27FC236}">
                    <a16:creationId xmlns="" xmlns:a16="http://schemas.microsoft.com/office/drawing/2014/main" id="{F16F6365-3B4B-4A4C-A29E-50E343E88C54}"/>
                  </a:ext>
                </a:extLst>
              </p:cNvPr>
              <p:cNvSpPr>
                <a:spLocks/>
              </p:cNvSpPr>
              <p:nvPr/>
            </p:nvSpPr>
            <p:spPr bwMode="auto">
              <a:xfrm>
                <a:off x="404521" y="5416432"/>
                <a:ext cx="6631" cy="6631"/>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0"/>
                      <a:pt x="2" y="2"/>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0" name="Freeform 905">
                <a:extLst>
                  <a:ext uri="{FF2B5EF4-FFF2-40B4-BE49-F238E27FC236}">
                    <a16:creationId xmlns="" xmlns:a16="http://schemas.microsoft.com/office/drawing/2014/main" id="{D54D5FD2-19D0-4352-B175-91092D21EB1B}"/>
                  </a:ext>
                </a:extLst>
              </p:cNvPr>
              <p:cNvSpPr>
                <a:spLocks/>
              </p:cNvSpPr>
              <p:nvPr/>
            </p:nvSpPr>
            <p:spPr bwMode="auto">
              <a:xfrm>
                <a:off x="437679" y="5416432"/>
                <a:ext cx="9948" cy="6631"/>
              </a:xfrm>
              <a:custGeom>
                <a:avLst/>
                <a:gdLst>
                  <a:gd name="T0" fmla="*/ 1 w 2"/>
                  <a:gd name="T1" fmla="*/ 0 h 2"/>
                  <a:gd name="T2" fmla="*/ 2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1" y="2"/>
                      <a:pt x="0" y="2"/>
                    </a:cubicBezTo>
                    <a:cubicBezTo>
                      <a:pt x="0"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1" name="Freeform 906">
                <a:extLst>
                  <a:ext uri="{FF2B5EF4-FFF2-40B4-BE49-F238E27FC236}">
                    <a16:creationId xmlns="" xmlns:a16="http://schemas.microsoft.com/office/drawing/2014/main" id="{3226456F-99B0-4E9F-90C5-90BCB8A05F53}"/>
                  </a:ext>
                </a:extLst>
              </p:cNvPr>
              <p:cNvSpPr>
                <a:spLocks/>
              </p:cNvSpPr>
              <p:nvPr/>
            </p:nvSpPr>
            <p:spPr bwMode="auto">
              <a:xfrm>
                <a:off x="464204" y="5416432"/>
                <a:ext cx="6631" cy="3317"/>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1" y="0"/>
                    </a:cubicBezTo>
                    <a:cubicBezTo>
                      <a:pt x="2" y="1"/>
                      <a:pt x="1" y="1"/>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2" name="Freeform 907">
                <a:extLst>
                  <a:ext uri="{FF2B5EF4-FFF2-40B4-BE49-F238E27FC236}">
                    <a16:creationId xmlns="" xmlns:a16="http://schemas.microsoft.com/office/drawing/2014/main" id="{6650782E-27D1-45E5-8654-E5259FB68C19}"/>
                  </a:ext>
                </a:extLst>
              </p:cNvPr>
              <p:cNvSpPr>
                <a:spLocks/>
              </p:cNvSpPr>
              <p:nvPr/>
            </p:nvSpPr>
            <p:spPr bwMode="auto">
              <a:xfrm>
                <a:off x="414469" y="5419749"/>
                <a:ext cx="3317"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1" y="0"/>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3" name="Freeform 908">
                <a:extLst>
                  <a:ext uri="{FF2B5EF4-FFF2-40B4-BE49-F238E27FC236}">
                    <a16:creationId xmlns="" xmlns:a16="http://schemas.microsoft.com/office/drawing/2014/main" id="{6BDFAAC3-7462-4238-BA3A-65C27D04F8D8}"/>
                  </a:ext>
                </a:extLst>
              </p:cNvPr>
              <p:cNvSpPr>
                <a:spLocks/>
              </p:cNvSpPr>
              <p:nvPr/>
            </p:nvSpPr>
            <p:spPr bwMode="auto">
              <a:xfrm>
                <a:off x="470836" y="5416432"/>
                <a:ext cx="13263" cy="29843"/>
              </a:xfrm>
              <a:custGeom>
                <a:avLst/>
                <a:gdLst>
                  <a:gd name="T0" fmla="*/ 1 w 3"/>
                  <a:gd name="T1" fmla="*/ 0 h 8"/>
                  <a:gd name="T2" fmla="*/ 2 w 3"/>
                  <a:gd name="T3" fmla="*/ 0 h 8"/>
                  <a:gd name="T4" fmla="*/ 2 w 3"/>
                  <a:gd name="T5" fmla="*/ 4 h 8"/>
                  <a:gd name="T6" fmla="*/ 0 w 3"/>
                  <a:gd name="T7" fmla="*/ 8 h 8"/>
                  <a:gd name="T8" fmla="*/ 0 w 3"/>
                  <a:gd name="T9" fmla="*/ 4 h 8"/>
                  <a:gd name="T10" fmla="*/ 1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1" y="0"/>
                    </a:moveTo>
                    <a:cubicBezTo>
                      <a:pt x="2" y="0"/>
                      <a:pt x="2" y="0"/>
                      <a:pt x="2" y="0"/>
                    </a:cubicBezTo>
                    <a:cubicBezTo>
                      <a:pt x="3" y="2"/>
                      <a:pt x="2" y="3"/>
                      <a:pt x="2" y="4"/>
                    </a:cubicBezTo>
                    <a:cubicBezTo>
                      <a:pt x="3" y="4"/>
                      <a:pt x="2" y="8"/>
                      <a:pt x="0" y="8"/>
                    </a:cubicBezTo>
                    <a:cubicBezTo>
                      <a:pt x="0" y="7"/>
                      <a:pt x="2" y="4"/>
                      <a:pt x="0" y="4"/>
                    </a:cubicBezTo>
                    <a:cubicBezTo>
                      <a:pt x="0" y="2"/>
                      <a:pt x="2"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4" name="Freeform 909">
                <a:extLst>
                  <a:ext uri="{FF2B5EF4-FFF2-40B4-BE49-F238E27FC236}">
                    <a16:creationId xmlns="" xmlns:a16="http://schemas.microsoft.com/office/drawing/2014/main" id="{EE8FA595-6DC8-45B9-849D-FAEAFAC0440E}"/>
                  </a:ext>
                </a:extLst>
              </p:cNvPr>
              <p:cNvSpPr>
                <a:spLocks/>
              </p:cNvSpPr>
              <p:nvPr/>
            </p:nvSpPr>
            <p:spPr bwMode="auto">
              <a:xfrm>
                <a:off x="540468" y="5416432"/>
                <a:ext cx="3317" cy="6631"/>
              </a:xfrm>
              <a:custGeom>
                <a:avLst/>
                <a:gdLst>
                  <a:gd name="T0" fmla="*/ 1 w 1"/>
                  <a:gd name="T1" fmla="*/ 0 h 2"/>
                  <a:gd name="T2" fmla="*/ 1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2"/>
                      <a:pt x="1" y="2"/>
                      <a:pt x="1" y="2"/>
                    </a:cubicBezTo>
                    <a:cubicBezTo>
                      <a:pt x="0"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5" name="Freeform 910">
                <a:extLst>
                  <a:ext uri="{FF2B5EF4-FFF2-40B4-BE49-F238E27FC236}">
                    <a16:creationId xmlns="" xmlns:a16="http://schemas.microsoft.com/office/drawing/2014/main" id="{8815AE8D-A769-4663-ACFC-D3B3E1B3EF9F}"/>
                  </a:ext>
                </a:extLst>
              </p:cNvPr>
              <p:cNvSpPr>
                <a:spLocks/>
              </p:cNvSpPr>
              <p:nvPr/>
            </p:nvSpPr>
            <p:spPr bwMode="auto">
              <a:xfrm>
                <a:off x="450941" y="5426381"/>
                <a:ext cx="3317" cy="331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6" name="Freeform 911">
                <a:extLst>
                  <a:ext uri="{FF2B5EF4-FFF2-40B4-BE49-F238E27FC236}">
                    <a16:creationId xmlns="" xmlns:a16="http://schemas.microsoft.com/office/drawing/2014/main" id="{AB015977-D8AE-43BB-BFDB-A3E2007CD00E}"/>
                  </a:ext>
                </a:extLst>
              </p:cNvPr>
              <p:cNvSpPr>
                <a:spLocks/>
              </p:cNvSpPr>
              <p:nvPr/>
            </p:nvSpPr>
            <p:spPr bwMode="auto">
              <a:xfrm>
                <a:off x="464204" y="5426381"/>
                <a:ext cx="6631" cy="9948"/>
              </a:xfrm>
              <a:custGeom>
                <a:avLst/>
                <a:gdLst>
                  <a:gd name="T0" fmla="*/ 0 w 2"/>
                  <a:gd name="T1" fmla="*/ 0 h 2"/>
                  <a:gd name="T2" fmla="*/ 2 w 2"/>
                  <a:gd name="T3" fmla="*/ 0 h 2"/>
                  <a:gd name="T4" fmla="*/ 1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0"/>
                      <a:pt x="2" y="0"/>
                      <a:pt x="2" y="0"/>
                    </a:cubicBezTo>
                    <a:cubicBezTo>
                      <a:pt x="2" y="1"/>
                      <a:pt x="1" y="1"/>
                      <a:pt x="1" y="2"/>
                    </a:cubicBezTo>
                    <a:cubicBezTo>
                      <a:pt x="0" y="2"/>
                      <a:pt x="0"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7" name="Freeform 912">
                <a:extLst>
                  <a:ext uri="{FF2B5EF4-FFF2-40B4-BE49-F238E27FC236}">
                    <a16:creationId xmlns="" xmlns:a16="http://schemas.microsoft.com/office/drawing/2014/main" id="{E70472B9-4431-4633-995A-1F7AB1A54F7F}"/>
                  </a:ext>
                </a:extLst>
              </p:cNvPr>
              <p:cNvSpPr>
                <a:spLocks/>
              </p:cNvSpPr>
              <p:nvPr/>
            </p:nvSpPr>
            <p:spPr bwMode="auto">
              <a:xfrm>
                <a:off x="507310" y="5426381"/>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8" name="Freeform 913">
                <a:extLst>
                  <a:ext uri="{FF2B5EF4-FFF2-40B4-BE49-F238E27FC236}">
                    <a16:creationId xmlns="" xmlns:a16="http://schemas.microsoft.com/office/drawing/2014/main" id="{710B8BEB-60EE-49A8-9C23-73DB8A28918C}"/>
                  </a:ext>
                </a:extLst>
              </p:cNvPr>
              <p:cNvSpPr>
                <a:spLocks/>
              </p:cNvSpPr>
              <p:nvPr/>
            </p:nvSpPr>
            <p:spPr bwMode="auto">
              <a:xfrm>
                <a:off x="500679" y="5426381"/>
                <a:ext cx="23211" cy="39789"/>
              </a:xfrm>
              <a:custGeom>
                <a:avLst/>
                <a:gdLst>
                  <a:gd name="T0" fmla="*/ 5 w 6"/>
                  <a:gd name="T1" fmla="*/ 0 h 10"/>
                  <a:gd name="T2" fmla="*/ 6 w 6"/>
                  <a:gd name="T3" fmla="*/ 0 h 10"/>
                  <a:gd name="T4" fmla="*/ 2 w 6"/>
                  <a:gd name="T5" fmla="*/ 7 h 10"/>
                  <a:gd name="T6" fmla="*/ 2 w 6"/>
                  <a:gd name="T7" fmla="*/ 9 h 10"/>
                  <a:gd name="T8" fmla="*/ 0 w 6"/>
                  <a:gd name="T9" fmla="*/ 10 h 10"/>
                  <a:gd name="T10" fmla="*/ 1 w 6"/>
                  <a:gd name="T11" fmla="*/ 5 h 10"/>
                  <a:gd name="T12" fmla="*/ 0 w 6"/>
                  <a:gd name="T13" fmla="*/ 5 h 10"/>
                  <a:gd name="T14" fmla="*/ 2 w 6"/>
                  <a:gd name="T15" fmla="*/ 2 h 10"/>
                  <a:gd name="T16" fmla="*/ 1 w 6"/>
                  <a:gd name="T17" fmla="*/ 5 h 10"/>
                  <a:gd name="T18" fmla="*/ 2 w 6"/>
                  <a:gd name="T19" fmla="*/ 6 h 10"/>
                  <a:gd name="T20" fmla="*/ 3 w 6"/>
                  <a:gd name="T21" fmla="*/ 3 h 10"/>
                  <a:gd name="T22" fmla="*/ 5 w 6"/>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5" y="0"/>
                    </a:moveTo>
                    <a:cubicBezTo>
                      <a:pt x="6" y="0"/>
                      <a:pt x="6" y="0"/>
                      <a:pt x="6" y="0"/>
                    </a:cubicBezTo>
                    <a:cubicBezTo>
                      <a:pt x="6" y="3"/>
                      <a:pt x="4" y="6"/>
                      <a:pt x="2" y="7"/>
                    </a:cubicBezTo>
                    <a:cubicBezTo>
                      <a:pt x="2" y="9"/>
                      <a:pt x="2" y="9"/>
                      <a:pt x="2" y="9"/>
                    </a:cubicBezTo>
                    <a:cubicBezTo>
                      <a:pt x="1" y="8"/>
                      <a:pt x="1" y="10"/>
                      <a:pt x="0" y="10"/>
                    </a:cubicBezTo>
                    <a:cubicBezTo>
                      <a:pt x="1" y="9"/>
                      <a:pt x="1" y="7"/>
                      <a:pt x="1" y="5"/>
                    </a:cubicBezTo>
                    <a:cubicBezTo>
                      <a:pt x="1" y="4"/>
                      <a:pt x="0" y="5"/>
                      <a:pt x="0" y="5"/>
                    </a:cubicBezTo>
                    <a:cubicBezTo>
                      <a:pt x="0" y="4"/>
                      <a:pt x="0" y="2"/>
                      <a:pt x="2" y="2"/>
                    </a:cubicBezTo>
                    <a:cubicBezTo>
                      <a:pt x="2" y="3"/>
                      <a:pt x="1" y="4"/>
                      <a:pt x="1" y="5"/>
                    </a:cubicBezTo>
                    <a:cubicBezTo>
                      <a:pt x="1" y="5"/>
                      <a:pt x="2" y="5"/>
                      <a:pt x="2" y="6"/>
                    </a:cubicBezTo>
                    <a:cubicBezTo>
                      <a:pt x="3" y="5"/>
                      <a:pt x="4" y="4"/>
                      <a:pt x="3" y="3"/>
                    </a:cubicBezTo>
                    <a:cubicBezTo>
                      <a:pt x="5" y="3"/>
                      <a:pt x="5" y="1"/>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9" name="Freeform 914">
                <a:extLst>
                  <a:ext uri="{FF2B5EF4-FFF2-40B4-BE49-F238E27FC236}">
                    <a16:creationId xmlns="" xmlns:a16="http://schemas.microsoft.com/office/drawing/2014/main" id="{26730E00-BDD3-4F92-9C3F-971840C39CB3}"/>
                  </a:ext>
                </a:extLst>
              </p:cNvPr>
              <p:cNvSpPr>
                <a:spLocks/>
              </p:cNvSpPr>
              <p:nvPr/>
            </p:nvSpPr>
            <p:spPr bwMode="auto">
              <a:xfrm>
                <a:off x="447627" y="5436327"/>
                <a:ext cx="6631" cy="3317"/>
              </a:xfrm>
              <a:custGeom>
                <a:avLst/>
                <a:gdLst>
                  <a:gd name="T0" fmla="*/ 1 w 2"/>
                  <a:gd name="T1" fmla="*/ 0 h 1"/>
                  <a:gd name="T2" fmla="*/ 2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2" y="1"/>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0" name="Freeform 915">
                <a:extLst>
                  <a:ext uri="{FF2B5EF4-FFF2-40B4-BE49-F238E27FC236}">
                    <a16:creationId xmlns="" xmlns:a16="http://schemas.microsoft.com/office/drawing/2014/main" id="{9FCB0E07-843F-4255-AC1F-F9F5C5F50687}"/>
                  </a:ext>
                </a:extLst>
              </p:cNvPr>
              <p:cNvSpPr>
                <a:spLocks/>
              </p:cNvSpPr>
              <p:nvPr/>
            </p:nvSpPr>
            <p:spPr bwMode="auto">
              <a:xfrm>
                <a:off x="527205" y="5429695"/>
                <a:ext cx="9948" cy="994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1"/>
                      <a:pt x="2"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1" name="Freeform 916">
                <a:extLst>
                  <a:ext uri="{FF2B5EF4-FFF2-40B4-BE49-F238E27FC236}">
                    <a16:creationId xmlns="" xmlns:a16="http://schemas.microsoft.com/office/drawing/2014/main" id="{6C70858F-2BC9-42FE-8872-D4C187751B03}"/>
                  </a:ext>
                </a:extLst>
              </p:cNvPr>
              <p:cNvSpPr>
                <a:spLocks/>
              </p:cNvSpPr>
              <p:nvPr/>
            </p:nvSpPr>
            <p:spPr bwMode="auto">
              <a:xfrm>
                <a:off x="434364" y="5439644"/>
                <a:ext cx="3317" cy="6631"/>
              </a:xfrm>
              <a:custGeom>
                <a:avLst/>
                <a:gdLst>
                  <a:gd name="T0" fmla="*/ 0 w 1"/>
                  <a:gd name="T1" fmla="*/ 0 h 2"/>
                  <a:gd name="T2" fmla="*/ 1 w 1"/>
                  <a:gd name="T3" fmla="*/ 0 h 2"/>
                  <a:gd name="T4" fmla="*/ 1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2" name="Freeform 917">
                <a:extLst>
                  <a:ext uri="{FF2B5EF4-FFF2-40B4-BE49-F238E27FC236}">
                    <a16:creationId xmlns="" xmlns:a16="http://schemas.microsoft.com/office/drawing/2014/main" id="{EC4C4206-283B-4619-8953-AD1C2AC3C93C}"/>
                  </a:ext>
                </a:extLst>
              </p:cNvPr>
              <p:cNvSpPr>
                <a:spLocks/>
              </p:cNvSpPr>
              <p:nvPr/>
            </p:nvSpPr>
            <p:spPr bwMode="auto">
              <a:xfrm>
                <a:off x="487416" y="5439644"/>
                <a:ext cx="9948" cy="19894"/>
              </a:xfrm>
              <a:custGeom>
                <a:avLst/>
                <a:gdLst>
                  <a:gd name="T0" fmla="*/ 1 w 2"/>
                  <a:gd name="T1" fmla="*/ 0 h 5"/>
                  <a:gd name="T2" fmla="*/ 2 w 2"/>
                  <a:gd name="T3" fmla="*/ 1 h 5"/>
                  <a:gd name="T4" fmla="*/ 0 w 2"/>
                  <a:gd name="T5" fmla="*/ 5 h 5"/>
                  <a:gd name="T6" fmla="*/ 1 w 2"/>
                  <a:gd name="T7" fmla="*/ 0 h 5"/>
                </a:gdLst>
                <a:ahLst/>
                <a:cxnLst>
                  <a:cxn ang="0">
                    <a:pos x="T0" y="T1"/>
                  </a:cxn>
                  <a:cxn ang="0">
                    <a:pos x="T2" y="T3"/>
                  </a:cxn>
                  <a:cxn ang="0">
                    <a:pos x="T4" y="T5"/>
                  </a:cxn>
                  <a:cxn ang="0">
                    <a:pos x="T6" y="T7"/>
                  </a:cxn>
                </a:cxnLst>
                <a:rect l="0" t="0" r="r" b="b"/>
                <a:pathLst>
                  <a:path w="2" h="5">
                    <a:moveTo>
                      <a:pt x="1" y="0"/>
                    </a:moveTo>
                    <a:cubicBezTo>
                      <a:pt x="2" y="0"/>
                      <a:pt x="2" y="0"/>
                      <a:pt x="2" y="1"/>
                    </a:cubicBezTo>
                    <a:cubicBezTo>
                      <a:pt x="1" y="2"/>
                      <a:pt x="2" y="5"/>
                      <a:pt x="0" y="5"/>
                    </a:cubicBezTo>
                    <a:cubicBezTo>
                      <a:pt x="0" y="3"/>
                      <a:pt x="1" y="3"/>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3" name="Freeform 918">
                <a:extLst>
                  <a:ext uri="{FF2B5EF4-FFF2-40B4-BE49-F238E27FC236}">
                    <a16:creationId xmlns="" xmlns:a16="http://schemas.microsoft.com/office/drawing/2014/main" id="{A6DF9609-BE9E-4896-8540-BED47543185C}"/>
                  </a:ext>
                </a:extLst>
              </p:cNvPr>
              <p:cNvSpPr>
                <a:spLocks/>
              </p:cNvSpPr>
              <p:nvPr/>
            </p:nvSpPr>
            <p:spPr bwMode="auto">
              <a:xfrm>
                <a:off x="543782" y="5439644"/>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4" name="Freeform 919">
                <a:extLst>
                  <a:ext uri="{FF2B5EF4-FFF2-40B4-BE49-F238E27FC236}">
                    <a16:creationId xmlns="" xmlns:a16="http://schemas.microsoft.com/office/drawing/2014/main" id="{E976AA20-C069-4746-8F2D-D9965AC6B12D}"/>
                  </a:ext>
                </a:extLst>
              </p:cNvPr>
              <p:cNvSpPr>
                <a:spLocks/>
              </p:cNvSpPr>
              <p:nvPr/>
            </p:nvSpPr>
            <p:spPr bwMode="auto">
              <a:xfrm>
                <a:off x="460890" y="5442958"/>
                <a:ext cx="6631" cy="13263"/>
              </a:xfrm>
              <a:custGeom>
                <a:avLst/>
                <a:gdLst>
                  <a:gd name="T0" fmla="*/ 1 w 2"/>
                  <a:gd name="T1" fmla="*/ 0 h 3"/>
                  <a:gd name="T2" fmla="*/ 2 w 2"/>
                  <a:gd name="T3" fmla="*/ 0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2" y="0"/>
                      <a:pt x="2" y="0"/>
                      <a:pt x="2" y="0"/>
                    </a:cubicBezTo>
                    <a:cubicBezTo>
                      <a:pt x="2" y="1"/>
                      <a:pt x="1" y="2"/>
                      <a:pt x="1" y="3"/>
                    </a:cubicBezTo>
                    <a:cubicBezTo>
                      <a:pt x="0"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5" name="Freeform 920">
                <a:extLst>
                  <a:ext uri="{FF2B5EF4-FFF2-40B4-BE49-F238E27FC236}">
                    <a16:creationId xmlns="" xmlns:a16="http://schemas.microsoft.com/office/drawing/2014/main" id="{A54A067A-054E-486F-A23F-6BF4C60E9A03}"/>
                  </a:ext>
                </a:extLst>
              </p:cNvPr>
              <p:cNvSpPr>
                <a:spLocks/>
              </p:cNvSpPr>
              <p:nvPr/>
            </p:nvSpPr>
            <p:spPr bwMode="auto">
              <a:xfrm>
                <a:off x="540468" y="5446275"/>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6" name="Freeform 921">
                <a:extLst>
                  <a:ext uri="{FF2B5EF4-FFF2-40B4-BE49-F238E27FC236}">
                    <a16:creationId xmlns="" xmlns:a16="http://schemas.microsoft.com/office/drawing/2014/main" id="{2B11E50A-22C7-4443-AA4C-BA09FBB64243}"/>
                  </a:ext>
                </a:extLst>
              </p:cNvPr>
              <p:cNvSpPr>
                <a:spLocks/>
              </p:cNvSpPr>
              <p:nvPr/>
            </p:nvSpPr>
            <p:spPr bwMode="auto">
              <a:xfrm>
                <a:off x="474153" y="5452907"/>
                <a:ext cx="9948" cy="3317"/>
              </a:xfrm>
              <a:custGeom>
                <a:avLst/>
                <a:gdLst>
                  <a:gd name="T0" fmla="*/ 1 w 2"/>
                  <a:gd name="T1" fmla="*/ 0 h 1"/>
                  <a:gd name="T2" fmla="*/ 2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2" y="1"/>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7" name="Freeform 922">
                <a:extLst>
                  <a:ext uri="{FF2B5EF4-FFF2-40B4-BE49-F238E27FC236}">
                    <a16:creationId xmlns="" xmlns:a16="http://schemas.microsoft.com/office/drawing/2014/main" id="{2F9271AA-9A96-4715-80AF-3E5E2CE1E0B7}"/>
                  </a:ext>
                </a:extLst>
              </p:cNvPr>
              <p:cNvSpPr>
                <a:spLocks/>
              </p:cNvSpPr>
              <p:nvPr/>
            </p:nvSpPr>
            <p:spPr bwMode="auto">
              <a:xfrm>
                <a:off x="411153" y="5456221"/>
                <a:ext cx="6631" cy="6631"/>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1" y="2"/>
                    </a:cubicBezTo>
                    <a:cubicBezTo>
                      <a:pt x="1"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8" name="Freeform 923">
                <a:extLst>
                  <a:ext uri="{FF2B5EF4-FFF2-40B4-BE49-F238E27FC236}">
                    <a16:creationId xmlns="" xmlns:a16="http://schemas.microsoft.com/office/drawing/2014/main" id="{7FAF2E23-D1CE-450F-8935-B8DF675E12B1}"/>
                  </a:ext>
                </a:extLst>
              </p:cNvPr>
              <p:cNvSpPr>
                <a:spLocks/>
              </p:cNvSpPr>
              <p:nvPr/>
            </p:nvSpPr>
            <p:spPr bwMode="auto">
              <a:xfrm>
                <a:off x="553731" y="5452907"/>
                <a:ext cx="3317" cy="3317"/>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9" name="Freeform 924">
                <a:extLst>
                  <a:ext uri="{FF2B5EF4-FFF2-40B4-BE49-F238E27FC236}">
                    <a16:creationId xmlns="" xmlns:a16="http://schemas.microsoft.com/office/drawing/2014/main" id="{FCBD8C70-FE7A-4B53-902F-7772573E956B}"/>
                  </a:ext>
                </a:extLst>
              </p:cNvPr>
              <p:cNvSpPr>
                <a:spLocks/>
              </p:cNvSpPr>
              <p:nvPr/>
            </p:nvSpPr>
            <p:spPr bwMode="auto">
              <a:xfrm>
                <a:off x="537151" y="5452907"/>
                <a:ext cx="3317" cy="6631"/>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2"/>
                      <a:pt x="0" y="2"/>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0" name="Freeform 925">
                <a:extLst>
                  <a:ext uri="{FF2B5EF4-FFF2-40B4-BE49-F238E27FC236}">
                    <a16:creationId xmlns="" xmlns:a16="http://schemas.microsoft.com/office/drawing/2014/main" id="{1BDDE0DF-30D8-4A66-90CA-47BB7598E7EB}"/>
                  </a:ext>
                </a:extLst>
              </p:cNvPr>
              <p:cNvSpPr>
                <a:spLocks/>
              </p:cNvSpPr>
              <p:nvPr/>
            </p:nvSpPr>
            <p:spPr bwMode="auto">
              <a:xfrm>
                <a:off x="543782" y="5459538"/>
                <a:ext cx="9948" cy="3317"/>
              </a:xfrm>
              <a:custGeom>
                <a:avLst/>
                <a:gdLst>
                  <a:gd name="T0" fmla="*/ 0 w 2"/>
                  <a:gd name="T1" fmla="*/ 0 h 1"/>
                  <a:gd name="T2" fmla="*/ 2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2" y="0"/>
                    </a:cubicBezTo>
                    <a:cubicBezTo>
                      <a:pt x="2" y="1"/>
                      <a:pt x="2" y="1"/>
                      <a:pt x="2" y="1"/>
                    </a:cubicBezTo>
                    <a:cubicBezTo>
                      <a:pt x="1" y="1"/>
                      <a:pt x="1" y="1"/>
                      <a:pt x="1"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1" name="Freeform 926">
                <a:extLst>
                  <a:ext uri="{FF2B5EF4-FFF2-40B4-BE49-F238E27FC236}">
                    <a16:creationId xmlns="" xmlns:a16="http://schemas.microsoft.com/office/drawing/2014/main" id="{1CBBDB0E-1AC2-4715-889D-8DCB5CD89D75}"/>
                  </a:ext>
                </a:extLst>
              </p:cNvPr>
              <p:cNvSpPr>
                <a:spLocks/>
              </p:cNvSpPr>
              <p:nvPr/>
            </p:nvSpPr>
            <p:spPr bwMode="auto">
              <a:xfrm>
                <a:off x="553731" y="5456221"/>
                <a:ext cx="13263" cy="19894"/>
              </a:xfrm>
              <a:custGeom>
                <a:avLst/>
                <a:gdLst>
                  <a:gd name="T0" fmla="*/ 3 w 4"/>
                  <a:gd name="T1" fmla="*/ 0 h 5"/>
                  <a:gd name="T2" fmla="*/ 0 w 4"/>
                  <a:gd name="T3" fmla="*/ 5 h 5"/>
                  <a:gd name="T4" fmla="*/ 3 w 4"/>
                  <a:gd name="T5" fmla="*/ 0 h 5"/>
                </a:gdLst>
                <a:ahLst/>
                <a:cxnLst>
                  <a:cxn ang="0">
                    <a:pos x="T0" y="T1"/>
                  </a:cxn>
                  <a:cxn ang="0">
                    <a:pos x="T2" y="T3"/>
                  </a:cxn>
                  <a:cxn ang="0">
                    <a:pos x="T4" y="T5"/>
                  </a:cxn>
                </a:cxnLst>
                <a:rect l="0" t="0" r="r" b="b"/>
                <a:pathLst>
                  <a:path w="4" h="5">
                    <a:moveTo>
                      <a:pt x="3" y="0"/>
                    </a:moveTo>
                    <a:cubicBezTo>
                      <a:pt x="4" y="3"/>
                      <a:pt x="2" y="4"/>
                      <a:pt x="0" y="5"/>
                    </a:cubicBezTo>
                    <a:cubicBezTo>
                      <a:pt x="0" y="3"/>
                      <a:pt x="2" y="3"/>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2" name="Freeform 927">
                <a:extLst>
                  <a:ext uri="{FF2B5EF4-FFF2-40B4-BE49-F238E27FC236}">
                    <a16:creationId xmlns="" xmlns:a16="http://schemas.microsoft.com/office/drawing/2014/main" id="{CAADF383-D0B3-4726-88B9-8E601A493DD3}"/>
                  </a:ext>
                </a:extLst>
              </p:cNvPr>
              <p:cNvSpPr>
                <a:spLocks/>
              </p:cNvSpPr>
              <p:nvPr/>
            </p:nvSpPr>
            <p:spPr bwMode="auto">
              <a:xfrm>
                <a:off x="523888" y="5462853"/>
                <a:ext cx="13263" cy="16580"/>
              </a:xfrm>
              <a:custGeom>
                <a:avLst/>
                <a:gdLst>
                  <a:gd name="T0" fmla="*/ 2 w 3"/>
                  <a:gd name="T1" fmla="*/ 0 h 4"/>
                  <a:gd name="T2" fmla="*/ 1 w 3"/>
                  <a:gd name="T3" fmla="*/ 4 h 4"/>
                  <a:gd name="T4" fmla="*/ 1 w 3"/>
                  <a:gd name="T5" fmla="*/ 0 h 4"/>
                  <a:gd name="T6" fmla="*/ 2 w 3"/>
                  <a:gd name="T7" fmla="*/ 0 h 4"/>
                </a:gdLst>
                <a:ahLst/>
                <a:cxnLst>
                  <a:cxn ang="0">
                    <a:pos x="T0" y="T1"/>
                  </a:cxn>
                  <a:cxn ang="0">
                    <a:pos x="T2" y="T3"/>
                  </a:cxn>
                  <a:cxn ang="0">
                    <a:pos x="T4" y="T5"/>
                  </a:cxn>
                  <a:cxn ang="0">
                    <a:pos x="T6" y="T7"/>
                  </a:cxn>
                </a:cxnLst>
                <a:rect l="0" t="0" r="r" b="b"/>
                <a:pathLst>
                  <a:path w="3" h="4">
                    <a:moveTo>
                      <a:pt x="2" y="0"/>
                    </a:moveTo>
                    <a:cubicBezTo>
                      <a:pt x="3" y="1"/>
                      <a:pt x="1" y="2"/>
                      <a:pt x="1" y="4"/>
                    </a:cubicBezTo>
                    <a:cubicBezTo>
                      <a:pt x="0" y="3"/>
                      <a:pt x="1" y="1"/>
                      <a:pt x="1" y="0"/>
                    </a:cubicBezTo>
                    <a:cubicBezTo>
                      <a:pt x="1" y="0"/>
                      <a:pt x="2"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3" name="Freeform 928">
                <a:extLst>
                  <a:ext uri="{FF2B5EF4-FFF2-40B4-BE49-F238E27FC236}">
                    <a16:creationId xmlns="" xmlns:a16="http://schemas.microsoft.com/office/drawing/2014/main" id="{0E1912F0-B6BD-4210-8FDE-8C2B9C276020}"/>
                  </a:ext>
                </a:extLst>
              </p:cNvPr>
              <p:cNvSpPr>
                <a:spLocks/>
              </p:cNvSpPr>
              <p:nvPr/>
            </p:nvSpPr>
            <p:spPr bwMode="auto">
              <a:xfrm>
                <a:off x="530519" y="5466170"/>
                <a:ext cx="13263" cy="16580"/>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2"/>
                      <a:pt x="2" y="3"/>
                      <a:pt x="0" y="4"/>
                    </a:cubicBezTo>
                    <a:cubicBezTo>
                      <a:pt x="1" y="2"/>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4" name="Freeform 929">
                <a:extLst>
                  <a:ext uri="{FF2B5EF4-FFF2-40B4-BE49-F238E27FC236}">
                    <a16:creationId xmlns="" xmlns:a16="http://schemas.microsoft.com/office/drawing/2014/main" id="{D2A6000A-85F6-483D-B691-EF33AEA1B67D}"/>
                  </a:ext>
                </a:extLst>
              </p:cNvPr>
              <p:cNvSpPr>
                <a:spLocks/>
              </p:cNvSpPr>
              <p:nvPr/>
            </p:nvSpPr>
            <p:spPr bwMode="auto">
              <a:xfrm>
                <a:off x="424416" y="5476116"/>
                <a:ext cx="13263" cy="23211"/>
              </a:xfrm>
              <a:custGeom>
                <a:avLst/>
                <a:gdLst>
                  <a:gd name="T0" fmla="*/ 0 w 4"/>
                  <a:gd name="T1" fmla="*/ 0 h 6"/>
                  <a:gd name="T2" fmla="*/ 3 w 4"/>
                  <a:gd name="T3" fmla="*/ 1 h 6"/>
                  <a:gd name="T4" fmla="*/ 4 w 4"/>
                  <a:gd name="T5" fmla="*/ 5 h 6"/>
                  <a:gd name="T6" fmla="*/ 3 w 4"/>
                  <a:gd name="T7" fmla="*/ 6 h 6"/>
                  <a:gd name="T8" fmla="*/ 2 w 4"/>
                  <a:gd name="T9" fmla="*/ 6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cubicBezTo>
                      <a:pt x="1" y="0"/>
                      <a:pt x="1" y="1"/>
                      <a:pt x="3" y="1"/>
                    </a:cubicBezTo>
                    <a:cubicBezTo>
                      <a:pt x="3" y="3"/>
                      <a:pt x="3" y="3"/>
                      <a:pt x="4" y="5"/>
                    </a:cubicBezTo>
                    <a:cubicBezTo>
                      <a:pt x="3" y="4"/>
                      <a:pt x="3" y="5"/>
                      <a:pt x="3" y="6"/>
                    </a:cubicBezTo>
                    <a:cubicBezTo>
                      <a:pt x="2" y="6"/>
                      <a:pt x="2" y="6"/>
                      <a:pt x="2" y="6"/>
                    </a:cubicBezTo>
                    <a:cubicBezTo>
                      <a:pt x="3"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5" name="Freeform 930">
                <a:extLst>
                  <a:ext uri="{FF2B5EF4-FFF2-40B4-BE49-F238E27FC236}">
                    <a16:creationId xmlns="" xmlns:a16="http://schemas.microsoft.com/office/drawing/2014/main" id="{B19CC193-D04A-47EC-BA0C-C38384798218}"/>
                  </a:ext>
                </a:extLst>
              </p:cNvPr>
              <p:cNvSpPr>
                <a:spLocks/>
              </p:cNvSpPr>
              <p:nvPr/>
            </p:nvSpPr>
            <p:spPr bwMode="auto">
              <a:xfrm>
                <a:off x="470836" y="5476116"/>
                <a:ext cx="19894" cy="26526"/>
              </a:xfrm>
              <a:custGeom>
                <a:avLst/>
                <a:gdLst>
                  <a:gd name="T0" fmla="*/ 0 w 5"/>
                  <a:gd name="T1" fmla="*/ 0 h 7"/>
                  <a:gd name="T2" fmla="*/ 2 w 5"/>
                  <a:gd name="T3" fmla="*/ 0 h 7"/>
                  <a:gd name="T4" fmla="*/ 2 w 5"/>
                  <a:gd name="T5" fmla="*/ 1 h 7"/>
                  <a:gd name="T6" fmla="*/ 5 w 5"/>
                  <a:gd name="T7" fmla="*/ 1 h 7"/>
                  <a:gd name="T8" fmla="*/ 4 w 5"/>
                  <a:gd name="T9" fmla="*/ 6 h 7"/>
                  <a:gd name="T10" fmla="*/ 3 w 5"/>
                  <a:gd name="T11" fmla="*/ 7 h 7"/>
                  <a:gd name="T12" fmla="*/ 2 w 5"/>
                  <a:gd name="T13" fmla="*/ 7 h 7"/>
                  <a:gd name="T14" fmla="*/ 3 w 5"/>
                  <a:gd name="T15" fmla="*/ 6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cubicBezTo>
                      <a:pt x="2" y="0"/>
                      <a:pt x="2" y="0"/>
                      <a:pt x="2" y="0"/>
                    </a:cubicBezTo>
                    <a:cubicBezTo>
                      <a:pt x="2" y="1"/>
                      <a:pt x="2" y="1"/>
                      <a:pt x="2" y="1"/>
                    </a:cubicBezTo>
                    <a:cubicBezTo>
                      <a:pt x="3" y="1"/>
                      <a:pt x="4" y="0"/>
                      <a:pt x="5" y="1"/>
                    </a:cubicBezTo>
                    <a:cubicBezTo>
                      <a:pt x="3" y="2"/>
                      <a:pt x="4" y="4"/>
                      <a:pt x="4" y="6"/>
                    </a:cubicBezTo>
                    <a:cubicBezTo>
                      <a:pt x="3" y="5"/>
                      <a:pt x="3" y="6"/>
                      <a:pt x="3" y="7"/>
                    </a:cubicBezTo>
                    <a:cubicBezTo>
                      <a:pt x="3" y="7"/>
                      <a:pt x="2" y="7"/>
                      <a:pt x="2" y="7"/>
                    </a:cubicBezTo>
                    <a:cubicBezTo>
                      <a:pt x="1" y="6"/>
                      <a:pt x="2" y="6"/>
                      <a:pt x="3" y="6"/>
                    </a:cubicBezTo>
                    <a:cubicBezTo>
                      <a:pt x="3" y="3"/>
                      <a:pt x="1"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6" name="Freeform 932">
                <a:extLst>
                  <a:ext uri="{FF2B5EF4-FFF2-40B4-BE49-F238E27FC236}">
                    <a16:creationId xmlns="" xmlns:a16="http://schemas.microsoft.com/office/drawing/2014/main" id="{58BA0142-5302-4394-B590-098A617FC336}"/>
                  </a:ext>
                </a:extLst>
              </p:cNvPr>
              <p:cNvSpPr>
                <a:spLocks/>
              </p:cNvSpPr>
              <p:nvPr/>
            </p:nvSpPr>
            <p:spPr bwMode="auto">
              <a:xfrm>
                <a:off x="530519" y="5476116"/>
                <a:ext cx="36474" cy="23211"/>
              </a:xfrm>
              <a:custGeom>
                <a:avLst/>
                <a:gdLst>
                  <a:gd name="T0" fmla="*/ 7 w 9"/>
                  <a:gd name="T1" fmla="*/ 0 h 6"/>
                  <a:gd name="T2" fmla="*/ 8 w 9"/>
                  <a:gd name="T3" fmla="*/ 0 h 6"/>
                  <a:gd name="T4" fmla="*/ 4 w 9"/>
                  <a:gd name="T5" fmla="*/ 5 h 6"/>
                  <a:gd name="T6" fmla="*/ 3 w 9"/>
                  <a:gd name="T7" fmla="*/ 4 h 6"/>
                  <a:gd name="T8" fmla="*/ 2 w 9"/>
                  <a:gd name="T9" fmla="*/ 5 h 6"/>
                  <a:gd name="T10" fmla="*/ 0 w 9"/>
                  <a:gd name="T11" fmla="*/ 6 h 6"/>
                  <a:gd name="T12" fmla="*/ 2 w 9"/>
                  <a:gd name="T13" fmla="*/ 4 h 6"/>
                  <a:gd name="T14" fmla="*/ 4 w 9"/>
                  <a:gd name="T15" fmla="*/ 4 h 6"/>
                  <a:gd name="T16" fmla="*/ 7 w 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7" y="0"/>
                    </a:moveTo>
                    <a:cubicBezTo>
                      <a:pt x="8" y="0"/>
                      <a:pt x="8" y="0"/>
                      <a:pt x="8" y="0"/>
                    </a:cubicBezTo>
                    <a:cubicBezTo>
                      <a:pt x="9" y="4"/>
                      <a:pt x="6" y="4"/>
                      <a:pt x="4" y="5"/>
                    </a:cubicBezTo>
                    <a:cubicBezTo>
                      <a:pt x="3" y="6"/>
                      <a:pt x="4" y="4"/>
                      <a:pt x="3" y="4"/>
                    </a:cubicBezTo>
                    <a:cubicBezTo>
                      <a:pt x="2" y="4"/>
                      <a:pt x="2" y="5"/>
                      <a:pt x="2" y="5"/>
                    </a:cubicBezTo>
                    <a:cubicBezTo>
                      <a:pt x="0" y="6"/>
                      <a:pt x="0" y="6"/>
                      <a:pt x="0" y="6"/>
                    </a:cubicBezTo>
                    <a:cubicBezTo>
                      <a:pt x="0" y="4"/>
                      <a:pt x="2" y="5"/>
                      <a:pt x="2" y="4"/>
                    </a:cubicBezTo>
                    <a:cubicBezTo>
                      <a:pt x="3" y="3"/>
                      <a:pt x="3" y="4"/>
                      <a:pt x="4" y="4"/>
                    </a:cubicBezTo>
                    <a:cubicBezTo>
                      <a:pt x="5" y="2"/>
                      <a:pt x="8" y="3"/>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7" name="Freeform 933">
                <a:extLst>
                  <a:ext uri="{FF2B5EF4-FFF2-40B4-BE49-F238E27FC236}">
                    <a16:creationId xmlns="" xmlns:a16="http://schemas.microsoft.com/office/drawing/2014/main" id="{DCFEFE1E-04DD-4AE8-8400-A89418818DE2}"/>
                  </a:ext>
                </a:extLst>
              </p:cNvPr>
              <p:cNvSpPr>
                <a:spLocks/>
              </p:cNvSpPr>
              <p:nvPr/>
            </p:nvSpPr>
            <p:spPr bwMode="auto">
              <a:xfrm>
                <a:off x="523888" y="5479430"/>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8" name="Freeform 934">
                <a:extLst>
                  <a:ext uri="{FF2B5EF4-FFF2-40B4-BE49-F238E27FC236}">
                    <a16:creationId xmlns="" xmlns:a16="http://schemas.microsoft.com/office/drawing/2014/main" id="{491EE653-D23D-41C3-BEFC-68AF6AC5CA3C}"/>
                  </a:ext>
                </a:extLst>
              </p:cNvPr>
              <p:cNvSpPr>
                <a:spLocks/>
              </p:cNvSpPr>
              <p:nvPr/>
            </p:nvSpPr>
            <p:spPr bwMode="auto">
              <a:xfrm>
                <a:off x="523888" y="5482747"/>
                <a:ext cx="13263" cy="16580"/>
              </a:xfrm>
              <a:custGeom>
                <a:avLst/>
                <a:gdLst>
                  <a:gd name="T0" fmla="*/ 3 w 3"/>
                  <a:gd name="T1" fmla="*/ 1 h 4"/>
                  <a:gd name="T2" fmla="*/ 0 w 3"/>
                  <a:gd name="T3" fmla="*/ 4 h 4"/>
                  <a:gd name="T4" fmla="*/ 0 w 3"/>
                  <a:gd name="T5" fmla="*/ 1 h 4"/>
                  <a:gd name="T6" fmla="*/ 3 w 3"/>
                  <a:gd name="T7" fmla="*/ 1 h 4"/>
                </a:gdLst>
                <a:ahLst/>
                <a:cxnLst>
                  <a:cxn ang="0">
                    <a:pos x="T0" y="T1"/>
                  </a:cxn>
                  <a:cxn ang="0">
                    <a:pos x="T2" y="T3"/>
                  </a:cxn>
                  <a:cxn ang="0">
                    <a:pos x="T4" y="T5"/>
                  </a:cxn>
                  <a:cxn ang="0">
                    <a:pos x="T6" y="T7"/>
                  </a:cxn>
                </a:cxnLst>
                <a:rect l="0" t="0" r="r" b="b"/>
                <a:pathLst>
                  <a:path w="3" h="4">
                    <a:moveTo>
                      <a:pt x="3" y="1"/>
                    </a:moveTo>
                    <a:cubicBezTo>
                      <a:pt x="2" y="2"/>
                      <a:pt x="2" y="3"/>
                      <a:pt x="0" y="4"/>
                    </a:cubicBezTo>
                    <a:cubicBezTo>
                      <a:pt x="0" y="3"/>
                      <a:pt x="0" y="2"/>
                      <a:pt x="0" y="1"/>
                    </a:cubicBezTo>
                    <a:cubicBezTo>
                      <a:pt x="2" y="2"/>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9" name="Freeform 935">
                <a:extLst>
                  <a:ext uri="{FF2B5EF4-FFF2-40B4-BE49-F238E27FC236}">
                    <a16:creationId xmlns="" xmlns:a16="http://schemas.microsoft.com/office/drawing/2014/main" id="{F57EE50C-C4B2-4EAC-B7FC-1881D2B6F96D}"/>
                  </a:ext>
                </a:extLst>
              </p:cNvPr>
              <p:cNvSpPr>
                <a:spLocks/>
              </p:cNvSpPr>
              <p:nvPr/>
            </p:nvSpPr>
            <p:spPr bwMode="auto">
              <a:xfrm>
                <a:off x="437679" y="5492693"/>
                <a:ext cx="9948" cy="6631"/>
              </a:xfrm>
              <a:custGeom>
                <a:avLst/>
                <a:gdLst>
                  <a:gd name="T0" fmla="*/ 2 w 2"/>
                  <a:gd name="T1" fmla="*/ 0 h 2"/>
                  <a:gd name="T2" fmla="*/ 2 w 2"/>
                  <a:gd name="T3" fmla="*/ 2 h 2"/>
                  <a:gd name="T4" fmla="*/ 2 w 2"/>
                  <a:gd name="T5" fmla="*/ 0 h 2"/>
                </a:gdLst>
                <a:ahLst/>
                <a:cxnLst>
                  <a:cxn ang="0">
                    <a:pos x="T0" y="T1"/>
                  </a:cxn>
                  <a:cxn ang="0">
                    <a:pos x="T2" y="T3"/>
                  </a:cxn>
                  <a:cxn ang="0">
                    <a:pos x="T4" y="T5"/>
                  </a:cxn>
                </a:cxnLst>
                <a:rect l="0" t="0" r="r" b="b"/>
                <a:pathLst>
                  <a:path w="2" h="2">
                    <a:moveTo>
                      <a:pt x="2" y="0"/>
                    </a:moveTo>
                    <a:cubicBezTo>
                      <a:pt x="2" y="2"/>
                      <a:pt x="2" y="2"/>
                      <a:pt x="2" y="2"/>
                    </a:cubicBezTo>
                    <a:cubicBezTo>
                      <a:pt x="0" y="2"/>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0" name="Freeform 936">
                <a:extLst>
                  <a:ext uri="{FF2B5EF4-FFF2-40B4-BE49-F238E27FC236}">
                    <a16:creationId xmlns="" xmlns:a16="http://schemas.microsoft.com/office/drawing/2014/main" id="{11FF5AB9-7374-4042-9ABC-159E77BAB03B}"/>
                  </a:ext>
                </a:extLst>
              </p:cNvPr>
              <p:cNvSpPr>
                <a:spLocks/>
              </p:cNvSpPr>
              <p:nvPr/>
            </p:nvSpPr>
            <p:spPr bwMode="auto">
              <a:xfrm>
                <a:off x="470836" y="5496010"/>
                <a:ext cx="9948" cy="3317"/>
              </a:xfrm>
              <a:custGeom>
                <a:avLst/>
                <a:gdLst>
                  <a:gd name="T0" fmla="*/ 2 w 2"/>
                  <a:gd name="T1" fmla="*/ 0 h 1"/>
                  <a:gd name="T2" fmla="*/ 1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1"/>
                      <a:pt x="1" y="1"/>
                    </a:cubicBezTo>
                    <a:cubicBezTo>
                      <a:pt x="1" y="1"/>
                      <a:pt x="0" y="1"/>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1" name="Freeform 937">
                <a:extLst>
                  <a:ext uri="{FF2B5EF4-FFF2-40B4-BE49-F238E27FC236}">
                    <a16:creationId xmlns="" xmlns:a16="http://schemas.microsoft.com/office/drawing/2014/main" id="{8BFC5821-4A95-43F4-83B1-FA73643B5112}"/>
                  </a:ext>
                </a:extLst>
              </p:cNvPr>
              <p:cNvSpPr>
                <a:spLocks/>
              </p:cNvSpPr>
              <p:nvPr/>
            </p:nvSpPr>
            <p:spPr bwMode="auto">
              <a:xfrm>
                <a:off x="464204" y="5496010"/>
                <a:ext cx="6631" cy="6631"/>
              </a:xfrm>
              <a:custGeom>
                <a:avLst/>
                <a:gdLst>
                  <a:gd name="T0" fmla="*/ 0 w 2"/>
                  <a:gd name="T1" fmla="*/ 0 h 2"/>
                  <a:gd name="T2" fmla="*/ 1 w 2"/>
                  <a:gd name="T3" fmla="*/ 1 h 2"/>
                  <a:gd name="T4" fmla="*/ 1 w 2"/>
                  <a:gd name="T5" fmla="*/ 1 h 2"/>
                  <a:gd name="T6" fmla="*/ 1 w 2"/>
                  <a:gd name="T7" fmla="*/ 1 h 2"/>
                  <a:gd name="T8" fmla="*/ 1 w 2"/>
                  <a:gd name="T9" fmla="*/ 2 h 2"/>
                  <a:gd name="T10" fmla="*/ 0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1" y="0"/>
                      <a:pt x="1" y="0"/>
                      <a:pt x="1" y="1"/>
                    </a:cubicBezTo>
                    <a:cubicBezTo>
                      <a:pt x="1" y="1"/>
                      <a:pt x="1" y="1"/>
                      <a:pt x="1" y="1"/>
                    </a:cubicBezTo>
                    <a:cubicBezTo>
                      <a:pt x="2" y="1"/>
                      <a:pt x="1" y="1"/>
                      <a:pt x="1" y="1"/>
                    </a:cubicBezTo>
                    <a:cubicBezTo>
                      <a:pt x="1" y="2"/>
                      <a:pt x="2" y="1"/>
                      <a:pt x="1"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2" name="Freeform 938">
                <a:extLst>
                  <a:ext uri="{FF2B5EF4-FFF2-40B4-BE49-F238E27FC236}">
                    <a16:creationId xmlns="" xmlns:a16="http://schemas.microsoft.com/office/drawing/2014/main" id="{4BC13809-9266-4082-B819-719FE122704F}"/>
                  </a:ext>
                </a:extLst>
              </p:cNvPr>
              <p:cNvSpPr>
                <a:spLocks/>
              </p:cNvSpPr>
              <p:nvPr/>
            </p:nvSpPr>
            <p:spPr bwMode="auto">
              <a:xfrm>
                <a:off x="553729" y="5492693"/>
                <a:ext cx="13263" cy="13263"/>
              </a:xfrm>
              <a:custGeom>
                <a:avLst/>
                <a:gdLst>
                  <a:gd name="T0" fmla="*/ 3 w 4"/>
                  <a:gd name="T1" fmla="*/ 0 h 4"/>
                  <a:gd name="T2" fmla="*/ 4 w 4"/>
                  <a:gd name="T3" fmla="*/ 3 h 4"/>
                  <a:gd name="T4" fmla="*/ 1 w 4"/>
                  <a:gd name="T5" fmla="*/ 4 h 4"/>
                  <a:gd name="T6" fmla="*/ 0 w 4"/>
                  <a:gd name="T7" fmla="*/ 3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0"/>
                      <a:pt x="3" y="2"/>
                      <a:pt x="4" y="3"/>
                    </a:cubicBezTo>
                    <a:cubicBezTo>
                      <a:pt x="2" y="3"/>
                      <a:pt x="1" y="3"/>
                      <a:pt x="1" y="4"/>
                    </a:cubicBezTo>
                    <a:cubicBezTo>
                      <a:pt x="0" y="4"/>
                      <a:pt x="0" y="3"/>
                      <a:pt x="0" y="3"/>
                    </a:cubicBezTo>
                    <a:cubicBezTo>
                      <a:pt x="1" y="2"/>
                      <a:pt x="2" y="2"/>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3" name="Freeform 939">
                <a:extLst>
                  <a:ext uri="{FF2B5EF4-FFF2-40B4-BE49-F238E27FC236}">
                    <a16:creationId xmlns="" xmlns:a16="http://schemas.microsoft.com/office/drawing/2014/main" id="{F7964B40-8B99-430A-8FDD-25373BA8F9DE}"/>
                  </a:ext>
                </a:extLst>
              </p:cNvPr>
              <p:cNvSpPr>
                <a:spLocks/>
              </p:cNvSpPr>
              <p:nvPr/>
            </p:nvSpPr>
            <p:spPr bwMode="auto">
              <a:xfrm>
                <a:off x="527203" y="5499325"/>
                <a:ext cx="9948" cy="6631"/>
              </a:xfrm>
              <a:custGeom>
                <a:avLst/>
                <a:gdLst>
                  <a:gd name="T0" fmla="*/ 1 w 2"/>
                  <a:gd name="T1" fmla="*/ 0 h 2"/>
                  <a:gd name="T2" fmla="*/ 2 w 2"/>
                  <a:gd name="T3" fmla="*/ 1 h 2"/>
                  <a:gd name="T4" fmla="*/ 0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1"/>
                    </a:cubicBezTo>
                    <a:cubicBezTo>
                      <a:pt x="1" y="2"/>
                      <a:pt x="1" y="2"/>
                      <a:pt x="0" y="2"/>
                    </a:cubicBezTo>
                    <a:cubicBezTo>
                      <a:pt x="1" y="1"/>
                      <a:pt x="0" y="1"/>
                      <a:pt x="0" y="1"/>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4" name="Freeform 940">
                <a:extLst>
                  <a:ext uri="{FF2B5EF4-FFF2-40B4-BE49-F238E27FC236}">
                    <a16:creationId xmlns="" xmlns:a16="http://schemas.microsoft.com/office/drawing/2014/main" id="{651FB91C-2B44-4CDB-BF46-A1A94F8FF5E6}"/>
                  </a:ext>
                </a:extLst>
              </p:cNvPr>
              <p:cNvSpPr>
                <a:spLocks/>
              </p:cNvSpPr>
              <p:nvPr/>
            </p:nvSpPr>
            <p:spPr bwMode="auto">
              <a:xfrm>
                <a:off x="540466" y="5499325"/>
                <a:ext cx="6631" cy="6631"/>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1" y="2"/>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5" name="Freeform 941">
                <a:extLst>
                  <a:ext uri="{FF2B5EF4-FFF2-40B4-BE49-F238E27FC236}">
                    <a16:creationId xmlns="" xmlns:a16="http://schemas.microsoft.com/office/drawing/2014/main" id="{DB654A51-F9F2-479D-A3A7-3F70ADD83E98}"/>
                  </a:ext>
                </a:extLst>
              </p:cNvPr>
              <p:cNvSpPr>
                <a:spLocks/>
              </p:cNvSpPr>
              <p:nvPr/>
            </p:nvSpPr>
            <p:spPr bwMode="auto">
              <a:xfrm>
                <a:off x="480782" y="5502642"/>
                <a:ext cx="19894" cy="26526"/>
              </a:xfrm>
              <a:custGeom>
                <a:avLst/>
                <a:gdLst>
                  <a:gd name="T0" fmla="*/ 4 w 5"/>
                  <a:gd name="T1" fmla="*/ 0 h 6"/>
                  <a:gd name="T2" fmla="*/ 3 w 5"/>
                  <a:gd name="T3" fmla="*/ 4 h 6"/>
                  <a:gd name="T4" fmla="*/ 3 w 5"/>
                  <a:gd name="T5" fmla="*/ 2 h 6"/>
                  <a:gd name="T6" fmla="*/ 0 w 5"/>
                  <a:gd name="T7" fmla="*/ 6 h 6"/>
                  <a:gd name="T8" fmla="*/ 0 w 5"/>
                  <a:gd name="T9" fmla="*/ 3 h 6"/>
                  <a:gd name="T10" fmla="*/ 1 w 5"/>
                  <a:gd name="T11" fmla="*/ 3 h 6"/>
                  <a:gd name="T12" fmla="*/ 4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0"/>
                    </a:moveTo>
                    <a:cubicBezTo>
                      <a:pt x="4" y="1"/>
                      <a:pt x="5" y="4"/>
                      <a:pt x="3" y="4"/>
                    </a:cubicBezTo>
                    <a:cubicBezTo>
                      <a:pt x="3" y="3"/>
                      <a:pt x="3" y="3"/>
                      <a:pt x="3" y="2"/>
                    </a:cubicBezTo>
                    <a:cubicBezTo>
                      <a:pt x="1" y="3"/>
                      <a:pt x="2" y="5"/>
                      <a:pt x="0" y="6"/>
                    </a:cubicBezTo>
                    <a:cubicBezTo>
                      <a:pt x="0" y="5"/>
                      <a:pt x="0" y="4"/>
                      <a:pt x="0" y="3"/>
                    </a:cubicBezTo>
                    <a:cubicBezTo>
                      <a:pt x="0" y="3"/>
                      <a:pt x="0" y="3"/>
                      <a:pt x="1" y="3"/>
                    </a:cubicBezTo>
                    <a:cubicBezTo>
                      <a:pt x="0"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6" name="Freeform 942">
                <a:extLst>
                  <a:ext uri="{FF2B5EF4-FFF2-40B4-BE49-F238E27FC236}">
                    <a16:creationId xmlns="" xmlns:a16="http://schemas.microsoft.com/office/drawing/2014/main" id="{CEDD9575-AC89-4E85-B6BB-60FACFDE0700}"/>
                  </a:ext>
                </a:extLst>
              </p:cNvPr>
              <p:cNvSpPr>
                <a:spLocks/>
              </p:cNvSpPr>
              <p:nvPr/>
            </p:nvSpPr>
            <p:spPr bwMode="auto">
              <a:xfrm>
                <a:off x="517256" y="5505956"/>
                <a:ext cx="23211" cy="36474"/>
              </a:xfrm>
              <a:custGeom>
                <a:avLst/>
                <a:gdLst>
                  <a:gd name="T0" fmla="*/ 2 w 6"/>
                  <a:gd name="T1" fmla="*/ 0 h 9"/>
                  <a:gd name="T2" fmla="*/ 3 w 6"/>
                  <a:gd name="T3" fmla="*/ 0 h 9"/>
                  <a:gd name="T4" fmla="*/ 6 w 6"/>
                  <a:gd name="T5" fmla="*/ 7 h 9"/>
                  <a:gd name="T6" fmla="*/ 4 w 6"/>
                  <a:gd name="T7" fmla="*/ 9 h 9"/>
                  <a:gd name="T8" fmla="*/ 3 w 6"/>
                  <a:gd name="T9" fmla="*/ 4 h 9"/>
                  <a:gd name="T10" fmla="*/ 2 w 6"/>
                  <a:gd name="T11" fmla="*/ 3 h 9"/>
                  <a:gd name="T12" fmla="*/ 2 w 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0"/>
                    </a:moveTo>
                    <a:cubicBezTo>
                      <a:pt x="3" y="0"/>
                      <a:pt x="3" y="0"/>
                      <a:pt x="3" y="0"/>
                    </a:cubicBezTo>
                    <a:cubicBezTo>
                      <a:pt x="4" y="3"/>
                      <a:pt x="3" y="6"/>
                      <a:pt x="6" y="7"/>
                    </a:cubicBezTo>
                    <a:cubicBezTo>
                      <a:pt x="6" y="8"/>
                      <a:pt x="5" y="8"/>
                      <a:pt x="4" y="9"/>
                    </a:cubicBezTo>
                    <a:cubicBezTo>
                      <a:pt x="6" y="7"/>
                      <a:pt x="0" y="5"/>
                      <a:pt x="3" y="4"/>
                    </a:cubicBezTo>
                    <a:cubicBezTo>
                      <a:pt x="3" y="3"/>
                      <a:pt x="2" y="3"/>
                      <a:pt x="2" y="3"/>
                    </a:cubicBezTo>
                    <a:cubicBezTo>
                      <a:pt x="2" y="2"/>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7" name="Freeform 943">
                <a:extLst>
                  <a:ext uri="{FF2B5EF4-FFF2-40B4-BE49-F238E27FC236}">
                    <a16:creationId xmlns="" xmlns:a16="http://schemas.microsoft.com/office/drawing/2014/main" id="{5B4947C4-854F-4017-AF68-8C8552192F2E}"/>
                  </a:ext>
                </a:extLst>
              </p:cNvPr>
              <p:cNvSpPr>
                <a:spLocks/>
              </p:cNvSpPr>
              <p:nvPr/>
            </p:nvSpPr>
            <p:spPr bwMode="auto">
              <a:xfrm>
                <a:off x="530519" y="5512588"/>
                <a:ext cx="16580" cy="6631"/>
              </a:xfrm>
              <a:custGeom>
                <a:avLst/>
                <a:gdLst>
                  <a:gd name="T0" fmla="*/ 0 w 4"/>
                  <a:gd name="T1" fmla="*/ 0 h 2"/>
                  <a:gd name="T2" fmla="*/ 4 w 4"/>
                  <a:gd name="T3" fmla="*/ 0 h 2"/>
                  <a:gd name="T4" fmla="*/ 0 w 4"/>
                  <a:gd name="T5" fmla="*/ 2 h 2"/>
                  <a:gd name="T6" fmla="*/ 0 w 4"/>
                  <a:gd name="T7" fmla="*/ 0 h 2"/>
                </a:gdLst>
                <a:ahLst/>
                <a:cxnLst>
                  <a:cxn ang="0">
                    <a:pos x="T0" y="T1"/>
                  </a:cxn>
                  <a:cxn ang="0">
                    <a:pos x="T2" y="T3"/>
                  </a:cxn>
                  <a:cxn ang="0">
                    <a:pos x="T4" y="T5"/>
                  </a:cxn>
                  <a:cxn ang="0">
                    <a:pos x="T6" y="T7"/>
                  </a:cxn>
                </a:cxnLst>
                <a:rect l="0" t="0" r="r" b="b"/>
                <a:pathLst>
                  <a:path w="4" h="2">
                    <a:moveTo>
                      <a:pt x="0" y="0"/>
                    </a:moveTo>
                    <a:cubicBezTo>
                      <a:pt x="1" y="0"/>
                      <a:pt x="3" y="1"/>
                      <a:pt x="4" y="0"/>
                    </a:cubicBezTo>
                    <a:cubicBezTo>
                      <a:pt x="4" y="2"/>
                      <a:pt x="2" y="1"/>
                      <a:pt x="0" y="2"/>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8" name="Freeform 944">
                <a:extLst>
                  <a:ext uri="{FF2B5EF4-FFF2-40B4-BE49-F238E27FC236}">
                    <a16:creationId xmlns="" xmlns:a16="http://schemas.microsoft.com/office/drawing/2014/main" id="{6187A4D0-EE35-44BF-AFB2-01A12AB857AF}"/>
                  </a:ext>
                </a:extLst>
              </p:cNvPr>
              <p:cNvSpPr>
                <a:spLocks/>
              </p:cNvSpPr>
              <p:nvPr/>
            </p:nvSpPr>
            <p:spPr bwMode="auto">
              <a:xfrm>
                <a:off x="557045" y="5505956"/>
                <a:ext cx="9948" cy="16580"/>
              </a:xfrm>
              <a:custGeom>
                <a:avLst/>
                <a:gdLst>
                  <a:gd name="T0" fmla="*/ 2 w 3"/>
                  <a:gd name="T1" fmla="*/ 1 h 4"/>
                  <a:gd name="T2" fmla="*/ 3 w 3"/>
                  <a:gd name="T3" fmla="*/ 3 h 4"/>
                  <a:gd name="T4" fmla="*/ 1 w 3"/>
                  <a:gd name="T5" fmla="*/ 3 h 4"/>
                  <a:gd name="T6" fmla="*/ 2 w 3"/>
                  <a:gd name="T7" fmla="*/ 1 h 4"/>
                </a:gdLst>
                <a:ahLst/>
                <a:cxnLst>
                  <a:cxn ang="0">
                    <a:pos x="T0" y="T1"/>
                  </a:cxn>
                  <a:cxn ang="0">
                    <a:pos x="T2" y="T3"/>
                  </a:cxn>
                  <a:cxn ang="0">
                    <a:pos x="T4" y="T5"/>
                  </a:cxn>
                  <a:cxn ang="0">
                    <a:pos x="T6" y="T7"/>
                  </a:cxn>
                </a:cxnLst>
                <a:rect l="0" t="0" r="r" b="b"/>
                <a:pathLst>
                  <a:path w="3" h="4">
                    <a:moveTo>
                      <a:pt x="2" y="1"/>
                    </a:moveTo>
                    <a:cubicBezTo>
                      <a:pt x="3" y="0"/>
                      <a:pt x="3" y="2"/>
                      <a:pt x="3" y="3"/>
                    </a:cubicBezTo>
                    <a:cubicBezTo>
                      <a:pt x="2" y="3"/>
                      <a:pt x="1" y="4"/>
                      <a:pt x="1" y="3"/>
                    </a:cubicBezTo>
                    <a:cubicBezTo>
                      <a:pt x="0" y="2"/>
                      <a:pt x="2" y="2"/>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9" name="Freeform 945">
                <a:extLst>
                  <a:ext uri="{FF2B5EF4-FFF2-40B4-BE49-F238E27FC236}">
                    <a16:creationId xmlns="" xmlns:a16="http://schemas.microsoft.com/office/drawing/2014/main" id="{05ED0016-EA60-4A5D-9D18-EF6E7933543D}"/>
                  </a:ext>
                </a:extLst>
              </p:cNvPr>
              <p:cNvSpPr>
                <a:spLocks/>
              </p:cNvSpPr>
              <p:nvPr/>
            </p:nvSpPr>
            <p:spPr bwMode="auto">
              <a:xfrm>
                <a:off x="470836" y="5522536"/>
                <a:ext cx="3317" cy="6631"/>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0" name="Freeform 946">
                <a:extLst>
                  <a:ext uri="{FF2B5EF4-FFF2-40B4-BE49-F238E27FC236}">
                    <a16:creationId xmlns="" xmlns:a16="http://schemas.microsoft.com/office/drawing/2014/main" id="{FB1863A8-5663-4308-8DA9-0824823C58A9}"/>
                  </a:ext>
                </a:extLst>
              </p:cNvPr>
              <p:cNvSpPr>
                <a:spLocks/>
              </p:cNvSpPr>
              <p:nvPr/>
            </p:nvSpPr>
            <p:spPr bwMode="auto">
              <a:xfrm>
                <a:off x="497362" y="5522536"/>
                <a:ext cx="9948" cy="29843"/>
              </a:xfrm>
              <a:custGeom>
                <a:avLst/>
                <a:gdLst>
                  <a:gd name="T0" fmla="*/ 0 w 3"/>
                  <a:gd name="T1" fmla="*/ 0 h 7"/>
                  <a:gd name="T2" fmla="*/ 1 w 3"/>
                  <a:gd name="T3" fmla="*/ 1 h 7"/>
                  <a:gd name="T4" fmla="*/ 2 w 3"/>
                  <a:gd name="T5" fmla="*/ 1 h 7"/>
                  <a:gd name="T6" fmla="*/ 1 w 3"/>
                  <a:gd name="T7" fmla="*/ 7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1" y="0"/>
                      <a:pt x="1" y="0"/>
                      <a:pt x="1" y="1"/>
                    </a:cubicBezTo>
                    <a:cubicBezTo>
                      <a:pt x="1" y="1"/>
                      <a:pt x="1" y="1"/>
                      <a:pt x="2" y="1"/>
                    </a:cubicBezTo>
                    <a:cubicBezTo>
                      <a:pt x="1" y="3"/>
                      <a:pt x="3" y="6"/>
                      <a:pt x="1" y="7"/>
                    </a:cubicBezTo>
                    <a:cubicBezTo>
                      <a:pt x="0" y="4"/>
                      <a:pt x="1"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1" name="Freeform 947">
                <a:extLst>
                  <a:ext uri="{FF2B5EF4-FFF2-40B4-BE49-F238E27FC236}">
                    <a16:creationId xmlns="" xmlns:a16="http://schemas.microsoft.com/office/drawing/2014/main" id="{FD267064-40C7-4DE4-B93C-15FE91B99935}"/>
                  </a:ext>
                </a:extLst>
              </p:cNvPr>
              <p:cNvSpPr>
                <a:spLocks/>
              </p:cNvSpPr>
              <p:nvPr/>
            </p:nvSpPr>
            <p:spPr bwMode="auto">
              <a:xfrm>
                <a:off x="537151" y="5519219"/>
                <a:ext cx="9948" cy="13263"/>
              </a:xfrm>
              <a:custGeom>
                <a:avLst/>
                <a:gdLst>
                  <a:gd name="T0" fmla="*/ 0 w 3"/>
                  <a:gd name="T1" fmla="*/ 1 h 3"/>
                  <a:gd name="T2" fmla="*/ 1 w 3"/>
                  <a:gd name="T3" fmla="*/ 0 h 3"/>
                  <a:gd name="T4" fmla="*/ 3 w 3"/>
                  <a:gd name="T5" fmla="*/ 1 h 3"/>
                  <a:gd name="T6" fmla="*/ 2 w 3"/>
                  <a:gd name="T7" fmla="*/ 3 h 3"/>
                  <a:gd name="T8" fmla="*/ 0 w 3"/>
                  <a:gd name="T9" fmla="*/ 2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1" y="0"/>
                      <a:pt x="1" y="0"/>
                      <a:pt x="1" y="0"/>
                    </a:cubicBezTo>
                    <a:cubicBezTo>
                      <a:pt x="1" y="2"/>
                      <a:pt x="2" y="2"/>
                      <a:pt x="3" y="1"/>
                    </a:cubicBezTo>
                    <a:cubicBezTo>
                      <a:pt x="3" y="2"/>
                      <a:pt x="3" y="3"/>
                      <a:pt x="2" y="3"/>
                    </a:cubicBezTo>
                    <a:cubicBezTo>
                      <a:pt x="1" y="2"/>
                      <a:pt x="1" y="1"/>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2" name="Freeform 948">
                <a:extLst>
                  <a:ext uri="{FF2B5EF4-FFF2-40B4-BE49-F238E27FC236}">
                    <a16:creationId xmlns="" xmlns:a16="http://schemas.microsoft.com/office/drawing/2014/main" id="{E3000C4F-7891-41CE-B645-39400D24DE72}"/>
                  </a:ext>
                </a:extLst>
              </p:cNvPr>
              <p:cNvSpPr>
                <a:spLocks/>
              </p:cNvSpPr>
              <p:nvPr/>
            </p:nvSpPr>
            <p:spPr bwMode="auto">
              <a:xfrm>
                <a:off x="553729" y="5519219"/>
                <a:ext cx="6631" cy="9948"/>
              </a:xfrm>
              <a:custGeom>
                <a:avLst/>
                <a:gdLst>
                  <a:gd name="T0" fmla="*/ 2 w 2"/>
                  <a:gd name="T1" fmla="*/ 0 h 2"/>
                  <a:gd name="T2" fmla="*/ 2 w 2"/>
                  <a:gd name="T3" fmla="*/ 2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2"/>
                      <a:pt x="2" y="2"/>
                      <a:pt x="2" y="2"/>
                    </a:cubicBezTo>
                    <a:cubicBezTo>
                      <a:pt x="0" y="2"/>
                      <a:pt x="0" y="2"/>
                      <a:pt x="0" y="2"/>
                    </a:cubicBezTo>
                    <a:cubicBezTo>
                      <a:pt x="0" y="1"/>
                      <a:pt x="0" y="1"/>
                      <a:pt x="0" y="1"/>
                    </a:cubicBezTo>
                    <a:cubicBezTo>
                      <a:pt x="1"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3" name="Freeform 949">
                <a:extLst>
                  <a:ext uri="{FF2B5EF4-FFF2-40B4-BE49-F238E27FC236}">
                    <a16:creationId xmlns="" xmlns:a16="http://schemas.microsoft.com/office/drawing/2014/main" id="{998A7729-78F5-4A2E-9E06-3F5EE1EE53C3}"/>
                  </a:ext>
                </a:extLst>
              </p:cNvPr>
              <p:cNvSpPr>
                <a:spLocks/>
              </p:cNvSpPr>
              <p:nvPr/>
            </p:nvSpPr>
            <p:spPr bwMode="auto">
              <a:xfrm>
                <a:off x="557045" y="5522536"/>
                <a:ext cx="9948" cy="16580"/>
              </a:xfrm>
              <a:custGeom>
                <a:avLst/>
                <a:gdLst>
                  <a:gd name="T0" fmla="*/ 2 w 3"/>
                  <a:gd name="T1" fmla="*/ 0 h 4"/>
                  <a:gd name="T2" fmla="*/ 3 w 3"/>
                  <a:gd name="T3" fmla="*/ 3 h 4"/>
                  <a:gd name="T4" fmla="*/ 0 w 3"/>
                  <a:gd name="T5" fmla="*/ 4 h 4"/>
                  <a:gd name="T6" fmla="*/ 1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2"/>
                      <a:pt x="3" y="3"/>
                    </a:cubicBezTo>
                    <a:cubicBezTo>
                      <a:pt x="2" y="3"/>
                      <a:pt x="2" y="4"/>
                      <a:pt x="0" y="4"/>
                    </a:cubicBezTo>
                    <a:cubicBezTo>
                      <a:pt x="0" y="3"/>
                      <a:pt x="0" y="3"/>
                      <a:pt x="1" y="3"/>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4" name="Freeform 950">
                <a:extLst>
                  <a:ext uri="{FF2B5EF4-FFF2-40B4-BE49-F238E27FC236}">
                    <a16:creationId xmlns="" xmlns:a16="http://schemas.microsoft.com/office/drawing/2014/main" id="{F09369E0-B5B0-4880-A3E0-1727E7EAED37}"/>
                  </a:ext>
                </a:extLst>
              </p:cNvPr>
              <p:cNvSpPr>
                <a:spLocks/>
              </p:cNvSpPr>
              <p:nvPr/>
            </p:nvSpPr>
            <p:spPr bwMode="auto">
              <a:xfrm>
                <a:off x="540466" y="5532482"/>
                <a:ext cx="6631" cy="6631"/>
              </a:xfrm>
              <a:custGeom>
                <a:avLst/>
                <a:gdLst>
                  <a:gd name="T0" fmla="*/ 2 w 2"/>
                  <a:gd name="T1" fmla="*/ 0 h 2"/>
                  <a:gd name="T2" fmla="*/ 2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2"/>
                    </a:cubicBezTo>
                    <a:cubicBezTo>
                      <a:pt x="1" y="2"/>
                      <a:pt x="1" y="2"/>
                      <a:pt x="1"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5" name="Freeform 951">
                <a:extLst>
                  <a:ext uri="{FF2B5EF4-FFF2-40B4-BE49-F238E27FC236}">
                    <a16:creationId xmlns="" xmlns:a16="http://schemas.microsoft.com/office/drawing/2014/main" id="{7F2EF511-11A9-4538-B4CD-0452299163BD}"/>
                  </a:ext>
                </a:extLst>
              </p:cNvPr>
              <p:cNvSpPr>
                <a:spLocks/>
              </p:cNvSpPr>
              <p:nvPr/>
            </p:nvSpPr>
            <p:spPr bwMode="auto">
              <a:xfrm>
                <a:off x="470836" y="5535799"/>
                <a:ext cx="9948" cy="6631"/>
              </a:xfrm>
              <a:custGeom>
                <a:avLst/>
                <a:gdLst>
                  <a:gd name="T0" fmla="*/ 1 w 2"/>
                  <a:gd name="T1" fmla="*/ 2 h 2"/>
                  <a:gd name="T2" fmla="*/ 0 w 2"/>
                  <a:gd name="T3" fmla="*/ 1 h 2"/>
                  <a:gd name="T4" fmla="*/ 1 w 2"/>
                  <a:gd name="T5" fmla="*/ 2 h 2"/>
                </a:gdLst>
                <a:ahLst/>
                <a:cxnLst>
                  <a:cxn ang="0">
                    <a:pos x="T0" y="T1"/>
                  </a:cxn>
                  <a:cxn ang="0">
                    <a:pos x="T2" y="T3"/>
                  </a:cxn>
                  <a:cxn ang="0">
                    <a:pos x="T4" y="T5"/>
                  </a:cxn>
                </a:cxnLst>
                <a:rect l="0" t="0" r="r" b="b"/>
                <a:pathLst>
                  <a:path w="2" h="2">
                    <a:moveTo>
                      <a:pt x="1" y="2"/>
                    </a:moveTo>
                    <a:cubicBezTo>
                      <a:pt x="0" y="2"/>
                      <a:pt x="0" y="1"/>
                      <a:pt x="0" y="1"/>
                    </a:cubicBezTo>
                    <a:cubicBezTo>
                      <a:pt x="1" y="0"/>
                      <a:pt x="2" y="1"/>
                      <a:pt x="1"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6" name="Freeform 952">
                <a:extLst>
                  <a:ext uri="{FF2B5EF4-FFF2-40B4-BE49-F238E27FC236}">
                    <a16:creationId xmlns="" xmlns:a16="http://schemas.microsoft.com/office/drawing/2014/main" id="{BA50DFAB-EBEE-42B4-BD67-A440752F3F23}"/>
                  </a:ext>
                </a:extLst>
              </p:cNvPr>
              <p:cNvSpPr>
                <a:spLocks/>
              </p:cNvSpPr>
              <p:nvPr/>
            </p:nvSpPr>
            <p:spPr bwMode="auto">
              <a:xfrm>
                <a:off x="560360" y="5539114"/>
                <a:ext cx="13263" cy="13263"/>
              </a:xfrm>
              <a:custGeom>
                <a:avLst/>
                <a:gdLst>
                  <a:gd name="T0" fmla="*/ 1 w 3"/>
                  <a:gd name="T1" fmla="*/ 0 h 3"/>
                  <a:gd name="T2" fmla="*/ 2 w 3"/>
                  <a:gd name="T3" fmla="*/ 3 h 3"/>
                  <a:gd name="T4" fmla="*/ 0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3" y="0"/>
                      <a:pt x="2" y="2"/>
                      <a:pt x="2" y="3"/>
                    </a:cubicBezTo>
                    <a:cubicBezTo>
                      <a:pt x="1" y="3"/>
                      <a:pt x="1" y="3"/>
                      <a:pt x="0" y="3"/>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7" name="Freeform 953">
                <a:extLst>
                  <a:ext uri="{FF2B5EF4-FFF2-40B4-BE49-F238E27FC236}">
                    <a16:creationId xmlns="" xmlns:a16="http://schemas.microsoft.com/office/drawing/2014/main" id="{7E83E507-D217-4F37-B6AF-FBF8C3B0093B}"/>
                  </a:ext>
                </a:extLst>
              </p:cNvPr>
              <p:cNvSpPr>
                <a:spLocks/>
              </p:cNvSpPr>
              <p:nvPr/>
            </p:nvSpPr>
            <p:spPr bwMode="auto">
              <a:xfrm>
                <a:off x="527203" y="5542431"/>
                <a:ext cx="26526" cy="9948"/>
              </a:xfrm>
              <a:custGeom>
                <a:avLst/>
                <a:gdLst>
                  <a:gd name="T0" fmla="*/ 2 w 6"/>
                  <a:gd name="T1" fmla="*/ 0 h 2"/>
                  <a:gd name="T2" fmla="*/ 5 w 6"/>
                  <a:gd name="T3" fmla="*/ 2 h 2"/>
                  <a:gd name="T4" fmla="*/ 2 w 6"/>
                  <a:gd name="T5" fmla="*/ 1 h 2"/>
                  <a:gd name="T6" fmla="*/ 0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2" y="2"/>
                      <a:pt x="6" y="0"/>
                      <a:pt x="5" y="2"/>
                    </a:cubicBezTo>
                    <a:cubicBezTo>
                      <a:pt x="4" y="2"/>
                      <a:pt x="2" y="2"/>
                      <a:pt x="2" y="1"/>
                    </a:cubicBezTo>
                    <a:cubicBezTo>
                      <a:pt x="1" y="1"/>
                      <a:pt x="1"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8" name="Freeform 954">
                <a:extLst>
                  <a:ext uri="{FF2B5EF4-FFF2-40B4-BE49-F238E27FC236}">
                    <a16:creationId xmlns="" xmlns:a16="http://schemas.microsoft.com/office/drawing/2014/main" id="{25B2A177-5FBC-441E-A7C4-F817B0264FD2}"/>
                  </a:ext>
                </a:extLst>
              </p:cNvPr>
              <p:cNvSpPr>
                <a:spLocks/>
              </p:cNvSpPr>
              <p:nvPr/>
            </p:nvSpPr>
            <p:spPr bwMode="auto">
              <a:xfrm>
                <a:off x="470836" y="5549062"/>
                <a:ext cx="3317" cy="6631"/>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9" name="Freeform 955">
                <a:extLst>
                  <a:ext uri="{FF2B5EF4-FFF2-40B4-BE49-F238E27FC236}">
                    <a16:creationId xmlns="" xmlns:a16="http://schemas.microsoft.com/office/drawing/2014/main" id="{6851EEF9-FB3A-4031-9D35-0A19AC3FEEFC}"/>
                  </a:ext>
                </a:extLst>
              </p:cNvPr>
              <p:cNvSpPr>
                <a:spLocks/>
              </p:cNvSpPr>
              <p:nvPr/>
            </p:nvSpPr>
            <p:spPr bwMode="auto">
              <a:xfrm>
                <a:off x="437679" y="5559008"/>
                <a:ext cx="13263" cy="16580"/>
              </a:xfrm>
              <a:custGeom>
                <a:avLst/>
                <a:gdLst>
                  <a:gd name="T0" fmla="*/ 2 w 3"/>
                  <a:gd name="T1" fmla="*/ 1 h 4"/>
                  <a:gd name="T2" fmla="*/ 2 w 3"/>
                  <a:gd name="T3" fmla="*/ 4 h 4"/>
                  <a:gd name="T4" fmla="*/ 2 w 3"/>
                  <a:gd name="T5" fmla="*/ 1 h 4"/>
                </a:gdLst>
                <a:ahLst/>
                <a:cxnLst>
                  <a:cxn ang="0">
                    <a:pos x="T0" y="T1"/>
                  </a:cxn>
                  <a:cxn ang="0">
                    <a:pos x="T2" y="T3"/>
                  </a:cxn>
                  <a:cxn ang="0">
                    <a:pos x="T4" y="T5"/>
                  </a:cxn>
                </a:cxnLst>
                <a:rect l="0" t="0" r="r" b="b"/>
                <a:pathLst>
                  <a:path w="3" h="4">
                    <a:moveTo>
                      <a:pt x="2" y="1"/>
                    </a:moveTo>
                    <a:cubicBezTo>
                      <a:pt x="2" y="2"/>
                      <a:pt x="3" y="4"/>
                      <a:pt x="2" y="4"/>
                    </a:cubicBezTo>
                    <a:cubicBezTo>
                      <a:pt x="0" y="4"/>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0" name="Freeform 956">
                <a:extLst>
                  <a:ext uri="{FF2B5EF4-FFF2-40B4-BE49-F238E27FC236}">
                    <a16:creationId xmlns="" xmlns:a16="http://schemas.microsoft.com/office/drawing/2014/main" id="{11A0EE81-31D9-4A8F-9EC5-04EAD438880A}"/>
                  </a:ext>
                </a:extLst>
              </p:cNvPr>
              <p:cNvSpPr>
                <a:spLocks/>
              </p:cNvSpPr>
              <p:nvPr/>
            </p:nvSpPr>
            <p:spPr bwMode="auto">
              <a:xfrm>
                <a:off x="484099" y="5568957"/>
                <a:ext cx="3317" cy="6631"/>
              </a:xfrm>
              <a:custGeom>
                <a:avLst/>
                <a:gdLst>
                  <a:gd name="T0" fmla="*/ 0 w 1"/>
                  <a:gd name="T1" fmla="*/ 1 h 2"/>
                  <a:gd name="T2" fmla="*/ 1 w 1"/>
                  <a:gd name="T3" fmla="*/ 2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0"/>
                      <a:pt x="1" y="1"/>
                      <a:pt x="1" y="2"/>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1" name="Freeform 957">
                <a:extLst>
                  <a:ext uri="{FF2B5EF4-FFF2-40B4-BE49-F238E27FC236}">
                    <a16:creationId xmlns="" xmlns:a16="http://schemas.microsoft.com/office/drawing/2014/main" id="{C8E298E9-D154-47E1-8137-CB5E600B516D}"/>
                  </a:ext>
                </a:extLst>
              </p:cNvPr>
              <p:cNvSpPr>
                <a:spLocks noEditPoints="1"/>
              </p:cNvSpPr>
              <p:nvPr/>
            </p:nvSpPr>
            <p:spPr bwMode="auto">
              <a:xfrm>
                <a:off x="354784" y="5316960"/>
                <a:ext cx="182367" cy="205576"/>
              </a:xfrm>
              <a:custGeom>
                <a:avLst/>
                <a:gdLst>
                  <a:gd name="T0" fmla="*/ 18 w 45"/>
                  <a:gd name="T1" fmla="*/ 30 h 51"/>
                  <a:gd name="T2" fmla="*/ 17 w 45"/>
                  <a:gd name="T3" fmla="*/ 32 h 51"/>
                  <a:gd name="T4" fmla="*/ 19 w 45"/>
                  <a:gd name="T5" fmla="*/ 34 h 51"/>
                  <a:gd name="T6" fmla="*/ 28 w 45"/>
                  <a:gd name="T7" fmla="*/ 35 h 51"/>
                  <a:gd name="T8" fmla="*/ 35 w 45"/>
                  <a:gd name="T9" fmla="*/ 37 h 51"/>
                  <a:gd name="T10" fmla="*/ 39 w 45"/>
                  <a:gd name="T11" fmla="*/ 38 h 51"/>
                  <a:gd name="T12" fmla="*/ 40 w 45"/>
                  <a:gd name="T13" fmla="*/ 34 h 51"/>
                  <a:gd name="T14" fmla="*/ 41 w 45"/>
                  <a:gd name="T15" fmla="*/ 34 h 51"/>
                  <a:gd name="T16" fmla="*/ 42 w 45"/>
                  <a:gd name="T17" fmla="*/ 31 h 51"/>
                  <a:gd name="T18" fmla="*/ 43 w 45"/>
                  <a:gd name="T19" fmla="*/ 30 h 51"/>
                  <a:gd name="T20" fmla="*/ 39 w 45"/>
                  <a:gd name="T21" fmla="*/ 39 h 51"/>
                  <a:gd name="T22" fmla="*/ 41 w 45"/>
                  <a:gd name="T23" fmla="*/ 40 h 51"/>
                  <a:gd name="T24" fmla="*/ 38 w 45"/>
                  <a:gd name="T25" fmla="*/ 41 h 51"/>
                  <a:gd name="T26" fmla="*/ 37 w 45"/>
                  <a:gd name="T27" fmla="*/ 43 h 51"/>
                  <a:gd name="T28" fmla="*/ 39 w 45"/>
                  <a:gd name="T29" fmla="*/ 42 h 51"/>
                  <a:gd name="T30" fmla="*/ 39 w 45"/>
                  <a:gd name="T31" fmla="*/ 45 h 51"/>
                  <a:gd name="T32" fmla="*/ 41 w 45"/>
                  <a:gd name="T33" fmla="*/ 44 h 51"/>
                  <a:gd name="T34" fmla="*/ 38 w 45"/>
                  <a:gd name="T35" fmla="*/ 51 h 51"/>
                  <a:gd name="T36" fmla="*/ 36 w 45"/>
                  <a:gd name="T37" fmla="*/ 45 h 51"/>
                  <a:gd name="T38" fmla="*/ 35 w 45"/>
                  <a:gd name="T39" fmla="*/ 45 h 51"/>
                  <a:gd name="T40" fmla="*/ 35 w 45"/>
                  <a:gd name="T41" fmla="*/ 44 h 51"/>
                  <a:gd name="T42" fmla="*/ 35 w 45"/>
                  <a:gd name="T43" fmla="*/ 42 h 51"/>
                  <a:gd name="T44" fmla="*/ 30 w 45"/>
                  <a:gd name="T45" fmla="*/ 37 h 51"/>
                  <a:gd name="T46" fmla="*/ 27 w 45"/>
                  <a:gd name="T47" fmla="*/ 38 h 51"/>
                  <a:gd name="T48" fmla="*/ 27 w 45"/>
                  <a:gd name="T49" fmla="*/ 40 h 51"/>
                  <a:gd name="T50" fmla="*/ 25 w 45"/>
                  <a:gd name="T51" fmla="*/ 40 h 51"/>
                  <a:gd name="T52" fmla="*/ 29 w 45"/>
                  <a:gd name="T53" fmla="*/ 40 h 51"/>
                  <a:gd name="T54" fmla="*/ 29 w 45"/>
                  <a:gd name="T55" fmla="*/ 42 h 51"/>
                  <a:gd name="T56" fmla="*/ 26 w 45"/>
                  <a:gd name="T57" fmla="*/ 43 h 51"/>
                  <a:gd name="T58" fmla="*/ 27 w 45"/>
                  <a:gd name="T59" fmla="*/ 45 h 51"/>
                  <a:gd name="T60" fmla="*/ 25 w 45"/>
                  <a:gd name="T61" fmla="*/ 44 h 51"/>
                  <a:gd name="T62" fmla="*/ 23 w 45"/>
                  <a:gd name="T63" fmla="*/ 40 h 51"/>
                  <a:gd name="T64" fmla="*/ 25 w 45"/>
                  <a:gd name="T65" fmla="*/ 38 h 51"/>
                  <a:gd name="T66" fmla="*/ 26 w 45"/>
                  <a:gd name="T67" fmla="*/ 39 h 51"/>
                  <a:gd name="T68" fmla="*/ 26 w 45"/>
                  <a:gd name="T69" fmla="*/ 36 h 51"/>
                  <a:gd name="T70" fmla="*/ 25 w 45"/>
                  <a:gd name="T71" fmla="*/ 37 h 51"/>
                  <a:gd name="T72" fmla="*/ 23 w 45"/>
                  <a:gd name="T73" fmla="*/ 36 h 51"/>
                  <a:gd name="T74" fmla="*/ 20 w 45"/>
                  <a:gd name="T75" fmla="*/ 34 h 51"/>
                  <a:gd name="T76" fmla="*/ 3 w 45"/>
                  <a:gd name="T77" fmla="*/ 8 h 51"/>
                  <a:gd name="T78" fmla="*/ 2 w 45"/>
                  <a:gd name="T79" fmla="*/ 6 h 51"/>
                  <a:gd name="T80" fmla="*/ 6 w 45"/>
                  <a:gd name="T81" fmla="*/ 0 h 51"/>
                  <a:gd name="T82" fmla="*/ 4 w 45"/>
                  <a:gd name="T83" fmla="*/ 15 h 51"/>
                  <a:gd name="T84" fmla="*/ 4 w 45"/>
                  <a:gd name="T85" fmla="*/ 17 h 51"/>
                  <a:gd name="T86" fmla="*/ 5 w 45"/>
                  <a:gd name="T87" fmla="*/ 21 h 51"/>
                  <a:gd name="T88" fmla="*/ 17 w 45"/>
                  <a:gd name="T89" fmla="*/ 32 h 51"/>
                  <a:gd name="T90" fmla="*/ 18 w 45"/>
                  <a:gd name="T91" fmla="*/ 30 h 51"/>
                  <a:gd name="T92" fmla="*/ 36 w 45"/>
                  <a:gd name="T93" fmla="*/ 41 h 51"/>
                  <a:gd name="T94" fmla="*/ 36 w 45"/>
                  <a:gd name="T95" fmla="*/ 40 h 51"/>
                  <a:gd name="T96" fmla="*/ 36 w 45"/>
                  <a:gd name="T97" fmla="*/ 41 h 51"/>
                  <a:gd name="T98" fmla="*/ 37 w 45"/>
                  <a:gd name="T99" fmla="*/ 46 h 51"/>
                  <a:gd name="T100" fmla="*/ 38 w 45"/>
                  <a:gd name="T101" fmla="*/ 46 h 51"/>
                  <a:gd name="T102" fmla="*/ 38 w 45"/>
                  <a:gd name="T103" fmla="*/ 45 h 51"/>
                  <a:gd name="T104" fmla="*/ 37 w 45"/>
                  <a:gd name="T105"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51">
                    <a:moveTo>
                      <a:pt x="18" y="30"/>
                    </a:moveTo>
                    <a:cubicBezTo>
                      <a:pt x="18" y="31"/>
                      <a:pt x="17" y="31"/>
                      <a:pt x="17" y="32"/>
                    </a:cubicBezTo>
                    <a:cubicBezTo>
                      <a:pt x="17" y="33"/>
                      <a:pt x="19" y="32"/>
                      <a:pt x="19" y="34"/>
                    </a:cubicBezTo>
                    <a:cubicBezTo>
                      <a:pt x="23" y="33"/>
                      <a:pt x="25" y="36"/>
                      <a:pt x="28" y="35"/>
                    </a:cubicBezTo>
                    <a:cubicBezTo>
                      <a:pt x="30" y="36"/>
                      <a:pt x="32" y="36"/>
                      <a:pt x="35" y="37"/>
                    </a:cubicBezTo>
                    <a:cubicBezTo>
                      <a:pt x="35" y="38"/>
                      <a:pt x="38" y="38"/>
                      <a:pt x="39" y="38"/>
                    </a:cubicBezTo>
                    <a:cubicBezTo>
                      <a:pt x="40" y="37"/>
                      <a:pt x="40" y="35"/>
                      <a:pt x="40" y="34"/>
                    </a:cubicBezTo>
                    <a:cubicBezTo>
                      <a:pt x="41" y="34"/>
                      <a:pt x="41" y="34"/>
                      <a:pt x="41" y="34"/>
                    </a:cubicBezTo>
                    <a:cubicBezTo>
                      <a:pt x="42" y="33"/>
                      <a:pt x="42" y="32"/>
                      <a:pt x="42" y="31"/>
                    </a:cubicBezTo>
                    <a:cubicBezTo>
                      <a:pt x="43" y="30"/>
                      <a:pt x="43" y="31"/>
                      <a:pt x="43" y="30"/>
                    </a:cubicBezTo>
                    <a:cubicBezTo>
                      <a:pt x="45" y="34"/>
                      <a:pt x="40" y="36"/>
                      <a:pt x="39" y="39"/>
                    </a:cubicBezTo>
                    <a:cubicBezTo>
                      <a:pt x="40" y="40"/>
                      <a:pt x="41" y="39"/>
                      <a:pt x="41" y="40"/>
                    </a:cubicBezTo>
                    <a:cubicBezTo>
                      <a:pt x="38" y="41"/>
                      <a:pt x="38" y="41"/>
                      <a:pt x="38" y="41"/>
                    </a:cubicBezTo>
                    <a:cubicBezTo>
                      <a:pt x="38" y="42"/>
                      <a:pt x="37" y="42"/>
                      <a:pt x="37" y="43"/>
                    </a:cubicBezTo>
                    <a:cubicBezTo>
                      <a:pt x="38" y="43"/>
                      <a:pt x="38" y="42"/>
                      <a:pt x="39" y="42"/>
                    </a:cubicBezTo>
                    <a:cubicBezTo>
                      <a:pt x="40" y="43"/>
                      <a:pt x="39" y="44"/>
                      <a:pt x="39" y="45"/>
                    </a:cubicBezTo>
                    <a:cubicBezTo>
                      <a:pt x="40" y="45"/>
                      <a:pt x="40" y="44"/>
                      <a:pt x="41" y="44"/>
                    </a:cubicBezTo>
                    <a:cubicBezTo>
                      <a:pt x="41" y="47"/>
                      <a:pt x="41" y="51"/>
                      <a:pt x="38" y="51"/>
                    </a:cubicBezTo>
                    <a:cubicBezTo>
                      <a:pt x="38" y="49"/>
                      <a:pt x="36" y="46"/>
                      <a:pt x="36" y="45"/>
                    </a:cubicBezTo>
                    <a:cubicBezTo>
                      <a:pt x="36" y="45"/>
                      <a:pt x="35" y="45"/>
                      <a:pt x="35" y="45"/>
                    </a:cubicBezTo>
                    <a:cubicBezTo>
                      <a:pt x="35" y="44"/>
                      <a:pt x="35" y="44"/>
                      <a:pt x="35" y="44"/>
                    </a:cubicBezTo>
                    <a:cubicBezTo>
                      <a:pt x="35" y="43"/>
                      <a:pt x="35" y="42"/>
                      <a:pt x="35" y="42"/>
                    </a:cubicBezTo>
                    <a:cubicBezTo>
                      <a:pt x="36" y="38"/>
                      <a:pt x="31" y="39"/>
                      <a:pt x="30" y="37"/>
                    </a:cubicBezTo>
                    <a:cubicBezTo>
                      <a:pt x="28" y="37"/>
                      <a:pt x="28" y="38"/>
                      <a:pt x="27" y="38"/>
                    </a:cubicBezTo>
                    <a:cubicBezTo>
                      <a:pt x="27" y="39"/>
                      <a:pt x="28" y="39"/>
                      <a:pt x="27" y="40"/>
                    </a:cubicBezTo>
                    <a:cubicBezTo>
                      <a:pt x="26" y="40"/>
                      <a:pt x="25" y="40"/>
                      <a:pt x="25" y="40"/>
                    </a:cubicBezTo>
                    <a:cubicBezTo>
                      <a:pt x="25" y="42"/>
                      <a:pt x="28" y="40"/>
                      <a:pt x="29" y="40"/>
                    </a:cubicBezTo>
                    <a:cubicBezTo>
                      <a:pt x="29" y="41"/>
                      <a:pt x="29" y="42"/>
                      <a:pt x="29" y="42"/>
                    </a:cubicBezTo>
                    <a:cubicBezTo>
                      <a:pt x="26" y="43"/>
                      <a:pt x="26" y="43"/>
                      <a:pt x="26" y="43"/>
                    </a:cubicBezTo>
                    <a:cubicBezTo>
                      <a:pt x="26" y="44"/>
                      <a:pt x="27" y="43"/>
                      <a:pt x="27" y="45"/>
                    </a:cubicBezTo>
                    <a:cubicBezTo>
                      <a:pt x="26" y="45"/>
                      <a:pt x="26" y="44"/>
                      <a:pt x="25" y="44"/>
                    </a:cubicBezTo>
                    <a:cubicBezTo>
                      <a:pt x="26" y="42"/>
                      <a:pt x="24" y="41"/>
                      <a:pt x="23" y="40"/>
                    </a:cubicBezTo>
                    <a:cubicBezTo>
                      <a:pt x="23" y="39"/>
                      <a:pt x="25" y="39"/>
                      <a:pt x="25" y="38"/>
                    </a:cubicBezTo>
                    <a:cubicBezTo>
                      <a:pt x="26" y="38"/>
                      <a:pt x="26" y="38"/>
                      <a:pt x="26" y="39"/>
                    </a:cubicBezTo>
                    <a:cubicBezTo>
                      <a:pt x="26" y="38"/>
                      <a:pt x="27" y="37"/>
                      <a:pt x="26" y="36"/>
                    </a:cubicBezTo>
                    <a:cubicBezTo>
                      <a:pt x="25" y="36"/>
                      <a:pt x="25" y="37"/>
                      <a:pt x="25" y="37"/>
                    </a:cubicBezTo>
                    <a:cubicBezTo>
                      <a:pt x="24" y="37"/>
                      <a:pt x="24" y="36"/>
                      <a:pt x="23" y="36"/>
                    </a:cubicBezTo>
                    <a:cubicBezTo>
                      <a:pt x="21" y="36"/>
                      <a:pt x="20" y="36"/>
                      <a:pt x="20" y="34"/>
                    </a:cubicBezTo>
                    <a:cubicBezTo>
                      <a:pt x="8" y="34"/>
                      <a:pt x="0" y="21"/>
                      <a:pt x="3" y="8"/>
                    </a:cubicBezTo>
                    <a:cubicBezTo>
                      <a:pt x="3" y="7"/>
                      <a:pt x="2" y="7"/>
                      <a:pt x="2" y="6"/>
                    </a:cubicBezTo>
                    <a:cubicBezTo>
                      <a:pt x="6" y="5"/>
                      <a:pt x="3" y="1"/>
                      <a:pt x="6" y="0"/>
                    </a:cubicBezTo>
                    <a:cubicBezTo>
                      <a:pt x="6" y="5"/>
                      <a:pt x="3" y="9"/>
                      <a:pt x="4" y="15"/>
                    </a:cubicBezTo>
                    <a:cubicBezTo>
                      <a:pt x="5" y="15"/>
                      <a:pt x="6" y="16"/>
                      <a:pt x="4" y="17"/>
                    </a:cubicBezTo>
                    <a:cubicBezTo>
                      <a:pt x="6" y="18"/>
                      <a:pt x="5" y="19"/>
                      <a:pt x="5" y="21"/>
                    </a:cubicBezTo>
                    <a:cubicBezTo>
                      <a:pt x="7" y="27"/>
                      <a:pt x="11" y="30"/>
                      <a:pt x="17" y="32"/>
                    </a:cubicBezTo>
                    <a:cubicBezTo>
                      <a:pt x="17" y="31"/>
                      <a:pt x="17" y="30"/>
                      <a:pt x="18" y="30"/>
                    </a:cubicBezTo>
                    <a:moveTo>
                      <a:pt x="36" y="41"/>
                    </a:moveTo>
                    <a:cubicBezTo>
                      <a:pt x="36" y="41"/>
                      <a:pt x="37" y="39"/>
                      <a:pt x="36" y="40"/>
                    </a:cubicBezTo>
                    <a:cubicBezTo>
                      <a:pt x="36" y="40"/>
                      <a:pt x="36" y="41"/>
                      <a:pt x="36" y="41"/>
                    </a:cubicBezTo>
                    <a:moveTo>
                      <a:pt x="37" y="46"/>
                    </a:moveTo>
                    <a:cubicBezTo>
                      <a:pt x="37" y="46"/>
                      <a:pt x="38" y="46"/>
                      <a:pt x="38" y="46"/>
                    </a:cubicBezTo>
                    <a:cubicBezTo>
                      <a:pt x="38" y="46"/>
                      <a:pt x="38" y="46"/>
                      <a:pt x="38" y="45"/>
                    </a:cubicBezTo>
                    <a:cubicBezTo>
                      <a:pt x="38" y="45"/>
                      <a:pt x="37" y="45"/>
                      <a:pt x="37" y="4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2" name="Freeform 958">
                <a:extLst>
                  <a:ext uri="{FF2B5EF4-FFF2-40B4-BE49-F238E27FC236}">
                    <a16:creationId xmlns="" xmlns:a16="http://schemas.microsoft.com/office/drawing/2014/main" id="{8FF9747A-B5EF-4A4C-869F-9B0738E0F606}"/>
                  </a:ext>
                </a:extLst>
              </p:cNvPr>
              <p:cNvSpPr>
                <a:spLocks/>
              </p:cNvSpPr>
              <p:nvPr/>
            </p:nvSpPr>
            <p:spPr bwMode="auto">
              <a:xfrm>
                <a:off x="510625" y="5403169"/>
                <a:ext cx="13263" cy="19894"/>
              </a:xfrm>
              <a:custGeom>
                <a:avLst/>
                <a:gdLst>
                  <a:gd name="T0" fmla="*/ 1 w 3"/>
                  <a:gd name="T1" fmla="*/ 0 h 5"/>
                  <a:gd name="T2" fmla="*/ 0 w 3"/>
                  <a:gd name="T3" fmla="*/ 5 h 5"/>
                  <a:gd name="T4" fmla="*/ 1 w 3"/>
                  <a:gd name="T5" fmla="*/ 0 h 5"/>
                </a:gdLst>
                <a:ahLst/>
                <a:cxnLst>
                  <a:cxn ang="0">
                    <a:pos x="T0" y="T1"/>
                  </a:cxn>
                  <a:cxn ang="0">
                    <a:pos x="T2" y="T3"/>
                  </a:cxn>
                  <a:cxn ang="0">
                    <a:pos x="T4" y="T5"/>
                  </a:cxn>
                </a:cxnLst>
                <a:rect l="0" t="0" r="r" b="b"/>
                <a:pathLst>
                  <a:path w="3" h="5">
                    <a:moveTo>
                      <a:pt x="1" y="0"/>
                    </a:moveTo>
                    <a:cubicBezTo>
                      <a:pt x="3" y="2"/>
                      <a:pt x="1" y="4"/>
                      <a:pt x="0" y="5"/>
                    </a:cubicBezTo>
                    <a:cubicBezTo>
                      <a:pt x="1" y="4"/>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3" name="Freeform 959">
                <a:extLst>
                  <a:ext uri="{FF2B5EF4-FFF2-40B4-BE49-F238E27FC236}">
                    <a16:creationId xmlns="" xmlns:a16="http://schemas.microsoft.com/office/drawing/2014/main" id="{8A8E2E20-8355-49D3-A0E9-94AC4B03D141}"/>
                  </a:ext>
                </a:extLst>
              </p:cNvPr>
              <p:cNvSpPr>
                <a:spLocks/>
              </p:cNvSpPr>
              <p:nvPr/>
            </p:nvSpPr>
            <p:spPr bwMode="auto">
              <a:xfrm>
                <a:off x="487414" y="5416432"/>
                <a:ext cx="16580" cy="19894"/>
              </a:xfrm>
              <a:custGeom>
                <a:avLst/>
                <a:gdLst>
                  <a:gd name="T0" fmla="*/ 3 w 4"/>
                  <a:gd name="T1" fmla="*/ 3 h 5"/>
                  <a:gd name="T2" fmla="*/ 0 w 4"/>
                  <a:gd name="T3" fmla="*/ 5 h 5"/>
                  <a:gd name="T4" fmla="*/ 0 w 4"/>
                  <a:gd name="T5" fmla="*/ 0 h 5"/>
                  <a:gd name="T6" fmla="*/ 1 w 4"/>
                  <a:gd name="T7" fmla="*/ 1 h 5"/>
                  <a:gd name="T8" fmla="*/ 2 w 4"/>
                  <a:gd name="T9" fmla="*/ 3 h 5"/>
                  <a:gd name="T10" fmla="*/ 3 w 4"/>
                  <a:gd name="T11" fmla="*/ 0 h 5"/>
                  <a:gd name="T12" fmla="*/ 3 w 4"/>
                  <a:gd name="T13" fmla="*/ 0 h 5"/>
                  <a:gd name="T14" fmla="*/ 4 w 4"/>
                  <a:gd name="T15" fmla="*/ 3 h 5"/>
                  <a:gd name="T16" fmla="*/ 4 w 4"/>
                  <a:gd name="T17" fmla="*/ 4 h 5"/>
                  <a:gd name="T18" fmla="*/ 4 w 4"/>
                  <a:gd name="T19" fmla="*/ 4 h 5"/>
                  <a:gd name="T20" fmla="*/ 3 w 4"/>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3" y="3"/>
                    </a:moveTo>
                    <a:cubicBezTo>
                      <a:pt x="2" y="2"/>
                      <a:pt x="2" y="5"/>
                      <a:pt x="0" y="5"/>
                    </a:cubicBezTo>
                    <a:cubicBezTo>
                      <a:pt x="1" y="3"/>
                      <a:pt x="0" y="2"/>
                      <a:pt x="0" y="0"/>
                    </a:cubicBezTo>
                    <a:cubicBezTo>
                      <a:pt x="1" y="1"/>
                      <a:pt x="1" y="1"/>
                      <a:pt x="1" y="1"/>
                    </a:cubicBezTo>
                    <a:cubicBezTo>
                      <a:pt x="2" y="1"/>
                      <a:pt x="2" y="2"/>
                      <a:pt x="2" y="3"/>
                    </a:cubicBezTo>
                    <a:cubicBezTo>
                      <a:pt x="2" y="2"/>
                      <a:pt x="2" y="1"/>
                      <a:pt x="3" y="0"/>
                    </a:cubicBezTo>
                    <a:cubicBezTo>
                      <a:pt x="3" y="0"/>
                      <a:pt x="3" y="0"/>
                      <a:pt x="3" y="0"/>
                    </a:cubicBezTo>
                    <a:cubicBezTo>
                      <a:pt x="4" y="1"/>
                      <a:pt x="2" y="3"/>
                      <a:pt x="4" y="3"/>
                    </a:cubicBezTo>
                    <a:cubicBezTo>
                      <a:pt x="4" y="4"/>
                      <a:pt x="4" y="4"/>
                      <a:pt x="4" y="4"/>
                    </a:cubicBezTo>
                    <a:cubicBezTo>
                      <a:pt x="4" y="4"/>
                      <a:pt x="4" y="4"/>
                      <a:pt x="4" y="4"/>
                    </a:cubicBezTo>
                    <a:cubicBezTo>
                      <a:pt x="3" y="4"/>
                      <a:pt x="4" y="3"/>
                      <a:pt x="3"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4" name="Freeform 960">
                <a:extLst>
                  <a:ext uri="{FF2B5EF4-FFF2-40B4-BE49-F238E27FC236}">
                    <a16:creationId xmlns="" xmlns:a16="http://schemas.microsoft.com/office/drawing/2014/main" id="{17BA7150-672C-49CB-99F9-67241DD92F47}"/>
                  </a:ext>
                </a:extLst>
              </p:cNvPr>
              <p:cNvSpPr>
                <a:spLocks/>
              </p:cNvSpPr>
              <p:nvPr/>
            </p:nvSpPr>
            <p:spPr bwMode="auto">
              <a:xfrm>
                <a:off x="503993" y="5519219"/>
                <a:ext cx="26526" cy="56369"/>
              </a:xfrm>
              <a:custGeom>
                <a:avLst/>
                <a:gdLst>
                  <a:gd name="T0" fmla="*/ 3 w 7"/>
                  <a:gd name="T1" fmla="*/ 9 h 14"/>
                  <a:gd name="T2" fmla="*/ 1 w 7"/>
                  <a:gd name="T3" fmla="*/ 5 h 14"/>
                  <a:gd name="T4" fmla="*/ 2 w 7"/>
                  <a:gd name="T5" fmla="*/ 2 h 14"/>
                  <a:gd name="T6" fmla="*/ 2 w 7"/>
                  <a:gd name="T7" fmla="*/ 4 h 14"/>
                  <a:gd name="T8" fmla="*/ 3 w 7"/>
                  <a:gd name="T9" fmla="*/ 4 h 14"/>
                  <a:gd name="T10" fmla="*/ 4 w 7"/>
                  <a:gd name="T11" fmla="*/ 0 h 14"/>
                  <a:gd name="T12" fmla="*/ 5 w 7"/>
                  <a:gd name="T13" fmla="*/ 6 h 14"/>
                  <a:gd name="T14" fmla="*/ 4 w 7"/>
                  <a:gd name="T15" fmla="*/ 5 h 14"/>
                  <a:gd name="T16" fmla="*/ 4 w 7"/>
                  <a:gd name="T17" fmla="*/ 8 h 14"/>
                  <a:gd name="T18" fmla="*/ 5 w 7"/>
                  <a:gd name="T19" fmla="*/ 8 h 14"/>
                  <a:gd name="T20" fmla="*/ 7 w 7"/>
                  <a:gd name="T21" fmla="*/ 12 h 14"/>
                  <a:gd name="T22" fmla="*/ 5 w 7"/>
                  <a:gd name="T23" fmla="*/ 14 h 14"/>
                  <a:gd name="T24" fmla="*/ 1 w 7"/>
                  <a:gd name="T25" fmla="*/ 11 h 14"/>
                  <a:gd name="T26" fmla="*/ 1 w 7"/>
                  <a:gd name="T27" fmla="*/ 8 h 14"/>
                  <a:gd name="T28" fmla="*/ 4 w 7"/>
                  <a:gd name="T29" fmla="*/ 10 h 14"/>
                  <a:gd name="T30" fmla="*/ 4 w 7"/>
                  <a:gd name="T31" fmla="*/ 12 h 14"/>
                  <a:gd name="T32" fmla="*/ 5 w 7"/>
                  <a:gd name="T33" fmla="*/ 13 h 14"/>
                  <a:gd name="T34" fmla="*/ 3 w 7"/>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4">
                    <a:moveTo>
                      <a:pt x="3" y="9"/>
                    </a:moveTo>
                    <a:cubicBezTo>
                      <a:pt x="2" y="8"/>
                      <a:pt x="3" y="5"/>
                      <a:pt x="1" y="5"/>
                    </a:cubicBezTo>
                    <a:cubicBezTo>
                      <a:pt x="1" y="3"/>
                      <a:pt x="0" y="2"/>
                      <a:pt x="2" y="2"/>
                    </a:cubicBezTo>
                    <a:cubicBezTo>
                      <a:pt x="2" y="4"/>
                      <a:pt x="2" y="4"/>
                      <a:pt x="2" y="4"/>
                    </a:cubicBezTo>
                    <a:cubicBezTo>
                      <a:pt x="3" y="4"/>
                      <a:pt x="3" y="4"/>
                      <a:pt x="3" y="4"/>
                    </a:cubicBezTo>
                    <a:cubicBezTo>
                      <a:pt x="3" y="3"/>
                      <a:pt x="3" y="1"/>
                      <a:pt x="4" y="0"/>
                    </a:cubicBezTo>
                    <a:cubicBezTo>
                      <a:pt x="5" y="2"/>
                      <a:pt x="4" y="4"/>
                      <a:pt x="5" y="6"/>
                    </a:cubicBezTo>
                    <a:cubicBezTo>
                      <a:pt x="4" y="6"/>
                      <a:pt x="4" y="6"/>
                      <a:pt x="4" y="5"/>
                    </a:cubicBezTo>
                    <a:cubicBezTo>
                      <a:pt x="3" y="6"/>
                      <a:pt x="4" y="7"/>
                      <a:pt x="4" y="8"/>
                    </a:cubicBezTo>
                    <a:cubicBezTo>
                      <a:pt x="5" y="8"/>
                      <a:pt x="5" y="8"/>
                      <a:pt x="5" y="8"/>
                    </a:cubicBezTo>
                    <a:cubicBezTo>
                      <a:pt x="6" y="9"/>
                      <a:pt x="7" y="10"/>
                      <a:pt x="7" y="12"/>
                    </a:cubicBezTo>
                    <a:cubicBezTo>
                      <a:pt x="5" y="12"/>
                      <a:pt x="6" y="13"/>
                      <a:pt x="5" y="14"/>
                    </a:cubicBezTo>
                    <a:cubicBezTo>
                      <a:pt x="3" y="14"/>
                      <a:pt x="4" y="11"/>
                      <a:pt x="1" y="11"/>
                    </a:cubicBezTo>
                    <a:cubicBezTo>
                      <a:pt x="1" y="10"/>
                      <a:pt x="1" y="9"/>
                      <a:pt x="1" y="8"/>
                    </a:cubicBezTo>
                    <a:cubicBezTo>
                      <a:pt x="3" y="8"/>
                      <a:pt x="2" y="11"/>
                      <a:pt x="4" y="10"/>
                    </a:cubicBezTo>
                    <a:cubicBezTo>
                      <a:pt x="4" y="11"/>
                      <a:pt x="4" y="11"/>
                      <a:pt x="4" y="12"/>
                    </a:cubicBezTo>
                    <a:cubicBezTo>
                      <a:pt x="4" y="13"/>
                      <a:pt x="4" y="12"/>
                      <a:pt x="5" y="13"/>
                    </a:cubicBezTo>
                    <a:cubicBezTo>
                      <a:pt x="5" y="11"/>
                      <a:pt x="5" y="9"/>
                      <a:pt x="3" y="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5" name="Freeform 961">
                <a:extLst>
                  <a:ext uri="{FF2B5EF4-FFF2-40B4-BE49-F238E27FC236}">
                    <a16:creationId xmlns="" xmlns:a16="http://schemas.microsoft.com/office/drawing/2014/main" id="{7475BBBA-9341-4682-B507-5513FCB6342B}"/>
                  </a:ext>
                </a:extLst>
              </p:cNvPr>
              <p:cNvSpPr>
                <a:spLocks/>
              </p:cNvSpPr>
              <p:nvPr/>
            </p:nvSpPr>
            <p:spPr bwMode="auto">
              <a:xfrm>
                <a:off x="341521" y="5207539"/>
                <a:ext cx="9948" cy="3317"/>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6" name="Freeform 962">
                <a:extLst>
                  <a:ext uri="{FF2B5EF4-FFF2-40B4-BE49-F238E27FC236}">
                    <a16:creationId xmlns="" xmlns:a16="http://schemas.microsoft.com/office/drawing/2014/main" id="{DBC1C13F-2BC9-4438-8900-E87D744AEFA7}"/>
                  </a:ext>
                </a:extLst>
              </p:cNvPr>
              <p:cNvSpPr>
                <a:spLocks/>
              </p:cNvSpPr>
              <p:nvPr/>
            </p:nvSpPr>
            <p:spPr bwMode="auto">
              <a:xfrm>
                <a:off x="334889" y="5210856"/>
                <a:ext cx="46420" cy="39789"/>
              </a:xfrm>
              <a:custGeom>
                <a:avLst/>
                <a:gdLst>
                  <a:gd name="T0" fmla="*/ 0 w 12"/>
                  <a:gd name="T1" fmla="*/ 0 h 10"/>
                  <a:gd name="T2" fmla="*/ 1 w 12"/>
                  <a:gd name="T3" fmla="*/ 0 h 10"/>
                  <a:gd name="T4" fmla="*/ 4 w 12"/>
                  <a:gd name="T5" fmla="*/ 5 h 10"/>
                  <a:gd name="T6" fmla="*/ 12 w 12"/>
                  <a:gd name="T7" fmla="*/ 7 h 10"/>
                  <a:gd name="T8" fmla="*/ 0 w 12"/>
                  <a:gd name="T9" fmla="*/ 0 h 10"/>
                </a:gdLst>
                <a:ahLst/>
                <a:cxnLst>
                  <a:cxn ang="0">
                    <a:pos x="T0" y="T1"/>
                  </a:cxn>
                  <a:cxn ang="0">
                    <a:pos x="T2" y="T3"/>
                  </a:cxn>
                  <a:cxn ang="0">
                    <a:pos x="T4" y="T5"/>
                  </a:cxn>
                  <a:cxn ang="0">
                    <a:pos x="T6" y="T7"/>
                  </a:cxn>
                  <a:cxn ang="0">
                    <a:pos x="T8" y="T9"/>
                  </a:cxn>
                </a:cxnLst>
                <a:rect l="0" t="0" r="r" b="b"/>
                <a:pathLst>
                  <a:path w="12" h="10">
                    <a:moveTo>
                      <a:pt x="0" y="0"/>
                    </a:moveTo>
                    <a:cubicBezTo>
                      <a:pt x="1" y="0"/>
                      <a:pt x="1" y="0"/>
                      <a:pt x="1" y="0"/>
                    </a:cubicBezTo>
                    <a:cubicBezTo>
                      <a:pt x="2" y="2"/>
                      <a:pt x="2" y="4"/>
                      <a:pt x="4" y="5"/>
                    </a:cubicBezTo>
                    <a:cubicBezTo>
                      <a:pt x="6" y="6"/>
                      <a:pt x="10" y="5"/>
                      <a:pt x="12" y="7"/>
                    </a:cubicBezTo>
                    <a:cubicBezTo>
                      <a:pt x="7" y="10"/>
                      <a:pt x="0" y="7"/>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7" name="Freeform 963">
                <a:extLst>
                  <a:ext uri="{FF2B5EF4-FFF2-40B4-BE49-F238E27FC236}">
                    <a16:creationId xmlns="" xmlns:a16="http://schemas.microsoft.com/office/drawing/2014/main" id="{119BFC65-845B-49CA-9FFF-255CE7A1DB7D}"/>
                  </a:ext>
                </a:extLst>
              </p:cNvPr>
              <p:cNvSpPr>
                <a:spLocks/>
              </p:cNvSpPr>
              <p:nvPr/>
            </p:nvSpPr>
            <p:spPr bwMode="auto">
              <a:xfrm>
                <a:off x="374678" y="5220802"/>
                <a:ext cx="6631" cy="994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8" name="Freeform 964">
                <a:extLst>
                  <a:ext uri="{FF2B5EF4-FFF2-40B4-BE49-F238E27FC236}">
                    <a16:creationId xmlns="" xmlns:a16="http://schemas.microsoft.com/office/drawing/2014/main" id="{3B8BC0EF-64E7-4033-BB5D-9E2FD56C79E2}"/>
                  </a:ext>
                </a:extLst>
              </p:cNvPr>
              <p:cNvSpPr>
                <a:spLocks/>
              </p:cNvSpPr>
              <p:nvPr/>
            </p:nvSpPr>
            <p:spPr bwMode="auto">
              <a:xfrm>
                <a:off x="361415" y="5227434"/>
                <a:ext cx="122684" cy="29843"/>
              </a:xfrm>
              <a:custGeom>
                <a:avLst/>
                <a:gdLst>
                  <a:gd name="T0" fmla="*/ 30 w 30"/>
                  <a:gd name="T1" fmla="*/ 5 h 8"/>
                  <a:gd name="T2" fmla="*/ 29 w 30"/>
                  <a:gd name="T3" fmla="*/ 7 h 8"/>
                  <a:gd name="T4" fmla="*/ 28 w 30"/>
                  <a:gd name="T5" fmla="*/ 5 h 8"/>
                  <a:gd name="T6" fmla="*/ 27 w 30"/>
                  <a:gd name="T7" fmla="*/ 3 h 8"/>
                  <a:gd name="T8" fmla="*/ 4 w 30"/>
                  <a:gd name="T9" fmla="*/ 8 h 8"/>
                  <a:gd name="T10" fmla="*/ 0 w 30"/>
                  <a:gd name="T11" fmla="*/ 6 h 8"/>
                  <a:gd name="T12" fmla="*/ 3 w 30"/>
                  <a:gd name="T13" fmla="*/ 6 h 8"/>
                  <a:gd name="T14" fmla="*/ 26 w 30"/>
                  <a:gd name="T15" fmla="*/ 1 h 8"/>
                  <a:gd name="T16" fmla="*/ 30 w 30"/>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30" y="5"/>
                    </a:moveTo>
                    <a:cubicBezTo>
                      <a:pt x="30" y="6"/>
                      <a:pt x="30" y="7"/>
                      <a:pt x="29" y="7"/>
                    </a:cubicBezTo>
                    <a:cubicBezTo>
                      <a:pt x="28" y="7"/>
                      <a:pt x="29" y="5"/>
                      <a:pt x="28" y="5"/>
                    </a:cubicBezTo>
                    <a:cubicBezTo>
                      <a:pt x="28" y="4"/>
                      <a:pt x="27" y="4"/>
                      <a:pt x="27" y="3"/>
                    </a:cubicBezTo>
                    <a:cubicBezTo>
                      <a:pt x="19" y="2"/>
                      <a:pt x="8" y="4"/>
                      <a:pt x="4" y="8"/>
                    </a:cubicBezTo>
                    <a:cubicBezTo>
                      <a:pt x="2" y="8"/>
                      <a:pt x="0" y="8"/>
                      <a:pt x="0" y="6"/>
                    </a:cubicBezTo>
                    <a:cubicBezTo>
                      <a:pt x="1" y="6"/>
                      <a:pt x="2" y="6"/>
                      <a:pt x="3" y="6"/>
                    </a:cubicBezTo>
                    <a:cubicBezTo>
                      <a:pt x="9" y="2"/>
                      <a:pt x="18" y="0"/>
                      <a:pt x="26" y="1"/>
                    </a:cubicBezTo>
                    <a:cubicBezTo>
                      <a:pt x="27" y="3"/>
                      <a:pt x="28" y="4"/>
                      <a:pt x="30" y="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9" name="Freeform 965">
                <a:extLst>
                  <a:ext uri="{FF2B5EF4-FFF2-40B4-BE49-F238E27FC236}">
                    <a16:creationId xmlns="" xmlns:a16="http://schemas.microsoft.com/office/drawing/2014/main" id="{1929E7A1-FFE9-4383-BF6A-72CB5D0C8D38}"/>
                  </a:ext>
                </a:extLst>
              </p:cNvPr>
              <p:cNvSpPr>
                <a:spLocks/>
              </p:cNvSpPr>
              <p:nvPr/>
            </p:nvSpPr>
            <p:spPr bwMode="auto">
              <a:xfrm>
                <a:off x="321626" y="5240697"/>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0" name="Freeform 966">
                <a:extLst>
                  <a:ext uri="{FF2B5EF4-FFF2-40B4-BE49-F238E27FC236}">
                    <a16:creationId xmlns="" xmlns:a16="http://schemas.microsoft.com/office/drawing/2014/main" id="{35FF802A-6050-4AAA-A5B7-B2643FF5FCC3}"/>
                  </a:ext>
                </a:extLst>
              </p:cNvPr>
              <p:cNvSpPr>
                <a:spLocks/>
              </p:cNvSpPr>
              <p:nvPr/>
            </p:nvSpPr>
            <p:spPr bwMode="auto">
              <a:xfrm>
                <a:off x="444310" y="5237382"/>
                <a:ext cx="6631" cy="16580"/>
              </a:xfrm>
              <a:custGeom>
                <a:avLst/>
                <a:gdLst>
                  <a:gd name="T0" fmla="*/ 1 w 2"/>
                  <a:gd name="T1" fmla="*/ 1 h 4"/>
                  <a:gd name="T2" fmla="*/ 2 w 2"/>
                  <a:gd name="T3" fmla="*/ 1 h 4"/>
                  <a:gd name="T4" fmla="*/ 2 w 2"/>
                  <a:gd name="T5" fmla="*/ 2 h 4"/>
                  <a:gd name="T6" fmla="*/ 2 w 2"/>
                  <a:gd name="T7" fmla="*/ 4 h 4"/>
                  <a:gd name="T8" fmla="*/ 0 w 2"/>
                  <a:gd name="T9" fmla="*/ 4 h 4"/>
                  <a:gd name="T10" fmla="*/ 0 w 2"/>
                  <a:gd name="T11" fmla="*/ 1 h 4"/>
                  <a:gd name="T12" fmla="*/ 1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1"/>
                    </a:moveTo>
                    <a:cubicBezTo>
                      <a:pt x="2" y="0"/>
                      <a:pt x="1" y="1"/>
                      <a:pt x="2" y="1"/>
                    </a:cubicBezTo>
                    <a:cubicBezTo>
                      <a:pt x="2" y="2"/>
                      <a:pt x="2" y="2"/>
                      <a:pt x="2" y="2"/>
                    </a:cubicBezTo>
                    <a:cubicBezTo>
                      <a:pt x="1" y="2"/>
                      <a:pt x="2" y="3"/>
                      <a:pt x="2" y="4"/>
                    </a:cubicBezTo>
                    <a:cubicBezTo>
                      <a:pt x="1" y="4"/>
                      <a:pt x="2" y="3"/>
                      <a:pt x="0" y="4"/>
                    </a:cubicBezTo>
                    <a:cubicBezTo>
                      <a:pt x="0" y="3"/>
                      <a:pt x="0" y="2"/>
                      <a:pt x="0" y="1"/>
                    </a:cubicBezTo>
                    <a:cubicBezTo>
                      <a:pt x="1" y="2"/>
                      <a:pt x="1"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1" name="Freeform 967">
                <a:extLst>
                  <a:ext uri="{FF2B5EF4-FFF2-40B4-BE49-F238E27FC236}">
                    <a16:creationId xmlns="" xmlns:a16="http://schemas.microsoft.com/office/drawing/2014/main" id="{B4EB0EE5-B8B5-40A1-97E3-D70BF78316F4}"/>
                  </a:ext>
                </a:extLst>
              </p:cNvPr>
              <p:cNvSpPr>
                <a:spLocks/>
              </p:cNvSpPr>
              <p:nvPr/>
            </p:nvSpPr>
            <p:spPr bwMode="auto">
              <a:xfrm>
                <a:off x="417784" y="5247328"/>
                <a:ext cx="13263" cy="13263"/>
              </a:xfrm>
              <a:custGeom>
                <a:avLst/>
                <a:gdLst>
                  <a:gd name="T0" fmla="*/ 1 w 3"/>
                  <a:gd name="T1" fmla="*/ 0 h 4"/>
                  <a:gd name="T2" fmla="*/ 2 w 3"/>
                  <a:gd name="T3" fmla="*/ 0 h 4"/>
                  <a:gd name="T4" fmla="*/ 3 w 3"/>
                  <a:gd name="T5" fmla="*/ 4 h 4"/>
                  <a:gd name="T6" fmla="*/ 0 w 3"/>
                  <a:gd name="T7" fmla="*/ 3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0"/>
                      <a:pt x="2" y="0"/>
                      <a:pt x="2" y="0"/>
                    </a:cubicBezTo>
                    <a:cubicBezTo>
                      <a:pt x="2" y="1"/>
                      <a:pt x="2" y="2"/>
                      <a:pt x="3" y="4"/>
                    </a:cubicBezTo>
                    <a:cubicBezTo>
                      <a:pt x="2" y="3"/>
                      <a:pt x="1" y="3"/>
                      <a:pt x="0" y="3"/>
                    </a:cubicBezTo>
                    <a:cubicBezTo>
                      <a:pt x="1"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2" name="Freeform 968">
                <a:extLst>
                  <a:ext uri="{FF2B5EF4-FFF2-40B4-BE49-F238E27FC236}">
                    <a16:creationId xmlns="" xmlns:a16="http://schemas.microsoft.com/office/drawing/2014/main" id="{BE577734-04FA-493D-B261-27E8F9D6EFA8}"/>
                  </a:ext>
                </a:extLst>
              </p:cNvPr>
              <p:cNvSpPr>
                <a:spLocks/>
              </p:cNvSpPr>
              <p:nvPr/>
            </p:nvSpPr>
            <p:spPr bwMode="auto">
              <a:xfrm>
                <a:off x="427730" y="5247328"/>
                <a:ext cx="6631" cy="9948"/>
              </a:xfrm>
              <a:custGeom>
                <a:avLst/>
                <a:gdLst>
                  <a:gd name="T0" fmla="*/ 0 w 2"/>
                  <a:gd name="T1" fmla="*/ 0 h 3"/>
                  <a:gd name="T2" fmla="*/ 2 w 2"/>
                  <a:gd name="T3" fmla="*/ 0 h 3"/>
                  <a:gd name="T4" fmla="*/ 1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2" y="0"/>
                      <a:pt x="2" y="0"/>
                      <a:pt x="2" y="0"/>
                    </a:cubicBezTo>
                    <a:cubicBezTo>
                      <a:pt x="2" y="1"/>
                      <a:pt x="2" y="2"/>
                      <a:pt x="1" y="3"/>
                    </a:cubicBezTo>
                    <a:cubicBezTo>
                      <a:pt x="1" y="2"/>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3" name="Freeform 969">
                <a:extLst>
                  <a:ext uri="{FF2B5EF4-FFF2-40B4-BE49-F238E27FC236}">
                    <a16:creationId xmlns="" xmlns:a16="http://schemas.microsoft.com/office/drawing/2014/main" id="{DC18840F-0BCE-45DB-BEE7-A36F6C2756E5}"/>
                  </a:ext>
                </a:extLst>
              </p:cNvPr>
              <p:cNvSpPr>
                <a:spLocks/>
              </p:cNvSpPr>
              <p:nvPr/>
            </p:nvSpPr>
            <p:spPr bwMode="auto">
              <a:xfrm>
                <a:off x="411153" y="5253960"/>
                <a:ext cx="3317" cy="13263"/>
              </a:xfrm>
              <a:custGeom>
                <a:avLst/>
                <a:gdLst>
                  <a:gd name="T0" fmla="*/ 0 w 1"/>
                  <a:gd name="T1" fmla="*/ 0 h 3"/>
                  <a:gd name="T2" fmla="*/ 1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0"/>
                      <a:pt x="1" y="0"/>
                    </a:cubicBezTo>
                    <a:cubicBezTo>
                      <a:pt x="1" y="1"/>
                      <a:pt x="1" y="2"/>
                      <a:pt x="1" y="3"/>
                    </a:cubicBezTo>
                    <a:cubicBezTo>
                      <a:pt x="0" y="3"/>
                      <a:pt x="0" y="3"/>
                      <a:pt x="0" y="3"/>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4" name="Freeform 970">
                <a:extLst>
                  <a:ext uri="{FF2B5EF4-FFF2-40B4-BE49-F238E27FC236}">
                    <a16:creationId xmlns="" xmlns:a16="http://schemas.microsoft.com/office/drawing/2014/main" id="{D2737DC4-C1E9-48A0-B4F4-CFB9D73E89E8}"/>
                  </a:ext>
                </a:extLst>
              </p:cNvPr>
              <p:cNvSpPr>
                <a:spLocks/>
              </p:cNvSpPr>
              <p:nvPr/>
            </p:nvSpPr>
            <p:spPr bwMode="auto">
              <a:xfrm>
                <a:off x="470836" y="5257277"/>
                <a:ext cx="16580" cy="13263"/>
              </a:xfrm>
              <a:custGeom>
                <a:avLst/>
                <a:gdLst>
                  <a:gd name="T0" fmla="*/ 4 w 4"/>
                  <a:gd name="T1" fmla="*/ 0 h 3"/>
                  <a:gd name="T2" fmla="*/ 4 w 4"/>
                  <a:gd name="T3" fmla="*/ 2 h 3"/>
                  <a:gd name="T4" fmla="*/ 0 w 4"/>
                  <a:gd name="T5" fmla="*/ 2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2"/>
                      <a:pt x="4" y="2"/>
                      <a:pt x="4" y="2"/>
                    </a:cubicBezTo>
                    <a:cubicBezTo>
                      <a:pt x="2" y="1"/>
                      <a:pt x="1" y="3"/>
                      <a:pt x="0" y="2"/>
                    </a:cubicBezTo>
                    <a:cubicBezTo>
                      <a:pt x="0" y="1"/>
                      <a:pt x="0" y="1"/>
                      <a:pt x="0" y="1"/>
                    </a:cubicBezTo>
                    <a:cubicBezTo>
                      <a:pt x="0" y="0"/>
                      <a:pt x="2" y="1"/>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5" name="Freeform 971">
                <a:extLst>
                  <a:ext uri="{FF2B5EF4-FFF2-40B4-BE49-F238E27FC236}">
                    <a16:creationId xmlns="" xmlns:a16="http://schemas.microsoft.com/office/drawing/2014/main" id="{75CF68DD-1C26-47EB-BE11-C51D3A17F669}"/>
                  </a:ext>
                </a:extLst>
              </p:cNvPr>
              <p:cNvSpPr>
                <a:spLocks/>
              </p:cNvSpPr>
              <p:nvPr/>
            </p:nvSpPr>
            <p:spPr bwMode="auto">
              <a:xfrm>
                <a:off x="377995" y="5267223"/>
                <a:ext cx="9948" cy="6631"/>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2"/>
                      <a:pt x="1" y="2"/>
                    </a:cubicBezTo>
                    <a:cubicBezTo>
                      <a:pt x="0" y="2"/>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6" name="Freeform 972">
                <a:extLst>
                  <a:ext uri="{FF2B5EF4-FFF2-40B4-BE49-F238E27FC236}">
                    <a16:creationId xmlns="" xmlns:a16="http://schemas.microsoft.com/office/drawing/2014/main" id="{C07AD3B9-22F0-41CF-BE21-960BB147C661}"/>
                  </a:ext>
                </a:extLst>
              </p:cNvPr>
              <p:cNvSpPr>
                <a:spLocks/>
              </p:cNvSpPr>
              <p:nvPr/>
            </p:nvSpPr>
            <p:spPr bwMode="auto">
              <a:xfrm>
                <a:off x="371364" y="5273854"/>
                <a:ext cx="6631" cy="3317"/>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2" y="1"/>
                      <a:pt x="2" y="1"/>
                    </a:cubicBezTo>
                    <a:cubicBezTo>
                      <a:pt x="1"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7" name="Freeform 973">
                <a:extLst>
                  <a:ext uri="{FF2B5EF4-FFF2-40B4-BE49-F238E27FC236}">
                    <a16:creationId xmlns="" xmlns:a16="http://schemas.microsoft.com/office/drawing/2014/main" id="{9A785E88-48A3-4385-BC16-541F4B349EA1}"/>
                  </a:ext>
                </a:extLst>
              </p:cNvPr>
              <p:cNvSpPr>
                <a:spLocks/>
              </p:cNvSpPr>
              <p:nvPr/>
            </p:nvSpPr>
            <p:spPr bwMode="auto">
              <a:xfrm>
                <a:off x="414467" y="5273854"/>
                <a:ext cx="9948" cy="9948"/>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1" y="2"/>
                    </a:cubicBezTo>
                    <a:cubicBezTo>
                      <a:pt x="0" y="0"/>
                      <a:pt x="2"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8" name="Freeform 974">
                <a:extLst>
                  <a:ext uri="{FF2B5EF4-FFF2-40B4-BE49-F238E27FC236}">
                    <a16:creationId xmlns="" xmlns:a16="http://schemas.microsoft.com/office/drawing/2014/main" id="{C2EEDC3D-0AFB-4586-A236-F8A2E8BDB953}"/>
                  </a:ext>
                </a:extLst>
              </p:cNvPr>
              <p:cNvSpPr>
                <a:spLocks/>
              </p:cNvSpPr>
              <p:nvPr/>
            </p:nvSpPr>
            <p:spPr bwMode="auto">
              <a:xfrm>
                <a:off x="334889" y="5277171"/>
                <a:ext cx="53052" cy="36474"/>
              </a:xfrm>
              <a:custGeom>
                <a:avLst/>
                <a:gdLst>
                  <a:gd name="T0" fmla="*/ 11 w 13"/>
                  <a:gd name="T1" fmla="*/ 0 h 9"/>
                  <a:gd name="T2" fmla="*/ 4 w 13"/>
                  <a:gd name="T3" fmla="*/ 9 h 9"/>
                  <a:gd name="T4" fmla="*/ 3 w 13"/>
                  <a:gd name="T5" fmla="*/ 6 h 9"/>
                  <a:gd name="T6" fmla="*/ 0 w 13"/>
                  <a:gd name="T7" fmla="*/ 6 h 9"/>
                  <a:gd name="T8" fmla="*/ 2 w 13"/>
                  <a:gd name="T9" fmla="*/ 5 h 9"/>
                  <a:gd name="T10" fmla="*/ 1 w 13"/>
                  <a:gd name="T11" fmla="*/ 3 h 9"/>
                  <a:gd name="T12" fmla="*/ 4 w 13"/>
                  <a:gd name="T13" fmla="*/ 7 h 9"/>
                  <a:gd name="T14" fmla="*/ 10 w 13"/>
                  <a:gd name="T15" fmla="*/ 1 h 9"/>
                  <a:gd name="T16" fmla="*/ 11 w 1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1" y="0"/>
                    </a:moveTo>
                    <a:cubicBezTo>
                      <a:pt x="13" y="5"/>
                      <a:pt x="9" y="9"/>
                      <a:pt x="4" y="9"/>
                    </a:cubicBezTo>
                    <a:cubicBezTo>
                      <a:pt x="3" y="8"/>
                      <a:pt x="3" y="7"/>
                      <a:pt x="3" y="6"/>
                    </a:cubicBezTo>
                    <a:cubicBezTo>
                      <a:pt x="2" y="7"/>
                      <a:pt x="0" y="7"/>
                      <a:pt x="0" y="6"/>
                    </a:cubicBezTo>
                    <a:cubicBezTo>
                      <a:pt x="1" y="5"/>
                      <a:pt x="1" y="5"/>
                      <a:pt x="2" y="5"/>
                    </a:cubicBezTo>
                    <a:cubicBezTo>
                      <a:pt x="3" y="4"/>
                      <a:pt x="1" y="5"/>
                      <a:pt x="1" y="3"/>
                    </a:cubicBezTo>
                    <a:cubicBezTo>
                      <a:pt x="3" y="3"/>
                      <a:pt x="4" y="5"/>
                      <a:pt x="4" y="7"/>
                    </a:cubicBezTo>
                    <a:cubicBezTo>
                      <a:pt x="9" y="7"/>
                      <a:pt x="10" y="4"/>
                      <a:pt x="10" y="1"/>
                    </a:cubicBezTo>
                    <a:cubicBezTo>
                      <a:pt x="11" y="1"/>
                      <a:pt x="11"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9" name="Freeform 975">
                <a:extLst>
                  <a:ext uri="{FF2B5EF4-FFF2-40B4-BE49-F238E27FC236}">
                    <a16:creationId xmlns="" xmlns:a16="http://schemas.microsoft.com/office/drawing/2014/main" id="{E405469E-5479-4CF2-9FC3-23606A4418CE}"/>
                  </a:ext>
                </a:extLst>
              </p:cNvPr>
              <p:cNvSpPr>
                <a:spLocks/>
              </p:cNvSpPr>
              <p:nvPr/>
            </p:nvSpPr>
            <p:spPr bwMode="auto">
              <a:xfrm>
                <a:off x="324943" y="5283802"/>
                <a:ext cx="13263" cy="663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3" y="2"/>
                      <a:pt x="0" y="2"/>
                      <a:pt x="1" y="1"/>
                    </a:cubicBezTo>
                    <a:cubicBezTo>
                      <a:pt x="1" y="1"/>
                      <a:pt x="2"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0" name="Freeform 976">
                <a:extLst>
                  <a:ext uri="{FF2B5EF4-FFF2-40B4-BE49-F238E27FC236}">
                    <a16:creationId xmlns="" xmlns:a16="http://schemas.microsoft.com/office/drawing/2014/main" id="{EAAF6907-8C41-4198-9758-FDAC851A604B}"/>
                  </a:ext>
                </a:extLst>
              </p:cNvPr>
              <p:cNvSpPr>
                <a:spLocks/>
              </p:cNvSpPr>
              <p:nvPr/>
            </p:nvSpPr>
            <p:spPr bwMode="auto">
              <a:xfrm>
                <a:off x="474151" y="5273854"/>
                <a:ext cx="13263" cy="16580"/>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3" y="3"/>
                      <a:pt x="2" y="4"/>
                      <a:pt x="1" y="4"/>
                    </a:cubicBezTo>
                    <a:cubicBezTo>
                      <a:pt x="0" y="3"/>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1" name="Freeform 977">
                <a:extLst>
                  <a:ext uri="{FF2B5EF4-FFF2-40B4-BE49-F238E27FC236}">
                    <a16:creationId xmlns="" xmlns:a16="http://schemas.microsoft.com/office/drawing/2014/main" id="{2FBADBAC-835A-4B67-A150-D57FD5B6ADA8}"/>
                  </a:ext>
                </a:extLst>
              </p:cNvPr>
              <p:cNvSpPr>
                <a:spLocks/>
              </p:cNvSpPr>
              <p:nvPr/>
            </p:nvSpPr>
            <p:spPr bwMode="auto">
              <a:xfrm>
                <a:off x="354784" y="5287117"/>
                <a:ext cx="6631" cy="6631"/>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2" name="Freeform 978">
                <a:extLst>
                  <a:ext uri="{FF2B5EF4-FFF2-40B4-BE49-F238E27FC236}">
                    <a16:creationId xmlns="" xmlns:a16="http://schemas.microsoft.com/office/drawing/2014/main" id="{1C905136-47DA-4345-BD14-1A1E0303CEF3}"/>
                  </a:ext>
                </a:extLst>
              </p:cNvPr>
              <p:cNvSpPr>
                <a:spLocks/>
              </p:cNvSpPr>
              <p:nvPr/>
            </p:nvSpPr>
            <p:spPr bwMode="auto">
              <a:xfrm>
                <a:off x="381310" y="5287117"/>
                <a:ext cx="16580" cy="19894"/>
              </a:xfrm>
              <a:custGeom>
                <a:avLst/>
                <a:gdLst>
                  <a:gd name="T0" fmla="*/ 1 w 4"/>
                  <a:gd name="T1" fmla="*/ 0 h 5"/>
                  <a:gd name="T2" fmla="*/ 1 w 4"/>
                  <a:gd name="T3" fmla="*/ 1 h 5"/>
                  <a:gd name="T4" fmla="*/ 4 w 4"/>
                  <a:gd name="T5" fmla="*/ 3 h 5"/>
                  <a:gd name="T6" fmla="*/ 1 w 4"/>
                  <a:gd name="T7" fmla="*/ 5 h 5"/>
                  <a:gd name="T8" fmla="*/ 0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cubicBezTo>
                      <a:pt x="1" y="0"/>
                      <a:pt x="2" y="1"/>
                      <a:pt x="1" y="1"/>
                    </a:cubicBezTo>
                    <a:cubicBezTo>
                      <a:pt x="3" y="0"/>
                      <a:pt x="2" y="4"/>
                      <a:pt x="4" y="3"/>
                    </a:cubicBezTo>
                    <a:cubicBezTo>
                      <a:pt x="4" y="4"/>
                      <a:pt x="3" y="5"/>
                      <a:pt x="1" y="5"/>
                    </a:cubicBezTo>
                    <a:cubicBezTo>
                      <a:pt x="2" y="4"/>
                      <a:pt x="2"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3" name="Freeform 979">
                <a:extLst>
                  <a:ext uri="{FF2B5EF4-FFF2-40B4-BE49-F238E27FC236}">
                    <a16:creationId xmlns="" xmlns:a16="http://schemas.microsoft.com/office/drawing/2014/main" id="{5C68B613-3AF9-4C9D-A517-A138F5E7137E}"/>
                  </a:ext>
                </a:extLst>
              </p:cNvPr>
              <p:cNvSpPr>
                <a:spLocks/>
              </p:cNvSpPr>
              <p:nvPr/>
            </p:nvSpPr>
            <p:spPr bwMode="auto">
              <a:xfrm>
                <a:off x="361415" y="5287117"/>
                <a:ext cx="9948" cy="6631"/>
              </a:xfrm>
              <a:custGeom>
                <a:avLst/>
                <a:gdLst>
                  <a:gd name="T0" fmla="*/ 0 w 2"/>
                  <a:gd name="T1" fmla="*/ 1 h 2"/>
                  <a:gd name="T2" fmla="*/ 1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1" y="1"/>
                    </a:cubicBezTo>
                    <a:cubicBezTo>
                      <a:pt x="2" y="2"/>
                      <a:pt x="0" y="2"/>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4" name="Freeform 980">
                <a:extLst>
                  <a:ext uri="{FF2B5EF4-FFF2-40B4-BE49-F238E27FC236}">
                    <a16:creationId xmlns="" xmlns:a16="http://schemas.microsoft.com/office/drawing/2014/main" id="{074E9E69-B8DB-4CC8-B04C-7D2BB21E3CA4}"/>
                  </a:ext>
                </a:extLst>
              </p:cNvPr>
              <p:cNvSpPr>
                <a:spLocks/>
              </p:cNvSpPr>
              <p:nvPr/>
            </p:nvSpPr>
            <p:spPr bwMode="auto">
              <a:xfrm>
                <a:off x="447625" y="5287117"/>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5" name="Freeform 981">
                <a:extLst>
                  <a:ext uri="{FF2B5EF4-FFF2-40B4-BE49-F238E27FC236}">
                    <a16:creationId xmlns="" xmlns:a16="http://schemas.microsoft.com/office/drawing/2014/main" id="{5D1B86E7-30F9-4026-B4F1-CF755FE7A1E6}"/>
                  </a:ext>
                </a:extLst>
              </p:cNvPr>
              <p:cNvSpPr>
                <a:spLocks/>
              </p:cNvSpPr>
              <p:nvPr/>
            </p:nvSpPr>
            <p:spPr bwMode="auto">
              <a:xfrm>
                <a:off x="354784" y="5293749"/>
                <a:ext cx="13263" cy="13263"/>
              </a:xfrm>
              <a:custGeom>
                <a:avLst/>
                <a:gdLst>
                  <a:gd name="T0" fmla="*/ 3 w 3"/>
                  <a:gd name="T1" fmla="*/ 0 h 3"/>
                  <a:gd name="T2" fmla="*/ 0 w 3"/>
                  <a:gd name="T3" fmla="*/ 1 h 3"/>
                  <a:gd name="T4" fmla="*/ 3 w 3"/>
                  <a:gd name="T5" fmla="*/ 0 h 3"/>
                </a:gdLst>
                <a:ahLst/>
                <a:cxnLst>
                  <a:cxn ang="0">
                    <a:pos x="T0" y="T1"/>
                  </a:cxn>
                  <a:cxn ang="0">
                    <a:pos x="T2" y="T3"/>
                  </a:cxn>
                  <a:cxn ang="0">
                    <a:pos x="T4" y="T5"/>
                  </a:cxn>
                </a:cxnLst>
                <a:rect l="0" t="0" r="r" b="b"/>
                <a:pathLst>
                  <a:path w="3" h="3">
                    <a:moveTo>
                      <a:pt x="3" y="0"/>
                    </a:moveTo>
                    <a:cubicBezTo>
                      <a:pt x="3" y="2"/>
                      <a:pt x="0" y="3"/>
                      <a:pt x="0" y="1"/>
                    </a:cubicBezTo>
                    <a:cubicBezTo>
                      <a:pt x="1"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6" name="Freeform 982">
                <a:extLst>
                  <a:ext uri="{FF2B5EF4-FFF2-40B4-BE49-F238E27FC236}">
                    <a16:creationId xmlns="" xmlns:a16="http://schemas.microsoft.com/office/drawing/2014/main" id="{2BFF9715-B802-44AC-873C-229ADD06E9B8}"/>
                  </a:ext>
                </a:extLst>
              </p:cNvPr>
              <p:cNvSpPr>
                <a:spLocks/>
              </p:cNvSpPr>
              <p:nvPr/>
            </p:nvSpPr>
            <p:spPr bwMode="auto">
              <a:xfrm>
                <a:off x="411153" y="5293749"/>
                <a:ext cx="6631" cy="3317"/>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1" y="0"/>
                      <a:pt x="2" y="0"/>
                      <a:pt x="2" y="0"/>
                    </a:cubicBezTo>
                    <a:cubicBezTo>
                      <a:pt x="2"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7" name="Freeform 983">
                <a:extLst>
                  <a:ext uri="{FF2B5EF4-FFF2-40B4-BE49-F238E27FC236}">
                    <a16:creationId xmlns="" xmlns:a16="http://schemas.microsoft.com/office/drawing/2014/main" id="{DF6818C6-913E-425A-BDBB-921233D40294}"/>
                  </a:ext>
                </a:extLst>
              </p:cNvPr>
              <p:cNvSpPr>
                <a:spLocks/>
              </p:cNvSpPr>
              <p:nvPr/>
            </p:nvSpPr>
            <p:spPr bwMode="auto">
              <a:xfrm>
                <a:off x="434362" y="5293749"/>
                <a:ext cx="9948" cy="3317"/>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2" y="0"/>
                      <a:pt x="2" y="0"/>
                      <a:pt x="2"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8" name="Freeform 984">
                <a:extLst>
                  <a:ext uri="{FF2B5EF4-FFF2-40B4-BE49-F238E27FC236}">
                    <a16:creationId xmlns="" xmlns:a16="http://schemas.microsoft.com/office/drawing/2014/main" id="{1E68C774-243E-46DE-A69B-503F5E3B29FE}"/>
                  </a:ext>
                </a:extLst>
              </p:cNvPr>
              <p:cNvSpPr>
                <a:spLocks/>
              </p:cNvSpPr>
              <p:nvPr/>
            </p:nvSpPr>
            <p:spPr bwMode="auto">
              <a:xfrm>
                <a:off x="450941" y="5297065"/>
                <a:ext cx="3317" cy="663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9" name="Freeform 985">
                <a:extLst>
                  <a:ext uri="{FF2B5EF4-FFF2-40B4-BE49-F238E27FC236}">
                    <a16:creationId xmlns="" xmlns:a16="http://schemas.microsoft.com/office/drawing/2014/main" id="{94434FEE-7C69-41C8-B1D2-27903CEE1EDC}"/>
                  </a:ext>
                </a:extLst>
              </p:cNvPr>
              <p:cNvSpPr>
                <a:spLocks/>
              </p:cNvSpPr>
              <p:nvPr/>
            </p:nvSpPr>
            <p:spPr bwMode="auto">
              <a:xfrm>
                <a:off x="331575" y="5270539"/>
                <a:ext cx="43106" cy="19894"/>
              </a:xfrm>
              <a:custGeom>
                <a:avLst/>
                <a:gdLst>
                  <a:gd name="T0" fmla="*/ 5 w 11"/>
                  <a:gd name="T1" fmla="*/ 0 h 5"/>
                  <a:gd name="T2" fmla="*/ 11 w 11"/>
                  <a:gd name="T3" fmla="*/ 4 h 5"/>
                  <a:gd name="T4" fmla="*/ 4 w 11"/>
                  <a:gd name="T5" fmla="*/ 2 h 5"/>
                  <a:gd name="T6" fmla="*/ 2 w 11"/>
                  <a:gd name="T7" fmla="*/ 4 h 5"/>
                  <a:gd name="T8" fmla="*/ 5 w 11"/>
                  <a:gd name="T9" fmla="*/ 0 h 5"/>
                </a:gdLst>
                <a:ahLst/>
                <a:cxnLst>
                  <a:cxn ang="0">
                    <a:pos x="T0" y="T1"/>
                  </a:cxn>
                  <a:cxn ang="0">
                    <a:pos x="T2" y="T3"/>
                  </a:cxn>
                  <a:cxn ang="0">
                    <a:pos x="T4" y="T5"/>
                  </a:cxn>
                  <a:cxn ang="0">
                    <a:pos x="T6" y="T7"/>
                  </a:cxn>
                  <a:cxn ang="0">
                    <a:pos x="T8" y="T9"/>
                  </a:cxn>
                </a:cxnLst>
                <a:rect l="0" t="0" r="r" b="b"/>
                <a:pathLst>
                  <a:path w="11" h="5">
                    <a:moveTo>
                      <a:pt x="5" y="0"/>
                    </a:moveTo>
                    <a:cubicBezTo>
                      <a:pt x="7" y="1"/>
                      <a:pt x="10" y="1"/>
                      <a:pt x="11" y="4"/>
                    </a:cubicBezTo>
                    <a:cubicBezTo>
                      <a:pt x="8" y="5"/>
                      <a:pt x="7" y="2"/>
                      <a:pt x="4" y="2"/>
                    </a:cubicBezTo>
                    <a:cubicBezTo>
                      <a:pt x="3" y="2"/>
                      <a:pt x="4" y="5"/>
                      <a:pt x="2" y="4"/>
                    </a:cubicBezTo>
                    <a:cubicBezTo>
                      <a:pt x="0" y="2"/>
                      <a:pt x="4" y="2"/>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0" name="Freeform 986">
                <a:extLst>
                  <a:ext uri="{FF2B5EF4-FFF2-40B4-BE49-F238E27FC236}">
                    <a16:creationId xmlns="" xmlns:a16="http://schemas.microsoft.com/office/drawing/2014/main" id="{5B795048-AF9F-4D1A-A0FE-089342E12150}"/>
                  </a:ext>
                </a:extLst>
              </p:cNvPr>
              <p:cNvSpPr>
                <a:spLocks/>
              </p:cNvSpPr>
              <p:nvPr/>
            </p:nvSpPr>
            <p:spPr bwMode="auto">
              <a:xfrm>
                <a:off x="417784" y="5151173"/>
                <a:ext cx="9948" cy="663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2" y="2"/>
                    </a:cubicBezTo>
                    <a:cubicBezTo>
                      <a:pt x="1"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1" name="Freeform 987">
                <a:extLst>
                  <a:ext uri="{FF2B5EF4-FFF2-40B4-BE49-F238E27FC236}">
                    <a16:creationId xmlns="" xmlns:a16="http://schemas.microsoft.com/office/drawing/2014/main" id="{5BECCA5C-49FD-4A9E-8C97-B32A6F5D9286}"/>
                  </a:ext>
                </a:extLst>
              </p:cNvPr>
              <p:cNvSpPr>
                <a:spLocks/>
              </p:cNvSpPr>
              <p:nvPr/>
            </p:nvSpPr>
            <p:spPr bwMode="auto">
              <a:xfrm>
                <a:off x="394573" y="5161119"/>
                <a:ext cx="9948" cy="3317"/>
              </a:xfrm>
              <a:custGeom>
                <a:avLst/>
                <a:gdLst>
                  <a:gd name="T0" fmla="*/ 1 w 2"/>
                  <a:gd name="T1" fmla="*/ 0 h 1"/>
                  <a:gd name="T2" fmla="*/ 2 w 2"/>
                  <a:gd name="T3" fmla="*/ 1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2" y="0"/>
                      <a:pt x="2" y="1"/>
                    </a:cubicBezTo>
                    <a:cubicBezTo>
                      <a:pt x="1" y="1"/>
                      <a:pt x="1" y="1"/>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2" name="Freeform 988">
                <a:extLst>
                  <a:ext uri="{FF2B5EF4-FFF2-40B4-BE49-F238E27FC236}">
                    <a16:creationId xmlns="" xmlns:a16="http://schemas.microsoft.com/office/drawing/2014/main" id="{8C2CCD43-5C62-43E1-996F-A95E29FBA5CE}"/>
                  </a:ext>
                </a:extLst>
              </p:cNvPr>
              <p:cNvSpPr>
                <a:spLocks/>
              </p:cNvSpPr>
              <p:nvPr/>
            </p:nvSpPr>
            <p:spPr bwMode="auto">
              <a:xfrm>
                <a:off x="414467" y="5161119"/>
                <a:ext cx="23211" cy="13263"/>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2"/>
                      <a:pt x="1" y="1"/>
                      <a:pt x="0" y="3"/>
                    </a:cubicBezTo>
                    <a:cubicBezTo>
                      <a:pt x="0" y="1"/>
                      <a:pt x="3"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3" name="Freeform 989">
                <a:extLst>
                  <a:ext uri="{FF2B5EF4-FFF2-40B4-BE49-F238E27FC236}">
                    <a16:creationId xmlns="" xmlns:a16="http://schemas.microsoft.com/office/drawing/2014/main" id="{DFC65F78-F670-4A36-ABD2-D7721ABF1B49}"/>
                  </a:ext>
                </a:extLst>
              </p:cNvPr>
              <p:cNvSpPr>
                <a:spLocks/>
              </p:cNvSpPr>
              <p:nvPr/>
            </p:nvSpPr>
            <p:spPr bwMode="auto">
              <a:xfrm>
                <a:off x="411153" y="5164436"/>
                <a:ext cx="39789" cy="33157"/>
              </a:xfrm>
              <a:custGeom>
                <a:avLst/>
                <a:gdLst>
                  <a:gd name="T0" fmla="*/ 7 w 10"/>
                  <a:gd name="T1" fmla="*/ 0 h 8"/>
                  <a:gd name="T2" fmla="*/ 8 w 10"/>
                  <a:gd name="T3" fmla="*/ 0 h 8"/>
                  <a:gd name="T4" fmla="*/ 10 w 10"/>
                  <a:gd name="T5" fmla="*/ 2 h 8"/>
                  <a:gd name="T6" fmla="*/ 5 w 10"/>
                  <a:gd name="T7" fmla="*/ 6 h 8"/>
                  <a:gd name="T8" fmla="*/ 2 w 10"/>
                  <a:gd name="T9" fmla="*/ 8 h 8"/>
                  <a:gd name="T10" fmla="*/ 8 w 10"/>
                  <a:gd name="T11" fmla="*/ 2 h 8"/>
                  <a:gd name="T12" fmla="*/ 7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7" y="0"/>
                    </a:moveTo>
                    <a:cubicBezTo>
                      <a:pt x="8" y="0"/>
                      <a:pt x="8" y="0"/>
                      <a:pt x="8" y="0"/>
                    </a:cubicBezTo>
                    <a:cubicBezTo>
                      <a:pt x="8" y="2"/>
                      <a:pt x="9" y="2"/>
                      <a:pt x="10" y="2"/>
                    </a:cubicBezTo>
                    <a:cubicBezTo>
                      <a:pt x="9" y="4"/>
                      <a:pt x="6" y="4"/>
                      <a:pt x="5" y="6"/>
                    </a:cubicBezTo>
                    <a:cubicBezTo>
                      <a:pt x="4" y="6"/>
                      <a:pt x="3" y="8"/>
                      <a:pt x="2" y="8"/>
                    </a:cubicBezTo>
                    <a:cubicBezTo>
                      <a:pt x="0" y="4"/>
                      <a:pt x="5" y="4"/>
                      <a:pt x="8" y="2"/>
                    </a:cubicBezTo>
                    <a:cubicBezTo>
                      <a:pt x="8" y="1"/>
                      <a:pt x="6" y="1"/>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4" name="Freeform 990">
                <a:extLst>
                  <a:ext uri="{FF2B5EF4-FFF2-40B4-BE49-F238E27FC236}">
                    <a16:creationId xmlns="" xmlns:a16="http://schemas.microsoft.com/office/drawing/2014/main" id="{00F68E6D-1964-4F70-9C7D-DFE987F86A11}"/>
                  </a:ext>
                </a:extLst>
              </p:cNvPr>
              <p:cNvSpPr>
                <a:spLocks/>
              </p:cNvSpPr>
              <p:nvPr/>
            </p:nvSpPr>
            <p:spPr bwMode="auto">
              <a:xfrm>
                <a:off x="460888" y="5164436"/>
                <a:ext cx="6631" cy="9948"/>
              </a:xfrm>
              <a:custGeom>
                <a:avLst/>
                <a:gdLst>
                  <a:gd name="T0" fmla="*/ 1 w 2"/>
                  <a:gd name="T1" fmla="*/ 0 h 2"/>
                  <a:gd name="T2" fmla="*/ 2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2" y="2"/>
                      <a:pt x="0" y="2"/>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5" name="Freeform 991">
                <a:extLst>
                  <a:ext uri="{FF2B5EF4-FFF2-40B4-BE49-F238E27FC236}">
                    <a16:creationId xmlns="" xmlns:a16="http://schemas.microsoft.com/office/drawing/2014/main" id="{AFECE5FB-598A-4C90-9D49-CD66E9A30FF7}"/>
                  </a:ext>
                </a:extLst>
              </p:cNvPr>
              <p:cNvSpPr>
                <a:spLocks/>
              </p:cNvSpPr>
              <p:nvPr/>
            </p:nvSpPr>
            <p:spPr bwMode="auto">
              <a:xfrm>
                <a:off x="377995" y="5171067"/>
                <a:ext cx="16580" cy="13263"/>
              </a:xfrm>
              <a:custGeom>
                <a:avLst/>
                <a:gdLst>
                  <a:gd name="T0" fmla="*/ 3 w 4"/>
                  <a:gd name="T1" fmla="*/ 0 h 4"/>
                  <a:gd name="T2" fmla="*/ 0 w 4"/>
                  <a:gd name="T3" fmla="*/ 2 h 4"/>
                  <a:gd name="T4" fmla="*/ 3 w 4"/>
                  <a:gd name="T5" fmla="*/ 0 h 4"/>
                </a:gdLst>
                <a:ahLst/>
                <a:cxnLst>
                  <a:cxn ang="0">
                    <a:pos x="T0" y="T1"/>
                  </a:cxn>
                  <a:cxn ang="0">
                    <a:pos x="T2" y="T3"/>
                  </a:cxn>
                  <a:cxn ang="0">
                    <a:pos x="T4" y="T5"/>
                  </a:cxn>
                </a:cxnLst>
                <a:rect l="0" t="0" r="r" b="b"/>
                <a:pathLst>
                  <a:path w="4" h="4">
                    <a:moveTo>
                      <a:pt x="3" y="0"/>
                    </a:moveTo>
                    <a:cubicBezTo>
                      <a:pt x="4" y="2"/>
                      <a:pt x="0" y="4"/>
                      <a:pt x="0" y="2"/>
                    </a:cubicBezTo>
                    <a:cubicBezTo>
                      <a:pt x="1" y="1"/>
                      <a:pt x="2"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6" name="Freeform 992">
                <a:extLst>
                  <a:ext uri="{FF2B5EF4-FFF2-40B4-BE49-F238E27FC236}">
                    <a16:creationId xmlns="" xmlns:a16="http://schemas.microsoft.com/office/drawing/2014/main" id="{26293220-910D-4CB1-AAE1-E7EE5EF7C782}"/>
                  </a:ext>
                </a:extLst>
              </p:cNvPr>
              <p:cNvSpPr>
                <a:spLocks/>
              </p:cNvSpPr>
              <p:nvPr/>
            </p:nvSpPr>
            <p:spPr bwMode="auto">
              <a:xfrm>
                <a:off x="450941" y="5171067"/>
                <a:ext cx="9948" cy="3317"/>
              </a:xfrm>
              <a:custGeom>
                <a:avLst/>
                <a:gdLst>
                  <a:gd name="T0" fmla="*/ 1 w 2"/>
                  <a:gd name="T1" fmla="*/ 0 h 1"/>
                  <a:gd name="T2" fmla="*/ 1 w 2"/>
                  <a:gd name="T3" fmla="*/ 1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1"/>
                      <a:pt x="1" y="1"/>
                    </a:cubicBezTo>
                    <a:cubicBezTo>
                      <a:pt x="0" y="1"/>
                      <a:pt x="0" y="1"/>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7" name="Freeform 993">
                <a:extLst>
                  <a:ext uri="{FF2B5EF4-FFF2-40B4-BE49-F238E27FC236}">
                    <a16:creationId xmlns="" xmlns:a16="http://schemas.microsoft.com/office/drawing/2014/main" id="{4CCA748A-3F99-4C26-B5B3-21B15FE493BD}"/>
                  </a:ext>
                </a:extLst>
              </p:cNvPr>
              <p:cNvSpPr>
                <a:spLocks/>
              </p:cNvSpPr>
              <p:nvPr/>
            </p:nvSpPr>
            <p:spPr bwMode="auto">
              <a:xfrm>
                <a:off x="520571" y="5174382"/>
                <a:ext cx="6631" cy="3317"/>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1"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8" name="Freeform 994">
                <a:extLst>
                  <a:ext uri="{FF2B5EF4-FFF2-40B4-BE49-F238E27FC236}">
                    <a16:creationId xmlns="" xmlns:a16="http://schemas.microsoft.com/office/drawing/2014/main" id="{3E4F277B-B36A-4610-A462-BC935D83FEF4}"/>
                  </a:ext>
                </a:extLst>
              </p:cNvPr>
              <p:cNvSpPr>
                <a:spLocks/>
              </p:cNvSpPr>
              <p:nvPr/>
            </p:nvSpPr>
            <p:spPr bwMode="auto">
              <a:xfrm>
                <a:off x="391258" y="5181013"/>
                <a:ext cx="16580" cy="29843"/>
              </a:xfrm>
              <a:custGeom>
                <a:avLst/>
                <a:gdLst>
                  <a:gd name="T0" fmla="*/ 2 w 4"/>
                  <a:gd name="T1" fmla="*/ 0 h 7"/>
                  <a:gd name="T2" fmla="*/ 3 w 4"/>
                  <a:gd name="T3" fmla="*/ 0 h 7"/>
                  <a:gd name="T4" fmla="*/ 4 w 4"/>
                  <a:gd name="T5" fmla="*/ 1 h 7"/>
                  <a:gd name="T6" fmla="*/ 3 w 4"/>
                  <a:gd name="T7" fmla="*/ 4 h 7"/>
                  <a:gd name="T8" fmla="*/ 2 w 4"/>
                  <a:gd name="T9" fmla="*/ 7 h 7"/>
                  <a:gd name="T10" fmla="*/ 1 w 4"/>
                  <a:gd name="T11" fmla="*/ 6 h 7"/>
                  <a:gd name="T12" fmla="*/ 2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3" y="0"/>
                      <a:pt x="3" y="0"/>
                      <a:pt x="3" y="0"/>
                    </a:cubicBezTo>
                    <a:cubicBezTo>
                      <a:pt x="3" y="1"/>
                      <a:pt x="3" y="0"/>
                      <a:pt x="4" y="1"/>
                    </a:cubicBezTo>
                    <a:cubicBezTo>
                      <a:pt x="4" y="2"/>
                      <a:pt x="3" y="3"/>
                      <a:pt x="3" y="4"/>
                    </a:cubicBezTo>
                    <a:cubicBezTo>
                      <a:pt x="3" y="2"/>
                      <a:pt x="2" y="5"/>
                      <a:pt x="2" y="7"/>
                    </a:cubicBezTo>
                    <a:cubicBezTo>
                      <a:pt x="1" y="7"/>
                      <a:pt x="1" y="5"/>
                      <a:pt x="1" y="6"/>
                    </a:cubicBezTo>
                    <a:cubicBezTo>
                      <a:pt x="0" y="4"/>
                      <a:pt x="3"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9" name="Freeform 995">
                <a:extLst>
                  <a:ext uri="{FF2B5EF4-FFF2-40B4-BE49-F238E27FC236}">
                    <a16:creationId xmlns="" xmlns:a16="http://schemas.microsoft.com/office/drawing/2014/main" id="{ED7E0B4B-3CE3-49F7-A842-1640C5F4F9AE}"/>
                  </a:ext>
                </a:extLst>
              </p:cNvPr>
              <p:cNvSpPr>
                <a:spLocks/>
              </p:cNvSpPr>
              <p:nvPr/>
            </p:nvSpPr>
            <p:spPr bwMode="auto">
              <a:xfrm>
                <a:off x="520571" y="5181013"/>
                <a:ext cx="3317" cy="9948"/>
              </a:xfrm>
              <a:custGeom>
                <a:avLst/>
                <a:gdLst>
                  <a:gd name="T0" fmla="*/ 1 w 1"/>
                  <a:gd name="T1" fmla="*/ 0 h 2"/>
                  <a:gd name="T2" fmla="*/ 1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1" y="1"/>
                    </a:cubicBezTo>
                    <a:cubicBezTo>
                      <a:pt x="0" y="2"/>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0" name="Freeform 996">
                <a:extLst>
                  <a:ext uri="{FF2B5EF4-FFF2-40B4-BE49-F238E27FC236}">
                    <a16:creationId xmlns="" xmlns:a16="http://schemas.microsoft.com/office/drawing/2014/main" id="{FE0D3F8C-12B3-474E-9467-BFF78D619534}"/>
                  </a:ext>
                </a:extLst>
              </p:cNvPr>
              <p:cNvSpPr>
                <a:spLocks/>
              </p:cNvSpPr>
              <p:nvPr/>
            </p:nvSpPr>
            <p:spPr bwMode="auto">
              <a:xfrm>
                <a:off x="407836" y="5207539"/>
                <a:ext cx="6631" cy="6631"/>
              </a:xfrm>
              <a:custGeom>
                <a:avLst/>
                <a:gdLst>
                  <a:gd name="T0" fmla="*/ 1 w 2"/>
                  <a:gd name="T1" fmla="*/ 0 h 2"/>
                  <a:gd name="T2" fmla="*/ 2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2" y="1"/>
                      <a:pt x="2" y="2"/>
                    </a:cubicBezTo>
                    <a:cubicBezTo>
                      <a:pt x="1" y="2"/>
                      <a:pt x="1"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1" name="Freeform 997">
                <a:extLst>
                  <a:ext uri="{FF2B5EF4-FFF2-40B4-BE49-F238E27FC236}">
                    <a16:creationId xmlns="" xmlns:a16="http://schemas.microsoft.com/office/drawing/2014/main" id="{58CB0BDB-1605-4CCE-BD76-3658E74C541C}"/>
                  </a:ext>
                </a:extLst>
              </p:cNvPr>
              <p:cNvSpPr>
                <a:spLocks/>
              </p:cNvSpPr>
              <p:nvPr/>
            </p:nvSpPr>
            <p:spPr bwMode="auto">
              <a:xfrm>
                <a:off x="391258" y="5210856"/>
                <a:ext cx="6631" cy="19894"/>
              </a:xfrm>
              <a:custGeom>
                <a:avLst/>
                <a:gdLst>
                  <a:gd name="T0" fmla="*/ 0 w 2"/>
                  <a:gd name="T1" fmla="*/ 0 h 5"/>
                  <a:gd name="T2" fmla="*/ 2 w 2"/>
                  <a:gd name="T3" fmla="*/ 1 h 5"/>
                  <a:gd name="T4" fmla="*/ 1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1" y="0"/>
                      <a:pt x="1" y="1"/>
                      <a:pt x="2" y="1"/>
                    </a:cubicBezTo>
                    <a:cubicBezTo>
                      <a:pt x="1" y="2"/>
                      <a:pt x="2" y="4"/>
                      <a:pt x="1" y="5"/>
                    </a:cubicBezTo>
                    <a:cubicBezTo>
                      <a:pt x="0"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2" name="Freeform 998">
                <a:extLst>
                  <a:ext uri="{FF2B5EF4-FFF2-40B4-BE49-F238E27FC236}">
                    <a16:creationId xmlns="" xmlns:a16="http://schemas.microsoft.com/office/drawing/2014/main" id="{D8A1D0CA-890D-41C9-8176-6314E1F3B8E1}"/>
                  </a:ext>
                </a:extLst>
              </p:cNvPr>
              <p:cNvSpPr>
                <a:spLocks/>
              </p:cNvSpPr>
              <p:nvPr/>
            </p:nvSpPr>
            <p:spPr bwMode="auto">
              <a:xfrm>
                <a:off x="411153" y="5210856"/>
                <a:ext cx="6631" cy="9948"/>
              </a:xfrm>
              <a:custGeom>
                <a:avLst/>
                <a:gdLst>
                  <a:gd name="T0" fmla="*/ 1 w 2"/>
                  <a:gd name="T1" fmla="*/ 0 h 3"/>
                  <a:gd name="T2" fmla="*/ 2 w 2"/>
                  <a:gd name="T3" fmla="*/ 0 h 3"/>
                  <a:gd name="T4" fmla="*/ 2 w 2"/>
                  <a:gd name="T5" fmla="*/ 1 h 3"/>
                  <a:gd name="T6" fmla="*/ 1 w 2"/>
                  <a:gd name="T7" fmla="*/ 3 h 3"/>
                  <a:gd name="T8" fmla="*/ 0 w 2"/>
                  <a:gd name="T9" fmla="*/ 3 h 3"/>
                  <a:gd name="T10" fmla="*/ 0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2" y="0"/>
                      <a:pt x="2" y="0"/>
                      <a:pt x="2" y="0"/>
                    </a:cubicBezTo>
                    <a:cubicBezTo>
                      <a:pt x="2" y="1"/>
                      <a:pt x="2" y="1"/>
                      <a:pt x="2" y="1"/>
                    </a:cubicBezTo>
                    <a:cubicBezTo>
                      <a:pt x="1" y="1"/>
                      <a:pt x="1" y="2"/>
                      <a:pt x="1" y="3"/>
                    </a:cubicBezTo>
                    <a:cubicBezTo>
                      <a:pt x="1" y="2"/>
                      <a:pt x="1" y="3"/>
                      <a:pt x="0" y="3"/>
                    </a:cubicBezTo>
                    <a:cubicBezTo>
                      <a:pt x="0" y="2"/>
                      <a:pt x="0" y="2"/>
                      <a:pt x="0" y="1"/>
                    </a:cubicBezTo>
                    <a:cubicBezTo>
                      <a:pt x="1"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3" name="Freeform 999">
                <a:extLst>
                  <a:ext uri="{FF2B5EF4-FFF2-40B4-BE49-F238E27FC236}">
                    <a16:creationId xmlns="" xmlns:a16="http://schemas.microsoft.com/office/drawing/2014/main" id="{21500BB3-7DD1-4779-9AE9-AF4BA0501471}"/>
                  </a:ext>
                </a:extLst>
              </p:cNvPr>
              <p:cNvSpPr>
                <a:spLocks/>
              </p:cNvSpPr>
              <p:nvPr/>
            </p:nvSpPr>
            <p:spPr bwMode="auto">
              <a:xfrm>
                <a:off x="431047" y="5217488"/>
                <a:ext cx="3317" cy="331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4" name="Freeform 1000">
                <a:extLst>
                  <a:ext uri="{FF2B5EF4-FFF2-40B4-BE49-F238E27FC236}">
                    <a16:creationId xmlns="" xmlns:a16="http://schemas.microsoft.com/office/drawing/2014/main" id="{DD02E23C-D693-4084-BDD6-0AC707DA8215}"/>
                  </a:ext>
                </a:extLst>
              </p:cNvPr>
              <p:cNvSpPr>
                <a:spLocks/>
              </p:cNvSpPr>
              <p:nvPr/>
            </p:nvSpPr>
            <p:spPr bwMode="auto">
              <a:xfrm>
                <a:off x="467519" y="5220802"/>
                <a:ext cx="6631" cy="9948"/>
              </a:xfrm>
              <a:custGeom>
                <a:avLst/>
                <a:gdLst>
                  <a:gd name="T0" fmla="*/ 1 w 2"/>
                  <a:gd name="T1" fmla="*/ 0 h 2"/>
                  <a:gd name="T2" fmla="*/ 2 w 2"/>
                  <a:gd name="T3" fmla="*/ 1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1" y="1"/>
                      <a:pt x="2" y="1"/>
                    </a:cubicBezTo>
                    <a:cubicBezTo>
                      <a:pt x="2" y="1"/>
                      <a:pt x="2" y="1"/>
                      <a:pt x="2" y="2"/>
                    </a:cubicBezTo>
                    <a:cubicBezTo>
                      <a:pt x="1"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5" name="Freeform 1001">
                <a:extLst>
                  <a:ext uri="{FF2B5EF4-FFF2-40B4-BE49-F238E27FC236}">
                    <a16:creationId xmlns="" xmlns:a16="http://schemas.microsoft.com/office/drawing/2014/main" id="{A83EFD9D-A9A0-411D-AC92-0C5220AC64C9}"/>
                  </a:ext>
                </a:extLst>
              </p:cNvPr>
              <p:cNvSpPr>
                <a:spLocks/>
              </p:cNvSpPr>
              <p:nvPr/>
            </p:nvSpPr>
            <p:spPr bwMode="auto">
              <a:xfrm>
                <a:off x="669781" y="4929017"/>
                <a:ext cx="63000" cy="79578"/>
              </a:xfrm>
              <a:custGeom>
                <a:avLst/>
                <a:gdLst>
                  <a:gd name="T0" fmla="*/ 5 w 16"/>
                  <a:gd name="T1" fmla="*/ 16 h 20"/>
                  <a:gd name="T2" fmla="*/ 9 w 16"/>
                  <a:gd name="T3" fmla="*/ 16 h 20"/>
                  <a:gd name="T4" fmla="*/ 10 w 16"/>
                  <a:gd name="T5" fmla="*/ 14 h 20"/>
                  <a:gd name="T6" fmla="*/ 11 w 16"/>
                  <a:gd name="T7" fmla="*/ 14 h 20"/>
                  <a:gd name="T8" fmla="*/ 11 w 16"/>
                  <a:gd name="T9" fmla="*/ 18 h 20"/>
                  <a:gd name="T10" fmla="*/ 5 w 16"/>
                  <a:gd name="T11" fmla="*/ 17 h 20"/>
                  <a:gd name="T12" fmla="*/ 5 w 16"/>
                  <a:gd name="T13" fmla="*/ 16 h 20"/>
                  <a:gd name="T14" fmla="*/ 0 w 16"/>
                  <a:gd name="T15" fmla="*/ 9 h 20"/>
                  <a:gd name="T16" fmla="*/ 2 w 16"/>
                  <a:gd name="T17" fmla="*/ 6 h 20"/>
                  <a:gd name="T18" fmla="*/ 2 w 16"/>
                  <a:gd name="T19" fmla="*/ 4 h 20"/>
                  <a:gd name="T20" fmla="*/ 3 w 16"/>
                  <a:gd name="T21" fmla="*/ 5 h 20"/>
                  <a:gd name="T22" fmla="*/ 4 w 16"/>
                  <a:gd name="T23" fmla="*/ 2 h 20"/>
                  <a:gd name="T24" fmla="*/ 16 w 16"/>
                  <a:gd name="T25" fmla="*/ 5 h 20"/>
                  <a:gd name="T26" fmla="*/ 13 w 16"/>
                  <a:gd name="T27" fmla="*/ 3 h 20"/>
                  <a:gd name="T28" fmla="*/ 7 w 16"/>
                  <a:gd name="T29" fmla="*/ 5 h 20"/>
                  <a:gd name="T30" fmla="*/ 3 w 16"/>
                  <a:gd name="T31" fmla="*/ 12 h 20"/>
                  <a:gd name="T32" fmla="*/ 5 w 16"/>
                  <a:gd name="T3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5" y="16"/>
                    </a:moveTo>
                    <a:cubicBezTo>
                      <a:pt x="7" y="15"/>
                      <a:pt x="7" y="17"/>
                      <a:pt x="9" y="16"/>
                    </a:cubicBezTo>
                    <a:cubicBezTo>
                      <a:pt x="10" y="16"/>
                      <a:pt x="9" y="15"/>
                      <a:pt x="10" y="14"/>
                    </a:cubicBezTo>
                    <a:cubicBezTo>
                      <a:pt x="11" y="14"/>
                      <a:pt x="11" y="14"/>
                      <a:pt x="11" y="14"/>
                    </a:cubicBezTo>
                    <a:cubicBezTo>
                      <a:pt x="11" y="16"/>
                      <a:pt x="11" y="17"/>
                      <a:pt x="11" y="18"/>
                    </a:cubicBezTo>
                    <a:cubicBezTo>
                      <a:pt x="9" y="20"/>
                      <a:pt x="7" y="18"/>
                      <a:pt x="5" y="17"/>
                    </a:cubicBezTo>
                    <a:cubicBezTo>
                      <a:pt x="5" y="17"/>
                      <a:pt x="5" y="16"/>
                      <a:pt x="5" y="16"/>
                    </a:cubicBezTo>
                    <a:cubicBezTo>
                      <a:pt x="2" y="16"/>
                      <a:pt x="2" y="11"/>
                      <a:pt x="0" y="9"/>
                    </a:cubicBezTo>
                    <a:cubicBezTo>
                      <a:pt x="0" y="7"/>
                      <a:pt x="2" y="8"/>
                      <a:pt x="2" y="6"/>
                    </a:cubicBezTo>
                    <a:cubicBezTo>
                      <a:pt x="2" y="5"/>
                      <a:pt x="1" y="4"/>
                      <a:pt x="2" y="4"/>
                    </a:cubicBezTo>
                    <a:cubicBezTo>
                      <a:pt x="4" y="4"/>
                      <a:pt x="2" y="5"/>
                      <a:pt x="3" y="5"/>
                    </a:cubicBezTo>
                    <a:cubicBezTo>
                      <a:pt x="4" y="5"/>
                      <a:pt x="3" y="3"/>
                      <a:pt x="4" y="2"/>
                    </a:cubicBezTo>
                    <a:cubicBezTo>
                      <a:pt x="9" y="0"/>
                      <a:pt x="14" y="0"/>
                      <a:pt x="16" y="5"/>
                    </a:cubicBezTo>
                    <a:cubicBezTo>
                      <a:pt x="14" y="6"/>
                      <a:pt x="13" y="4"/>
                      <a:pt x="13" y="3"/>
                    </a:cubicBezTo>
                    <a:cubicBezTo>
                      <a:pt x="10" y="3"/>
                      <a:pt x="8" y="4"/>
                      <a:pt x="7" y="5"/>
                    </a:cubicBezTo>
                    <a:cubicBezTo>
                      <a:pt x="5" y="6"/>
                      <a:pt x="3" y="9"/>
                      <a:pt x="3" y="12"/>
                    </a:cubicBezTo>
                    <a:cubicBezTo>
                      <a:pt x="4" y="12"/>
                      <a:pt x="8" y="14"/>
                      <a:pt x="5" y="1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6" name="Freeform 1002">
                <a:extLst>
                  <a:ext uri="{FF2B5EF4-FFF2-40B4-BE49-F238E27FC236}">
                    <a16:creationId xmlns="" xmlns:a16="http://schemas.microsoft.com/office/drawing/2014/main" id="{89E38590-7DEE-4220-939B-3A6CF4768360}"/>
                  </a:ext>
                </a:extLst>
              </p:cNvPr>
              <p:cNvSpPr>
                <a:spLocks/>
              </p:cNvSpPr>
              <p:nvPr/>
            </p:nvSpPr>
            <p:spPr bwMode="auto">
              <a:xfrm>
                <a:off x="702938" y="4938965"/>
                <a:ext cx="19894" cy="23211"/>
              </a:xfrm>
              <a:custGeom>
                <a:avLst/>
                <a:gdLst>
                  <a:gd name="T0" fmla="*/ 4 w 5"/>
                  <a:gd name="T1" fmla="*/ 1 h 5"/>
                  <a:gd name="T2" fmla="*/ 5 w 5"/>
                  <a:gd name="T3" fmla="*/ 3 h 5"/>
                  <a:gd name="T4" fmla="*/ 1 w 5"/>
                  <a:gd name="T5" fmla="*/ 5 h 5"/>
                  <a:gd name="T6" fmla="*/ 0 w 5"/>
                  <a:gd name="T7" fmla="*/ 3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4" y="2"/>
                      <a:pt x="5" y="2"/>
                      <a:pt x="5" y="3"/>
                    </a:cubicBezTo>
                    <a:cubicBezTo>
                      <a:pt x="3" y="4"/>
                      <a:pt x="2" y="4"/>
                      <a:pt x="1" y="5"/>
                    </a:cubicBezTo>
                    <a:cubicBezTo>
                      <a:pt x="0" y="5"/>
                      <a:pt x="0" y="4"/>
                      <a:pt x="0" y="3"/>
                    </a:cubicBezTo>
                    <a:cubicBezTo>
                      <a:pt x="1" y="2"/>
                      <a:pt x="2" y="0"/>
                      <a:pt x="4"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7" name="Freeform 1003">
                <a:extLst>
                  <a:ext uri="{FF2B5EF4-FFF2-40B4-BE49-F238E27FC236}">
                    <a16:creationId xmlns="" xmlns:a16="http://schemas.microsoft.com/office/drawing/2014/main" id="{BD4CAE1C-BF24-41C4-8D04-013734230752}"/>
                  </a:ext>
                </a:extLst>
              </p:cNvPr>
              <p:cNvSpPr>
                <a:spLocks/>
              </p:cNvSpPr>
              <p:nvPr/>
            </p:nvSpPr>
            <p:spPr bwMode="auto">
              <a:xfrm>
                <a:off x="729464" y="4945596"/>
                <a:ext cx="16580" cy="19894"/>
              </a:xfrm>
              <a:custGeom>
                <a:avLst/>
                <a:gdLst>
                  <a:gd name="T0" fmla="*/ 3 w 4"/>
                  <a:gd name="T1" fmla="*/ 1 h 5"/>
                  <a:gd name="T2" fmla="*/ 2 w 4"/>
                  <a:gd name="T3" fmla="*/ 5 h 5"/>
                  <a:gd name="T4" fmla="*/ 0 w 4"/>
                  <a:gd name="T5" fmla="*/ 2 h 5"/>
                  <a:gd name="T6" fmla="*/ 3 w 4"/>
                  <a:gd name="T7" fmla="*/ 1 h 5"/>
                </a:gdLst>
                <a:ahLst/>
                <a:cxnLst>
                  <a:cxn ang="0">
                    <a:pos x="T0" y="T1"/>
                  </a:cxn>
                  <a:cxn ang="0">
                    <a:pos x="T2" y="T3"/>
                  </a:cxn>
                  <a:cxn ang="0">
                    <a:pos x="T4" y="T5"/>
                  </a:cxn>
                  <a:cxn ang="0">
                    <a:pos x="T6" y="T7"/>
                  </a:cxn>
                </a:cxnLst>
                <a:rect l="0" t="0" r="r" b="b"/>
                <a:pathLst>
                  <a:path w="4" h="5">
                    <a:moveTo>
                      <a:pt x="3" y="1"/>
                    </a:moveTo>
                    <a:cubicBezTo>
                      <a:pt x="4" y="2"/>
                      <a:pt x="4" y="5"/>
                      <a:pt x="2" y="5"/>
                    </a:cubicBezTo>
                    <a:cubicBezTo>
                      <a:pt x="1" y="4"/>
                      <a:pt x="1" y="3"/>
                      <a:pt x="0" y="2"/>
                    </a:cubicBezTo>
                    <a:cubicBezTo>
                      <a:pt x="1" y="3"/>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8" name="Freeform 1004">
                <a:extLst>
                  <a:ext uri="{FF2B5EF4-FFF2-40B4-BE49-F238E27FC236}">
                    <a16:creationId xmlns="" xmlns:a16="http://schemas.microsoft.com/office/drawing/2014/main" id="{6404450E-7B4B-4F78-8496-845C20644A16}"/>
                  </a:ext>
                </a:extLst>
              </p:cNvPr>
              <p:cNvSpPr>
                <a:spLocks/>
              </p:cNvSpPr>
              <p:nvPr/>
            </p:nvSpPr>
            <p:spPr bwMode="auto">
              <a:xfrm>
                <a:off x="646569" y="4955543"/>
                <a:ext cx="9948" cy="16580"/>
              </a:xfrm>
              <a:custGeom>
                <a:avLst/>
                <a:gdLst>
                  <a:gd name="T0" fmla="*/ 3 w 3"/>
                  <a:gd name="T1" fmla="*/ 1 h 4"/>
                  <a:gd name="T2" fmla="*/ 2 w 3"/>
                  <a:gd name="T3" fmla="*/ 4 h 4"/>
                  <a:gd name="T4" fmla="*/ 3 w 3"/>
                  <a:gd name="T5" fmla="*/ 1 h 4"/>
                </a:gdLst>
                <a:ahLst/>
                <a:cxnLst>
                  <a:cxn ang="0">
                    <a:pos x="T0" y="T1"/>
                  </a:cxn>
                  <a:cxn ang="0">
                    <a:pos x="T2" y="T3"/>
                  </a:cxn>
                  <a:cxn ang="0">
                    <a:pos x="T4" y="T5"/>
                  </a:cxn>
                </a:cxnLst>
                <a:rect l="0" t="0" r="r" b="b"/>
                <a:pathLst>
                  <a:path w="3" h="4">
                    <a:moveTo>
                      <a:pt x="3" y="1"/>
                    </a:moveTo>
                    <a:cubicBezTo>
                      <a:pt x="3" y="1"/>
                      <a:pt x="3" y="4"/>
                      <a:pt x="2" y="4"/>
                    </a:cubicBezTo>
                    <a:cubicBezTo>
                      <a:pt x="0" y="4"/>
                      <a:pt x="0"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9" name="Freeform 1005">
                <a:extLst>
                  <a:ext uri="{FF2B5EF4-FFF2-40B4-BE49-F238E27FC236}">
                    <a16:creationId xmlns="" xmlns:a16="http://schemas.microsoft.com/office/drawing/2014/main" id="{BBA4F355-A986-4275-A785-D3C2F8946E58}"/>
                  </a:ext>
                </a:extLst>
              </p:cNvPr>
              <p:cNvSpPr>
                <a:spLocks/>
              </p:cNvSpPr>
              <p:nvPr/>
            </p:nvSpPr>
            <p:spPr bwMode="auto">
              <a:xfrm>
                <a:off x="689675" y="4955543"/>
                <a:ext cx="36474" cy="36474"/>
              </a:xfrm>
              <a:custGeom>
                <a:avLst/>
                <a:gdLst>
                  <a:gd name="T0" fmla="*/ 6 w 9"/>
                  <a:gd name="T1" fmla="*/ 0 h 9"/>
                  <a:gd name="T2" fmla="*/ 9 w 9"/>
                  <a:gd name="T3" fmla="*/ 2 h 9"/>
                  <a:gd name="T4" fmla="*/ 8 w 9"/>
                  <a:gd name="T5" fmla="*/ 4 h 9"/>
                  <a:gd name="T6" fmla="*/ 7 w 9"/>
                  <a:gd name="T7" fmla="*/ 3 h 9"/>
                  <a:gd name="T8" fmla="*/ 6 w 9"/>
                  <a:gd name="T9" fmla="*/ 6 h 9"/>
                  <a:gd name="T10" fmla="*/ 5 w 9"/>
                  <a:gd name="T11" fmla="*/ 6 h 9"/>
                  <a:gd name="T12" fmla="*/ 1 w 9"/>
                  <a:gd name="T13" fmla="*/ 6 h 9"/>
                  <a:gd name="T14" fmla="*/ 5 w 9"/>
                  <a:gd name="T15" fmla="*/ 5 h 9"/>
                  <a:gd name="T16" fmla="*/ 1 w 9"/>
                  <a:gd name="T17" fmla="*/ 5 h 9"/>
                  <a:gd name="T18" fmla="*/ 2 w 9"/>
                  <a:gd name="T19" fmla="*/ 1 h 9"/>
                  <a:gd name="T20" fmla="*/ 5 w 9"/>
                  <a:gd name="T21" fmla="*/ 4 h 9"/>
                  <a:gd name="T22" fmla="*/ 6 w 9"/>
                  <a:gd name="T23" fmla="*/ 4 h 9"/>
                  <a:gd name="T24" fmla="*/ 6 w 9"/>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6" y="0"/>
                    </a:moveTo>
                    <a:cubicBezTo>
                      <a:pt x="7" y="0"/>
                      <a:pt x="8" y="2"/>
                      <a:pt x="9" y="2"/>
                    </a:cubicBezTo>
                    <a:cubicBezTo>
                      <a:pt x="9" y="3"/>
                      <a:pt x="9" y="3"/>
                      <a:pt x="8" y="4"/>
                    </a:cubicBezTo>
                    <a:cubicBezTo>
                      <a:pt x="8" y="4"/>
                      <a:pt x="7" y="4"/>
                      <a:pt x="7" y="3"/>
                    </a:cubicBezTo>
                    <a:cubicBezTo>
                      <a:pt x="7" y="5"/>
                      <a:pt x="7" y="6"/>
                      <a:pt x="6" y="6"/>
                    </a:cubicBezTo>
                    <a:cubicBezTo>
                      <a:pt x="5" y="7"/>
                      <a:pt x="5" y="6"/>
                      <a:pt x="5" y="6"/>
                    </a:cubicBezTo>
                    <a:cubicBezTo>
                      <a:pt x="5" y="8"/>
                      <a:pt x="1" y="9"/>
                      <a:pt x="1" y="6"/>
                    </a:cubicBezTo>
                    <a:cubicBezTo>
                      <a:pt x="2" y="6"/>
                      <a:pt x="4" y="6"/>
                      <a:pt x="5" y="5"/>
                    </a:cubicBezTo>
                    <a:cubicBezTo>
                      <a:pt x="3" y="4"/>
                      <a:pt x="2" y="5"/>
                      <a:pt x="1" y="5"/>
                    </a:cubicBezTo>
                    <a:cubicBezTo>
                      <a:pt x="0" y="3"/>
                      <a:pt x="1" y="2"/>
                      <a:pt x="2" y="1"/>
                    </a:cubicBezTo>
                    <a:cubicBezTo>
                      <a:pt x="3" y="2"/>
                      <a:pt x="5" y="2"/>
                      <a:pt x="5" y="4"/>
                    </a:cubicBezTo>
                    <a:cubicBezTo>
                      <a:pt x="6" y="4"/>
                      <a:pt x="5" y="3"/>
                      <a:pt x="6" y="4"/>
                    </a:cubicBezTo>
                    <a:cubicBezTo>
                      <a:pt x="5" y="3"/>
                      <a:pt x="6"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0" name="Freeform 1006">
                <a:extLst>
                  <a:ext uri="{FF2B5EF4-FFF2-40B4-BE49-F238E27FC236}">
                    <a16:creationId xmlns="" xmlns:a16="http://schemas.microsoft.com/office/drawing/2014/main" id="{2C50FF6E-0905-4613-98EA-F16E7F32C358}"/>
                  </a:ext>
                </a:extLst>
              </p:cNvPr>
              <p:cNvSpPr>
                <a:spLocks/>
              </p:cNvSpPr>
              <p:nvPr/>
            </p:nvSpPr>
            <p:spPr bwMode="auto">
              <a:xfrm>
                <a:off x="653201" y="4972122"/>
                <a:ext cx="13263" cy="16580"/>
              </a:xfrm>
              <a:custGeom>
                <a:avLst/>
                <a:gdLst>
                  <a:gd name="T0" fmla="*/ 3 w 3"/>
                  <a:gd name="T1" fmla="*/ 0 h 4"/>
                  <a:gd name="T2" fmla="*/ 3 w 3"/>
                  <a:gd name="T3" fmla="*/ 2 h 4"/>
                  <a:gd name="T4" fmla="*/ 0 w 3"/>
                  <a:gd name="T5" fmla="*/ 2 h 4"/>
                  <a:gd name="T6" fmla="*/ 3 w 3"/>
                  <a:gd name="T7" fmla="*/ 0 h 4"/>
                </a:gdLst>
                <a:ahLst/>
                <a:cxnLst>
                  <a:cxn ang="0">
                    <a:pos x="T0" y="T1"/>
                  </a:cxn>
                  <a:cxn ang="0">
                    <a:pos x="T2" y="T3"/>
                  </a:cxn>
                  <a:cxn ang="0">
                    <a:pos x="T4" y="T5"/>
                  </a:cxn>
                  <a:cxn ang="0">
                    <a:pos x="T6" y="T7"/>
                  </a:cxn>
                </a:cxnLst>
                <a:rect l="0" t="0" r="r" b="b"/>
                <a:pathLst>
                  <a:path w="3" h="4">
                    <a:moveTo>
                      <a:pt x="3" y="0"/>
                    </a:moveTo>
                    <a:cubicBezTo>
                      <a:pt x="3" y="1"/>
                      <a:pt x="3" y="1"/>
                      <a:pt x="3" y="2"/>
                    </a:cubicBezTo>
                    <a:cubicBezTo>
                      <a:pt x="3" y="3"/>
                      <a:pt x="0" y="4"/>
                      <a:pt x="0" y="2"/>
                    </a:cubicBezTo>
                    <a:cubicBezTo>
                      <a:pt x="1" y="2"/>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1" name="Freeform 1007">
                <a:extLst>
                  <a:ext uri="{FF2B5EF4-FFF2-40B4-BE49-F238E27FC236}">
                    <a16:creationId xmlns="" xmlns:a16="http://schemas.microsoft.com/office/drawing/2014/main" id="{7F92FA59-7B6D-42AE-A937-B25D59F7FE83}"/>
                  </a:ext>
                </a:extLst>
              </p:cNvPr>
              <p:cNvSpPr>
                <a:spLocks/>
              </p:cNvSpPr>
              <p:nvPr/>
            </p:nvSpPr>
            <p:spPr bwMode="auto">
              <a:xfrm>
                <a:off x="732779" y="4985385"/>
                <a:ext cx="16580" cy="19894"/>
              </a:xfrm>
              <a:custGeom>
                <a:avLst/>
                <a:gdLst>
                  <a:gd name="T0" fmla="*/ 2 w 4"/>
                  <a:gd name="T1" fmla="*/ 1 h 5"/>
                  <a:gd name="T2" fmla="*/ 2 w 4"/>
                  <a:gd name="T3" fmla="*/ 2 h 5"/>
                  <a:gd name="T4" fmla="*/ 3 w 4"/>
                  <a:gd name="T5" fmla="*/ 3 h 5"/>
                  <a:gd name="T6" fmla="*/ 3 w 4"/>
                  <a:gd name="T7" fmla="*/ 5 h 5"/>
                  <a:gd name="T8" fmla="*/ 0 w 4"/>
                  <a:gd name="T9" fmla="*/ 2 h 5"/>
                  <a:gd name="T10" fmla="*/ 2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2" y="1"/>
                    </a:moveTo>
                    <a:cubicBezTo>
                      <a:pt x="2" y="1"/>
                      <a:pt x="2" y="2"/>
                      <a:pt x="2" y="2"/>
                    </a:cubicBezTo>
                    <a:cubicBezTo>
                      <a:pt x="2" y="3"/>
                      <a:pt x="3" y="2"/>
                      <a:pt x="3" y="3"/>
                    </a:cubicBezTo>
                    <a:cubicBezTo>
                      <a:pt x="4" y="3"/>
                      <a:pt x="4" y="4"/>
                      <a:pt x="3" y="5"/>
                    </a:cubicBezTo>
                    <a:cubicBezTo>
                      <a:pt x="1" y="5"/>
                      <a:pt x="1" y="3"/>
                      <a:pt x="0" y="2"/>
                    </a:cubicBezTo>
                    <a:cubicBezTo>
                      <a:pt x="0" y="2"/>
                      <a:pt x="0"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2" name="Freeform 1008">
                <a:extLst>
                  <a:ext uri="{FF2B5EF4-FFF2-40B4-BE49-F238E27FC236}">
                    <a16:creationId xmlns="" xmlns:a16="http://schemas.microsoft.com/office/drawing/2014/main" id="{696ED7A4-0CF1-43D3-ADA5-4AB6B85A146A}"/>
                  </a:ext>
                </a:extLst>
              </p:cNvPr>
              <p:cNvSpPr>
                <a:spLocks/>
              </p:cNvSpPr>
              <p:nvPr/>
            </p:nvSpPr>
            <p:spPr bwMode="auto">
              <a:xfrm>
                <a:off x="610097" y="5008594"/>
                <a:ext cx="26526" cy="19894"/>
              </a:xfrm>
              <a:custGeom>
                <a:avLst/>
                <a:gdLst>
                  <a:gd name="T0" fmla="*/ 6 w 7"/>
                  <a:gd name="T1" fmla="*/ 0 h 5"/>
                  <a:gd name="T2" fmla="*/ 5 w 7"/>
                  <a:gd name="T3" fmla="*/ 4 h 5"/>
                  <a:gd name="T4" fmla="*/ 0 w 7"/>
                  <a:gd name="T5" fmla="*/ 1 h 5"/>
                  <a:gd name="T6" fmla="*/ 4 w 7"/>
                  <a:gd name="T7" fmla="*/ 2 h 5"/>
                  <a:gd name="T8" fmla="*/ 5 w 7"/>
                  <a:gd name="T9" fmla="*/ 0 h 5"/>
                  <a:gd name="T10" fmla="*/ 6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6" y="0"/>
                    </a:moveTo>
                    <a:cubicBezTo>
                      <a:pt x="7" y="1"/>
                      <a:pt x="6" y="3"/>
                      <a:pt x="5" y="4"/>
                    </a:cubicBezTo>
                    <a:cubicBezTo>
                      <a:pt x="3" y="5"/>
                      <a:pt x="0" y="4"/>
                      <a:pt x="0" y="1"/>
                    </a:cubicBezTo>
                    <a:cubicBezTo>
                      <a:pt x="2" y="0"/>
                      <a:pt x="2" y="3"/>
                      <a:pt x="4" y="2"/>
                    </a:cubicBezTo>
                    <a:cubicBezTo>
                      <a:pt x="5" y="2"/>
                      <a:pt x="5" y="1"/>
                      <a:pt x="5" y="0"/>
                    </a:cubicBezTo>
                    <a:cubicBezTo>
                      <a:pt x="5" y="0"/>
                      <a:pt x="6"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3" name="Freeform 1009">
                <a:extLst>
                  <a:ext uri="{FF2B5EF4-FFF2-40B4-BE49-F238E27FC236}">
                    <a16:creationId xmlns="" xmlns:a16="http://schemas.microsoft.com/office/drawing/2014/main" id="{DB5A9D14-C31C-4D85-B4CA-86CB1FD2D880}"/>
                  </a:ext>
                </a:extLst>
              </p:cNvPr>
              <p:cNvSpPr>
                <a:spLocks/>
              </p:cNvSpPr>
              <p:nvPr/>
            </p:nvSpPr>
            <p:spPr bwMode="auto">
              <a:xfrm>
                <a:off x="706253" y="5021857"/>
                <a:ext cx="9948" cy="9948"/>
              </a:xfrm>
              <a:custGeom>
                <a:avLst/>
                <a:gdLst>
                  <a:gd name="T0" fmla="*/ 2 w 3"/>
                  <a:gd name="T1" fmla="*/ 0 h 3"/>
                  <a:gd name="T2" fmla="*/ 2 w 3"/>
                  <a:gd name="T3" fmla="*/ 3 h 3"/>
                  <a:gd name="T4" fmla="*/ 2 w 3"/>
                  <a:gd name="T5" fmla="*/ 0 h 3"/>
                </a:gdLst>
                <a:ahLst/>
                <a:cxnLst>
                  <a:cxn ang="0">
                    <a:pos x="T0" y="T1"/>
                  </a:cxn>
                  <a:cxn ang="0">
                    <a:pos x="T2" y="T3"/>
                  </a:cxn>
                  <a:cxn ang="0">
                    <a:pos x="T4" y="T5"/>
                  </a:cxn>
                </a:cxnLst>
                <a:rect l="0" t="0" r="r" b="b"/>
                <a:pathLst>
                  <a:path w="3" h="3">
                    <a:moveTo>
                      <a:pt x="2" y="0"/>
                    </a:moveTo>
                    <a:cubicBezTo>
                      <a:pt x="2" y="1"/>
                      <a:pt x="3" y="2"/>
                      <a:pt x="2" y="3"/>
                    </a:cubicBezTo>
                    <a:cubicBezTo>
                      <a:pt x="0" y="3"/>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4" name="Freeform 1010">
                <a:extLst>
                  <a:ext uri="{FF2B5EF4-FFF2-40B4-BE49-F238E27FC236}">
                    <a16:creationId xmlns="" xmlns:a16="http://schemas.microsoft.com/office/drawing/2014/main" id="{23D7A488-AB19-4893-A997-131414752E02}"/>
                  </a:ext>
                </a:extLst>
              </p:cNvPr>
              <p:cNvSpPr>
                <a:spLocks/>
              </p:cNvSpPr>
              <p:nvPr/>
            </p:nvSpPr>
            <p:spPr bwMode="auto">
              <a:xfrm>
                <a:off x="696307" y="5028489"/>
                <a:ext cx="9948" cy="13263"/>
              </a:xfrm>
              <a:custGeom>
                <a:avLst/>
                <a:gdLst>
                  <a:gd name="T0" fmla="*/ 2 w 2"/>
                  <a:gd name="T1" fmla="*/ 0 h 3"/>
                  <a:gd name="T2" fmla="*/ 2 w 2"/>
                  <a:gd name="T3" fmla="*/ 3 h 3"/>
                  <a:gd name="T4" fmla="*/ 2 w 2"/>
                  <a:gd name="T5" fmla="*/ 0 h 3"/>
                </a:gdLst>
                <a:ahLst/>
                <a:cxnLst>
                  <a:cxn ang="0">
                    <a:pos x="T0" y="T1"/>
                  </a:cxn>
                  <a:cxn ang="0">
                    <a:pos x="T2" y="T3"/>
                  </a:cxn>
                  <a:cxn ang="0">
                    <a:pos x="T4" y="T5"/>
                  </a:cxn>
                </a:cxnLst>
                <a:rect l="0" t="0" r="r" b="b"/>
                <a:pathLst>
                  <a:path w="2" h="3">
                    <a:moveTo>
                      <a:pt x="2" y="0"/>
                    </a:moveTo>
                    <a:cubicBezTo>
                      <a:pt x="2" y="1"/>
                      <a:pt x="2" y="3"/>
                      <a:pt x="2" y="3"/>
                    </a:cubicBezTo>
                    <a:cubicBezTo>
                      <a:pt x="0" y="3"/>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5" name="Freeform 1011">
                <a:extLst>
                  <a:ext uri="{FF2B5EF4-FFF2-40B4-BE49-F238E27FC236}">
                    <a16:creationId xmlns="" xmlns:a16="http://schemas.microsoft.com/office/drawing/2014/main" id="{F5D88259-5A89-4764-BC89-3FFF4E5B7D32}"/>
                  </a:ext>
                </a:extLst>
              </p:cNvPr>
              <p:cNvSpPr>
                <a:spLocks/>
              </p:cNvSpPr>
              <p:nvPr/>
            </p:nvSpPr>
            <p:spPr bwMode="auto">
              <a:xfrm>
                <a:off x="669781" y="5031806"/>
                <a:ext cx="63000" cy="39789"/>
              </a:xfrm>
              <a:custGeom>
                <a:avLst/>
                <a:gdLst>
                  <a:gd name="T0" fmla="*/ 15 w 16"/>
                  <a:gd name="T1" fmla="*/ 6 h 10"/>
                  <a:gd name="T2" fmla="*/ 12 w 16"/>
                  <a:gd name="T3" fmla="*/ 4 h 10"/>
                  <a:gd name="T4" fmla="*/ 4 w 16"/>
                  <a:gd name="T5" fmla="*/ 8 h 10"/>
                  <a:gd name="T6" fmla="*/ 2 w 16"/>
                  <a:gd name="T7" fmla="*/ 10 h 10"/>
                  <a:gd name="T8" fmla="*/ 5 w 16"/>
                  <a:gd name="T9" fmla="*/ 4 h 10"/>
                  <a:gd name="T10" fmla="*/ 15 w 16"/>
                  <a:gd name="T11" fmla="*/ 6 h 10"/>
                </a:gdLst>
                <a:ahLst/>
                <a:cxnLst>
                  <a:cxn ang="0">
                    <a:pos x="T0" y="T1"/>
                  </a:cxn>
                  <a:cxn ang="0">
                    <a:pos x="T2" y="T3"/>
                  </a:cxn>
                  <a:cxn ang="0">
                    <a:pos x="T4" y="T5"/>
                  </a:cxn>
                  <a:cxn ang="0">
                    <a:pos x="T6" y="T7"/>
                  </a:cxn>
                  <a:cxn ang="0">
                    <a:pos x="T8" y="T9"/>
                  </a:cxn>
                  <a:cxn ang="0">
                    <a:pos x="T10" y="T11"/>
                  </a:cxn>
                </a:cxnLst>
                <a:rect l="0" t="0" r="r" b="b"/>
                <a:pathLst>
                  <a:path w="16" h="10">
                    <a:moveTo>
                      <a:pt x="15" y="6"/>
                    </a:moveTo>
                    <a:cubicBezTo>
                      <a:pt x="14" y="6"/>
                      <a:pt x="13" y="4"/>
                      <a:pt x="12" y="4"/>
                    </a:cubicBezTo>
                    <a:cubicBezTo>
                      <a:pt x="9" y="4"/>
                      <a:pt x="7" y="8"/>
                      <a:pt x="4" y="8"/>
                    </a:cubicBezTo>
                    <a:cubicBezTo>
                      <a:pt x="3" y="8"/>
                      <a:pt x="3" y="10"/>
                      <a:pt x="2" y="10"/>
                    </a:cubicBezTo>
                    <a:cubicBezTo>
                      <a:pt x="0" y="8"/>
                      <a:pt x="2" y="4"/>
                      <a:pt x="5" y="4"/>
                    </a:cubicBezTo>
                    <a:cubicBezTo>
                      <a:pt x="7" y="1"/>
                      <a:pt x="16" y="0"/>
                      <a:pt x="15"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6" name="Freeform 1012">
                <a:extLst>
                  <a:ext uri="{FF2B5EF4-FFF2-40B4-BE49-F238E27FC236}">
                    <a16:creationId xmlns="" xmlns:a16="http://schemas.microsoft.com/office/drawing/2014/main" id="{BF42F85B-E675-4D14-8DC1-5B11373C6C2F}"/>
                  </a:ext>
                </a:extLst>
              </p:cNvPr>
              <p:cNvSpPr>
                <a:spLocks/>
              </p:cNvSpPr>
              <p:nvPr/>
            </p:nvSpPr>
            <p:spPr bwMode="auto">
              <a:xfrm>
                <a:off x="752673" y="5045069"/>
                <a:ext cx="9948" cy="19894"/>
              </a:xfrm>
              <a:custGeom>
                <a:avLst/>
                <a:gdLst>
                  <a:gd name="T0" fmla="*/ 0 w 2"/>
                  <a:gd name="T1" fmla="*/ 0 h 5"/>
                  <a:gd name="T2" fmla="*/ 1 w 2"/>
                  <a:gd name="T3" fmla="*/ 0 h 5"/>
                  <a:gd name="T4" fmla="*/ 0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1" y="0"/>
                      <a:pt x="1" y="0"/>
                      <a:pt x="1" y="0"/>
                    </a:cubicBezTo>
                    <a:cubicBezTo>
                      <a:pt x="2" y="2"/>
                      <a:pt x="2" y="5"/>
                      <a:pt x="0" y="5"/>
                    </a:cubicBezTo>
                    <a:cubicBezTo>
                      <a:pt x="0" y="4"/>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7" name="Freeform 1013">
                <a:extLst>
                  <a:ext uri="{FF2B5EF4-FFF2-40B4-BE49-F238E27FC236}">
                    <a16:creationId xmlns="" xmlns:a16="http://schemas.microsoft.com/office/drawing/2014/main" id="{B5495D43-088B-486A-A791-285472CB1811}"/>
                  </a:ext>
                </a:extLst>
              </p:cNvPr>
              <p:cNvSpPr>
                <a:spLocks/>
              </p:cNvSpPr>
              <p:nvPr/>
            </p:nvSpPr>
            <p:spPr bwMode="auto">
              <a:xfrm>
                <a:off x="706253" y="5048383"/>
                <a:ext cx="19894" cy="19894"/>
              </a:xfrm>
              <a:custGeom>
                <a:avLst/>
                <a:gdLst>
                  <a:gd name="T0" fmla="*/ 4 w 5"/>
                  <a:gd name="T1" fmla="*/ 2 h 5"/>
                  <a:gd name="T2" fmla="*/ 5 w 5"/>
                  <a:gd name="T3" fmla="*/ 4 h 5"/>
                  <a:gd name="T4" fmla="*/ 4 w 5"/>
                  <a:gd name="T5" fmla="*/ 3 h 5"/>
                  <a:gd name="T6" fmla="*/ 1 w 5"/>
                  <a:gd name="T7" fmla="*/ 5 h 5"/>
                  <a:gd name="T8" fmla="*/ 4 w 5"/>
                  <a:gd name="T9" fmla="*/ 2 h 5"/>
                </a:gdLst>
                <a:ahLst/>
                <a:cxnLst>
                  <a:cxn ang="0">
                    <a:pos x="T0" y="T1"/>
                  </a:cxn>
                  <a:cxn ang="0">
                    <a:pos x="T2" y="T3"/>
                  </a:cxn>
                  <a:cxn ang="0">
                    <a:pos x="T4" y="T5"/>
                  </a:cxn>
                  <a:cxn ang="0">
                    <a:pos x="T6" y="T7"/>
                  </a:cxn>
                  <a:cxn ang="0">
                    <a:pos x="T8" y="T9"/>
                  </a:cxn>
                </a:cxnLst>
                <a:rect l="0" t="0" r="r" b="b"/>
                <a:pathLst>
                  <a:path w="5" h="5">
                    <a:moveTo>
                      <a:pt x="4" y="2"/>
                    </a:moveTo>
                    <a:cubicBezTo>
                      <a:pt x="3" y="3"/>
                      <a:pt x="5" y="3"/>
                      <a:pt x="5" y="4"/>
                    </a:cubicBezTo>
                    <a:cubicBezTo>
                      <a:pt x="4" y="4"/>
                      <a:pt x="4" y="4"/>
                      <a:pt x="4" y="3"/>
                    </a:cubicBezTo>
                    <a:cubicBezTo>
                      <a:pt x="3" y="4"/>
                      <a:pt x="2" y="5"/>
                      <a:pt x="1" y="5"/>
                    </a:cubicBezTo>
                    <a:cubicBezTo>
                      <a:pt x="0" y="3"/>
                      <a:pt x="1"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8" name="Freeform 1014">
                <a:extLst>
                  <a:ext uri="{FF2B5EF4-FFF2-40B4-BE49-F238E27FC236}">
                    <a16:creationId xmlns="" xmlns:a16="http://schemas.microsoft.com/office/drawing/2014/main" id="{2507E432-A599-4957-BAD3-D15583A889C9}"/>
                  </a:ext>
                </a:extLst>
              </p:cNvPr>
              <p:cNvSpPr>
                <a:spLocks/>
              </p:cNvSpPr>
              <p:nvPr/>
            </p:nvSpPr>
            <p:spPr bwMode="auto">
              <a:xfrm>
                <a:off x="583571" y="5051700"/>
                <a:ext cx="72946" cy="66315"/>
              </a:xfrm>
              <a:custGeom>
                <a:avLst/>
                <a:gdLst>
                  <a:gd name="T0" fmla="*/ 18 w 18"/>
                  <a:gd name="T1" fmla="*/ 6 h 16"/>
                  <a:gd name="T2" fmla="*/ 17 w 18"/>
                  <a:gd name="T3" fmla="*/ 9 h 16"/>
                  <a:gd name="T4" fmla="*/ 10 w 18"/>
                  <a:gd name="T5" fmla="*/ 5 h 16"/>
                  <a:gd name="T6" fmla="*/ 2 w 18"/>
                  <a:gd name="T7" fmla="*/ 13 h 16"/>
                  <a:gd name="T8" fmla="*/ 2 w 18"/>
                  <a:gd name="T9" fmla="*/ 16 h 16"/>
                  <a:gd name="T10" fmla="*/ 0 w 18"/>
                  <a:gd name="T11" fmla="*/ 10 h 16"/>
                  <a:gd name="T12" fmla="*/ 5 w 18"/>
                  <a:gd name="T13" fmla="*/ 2 h 16"/>
                  <a:gd name="T14" fmla="*/ 7 w 18"/>
                  <a:gd name="T15" fmla="*/ 3 h 16"/>
                  <a:gd name="T16" fmla="*/ 16 w 18"/>
                  <a:gd name="T17" fmla="*/ 6 h 16"/>
                  <a:gd name="T18" fmla="*/ 18 w 18"/>
                  <a:gd name="T1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8" y="6"/>
                    </a:moveTo>
                    <a:cubicBezTo>
                      <a:pt x="18" y="7"/>
                      <a:pt x="18" y="9"/>
                      <a:pt x="17" y="9"/>
                    </a:cubicBezTo>
                    <a:cubicBezTo>
                      <a:pt x="14" y="7"/>
                      <a:pt x="13" y="4"/>
                      <a:pt x="10" y="5"/>
                    </a:cubicBezTo>
                    <a:cubicBezTo>
                      <a:pt x="5" y="5"/>
                      <a:pt x="4" y="10"/>
                      <a:pt x="2" y="13"/>
                    </a:cubicBezTo>
                    <a:cubicBezTo>
                      <a:pt x="1" y="14"/>
                      <a:pt x="3" y="15"/>
                      <a:pt x="2" y="16"/>
                    </a:cubicBezTo>
                    <a:cubicBezTo>
                      <a:pt x="0" y="15"/>
                      <a:pt x="1" y="12"/>
                      <a:pt x="0" y="10"/>
                    </a:cubicBezTo>
                    <a:cubicBezTo>
                      <a:pt x="2" y="8"/>
                      <a:pt x="4" y="5"/>
                      <a:pt x="5" y="2"/>
                    </a:cubicBezTo>
                    <a:cubicBezTo>
                      <a:pt x="6" y="2"/>
                      <a:pt x="6" y="3"/>
                      <a:pt x="7" y="3"/>
                    </a:cubicBezTo>
                    <a:cubicBezTo>
                      <a:pt x="10" y="0"/>
                      <a:pt x="14" y="3"/>
                      <a:pt x="16" y="6"/>
                    </a:cubicBezTo>
                    <a:cubicBezTo>
                      <a:pt x="16" y="6"/>
                      <a:pt x="17" y="6"/>
                      <a:pt x="18"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9" name="Freeform 1015">
                <a:extLst>
                  <a:ext uri="{FF2B5EF4-FFF2-40B4-BE49-F238E27FC236}">
                    <a16:creationId xmlns="" xmlns:a16="http://schemas.microsoft.com/office/drawing/2014/main" id="{7D42F9D1-55E6-4242-88EF-B0F2F06E1E95}"/>
                  </a:ext>
                </a:extLst>
              </p:cNvPr>
              <p:cNvSpPr>
                <a:spLocks/>
              </p:cNvSpPr>
              <p:nvPr/>
            </p:nvSpPr>
            <p:spPr bwMode="auto">
              <a:xfrm>
                <a:off x="686358" y="5061646"/>
                <a:ext cx="19894" cy="19894"/>
              </a:xfrm>
              <a:custGeom>
                <a:avLst/>
                <a:gdLst>
                  <a:gd name="T0" fmla="*/ 5 w 5"/>
                  <a:gd name="T1" fmla="*/ 2 h 5"/>
                  <a:gd name="T2" fmla="*/ 5 w 5"/>
                  <a:gd name="T3" fmla="*/ 4 h 5"/>
                  <a:gd name="T4" fmla="*/ 1 w 5"/>
                  <a:gd name="T5" fmla="*/ 5 h 5"/>
                  <a:gd name="T6" fmla="*/ 5 w 5"/>
                  <a:gd name="T7" fmla="*/ 2 h 5"/>
                </a:gdLst>
                <a:ahLst/>
                <a:cxnLst>
                  <a:cxn ang="0">
                    <a:pos x="T0" y="T1"/>
                  </a:cxn>
                  <a:cxn ang="0">
                    <a:pos x="T2" y="T3"/>
                  </a:cxn>
                  <a:cxn ang="0">
                    <a:pos x="T4" y="T5"/>
                  </a:cxn>
                  <a:cxn ang="0">
                    <a:pos x="T6" y="T7"/>
                  </a:cxn>
                </a:cxnLst>
                <a:rect l="0" t="0" r="r" b="b"/>
                <a:pathLst>
                  <a:path w="5" h="5">
                    <a:moveTo>
                      <a:pt x="5" y="2"/>
                    </a:moveTo>
                    <a:cubicBezTo>
                      <a:pt x="5" y="4"/>
                      <a:pt x="5" y="4"/>
                      <a:pt x="5" y="4"/>
                    </a:cubicBezTo>
                    <a:cubicBezTo>
                      <a:pt x="4" y="4"/>
                      <a:pt x="3" y="5"/>
                      <a:pt x="1" y="5"/>
                    </a:cubicBezTo>
                    <a:cubicBezTo>
                      <a:pt x="0" y="2"/>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0" name="Freeform 1016">
                <a:extLst>
                  <a:ext uri="{FF2B5EF4-FFF2-40B4-BE49-F238E27FC236}">
                    <a16:creationId xmlns="" xmlns:a16="http://schemas.microsoft.com/office/drawing/2014/main" id="{75A16E04-CE93-4859-9B9A-CD5AE760A50B}"/>
                  </a:ext>
                </a:extLst>
              </p:cNvPr>
              <p:cNvSpPr>
                <a:spLocks/>
              </p:cNvSpPr>
              <p:nvPr/>
            </p:nvSpPr>
            <p:spPr bwMode="auto">
              <a:xfrm>
                <a:off x="712884" y="5068278"/>
                <a:ext cx="19894" cy="16580"/>
              </a:xfrm>
              <a:custGeom>
                <a:avLst/>
                <a:gdLst>
                  <a:gd name="T0" fmla="*/ 2 w 5"/>
                  <a:gd name="T1" fmla="*/ 0 h 4"/>
                  <a:gd name="T2" fmla="*/ 2 w 5"/>
                  <a:gd name="T3" fmla="*/ 1 h 4"/>
                  <a:gd name="T4" fmla="*/ 4 w 5"/>
                  <a:gd name="T5" fmla="*/ 2 h 4"/>
                  <a:gd name="T6" fmla="*/ 4 w 5"/>
                  <a:gd name="T7" fmla="*/ 4 h 4"/>
                  <a:gd name="T8" fmla="*/ 1 w 5"/>
                  <a:gd name="T9" fmla="*/ 4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cubicBezTo>
                      <a:pt x="3" y="1"/>
                      <a:pt x="2" y="1"/>
                      <a:pt x="2" y="1"/>
                    </a:cubicBezTo>
                    <a:cubicBezTo>
                      <a:pt x="2" y="2"/>
                      <a:pt x="3" y="2"/>
                      <a:pt x="4" y="2"/>
                    </a:cubicBezTo>
                    <a:cubicBezTo>
                      <a:pt x="5" y="3"/>
                      <a:pt x="4" y="3"/>
                      <a:pt x="4" y="4"/>
                    </a:cubicBezTo>
                    <a:cubicBezTo>
                      <a:pt x="3" y="4"/>
                      <a:pt x="2" y="4"/>
                      <a:pt x="1" y="4"/>
                    </a:cubicBezTo>
                    <a:cubicBezTo>
                      <a:pt x="0" y="3"/>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1" name="Freeform 1017">
                <a:extLst>
                  <a:ext uri="{FF2B5EF4-FFF2-40B4-BE49-F238E27FC236}">
                    <a16:creationId xmlns="" xmlns:a16="http://schemas.microsoft.com/office/drawing/2014/main" id="{1F933C57-B796-4C65-8A10-DEA4C959CAC3}"/>
                  </a:ext>
                </a:extLst>
              </p:cNvPr>
              <p:cNvSpPr>
                <a:spLocks/>
              </p:cNvSpPr>
              <p:nvPr/>
            </p:nvSpPr>
            <p:spPr bwMode="auto">
              <a:xfrm>
                <a:off x="659832" y="5071595"/>
                <a:ext cx="53052" cy="49737"/>
              </a:xfrm>
              <a:custGeom>
                <a:avLst/>
                <a:gdLst>
                  <a:gd name="T0" fmla="*/ 2 w 13"/>
                  <a:gd name="T1" fmla="*/ 0 h 12"/>
                  <a:gd name="T2" fmla="*/ 5 w 13"/>
                  <a:gd name="T3" fmla="*/ 4 h 12"/>
                  <a:gd name="T4" fmla="*/ 8 w 13"/>
                  <a:gd name="T5" fmla="*/ 5 h 12"/>
                  <a:gd name="T6" fmla="*/ 9 w 13"/>
                  <a:gd name="T7" fmla="*/ 3 h 12"/>
                  <a:gd name="T8" fmla="*/ 11 w 13"/>
                  <a:gd name="T9" fmla="*/ 3 h 12"/>
                  <a:gd name="T10" fmla="*/ 11 w 13"/>
                  <a:gd name="T11" fmla="*/ 5 h 12"/>
                  <a:gd name="T12" fmla="*/ 9 w 13"/>
                  <a:gd name="T13" fmla="*/ 5 h 12"/>
                  <a:gd name="T14" fmla="*/ 10 w 13"/>
                  <a:gd name="T15" fmla="*/ 7 h 12"/>
                  <a:gd name="T16" fmla="*/ 13 w 13"/>
                  <a:gd name="T17" fmla="*/ 5 h 12"/>
                  <a:gd name="T18" fmla="*/ 6 w 13"/>
                  <a:gd name="T19" fmla="*/ 5 h 12"/>
                  <a:gd name="T20" fmla="*/ 3 w 13"/>
                  <a:gd name="T21" fmla="*/ 6 h 12"/>
                  <a:gd name="T22" fmla="*/ 0 w 13"/>
                  <a:gd name="T23" fmla="*/ 1 h 12"/>
                  <a:gd name="T24" fmla="*/ 2 w 13"/>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2">
                    <a:moveTo>
                      <a:pt x="2" y="0"/>
                    </a:moveTo>
                    <a:cubicBezTo>
                      <a:pt x="3" y="2"/>
                      <a:pt x="4" y="3"/>
                      <a:pt x="5" y="4"/>
                    </a:cubicBezTo>
                    <a:cubicBezTo>
                      <a:pt x="6" y="2"/>
                      <a:pt x="7" y="4"/>
                      <a:pt x="8" y="5"/>
                    </a:cubicBezTo>
                    <a:cubicBezTo>
                      <a:pt x="9" y="4"/>
                      <a:pt x="9" y="4"/>
                      <a:pt x="9" y="3"/>
                    </a:cubicBezTo>
                    <a:cubicBezTo>
                      <a:pt x="11" y="3"/>
                      <a:pt x="11" y="3"/>
                      <a:pt x="11" y="3"/>
                    </a:cubicBezTo>
                    <a:cubicBezTo>
                      <a:pt x="11" y="4"/>
                      <a:pt x="11" y="4"/>
                      <a:pt x="11" y="5"/>
                    </a:cubicBezTo>
                    <a:cubicBezTo>
                      <a:pt x="11" y="5"/>
                      <a:pt x="10" y="5"/>
                      <a:pt x="9" y="5"/>
                    </a:cubicBezTo>
                    <a:cubicBezTo>
                      <a:pt x="9" y="6"/>
                      <a:pt x="10" y="7"/>
                      <a:pt x="10" y="7"/>
                    </a:cubicBezTo>
                    <a:cubicBezTo>
                      <a:pt x="12" y="7"/>
                      <a:pt x="11" y="5"/>
                      <a:pt x="13" y="5"/>
                    </a:cubicBezTo>
                    <a:cubicBezTo>
                      <a:pt x="13" y="12"/>
                      <a:pt x="6" y="8"/>
                      <a:pt x="6" y="5"/>
                    </a:cubicBezTo>
                    <a:cubicBezTo>
                      <a:pt x="5" y="6"/>
                      <a:pt x="4" y="5"/>
                      <a:pt x="3" y="6"/>
                    </a:cubicBezTo>
                    <a:cubicBezTo>
                      <a:pt x="2" y="4"/>
                      <a:pt x="1" y="3"/>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2" name="Freeform 1018">
                <a:extLst>
                  <a:ext uri="{FF2B5EF4-FFF2-40B4-BE49-F238E27FC236}">
                    <a16:creationId xmlns="" xmlns:a16="http://schemas.microsoft.com/office/drawing/2014/main" id="{59666D0C-F14F-4F7E-AC75-726324E66D70}"/>
                  </a:ext>
                </a:extLst>
              </p:cNvPr>
              <p:cNvSpPr>
                <a:spLocks/>
              </p:cNvSpPr>
              <p:nvPr/>
            </p:nvSpPr>
            <p:spPr bwMode="auto">
              <a:xfrm>
                <a:off x="613412" y="5068278"/>
                <a:ext cx="23211" cy="26526"/>
              </a:xfrm>
              <a:custGeom>
                <a:avLst/>
                <a:gdLst>
                  <a:gd name="T0" fmla="*/ 6 w 6"/>
                  <a:gd name="T1" fmla="*/ 4 h 6"/>
                  <a:gd name="T2" fmla="*/ 2 w 6"/>
                  <a:gd name="T3" fmla="*/ 6 h 6"/>
                  <a:gd name="T4" fmla="*/ 0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4" y="4"/>
                      <a:pt x="3" y="5"/>
                      <a:pt x="2" y="6"/>
                    </a:cubicBezTo>
                    <a:cubicBezTo>
                      <a:pt x="1" y="5"/>
                      <a:pt x="0" y="5"/>
                      <a:pt x="0" y="4"/>
                    </a:cubicBezTo>
                    <a:cubicBezTo>
                      <a:pt x="1" y="3"/>
                      <a:pt x="6" y="0"/>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3" name="Freeform 1019">
                <a:extLst>
                  <a:ext uri="{FF2B5EF4-FFF2-40B4-BE49-F238E27FC236}">
                    <a16:creationId xmlns="" xmlns:a16="http://schemas.microsoft.com/office/drawing/2014/main" id="{99DC8BA8-A554-4384-A70F-8180E846E92D}"/>
                  </a:ext>
                </a:extLst>
              </p:cNvPr>
              <p:cNvSpPr>
                <a:spLocks/>
              </p:cNvSpPr>
              <p:nvPr/>
            </p:nvSpPr>
            <p:spPr bwMode="auto">
              <a:xfrm>
                <a:off x="629992" y="5088172"/>
                <a:ext cx="6631" cy="13263"/>
              </a:xfrm>
              <a:custGeom>
                <a:avLst/>
                <a:gdLst>
                  <a:gd name="T0" fmla="*/ 0 w 2"/>
                  <a:gd name="T1" fmla="*/ 1 h 3"/>
                  <a:gd name="T2" fmla="*/ 0 w 2"/>
                  <a:gd name="T3" fmla="*/ 0 h 3"/>
                  <a:gd name="T4" fmla="*/ 0 w 2"/>
                  <a:gd name="T5" fmla="*/ 1 h 3"/>
                </a:gdLst>
                <a:ahLst/>
                <a:cxnLst>
                  <a:cxn ang="0">
                    <a:pos x="T0" y="T1"/>
                  </a:cxn>
                  <a:cxn ang="0">
                    <a:pos x="T2" y="T3"/>
                  </a:cxn>
                  <a:cxn ang="0">
                    <a:pos x="T4" y="T5"/>
                  </a:cxn>
                </a:cxnLst>
                <a:rect l="0" t="0" r="r" b="b"/>
                <a:pathLst>
                  <a:path w="2" h="3">
                    <a:moveTo>
                      <a:pt x="0" y="1"/>
                    </a:moveTo>
                    <a:cubicBezTo>
                      <a:pt x="0" y="1"/>
                      <a:pt x="0" y="0"/>
                      <a:pt x="0" y="0"/>
                    </a:cubicBezTo>
                    <a:cubicBezTo>
                      <a:pt x="2" y="0"/>
                      <a:pt x="1" y="3"/>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4" name="Freeform 1020">
                <a:extLst>
                  <a:ext uri="{FF2B5EF4-FFF2-40B4-BE49-F238E27FC236}">
                    <a16:creationId xmlns="" xmlns:a16="http://schemas.microsoft.com/office/drawing/2014/main" id="{CAA061FF-9925-432A-821A-E1AC69BCA355}"/>
                  </a:ext>
                </a:extLst>
              </p:cNvPr>
              <p:cNvSpPr>
                <a:spLocks/>
              </p:cNvSpPr>
              <p:nvPr/>
            </p:nvSpPr>
            <p:spPr bwMode="auto">
              <a:xfrm>
                <a:off x="716201" y="5081541"/>
                <a:ext cx="26526" cy="36474"/>
              </a:xfrm>
              <a:custGeom>
                <a:avLst/>
                <a:gdLst>
                  <a:gd name="T0" fmla="*/ 6 w 6"/>
                  <a:gd name="T1" fmla="*/ 2 h 9"/>
                  <a:gd name="T2" fmla="*/ 6 w 6"/>
                  <a:gd name="T3" fmla="*/ 3 h 9"/>
                  <a:gd name="T4" fmla="*/ 3 w 6"/>
                  <a:gd name="T5" fmla="*/ 9 h 9"/>
                  <a:gd name="T6" fmla="*/ 1 w 6"/>
                  <a:gd name="T7" fmla="*/ 4 h 9"/>
                  <a:gd name="T8" fmla="*/ 6 w 6"/>
                  <a:gd name="T9" fmla="*/ 2 h 9"/>
                </a:gdLst>
                <a:ahLst/>
                <a:cxnLst>
                  <a:cxn ang="0">
                    <a:pos x="T0" y="T1"/>
                  </a:cxn>
                  <a:cxn ang="0">
                    <a:pos x="T2" y="T3"/>
                  </a:cxn>
                  <a:cxn ang="0">
                    <a:pos x="T4" y="T5"/>
                  </a:cxn>
                  <a:cxn ang="0">
                    <a:pos x="T6" y="T7"/>
                  </a:cxn>
                  <a:cxn ang="0">
                    <a:pos x="T8" y="T9"/>
                  </a:cxn>
                </a:cxnLst>
                <a:rect l="0" t="0" r="r" b="b"/>
                <a:pathLst>
                  <a:path w="6" h="9">
                    <a:moveTo>
                      <a:pt x="6" y="2"/>
                    </a:moveTo>
                    <a:cubicBezTo>
                      <a:pt x="6" y="2"/>
                      <a:pt x="6" y="2"/>
                      <a:pt x="6" y="3"/>
                    </a:cubicBezTo>
                    <a:cubicBezTo>
                      <a:pt x="4" y="4"/>
                      <a:pt x="2" y="5"/>
                      <a:pt x="3" y="9"/>
                    </a:cubicBezTo>
                    <a:cubicBezTo>
                      <a:pt x="0" y="9"/>
                      <a:pt x="2" y="6"/>
                      <a:pt x="1" y="4"/>
                    </a:cubicBezTo>
                    <a:cubicBezTo>
                      <a:pt x="2" y="3"/>
                      <a:pt x="5" y="0"/>
                      <a:pt x="6"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5" name="Freeform 1021">
                <a:extLst>
                  <a:ext uri="{FF2B5EF4-FFF2-40B4-BE49-F238E27FC236}">
                    <a16:creationId xmlns="" xmlns:a16="http://schemas.microsoft.com/office/drawing/2014/main" id="{FAEDCBB6-815B-4328-83C0-8CCC326474CA}"/>
                  </a:ext>
                </a:extLst>
              </p:cNvPr>
              <p:cNvSpPr>
                <a:spLocks/>
              </p:cNvSpPr>
              <p:nvPr/>
            </p:nvSpPr>
            <p:spPr bwMode="auto">
              <a:xfrm>
                <a:off x="639938" y="5088172"/>
                <a:ext cx="9948" cy="9948"/>
              </a:xfrm>
              <a:custGeom>
                <a:avLst/>
                <a:gdLst>
                  <a:gd name="T0" fmla="*/ 0 w 2"/>
                  <a:gd name="T1" fmla="*/ 1 h 2"/>
                  <a:gd name="T2" fmla="*/ 1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1" y="1"/>
                    </a:cubicBezTo>
                    <a:cubicBezTo>
                      <a:pt x="2" y="2"/>
                      <a:pt x="0" y="2"/>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6" name="Freeform 1022">
                <a:extLst>
                  <a:ext uri="{FF2B5EF4-FFF2-40B4-BE49-F238E27FC236}">
                    <a16:creationId xmlns="" xmlns:a16="http://schemas.microsoft.com/office/drawing/2014/main" id="{4A2031EB-2E73-4BA9-B019-7138AC0FDB6A}"/>
                  </a:ext>
                </a:extLst>
              </p:cNvPr>
              <p:cNvSpPr>
                <a:spLocks/>
              </p:cNvSpPr>
              <p:nvPr/>
            </p:nvSpPr>
            <p:spPr bwMode="auto">
              <a:xfrm>
                <a:off x="590203" y="5084858"/>
                <a:ext cx="29843" cy="29843"/>
              </a:xfrm>
              <a:custGeom>
                <a:avLst/>
                <a:gdLst>
                  <a:gd name="T0" fmla="*/ 8 w 8"/>
                  <a:gd name="T1" fmla="*/ 4 h 7"/>
                  <a:gd name="T2" fmla="*/ 8 w 8"/>
                  <a:gd name="T3" fmla="*/ 5 h 7"/>
                  <a:gd name="T4" fmla="*/ 4 w 8"/>
                  <a:gd name="T5" fmla="*/ 7 h 7"/>
                  <a:gd name="T6" fmla="*/ 8 w 8"/>
                  <a:gd name="T7" fmla="*/ 4 h 7"/>
                </a:gdLst>
                <a:ahLst/>
                <a:cxnLst>
                  <a:cxn ang="0">
                    <a:pos x="T0" y="T1"/>
                  </a:cxn>
                  <a:cxn ang="0">
                    <a:pos x="T2" y="T3"/>
                  </a:cxn>
                  <a:cxn ang="0">
                    <a:pos x="T4" y="T5"/>
                  </a:cxn>
                  <a:cxn ang="0">
                    <a:pos x="T6" y="T7"/>
                  </a:cxn>
                </a:cxnLst>
                <a:rect l="0" t="0" r="r" b="b"/>
                <a:pathLst>
                  <a:path w="8" h="7">
                    <a:moveTo>
                      <a:pt x="8" y="4"/>
                    </a:moveTo>
                    <a:cubicBezTo>
                      <a:pt x="8" y="4"/>
                      <a:pt x="8" y="5"/>
                      <a:pt x="8" y="5"/>
                    </a:cubicBezTo>
                    <a:cubicBezTo>
                      <a:pt x="6" y="5"/>
                      <a:pt x="5" y="6"/>
                      <a:pt x="4" y="7"/>
                    </a:cubicBezTo>
                    <a:cubicBezTo>
                      <a:pt x="0" y="5"/>
                      <a:pt x="7" y="0"/>
                      <a:pt x="8"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7" name="Freeform 1023">
                <a:extLst>
                  <a:ext uri="{FF2B5EF4-FFF2-40B4-BE49-F238E27FC236}">
                    <a16:creationId xmlns="" xmlns:a16="http://schemas.microsoft.com/office/drawing/2014/main" id="{183E077F-C244-4ADD-B2D7-63195A8CED0F}"/>
                  </a:ext>
                </a:extLst>
              </p:cNvPr>
              <p:cNvSpPr>
                <a:spLocks/>
              </p:cNvSpPr>
              <p:nvPr/>
            </p:nvSpPr>
            <p:spPr bwMode="auto">
              <a:xfrm>
                <a:off x="629992" y="5094804"/>
                <a:ext cx="16580" cy="13263"/>
              </a:xfrm>
              <a:custGeom>
                <a:avLst/>
                <a:gdLst>
                  <a:gd name="T0" fmla="*/ 1 w 4"/>
                  <a:gd name="T1" fmla="*/ 0 h 4"/>
                  <a:gd name="T2" fmla="*/ 4 w 4"/>
                  <a:gd name="T3" fmla="*/ 2 h 4"/>
                  <a:gd name="T4" fmla="*/ 3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3" y="0"/>
                      <a:pt x="3" y="1"/>
                      <a:pt x="4" y="2"/>
                    </a:cubicBezTo>
                    <a:cubicBezTo>
                      <a:pt x="3" y="2"/>
                      <a:pt x="3" y="3"/>
                      <a:pt x="3" y="3"/>
                    </a:cubicBezTo>
                    <a:cubicBezTo>
                      <a:pt x="0" y="4"/>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8" name="Freeform 1024">
                <a:extLst>
                  <a:ext uri="{FF2B5EF4-FFF2-40B4-BE49-F238E27FC236}">
                    <a16:creationId xmlns="" xmlns:a16="http://schemas.microsoft.com/office/drawing/2014/main" id="{67A5D2E2-6049-4046-BD26-264C79DE6F66}"/>
                  </a:ext>
                </a:extLst>
              </p:cNvPr>
              <p:cNvSpPr>
                <a:spLocks/>
              </p:cNvSpPr>
              <p:nvPr/>
            </p:nvSpPr>
            <p:spPr bwMode="auto">
              <a:xfrm>
                <a:off x="722833" y="5101435"/>
                <a:ext cx="26526" cy="26526"/>
              </a:xfrm>
              <a:custGeom>
                <a:avLst/>
                <a:gdLst>
                  <a:gd name="T0" fmla="*/ 5 w 7"/>
                  <a:gd name="T1" fmla="*/ 0 h 7"/>
                  <a:gd name="T2" fmla="*/ 5 w 7"/>
                  <a:gd name="T3" fmla="*/ 2 h 7"/>
                  <a:gd name="T4" fmla="*/ 7 w 7"/>
                  <a:gd name="T5" fmla="*/ 2 h 7"/>
                  <a:gd name="T6" fmla="*/ 5 w 7"/>
                  <a:gd name="T7" fmla="*/ 0 h 7"/>
                </a:gdLst>
                <a:ahLst/>
                <a:cxnLst>
                  <a:cxn ang="0">
                    <a:pos x="T0" y="T1"/>
                  </a:cxn>
                  <a:cxn ang="0">
                    <a:pos x="T2" y="T3"/>
                  </a:cxn>
                  <a:cxn ang="0">
                    <a:pos x="T4" y="T5"/>
                  </a:cxn>
                  <a:cxn ang="0">
                    <a:pos x="T6" y="T7"/>
                  </a:cxn>
                </a:cxnLst>
                <a:rect l="0" t="0" r="r" b="b"/>
                <a:pathLst>
                  <a:path w="7" h="7">
                    <a:moveTo>
                      <a:pt x="5" y="0"/>
                    </a:moveTo>
                    <a:cubicBezTo>
                      <a:pt x="5" y="1"/>
                      <a:pt x="5" y="1"/>
                      <a:pt x="5" y="2"/>
                    </a:cubicBezTo>
                    <a:cubicBezTo>
                      <a:pt x="5" y="2"/>
                      <a:pt x="6" y="1"/>
                      <a:pt x="7" y="2"/>
                    </a:cubicBezTo>
                    <a:cubicBezTo>
                      <a:pt x="6" y="7"/>
                      <a:pt x="0" y="0"/>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9" name="Freeform 1025">
                <a:extLst>
                  <a:ext uri="{FF2B5EF4-FFF2-40B4-BE49-F238E27FC236}">
                    <a16:creationId xmlns="" xmlns:a16="http://schemas.microsoft.com/office/drawing/2014/main" id="{4E752BFB-B94A-4636-9C76-1FBB513F7AAC}"/>
                  </a:ext>
                </a:extLst>
              </p:cNvPr>
              <p:cNvSpPr>
                <a:spLocks/>
              </p:cNvSpPr>
              <p:nvPr/>
            </p:nvSpPr>
            <p:spPr bwMode="auto">
              <a:xfrm>
                <a:off x="636623" y="5101435"/>
                <a:ext cx="39789" cy="49737"/>
              </a:xfrm>
              <a:custGeom>
                <a:avLst/>
                <a:gdLst>
                  <a:gd name="T0" fmla="*/ 5 w 10"/>
                  <a:gd name="T1" fmla="*/ 2 h 12"/>
                  <a:gd name="T2" fmla="*/ 2 w 10"/>
                  <a:gd name="T3" fmla="*/ 7 h 12"/>
                  <a:gd name="T4" fmla="*/ 5 w 10"/>
                  <a:gd name="T5" fmla="*/ 9 h 12"/>
                  <a:gd name="T6" fmla="*/ 8 w 10"/>
                  <a:gd name="T7" fmla="*/ 8 h 12"/>
                  <a:gd name="T8" fmla="*/ 8 w 10"/>
                  <a:gd name="T9" fmla="*/ 5 h 12"/>
                  <a:gd name="T10" fmla="*/ 10 w 10"/>
                  <a:gd name="T11" fmla="*/ 9 h 12"/>
                  <a:gd name="T12" fmla="*/ 5 w 10"/>
                  <a:gd name="T13" fmla="*/ 12 h 12"/>
                  <a:gd name="T14" fmla="*/ 2 w 10"/>
                  <a:gd name="T15" fmla="*/ 8 h 12"/>
                  <a:gd name="T16" fmla="*/ 1 w 10"/>
                  <a:gd name="T17" fmla="*/ 4 h 12"/>
                  <a:gd name="T18" fmla="*/ 5 w 10"/>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5" y="2"/>
                    </a:moveTo>
                    <a:cubicBezTo>
                      <a:pt x="4" y="4"/>
                      <a:pt x="1" y="4"/>
                      <a:pt x="2" y="7"/>
                    </a:cubicBezTo>
                    <a:cubicBezTo>
                      <a:pt x="3" y="8"/>
                      <a:pt x="5" y="8"/>
                      <a:pt x="5" y="9"/>
                    </a:cubicBezTo>
                    <a:cubicBezTo>
                      <a:pt x="6" y="9"/>
                      <a:pt x="7" y="8"/>
                      <a:pt x="8" y="8"/>
                    </a:cubicBezTo>
                    <a:cubicBezTo>
                      <a:pt x="7" y="7"/>
                      <a:pt x="8" y="5"/>
                      <a:pt x="8" y="5"/>
                    </a:cubicBezTo>
                    <a:cubicBezTo>
                      <a:pt x="10" y="5"/>
                      <a:pt x="10" y="8"/>
                      <a:pt x="10" y="9"/>
                    </a:cubicBezTo>
                    <a:cubicBezTo>
                      <a:pt x="9" y="10"/>
                      <a:pt x="7" y="12"/>
                      <a:pt x="5" y="12"/>
                    </a:cubicBezTo>
                    <a:cubicBezTo>
                      <a:pt x="4" y="11"/>
                      <a:pt x="3" y="10"/>
                      <a:pt x="2" y="8"/>
                    </a:cubicBezTo>
                    <a:cubicBezTo>
                      <a:pt x="1" y="7"/>
                      <a:pt x="0" y="6"/>
                      <a:pt x="1" y="4"/>
                    </a:cubicBezTo>
                    <a:cubicBezTo>
                      <a:pt x="1" y="3"/>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0" name="Freeform 1026">
                <a:extLst>
                  <a:ext uri="{FF2B5EF4-FFF2-40B4-BE49-F238E27FC236}">
                    <a16:creationId xmlns="" xmlns:a16="http://schemas.microsoft.com/office/drawing/2014/main" id="{360FB80B-68E0-4EF0-866C-99A936A5C3C4}"/>
                  </a:ext>
                </a:extLst>
              </p:cNvPr>
              <p:cNvSpPr>
                <a:spLocks/>
              </p:cNvSpPr>
              <p:nvPr/>
            </p:nvSpPr>
            <p:spPr bwMode="auto">
              <a:xfrm>
                <a:off x="659832" y="5108067"/>
                <a:ext cx="9948" cy="6631"/>
              </a:xfrm>
              <a:custGeom>
                <a:avLst/>
                <a:gdLst>
                  <a:gd name="T0" fmla="*/ 0 w 2"/>
                  <a:gd name="T1" fmla="*/ 0 h 1"/>
                  <a:gd name="T2" fmla="*/ 1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0"/>
                      <a:pt x="1" y="1"/>
                    </a:cubicBezTo>
                    <a:cubicBezTo>
                      <a:pt x="1" y="1"/>
                      <a:pt x="1" y="1"/>
                      <a:pt x="0" y="1"/>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1" name="Freeform 1027">
                <a:extLst>
                  <a:ext uri="{FF2B5EF4-FFF2-40B4-BE49-F238E27FC236}">
                    <a16:creationId xmlns="" xmlns:a16="http://schemas.microsoft.com/office/drawing/2014/main" id="{F1953245-B86B-4427-BF2E-C8BC97FB5D68}"/>
                  </a:ext>
                </a:extLst>
              </p:cNvPr>
              <p:cNvSpPr>
                <a:spLocks/>
              </p:cNvSpPr>
              <p:nvPr/>
            </p:nvSpPr>
            <p:spPr bwMode="auto">
              <a:xfrm>
                <a:off x="610097" y="5114698"/>
                <a:ext cx="9948" cy="6631"/>
              </a:xfrm>
              <a:custGeom>
                <a:avLst/>
                <a:gdLst>
                  <a:gd name="T0" fmla="*/ 3 w 3"/>
                  <a:gd name="T1" fmla="*/ 0 h 2"/>
                  <a:gd name="T2" fmla="*/ 2 w 3"/>
                  <a:gd name="T3" fmla="*/ 2 h 2"/>
                  <a:gd name="T4" fmla="*/ 0 w 3"/>
                  <a:gd name="T5" fmla="*/ 2 h 2"/>
                  <a:gd name="T6" fmla="*/ 0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1"/>
                      <a:pt x="2" y="1"/>
                      <a:pt x="2" y="2"/>
                    </a:cubicBezTo>
                    <a:cubicBezTo>
                      <a:pt x="1" y="2"/>
                      <a:pt x="0" y="2"/>
                      <a:pt x="0" y="2"/>
                    </a:cubicBezTo>
                    <a:cubicBezTo>
                      <a:pt x="0" y="1"/>
                      <a:pt x="0" y="1"/>
                      <a:pt x="0" y="1"/>
                    </a:cubicBezTo>
                    <a:cubicBezTo>
                      <a:pt x="1" y="0"/>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2" name="Freeform 1028">
                <a:extLst>
                  <a:ext uri="{FF2B5EF4-FFF2-40B4-BE49-F238E27FC236}">
                    <a16:creationId xmlns="" xmlns:a16="http://schemas.microsoft.com/office/drawing/2014/main" id="{64EDDA1B-8807-488B-9DED-CB88E3B815E5}"/>
                  </a:ext>
                </a:extLst>
              </p:cNvPr>
              <p:cNvSpPr>
                <a:spLocks/>
              </p:cNvSpPr>
              <p:nvPr/>
            </p:nvSpPr>
            <p:spPr bwMode="auto">
              <a:xfrm>
                <a:off x="649886" y="5118015"/>
                <a:ext cx="16580" cy="16580"/>
              </a:xfrm>
              <a:custGeom>
                <a:avLst/>
                <a:gdLst>
                  <a:gd name="T0" fmla="*/ 0 w 4"/>
                  <a:gd name="T1" fmla="*/ 1 h 4"/>
                  <a:gd name="T2" fmla="*/ 3 w 4"/>
                  <a:gd name="T3" fmla="*/ 0 h 4"/>
                  <a:gd name="T4" fmla="*/ 3 w 4"/>
                  <a:gd name="T5" fmla="*/ 4 h 4"/>
                  <a:gd name="T6" fmla="*/ 1 w 4"/>
                  <a:gd name="T7" fmla="*/ 3 h 4"/>
                  <a:gd name="T8" fmla="*/ 2 w 4"/>
                  <a:gd name="T9" fmla="*/ 1 h 4"/>
                  <a:gd name="T10" fmla="*/ 0 w 4"/>
                  <a:gd name="T11" fmla="*/ 2 h 4"/>
                  <a:gd name="T12" fmla="*/ 0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1"/>
                    </a:moveTo>
                    <a:cubicBezTo>
                      <a:pt x="2" y="1"/>
                      <a:pt x="2" y="1"/>
                      <a:pt x="3" y="0"/>
                    </a:cubicBezTo>
                    <a:cubicBezTo>
                      <a:pt x="3" y="1"/>
                      <a:pt x="4" y="3"/>
                      <a:pt x="3" y="4"/>
                    </a:cubicBezTo>
                    <a:cubicBezTo>
                      <a:pt x="2" y="4"/>
                      <a:pt x="2" y="3"/>
                      <a:pt x="1" y="3"/>
                    </a:cubicBezTo>
                    <a:cubicBezTo>
                      <a:pt x="1" y="2"/>
                      <a:pt x="2" y="2"/>
                      <a:pt x="2" y="1"/>
                    </a:cubicBezTo>
                    <a:cubicBezTo>
                      <a:pt x="1" y="1"/>
                      <a:pt x="1" y="2"/>
                      <a:pt x="0" y="2"/>
                    </a:cubicBezTo>
                    <a:lnTo>
                      <a:pt x="0" y="1"/>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3" name="Freeform 1029">
                <a:extLst>
                  <a:ext uri="{FF2B5EF4-FFF2-40B4-BE49-F238E27FC236}">
                    <a16:creationId xmlns="" xmlns:a16="http://schemas.microsoft.com/office/drawing/2014/main" id="{133BECA4-31D1-4ABB-92DD-B3BE511C6C16}"/>
                  </a:ext>
                </a:extLst>
              </p:cNvPr>
              <p:cNvSpPr>
                <a:spLocks/>
              </p:cNvSpPr>
              <p:nvPr/>
            </p:nvSpPr>
            <p:spPr bwMode="auto">
              <a:xfrm>
                <a:off x="523888" y="4945596"/>
                <a:ext cx="16580" cy="16580"/>
              </a:xfrm>
              <a:custGeom>
                <a:avLst/>
                <a:gdLst>
                  <a:gd name="T0" fmla="*/ 1 w 4"/>
                  <a:gd name="T1" fmla="*/ 0 h 4"/>
                  <a:gd name="T2" fmla="*/ 2 w 4"/>
                  <a:gd name="T3" fmla="*/ 0 h 4"/>
                  <a:gd name="T4" fmla="*/ 2 w 4"/>
                  <a:gd name="T5" fmla="*/ 2 h 4"/>
                  <a:gd name="T6" fmla="*/ 3 w 4"/>
                  <a:gd name="T7" fmla="*/ 2 h 4"/>
                  <a:gd name="T8" fmla="*/ 4 w 4"/>
                  <a:gd name="T9" fmla="*/ 4 h 4"/>
                  <a:gd name="T10" fmla="*/ 1 w 4"/>
                  <a:gd name="T11" fmla="*/ 4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cubicBezTo>
                      <a:pt x="2" y="0"/>
                      <a:pt x="2" y="0"/>
                      <a:pt x="2" y="0"/>
                    </a:cubicBezTo>
                    <a:cubicBezTo>
                      <a:pt x="2" y="0"/>
                      <a:pt x="2" y="1"/>
                      <a:pt x="2" y="2"/>
                    </a:cubicBezTo>
                    <a:cubicBezTo>
                      <a:pt x="2" y="3"/>
                      <a:pt x="3" y="2"/>
                      <a:pt x="3" y="2"/>
                    </a:cubicBezTo>
                    <a:cubicBezTo>
                      <a:pt x="4" y="3"/>
                      <a:pt x="4" y="3"/>
                      <a:pt x="4" y="4"/>
                    </a:cubicBezTo>
                    <a:cubicBezTo>
                      <a:pt x="3" y="4"/>
                      <a:pt x="2" y="4"/>
                      <a:pt x="1" y="4"/>
                    </a:cubicBezTo>
                    <a:cubicBezTo>
                      <a:pt x="1" y="3"/>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4" name="Freeform 1030">
                <a:extLst>
                  <a:ext uri="{FF2B5EF4-FFF2-40B4-BE49-F238E27FC236}">
                    <a16:creationId xmlns="" xmlns:a16="http://schemas.microsoft.com/office/drawing/2014/main" id="{D8257EC0-51DA-4B8E-B0C1-0FA6C5AA8897}"/>
                  </a:ext>
                </a:extLst>
              </p:cNvPr>
              <p:cNvSpPr>
                <a:spLocks/>
              </p:cNvSpPr>
              <p:nvPr/>
            </p:nvSpPr>
            <p:spPr bwMode="auto">
              <a:xfrm>
                <a:off x="454256" y="4962174"/>
                <a:ext cx="13263" cy="23211"/>
              </a:xfrm>
              <a:custGeom>
                <a:avLst/>
                <a:gdLst>
                  <a:gd name="T0" fmla="*/ 3 w 3"/>
                  <a:gd name="T1" fmla="*/ 3 h 6"/>
                  <a:gd name="T2" fmla="*/ 2 w 3"/>
                  <a:gd name="T3" fmla="*/ 6 h 6"/>
                  <a:gd name="T4" fmla="*/ 0 w 3"/>
                  <a:gd name="T5" fmla="*/ 2 h 6"/>
                  <a:gd name="T6" fmla="*/ 3 w 3"/>
                  <a:gd name="T7" fmla="*/ 3 h 6"/>
                </a:gdLst>
                <a:ahLst/>
                <a:cxnLst>
                  <a:cxn ang="0">
                    <a:pos x="T0" y="T1"/>
                  </a:cxn>
                  <a:cxn ang="0">
                    <a:pos x="T2" y="T3"/>
                  </a:cxn>
                  <a:cxn ang="0">
                    <a:pos x="T4" y="T5"/>
                  </a:cxn>
                  <a:cxn ang="0">
                    <a:pos x="T6" y="T7"/>
                  </a:cxn>
                </a:cxnLst>
                <a:rect l="0" t="0" r="r" b="b"/>
                <a:pathLst>
                  <a:path w="3" h="6">
                    <a:moveTo>
                      <a:pt x="3" y="3"/>
                    </a:moveTo>
                    <a:cubicBezTo>
                      <a:pt x="2" y="4"/>
                      <a:pt x="2" y="5"/>
                      <a:pt x="2" y="6"/>
                    </a:cubicBezTo>
                    <a:cubicBezTo>
                      <a:pt x="0" y="6"/>
                      <a:pt x="1" y="4"/>
                      <a:pt x="0" y="2"/>
                    </a:cubicBezTo>
                    <a:cubicBezTo>
                      <a:pt x="2" y="0"/>
                      <a:pt x="2" y="3"/>
                      <a:pt x="3"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5" name="Freeform 1031">
                <a:extLst>
                  <a:ext uri="{FF2B5EF4-FFF2-40B4-BE49-F238E27FC236}">
                    <a16:creationId xmlns="" xmlns:a16="http://schemas.microsoft.com/office/drawing/2014/main" id="{A83C03F9-CFC3-46E2-9E18-CC4169C614C1}"/>
                  </a:ext>
                </a:extLst>
              </p:cNvPr>
              <p:cNvSpPr>
                <a:spLocks/>
              </p:cNvSpPr>
              <p:nvPr/>
            </p:nvSpPr>
            <p:spPr bwMode="auto">
              <a:xfrm>
                <a:off x="484099" y="4965491"/>
                <a:ext cx="13263" cy="16580"/>
              </a:xfrm>
              <a:custGeom>
                <a:avLst/>
                <a:gdLst>
                  <a:gd name="T0" fmla="*/ 0 w 3"/>
                  <a:gd name="T1" fmla="*/ 0 h 4"/>
                  <a:gd name="T2" fmla="*/ 2 w 3"/>
                  <a:gd name="T3" fmla="*/ 4 h 4"/>
                  <a:gd name="T4" fmla="*/ 0 w 3"/>
                  <a:gd name="T5" fmla="*/ 0 h 4"/>
                </a:gdLst>
                <a:ahLst/>
                <a:cxnLst>
                  <a:cxn ang="0">
                    <a:pos x="T0" y="T1"/>
                  </a:cxn>
                  <a:cxn ang="0">
                    <a:pos x="T2" y="T3"/>
                  </a:cxn>
                  <a:cxn ang="0">
                    <a:pos x="T4" y="T5"/>
                  </a:cxn>
                </a:cxnLst>
                <a:rect l="0" t="0" r="r" b="b"/>
                <a:pathLst>
                  <a:path w="3" h="4">
                    <a:moveTo>
                      <a:pt x="0" y="0"/>
                    </a:moveTo>
                    <a:cubicBezTo>
                      <a:pt x="2" y="0"/>
                      <a:pt x="3" y="3"/>
                      <a:pt x="2" y="4"/>
                    </a:cubicBezTo>
                    <a:cubicBezTo>
                      <a:pt x="0" y="4"/>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6" name="Freeform 1032">
                <a:extLst>
                  <a:ext uri="{FF2B5EF4-FFF2-40B4-BE49-F238E27FC236}">
                    <a16:creationId xmlns="" xmlns:a16="http://schemas.microsoft.com/office/drawing/2014/main" id="{BC313F10-09F8-4D8F-A9AF-7BDFB6A662BC}"/>
                  </a:ext>
                </a:extLst>
              </p:cNvPr>
              <p:cNvSpPr>
                <a:spLocks/>
              </p:cNvSpPr>
              <p:nvPr/>
            </p:nvSpPr>
            <p:spPr bwMode="auto">
              <a:xfrm>
                <a:off x="620044" y="4955543"/>
                <a:ext cx="19894" cy="26526"/>
              </a:xfrm>
              <a:custGeom>
                <a:avLst/>
                <a:gdLst>
                  <a:gd name="T0" fmla="*/ 5 w 5"/>
                  <a:gd name="T1" fmla="*/ 2 h 6"/>
                  <a:gd name="T2" fmla="*/ 5 w 5"/>
                  <a:gd name="T3" fmla="*/ 4 h 6"/>
                  <a:gd name="T4" fmla="*/ 1 w 5"/>
                  <a:gd name="T5" fmla="*/ 6 h 6"/>
                  <a:gd name="T6" fmla="*/ 0 w 5"/>
                  <a:gd name="T7" fmla="*/ 4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5" y="3"/>
                      <a:pt x="5" y="4"/>
                    </a:cubicBezTo>
                    <a:cubicBezTo>
                      <a:pt x="4" y="4"/>
                      <a:pt x="2" y="5"/>
                      <a:pt x="1" y="6"/>
                    </a:cubicBezTo>
                    <a:cubicBezTo>
                      <a:pt x="0" y="5"/>
                      <a:pt x="0" y="5"/>
                      <a:pt x="0" y="4"/>
                    </a:cubicBezTo>
                    <a:cubicBezTo>
                      <a:pt x="1" y="3"/>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7" name="Freeform 1033">
                <a:extLst>
                  <a:ext uri="{FF2B5EF4-FFF2-40B4-BE49-F238E27FC236}">
                    <a16:creationId xmlns="" xmlns:a16="http://schemas.microsoft.com/office/drawing/2014/main" id="{D3F2FF89-0408-475D-BC78-0D4CC8208402}"/>
                  </a:ext>
                </a:extLst>
              </p:cNvPr>
              <p:cNvSpPr>
                <a:spLocks/>
              </p:cNvSpPr>
              <p:nvPr/>
            </p:nvSpPr>
            <p:spPr bwMode="auto">
              <a:xfrm>
                <a:off x="629992" y="4972122"/>
                <a:ext cx="19894" cy="29843"/>
              </a:xfrm>
              <a:custGeom>
                <a:avLst/>
                <a:gdLst>
                  <a:gd name="T0" fmla="*/ 3 w 5"/>
                  <a:gd name="T1" fmla="*/ 1 h 7"/>
                  <a:gd name="T2" fmla="*/ 2 w 5"/>
                  <a:gd name="T3" fmla="*/ 2 h 7"/>
                  <a:gd name="T4" fmla="*/ 4 w 5"/>
                  <a:gd name="T5" fmla="*/ 3 h 7"/>
                  <a:gd name="T6" fmla="*/ 5 w 5"/>
                  <a:gd name="T7" fmla="*/ 4 h 7"/>
                  <a:gd name="T8" fmla="*/ 1 w 5"/>
                  <a:gd name="T9" fmla="*/ 7 h 7"/>
                  <a:gd name="T10" fmla="*/ 1 w 5"/>
                  <a:gd name="T11" fmla="*/ 4 h 7"/>
                  <a:gd name="T12" fmla="*/ 0 w 5"/>
                  <a:gd name="T13" fmla="*/ 3 h 7"/>
                  <a:gd name="T14" fmla="*/ 3 w 5"/>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3" y="1"/>
                    </a:moveTo>
                    <a:cubicBezTo>
                      <a:pt x="3" y="2"/>
                      <a:pt x="2" y="2"/>
                      <a:pt x="2" y="2"/>
                    </a:cubicBezTo>
                    <a:cubicBezTo>
                      <a:pt x="2" y="3"/>
                      <a:pt x="4" y="3"/>
                      <a:pt x="4" y="3"/>
                    </a:cubicBezTo>
                    <a:cubicBezTo>
                      <a:pt x="4" y="3"/>
                      <a:pt x="5" y="3"/>
                      <a:pt x="5" y="4"/>
                    </a:cubicBezTo>
                    <a:cubicBezTo>
                      <a:pt x="3" y="5"/>
                      <a:pt x="3" y="7"/>
                      <a:pt x="1" y="7"/>
                    </a:cubicBezTo>
                    <a:cubicBezTo>
                      <a:pt x="1" y="7"/>
                      <a:pt x="1" y="5"/>
                      <a:pt x="1" y="4"/>
                    </a:cubicBezTo>
                    <a:cubicBezTo>
                      <a:pt x="1" y="4"/>
                      <a:pt x="1" y="3"/>
                      <a:pt x="0" y="3"/>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8" name="Freeform 1034">
                <a:extLst>
                  <a:ext uri="{FF2B5EF4-FFF2-40B4-BE49-F238E27FC236}">
                    <a16:creationId xmlns="" xmlns:a16="http://schemas.microsoft.com/office/drawing/2014/main" id="{A0167E7D-C85E-4781-9C33-E9B879D0E60F}"/>
                  </a:ext>
                </a:extLst>
              </p:cNvPr>
              <p:cNvSpPr>
                <a:spLocks/>
              </p:cNvSpPr>
              <p:nvPr/>
            </p:nvSpPr>
            <p:spPr bwMode="auto">
              <a:xfrm>
                <a:off x="557045" y="4975437"/>
                <a:ext cx="16580" cy="16580"/>
              </a:xfrm>
              <a:custGeom>
                <a:avLst/>
                <a:gdLst>
                  <a:gd name="T0" fmla="*/ 4 w 4"/>
                  <a:gd name="T1" fmla="*/ 3 h 4"/>
                  <a:gd name="T2" fmla="*/ 1 w 4"/>
                  <a:gd name="T3" fmla="*/ 4 h 4"/>
                  <a:gd name="T4" fmla="*/ 4 w 4"/>
                  <a:gd name="T5" fmla="*/ 3 h 4"/>
                </a:gdLst>
                <a:ahLst/>
                <a:cxnLst>
                  <a:cxn ang="0">
                    <a:pos x="T0" y="T1"/>
                  </a:cxn>
                  <a:cxn ang="0">
                    <a:pos x="T2" y="T3"/>
                  </a:cxn>
                  <a:cxn ang="0">
                    <a:pos x="T4" y="T5"/>
                  </a:cxn>
                </a:cxnLst>
                <a:rect l="0" t="0" r="r" b="b"/>
                <a:pathLst>
                  <a:path w="4" h="4">
                    <a:moveTo>
                      <a:pt x="4" y="3"/>
                    </a:moveTo>
                    <a:cubicBezTo>
                      <a:pt x="3" y="3"/>
                      <a:pt x="2" y="4"/>
                      <a:pt x="1" y="4"/>
                    </a:cubicBezTo>
                    <a:cubicBezTo>
                      <a:pt x="0" y="1"/>
                      <a:pt x="4" y="0"/>
                      <a:pt x="4"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9" name="Freeform 1035">
                <a:extLst>
                  <a:ext uri="{FF2B5EF4-FFF2-40B4-BE49-F238E27FC236}">
                    <a16:creationId xmlns="" xmlns:a16="http://schemas.microsoft.com/office/drawing/2014/main" id="{B48CD9E0-43A7-4C7E-99E2-38BF127325B4}"/>
                  </a:ext>
                </a:extLst>
              </p:cNvPr>
              <p:cNvSpPr>
                <a:spLocks/>
              </p:cNvSpPr>
              <p:nvPr/>
            </p:nvSpPr>
            <p:spPr bwMode="auto">
              <a:xfrm>
                <a:off x="603466" y="4982068"/>
                <a:ext cx="19894" cy="19894"/>
              </a:xfrm>
              <a:custGeom>
                <a:avLst/>
                <a:gdLst>
                  <a:gd name="T0" fmla="*/ 4 w 5"/>
                  <a:gd name="T1" fmla="*/ 0 h 5"/>
                  <a:gd name="T2" fmla="*/ 5 w 5"/>
                  <a:gd name="T3" fmla="*/ 4 h 5"/>
                  <a:gd name="T4" fmla="*/ 2 w 5"/>
                  <a:gd name="T5" fmla="*/ 5 h 5"/>
                  <a:gd name="T6" fmla="*/ 0 w 5"/>
                  <a:gd name="T7" fmla="*/ 1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4" y="2"/>
                      <a:pt x="5" y="2"/>
                      <a:pt x="5" y="4"/>
                    </a:cubicBezTo>
                    <a:cubicBezTo>
                      <a:pt x="3" y="3"/>
                      <a:pt x="3" y="5"/>
                      <a:pt x="2" y="5"/>
                    </a:cubicBezTo>
                    <a:cubicBezTo>
                      <a:pt x="0" y="4"/>
                      <a:pt x="0" y="2"/>
                      <a:pt x="0" y="1"/>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0" name="Freeform 1036">
                <a:extLst>
                  <a:ext uri="{FF2B5EF4-FFF2-40B4-BE49-F238E27FC236}">
                    <a16:creationId xmlns="" xmlns:a16="http://schemas.microsoft.com/office/drawing/2014/main" id="{53E4E6B4-65C4-4CC2-AD13-1EFA714B39B5}"/>
                  </a:ext>
                </a:extLst>
              </p:cNvPr>
              <p:cNvSpPr>
                <a:spLocks/>
              </p:cNvSpPr>
              <p:nvPr/>
            </p:nvSpPr>
            <p:spPr bwMode="auto">
              <a:xfrm>
                <a:off x="563677" y="4992017"/>
                <a:ext cx="9948" cy="9948"/>
              </a:xfrm>
              <a:custGeom>
                <a:avLst/>
                <a:gdLst>
                  <a:gd name="T0" fmla="*/ 0 w 2"/>
                  <a:gd name="T1" fmla="*/ 2 h 2"/>
                  <a:gd name="T2" fmla="*/ 0 w 2"/>
                  <a:gd name="T3" fmla="*/ 0 h 2"/>
                  <a:gd name="T4" fmla="*/ 2 w 2"/>
                  <a:gd name="T5" fmla="*/ 1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0" y="1"/>
                      <a:pt x="0" y="0"/>
                    </a:cubicBezTo>
                    <a:cubicBezTo>
                      <a:pt x="1" y="0"/>
                      <a:pt x="2" y="1"/>
                      <a:pt x="2" y="1"/>
                    </a:cubicBezTo>
                    <a:cubicBezTo>
                      <a:pt x="2" y="2"/>
                      <a:pt x="1" y="2"/>
                      <a:pt x="0"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1" name="Freeform 1037">
                <a:extLst>
                  <a:ext uri="{FF2B5EF4-FFF2-40B4-BE49-F238E27FC236}">
                    <a16:creationId xmlns="" xmlns:a16="http://schemas.microsoft.com/office/drawing/2014/main" id="{938EA2F0-6219-419F-AC01-6419EF60C1F3}"/>
                  </a:ext>
                </a:extLst>
              </p:cNvPr>
              <p:cNvSpPr>
                <a:spLocks/>
              </p:cNvSpPr>
              <p:nvPr/>
            </p:nvSpPr>
            <p:spPr bwMode="auto">
              <a:xfrm>
                <a:off x="450941" y="5005280"/>
                <a:ext cx="16580" cy="19894"/>
              </a:xfrm>
              <a:custGeom>
                <a:avLst/>
                <a:gdLst>
                  <a:gd name="T0" fmla="*/ 0 w 4"/>
                  <a:gd name="T1" fmla="*/ 0 h 5"/>
                  <a:gd name="T2" fmla="*/ 3 w 4"/>
                  <a:gd name="T3" fmla="*/ 1 h 5"/>
                  <a:gd name="T4" fmla="*/ 2 w 4"/>
                  <a:gd name="T5" fmla="*/ 2 h 5"/>
                  <a:gd name="T6" fmla="*/ 4 w 4"/>
                  <a:gd name="T7" fmla="*/ 4 h 5"/>
                  <a:gd name="T8" fmla="*/ 1 w 4"/>
                  <a:gd name="T9" fmla="*/ 3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cubicBezTo>
                      <a:pt x="0" y="0"/>
                      <a:pt x="2" y="0"/>
                      <a:pt x="3" y="1"/>
                    </a:cubicBezTo>
                    <a:cubicBezTo>
                      <a:pt x="3" y="2"/>
                      <a:pt x="3" y="3"/>
                      <a:pt x="2" y="2"/>
                    </a:cubicBezTo>
                    <a:cubicBezTo>
                      <a:pt x="2" y="4"/>
                      <a:pt x="4" y="3"/>
                      <a:pt x="4" y="4"/>
                    </a:cubicBezTo>
                    <a:cubicBezTo>
                      <a:pt x="2" y="5"/>
                      <a:pt x="3" y="3"/>
                      <a:pt x="1" y="3"/>
                    </a:cubicBezTo>
                    <a:cubicBezTo>
                      <a:pt x="2" y="1"/>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2" name="Freeform 1038">
                <a:extLst>
                  <a:ext uri="{FF2B5EF4-FFF2-40B4-BE49-F238E27FC236}">
                    <a16:creationId xmlns="" xmlns:a16="http://schemas.microsoft.com/office/drawing/2014/main" id="{CA17F5BD-E300-4DE5-A211-5AAA6CB7510C}"/>
                  </a:ext>
                </a:extLst>
              </p:cNvPr>
              <p:cNvSpPr>
                <a:spLocks/>
              </p:cNvSpPr>
              <p:nvPr/>
            </p:nvSpPr>
            <p:spPr bwMode="auto">
              <a:xfrm>
                <a:off x="613412" y="5001963"/>
                <a:ext cx="16580" cy="9948"/>
              </a:xfrm>
              <a:custGeom>
                <a:avLst/>
                <a:gdLst>
                  <a:gd name="T0" fmla="*/ 2 w 4"/>
                  <a:gd name="T1" fmla="*/ 0 h 3"/>
                  <a:gd name="T2" fmla="*/ 3 w 4"/>
                  <a:gd name="T3" fmla="*/ 0 h 3"/>
                  <a:gd name="T4" fmla="*/ 3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3" y="0"/>
                      <a:pt x="3" y="0"/>
                    </a:cubicBezTo>
                    <a:cubicBezTo>
                      <a:pt x="4" y="1"/>
                      <a:pt x="3" y="2"/>
                      <a:pt x="3" y="3"/>
                    </a:cubicBezTo>
                    <a:cubicBezTo>
                      <a:pt x="1" y="3"/>
                      <a:pt x="0" y="3"/>
                      <a:pt x="0" y="2"/>
                    </a:cubicBezTo>
                    <a:cubicBezTo>
                      <a:pt x="1" y="0"/>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3" name="Freeform 1039">
                <a:extLst>
                  <a:ext uri="{FF2B5EF4-FFF2-40B4-BE49-F238E27FC236}">
                    <a16:creationId xmlns="" xmlns:a16="http://schemas.microsoft.com/office/drawing/2014/main" id="{F7FE28DD-A0BF-4BED-882D-676E177145F8}"/>
                  </a:ext>
                </a:extLst>
              </p:cNvPr>
              <p:cNvSpPr>
                <a:spLocks/>
              </p:cNvSpPr>
              <p:nvPr/>
            </p:nvSpPr>
            <p:spPr bwMode="auto">
              <a:xfrm>
                <a:off x="490730" y="5008594"/>
                <a:ext cx="9948" cy="6631"/>
              </a:xfrm>
              <a:custGeom>
                <a:avLst/>
                <a:gdLst>
                  <a:gd name="T0" fmla="*/ 1 w 2"/>
                  <a:gd name="T1" fmla="*/ 0 h 2"/>
                  <a:gd name="T2" fmla="*/ 1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2"/>
                      <a:pt x="1" y="2"/>
                    </a:cubicBezTo>
                    <a:cubicBezTo>
                      <a:pt x="1"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4" name="Freeform 1040">
                <a:extLst>
                  <a:ext uri="{FF2B5EF4-FFF2-40B4-BE49-F238E27FC236}">
                    <a16:creationId xmlns="" xmlns:a16="http://schemas.microsoft.com/office/drawing/2014/main" id="{4CB1B38F-CF1A-405B-9D03-F21540DFCF29}"/>
                  </a:ext>
                </a:extLst>
              </p:cNvPr>
              <p:cNvSpPr>
                <a:spLocks/>
              </p:cNvSpPr>
              <p:nvPr/>
            </p:nvSpPr>
            <p:spPr bwMode="auto">
              <a:xfrm>
                <a:off x="510625" y="5008594"/>
                <a:ext cx="9948" cy="6631"/>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1" y="0"/>
                      <a:pt x="2" y="0"/>
                      <a:pt x="2" y="1"/>
                    </a:cubicBezTo>
                    <a:cubicBezTo>
                      <a:pt x="2"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5" name="Freeform 1041">
                <a:extLst>
                  <a:ext uri="{FF2B5EF4-FFF2-40B4-BE49-F238E27FC236}">
                    <a16:creationId xmlns="" xmlns:a16="http://schemas.microsoft.com/office/drawing/2014/main" id="{87FC37A2-3794-4FE9-8E2C-767BBB921C14}"/>
                  </a:ext>
                </a:extLst>
              </p:cNvPr>
              <p:cNvSpPr>
                <a:spLocks/>
              </p:cNvSpPr>
              <p:nvPr/>
            </p:nvSpPr>
            <p:spPr bwMode="auto">
              <a:xfrm>
                <a:off x="490730" y="5011911"/>
                <a:ext cx="26526" cy="29843"/>
              </a:xfrm>
              <a:custGeom>
                <a:avLst/>
                <a:gdLst>
                  <a:gd name="T0" fmla="*/ 6 w 6"/>
                  <a:gd name="T1" fmla="*/ 1 h 7"/>
                  <a:gd name="T2" fmla="*/ 3 w 6"/>
                  <a:gd name="T3" fmla="*/ 3 h 7"/>
                  <a:gd name="T4" fmla="*/ 3 w 6"/>
                  <a:gd name="T5" fmla="*/ 6 h 7"/>
                  <a:gd name="T6" fmla="*/ 0 w 6"/>
                  <a:gd name="T7" fmla="*/ 7 h 7"/>
                  <a:gd name="T8" fmla="*/ 1 w 6"/>
                  <a:gd name="T9" fmla="*/ 6 h 7"/>
                  <a:gd name="T10" fmla="*/ 6 w 6"/>
                  <a:gd name="T11" fmla="*/ 1 h 7"/>
                </a:gdLst>
                <a:ahLst/>
                <a:cxnLst>
                  <a:cxn ang="0">
                    <a:pos x="T0" y="T1"/>
                  </a:cxn>
                  <a:cxn ang="0">
                    <a:pos x="T2" y="T3"/>
                  </a:cxn>
                  <a:cxn ang="0">
                    <a:pos x="T4" y="T5"/>
                  </a:cxn>
                  <a:cxn ang="0">
                    <a:pos x="T6" y="T7"/>
                  </a:cxn>
                  <a:cxn ang="0">
                    <a:pos x="T8" y="T9"/>
                  </a:cxn>
                  <a:cxn ang="0">
                    <a:pos x="T10" y="T11"/>
                  </a:cxn>
                </a:cxnLst>
                <a:rect l="0" t="0" r="r" b="b"/>
                <a:pathLst>
                  <a:path w="6" h="7">
                    <a:moveTo>
                      <a:pt x="6" y="1"/>
                    </a:moveTo>
                    <a:cubicBezTo>
                      <a:pt x="6" y="3"/>
                      <a:pt x="5" y="4"/>
                      <a:pt x="3" y="3"/>
                    </a:cubicBezTo>
                    <a:cubicBezTo>
                      <a:pt x="3" y="6"/>
                      <a:pt x="3" y="6"/>
                      <a:pt x="3" y="6"/>
                    </a:cubicBezTo>
                    <a:cubicBezTo>
                      <a:pt x="2" y="6"/>
                      <a:pt x="1" y="7"/>
                      <a:pt x="0" y="7"/>
                    </a:cubicBezTo>
                    <a:cubicBezTo>
                      <a:pt x="0" y="6"/>
                      <a:pt x="0" y="5"/>
                      <a:pt x="1" y="6"/>
                    </a:cubicBezTo>
                    <a:cubicBezTo>
                      <a:pt x="0" y="2"/>
                      <a:pt x="3"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6" name="Freeform 1042">
                <a:extLst>
                  <a:ext uri="{FF2B5EF4-FFF2-40B4-BE49-F238E27FC236}">
                    <a16:creationId xmlns="" xmlns:a16="http://schemas.microsoft.com/office/drawing/2014/main" id="{2AEE7683-606B-484C-84F1-66EAFD230D63}"/>
                  </a:ext>
                </a:extLst>
              </p:cNvPr>
              <p:cNvSpPr>
                <a:spLocks/>
              </p:cNvSpPr>
              <p:nvPr/>
            </p:nvSpPr>
            <p:spPr bwMode="auto">
              <a:xfrm>
                <a:off x="450941" y="5025174"/>
                <a:ext cx="9948" cy="3317"/>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1"/>
                      <a:pt x="0" y="0"/>
                    </a:cubicBezTo>
                    <a:cubicBezTo>
                      <a:pt x="0" y="0"/>
                      <a:pt x="2"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7" name="Freeform 1043">
                <a:extLst>
                  <a:ext uri="{FF2B5EF4-FFF2-40B4-BE49-F238E27FC236}">
                    <a16:creationId xmlns="" xmlns:a16="http://schemas.microsoft.com/office/drawing/2014/main" id="{19E81F67-6AE0-4548-92A6-379F862F162B}"/>
                  </a:ext>
                </a:extLst>
              </p:cNvPr>
              <p:cNvSpPr>
                <a:spLocks/>
              </p:cNvSpPr>
              <p:nvPr/>
            </p:nvSpPr>
            <p:spPr bwMode="auto">
              <a:xfrm>
                <a:off x="470836" y="5031806"/>
                <a:ext cx="9948" cy="13263"/>
              </a:xfrm>
              <a:custGeom>
                <a:avLst/>
                <a:gdLst>
                  <a:gd name="T0" fmla="*/ 1 w 2"/>
                  <a:gd name="T1" fmla="*/ 0 h 3"/>
                  <a:gd name="T2" fmla="*/ 2 w 2"/>
                  <a:gd name="T3" fmla="*/ 0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2" y="0"/>
                      <a:pt x="2" y="0"/>
                      <a:pt x="2" y="0"/>
                    </a:cubicBezTo>
                    <a:cubicBezTo>
                      <a:pt x="2" y="1"/>
                      <a:pt x="2" y="3"/>
                      <a:pt x="1" y="2"/>
                    </a:cubicBezTo>
                    <a:cubicBezTo>
                      <a:pt x="0"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8" name="Freeform 1044">
                <a:extLst>
                  <a:ext uri="{FF2B5EF4-FFF2-40B4-BE49-F238E27FC236}">
                    <a16:creationId xmlns="" xmlns:a16="http://schemas.microsoft.com/office/drawing/2014/main" id="{F97B3255-29CA-4EA3-8672-CF7BB6B0EA39}"/>
                  </a:ext>
                </a:extLst>
              </p:cNvPr>
              <p:cNvSpPr>
                <a:spLocks/>
              </p:cNvSpPr>
              <p:nvPr/>
            </p:nvSpPr>
            <p:spPr bwMode="auto">
              <a:xfrm>
                <a:off x="487414" y="5028489"/>
                <a:ext cx="49737" cy="43106"/>
              </a:xfrm>
              <a:custGeom>
                <a:avLst/>
                <a:gdLst>
                  <a:gd name="T0" fmla="*/ 9 w 12"/>
                  <a:gd name="T1" fmla="*/ 4 h 11"/>
                  <a:gd name="T2" fmla="*/ 5 w 12"/>
                  <a:gd name="T3" fmla="*/ 5 h 11"/>
                  <a:gd name="T4" fmla="*/ 4 w 12"/>
                  <a:gd name="T5" fmla="*/ 8 h 11"/>
                  <a:gd name="T6" fmla="*/ 5 w 12"/>
                  <a:gd name="T7" fmla="*/ 6 h 11"/>
                  <a:gd name="T8" fmla="*/ 9 w 12"/>
                  <a:gd name="T9" fmla="*/ 4 h 11"/>
                  <a:gd name="T10" fmla="*/ 8 w 12"/>
                  <a:gd name="T11" fmla="*/ 8 h 11"/>
                  <a:gd name="T12" fmla="*/ 8 w 12"/>
                  <a:gd name="T13" fmla="*/ 10 h 11"/>
                  <a:gd name="T14" fmla="*/ 6 w 12"/>
                  <a:gd name="T15" fmla="*/ 10 h 11"/>
                  <a:gd name="T16" fmla="*/ 7 w 12"/>
                  <a:gd name="T17" fmla="*/ 8 h 11"/>
                  <a:gd name="T18" fmla="*/ 6 w 12"/>
                  <a:gd name="T19" fmla="*/ 7 h 11"/>
                  <a:gd name="T20" fmla="*/ 5 w 12"/>
                  <a:gd name="T21" fmla="*/ 9 h 11"/>
                  <a:gd name="T22" fmla="*/ 5 w 12"/>
                  <a:gd name="T23" fmla="*/ 11 h 11"/>
                  <a:gd name="T24" fmla="*/ 2 w 12"/>
                  <a:gd name="T25" fmla="*/ 10 h 11"/>
                  <a:gd name="T26" fmla="*/ 3 w 12"/>
                  <a:gd name="T27" fmla="*/ 9 h 11"/>
                  <a:gd name="T28" fmla="*/ 9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9" y="4"/>
                    </a:moveTo>
                    <a:cubicBezTo>
                      <a:pt x="7" y="4"/>
                      <a:pt x="7" y="6"/>
                      <a:pt x="5" y="5"/>
                    </a:cubicBezTo>
                    <a:cubicBezTo>
                      <a:pt x="4" y="6"/>
                      <a:pt x="4" y="7"/>
                      <a:pt x="4" y="8"/>
                    </a:cubicBezTo>
                    <a:cubicBezTo>
                      <a:pt x="5" y="8"/>
                      <a:pt x="4" y="7"/>
                      <a:pt x="5" y="6"/>
                    </a:cubicBezTo>
                    <a:cubicBezTo>
                      <a:pt x="7" y="6"/>
                      <a:pt x="8" y="5"/>
                      <a:pt x="9" y="4"/>
                    </a:cubicBezTo>
                    <a:cubicBezTo>
                      <a:pt x="12" y="5"/>
                      <a:pt x="10" y="8"/>
                      <a:pt x="8" y="8"/>
                    </a:cubicBezTo>
                    <a:cubicBezTo>
                      <a:pt x="8" y="9"/>
                      <a:pt x="8" y="9"/>
                      <a:pt x="8" y="10"/>
                    </a:cubicBezTo>
                    <a:cubicBezTo>
                      <a:pt x="8" y="10"/>
                      <a:pt x="7" y="10"/>
                      <a:pt x="6" y="10"/>
                    </a:cubicBezTo>
                    <a:cubicBezTo>
                      <a:pt x="6" y="9"/>
                      <a:pt x="7" y="9"/>
                      <a:pt x="7" y="8"/>
                    </a:cubicBezTo>
                    <a:cubicBezTo>
                      <a:pt x="7" y="7"/>
                      <a:pt x="7" y="8"/>
                      <a:pt x="6" y="7"/>
                    </a:cubicBezTo>
                    <a:cubicBezTo>
                      <a:pt x="5" y="7"/>
                      <a:pt x="6" y="10"/>
                      <a:pt x="5" y="9"/>
                    </a:cubicBezTo>
                    <a:cubicBezTo>
                      <a:pt x="5" y="10"/>
                      <a:pt x="5" y="10"/>
                      <a:pt x="5" y="11"/>
                    </a:cubicBezTo>
                    <a:cubicBezTo>
                      <a:pt x="4" y="11"/>
                      <a:pt x="3" y="11"/>
                      <a:pt x="2" y="10"/>
                    </a:cubicBezTo>
                    <a:cubicBezTo>
                      <a:pt x="2" y="9"/>
                      <a:pt x="3" y="9"/>
                      <a:pt x="3" y="9"/>
                    </a:cubicBezTo>
                    <a:cubicBezTo>
                      <a:pt x="0" y="5"/>
                      <a:pt x="8" y="0"/>
                      <a:pt x="9"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9" name="Freeform 1045">
                <a:extLst>
                  <a:ext uri="{FF2B5EF4-FFF2-40B4-BE49-F238E27FC236}">
                    <a16:creationId xmlns="" xmlns:a16="http://schemas.microsoft.com/office/drawing/2014/main" id="{DB2B3F30-5CE3-4E17-8F23-800CDE9E5F9E}"/>
                  </a:ext>
                </a:extLst>
              </p:cNvPr>
              <p:cNvSpPr>
                <a:spLocks/>
              </p:cNvSpPr>
              <p:nvPr/>
            </p:nvSpPr>
            <p:spPr bwMode="auto">
              <a:xfrm>
                <a:off x="537151" y="5048383"/>
                <a:ext cx="9948" cy="16580"/>
              </a:xfrm>
              <a:custGeom>
                <a:avLst/>
                <a:gdLst>
                  <a:gd name="T0" fmla="*/ 0 w 3"/>
                  <a:gd name="T1" fmla="*/ 0 h 4"/>
                  <a:gd name="T2" fmla="*/ 2 w 3"/>
                  <a:gd name="T3" fmla="*/ 0 h 4"/>
                  <a:gd name="T4" fmla="*/ 3 w 3"/>
                  <a:gd name="T5" fmla="*/ 3 h 4"/>
                  <a:gd name="T6" fmla="*/ 1 w 3"/>
                  <a:gd name="T7" fmla="*/ 4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2" y="0"/>
                      <a:pt x="2" y="0"/>
                      <a:pt x="2" y="0"/>
                    </a:cubicBezTo>
                    <a:cubicBezTo>
                      <a:pt x="2" y="1"/>
                      <a:pt x="3" y="1"/>
                      <a:pt x="3" y="3"/>
                    </a:cubicBezTo>
                    <a:cubicBezTo>
                      <a:pt x="2" y="3"/>
                      <a:pt x="2" y="2"/>
                      <a:pt x="1" y="4"/>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0" name="Freeform 1046">
                <a:extLst>
                  <a:ext uri="{FF2B5EF4-FFF2-40B4-BE49-F238E27FC236}">
                    <a16:creationId xmlns="" xmlns:a16="http://schemas.microsoft.com/office/drawing/2014/main" id="{28E434E7-967F-4068-B144-46C4CA77D1F6}"/>
                  </a:ext>
                </a:extLst>
              </p:cNvPr>
              <p:cNvSpPr>
                <a:spLocks/>
              </p:cNvSpPr>
              <p:nvPr/>
            </p:nvSpPr>
            <p:spPr bwMode="auto">
              <a:xfrm>
                <a:off x="520571" y="5058332"/>
                <a:ext cx="16580" cy="9948"/>
              </a:xfrm>
              <a:custGeom>
                <a:avLst/>
                <a:gdLst>
                  <a:gd name="T0" fmla="*/ 4 w 4"/>
                  <a:gd name="T1" fmla="*/ 1 h 3"/>
                  <a:gd name="T2" fmla="*/ 2 w 4"/>
                  <a:gd name="T3" fmla="*/ 3 h 3"/>
                  <a:gd name="T4" fmla="*/ 1 w 4"/>
                  <a:gd name="T5" fmla="*/ 3 h 3"/>
                  <a:gd name="T6" fmla="*/ 4 w 4"/>
                  <a:gd name="T7" fmla="*/ 1 h 3"/>
                </a:gdLst>
                <a:ahLst/>
                <a:cxnLst>
                  <a:cxn ang="0">
                    <a:pos x="T0" y="T1"/>
                  </a:cxn>
                  <a:cxn ang="0">
                    <a:pos x="T2" y="T3"/>
                  </a:cxn>
                  <a:cxn ang="0">
                    <a:pos x="T4" y="T5"/>
                  </a:cxn>
                  <a:cxn ang="0">
                    <a:pos x="T6" y="T7"/>
                  </a:cxn>
                </a:cxnLst>
                <a:rect l="0" t="0" r="r" b="b"/>
                <a:pathLst>
                  <a:path w="4" h="3">
                    <a:moveTo>
                      <a:pt x="4" y="1"/>
                    </a:moveTo>
                    <a:cubicBezTo>
                      <a:pt x="4" y="2"/>
                      <a:pt x="2" y="1"/>
                      <a:pt x="2" y="3"/>
                    </a:cubicBezTo>
                    <a:cubicBezTo>
                      <a:pt x="1" y="3"/>
                      <a:pt x="1" y="3"/>
                      <a:pt x="1" y="3"/>
                    </a:cubicBezTo>
                    <a:cubicBezTo>
                      <a:pt x="0" y="1"/>
                      <a:pt x="3" y="0"/>
                      <a:pt x="4"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1" name="Freeform 1047">
                <a:extLst>
                  <a:ext uri="{FF2B5EF4-FFF2-40B4-BE49-F238E27FC236}">
                    <a16:creationId xmlns="" xmlns:a16="http://schemas.microsoft.com/office/drawing/2014/main" id="{547B49B9-632C-4564-9293-DDC2F4BFB78D}"/>
                  </a:ext>
                </a:extLst>
              </p:cNvPr>
              <p:cNvSpPr>
                <a:spLocks/>
              </p:cNvSpPr>
              <p:nvPr/>
            </p:nvSpPr>
            <p:spPr bwMode="auto">
              <a:xfrm>
                <a:off x="497362" y="5071595"/>
                <a:ext cx="13263" cy="23211"/>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4" y="2"/>
                      <a:pt x="2" y="3"/>
                      <a:pt x="0" y="5"/>
                    </a:cubicBezTo>
                    <a:cubicBezTo>
                      <a:pt x="0" y="3"/>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2" name="Freeform 1048">
                <a:extLst>
                  <a:ext uri="{FF2B5EF4-FFF2-40B4-BE49-F238E27FC236}">
                    <a16:creationId xmlns="" xmlns:a16="http://schemas.microsoft.com/office/drawing/2014/main" id="{4D36FDAB-E097-4365-93D1-7360BC04B107}"/>
                  </a:ext>
                </a:extLst>
              </p:cNvPr>
              <p:cNvSpPr>
                <a:spLocks/>
              </p:cNvSpPr>
              <p:nvPr/>
            </p:nvSpPr>
            <p:spPr bwMode="auto">
              <a:xfrm>
                <a:off x="480782" y="5071595"/>
                <a:ext cx="43106" cy="49737"/>
              </a:xfrm>
              <a:custGeom>
                <a:avLst/>
                <a:gdLst>
                  <a:gd name="T0" fmla="*/ 11 w 11"/>
                  <a:gd name="T1" fmla="*/ 0 h 12"/>
                  <a:gd name="T2" fmla="*/ 7 w 11"/>
                  <a:gd name="T3" fmla="*/ 7 h 12"/>
                  <a:gd name="T4" fmla="*/ 4 w 11"/>
                  <a:gd name="T5" fmla="*/ 9 h 12"/>
                  <a:gd name="T6" fmla="*/ 2 w 11"/>
                  <a:gd name="T7" fmla="*/ 12 h 12"/>
                  <a:gd name="T8" fmla="*/ 2 w 11"/>
                  <a:gd name="T9" fmla="*/ 9 h 12"/>
                  <a:gd name="T10" fmla="*/ 11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11" y="0"/>
                    </a:moveTo>
                    <a:cubicBezTo>
                      <a:pt x="11" y="3"/>
                      <a:pt x="7" y="3"/>
                      <a:pt x="7" y="7"/>
                    </a:cubicBezTo>
                    <a:cubicBezTo>
                      <a:pt x="6" y="8"/>
                      <a:pt x="5" y="8"/>
                      <a:pt x="4" y="9"/>
                    </a:cubicBezTo>
                    <a:cubicBezTo>
                      <a:pt x="3" y="9"/>
                      <a:pt x="3" y="11"/>
                      <a:pt x="2" y="12"/>
                    </a:cubicBezTo>
                    <a:cubicBezTo>
                      <a:pt x="0" y="12"/>
                      <a:pt x="2" y="9"/>
                      <a:pt x="2" y="9"/>
                    </a:cubicBezTo>
                    <a:cubicBezTo>
                      <a:pt x="6" y="8"/>
                      <a:pt x="6"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3" name="Freeform 1049">
                <a:extLst>
                  <a:ext uri="{FF2B5EF4-FFF2-40B4-BE49-F238E27FC236}">
                    <a16:creationId xmlns="" xmlns:a16="http://schemas.microsoft.com/office/drawing/2014/main" id="{48CF7868-81EB-4452-9279-64F95DC2AA6F}"/>
                  </a:ext>
                </a:extLst>
              </p:cNvPr>
              <p:cNvSpPr>
                <a:spLocks/>
              </p:cNvSpPr>
              <p:nvPr/>
            </p:nvSpPr>
            <p:spPr bwMode="auto">
              <a:xfrm>
                <a:off x="377995" y="5101435"/>
                <a:ext cx="13263" cy="6631"/>
              </a:xfrm>
              <a:custGeom>
                <a:avLst/>
                <a:gdLst>
                  <a:gd name="T0" fmla="*/ 2 w 3"/>
                  <a:gd name="T1" fmla="*/ 0 h 2"/>
                  <a:gd name="T2" fmla="*/ 0 w 3"/>
                  <a:gd name="T3" fmla="*/ 2 h 2"/>
                  <a:gd name="T4" fmla="*/ 0 w 3"/>
                  <a:gd name="T5" fmla="*/ 0 h 2"/>
                  <a:gd name="T6" fmla="*/ 2 w 3"/>
                  <a:gd name="T7" fmla="*/ 0 h 2"/>
                </a:gdLst>
                <a:ahLst/>
                <a:cxnLst>
                  <a:cxn ang="0">
                    <a:pos x="T0" y="T1"/>
                  </a:cxn>
                  <a:cxn ang="0">
                    <a:pos x="T2" y="T3"/>
                  </a:cxn>
                  <a:cxn ang="0">
                    <a:pos x="T4" y="T5"/>
                  </a:cxn>
                  <a:cxn ang="0">
                    <a:pos x="T6" y="T7"/>
                  </a:cxn>
                </a:cxnLst>
                <a:rect l="0" t="0" r="r" b="b"/>
                <a:pathLst>
                  <a:path w="3" h="2">
                    <a:moveTo>
                      <a:pt x="2" y="0"/>
                    </a:moveTo>
                    <a:cubicBezTo>
                      <a:pt x="3" y="2"/>
                      <a:pt x="1" y="2"/>
                      <a:pt x="0" y="2"/>
                    </a:cubicBezTo>
                    <a:cubicBezTo>
                      <a:pt x="0" y="0"/>
                      <a:pt x="0" y="0"/>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4" name="Freeform 1050">
                <a:extLst>
                  <a:ext uri="{FF2B5EF4-FFF2-40B4-BE49-F238E27FC236}">
                    <a16:creationId xmlns="" xmlns:a16="http://schemas.microsoft.com/office/drawing/2014/main" id="{07074AA4-C9CD-4912-B697-81A51069FCC5}"/>
                  </a:ext>
                </a:extLst>
              </p:cNvPr>
              <p:cNvSpPr>
                <a:spLocks/>
              </p:cNvSpPr>
              <p:nvPr/>
            </p:nvSpPr>
            <p:spPr bwMode="auto">
              <a:xfrm>
                <a:off x="371364" y="5108067"/>
                <a:ext cx="26526" cy="29843"/>
              </a:xfrm>
              <a:custGeom>
                <a:avLst/>
                <a:gdLst>
                  <a:gd name="T0" fmla="*/ 3 w 7"/>
                  <a:gd name="T1" fmla="*/ 0 h 7"/>
                  <a:gd name="T2" fmla="*/ 5 w 7"/>
                  <a:gd name="T3" fmla="*/ 0 h 7"/>
                  <a:gd name="T4" fmla="*/ 1 w 7"/>
                  <a:gd name="T5" fmla="*/ 6 h 7"/>
                  <a:gd name="T6" fmla="*/ 0 w 7"/>
                  <a:gd name="T7" fmla="*/ 7 h 7"/>
                  <a:gd name="T8" fmla="*/ 1 w 7"/>
                  <a:gd name="T9" fmla="*/ 5 h 7"/>
                  <a:gd name="T10" fmla="*/ 4 w 7"/>
                  <a:gd name="T11" fmla="*/ 2 h 7"/>
                  <a:gd name="T12" fmla="*/ 3 w 7"/>
                  <a:gd name="T13" fmla="*/ 1 h 7"/>
                  <a:gd name="T14" fmla="*/ 3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3" y="0"/>
                    </a:moveTo>
                    <a:cubicBezTo>
                      <a:pt x="4" y="0"/>
                      <a:pt x="4" y="0"/>
                      <a:pt x="5" y="0"/>
                    </a:cubicBezTo>
                    <a:cubicBezTo>
                      <a:pt x="7" y="4"/>
                      <a:pt x="4" y="7"/>
                      <a:pt x="1" y="6"/>
                    </a:cubicBezTo>
                    <a:cubicBezTo>
                      <a:pt x="0" y="6"/>
                      <a:pt x="1" y="7"/>
                      <a:pt x="0" y="7"/>
                    </a:cubicBezTo>
                    <a:cubicBezTo>
                      <a:pt x="0" y="6"/>
                      <a:pt x="1" y="5"/>
                      <a:pt x="1" y="5"/>
                    </a:cubicBezTo>
                    <a:cubicBezTo>
                      <a:pt x="3" y="5"/>
                      <a:pt x="5" y="5"/>
                      <a:pt x="4" y="2"/>
                    </a:cubicBezTo>
                    <a:cubicBezTo>
                      <a:pt x="4" y="1"/>
                      <a:pt x="3" y="2"/>
                      <a:pt x="3" y="1"/>
                    </a:cubicBezTo>
                    <a:lnTo>
                      <a:pt x="3"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5" name="Freeform 1051">
                <a:extLst>
                  <a:ext uri="{FF2B5EF4-FFF2-40B4-BE49-F238E27FC236}">
                    <a16:creationId xmlns="" xmlns:a16="http://schemas.microsoft.com/office/drawing/2014/main" id="{5BCEB5EC-7F6E-4DDE-905D-CAC98B16D351}"/>
                  </a:ext>
                </a:extLst>
              </p:cNvPr>
              <p:cNvSpPr>
                <a:spLocks/>
              </p:cNvSpPr>
              <p:nvPr/>
            </p:nvSpPr>
            <p:spPr bwMode="auto">
              <a:xfrm>
                <a:off x="470836" y="5104752"/>
                <a:ext cx="9948" cy="16580"/>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2"/>
                      <a:pt x="2" y="4"/>
                      <a:pt x="0" y="4"/>
                    </a:cubicBezTo>
                    <a:cubicBezTo>
                      <a:pt x="0" y="2"/>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6" name="Freeform 1052">
                <a:extLst>
                  <a:ext uri="{FF2B5EF4-FFF2-40B4-BE49-F238E27FC236}">
                    <a16:creationId xmlns="" xmlns:a16="http://schemas.microsoft.com/office/drawing/2014/main" id="{7713CCEF-38C4-4C3A-9809-A1CC073ADD64}"/>
                  </a:ext>
                </a:extLst>
              </p:cNvPr>
              <p:cNvSpPr>
                <a:spLocks/>
              </p:cNvSpPr>
              <p:nvPr/>
            </p:nvSpPr>
            <p:spPr bwMode="auto">
              <a:xfrm>
                <a:off x="480782" y="5124647"/>
                <a:ext cx="6631" cy="9948"/>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0" y="2"/>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7" name="Rectangle 1053">
                <a:extLst>
                  <a:ext uri="{FF2B5EF4-FFF2-40B4-BE49-F238E27FC236}">
                    <a16:creationId xmlns="" xmlns:a16="http://schemas.microsoft.com/office/drawing/2014/main" id="{E3ED9285-E1F1-4623-8F6B-86559C7D6CCE}"/>
                  </a:ext>
                </a:extLst>
              </p:cNvPr>
              <p:cNvSpPr>
                <a:spLocks noChangeArrowheads="1"/>
              </p:cNvSpPr>
              <p:nvPr/>
            </p:nvSpPr>
            <p:spPr bwMode="auto">
              <a:xfrm>
                <a:off x="470836" y="5134593"/>
                <a:ext cx="9948" cy="6631"/>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8" name="Freeform 1054">
                <a:extLst>
                  <a:ext uri="{FF2B5EF4-FFF2-40B4-BE49-F238E27FC236}">
                    <a16:creationId xmlns="" xmlns:a16="http://schemas.microsoft.com/office/drawing/2014/main" id="{42EEE908-4307-41D4-B15A-44F5062DFBD8}"/>
                  </a:ext>
                </a:extLst>
              </p:cNvPr>
              <p:cNvSpPr>
                <a:spLocks/>
              </p:cNvSpPr>
              <p:nvPr/>
            </p:nvSpPr>
            <p:spPr bwMode="auto">
              <a:xfrm>
                <a:off x="464204" y="5137910"/>
                <a:ext cx="6631" cy="23211"/>
              </a:xfrm>
              <a:custGeom>
                <a:avLst/>
                <a:gdLst>
                  <a:gd name="T0" fmla="*/ 0 w 2"/>
                  <a:gd name="T1" fmla="*/ 0 h 6"/>
                  <a:gd name="T2" fmla="*/ 1 w 2"/>
                  <a:gd name="T3" fmla="*/ 0 h 6"/>
                  <a:gd name="T4" fmla="*/ 2 w 2"/>
                  <a:gd name="T5" fmla="*/ 6 h 6"/>
                  <a:gd name="T6" fmla="*/ 2 w 2"/>
                  <a:gd name="T7" fmla="*/ 6 h 6"/>
                  <a:gd name="T8" fmla="*/ 0 w 2"/>
                  <a:gd name="T9" fmla="*/ 5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cubicBezTo>
                      <a:pt x="1" y="0"/>
                      <a:pt x="1" y="0"/>
                      <a:pt x="1" y="0"/>
                    </a:cubicBezTo>
                    <a:cubicBezTo>
                      <a:pt x="2" y="2"/>
                      <a:pt x="2" y="4"/>
                      <a:pt x="2" y="6"/>
                    </a:cubicBezTo>
                    <a:cubicBezTo>
                      <a:pt x="2" y="6"/>
                      <a:pt x="2" y="6"/>
                      <a:pt x="2" y="6"/>
                    </a:cubicBezTo>
                    <a:cubicBezTo>
                      <a:pt x="1" y="6"/>
                      <a:pt x="1" y="5"/>
                      <a:pt x="0" y="5"/>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9" name="Freeform 1055">
                <a:extLst>
                  <a:ext uri="{FF2B5EF4-FFF2-40B4-BE49-F238E27FC236}">
                    <a16:creationId xmlns="" xmlns:a16="http://schemas.microsoft.com/office/drawing/2014/main" id="{0A7F0922-BA0D-4B8E-992D-E9155305172D}"/>
                  </a:ext>
                </a:extLst>
              </p:cNvPr>
              <p:cNvSpPr>
                <a:spLocks/>
              </p:cNvSpPr>
              <p:nvPr/>
            </p:nvSpPr>
            <p:spPr bwMode="auto">
              <a:xfrm>
                <a:off x="377995" y="4995331"/>
                <a:ext cx="102789" cy="49737"/>
              </a:xfrm>
              <a:custGeom>
                <a:avLst/>
                <a:gdLst>
                  <a:gd name="T0" fmla="*/ 20 w 25"/>
                  <a:gd name="T1" fmla="*/ 12 h 12"/>
                  <a:gd name="T2" fmla="*/ 12 w 25"/>
                  <a:gd name="T3" fmla="*/ 10 h 12"/>
                  <a:gd name="T4" fmla="*/ 1 w 25"/>
                  <a:gd name="T5" fmla="*/ 11 h 12"/>
                  <a:gd name="T6" fmla="*/ 0 w 25"/>
                  <a:gd name="T7" fmla="*/ 8 h 12"/>
                  <a:gd name="T8" fmla="*/ 2 w 25"/>
                  <a:gd name="T9" fmla="*/ 9 h 12"/>
                  <a:gd name="T10" fmla="*/ 4 w 25"/>
                  <a:gd name="T11" fmla="*/ 9 h 12"/>
                  <a:gd name="T12" fmla="*/ 6 w 25"/>
                  <a:gd name="T13" fmla="*/ 10 h 12"/>
                  <a:gd name="T14" fmla="*/ 12 w 25"/>
                  <a:gd name="T15" fmla="*/ 8 h 12"/>
                  <a:gd name="T16" fmla="*/ 18 w 25"/>
                  <a:gd name="T17" fmla="*/ 9 h 12"/>
                  <a:gd name="T18" fmla="*/ 22 w 25"/>
                  <a:gd name="T19" fmla="*/ 7 h 12"/>
                  <a:gd name="T20" fmla="*/ 23 w 25"/>
                  <a:gd name="T21" fmla="*/ 3 h 12"/>
                  <a:gd name="T22" fmla="*/ 21 w 25"/>
                  <a:gd name="T23" fmla="*/ 1 h 12"/>
                  <a:gd name="T24" fmla="*/ 25 w 25"/>
                  <a:gd name="T25" fmla="*/ 5 h 12"/>
                  <a:gd name="T26" fmla="*/ 20 w 25"/>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2">
                    <a:moveTo>
                      <a:pt x="20" y="12"/>
                    </a:moveTo>
                    <a:cubicBezTo>
                      <a:pt x="16" y="12"/>
                      <a:pt x="15" y="10"/>
                      <a:pt x="12" y="10"/>
                    </a:cubicBezTo>
                    <a:cubicBezTo>
                      <a:pt x="9" y="11"/>
                      <a:pt x="5" y="11"/>
                      <a:pt x="1" y="11"/>
                    </a:cubicBezTo>
                    <a:cubicBezTo>
                      <a:pt x="0" y="11"/>
                      <a:pt x="0" y="10"/>
                      <a:pt x="0" y="8"/>
                    </a:cubicBezTo>
                    <a:cubicBezTo>
                      <a:pt x="1" y="8"/>
                      <a:pt x="1" y="9"/>
                      <a:pt x="2" y="9"/>
                    </a:cubicBezTo>
                    <a:cubicBezTo>
                      <a:pt x="3" y="9"/>
                      <a:pt x="3" y="9"/>
                      <a:pt x="4" y="9"/>
                    </a:cubicBezTo>
                    <a:cubicBezTo>
                      <a:pt x="5" y="9"/>
                      <a:pt x="5" y="10"/>
                      <a:pt x="6" y="10"/>
                    </a:cubicBezTo>
                    <a:cubicBezTo>
                      <a:pt x="8" y="10"/>
                      <a:pt x="10" y="8"/>
                      <a:pt x="12" y="8"/>
                    </a:cubicBezTo>
                    <a:cubicBezTo>
                      <a:pt x="14" y="8"/>
                      <a:pt x="16" y="10"/>
                      <a:pt x="18" y="9"/>
                    </a:cubicBezTo>
                    <a:cubicBezTo>
                      <a:pt x="20" y="9"/>
                      <a:pt x="21" y="7"/>
                      <a:pt x="22" y="7"/>
                    </a:cubicBezTo>
                    <a:cubicBezTo>
                      <a:pt x="23" y="6"/>
                      <a:pt x="23" y="4"/>
                      <a:pt x="23" y="3"/>
                    </a:cubicBezTo>
                    <a:cubicBezTo>
                      <a:pt x="22" y="2"/>
                      <a:pt x="21" y="3"/>
                      <a:pt x="21" y="1"/>
                    </a:cubicBezTo>
                    <a:cubicBezTo>
                      <a:pt x="23" y="0"/>
                      <a:pt x="25" y="3"/>
                      <a:pt x="25" y="5"/>
                    </a:cubicBezTo>
                    <a:cubicBezTo>
                      <a:pt x="25" y="8"/>
                      <a:pt x="20" y="9"/>
                      <a:pt x="20" y="1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0" name="Freeform 1056">
                <a:extLst>
                  <a:ext uri="{FF2B5EF4-FFF2-40B4-BE49-F238E27FC236}">
                    <a16:creationId xmlns="" xmlns:a16="http://schemas.microsoft.com/office/drawing/2014/main" id="{F3F87113-A8EA-4B41-AF58-05102B45EA16}"/>
                  </a:ext>
                </a:extLst>
              </p:cNvPr>
              <p:cNvSpPr>
                <a:spLocks/>
              </p:cNvSpPr>
              <p:nvPr/>
            </p:nvSpPr>
            <p:spPr bwMode="auto">
              <a:xfrm>
                <a:off x="321626" y="5015226"/>
                <a:ext cx="23211" cy="33157"/>
              </a:xfrm>
              <a:custGeom>
                <a:avLst/>
                <a:gdLst>
                  <a:gd name="T0" fmla="*/ 5 w 6"/>
                  <a:gd name="T1" fmla="*/ 7 h 8"/>
                  <a:gd name="T2" fmla="*/ 3 w 6"/>
                  <a:gd name="T3" fmla="*/ 6 h 8"/>
                  <a:gd name="T4" fmla="*/ 4 w 6"/>
                  <a:gd name="T5" fmla="*/ 4 h 8"/>
                  <a:gd name="T6" fmla="*/ 1 w 6"/>
                  <a:gd name="T7" fmla="*/ 5 h 8"/>
                  <a:gd name="T8" fmla="*/ 5 w 6"/>
                  <a:gd name="T9" fmla="*/ 2 h 8"/>
                  <a:gd name="T10" fmla="*/ 5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5" y="7"/>
                    </a:moveTo>
                    <a:cubicBezTo>
                      <a:pt x="4" y="8"/>
                      <a:pt x="4" y="7"/>
                      <a:pt x="3" y="6"/>
                    </a:cubicBezTo>
                    <a:cubicBezTo>
                      <a:pt x="3" y="5"/>
                      <a:pt x="4" y="6"/>
                      <a:pt x="4" y="4"/>
                    </a:cubicBezTo>
                    <a:cubicBezTo>
                      <a:pt x="3" y="3"/>
                      <a:pt x="2" y="5"/>
                      <a:pt x="1" y="5"/>
                    </a:cubicBezTo>
                    <a:cubicBezTo>
                      <a:pt x="0" y="2"/>
                      <a:pt x="3" y="0"/>
                      <a:pt x="5" y="2"/>
                    </a:cubicBezTo>
                    <a:cubicBezTo>
                      <a:pt x="5" y="3"/>
                      <a:pt x="6" y="6"/>
                      <a:pt x="5"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1" name="Freeform 1057">
                <a:extLst>
                  <a:ext uri="{FF2B5EF4-FFF2-40B4-BE49-F238E27FC236}">
                    <a16:creationId xmlns="" xmlns:a16="http://schemas.microsoft.com/office/drawing/2014/main" id="{AC3A3243-AFE3-4E13-B400-2E92D4D392C8}"/>
                  </a:ext>
                </a:extLst>
              </p:cNvPr>
              <p:cNvSpPr>
                <a:spLocks/>
              </p:cNvSpPr>
              <p:nvPr/>
            </p:nvSpPr>
            <p:spPr bwMode="auto">
              <a:xfrm>
                <a:off x="301732" y="5025174"/>
                <a:ext cx="9948" cy="6631"/>
              </a:xfrm>
              <a:custGeom>
                <a:avLst/>
                <a:gdLst>
                  <a:gd name="T0" fmla="*/ 2 w 2"/>
                  <a:gd name="T1" fmla="*/ 0 h 2"/>
                  <a:gd name="T2" fmla="*/ 2 w 2"/>
                  <a:gd name="T3" fmla="*/ 1 h 2"/>
                  <a:gd name="T4" fmla="*/ 1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1"/>
                    </a:cubicBezTo>
                    <a:cubicBezTo>
                      <a:pt x="1" y="2"/>
                      <a:pt x="1" y="1"/>
                      <a:pt x="1"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2" name="Freeform 1058">
                <a:extLst>
                  <a:ext uri="{FF2B5EF4-FFF2-40B4-BE49-F238E27FC236}">
                    <a16:creationId xmlns="" xmlns:a16="http://schemas.microsoft.com/office/drawing/2014/main" id="{8E24A2C7-322F-4839-88D7-BED271CFE878}"/>
                  </a:ext>
                </a:extLst>
              </p:cNvPr>
              <p:cNvSpPr>
                <a:spLocks/>
              </p:cNvSpPr>
              <p:nvPr/>
            </p:nvSpPr>
            <p:spPr bwMode="auto">
              <a:xfrm>
                <a:off x="351469" y="5028489"/>
                <a:ext cx="6631" cy="13263"/>
              </a:xfrm>
              <a:custGeom>
                <a:avLst/>
                <a:gdLst>
                  <a:gd name="T0" fmla="*/ 0 w 2"/>
                  <a:gd name="T1" fmla="*/ 0 h 3"/>
                  <a:gd name="T2" fmla="*/ 2 w 2"/>
                  <a:gd name="T3" fmla="*/ 2 h 3"/>
                  <a:gd name="T4" fmla="*/ 0 w 2"/>
                  <a:gd name="T5" fmla="*/ 0 h 3"/>
                </a:gdLst>
                <a:ahLst/>
                <a:cxnLst>
                  <a:cxn ang="0">
                    <a:pos x="T0" y="T1"/>
                  </a:cxn>
                  <a:cxn ang="0">
                    <a:pos x="T2" y="T3"/>
                  </a:cxn>
                  <a:cxn ang="0">
                    <a:pos x="T4" y="T5"/>
                  </a:cxn>
                </a:cxnLst>
                <a:rect l="0" t="0" r="r" b="b"/>
                <a:pathLst>
                  <a:path w="2" h="3">
                    <a:moveTo>
                      <a:pt x="0" y="0"/>
                    </a:moveTo>
                    <a:cubicBezTo>
                      <a:pt x="1" y="0"/>
                      <a:pt x="1" y="1"/>
                      <a:pt x="2" y="2"/>
                    </a:cubicBezTo>
                    <a:cubicBezTo>
                      <a:pt x="1"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3" name="Freeform 1059">
                <a:extLst>
                  <a:ext uri="{FF2B5EF4-FFF2-40B4-BE49-F238E27FC236}">
                    <a16:creationId xmlns="" xmlns:a16="http://schemas.microsoft.com/office/drawing/2014/main" id="{2EE92279-1B46-4109-B574-6BAAD27FD4F2}"/>
                  </a:ext>
                </a:extLst>
              </p:cNvPr>
              <p:cNvSpPr>
                <a:spLocks/>
              </p:cNvSpPr>
              <p:nvPr/>
            </p:nvSpPr>
            <p:spPr bwMode="auto">
              <a:xfrm>
                <a:off x="324943" y="5041752"/>
                <a:ext cx="43106" cy="26526"/>
              </a:xfrm>
              <a:custGeom>
                <a:avLst/>
                <a:gdLst>
                  <a:gd name="T0" fmla="*/ 1 w 10"/>
                  <a:gd name="T1" fmla="*/ 0 h 7"/>
                  <a:gd name="T2" fmla="*/ 6 w 10"/>
                  <a:gd name="T3" fmla="*/ 3 h 7"/>
                  <a:gd name="T4" fmla="*/ 7 w 10"/>
                  <a:gd name="T5" fmla="*/ 0 h 7"/>
                  <a:gd name="T6" fmla="*/ 7 w 10"/>
                  <a:gd name="T7" fmla="*/ 5 h 7"/>
                  <a:gd name="T8" fmla="*/ 0 w 10"/>
                  <a:gd name="T9" fmla="*/ 2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cubicBezTo>
                      <a:pt x="2" y="2"/>
                      <a:pt x="3" y="3"/>
                      <a:pt x="6" y="3"/>
                    </a:cubicBezTo>
                    <a:cubicBezTo>
                      <a:pt x="7" y="2"/>
                      <a:pt x="7" y="0"/>
                      <a:pt x="7" y="0"/>
                    </a:cubicBezTo>
                    <a:cubicBezTo>
                      <a:pt x="10" y="0"/>
                      <a:pt x="8" y="3"/>
                      <a:pt x="7" y="5"/>
                    </a:cubicBezTo>
                    <a:cubicBezTo>
                      <a:pt x="4" y="7"/>
                      <a:pt x="1" y="4"/>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4" name="Freeform 1060">
                <a:extLst>
                  <a:ext uri="{FF2B5EF4-FFF2-40B4-BE49-F238E27FC236}">
                    <a16:creationId xmlns="" xmlns:a16="http://schemas.microsoft.com/office/drawing/2014/main" id="{4F8572D7-71AF-4A2B-9F43-42DBF75D13E4}"/>
                  </a:ext>
                </a:extLst>
              </p:cNvPr>
              <p:cNvSpPr>
                <a:spLocks/>
              </p:cNvSpPr>
              <p:nvPr/>
            </p:nvSpPr>
            <p:spPr bwMode="auto">
              <a:xfrm>
                <a:off x="447625" y="5045069"/>
                <a:ext cx="13263" cy="6631"/>
              </a:xfrm>
              <a:custGeom>
                <a:avLst/>
                <a:gdLst>
                  <a:gd name="T0" fmla="*/ 3 w 3"/>
                  <a:gd name="T1" fmla="*/ 1 h 2"/>
                  <a:gd name="T2" fmla="*/ 3 w 3"/>
                  <a:gd name="T3" fmla="*/ 2 h 2"/>
                  <a:gd name="T4" fmla="*/ 0 w 3"/>
                  <a:gd name="T5" fmla="*/ 1 h 2"/>
                  <a:gd name="T6" fmla="*/ 3 w 3"/>
                  <a:gd name="T7" fmla="*/ 1 h 2"/>
                </a:gdLst>
                <a:ahLst/>
                <a:cxnLst>
                  <a:cxn ang="0">
                    <a:pos x="T0" y="T1"/>
                  </a:cxn>
                  <a:cxn ang="0">
                    <a:pos x="T2" y="T3"/>
                  </a:cxn>
                  <a:cxn ang="0">
                    <a:pos x="T4" y="T5"/>
                  </a:cxn>
                  <a:cxn ang="0">
                    <a:pos x="T6" y="T7"/>
                  </a:cxn>
                </a:cxnLst>
                <a:rect l="0" t="0" r="r" b="b"/>
                <a:pathLst>
                  <a:path w="3" h="2">
                    <a:moveTo>
                      <a:pt x="3" y="1"/>
                    </a:moveTo>
                    <a:cubicBezTo>
                      <a:pt x="3" y="2"/>
                      <a:pt x="3" y="2"/>
                      <a:pt x="3" y="2"/>
                    </a:cubicBezTo>
                    <a:cubicBezTo>
                      <a:pt x="2" y="2"/>
                      <a:pt x="0" y="2"/>
                      <a:pt x="0" y="1"/>
                    </a:cubicBezTo>
                    <a:cubicBezTo>
                      <a:pt x="0" y="0"/>
                      <a:pt x="2" y="1"/>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5" name="Freeform 1061">
                <a:extLst>
                  <a:ext uri="{FF2B5EF4-FFF2-40B4-BE49-F238E27FC236}">
                    <a16:creationId xmlns="" xmlns:a16="http://schemas.microsoft.com/office/drawing/2014/main" id="{FF9F30BB-BA06-49A4-8992-1E0307EE0067}"/>
                  </a:ext>
                </a:extLst>
              </p:cNvPr>
              <p:cNvSpPr>
                <a:spLocks/>
              </p:cNvSpPr>
              <p:nvPr/>
            </p:nvSpPr>
            <p:spPr bwMode="auto">
              <a:xfrm>
                <a:off x="467519" y="5045069"/>
                <a:ext cx="6631" cy="6631"/>
              </a:xfrm>
              <a:custGeom>
                <a:avLst/>
                <a:gdLst>
                  <a:gd name="T0" fmla="*/ 1 w 2"/>
                  <a:gd name="T1" fmla="*/ 0 h 2"/>
                  <a:gd name="T2" fmla="*/ 1 w 2"/>
                  <a:gd name="T3" fmla="*/ 0 h 2"/>
                  <a:gd name="T4" fmla="*/ 2 w 2"/>
                  <a:gd name="T5" fmla="*/ 1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1" y="0"/>
                    </a:cubicBezTo>
                    <a:cubicBezTo>
                      <a:pt x="2" y="1"/>
                      <a:pt x="2" y="1"/>
                      <a:pt x="2" y="1"/>
                    </a:cubicBezTo>
                    <a:cubicBezTo>
                      <a:pt x="0" y="2"/>
                      <a:pt x="0" y="2"/>
                      <a:pt x="0" y="2"/>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6" name="Freeform 1062">
                <a:extLst>
                  <a:ext uri="{FF2B5EF4-FFF2-40B4-BE49-F238E27FC236}">
                    <a16:creationId xmlns="" xmlns:a16="http://schemas.microsoft.com/office/drawing/2014/main" id="{C35FCCCB-D19E-4B67-A0DC-445EBD710F0A}"/>
                  </a:ext>
                </a:extLst>
              </p:cNvPr>
              <p:cNvSpPr>
                <a:spLocks/>
              </p:cNvSpPr>
              <p:nvPr/>
            </p:nvSpPr>
            <p:spPr bwMode="auto">
              <a:xfrm>
                <a:off x="374678" y="5048383"/>
                <a:ext cx="122684" cy="36474"/>
              </a:xfrm>
              <a:custGeom>
                <a:avLst/>
                <a:gdLst>
                  <a:gd name="T0" fmla="*/ 30 w 30"/>
                  <a:gd name="T1" fmla="*/ 0 h 9"/>
                  <a:gd name="T2" fmla="*/ 29 w 30"/>
                  <a:gd name="T3" fmla="*/ 3 h 9"/>
                  <a:gd name="T4" fmla="*/ 19 w 30"/>
                  <a:gd name="T5" fmla="*/ 9 h 9"/>
                  <a:gd name="T6" fmla="*/ 11 w 30"/>
                  <a:gd name="T7" fmla="*/ 7 h 9"/>
                  <a:gd name="T8" fmla="*/ 8 w 30"/>
                  <a:gd name="T9" fmla="*/ 9 h 9"/>
                  <a:gd name="T10" fmla="*/ 1 w 30"/>
                  <a:gd name="T11" fmla="*/ 5 h 9"/>
                  <a:gd name="T12" fmla="*/ 8 w 30"/>
                  <a:gd name="T13" fmla="*/ 6 h 9"/>
                  <a:gd name="T14" fmla="*/ 11 w 30"/>
                  <a:gd name="T15" fmla="*/ 4 h 9"/>
                  <a:gd name="T16" fmla="*/ 12 w 30"/>
                  <a:gd name="T17" fmla="*/ 1 h 9"/>
                  <a:gd name="T18" fmla="*/ 12 w 30"/>
                  <a:gd name="T19" fmla="*/ 5 h 9"/>
                  <a:gd name="T20" fmla="*/ 20 w 30"/>
                  <a:gd name="T21" fmla="*/ 6 h 9"/>
                  <a:gd name="T22" fmla="*/ 30 w 30"/>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9">
                    <a:moveTo>
                      <a:pt x="30" y="0"/>
                    </a:moveTo>
                    <a:cubicBezTo>
                      <a:pt x="30" y="2"/>
                      <a:pt x="29" y="2"/>
                      <a:pt x="29" y="3"/>
                    </a:cubicBezTo>
                    <a:cubicBezTo>
                      <a:pt x="25" y="4"/>
                      <a:pt x="23" y="8"/>
                      <a:pt x="19" y="9"/>
                    </a:cubicBezTo>
                    <a:cubicBezTo>
                      <a:pt x="16" y="8"/>
                      <a:pt x="14" y="9"/>
                      <a:pt x="11" y="7"/>
                    </a:cubicBezTo>
                    <a:cubicBezTo>
                      <a:pt x="10" y="8"/>
                      <a:pt x="9" y="8"/>
                      <a:pt x="8" y="9"/>
                    </a:cubicBezTo>
                    <a:cubicBezTo>
                      <a:pt x="6" y="8"/>
                      <a:pt x="0" y="9"/>
                      <a:pt x="1" y="5"/>
                    </a:cubicBezTo>
                    <a:cubicBezTo>
                      <a:pt x="3" y="5"/>
                      <a:pt x="6" y="7"/>
                      <a:pt x="8" y="6"/>
                    </a:cubicBezTo>
                    <a:cubicBezTo>
                      <a:pt x="9" y="6"/>
                      <a:pt x="10" y="4"/>
                      <a:pt x="11" y="4"/>
                    </a:cubicBezTo>
                    <a:cubicBezTo>
                      <a:pt x="12" y="3"/>
                      <a:pt x="11" y="2"/>
                      <a:pt x="12" y="1"/>
                    </a:cubicBezTo>
                    <a:cubicBezTo>
                      <a:pt x="14" y="1"/>
                      <a:pt x="13" y="5"/>
                      <a:pt x="12" y="5"/>
                    </a:cubicBezTo>
                    <a:cubicBezTo>
                      <a:pt x="14" y="6"/>
                      <a:pt x="17" y="7"/>
                      <a:pt x="20" y="6"/>
                    </a:cubicBezTo>
                    <a:cubicBezTo>
                      <a:pt x="24" y="5"/>
                      <a:pt x="26" y="0"/>
                      <a:pt x="3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7" name="Freeform 1063">
                <a:extLst>
                  <a:ext uri="{FF2B5EF4-FFF2-40B4-BE49-F238E27FC236}">
                    <a16:creationId xmlns="" xmlns:a16="http://schemas.microsoft.com/office/drawing/2014/main" id="{79F44E4E-A8C1-4FE1-ACF5-73328F7894B9}"/>
                  </a:ext>
                </a:extLst>
              </p:cNvPr>
              <p:cNvSpPr>
                <a:spLocks/>
              </p:cNvSpPr>
              <p:nvPr/>
            </p:nvSpPr>
            <p:spPr bwMode="auto">
              <a:xfrm>
                <a:off x="431047" y="5051700"/>
                <a:ext cx="19894" cy="19894"/>
              </a:xfrm>
              <a:custGeom>
                <a:avLst/>
                <a:gdLst>
                  <a:gd name="T0" fmla="*/ 3 w 5"/>
                  <a:gd name="T1" fmla="*/ 0 h 5"/>
                  <a:gd name="T2" fmla="*/ 4 w 5"/>
                  <a:gd name="T3" fmla="*/ 1 h 5"/>
                  <a:gd name="T4" fmla="*/ 0 w 5"/>
                  <a:gd name="T5" fmla="*/ 3 h 5"/>
                  <a:gd name="T6" fmla="*/ 2 w 5"/>
                  <a:gd name="T7" fmla="*/ 2 h 5"/>
                  <a:gd name="T8" fmla="*/ 2 w 5"/>
                  <a:gd name="T9" fmla="*/ 0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4" y="1"/>
                      <a:pt x="3" y="1"/>
                      <a:pt x="4" y="1"/>
                    </a:cubicBezTo>
                    <a:cubicBezTo>
                      <a:pt x="5" y="3"/>
                      <a:pt x="0" y="5"/>
                      <a:pt x="0" y="3"/>
                    </a:cubicBezTo>
                    <a:cubicBezTo>
                      <a:pt x="0" y="2"/>
                      <a:pt x="1" y="2"/>
                      <a:pt x="2" y="2"/>
                    </a:cubicBezTo>
                    <a:cubicBezTo>
                      <a:pt x="2" y="0"/>
                      <a:pt x="2" y="0"/>
                      <a:pt x="2" y="0"/>
                    </a:cubicBezTo>
                    <a:cubicBezTo>
                      <a:pt x="3" y="1"/>
                      <a:pt x="3"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8" name="Freeform 1064">
                <a:extLst>
                  <a:ext uri="{FF2B5EF4-FFF2-40B4-BE49-F238E27FC236}">
                    <a16:creationId xmlns="" xmlns:a16="http://schemas.microsoft.com/office/drawing/2014/main" id="{E8DC64DC-60FE-4056-B057-9BCCEA402E93}"/>
                  </a:ext>
                </a:extLst>
              </p:cNvPr>
              <p:cNvSpPr>
                <a:spLocks/>
              </p:cNvSpPr>
              <p:nvPr/>
            </p:nvSpPr>
            <p:spPr bwMode="auto">
              <a:xfrm>
                <a:off x="394573" y="5061646"/>
                <a:ext cx="16580" cy="6631"/>
              </a:xfrm>
              <a:custGeom>
                <a:avLst/>
                <a:gdLst>
                  <a:gd name="T0" fmla="*/ 3 w 4"/>
                  <a:gd name="T1" fmla="*/ 0 h 2"/>
                  <a:gd name="T2" fmla="*/ 1 w 4"/>
                  <a:gd name="T3" fmla="*/ 1 h 2"/>
                  <a:gd name="T4" fmla="*/ 3 w 4"/>
                  <a:gd name="T5" fmla="*/ 0 h 2"/>
                </a:gdLst>
                <a:ahLst/>
                <a:cxnLst>
                  <a:cxn ang="0">
                    <a:pos x="T0" y="T1"/>
                  </a:cxn>
                  <a:cxn ang="0">
                    <a:pos x="T2" y="T3"/>
                  </a:cxn>
                  <a:cxn ang="0">
                    <a:pos x="T4" y="T5"/>
                  </a:cxn>
                </a:cxnLst>
                <a:rect l="0" t="0" r="r" b="b"/>
                <a:pathLst>
                  <a:path w="4" h="2">
                    <a:moveTo>
                      <a:pt x="3" y="0"/>
                    </a:moveTo>
                    <a:cubicBezTo>
                      <a:pt x="4" y="2"/>
                      <a:pt x="0" y="2"/>
                      <a:pt x="1" y="1"/>
                    </a:cubicBezTo>
                    <a:cubicBezTo>
                      <a:pt x="2"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9" name="Freeform 1065">
                <a:extLst>
                  <a:ext uri="{FF2B5EF4-FFF2-40B4-BE49-F238E27FC236}">
                    <a16:creationId xmlns="" xmlns:a16="http://schemas.microsoft.com/office/drawing/2014/main" id="{34EA2FF6-8BAB-4D13-9A5A-3A098AAEB3F4}"/>
                  </a:ext>
                </a:extLst>
              </p:cNvPr>
              <p:cNvSpPr>
                <a:spLocks/>
              </p:cNvSpPr>
              <p:nvPr/>
            </p:nvSpPr>
            <p:spPr bwMode="auto">
              <a:xfrm>
                <a:off x="484099" y="5068278"/>
                <a:ext cx="13263" cy="13263"/>
              </a:xfrm>
              <a:custGeom>
                <a:avLst/>
                <a:gdLst>
                  <a:gd name="T0" fmla="*/ 1 w 3"/>
                  <a:gd name="T1" fmla="*/ 0 h 3"/>
                  <a:gd name="T2" fmla="*/ 2 w 3"/>
                  <a:gd name="T3" fmla="*/ 0 h 3"/>
                  <a:gd name="T4" fmla="*/ 1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2" y="0"/>
                      <a:pt x="2" y="0"/>
                      <a:pt x="2" y="0"/>
                    </a:cubicBezTo>
                    <a:cubicBezTo>
                      <a:pt x="3" y="1"/>
                      <a:pt x="2" y="3"/>
                      <a:pt x="1" y="3"/>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0" name="Freeform 1066">
                <a:extLst>
                  <a:ext uri="{FF2B5EF4-FFF2-40B4-BE49-F238E27FC236}">
                    <a16:creationId xmlns="" xmlns:a16="http://schemas.microsoft.com/office/drawing/2014/main" id="{5C99FF9F-2879-42D2-9E2C-69D6AC119B3F}"/>
                  </a:ext>
                </a:extLst>
              </p:cNvPr>
              <p:cNvSpPr>
                <a:spLocks/>
              </p:cNvSpPr>
              <p:nvPr/>
            </p:nvSpPr>
            <p:spPr bwMode="auto">
              <a:xfrm>
                <a:off x="374678" y="5081541"/>
                <a:ext cx="13263" cy="16580"/>
              </a:xfrm>
              <a:custGeom>
                <a:avLst/>
                <a:gdLst>
                  <a:gd name="T0" fmla="*/ 0 w 3"/>
                  <a:gd name="T1" fmla="*/ 0 h 4"/>
                  <a:gd name="T2" fmla="*/ 1 w 3"/>
                  <a:gd name="T3" fmla="*/ 0 h 4"/>
                  <a:gd name="T4" fmla="*/ 3 w 3"/>
                  <a:gd name="T5" fmla="*/ 4 h 4"/>
                  <a:gd name="T6" fmla="*/ 0 w 3"/>
                  <a:gd name="T7" fmla="*/ 0 h 4"/>
                </a:gdLst>
                <a:ahLst/>
                <a:cxnLst>
                  <a:cxn ang="0">
                    <a:pos x="T0" y="T1"/>
                  </a:cxn>
                  <a:cxn ang="0">
                    <a:pos x="T2" y="T3"/>
                  </a:cxn>
                  <a:cxn ang="0">
                    <a:pos x="T4" y="T5"/>
                  </a:cxn>
                  <a:cxn ang="0">
                    <a:pos x="T6" y="T7"/>
                  </a:cxn>
                </a:cxnLst>
                <a:rect l="0" t="0" r="r" b="b"/>
                <a:pathLst>
                  <a:path w="3" h="4">
                    <a:moveTo>
                      <a:pt x="0" y="0"/>
                    </a:moveTo>
                    <a:cubicBezTo>
                      <a:pt x="1" y="0"/>
                      <a:pt x="1" y="0"/>
                      <a:pt x="1" y="0"/>
                    </a:cubicBezTo>
                    <a:cubicBezTo>
                      <a:pt x="2" y="1"/>
                      <a:pt x="2" y="2"/>
                      <a:pt x="3" y="4"/>
                    </a:cubicBezTo>
                    <a:cubicBezTo>
                      <a:pt x="1"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1" name="Freeform 1067">
                <a:extLst>
                  <a:ext uri="{FF2B5EF4-FFF2-40B4-BE49-F238E27FC236}">
                    <a16:creationId xmlns="" xmlns:a16="http://schemas.microsoft.com/office/drawing/2014/main" id="{26355D41-1D00-4B71-8A98-3179FBF952BE}"/>
                  </a:ext>
                </a:extLst>
              </p:cNvPr>
              <p:cNvSpPr>
                <a:spLocks/>
              </p:cNvSpPr>
              <p:nvPr/>
            </p:nvSpPr>
            <p:spPr bwMode="auto">
              <a:xfrm>
                <a:off x="411153" y="5088172"/>
                <a:ext cx="6631" cy="663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2" name="Freeform 1068">
                <a:extLst>
                  <a:ext uri="{FF2B5EF4-FFF2-40B4-BE49-F238E27FC236}">
                    <a16:creationId xmlns="" xmlns:a16="http://schemas.microsoft.com/office/drawing/2014/main" id="{6163BFDF-89B6-440A-AEEE-5A530CF8D393}"/>
                  </a:ext>
                </a:extLst>
              </p:cNvPr>
              <p:cNvSpPr>
                <a:spLocks/>
              </p:cNvSpPr>
              <p:nvPr/>
            </p:nvSpPr>
            <p:spPr bwMode="auto">
              <a:xfrm>
                <a:off x="424416" y="5094804"/>
                <a:ext cx="9948" cy="6631"/>
              </a:xfrm>
              <a:custGeom>
                <a:avLst/>
                <a:gdLst>
                  <a:gd name="T0" fmla="*/ 0 w 3"/>
                  <a:gd name="T1" fmla="*/ 0 h 2"/>
                  <a:gd name="T2" fmla="*/ 3 w 3"/>
                  <a:gd name="T3" fmla="*/ 2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2" y="0"/>
                      <a:pt x="3" y="1"/>
                      <a:pt x="3" y="2"/>
                    </a:cubicBezTo>
                    <a:cubicBezTo>
                      <a:pt x="1" y="2"/>
                      <a:pt x="2"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3" name="Freeform 1069">
                <a:extLst>
                  <a:ext uri="{FF2B5EF4-FFF2-40B4-BE49-F238E27FC236}">
                    <a16:creationId xmlns="" xmlns:a16="http://schemas.microsoft.com/office/drawing/2014/main" id="{4FEBF401-0A8E-4CC9-A213-68C6F108A8E5}"/>
                  </a:ext>
                </a:extLst>
              </p:cNvPr>
              <p:cNvSpPr>
                <a:spLocks/>
              </p:cNvSpPr>
              <p:nvPr/>
            </p:nvSpPr>
            <p:spPr bwMode="auto">
              <a:xfrm>
                <a:off x="354784" y="5104752"/>
                <a:ext cx="99472" cy="49737"/>
              </a:xfrm>
              <a:custGeom>
                <a:avLst/>
                <a:gdLst>
                  <a:gd name="T0" fmla="*/ 22 w 25"/>
                  <a:gd name="T1" fmla="*/ 0 h 12"/>
                  <a:gd name="T2" fmla="*/ 22 w 25"/>
                  <a:gd name="T3" fmla="*/ 0 h 12"/>
                  <a:gd name="T4" fmla="*/ 19 w 25"/>
                  <a:gd name="T5" fmla="*/ 8 h 12"/>
                  <a:gd name="T6" fmla="*/ 18 w 25"/>
                  <a:gd name="T7" fmla="*/ 12 h 12"/>
                  <a:gd name="T8" fmla="*/ 17 w 25"/>
                  <a:gd name="T9" fmla="*/ 9 h 12"/>
                  <a:gd name="T10" fmla="*/ 10 w 25"/>
                  <a:gd name="T11" fmla="*/ 9 h 12"/>
                  <a:gd name="T12" fmla="*/ 1 w 25"/>
                  <a:gd name="T13" fmla="*/ 8 h 12"/>
                  <a:gd name="T14" fmla="*/ 6 w 25"/>
                  <a:gd name="T15" fmla="*/ 9 h 12"/>
                  <a:gd name="T16" fmla="*/ 11 w 25"/>
                  <a:gd name="T17" fmla="*/ 6 h 12"/>
                  <a:gd name="T18" fmla="*/ 14 w 25"/>
                  <a:gd name="T19" fmla="*/ 8 h 12"/>
                  <a:gd name="T20" fmla="*/ 17 w 25"/>
                  <a:gd name="T21" fmla="*/ 7 h 12"/>
                  <a:gd name="T22" fmla="*/ 22 w 25"/>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2">
                    <a:moveTo>
                      <a:pt x="22" y="0"/>
                    </a:moveTo>
                    <a:cubicBezTo>
                      <a:pt x="22" y="0"/>
                      <a:pt x="22" y="0"/>
                      <a:pt x="22" y="0"/>
                    </a:cubicBezTo>
                    <a:cubicBezTo>
                      <a:pt x="25" y="3"/>
                      <a:pt x="22" y="7"/>
                      <a:pt x="19" y="8"/>
                    </a:cubicBezTo>
                    <a:cubicBezTo>
                      <a:pt x="18" y="9"/>
                      <a:pt x="19" y="11"/>
                      <a:pt x="18" y="12"/>
                    </a:cubicBezTo>
                    <a:cubicBezTo>
                      <a:pt x="17" y="12"/>
                      <a:pt x="17" y="10"/>
                      <a:pt x="17" y="9"/>
                    </a:cubicBezTo>
                    <a:cubicBezTo>
                      <a:pt x="15" y="11"/>
                      <a:pt x="13" y="8"/>
                      <a:pt x="10" y="9"/>
                    </a:cubicBezTo>
                    <a:cubicBezTo>
                      <a:pt x="9" y="12"/>
                      <a:pt x="0" y="12"/>
                      <a:pt x="1" y="8"/>
                    </a:cubicBezTo>
                    <a:cubicBezTo>
                      <a:pt x="3" y="8"/>
                      <a:pt x="4" y="10"/>
                      <a:pt x="6" y="9"/>
                    </a:cubicBezTo>
                    <a:cubicBezTo>
                      <a:pt x="8" y="8"/>
                      <a:pt x="10" y="8"/>
                      <a:pt x="11" y="6"/>
                    </a:cubicBezTo>
                    <a:cubicBezTo>
                      <a:pt x="12" y="6"/>
                      <a:pt x="13" y="7"/>
                      <a:pt x="14" y="8"/>
                    </a:cubicBezTo>
                    <a:cubicBezTo>
                      <a:pt x="15" y="8"/>
                      <a:pt x="16" y="7"/>
                      <a:pt x="17" y="7"/>
                    </a:cubicBezTo>
                    <a:cubicBezTo>
                      <a:pt x="19" y="5"/>
                      <a:pt x="23" y="5"/>
                      <a:pt x="2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4" name="Freeform 1070">
                <a:extLst>
                  <a:ext uri="{FF2B5EF4-FFF2-40B4-BE49-F238E27FC236}">
                    <a16:creationId xmlns="" xmlns:a16="http://schemas.microsoft.com/office/drawing/2014/main" id="{3BBE5B49-39D1-4F18-9EC2-47E8BA0AFB38}"/>
                  </a:ext>
                </a:extLst>
              </p:cNvPr>
              <p:cNvSpPr>
                <a:spLocks/>
              </p:cNvSpPr>
              <p:nvPr/>
            </p:nvSpPr>
            <p:spPr bwMode="auto">
              <a:xfrm>
                <a:off x="397890" y="5104752"/>
                <a:ext cx="13263" cy="13263"/>
              </a:xfrm>
              <a:custGeom>
                <a:avLst/>
                <a:gdLst>
                  <a:gd name="T0" fmla="*/ 3 w 3"/>
                  <a:gd name="T1" fmla="*/ 1 h 3"/>
                  <a:gd name="T2" fmla="*/ 0 w 3"/>
                  <a:gd name="T3" fmla="*/ 3 h 3"/>
                  <a:gd name="T4" fmla="*/ 3 w 3"/>
                  <a:gd name="T5" fmla="*/ 1 h 3"/>
                </a:gdLst>
                <a:ahLst/>
                <a:cxnLst>
                  <a:cxn ang="0">
                    <a:pos x="T0" y="T1"/>
                  </a:cxn>
                  <a:cxn ang="0">
                    <a:pos x="T2" y="T3"/>
                  </a:cxn>
                  <a:cxn ang="0">
                    <a:pos x="T4" y="T5"/>
                  </a:cxn>
                </a:cxnLst>
                <a:rect l="0" t="0" r="r" b="b"/>
                <a:pathLst>
                  <a:path w="3" h="3">
                    <a:moveTo>
                      <a:pt x="3" y="1"/>
                    </a:moveTo>
                    <a:cubicBezTo>
                      <a:pt x="3" y="3"/>
                      <a:pt x="1" y="2"/>
                      <a:pt x="0" y="3"/>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5" name="Freeform 1071">
                <a:extLst>
                  <a:ext uri="{FF2B5EF4-FFF2-40B4-BE49-F238E27FC236}">
                    <a16:creationId xmlns="" xmlns:a16="http://schemas.microsoft.com/office/drawing/2014/main" id="{86C7EC51-D19A-456E-90D8-4553B17613FF}"/>
                  </a:ext>
                </a:extLst>
              </p:cNvPr>
              <p:cNvSpPr>
                <a:spLocks/>
              </p:cNvSpPr>
              <p:nvPr/>
            </p:nvSpPr>
            <p:spPr bwMode="auto">
              <a:xfrm>
                <a:off x="222154" y="4952228"/>
                <a:ext cx="23211" cy="16580"/>
              </a:xfrm>
              <a:custGeom>
                <a:avLst/>
                <a:gdLst>
                  <a:gd name="T0" fmla="*/ 6 w 6"/>
                  <a:gd name="T1" fmla="*/ 4 h 4"/>
                  <a:gd name="T2" fmla="*/ 2 w 6"/>
                  <a:gd name="T3" fmla="*/ 4 h 4"/>
                  <a:gd name="T4" fmla="*/ 0 w 6"/>
                  <a:gd name="T5" fmla="*/ 2 h 4"/>
                  <a:gd name="T6" fmla="*/ 6 w 6"/>
                  <a:gd name="T7" fmla="*/ 4 h 4"/>
                </a:gdLst>
                <a:ahLst/>
                <a:cxnLst>
                  <a:cxn ang="0">
                    <a:pos x="T0" y="T1"/>
                  </a:cxn>
                  <a:cxn ang="0">
                    <a:pos x="T2" y="T3"/>
                  </a:cxn>
                  <a:cxn ang="0">
                    <a:pos x="T4" y="T5"/>
                  </a:cxn>
                  <a:cxn ang="0">
                    <a:pos x="T6" y="T7"/>
                  </a:cxn>
                </a:cxnLst>
                <a:rect l="0" t="0" r="r" b="b"/>
                <a:pathLst>
                  <a:path w="6" h="4">
                    <a:moveTo>
                      <a:pt x="6" y="4"/>
                    </a:moveTo>
                    <a:cubicBezTo>
                      <a:pt x="5" y="4"/>
                      <a:pt x="3" y="3"/>
                      <a:pt x="2" y="4"/>
                    </a:cubicBezTo>
                    <a:cubicBezTo>
                      <a:pt x="1" y="4"/>
                      <a:pt x="0" y="3"/>
                      <a:pt x="0" y="2"/>
                    </a:cubicBezTo>
                    <a:cubicBezTo>
                      <a:pt x="2" y="0"/>
                      <a:pt x="6" y="1"/>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6" name="Freeform 1072">
                <a:extLst>
                  <a:ext uri="{FF2B5EF4-FFF2-40B4-BE49-F238E27FC236}">
                    <a16:creationId xmlns="" xmlns:a16="http://schemas.microsoft.com/office/drawing/2014/main" id="{03E2D299-588B-49C9-920D-57BDF304177A}"/>
                  </a:ext>
                </a:extLst>
              </p:cNvPr>
              <p:cNvSpPr>
                <a:spLocks/>
              </p:cNvSpPr>
              <p:nvPr/>
            </p:nvSpPr>
            <p:spPr bwMode="auto">
              <a:xfrm>
                <a:off x="228785" y="4968805"/>
                <a:ext cx="13263" cy="16580"/>
              </a:xfrm>
              <a:custGeom>
                <a:avLst/>
                <a:gdLst>
                  <a:gd name="T0" fmla="*/ 3 w 3"/>
                  <a:gd name="T1" fmla="*/ 1 h 4"/>
                  <a:gd name="T2" fmla="*/ 2 w 3"/>
                  <a:gd name="T3" fmla="*/ 4 h 4"/>
                  <a:gd name="T4" fmla="*/ 0 w 3"/>
                  <a:gd name="T5" fmla="*/ 1 h 4"/>
                  <a:gd name="T6" fmla="*/ 3 w 3"/>
                  <a:gd name="T7" fmla="*/ 1 h 4"/>
                </a:gdLst>
                <a:ahLst/>
                <a:cxnLst>
                  <a:cxn ang="0">
                    <a:pos x="T0" y="T1"/>
                  </a:cxn>
                  <a:cxn ang="0">
                    <a:pos x="T2" y="T3"/>
                  </a:cxn>
                  <a:cxn ang="0">
                    <a:pos x="T4" y="T5"/>
                  </a:cxn>
                  <a:cxn ang="0">
                    <a:pos x="T6" y="T7"/>
                  </a:cxn>
                </a:cxnLst>
                <a:rect l="0" t="0" r="r" b="b"/>
                <a:pathLst>
                  <a:path w="3" h="4">
                    <a:moveTo>
                      <a:pt x="3" y="1"/>
                    </a:moveTo>
                    <a:cubicBezTo>
                      <a:pt x="3" y="2"/>
                      <a:pt x="2" y="2"/>
                      <a:pt x="2" y="4"/>
                    </a:cubicBezTo>
                    <a:cubicBezTo>
                      <a:pt x="1" y="4"/>
                      <a:pt x="0" y="3"/>
                      <a:pt x="0" y="1"/>
                    </a:cubicBezTo>
                    <a:cubicBezTo>
                      <a:pt x="1" y="1"/>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7" name="Freeform 1073">
                <a:extLst>
                  <a:ext uri="{FF2B5EF4-FFF2-40B4-BE49-F238E27FC236}">
                    <a16:creationId xmlns="" xmlns:a16="http://schemas.microsoft.com/office/drawing/2014/main" id="{26D0A55D-FC69-4F27-9A08-05EAA8D739B5}"/>
                  </a:ext>
                </a:extLst>
              </p:cNvPr>
              <p:cNvSpPr>
                <a:spLocks/>
              </p:cNvSpPr>
              <p:nvPr/>
            </p:nvSpPr>
            <p:spPr bwMode="auto">
              <a:xfrm>
                <a:off x="251997" y="4972122"/>
                <a:ext cx="13263" cy="19894"/>
              </a:xfrm>
              <a:custGeom>
                <a:avLst/>
                <a:gdLst>
                  <a:gd name="T0" fmla="*/ 0 w 3"/>
                  <a:gd name="T1" fmla="*/ 0 h 5"/>
                  <a:gd name="T2" fmla="*/ 2 w 3"/>
                  <a:gd name="T3" fmla="*/ 5 h 5"/>
                  <a:gd name="T4" fmla="*/ 0 w 3"/>
                  <a:gd name="T5" fmla="*/ 0 h 5"/>
                </a:gdLst>
                <a:ahLst/>
                <a:cxnLst>
                  <a:cxn ang="0">
                    <a:pos x="T0" y="T1"/>
                  </a:cxn>
                  <a:cxn ang="0">
                    <a:pos x="T2" y="T3"/>
                  </a:cxn>
                  <a:cxn ang="0">
                    <a:pos x="T4" y="T5"/>
                  </a:cxn>
                </a:cxnLst>
                <a:rect l="0" t="0" r="r" b="b"/>
                <a:pathLst>
                  <a:path w="3" h="5">
                    <a:moveTo>
                      <a:pt x="0" y="0"/>
                    </a:moveTo>
                    <a:cubicBezTo>
                      <a:pt x="3" y="0"/>
                      <a:pt x="3" y="3"/>
                      <a:pt x="2" y="5"/>
                    </a:cubicBezTo>
                    <a:cubicBezTo>
                      <a:pt x="0" y="5"/>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8" name="Freeform 1074">
                <a:extLst>
                  <a:ext uri="{FF2B5EF4-FFF2-40B4-BE49-F238E27FC236}">
                    <a16:creationId xmlns="" xmlns:a16="http://schemas.microsoft.com/office/drawing/2014/main" id="{7C0C5B9C-875C-4A3E-8B68-33AE46A82163}"/>
                  </a:ext>
                </a:extLst>
              </p:cNvPr>
              <p:cNvSpPr>
                <a:spLocks/>
              </p:cNvSpPr>
              <p:nvPr/>
            </p:nvSpPr>
            <p:spPr bwMode="auto">
              <a:xfrm>
                <a:off x="242048" y="4972122"/>
                <a:ext cx="6631" cy="13263"/>
              </a:xfrm>
              <a:custGeom>
                <a:avLst/>
                <a:gdLst>
                  <a:gd name="T0" fmla="*/ 1 w 2"/>
                  <a:gd name="T1" fmla="*/ 1 h 3"/>
                  <a:gd name="T2" fmla="*/ 2 w 2"/>
                  <a:gd name="T3" fmla="*/ 0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2" y="0"/>
                      <a:pt x="2" y="0"/>
                      <a:pt x="2" y="0"/>
                    </a:cubicBezTo>
                    <a:cubicBezTo>
                      <a:pt x="2" y="2"/>
                      <a:pt x="2" y="2"/>
                      <a:pt x="2" y="2"/>
                    </a:cubicBezTo>
                    <a:cubicBezTo>
                      <a:pt x="0" y="3"/>
                      <a:pt x="0"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9" name="Freeform 1075">
                <a:extLst>
                  <a:ext uri="{FF2B5EF4-FFF2-40B4-BE49-F238E27FC236}">
                    <a16:creationId xmlns="" xmlns:a16="http://schemas.microsoft.com/office/drawing/2014/main" id="{134496D2-4D28-4DAD-A6AC-B5C557C4A4FF}"/>
                  </a:ext>
                </a:extLst>
              </p:cNvPr>
              <p:cNvSpPr>
                <a:spLocks/>
              </p:cNvSpPr>
              <p:nvPr/>
            </p:nvSpPr>
            <p:spPr bwMode="auto">
              <a:xfrm>
                <a:off x="248680" y="5001963"/>
                <a:ext cx="9948" cy="9948"/>
              </a:xfrm>
              <a:custGeom>
                <a:avLst/>
                <a:gdLst>
                  <a:gd name="T0" fmla="*/ 2 w 2"/>
                  <a:gd name="T1" fmla="*/ 0 h 3"/>
                  <a:gd name="T2" fmla="*/ 0 w 2"/>
                  <a:gd name="T3" fmla="*/ 2 h 3"/>
                  <a:gd name="T4" fmla="*/ 2 w 2"/>
                  <a:gd name="T5" fmla="*/ 0 h 3"/>
                </a:gdLst>
                <a:ahLst/>
                <a:cxnLst>
                  <a:cxn ang="0">
                    <a:pos x="T0" y="T1"/>
                  </a:cxn>
                  <a:cxn ang="0">
                    <a:pos x="T2" y="T3"/>
                  </a:cxn>
                  <a:cxn ang="0">
                    <a:pos x="T4" y="T5"/>
                  </a:cxn>
                </a:cxnLst>
                <a:rect l="0" t="0" r="r" b="b"/>
                <a:pathLst>
                  <a:path w="2" h="3">
                    <a:moveTo>
                      <a:pt x="2" y="0"/>
                    </a:moveTo>
                    <a:cubicBezTo>
                      <a:pt x="2" y="1"/>
                      <a:pt x="2" y="3"/>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0" name="Freeform 1076">
                <a:extLst>
                  <a:ext uri="{FF2B5EF4-FFF2-40B4-BE49-F238E27FC236}">
                    <a16:creationId xmlns="" xmlns:a16="http://schemas.microsoft.com/office/drawing/2014/main" id="{6496705E-9D0D-4521-ACC9-E702ED610140}"/>
                  </a:ext>
                </a:extLst>
              </p:cNvPr>
              <p:cNvSpPr>
                <a:spLocks/>
              </p:cNvSpPr>
              <p:nvPr/>
            </p:nvSpPr>
            <p:spPr bwMode="auto">
              <a:xfrm>
                <a:off x="394573" y="4948911"/>
                <a:ext cx="13263" cy="16580"/>
              </a:xfrm>
              <a:custGeom>
                <a:avLst/>
                <a:gdLst>
                  <a:gd name="T0" fmla="*/ 3 w 3"/>
                  <a:gd name="T1" fmla="*/ 1 h 4"/>
                  <a:gd name="T2" fmla="*/ 0 w 3"/>
                  <a:gd name="T3" fmla="*/ 3 h 4"/>
                  <a:gd name="T4" fmla="*/ 3 w 3"/>
                  <a:gd name="T5" fmla="*/ 1 h 4"/>
                </a:gdLst>
                <a:ahLst/>
                <a:cxnLst>
                  <a:cxn ang="0">
                    <a:pos x="T0" y="T1"/>
                  </a:cxn>
                  <a:cxn ang="0">
                    <a:pos x="T2" y="T3"/>
                  </a:cxn>
                  <a:cxn ang="0">
                    <a:pos x="T4" y="T5"/>
                  </a:cxn>
                </a:cxnLst>
                <a:rect l="0" t="0" r="r" b="b"/>
                <a:pathLst>
                  <a:path w="3" h="4">
                    <a:moveTo>
                      <a:pt x="3" y="1"/>
                    </a:moveTo>
                    <a:cubicBezTo>
                      <a:pt x="3" y="2"/>
                      <a:pt x="2" y="4"/>
                      <a:pt x="0" y="3"/>
                    </a:cubicBezTo>
                    <a:cubicBezTo>
                      <a:pt x="1" y="2"/>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1" name="Freeform 1077">
                <a:extLst>
                  <a:ext uri="{FF2B5EF4-FFF2-40B4-BE49-F238E27FC236}">
                    <a16:creationId xmlns="" xmlns:a16="http://schemas.microsoft.com/office/drawing/2014/main" id="{3B67FA5B-DF0C-4BFE-91A7-D7E9F72FEE05}"/>
                  </a:ext>
                </a:extLst>
              </p:cNvPr>
              <p:cNvSpPr>
                <a:spLocks/>
              </p:cNvSpPr>
              <p:nvPr/>
            </p:nvSpPr>
            <p:spPr bwMode="auto">
              <a:xfrm>
                <a:off x="331575" y="4965491"/>
                <a:ext cx="29843" cy="9948"/>
              </a:xfrm>
              <a:custGeom>
                <a:avLst/>
                <a:gdLst>
                  <a:gd name="T0" fmla="*/ 1 w 8"/>
                  <a:gd name="T1" fmla="*/ 0 h 3"/>
                  <a:gd name="T2" fmla="*/ 8 w 8"/>
                  <a:gd name="T3" fmla="*/ 0 h 3"/>
                  <a:gd name="T4" fmla="*/ 4 w 8"/>
                  <a:gd name="T5" fmla="*/ 3 h 3"/>
                  <a:gd name="T6" fmla="*/ 1 w 8"/>
                  <a:gd name="T7" fmla="*/ 0 h 3"/>
                </a:gdLst>
                <a:ahLst/>
                <a:cxnLst>
                  <a:cxn ang="0">
                    <a:pos x="T0" y="T1"/>
                  </a:cxn>
                  <a:cxn ang="0">
                    <a:pos x="T2" y="T3"/>
                  </a:cxn>
                  <a:cxn ang="0">
                    <a:pos x="T4" y="T5"/>
                  </a:cxn>
                  <a:cxn ang="0">
                    <a:pos x="T6" y="T7"/>
                  </a:cxn>
                </a:cxnLst>
                <a:rect l="0" t="0" r="r" b="b"/>
                <a:pathLst>
                  <a:path w="8" h="3">
                    <a:moveTo>
                      <a:pt x="1" y="0"/>
                    </a:moveTo>
                    <a:cubicBezTo>
                      <a:pt x="3" y="1"/>
                      <a:pt x="5" y="1"/>
                      <a:pt x="8" y="0"/>
                    </a:cubicBezTo>
                    <a:cubicBezTo>
                      <a:pt x="8" y="2"/>
                      <a:pt x="5" y="2"/>
                      <a:pt x="4" y="3"/>
                    </a:cubicBezTo>
                    <a:cubicBezTo>
                      <a:pt x="3" y="3"/>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2" name="Freeform 1078">
                <a:extLst>
                  <a:ext uri="{FF2B5EF4-FFF2-40B4-BE49-F238E27FC236}">
                    <a16:creationId xmlns="" xmlns:a16="http://schemas.microsoft.com/office/drawing/2014/main" id="{4F82FFFF-6C68-47E6-9564-96CC27F5F41A}"/>
                  </a:ext>
                </a:extLst>
              </p:cNvPr>
              <p:cNvSpPr>
                <a:spLocks/>
              </p:cNvSpPr>
              <p:nvPr/>
            </p:nvSpPr>
            <p:spPr bwMode="auto">
              <a:xfrm>
                <a:off x="397890" y="4965491"/>
                <a:ext cx="9948" cy="6631"/>
              </a:xfrm>
              <a:custGeom>
                <a:avLst/>
                <a:gdLst>
                  <a:gd name="T0" fmla="*/ 1 w 2"/>
                  <a:gd name="T1" fmla="*/ 0 h 2"/>
                  <a:gd name="T2" fmla="*/ 2 w 2"/>
                  <a:gd name="T3" fmla="*/ 0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2" y="1"/>
                      <a:pt x="2" y="1"/>
                    </a:cubicBezTo>
                    <a:cubicBezTo>
                      <a:pt x="0"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3" name="Freeform 1079">
                <a:extLst>
                  <a:ext uri="{FF2B5EF4-FFF2-40B4-BE49-F238E27FC236}">
                    <a16:creationId xmlns="" xmlns:a16="http://schemas.microsoft.com/office/drawing/2014/main" id="{D61BFE03-9BC6-4946-9604-0A779A974207}"/>
                  </a:ext>
                </a:extLst>
              </p:cNvPr>
              <p:cNvSpPr>
                <a:spLocks/>
              </p:cNvSpPr>
              <p:nvPr/>
            </p:nvSpPr>
            <p:spPr bwMode="auto">
              <a:xfrm>
                <a:off x="381310" y="4968805"/>
                <a:ext cx="9948" cy="6631"/>
              </a:xfrm>
              <a:custGeom>
                <a:avLst/>
                <a:gdLst>
                  <a:gd name="T0" fmla="*/ 0 w 2"/>
                  <a:gd name="T1" fmla="*/ 0 h 2"/>
                  <a:gd name="T2" fmla="*/ 1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0"/>
                      <a:pt x="2" y="1"/>
                      <a:pt x="2" y="2"/>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4" name="Freeform 1080">
                <a:extLst>
                  <a:ext uri="{FF2B5EF4-FFF2-40B4-BE49-F238E27FC236}">
                    <a16:creationId xmlns="" xmlns:a16="http://schemas.microsoft.com/office/drawing/2014/main" id="{0D23589F-3D47-40CA-9340-0502E1203E2D}"/>
                  </a:ext>
                </a:extLst>
              </p:cNvPr>
              <p:cNvSpPr>
                <a:spLocks/>
              </p:cNvSpPr>
              <p:nvPr/>
            </p:nvSpPr>
            <p:spPr bwMode="auto">
              <a:xfrm>
                <a:off x="324943" y="4975437"/>
                <a:ext cx="36474" cy="26526"/>
              </a:xfrm>
              <a:custGeom>
                <a:avLst/>
                <a:gdLst>
                  <a:gd name="T0" fmla="*/ 1 w 9"/>
                  <a:gd name="T1" fmla="*/ 0 h 6"/>
                  <a:gd name="T2" fmla="*/ 9 w 9"/>
                  <a:gd name="T3" fmla="*/ 2 h 6"/>
                  <a:gd name="T4" fmla="*/ 8 w 9"/>
                  <a:gd name="T5" fmla="*/ 4 h 6"/>
                  <a:gd name="T6" fmla="*/ 8 w 9"/>
                  <a:gd name="T7" fmla="*/ 6 h 6"/>
                  <a:gd name="T8" fmla="*/ 5 w 9"/>
                  <a:gd name="T9" fmla="*/ 3 h 6"/>
                  <a:gd name="T10" fmla="*/ 3 w 9"/>
                  <a:gd name="T11" fmla="*/ 3 h 6"/>
                  <a:gd name="T12" fmla="*/ 1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0"/>
                    </a:moveTo>
                    <a:cubicBezTo>
                      <a:pt x="3" y="1"/>
                      <a:pt x="7" y="1"/>
                      <a:pt x="9" y="2"/>
                    </a:cubicBezTo>
                    <a:cubicBezTo>
                      <a:pt x="9" y="3"/>
                      <a:pt x="8" y="3"/>
                      <a:pt x="8" y="4"/>
                    </a:cubicBezTo>
                    <a:cubicBezTo>
                      <a:pt x="7" y="5"/>
                      <a:pt x="9" y="4"/>
                      <a:pt x="8" y="6"/>
                    </a:cubicBezTo>
                    <a:cubicBezTo>
                      <a:pt x="6" y="6"/>
                      <a:pt x="6" y="3"/>
                      <a:pt x="5" y="3"/>
                    </a:cubicBezTo>
                    <a:cubicBezTo>
                      <a:pt x="4" y="3"/>
                      <a:pt x="4" y="3"/>
                      <a:pt x="3" y="3"/>
                    </a:cubicBezTo>
                    <a:cubicBezTo>
                      <a:pt x="2"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5" name="Freeform 1081">
                <a:extLst>
                  <a:ext uri="{FF2B5EF4-FFF2-40B4-BE49-F238E27FC236}">
                    <a16:creationId xmlns="" xmlns:a16="http://schemas.microsoft.com/office/drawing/2014/main" id="{33C66A5E-2799-4646-A68A-E6BA5D8126CC}"/>
                  </a:ext>
                </a:extLst>
              </p:cNvPr>
              <p:cNvSpPr>
                <a:spLocks/>
              </p:cNvSpPr>
              <p:nvPr/>
            </p:nvSpPr>
            <p:spPr bwMode="auto">
              <a:xfrm>
                <a:off x="361415" y="4975437"/>
                <a:ext cx="9948" cy="9948"/>
              </a:xfrm>
              <a:custGeom>
                <a:avLst/>
                <a:gdLst>
                  <a:gd name="T0" fmla="*/ 2 w 2"/>
                  <a:gd name="T1" fmla="*/ 1 h 2"/>
                  <a:gd name="T2" fmla="*/ 2 w 2"/>
                  <a:gd name="T3" fmla="*/ 2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1"/>
                      <a:pt x="2" y="2"/>
                    </a:cubicBezTo>
                    <a:cubicBezTo>
                      <a:pt x="1" y="2"/>
                      <a:pt x="1"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6" name="Freeform 1082">
                <a:extLst>
                  <a:ext uri="{FF2B5EF4-FFF2-40B4-BE49-F238E27FC236}">
                    <a16:creationId xmlns="" xmlns:a16="http://schemas.microsoft.com/office/drawing/2014/main" id="{5073A29A-31A7-41A0-A496-342F0A4D765D}"/>
                  </a:ext>
                </a:extLst>
              </p:cNvPr>
              <p:cNvSpPr>
                <a:spLocks/>
              </p:cNvSpPr>
              <p:nvPr/>
            </p:nvSpPr>
            <p:spPr bwMode="auto">
              <a:xfrm>
                <a:off x="368047" y="4982068"/>
                <a:ext cx="46420" cy="26526"/>
              </a:xfrm>
              <a:custGeom>
                <a:avLst/>
                <a:gdLst>
                  <a:gd name="T0" fmla="*/ 12 w 12"/>
                  <a:gd name="T1" fmla="*/ 0 h 7"/>
                  <a:gd name="T2" fmla="*/ 12 w 12"/>
                  <a:gd name="T3" fmla="*/ 2 h 7"/>
                  <a:gd name="T4" fmla="*/ 3 w 12"/>
                  <a:gd name="T5" fmla="*/ 7 h 7"/>
                  <a:gd name="T6" fmla="*/ 0 w 12"/>
                  <a:gd name="T7" fmla="*/ 2 h 7"/>
                  <a:gd name="T8" fmla="*/ 2 w 12"/>
                  <a:gd name="T9" fmla="*/ 1 h 7"/>
                  <a:gd name="T10" fmla="*/ 2 w 12"/>
                  <a:gd name="T11" fmla="*/ 5 h 7"/>
                  <a:gd name="T12" fmla="*/ 7 w 12"/>
                  <a:gd name="T13" fmla="*/ 1 h 7"/>
                  <a:gd name="T14" fmla="*/ 12 w 1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0"/>
                    </a:moveTo>
                    <a:cubicBezTo>
                      <a:pt x="12" y="1"/>
                      <a:pt x="12" y="1"/>
                      <a:pt x="12" y="2"/>
                    </a:cubicBezTo>
                    <a:cubicBezTo>
                      <a:pt x="8" y="3"/>
                      <a:pt x="6" y="5"/>
                      <a:pt x="3" y="7"/>
                    </a:cubicBezTo>
                    <a:cubicBezTo>
                      <a:pt x="1" y="6"/>
                      <a:pt x="0" y="5"/>
                      <a:pt x="0" y="2"/>
                    </a:cubicBezTo>
                    <a:cubicBezTo>
                      <a:pt x="1" y="2"/>
                      <a:pt x="1" y="1"/>
                      <a:pt x="2" y="1"/>
                    </a:cubicBezTo>
                    <a:cubicBezTo>
                      <a:pt x="2" y="2"/>
                      <a:pt x="2" y="4"/>
                      <a:pt x="2" y="5"/>
                    </a:cubicBezTo>
                    <a:cubicBezTo>
                      <a:pt x="4" y="5"/>
                      <a:pt x="7" y="3"/>
                      <a:pt x="7" y="1"/>
                    </a:cubicBezTo>
                    <a:cubicBezTo>
                      <a:pt x="9" y="2"/>
                      <a:pt x="11" y="1"/>
                      <a:pt x="1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7" name="Freeform 1083">
                <a:extLst>
                  <a:ext uri="{FF2B5EF4-FFF2-40B4-BE49-F238E27FC236}">
                    <a16:creationId xmlns="" xmlns:a16="http://schemas.microsoft.com/office/drawing/2014/main" id="{151B78DD-A621-4F88-9255-E11E8C3AE980}"/>
                  </a:ext>
                </a:extLst>
              </p:cNvPr>
              <p:cNvSpPr>
                <a:spLocks/>
              </p:cNvSpPr>
              <p:nvPr/>
            </p:nvSpPr>
            <p:spPr bwMode="auto">
              <a:xfrm>
                <a:off x="245365" y="4995331"/>
                <a:ext cx="36474" cy="43106"/>
              </a:xfrm>
              <a:custGeom>
                <a:avLst/>
                <a:gdLst>
                  <a:gd name="T0" fmla="*/ 4 w 9"/>
                  <a:gd name="T1" fmla="*/ 0 h 10"/>
                  <a:gd name="T2" fmla="*/ 5 w 9"/>
                  <a:gd name="T3" fmla="*/ 0 h 10"/>
                  <a:gd name="T4" fmla="*/ 0 w 9"/>
                  <a:gd name="T5" fmla="*/ 4 h 10"/>
                  <a:gd name="T6" fmla="*/ 4 w 9"/>
                  <a:gd name="T7" fmla="*/ 4 h 10"/>
                  <a:gd name="T8" fmla="*/ 4 w 9"/>
                  <a:gd name="T9" fmla="*/ 0 h 10"/>
                </a:gdLst>
                <a:ahLst/>
                <a:cxnLst>
                  <a:cxn ang="0">
                    <a:pos x="T0" y="T1"/>
                  </a:cxn>
                  <a:cxn ang="0">
                    <a:pos x="T2" y="T3"/>
                  </a:cxn>
                  <a:cxn ang="0">
                    <a:pos x="T4" y="T5"/>
                  </a:cxn>
                  <a:cxn ang="0">
                    <a:pos x="T6" y="T7"/>
                  </a:cxn>
                  <a:cxn ang="0">
                    <a:pos x="T8" y="T9"/>
                  </a:cxn>
                </a:cxnLst>
                <a:rect l="0" t="0" r="r" b="b"/>
                <a:pathLst>
                  <a:path w="9" h="10">
                    <a:moveTo>
                      <a:pt x="4" y="0"/>
                    </a:moveTo>
                    <a:cubicBezTo>
                      <a:pt x="5" y="0"/>
                      <a:pt x="5" y="0"/>
                      <a:pt x="5" y="0"/>
                    </a:cubicBezTo>
                    <a:cubicBezTo>
                      <a:pt x="9" y="4"/>
                      <a:pt x="2" y="10"/>
                      <a:pt x="0" y="4"/>
                    </a:cubicBezTo>
                    <a:cubicBezTo>
                      <a:pt x="1" y="3"/>
                      <a:pt x="3" y="5"/>
                      <a:pt x="4" y="4"/>
                    </a:cubicBezTo>
                    <a:cubicBezTo>
                      <a:pt x="5" y="3"/>
                      <a:pt x="3" y="1"/>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8" name="Freeform 1084">
                <a:extLst>
                  <a:ext uri="{FF2B5EF4-FFF2-40B4-BE49-F238E27FC236}">
                    <a16:creationId xmlns="" xmlns:a16="http://schemas.microsoft.com/office/drawing/2014/main" id="{382641CC-2ACC-4EF0-A187-65CF8F3E6569}"/>
                  </a:ext>
                </a:extLst>
              </p:cNvPr>
              <p:cNvSpPr>
                <a:spLocks/>
              </p:cNvSpPr>
              <p:nvPr/>
            </p:nvSpPr>
            <p:spPr bwMode="auto">
              <a:xfrm>
                <a:off x="305049" y="4992017"/>
                <a:ext cx="26526" cy="16580"/>
              </a:xfrm>
              <a:custGeom>
                <a:avLst/>
                <a:gdLst>
                  <a:gd name="T0" fmla="*/ 6 w 6"/>
                  <a:gd name="T1" fmla="*/ 2 h 4"/>
                  <a:gd name="T2" fmla="*/ 1 w 6"/>
                  <a:gd name="T3" fmla="*/ 4 h 4"/>
                  <a:gd name="T4" fmla="*/ 6 w 6"/>
                  <a:gd name="T5" fmla="*/ 2 h 4"/>
                </a:gdLst>
                <a:ahLst/>
                <a:cxnLst>
                  <a:cxn ang="0">
                    <a:pos x="T0" y="T1"/>
                  </a:cxn>
                  <a:cxn ang="0">
                    <a:pos x="T2" y="T3"/>
                  </a:cxn>
                  <a:cxn ang="0">
                    <a:pos x="T4" y="T5"/>
                  </a:cxn>
                </a:cxnLst>
                <a:rect l="0" t="0" r="r" b="b"/>
                <a:pathLst>
                  <a:path w="6" h="4">
                    <a:moveTo>
                      <a:pt x="6" y="2"/>
                    </a:moveTo>
                    <a:cubicBezTo>
                      <a:pt x="5" y="4"/>
                      <a:pt x="2" y="3"/>
                      <a:pt x="1" y="4"/>
                    </a:cubicBezTo>
                    <a:cubicBezTo>
                      <a:pt x="0" y="2"/>
                      <a:pt x="4" y="0"/>
                      <a:pt x="6"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9" name="Freeform 1085">
                <a:extLst>
                  <a:ext uri="{FF2B5EF4-FFF2-40B4-BE49-F238E27FC236}">
                    <a16:creationId xmlns="" xmlns:a16="http://schemas.microsoft.com/office/drawing/2014/main" id="{0143FBE8-CE48-4FE6-B145-1A711FB582DA}"/>
                  </a:ext>
                </a:extLst>
              </p:cNvPr>
              <p:cNvSpPr>
                <a:spLocks/>
              </p:cNvSpPr>
              <p:nvPr/>
            </p:nvSpPr>
            <p:spPr bwMode="auto">
              <a:xfrm>
                <a:off x="341521" y="4995331"/>
                <a:ext cx="13263" cy="9948"/>
              </a:xfrm>
              <a:custGeom>
                <a:avLst/>
                <a:gdLst>
                  <a:gd name="T0" fmla="*/ 0 w 3"/>
                  <a:gd name="T1" fmla="*/ 0 h 2"/>
                  <a:gd name="T2" fmla="*/ 3 w 3"/>
                  <a:gd name="T3" fmla="*/ 1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2" y="0"/>
                      <a:pt x="3" y="1"/>
                    </a:cubicBezTo>
                    <a:cubicBezTo>
                      <a:pt x="3" y="2"/>
                      <a:pt x="1"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0" name="Freeform 1086">
                <a:extLst>
                  <a:ext uri="{FF2B5EF4-FFF2-40B4-BE49-F238E27FC236}">
                    <a16:creationId xmlns="" xmlns:a16="http://schemas.microsoft.com/office/drawing/2014/main" id="{4F4B685B-8946-49D1-807D-96769E6C7A17}"/>
                  </a:ext>
                </a:extLst>
              </p:cNvPr>
              <p:cNvSpPr>
                <a:spLocks/>
              </p:cNvSpPr>
              <p:nvPr/>
            </p:nvSpPr>
            <p:spPr bwMode="auto">
              <a:xfrm>
                <a:off x="427730" y="4995331"/>
                <a:ext cx="6631" cy="6631"/>
              </a:xfrm>
              <a:custGeom>
                <a:avLst/>
                <a:gdLst>
                  <a:gd name="T0" fmla="*/ 0 w 2"/>
                  <a:gd name="T1" fmla="*/ 0 h 1"/>
                  <a:gd name="T2" fmla="*/ 2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1" name="Freeform 1087">
                <a:extLst>
                  <a:ext uri="{FF2B5EF4-FFF2-40B4-BE49-F238E27FC236}">
                    <a16:creationId xmlns="" xmlns:a16="http://schemas.microsoft.com/office/drawing/2014/main" id="{DC6BEA6F-4BA6-4722-A3E6-ABCEE94FFF05}"/>
                  </a:ext>
                </a:extLst>
              </p:cNvPr>
              <p:cNvSpPr>
                <a:spLocks/>
              </p:cNvSpPr>
              <p:nvPr/>
            </p:nvSpPr>
            <p:spPr bwMode="auto">
              <a:xfrm>
                <a:off x="407836" y="5001963"/>
                <a:ext cx="9948" cy="6631"/>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1"/>
                      <a:pt x="1" y="2"/>
                      <a:pt x="0" y="1"/>
                    </a:cubicBezTo>
                    <a:cubicBezTo>
                      <a:pt x="0"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2" name="Freeform 1088">
                <a:extLst>
                  <a:ext uri="{FF2B5EF4-FFF2-40B4-BE49-F238E27FC236}">
                    <a16:creationId xmlns="" xmlns:a16="http://schemas.microsoft.com/office/drawing/2014/main" id="{A57C8D3E-8CA7-48F5-ADE6-6475C8F929FE}"/>
                  </a:ext>
                </a:extLst>
              </p:cNvPr>
              <p:cNvSpPr>
                <a:spLocks/>
              </p:cNvSpPr>
              <p:nvPr/>
            </p:nvSpPr>
            <p:spPr bwMode="auto">
              <a:xfrm>
                <a:off x="351469" y="5001963"/>
                <a:ext cx="6631" cy="6631"/>
              </a:xfrm>
              <a:custGeom>
                <a:avLst/>
                <a:gdLst>
                  <a:gd name="T0" fmla="*/ 2 w 2"/>
                  <a:gd name="T1" fmla="*/ 1 h 2"/>
                  <a:gd name="T2" fmla="*/ 2 w 2"/>
                  <a:gd name="T3" fmla="*/ 2 h 2"/>
                  <a:gd name="T4" fmla="*/ 1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2"/>
                      <a:pt x="2" y="2"/>
                      <a:pt x="2" y="2"/>
                    </a:cubicBezTo>
                    <a:cubicBezTo>
                      <a:pt x="1" y="2"/>
                      <a:pt x="1" y="2"/>
                      <a:pt x="1"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3" name="Freeform 1089">
                <a:extLst>
                  <a:ext uri="{FF2B5EF4-FFF2-40B4-BE49-F238E27FC236}">
                    <a16:creationId xmlns="" xmlns:a16="http://schemas.microsoft.com/office/drawing/2014/main" id="{2D9856BF-4F57-40AD-972F-EE8D7F82E60C}"/>
                  </a:ext>
                </a:extLst>
              </p:cNvPr>
              <p:cNvSpPr>
                <a:spLocks/>
              </p:cNvSpPr>
              <p:nvPr/>
            </p:nvSpPr>
            <p:spPr bwMode="auto">
              <a:xfrm>
                <a:off x="338206" y="5005280"/>
                <a:ext cx="6631" cy="6631"/>
              </a:xfrm>
              <a:custGeom>
                <a:avLst/>
                <a:gdLst>
                  <a:gd name="T0" fmla="*/ 2 w 2"/>
                  <a:gd name="T1" fmla="*/ 0 h 2"/>
                  <a:gd name="T2" fmla="*/ 2 w 2"/>
                  <a:gd name="T3" fmla="*/ 2 h 2"/>
                  <a:gd name="T4" fmla="*/ 0 w 2"/>
                  <a:gd name="T5" fmla="*/ 1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1"/>
                      <a:pt x="2" y="2"/>
                    </a:cubicBezTo>
                    <a:cubicBezTo>
                      <a:pt x="1" y="2"/>
                      <a:pt x="0" y="2"/>
                      <a:pt x="0" y="1"/>
                    </a:cubicBezTo>
                    <a:cubicBezTo>
                      <a:pt x="0" y="1"/>
                      <a:pt x="0"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4" name="Freeform 1090">
                <a:extLst>
                  <a:ext uri="{FF2B5EF4-FFF2-40B4-BE49-F238E27FC236}">
                    <a16:creationId xmlns="" xmlns:a16="http://schemas.microsoft.com/office/drawing/2014/main" id="{6FF7B24D-D394-4F71-86D6-0B3C1E62A06C}"/>
                  </a:ext>
                </a:extLst>
              </p:cNvPr>
              <p:cNvSpPr>
                <a:spLocks/>
              </p:cNvSpPr>
              <p:nvPr/>
            </p:nvSpPr>
            <p:spPr bwMode="auto">
              <a:xfrm>
                <a:off x="318312" y="5005280"/>
                <a:ext cx="6631" cy="9948"/>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2"/>
                      <a:pt x="2" y="3"/>
                      <a:pt x="1" y="3"/>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5" name="Freeform 1091">
                <a:extLst>
                  <a:ext uri="{FF2B5EF4-FFF2-40B4-BE49-F238E27FC236}">
                    <a16:creationId xmlns="" xmlns:a16="http://schemas.microsoft.com/office/drawing/2014/main" id="{20729FC3-F233-43DE-A35B-FF3CF62C97FD}"/>
                  </a:ext>
                </a:extLst>
              </p:cNvPr>
              <p:cNvSpPr>
                <a:spLocks/>
              </p:cNvSpPr>
              <p:nvPr/>
            </p:nvSpPr>
            <p:spPr bwMode="auto">
              <a:xfrm>
                <a:off x="394573" y="5008594"/>
                <a:ext cx="36474" cy="33157"/>
              </a:xfrm>
              <a:custGeom>
                <a:avLst/>
                <a:gdLst>
                  <a:gd name="T0" fmla="*/ 3 w 9"/>
                  <a:gd name="T1" fmla="*/ 0 h 8"/>
                  <a:gd name="T2" fmla="*/ 0 w 9"/>
                  <a:gd name="T3" fmla="*/ 4 h 8"/>
                  <a:gd name="T4" fmla="*/ 5 w 9"/>
                  <a:gd name="T5" fmla="*/ 3 h 8"/>
                  <a:gd name="T6" fmla="*/ 4 w 9"/>
                  <a:gd name="T7" fmla="*/ 2 h 8"/>
                  <a:gd name="T8" fmla="*/ 3 w 9"/>
                  <a:gd name="T9" fmla="*/ 0 h 8"/>
                </a:gdLst>
                <a:ahLst/>
                <a:cxnLst>
                  <a:cxn ang="0">
                    <a:pos x="T0" y="T1"/>
                  </a:cxn>
                  <a:cxn ang="0">
                    <a:pos x="T2" y="T3"/>
                  </a:cxn>
                  <a:cxn ang="0">
                    <a:pos x="T4" y="T5"/>
                  </a:cxn>
                  <a:cxn ang="0">
                    <a:pos x="T6" y="T7"/>
                  </a:cxn>
                  <a:cxn ang="0">
                    <a:pos x="T8" y="T9"/>
                  </a:cxn>
                </a:cxnLst>
                <a:rect l="0" t="0" r="r" b="b"/>
                <a:pathLst>
                  <a:path w="9" h="8">
                    <a:moveTo>
                      <a:pt x="3" y="0"/>
                    </a:moveTo>
                    <a:cubicBezTo>
                      <a:pt x="9" y="2"/>
                      <a:pt x="3" y="8"/>
                      <a:pt x="0" y="4"/>
                    </a:cubicBezTo>
                    <a:cubicBezTo>
                      <a:pt x="0" y="2"/>
                      <a:pt x="3" y="5"/>
                      <a:pt x="5" y="3"/>
                    </a:cubicBezTo>
                    <a:cubicBezTo>
                      <a:pt x="4" y="2"/>
                      <a:pt x="4" y="2"/>
                      <a:pt x="4" y="2"/>
                    </a:cubicBezTo>
                    <a:cubicBezTo>
                      <a:pt x="4" y="1"/>
                      <a:pt x="3" y="2"/>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6" name="Freeform 1092">
                <a:extLst>
                  <a:ext uri="{FF2B5EF4-FFF2-40B4-BE49-F238E27FC236}">
                    <a16:creationId xmlns="" xmlns:a16="http://schemas.microsoft.com/office/drawing/2014/main" id="{4689D429-C446-4E02-9A78-4AE667A54FAC}"/>
                  </a:ext>
                </a:extLst>
              </p:cNvPr>
              <p:cNvSpPr>
                <a:spLocks/>
              </p:cNvSpPr>
              <p:nvPr/>
            </p:nvSpPr>
            <p:spPr bwMode="auto">
              <a:xfrm>
                <a:off x="324943" y="5015226"/>
                <a:ext cx="6631" cy="663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7" name="Freeform 1093">
                <a:extLst>
                  <a:ext uri="{FF2B5EF4-FFF2-40B4-BE49-F238E27FC236}">
                    <a16:creationId xmlns="" xmlns:a16="http://schemas.microsoft.com/office/drawing/2014/main" id="{C9EF8192-FCB8-4F4B-8490-A06C7D3FDF94}"/>
                  </a:ext>
                </a:extLst>
              </p:cNvPr>
              <p:cNvSpPr>
                <a:spLocks/>
              </p:cNvSpPr>
              <p:nvPr/>
            </p:nvSpPr>
            <p:spPr bwMode="auto">
              <a:xfrm>
                <a:off x="424416" y="5011911"/>
                <a:ext cx="6631" cy="9948"/>
              </a:xfrm>
              <a:custGeom>
                <a:avLst/>
                <a:gdLst>
                  <a:gd name="T0" fmla="*/ 1 w 2"/>
                  <a:gd name="T1" fmla="*/ 0 h 2"/>
                  <a:gd name="T2" fmla="*/ 1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1" y="0"/>
                      <a:pt x="1" y="0"/>
                    </a:cubicBezTo>
                    <a:cubicBezTo>
                      <a:pt x="2" y="1"/>
                      <a:pt x="2" y="2"/>
                      <a:pt x="0" y="2"/>
                    </a:cubicBezTo>
                    <a:cubicBezTo>
                      <a:pt x="0"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8" name="Freeform 1094">
                <a:extLst>
                  <a:ext uri="{FF2B5EF4-FFF2-40B4-BE49-F238E27FC236}">
                    <a16:creationId xmlns="" xmlns:a16="http://schemas.microsoft.com/office/drawing/2014/main" id="{CFEB8B61-123E-489F-B30C-047186B99C58}"/>
                  </a:ext>
                </a:extLst>
              </p:cNvPr>
              <p:cNvSpPr>
                <a:spLocks/>
              </p:cNvSpPr>
              <p:nvPr/>
            </p:nvSpPr>
            <p:spPr bwMode="auto">
              <a:xfrm>
                <a:off x="368047" y="5015226"/>
                <a:ext cx="3317" cy="9948"/>
              </a:xfrm>
              <a:custGeom>
                <a:avLst/>
                <a:gdLst>
                  <a:gd name="T0" fmla="*/ 1 w 1"/>
                  <a:gd name="T1" fmla="*/ 1 h 2"/>
                  <a:gd name="T2" fmla="*/ 1 w 1"/>
                  <a:gd name="T3" fmla="*/ 2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1"/>
                      <a:pt x="1" y="2"/>
                    </a:cubicBezTo>
                    <a:cubicBezTo>
                      <a:pt x="0" y="2"/>
                      <a:pt x="0" y="2"/>
                      <a:pt x="0" y="2"/>
                    </a:cubicBezTo>
                    <a:cubicBezTo>
                      <a:pt x="0" y="1"/>
                      <a:pt x="1"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9" name="Freeform 1095">
                <a:extLst>
                  <a:ext uri="{FF2B5EF4-FFF2-40B4-BE49-F238E27FC236}">
                    <a16:creationId xmlns="" xmlns:a16="http://schemas.microsoft.com/office/drawing/2014/main" id="{87A5DA53-9FE4-460A-9DE4-7367DB47EA52}"/>
                  </a:ext>
                </a:extLst>
              </p:cNvPr>
              <p:cNvSpPr>
                <a:spLocks noEditPoints="1"/>
              </p:cNvSpPr>
              <p:nvPr/>
            </p:nvSpPr>
            <p:spPr bwMode="auto">
              <a:xfrm>
                <a:off x="0" y="4663757"/>
                <a:ext cx="381312" cy="746044"/>
              </a:xfrm>
              <a:custGeom>
                <a:avLst/>
                <a:gdLst>
                  <a:gd name="T0" fmla="*/ 88 w 95"/>
                  <a:gd name="T1" fmla="*/ 122 h 186"/>
                  <a:gd name="T2" fmla="*/ 81 w 95"/>
                  <a:gd name="T3" fmla="*/ 133 h 186"/>
                  <a:gd name="T4" fmla="*/ 84 w 95"/>
                  <a:gd name="T5" fmla="*/ 131 h 186"/>
                  <a:gd name="T6" fmla="*/ 87 w 95"/>
                  <a:gd name="T7" fmla="*/ 133 h 186"/>
                  <a:gd name="T8" fmla="*/ 80 w 95"/>
                  <a:gd name="T9" fmla="*/ 151 h 186"/>
                  <a:gd name="T10" fmla="*/ 83 w 95"/>
                  <a:gd name="T11" fmla="*/ 161 h 186"/>
                  <a:gd name="T12" fmla="*/ 81 w 95"/>
                  <a:gd name="T13" fmla="*/ 161 h 186"/>
                  <a:gd name="T14" fmla="*/ 82 w 95"/>
                  <a:gd name="T15" fmla="*/ 178 h 186"/>
                  <a:gd name="T16" fmla="*/ 81 w 95"/>
                  <a:gd name="T17" fmla="*/ 186 h 186"/>
                  <a:gd name="T18" fmla="*/ 79 w 95"/>
                  <a:gd name="T19" fmla="*/ 125 h 186"/>
                  <a:gd name="T20" fmla="*/ 58 w 95"/>
                  <a:gd name="T21" fmla="*/ 100 h 186"/>
                  <a:gd name="T22" fmla="*/ 30 w 95"/>
                  <a:gd name="T23" fmla="*/ 70 h 186"/>
                  <a:gd name="T24" fmla="*/ 18 w 95"/>
                  <a:gd name="T25" fmla="*/ 51 h 186"/>
                  <a:gd name="T26" fmla="*/ 17 w 95"/>
                  <a:gd name="T27" fmla="*/ 9 h 186"/>
                  <a:gd name="T28" fmla="*/ 6 w 95"/>
                  <a:gd name="T29" fmla="*/ 25 h 186"/>
                  <a:gd name="T30" fmla="*/ 4 w 95"/>
                  <a:gd name="T31" fmla="*/ 19 h 186"/>
                  <a:gd name="T32" fmla="*/ 33 w 95"/>
                  <a:gd name="T33" fmla="*/ 44 h 186"/>
                  <a:gd name="T34" fmla="*/ 20 w 95"/>
                  <a:gd name="T35" fmla="*/ 52 h 186"/>
                  <a:gd name="T36" fmla="*/ 24 w 95"/>
                  <a:gd name="T37" fmla="*/ 48 h 186"/>
                  <a:gd name="T38" fmla="*/ 32 w 95"/>
                  <a:gd name="T39" fmla="*/ 46 h 186"/>
                  <a:gd name="T40" fmla="*/ 32 w 95"/>
                  <a:gd name="T41" fmla="*/ 53 h 186"/>
                  <a:gd name="T42" fmla="*/ 29 w 95"/>
                  <a:gd name="T43" fmla="*/ 53 h 186"/>
                  <a:gd name="T44" fmla="*/ 35 w 95"/>
                  <a:gd name="T45" fmla="*/ 58 h 186"/>
                  <a:gd name="T46" fmla="*/ 40 w 95"/>
                  <a:gd name="T47" fmla="*/ 56 h 186"/>
                  <a:gd name="T48" fmla="*/ 42 w 95"/>
                  <a:gd name="T49" fmla="*/ 69 h 186"/>
                  <a:gd name="T50" fmla="*/ 43 w 95"/>
                  <a:gd name="T51" fmla="*/ 72 h 186"/>
                  <a:gd name="T52" fmla="*/ 46 w 95"/>
                  <a:gd name="T53" fmla="*/ 75 h 186"/>
                  <a:gd name="T54" fmla="*/ 45 w 95"/>
                  <a:gd name="T55" fmla="*/ 79 h 186"/>
                  <a:gd name="T56" fmla="*/ 45 w 95"/>
                  <a:gd name="T57" fmla="*/ 79 h 186"/>
                  <a:gd name="T58" fmla="*/ 48 w 95"/>
                  <a:gd name="T59" fmla="*/ 83 h 186"/>
                  <a:gd name="T60" fmla="*/ 40 w 95"/>
                  <a:gd name="T61" fmla="*/ 74 h 186"/>
                  <a:gd name="T62" fmla="*/ 38 w 95"/>
                  <a:gd name="T63" fmla="*/ 72 h 186"/>
                  <a:gd name="T64" fmla="*/ 61 w 95"/>
                  <a:gd name="T65" fmla="*/ 90 h 186"/>
                  <a:gd name="T66" fmla="*/ 80 w 95"/>
                  <a:gd name="T67" fmla="*/ 79 h 186"/>
                  <a:gd name="T68" fmla="*/ 72 w 95"/>
                  <a:gd name="T69" fmla="*/ 90 h 186"/>
                  <a:gd name="T70" fmla="*/ 79 w 95"/>
                  <a:gd name="T71" fmla="*/ 90 h 186"/>
                  <a:gd name="T72" fmla="*/ 78 w 95"/>
                  <a:gd name="T73" fmla="*/ 90 h 186"/>
                  <a:gd name="T74" fmla="*/ 72 w 95"/>
                  <a:gd name="T75" fmla="*/ 92 h 186"/>
                  <a:gd name="T76" fmla="*/ 70 w 95"/>
                  <a:gd name="T77" fmla="*/ 94 h 186"/>
                  <a:gd name="T78" fmla="*/ 75 w 95"/>
                  <a:gd name="T79" fmla="*/ 99 h 186"/>
                  <a:gd name="T80" fmla="*/ 78 w 95"/>
                  <a:gd name="T81" fmla="*/ 101 h 186"/>
                  <a:gd name="T82" fmla="*/ 83 w 95"/>
                  <a:gd name="T83" fmla="*/ 100 h 186"/>
                  <a:gd name="T84" fmla="*/ 93 w 95"/>
                  <a:gd name="T85" fmla="*/ 98 h 186"/>
                  <a:gd name="T86" fmla="*/ 86 w 95"/>
                  <a:gd name="T87" fmla="*/ 104 h 186"/>
                  <a:gd name="T88" fmla="*/ 86 w 95"/>
                  <a:gd name="T89" fmla="*/ 117 h 186"/>
                  <a:gd name="T90" fmla="*/ 84 w 95"/>
                  <a:gd name="T91" fmla="*/ 119 h 186"/>
                  <a:gd name="T92" fmla="*/ 83 w 95"/>
                  <a:gd name="T93" fmla="*/ 123 h 186"/>
                  <a:gd name="T94" fmla="*/ 29 w 95"/>
                  <a:gd name="T95" fmla="*/ 65 h 186"/>
                  <a:gd name="T96" fmla="*/ 35 w 95"/>
                  <a:gd name="T97" fmla="*/ 74 h 186"/>
                  <a:gd name="T98" fmla="*/ 35 w 95"/>
                  <a:gd name="T99" fmla="*/ 62 h 186"/>
                  <a:gd name="T100" fmla="*/ 36 w 95"/>
                  <a:gd name="T101" fmla="*/ 64 h 186"/>
                  <a:gd name="T102" fmla="*/ 37 w 95"/>
                  <a:gd name="T103" fmla="*/ 64 h 186"/>
                  <a:gd name="T104" fmla="*/ 40 w 95"/>
                  <a:gd name="T105" fmla="*/ 71 h 186"/>
                  <a:gd name="T106" fmla="*/ 33 w 95"/>
                  <a:gd name="T107" fmla="*/ 60 h 186"/>
                  <a:gd name="T108" fmla="*/ 41 w 95"/>
                  <a:gd name="T109" fmla="*/ 73 h 186"/>
                  <a:gd name="T110" fmla="*/ 56 w 95"/>
                  <a:gd name="T111" fmla="*/ 94 h 186"/>
                  <a:gd name="T112" fmla="*/ 74 w 95"/>
                  <a:gd name="T113" fmla="*/ 98 h 186"/>
                  <a:gd name="T114" fmla="*/ 84 w 95"/>
                  <a:gd name="T115" fmla="*/ 106 h 186"/>
                  <a:gd name="T116" fmla="*/ 81 w 95"/>
                  <a:gd name="T117" fmla="*/ 142 h 186"/>
                  <a:gd name="T118" fmla="*/ 81 w 95"/>
                  <a:gd name="T119" fmla="*/ 1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86">
                    <a:moveTo>
                      <a:pt x="85" y="121"/>
                    </a:moveTo>
                    <a:cubicBezTo>
                      <a:pt x="85" y="122"/>
                      <a:pt x="85" y="122"/>
                      <a:pt x="85" y="123"/>
                    </a:cubicBezTo>
                    <a:cubicBezTo>
                      <a:pt x="86" y="123"/>
                      <a:pt x="86" y="121"/>
                      <a:pt x="88" y="122"/>
                    </a:cubicBezTo>
                    <a:cubicBezTo>
                      <a:pt x="89" y="123"/>
                      <a:pt x="88" y="125"/>
                      <a:pt x="86" y="124"/>
                    </a:cubicBezTo>
                    <a:cubicBezTo>
                      <a:pt x="84" y="127"/>
                      <a:pt x="79" y="127"/>
                      <a:pt x="80" y="133"/>
                    </a:cubicBezTo>
                    <a:cubicBezTo>
                      <a:pt x="80" y="133"/>
                      <a:pt x="81" y="132"/>
                      <a:pt x="81" y="133"/>
                    </a:cubicBezTo>
                    <a:cubicBezTo>
                      <a:pt x="81" y="134"/>
                      <a:pt x="80" y="134"/>
                      <a:pt x="80" y="134"/>
                    </a:cubicBezTo>
                    <a:cubicBezTo>
                      <a:pt x="80" y="135"/>
                      <a:pt x="80" y="135"/>
                      <a:pt x="80" y="135"/>
                    </a:cubicBezTo>
                    <a:cubicBezTo>
                      <a:pt x="81" y="135"/>
                      <a:pt x="83" y="133"/>
                      <a:pt x="84" y="131"/>
                    </a:cubicBezTo>
                    <a:cubicBezTo>
                      <a:pt x="86" y="131"/>
                      <a:pt x="86" y="130"/>
                      <a:pt x="88" y="130"/>
                    </a:cubicBezTo>
                    <a:cubicBezTo>
                      <a:pt x="87" y="135"/>
                      <a:pt x="93" y="134"/>
                      <a:pt x="95" y="137"/>
                    </a:cubicBezTo>
                    <a:cubicBezTo>
                      <a:pt x="92" y="138"/>
                      <a:pt x="88" y="136"/>
                      <a:pt x="87" y="133"/>
                    </a:cubicBezTo>
                    <a:cubicBezTo>
                      <a:pt x="84" y="133"/>
                      <a:pt x="83" y="135"/>
                      <a:pt x="82" y="137"/>
                    </a:cubicBezTo>
                    <a:cubicBezTo>
                      <a:pt x="83" y="139"/>
                      <a:pt x="83" y="143"/>
                      <a:pt x="80" y="144"/>
                    </a:cubicBezTo>
                    <a:cubicBezTo>
                      <a:pt x="80" y="147"/>
                      <a:pt x="81" y="149"/>
                      <a:pt x="80" y="151"/>
                    </a:cubicBezTo>
                    <a:cubicBezTo>
                      <a:pt x="82" y="153"/>
                      <a:pt x="80" y="156"/>
                      <a:pt x="80" y="158"/>
                    </a:cubicBezTo>
                    <a:cubicBezTo>
                      <a:pt x="81" y="159"/>
                      <a:pt x="81" y="157"/>
                      <a:pt x="82" y="158"/>
                    </a:cubicBezTo>
                    <a:cubicBezTo>
                      <a:pt x="82" y="159"/>
                      <a:pt x="83" y="160"/>
                      <a:pt x="83" y="161"/>
                    </a:cubicBezTo>
                    <a:cubicBezTo>
                      <a:pt x="84" y="161"/>
                      <a:pt x="85" y="160"/>
                      <a:pt x="85" y="161"/>
                    </a:cubicBezTo>
                    <a:cubicBezTo>
                      <a:pt x="86" y="162"/>
                      <a:pt x="83" y="162"/>
                      <a:pt x="83" y="163"/>
                    </a:cubicBezTo>
                    <a:cubicBezTo>
                      <a:pt x="82" y="162"/>
                      <a:pt x="82" y="161"/>
                      <a:pt x="81" y="161"/>
                    </a:cubicBezTo>
                    <a:cubicBezTo>
                      <a:pt x="79" y="161"/>
                      <a:pt x="81" y="163"/>
                      <a:pt x="81" y="165"/>
                    </a:cubicBezTo>
                    <a:cubicBezTo>
                      <a:pt x="81" y="168"/>
                      <a:pt x="80" y="172"/>
                      <a:pt x="80" y="175"/>
                    </a:cubicBezTo>
                    <a:cubicBezTo>
                      <a:pt x="81" y="176"/>
                      <a:pt x="81" y="177"/>
                      <a:pt x="82" y="178"/>
                    </a:cubicBezTo>
                    <a:cubicBezTo>
                      <a:pt x="82" y="179"/>
                      <a:pt x="81" y="180"/>
                      <a:pt x="81" y="181"/>
                    </a:cubicBezTo>
                    <a:cubicBezTo>
                      <a:pt x="81" y="182"/>
                      <a:pt x="82" y="182"/>
                      <a:pt x="83" y="183"/>
                    </a:cubicBezTo>
                    <a:cubicBezTo>
                      <a:pt x="82" y="184"/>
                      <a:pt x="81" y="184"/>
                      <a:pt x="81" y="186"/>
                    </a:cubicBezTo>
                    <a:cubicBezTo>
                      <a:pt x="79" y="185"/>
                      <a:pt x="80" y="182"/>
                      <a:pt x="80" y="181"/>
                    </a:cubicBezTo>
                    <a:cubicBezTo>
                      <a:pt x="79" y="166"/>
                      <a:pt x="79" y="150"/>
                      <a:pt x="79" y="134"/>
                    </a:cubicBezTo>
                    <a:cubicBezTo>
                      <a:pt x="79" y="131"/>
                      <a:pt x="79" y="128"/>
                      <a:pt x="79" y="125"/>
                    </a:cubicBezTo>
                    <a:cubicBezTo>
                      <a:pt x="79" y="120"/>
                      <a:pt x="80" y="113"/>
                      <a:pt x="79" y="110"/>
                    </a:cubicBezTo>
                    <a:cubicBezTo>
                      <a:pt x="75" y="108"/>
                      <a:pt x="71" y="108"/>
                      <a:pt x="67" y="107"/>
                    </a:cubicBezTo>
                    <a:cubicBezTo>
                      <a:pt x="64" y="106"/>
                      <a:pt x="61" y="102"/>
                      <a:pt x="58" y="100"/>
                    </a:cubicBezTo>
                    <a:cubicBezTo>
                      <a:pt x="55" y="98"/>
                      <a:pt x="52" y="96"/>
                      <a:pt x="49" y="94"/>
                    </a:cubicBezTo>
                    <a:cubicBezTo>
                      <a:pt x="46" y="92"/>
                      <a:pt x="43" y="90"/>
                      <a:pt x="41" y="88"/>
                    </a:cubicBezTo>
                    <a:cubicBezTo>
                      <a:pt x="36" y="83"/>
                      <a:pt x="32" y="77"/>
                      <a:pt x="30" y="70"/>
                    </a:cubicBezTo>
                    <a:cubicBezTo>
                      <a:pt x="29" y="68"/>
                      <a:pt x="29" y="64"/>
                      <a:pt x="28" y="62"/>
                    </a:cubicBezTo>
                    <a:cubicBezTo>
                      <a:pt x="27" y="62"/>
                      <a:pt x="26" y="61"/>
                      <a:pt x="25" y="60"/>
                    </a:cubicBezTo>
                    <a:cubicBezTo>
                      <a:pt x="23" y="59"/>
                      <a:pt x="19" y="53"/>
                      <a:pt x="18" y="51"/>
                    </a:cubicBezTo>
                    <a:cubicBezTo>
                      <a:pt x="18" y="49"/>
                      <a:pt x="19" y="48"/>
                      <a:pt x="20" y="46"/>
                    </a:cubicBezTo>
                    <a:cubicBezTo>
                      <a:pt x="14" y="38"/>
                      <a:pt x="0" y="30"/>
                      <a:pt x="2" y="13"/>
                    </a:cubicBezTo>
                    <a:cubicBezTo>
                      <a:pt x="2" y="6"/>
                      <a:pt x="13" y="0"/>
                      <a:pt x="17" y="9"/>
                    </a:cubicBezTo>
                    <a:cubicBezTo>
                      <a:pt x="15" y="7"/>
                      <a:pt x="15" y="5"/>
                      <a:pt x="12" y="5"/>
                    </a:cubicBezTo>
                    <a:cubicBezTo>
                      <a:pt x="0" y="5"/>
                      <a:pt x="0" y="23"/>
                      <a:pt x="7" y="27"/>
                    </a:cubicBezTo>
                    <a:cubicBezTo>
                      <a:pt x="8" y="27"/>
                      <a:pt x="7" y="26"/>
                      <a:pt x="6" y="25"/>
                    </a:cubicBezTo>
                    <a:cubicBezTo>
                      <a:pt x="6" y="25"/>
                      <a:pt x="7" y="24"/>
                      <a:pt x="7" y="24"/>
                    </a:cubicBezTo>
                    <a:cubicBezTo>
                      <a:pt x="6" y="23"/>
                      <a:pt x="5" y="23"/>
                      <a:pt x="5" y="21"/>
                    </a:cubicBezTo>
                    <a:cubicBezTo>
                      <a:pt x="5" y="20"/>
                      <a:pt x="4" y="21"/>
                      <a:pt x="4" y="19"/>
                    </a:cubicBezTo>
                    <a:cubicBezTo>
                      <a:pt x="5" y="18"/>
                      <a:pt x="7" y="20"/>
                      <a:pt x="7" y="21"/>
                    </a:cubicBezTo>
                    <a:cubicBezTo>
                      <a:pt x="12" y="29"/>
                      <a:pt x="17" y="36"/>
                      <a:pt x="24" y="42"/>
                    </a:cubicBezTo>
                    <a:cubicBezTo>
                      <a:pt x="25" y="38"/>
                      <a:pt x="33" y="40"/>
                      <a:pt x="33" y="44"/>
                    </a:cubicBezTo>
                    <a:cubicBezTo>
                      <a:pt x="31" y="43"/>
                      <a:pt x="30" y="42"/>
                      <a:pt x="28" y="42"/>
                    </a:cubicBezTo>
                    <a:cubicBezTo>
                      <a:pt x="26" y="42"/>
                      <a:pt x="26" y="44"/>
                      <a:pt x="25" y="43"/>
                    </a:cubicBezTo>
                    <a:cubicBezTo>
                      <a:pt x="23" y="46"/>
                      <a:pt x="18" y="47"/>
                      <a:pt x="20" y="52"/>
                    </a:cubicBezTo>
                    <a:cubicBezTo>
                      <a:pt x="21" y="52"/>
                      <a:pt x="23" y="52"/>
                      <a:pt x="24" y="50"/>
                    </a:cubicBezTo>
                    <a:cubicBezTo>
                      <a:pt x="25" y="51"/>
                      <a:pt x="25" y="52"/>
                      <a:pt x="26" y="52"/>
                    </a:cubicBezTo>
                    <a:cubicBezTo>
                      <a:pt x="25" y="51"/>
                      <a:pt x="25" y="49"/>
                      <a:pt x="24" y="48"/>
                    </a:cubicBezTo>
                    <a:cubicBezTo>
                      <a:pt x="24" y="47"/>
                      <a:pt x="24" y="46"/>
                      <a:pt x="25" y="45"/>
                    </a:cubicBezTo>
                    <a:cubicBezTo>
                      <a:pt x="27" y="46"/>
                      <a:pt x="27" y="45"/>
                      <a:pt x="28" y="44"/>
                    </a:cubicBezTo>
                    <a:cubicBezTo>
                      <a:pt x="30" y="44"/>
                      <a:pt x="32" y="44"/>
                      <a:pt x="32" y="46"/>
                    </a:cubicBezTo>
                    <a:cubicBezTo>
                      <a:pt x="31" y="47"/>
                      <a:pt x="30" y="47"/>
                      <a:pt x="29" y="47"/>
                    </a:cubicBezTo>
                    <a:cubicBezTo>
                      <a:pt x="27" y="47"/>
                      <a:pt x="27" y="50"/>
                      <a:pt x="28" y="52"/>
                    </a:cubicBezTo>
                    <a:cubicBezTo>
                      <a:pt x="29" y="51"/>
                      <a:pt x="30" y="53"/>
                      <a:pt x="32" y="53"/>
                    </a:cubicBezTo>
                    <a:cubicBezTo>
                      <a:pt x="35" y="54"/>
                      <a:pt x="36" y="51"/>
                      <a:pt x="35" y="47"/>
                    </a:cubicBezTo>
                    <a:cubicBezTo>
                      <a:pt x="39" y="49"/>
                      <a:pt x="37" y="56"/>
                      <a:pt x="33" y="56"/>
                    </a:cubicBezTo>
                    <a:cubicBezTo>
                      <a:pt x="31" y="56"/>
                      <a:pt x="29" y="55"/>
                      <a:pt x="29" y="53"/>
                    </a:cubicBezTo>
                    <a:cubicBezTo>
                      <a:pt x="27" y="53"/>
                      <a:pt x="26" y="54"/>
                      <a:pt x="26" y="56"/>
                    </a:cubicBezTo>
                    <a:cubicBezTo>
                      <a:pt x="26" y="56"/>
                      <a:pt x="27" y="55"/>
                      <a:pt x="28" y="55"/>
                    </a:cubicBezTo>
                    <a:cubicBezTo>
                      <a:pt x="29" y="57"/>
                      <a:pt x="32" y="59"/>
                      <a:pt x="35" y="58"/>
                    </a:cubicBezTo>
                    <a:cubicBezTo>
                      <a:pt x="36" y="58"/>
                      <a:pt x="36" y="56"/>
                      <a:pt x="38" y="56"/>
                    </a:cubicBezTo>
                    <a:cubicBezTo>
                      <a:pt x="41" y="53"/>
                      <a:pt x="38" y="46"/>
                      <a:pt x="36" y="44"/>
                    </a:cubicBezTo>
                    <a:cubicBezTo>
                      <a:pt x="40" y="45"/>
                      <a:pt x="42" y="52"/>
                      <a:pt x="40" y="56"/>
                    </a:cubicBezTo>
                    <a:cubicBezTo>
                      <a:pt x="42" y="58"/>
                      <a:pt x="41" y="62"/>
                      <a:pt x="42" y="65"/>
                    </a:cubicBezTo>
                    <a:cubicBezTo>
                      <a:pt x="42" y="67"/>
                      <a:pt x="44" y="68"/>
                      <a:pt x="43" y="70"/>
                    </a:cubicBezTo>
                    <a:cubicBezTo>
                      <a:pt x="42" y="70"/>
                      <a:pt x="42" y="69"/>
                      <a:pt x="42" y="69"/>
                    </a:cubicBezTo>
                    <a:cubicBezTo>
                      <a:pt x="42" y="71"/>
                      <a:pt x="43" y="72"/>
                      <a:pt x="43" y="74"/>
                    </a:cubicBezTo>
                    <a:cubicBezTo>
                      <a:pt x="44" y="74"/>
                      <a:pt x="43" y="73"/>
                      <a:pt x="44" y="73"/>
                    </a:cubicBezTo>
                    <a:cubicBezTo>
                      <a:pt x="44" y="72"/>
                      <a:pt x="43" y="73"/>
                      <a:pt x="43" y="72"/>
                    </a:cubicBezTo>
                    <a:cubicBezTo>
                      <a:pt x="44" y="71"/>
                      <a:pt x="45" y="69"/>
                      <a:pt x="46" y="70"/>
                    </a:cubicBezTo>
                    <a:cubicBezTo>
                      <a:pt x="47" y="71"/>
                      <a:pt x="46" y="71"/>
                      <a:pt x="45" y="71"/>
                    </a:cubicBezTo>
                    <a:cubicBezTo>
                      <a:pt x="46" y="72"/>
                      <a:pt x="46" y="74"/>
                      <a:pt x="46" y="75"/>
                    </a:cubicBezTo>
                    <a:cubicBezTo>
                      <a:pt x="45" y="75"/>
                      <a:pt x="44" y="76"/>
                      <a:pt x="44" y="76"/>
                    </a:cubicBezTo>
                    <a:cubicBezTo>
                      <a:pt x="42" y="76"/>
                      <a:pt x="43" y="74"/>
                      <a:pt x="42" y="74"/>
                    </a:cubicBezTo>
                    <a:cubicBezTo>
                      <a:pt x="42" y="76"/>
                      <a:pt x="44" y="77"/>
                      <a:pt x="45" y="79"/>
                    </a:cubicBezTo>
                    <a:cubicBezTo>
                      <a:pt x="45" y="79"/>
                      <a:pt x="44" y="77"/>
                      <a:pt x="45" y="77"/>
                    </a:cubicBezTo>
                    <a:cubicBezTo>
                      <a:pt x="46" y="77"/>
                      <a:pt x="46" y="78"/>
                      <a:pt x="46" y="79"/>
                    </a:cubicBezTo>
                    <a:cubicBezTo>
                      <a:pt x="46" y="79"/>
                      <a:pt x="45" y="79"/>
                      <a:pt x="45" y="79"/>
                    </a:cubicBezTo>
                    <a:cubicBezTo>
                      <a:pt x="45" y="81"/>
                      <a:pt x="47" y="81"/>
                      <a:pt x="47" y="83"/>
                    </a:cubicBezTo>
                    <a:cubicBezTo>
                      <a:pt x="48" y="83"/>
                      <a:pt x="47" y="81"/>
                      <a:pt x="48" y="81"/>
                    </a:cubicBezTo>
                    <a:cubicBezTo>
                      <a:pt x="49" y="82"/>
                      <a:pt x="48" y="82"/>
                      <a:pt x="48" y="83"/>
                    </a:cubicBezTo>
                    <a:cubicBezTo>
                      <a:pt x="48" y="84"/>
                      <a:pt x="50" y="83"/>
                      <a:pt x="49" y="85"/>
                    </a:cubicBezTo>
                    <a:cubicBezTo>
                      <a:pt x="47" y="85"/>
                      <a:pt x="46" y="82"/>
                      <a:pt x="44" y="81"/>
                    </a:cubicBezTo>
                    <a:cubicBezTo>
                      <a:pt x="43" y="78"/>
                      <a:pt x="41" y="77"/>
                      <a:pt x="40" y="74"/>
                    </a:cubicBezTo>
                    <a:cubicBezTo>
                      <a:pt x="40" y="73"/>
                      <a:pt x="39" y="73"/>
                      <a:pt x="39" y="73"/>
                    </a:cubicBezTo>
                    <a:cubicBezTo>
                      <a:pt x="38" y="71"/>
                      <a:pt x="39" y="69"/>
                      <a:pt x="37" y="69"/>
                    </a:cubicBezTo>
                    <a:cubicBezTo>
                      <a:pt x="37" y="70"/>
                      <a:pt x="38" y="71"/>
                      <a:pt x="38" y="72"/>
                    </a:cubicBezTo>
                    <a:cubicBezTo>
                      <a:pt x="38" y="73"/>
                      <a:pt x="37" y="73"/>
                      <a:pt x="37" y="73"/>
                    </a:cubicBezTo>
                    <a:cubicBezTo>
                      <a:pt x="40" y="78"/>
                      <a:pt x="46" y="87"/>
                      <a:pt x="52" y="90"/>
                    </a:cubicBezTo>
                    <a:cubicBezTo>
                      <a:pt x="54" y="92"/>
                      <a:pt x="58" y="92"/>
                      <a:pt x="61" y="90"/>
                    </a:cubicBezTo>
                    <a:cubicBezTo>
                      <a:pt x="63" y="92"/>
                      <a:pt x="67" y="91"/>
                      <a:pt x="70" y="90"/>
                    </a:cubicBezTo>
                    <a:cubicBezTo>
                      <a:pt x="69" y="86"/>
                      <a:pt x="72" y="83"/>
                      <a:pt x="75" y="82"/>
                    </a:cubicBezTo>
                    <a:cubicBezTo>
                      <a:pt x="77" y="80"/>
                      <a:pt x="77" y="79"/>
                      <a:pt x="80" y="79"/>
                    </a:cubicBezTo>
                    <a:cubicBezTo>
                      <a:pt x="82" y="80"/>
                      <a:pt x="86" y="83"/>
                      <a:pt x="83" y="85"/>
                    </a:cubicBezTo>
                    <a:cubicBezTo>
                      <a:pt x="80" y="79"/>
                      <a:pt x="74" y="85"/>
                      <a:pt x="72" y="87"/>
                    </a:cubicBezTo>
                    <a:cubicBezTo>
                      <a:pt x="72" y="90"/>
                      <a:pt x="72" y="90"/>
                      <a:pt x="72" y="90"/>
                    </a:cubicBezTo>
                    <a:cubicBezTo>
                      <a:pt x="72" y="90"/>
                      <a:pt x="73" y="90"/>
                      <a:pt x="74" y="90"/>
                    </a:cubicBezTo>
                    <a:cubicBezTo>
                      <a:pt x="74" y="89"/>
                      <a:pt x="74" y="88"/>
                      <a:pt x="74" y="87"/>
                    </a:cubicBezTo>
                    <a:cubicBezTo>
                      <a:pt x="76" y="86"/>
                      <a:pt x="80" y="87"/>
                      <a:pt x="79" y="90"/>
                    </a:cubicBezTo>
                    <a:cubicBezTo>
                      <a:pt x="77" y="90"/>
                      <a:pt x="77" y="88"/>
                      <a:pt x="76" y="89"/>
                    </a:cubicBezTo>
                    <a:cubicBezTo>
                      <a:pt x="73" y="90"/>
                      <a:pt x="75" y="93"/>
                      <a:pt x="77" y="93"/>
                    </a:cubicBezTo>
                    <a:cubicBezTo>
                      <a:pt x="79" y="93"/>
                      <a:pt x="77" y="91"/>
                      <a:pt x="78" y="90"/>
                    </a:cubicBezTo>
                    <a:cubicBezTo>
                      <a:pt x="81" y="92"/>
                      <a:pt x="79" y="95"/>
                      <a:pt x="77" y="96"/>
                    </a:cubicBezTo>
                    <a:cubicBezTo>
                      <a:pt x="74" y="96"/>
                      <a:pt x="73" y="92"/>
                      <a:pt x="71" y="90"/>
                    </a:cubicBezTo>
                    <a:cubicBezTo>
                      <a:pt x="70" y="91"/>
                      <a:pt x="72" y="91"/>
                      <a:pt x="72" y="92"/>
                    </a:cubicBezTo>
                    <a:cubicBezTo>
                      <a:pt x="71" y="93"/>
                      <a:pt x="70" y="92"/>
                      <a:pt x="69" y="92"/>
                    </a:cubicBezTo>
                    <a:cubicBezTo>
                      <a:pt x="66" y="93"/>
                      <a:pt x="65" y="97"/>
                      <a:pt x="61" y="98"/>
                    </a:cubicBezTo>
                    <a:cubicBezTo>
                      <a:pt x="65" y="99"/>
                      <a:pt x="69" y="97"/>
                      <a:pt x="70" y="94"/>
                    </a:cubicBezTo>
                    <a:cubicBezTo>
                      <a:pt x="73" y="94"/>
                      <a:pt x="74" y="97"/>
                      <a:pt x="77" y="97"/>
                    </a:cubicBezTo>
                    <a:cubicBezTo>
                      <a:pt x="79" y="97"/>
                      <a:pt x="79" y="95"/>
                      <a:pt x="80" y="96"/>
                    </a:cubicBezTo>
                    <a:cubicBezTo>
                      <a:pt x="80" y="98"/>
                      <a:pt x="78" y="99"/>
                      <a:pt x="75" y="99"/>
                    </a:cubicBezTo>
                    <a:cubicBezTo>
                      <a:pt x="74" y="101"/>
                      <a:pt x="72" y="102"/>
                      <a:pt x="70" y="103"/>
                    </a:cubicBezTo>
                    <a:cubicBezTo>
                      <a:pt x="71" y="104"/>
                      <a:pt x="74" y="103"/>
                      <a:pt x="75" y="103"/>
                    </a:cubicBezTo>
                    <a:cubicBezTo>
                      <a:pt x="76" y="102"/>
                      <a:pt x="77" y="102"/>
                      <a:pt x="78" y="101"/>
                    </a:cubicBezTo>
                    <a:cubicBezTo>
                      <a:pt x="79" y="100"/>
                      <a:pt x="79" y="96"/>
                      <a:pt x="82" y="98"/>
                    </a:cubicBezTo>
                    <a:cubicBezTo>
                      <a:pt x="80" y="101"/>
                      <a:pt x="78" y="104"/>
                      <a:pt x="75" y="106"/>
                    </a:cubicBezTo>
                    <a:cubicBezTo>
                      <a:pt x="79" y="107"/>
                      <a:pt x="81" y="103"/>
                      <a:pt x="83" y="100"/>
                    </a:cubicBezTo>
                    <a:cubicBezTo>
                      <a:pt x="86" y="103"/>
                      <a:pt x="88" y="100"/>
                      <a:pt x="91" y="99"/>
                    </a:cubicBezTo>
                    <a:cubicBezTo>
                      <a:pt x="91" y="96"/>
                      <a:pt x="91" y="94"/>
                      <a:pt x="91" y="91"/>
                    </a:cubicBezTo>
                    <a:cubicBezTo>
                      <a:pt x="94" y="92"/>
                      <a:pt x="92" y="95"/>
                      <a:pt x="93" y="98"/>
                    </a:cubicBezTo>
                    <a:cubicBezTo>
                      <a:pt x="92" y="98"/>
                      <a:pt x="93" y="99"/>
                      <a:pt x="92" y="99"/>
                    </a:cubicBezTo>
                    <a:cubicBezTo>
                      <a:pt x="92" y="100"/>
                      <a:pt x="92" y="100"/>
                      <a:pt x="92" y="101"/>
                    </a:cubicBezTo>
                    <a:cubicBezTo>
                      <a:pt x="89" y="100"/>
                      <a:pt x="89" y="103"/>
                      <a:pt x="86" y="104"/>
                    </a:cubicBezTo>
                    <a:cubicBezTo>
                      <a:pt x="85" y="105"/>
                      <a:pt x="85" y="106"/>
                      <a:pt x="84" y="107"/>
                    </a:cubicBezTo>
                    <a:cubicBezTo>
                      <a:pt x="89" y="107"/>
                      <a:pt x="88" y="102"/>
                      <a:pt x="92" y="102"/>
                    </a:cubicBezTo>
                    <a:cubicBezTo>
                      <a:pt x="90" y="107"/>
                      <a:pt x="89" y="112"/>
                      <a:pt x="86" y="117"/>
                    </a:cubicBezTo>
                    <a:cubicBezTo>
                      <a:pt x="86" y="117"/>
                      <a:pt x="85" y="117"/>
                      <a:pt x="85" y="117"/>
                    </a:cubicBezTo>
                    <a:cubicBezTo>
                      <a:pt x="85" y="119"/>
                      <a:pt x="86" y="118"/>
                      <a:pt x="86" y="120"/>
                    </a:cubicBezTo>
                    <a:cubicBezTo>
                      <a:pt x="85" y="120"/>
                      <a:pt x="85" y="119"/>
                      <a:pt x="84" y="119"/>
                    </a:cubicBezTo>
                    <a:cubicBezTo>
                      <a:pt x="83" y="121"/>
                      <a:pt x="82" y="123"/>
                      <a:pt x="81" y="125"/>
                    </a:cubicBezTo>
                    <a:cubicBezTo>
                      <a:pt x="83" y="125"/>
                      <a:pt x="84" y="125"/>
                      <a:pt x="84" y="124"/>
                    </a:cubicBezTo>
                    <a:cubicBezTo>
                      <a:pt x="84" y="122"/>
                      <a:pt x="83" y="124"/>
                      <a:pt x="83" y="123"/>
                    </a:cubicBezTo>
                    <a:cubicBezTo>
                      <a:pt x="84" y="123"/>
                      <a:pt x="83" y="121"/>
                      <a:pt x="85" y="121"/>
                    </a:cubicBezTo>
                    <a:moveTo>
                      <a:pt x="33" y="60"/>
                    </a:moveTo>
                    <a:cubicBezTo>
                      <a:pt x="32" y="62"/>
                      <a:pt x="29" y="63"/>
                      <a:pt x="29" y="65"/>
                    </a:cubicBezTo>
                    <a:cubicBezTo>
                      <a:pt x="29" y="66"/>
                      <a:pt x="30" y="66"/>
                      <a:pt x="30" y="67"/>
                    </a:cubicBezTo>
                    <a:cubicBezTo>
                      <a:pt x="31" y="70"/>
                      <a:pt x="32" y="74"/>
                      <a:pt x="34" y="75"/>
                    </a:cubicBezTo>
                    <a:cubicBezTo>
                      <a:pt x="34" y="74"/>
                      <a:pt x="35" y="74"/>
                      <a:pt x="35" y="74"/>
                    </a:cubicBezTo>
                    <a:cubicBezTo>
                      <a:pt x="35" y="73"/>
                      <a:pt x="35" y="72"/>
                      <a:pt x="36" y="72"/>
                    </a:cubicBezTo>
                    <a:cubicBezTo>
                      <a:pt x="36" y="69"/>
                      <a:pt x="32" y="65"/>
                      <a:pt x="34" y="61"/>
                    </a:cubicBezTo>
                    <a:cubicBezTo>
                      <a:pt x="35" y="61"/>
                      <a:pt x="35" y="62"/>
                      <a:pt x="35" y="62"/>
                    </a:cubicBezTo>
                    <a:cubicBezTo>
                      <a:pt x="36" y="62"/>
                      <a:pt x="35" y="60"/>
                      <a:pt x="37" y="61"/>
                    </a:cubicBezTo>
                    <a:cubicBezTo>
                      <a:pt x="37" y="62"/>
                      <a:pt x="37" y="63"/>
                      <a:pt x="37" y="63"/>
                    </a:cubicBezTo>
                    <a:cubicBezTo>
                      <a:pt x="36" y="63"/>
                      <a:pt x="37" y="64"/>
                      <a:pt x="36" y="64"/>
                    </a:cubicBezTo>
                    <a:cubicBezTo>
                      <a:pt x="36" y="63"/>
                      <a:pt x="35" y="63"/>
                      <a:pt x="35" y="62"/>
                    </a:cubicBezTo>
                    <a:cubicBezTo>
                      <a:pt x="35" y="65"/>
                      <a:pt x="36" y="67"/>
                      <a:pt x="37" y="68"/>
                    </a:cubicBezTo>
                    <a:cubicBezTo>
                      <a:pt x="37" y="66"/>
                      <a:pt x="37" y="66"/>
                      <a:pt x="37" y="64"/>
                    </a:cubicBezTo>
                    <a:cubicBezTo>
                      <a:pt x="39" y="64"/>
                      <a:pt x="36" y="61"/>
                      <a:pt x="38" y="59"/>
                    </a:cubicBezTo>
                    <a:cubicBezTo>
                      <a:pt x="40" y="60"/>
                      <a:pt x="40" y="66"/>
                      <a:pt x="38" y="66"/>
                    </a:cubicBezTo>
                    <a:cubicBezTo>
                      <a:pt x="39" y="68"/>
                      <a:pt x="39" y="70"/>
                      <a:pt x="40" y="71"/>
                    </a:cubicBezTo>
                    <a:cubicBezTo>
                      <a:pt x="39" y="70"/>
                      <a:pt x="40" y="68"/>
                      <a:pt x="41" y="67"/>
                    </a:cubicBezTo>
                    <a:cubicBezTo>
                      <a:pt x="39" y="64"/>
                      <a:pt x="41" y="60"/>
                      <a:pt x="39" y="57"/>
                    </a:cubicBezTo>
                    <a:cubicBezTo>
                      <a:pt x="38" y="59"/>
                      <a:pt x="36" y="61"/>
                      <a:pt x="33" y="60"/>
                    </a:cubicBezTo>
                    <a:moveTo>
                      <a:pt x="41" y="73"/>
                    </a:moveTo>
                    <a:cubicBezTo>
                      <a:pt x="41" y="72"/>
                      <a:pt x="41" y="72"/>
                      <a:pt x="40" y="72"/>
                    </a:cubicBezTo>
                    <a:cubicBezTo>
                      <a:pt x="40" y="72"/>
                      <a:pt x="40" y="73"/>
                      <a:pt x="41" y="73"/>
                    </a:cubicBezTo>
                    <a:moveTo>
                      <a:pt x="56" y="94"/>
                    </a:moveTo>
                    <a:cubicBezTo>
                      <a:pt x="58" y="96"/>
                      <a:pt x="63" y="96"/>
                      <a:pt x="65" y="93"/>
                    </a:cubicBezTo>
                    <a:cubicBezTo>
                      <a:pt x="61" y="92"/>
                      <a:pt x="59" y="92"/>
                      <a:pt x="56" y="94"/>
                    </a:cubicBezTo>
                    <a:moveTo>
                      <a:pt x="72" y="95"/>
                    </a:moveTo>
                    <a:cubicBezTo>
                      <a:pt x="70" y="98"/>
                      <a:pt x="67" y="99"/>
                      <a:pt x="65" y="100"/>
                    </a:cubicBezTo>
                    <a:cubicBezTo>
                      <a:pt x="68" y="102"/>
                      <a:pt x="72" y="101"/>
                      <a:pt x="74" y="98"/>
                    </a:cubicBezTo>
                    <a:cubicBezTo>
                      <a:pt x="73" y="97"/>
                      <a:pt x="73" y="96"/>
                      <a:pt x="72" y="95"/>
                    </a:cubicBezTo>
                    <a:moveTo>
                      <a:pt x="79" y="107"/>
                    </a:moveTo>
                    <a:cubicBezTo>
                      <a:pt x="81" y="107"/>
                      <a:pt x="83" y="107"/>
                      <a:pt x="84" y="106"/>
                    </a:cubicBezTo>
                    <a:cubicBezTo>
                      <a:pt x="83" y="104"/>
                      <a:pt x="84" y="104"/>
                      <a:pt x="85" y="103"/>
                    </a:cubicBezTo>
                    <a:cubicBezTo>
                      <a:pt x="82" y="101"/>
                      <a:pt x="81" y="106"/>
                      <a:pt x="79" y="107"/>
                    </a:cubicBezTo>
                    <a:moveTo>
                      <a:pt x="81" y="142"/>
                    </a:moveTo>
                    <a:cubicBezTo>
                      <a:pt x="81" y="141"/>
                      <a:pt x="81" y="137"/>
                      <a:pt x="80" y="137"/>
                    </a:cubicBezTo>
                    <a:cubicBezTo>
                      <a:pt x="80" y="139"/>
                      <a:pt x="80" y="141"/>
                      <a:pt x="81" y="142"/>
                    </a:cubicBezTo>
                    <a:moveTo>
                      <a:pt x="81" y="179"/>
                    </a:moveTo>
                    <a:cubicBezTo>
                      <a:pt x="80" y="178"/>
                      <a:pt x="81" y="177"/>
                      <a:pt x="80" y="177"/>
                    </a:cubicBezTo>
                    <a:cubicBezTo>
                      <a:pt x="80" y="177"/>
                      <a:pt x="80" y="179"/>
                      <a:pt x="81" y="17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0" name="Freeform 1096">
                <a:extLst>
                  <a:ext uri="{FF2B5EF4-FFF2-40B4-BE49-F238E27FC236}">
                    <a16:creationId xmlns="" xmlns:a16="http://schemas.microsoft.com/office/drawing/2014/main" id="{07EED6FC-8ACA-4498-BAC9-6A09D6FA91B9}"/>
                  </a:ext>
                </a:extLst>
              </p:cNvPr>
              <p:cNvSpPr>
                <a:spLocks/>
              </p:cNvSpPr>
              <p:nvPr/>
            </p:nvSpPr>
            <p:spPr bwMode="auto">
              <a:xfrm>
                <a:off x="397890" y="4822913"/>
                <a:ext cx="6631"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1" name="Freeform 1097">
                <a:extLst>
                  <a:ext uri="{FF2B5EF4-FFF2-40B4-BE49-F238E27FC236}">
                    <a16:creationId xmlns="" xmlns:a16="http://schemas.microsoft.com/office/drawing/2014/main" id="{EBE8513B-5A00-42ED-B62B-493711032A19}"/>
                  </a:ext>
                </a:extLst>
              </p:cNvPr>
              <p:cNvSpPr>
                <a:spLocks/>
              </p:cNvSpPr>
              <p:nvPr/>
            </p:nvSpPr>
            <p:spPr bwMode="auto">
              <a:xfrm>
                <a:off x="470836" y="4822913"/>
                <a:ext cx="9948" cy="9948"/>
              </a:xfrm>
              <a:custGeom>
                <a:avLst/>
                <a:gdLst>
                  <a:gd name="T0" fmla="*/ 1 w 2"/>
                  <a:gd name="T1" fmla="*/ 0 h 2"/>
                  <a:gd name="T2" fmla="*/ 2 w 2"/>
                  <a:gd name="T3" fmla="*/ 0 h 2"/>
                  <a:gd name="T4" fmla="*/ 2 w 2"/>
                  <a:gd name="T5" fmla="*/ 2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0"/>
                      <a:pt x="2" y="0"/>
                    </a:cubicBezTo>
                    <a:cubicBezTo>
                      <a:pt x="2" y="0"/>
                      <a:pt x="2" y="2"/>
                      <a:pt x="2" y="2"/>
                    </a:cubicBezTo>
                    <a:cubicBezTo>
                      <a:pt x="1" y="2"/>
                      <a:pt x="1" y="2"/>
                      <a:pt x="1" y="2"/>
                    </a:cubicBezTo>
                    <a:cubicBezTo>
                      <a:pt x="0"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2" name="Freeform 1098">
                <a:extLst>
                  <a:ext uri="{FF2B5EF4-FFF2-40B4-BE49-F238E27FC236}">
                    <a16:creationId xmlns="" xmlns:a16="http://schemas.microsoft.com/office/drawing/2014/main" id="{F0919BF8-11FC-458D-91EE-C034E7337273}"/>
                  </a:ext>
                </a:extLst>
              </p:cNvPr>
              <p:cNvSpPr>
                <a:spLocks/>
              </p:cNvSpPr>
              <p:nvPr/>
            </p:nvSpPr>
            <p:spPr bwMode="auto">
              <a:xfrm>
                <a:off x="467519" y="4839492"/>
                <a:ext cx="6631" cy="3317"/>
              </a:xfrm>
              <a:custGeom>
                <a:avLst/>
                <a:gdLst>
                  <a:gd name="T0" fmla="*/ 0 w 2"/>
                  <a:gd name="T1" fmla="*/ 0 h 1"/>
                  <a:gd name="T2" fmla="*/ 1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3" name="Freeform 1099">
                <a:extLst>
                  <a:ext uri="{FF2B5EF4-FFF2-40B4-BE49-F238E27FC236}">
                    <a16:creationId xmlns="" xmlns:a16="http://schemas.microsoft.com/office/drawing/2014/main" id="{FFDD0DD3-4D56-49F2-AE3F-00C30E6E4441}"/>
                  </a:ext>
                </a:extLst>
              </p:cNvPr>
              <p:cNvSpPr>
                <a:spLocks/>
              </p:cNvSpPr>
              <p:nvPr/>
            </p:nvSpPr>
            <p:spPr bwMode="auto">
              <a:xfrm>
                <a:off x="454256" y="4839492"/>
                <a:ext cx="26526" cy="23211"/>
              </a:xfrm>
              <a:custGeom>
                <a:avLst/>
                <a:gdLst>
                  <a:gd name="T0" fmla="*/ 6 w 6"/>
                  <a:gd name="T1" fmla="*/ 4 h 6"/>
                  <a:gd name="T2" fmla="*/ 2 w 6"/>
                  <a:gd name="T3" fmla="*/ 6 h 6"/>
                  <a:gd name="T4" fmla="*/ 6 w 6"/>
                  <a:gd name="T5" fmla="*/ 4 h 6"/>
                </a:gdLst>
                <a:ahLst/>
                <a:cxnLst>
                  <a:cxn ang="0">
                    <a:pos x="T0" y="T1"/>
                  </a:cxn>
                  <a:cxn ang="0">
                    <a:pos x="T2" y="T3"/>
                  </a:cxn>
                  <a:cxn ang="0">
                    <a:pos x="T4" y="T5"/>
                  </a:cxn>
                </a:cxnLst>
                <a:rect l="0" t="0" r="r" b="b"/>
                <a:pathLst>
                  <a:path w="6" h="6">
                    <a:moveTo>
                      <a:pt x="6" y="4"/>
                    </a:moveTo>
                    <a:cubicBezTo>
                      <a:pt x="5" y="5"/>
                      <a:pt x="4" y="6"/>
                      <a:pt x="2" y="6"/>
                    </a:cubicBezTo>
                    <a:cubicBezTo>
                      <a:pt x="0" y="3"/>
                      <a:pt x="4" y="0"/>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4" name="Freeform 1100">
                <a:extLst>
                  <a:ext uri="{FF2B5EF4-FFF2-40B4-BE49-F238E27FC236}">
                    <a16:creationId xmlns="" xmlns:a16="http://schemas.microsoft.com/office/drawing/2014/main" id="{E48FB8C7-1A37-419F-856B-1A8973AF7EE9}"/>
                  </a:ext>
                </a:extLst>
              </p:cNvPr>
              <p:cNvSpPr>
                <a:spLocks/>
              </p:cNvSpPr>
              <p:nvPr/>
            </p:nvSpPr>
            <p:spPr bwMode="auto">
              <a:xfrm>
                <a:off x="517256" y="4849439"/>
                <a:ext cx="9948" cy="6631"/>
              </a:xfrm>
              <a:custGeom>
                <a:avLst/>
                <a:gdLst>
                  <a:gd name="T0" fmla="*/ 3 w 3"/>
                  <a:gd name="T1" fmla="*/ 0 h 2"/>
                  <a:gd name="T2" fmla="*/ 3 w 3"/>
                  <a:gd name="T3" fmla="*/ 1 h 2"/>
                  <a:gd name="T4" fmla="*/ 1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3" y="1"/>
                      <a:pt x="3" y="1"/>
                      <a:pt x="3" y="1"/>
                    </a:cubicBezTo>
                    <a:cubicBezTo>
                      <a:pt x="2" y="2"/>
                      <a:pt x="2" y="2"/>
                      <a:pt x="1" y="2"/>
                    </a:cubicBezTo>
                    <a:cubicBezTo>
                      <a:pt x="0"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5" name="Freeform 1101">
                <a:extLst>
                  <a:ext uri="{FF2B5EF4-FFF2-40B4-BE49-F238E27FC236}">
                    <a16:creationId xmlns="" xmlns:a16="http://schemas.microsoft.com/office/drawing/2014/main" id="{21258316-1545-450E-B8E7-A91888E614C5}"/>
                  </a:ext>
                </a:extLst>
              </p:cNvPr>
              <p:cNvSpPr>
                <a:spLocks/>
              </p:cNvSpPr>
              <p:nvPr/>
            </p:nvSpPr>
            <p:spPr bwMode="auto">
              <a:xfrm>
                <a:off x="381310" y="4856070"/>
                <a:ext cx="26526" cy="19894"/>
              </a:xfrm>
              <a:custGeom>
                <a:avLst/>
                <a:gdLst>
                  <a:gd name="T0" fmla="*/ 6 w 6"/>
                  <a:gd name="T1" fmla="*/ 1 h 5"/>
                  <a:gd name="T2" fmla="*/ 0 w 6"/>
                  <a:gd name="T3" fmla="*/ 5 h 5"/>
                  <a:gd name="T4" fmla="*/ 6 w 6"/>
                  <a:gd name="T5" fmla="*/ 1 h 5"/>
                </a:gdLst>
                <a:ahLst/>
                <a:cxnLst>
                  <a:cxn ang="0">
                    <a:pos x="T0" y="T1"/>
                  </a:cxn>
                  <a:cxn ang="0">
                    <a:pos x="T2" y="T3"/>
                  </a:cxn>
                  <a:cxn ang="0">
                    <a:pos x="T4" y="T5"/>
                  </a:cxn>
                </a:cxnLst>
                <a:rect l="0" t="0" r="r" b="b"/>
                <a:pathLst>
                  <a:path w="6" h="5">
                    <a:moveTo>
                      <a:pt x="6" y="1"/>
                    </a:moveTo>
                    <a:cubicBezTo>
                      <a:pt x="5" y="3"/>
                      <a:pt x="2" y="5"/>
                      <a:pt x="0" y="5"/>
                    </a:cubicBezTo>
                    <a:cubicBezTo>
                      <a:pt x="1" y="4"/>
                      <a:pt x="3"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6" name="Freeform 1102">
                <a:extLst>
                  <a:ext uri="{FF2B5EF4-FFF2-40B4-BE49-F238E27FC236}">
                    <a16:creationId xmlns="" xmlns:a16="http://schemas.microsoft.com/office/drawing/2014/main" id="{8AC6382D-D836-49E4-8D0A-2DE1E43C7520}"/>
                  </a:ext>
                </a:extLst>
              </p:cNvPr>
              <p:cNvSpPr>
                <a:spLocks/>
              </p:cNvSpPr>
              <p:nvPr/>
            </p:nvSpPr>
            <p:spPr bwMode="auto">
              <a:xfrm>
                <a:off x="434362" y="4856070"/>
                <a:ext cx="39789" cy="33157"/>
              </a:xfrm>
              <a:custGeom>
                <a:avLst/>
                <a:gdLst>
                  <a:gd name="T0" fmla="*/ 1 w 10"/>
                  <a:gd name="T1" fmla="*/ 0 h 8"/>
                  <a:gd name="T2" fmla="*/ 2 w 10"/>
                  <a:gd name="T3" fmla="*/ 0 h 8"/>
                  <a:gd name="T4" fmla="*/ 7 w 10"/>
                  <a:gd name="T5" fmla="*/ 3 h 8"/>
                  <a:gd name="T6" fmla="*/ 10 w 10"/>
                  <a:gd name="T7" fmla="*/ 5 h 8"/>
                  <a:gd name="T8" fmla="*/ 6 w 10"/>
                  <a:gd name="T9" fmla="*/ 5 h 8"/>
                  <a:gd name="T10" fmla="*/ 5 w 10"/>
                  <a:gd name="T11" fmla="*/ 6 h 8"/>
                  <a:gd name="T12" fmla="*/ 6 w 10"/>
                  <a:gd name="T13" fmla="*/ 7 h 8"/>
                  <a:gd name="T14" fmla="*/ 4 w 10"/>
                  <a:gd name="T15" fmla="*/ 7 h 8"/>
                  <a:gd name="T16" fmla="*/ 1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1" y="0"/>
                    </a:moveTo>
                    <a:cubicBezTo>
                      <a:pt x="2" y="0"/>
                      <a:pt x="2" y="0"/>
                      <a:pt x="2" y="0"/>
                    </a:cubicBezTo>
                    <a:cubicBezTo>
                      <a:pt x="3" y="2"/>
                      <a:pt x="4" y="3"/>
                      <a:pt x="7" y="3"/>
                    </a:cubicBezTo>
                    <a:cubicBezTo>
                      <a:pt x="8" y="2"/>
                      <a:pt x="10" y="3"/>
                      <a:pt x="10" y="5"/>
                    </a:cubicBezTo>
                    <a:cubicBezTo>
                      <a:pt x="9" y="5"/>
                      <a:pt x="7" y="6"/>
                      <a:pt x="6" y="5"/>
                    </a:cubicBezTo>
                    <a:cubicBezTo>
                      <a:pt x="5" y="5"/>
                      <a:pt x="5" y="5"/>
                      <a:pt x="5" y="6"/>
                    </a:cubicBezTo>
                    <a:cubicBezTo>
                      <a:pt x="5" y="7"/>
                      <a:pt x="6" y="7"/>
                      <a:pt x="6" y="7"/>
                    </a:cubicBezTo>
                    <a:cubicBezTo>
                      <a:pt x="5" y="8"/>
                      <a:pt x="4" y="7"/>
                      <a:pt x="4" y="7"/>
                    </a:cubicBezTo>
                    <a:cubicBezTo>
                      <a:pt x="5" y="3"/>
                      <a:pt x="0" y="3"/>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7" name="Freeform 1103">
                <a:extLst>
                  <a:ext uri="{FF2B5EF4-FFF2-40B4-BE49-F238E27FC236}">
                    <a16:creationId xmlns="" xmlns:a16="http://schemas.microsoft.com/office/drawing/2014/main" id="{D39E1790-4C9B-4006-8B65-9FFE006162C1}"/>
                  </a:ext>
                </a:extLst>
              </p:cNvPr>
              <p:cNvSpPr>
                <a:spLocks/>
              </p:cNvSpPr>
              <p:nvPr/>
            </p:nvSpPr>
            <p:spPr bwMode="auto">
              <a:xfrm>
                <a:off x="450941" y="4856070"/>
                <a:ext cx="9948" cy="6631"/>
              </a:xfrm>
              <a:custGeom>
                <a:avLst/>
                <a:gdLst>
                  <a:gd name="T0" fmla="*/ 0 w 2"/>
                  <a:gd name="T1" fmla="*/ 0 h 2"/>
                  <a:gd name="T2" fmla="*/ 2 w 2"/>
                  <a:gd name="T3" fmla="*/ 2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2" y="1"/>
                      <a:pt x="2" y="2"/>
                    </a:cubicBezTo>
                    <a:cubicBezTo>
                      <a:pt x="1" y="2"/>
                      <a:pt x="0"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8" name="Freeform 1104">
                <a:extLst>
                  <a:ext uri="{FF2B5EF4-FFF2-40B4-BE49-F238E27FC236}">
                    <a16:creationId xmlns="" xmlns:a16="http://schemas.microsoft.com/office/drawing/2014/main" id="{FF8E37ED-6EBD-4386-903A-934341E62D5F}"/>
                  </a:ext>
                </a:extLst>
              </p:cNvPr>
              <p:cNvSpPr>
                <a:spLocks/>
              </p:cNvSpPr>
              <p:nvPr/>
            </p:nvSpPr>
            <p:spPr bwMode="auto">
              <a:xfrm>
                <a:off x="411153" y="4859387"/>
                <a:ext cx="3317"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9" name="Freeform 1105">
                <a:extLst>
                  <a:ext uri="{FF2B5EF4-FFF2-40B4-BE49-F238E27FC236}">
                    <a16:creationId xmlns="" xmlns:a16="http://schemas.microsoft.com/office/drawing/2014/main" id="{12DD30B5-B71F-45DD-ACFE-DD8635151E1D}"/>
                  </a:ext>
                </a:extLst>
              </p:cNvPr>
              <p:cNvSpPr>
                <a:spLocks/>
              </p:cNvSpPr>
              <p:nvPr/>
            </p:nvSpPr>
            <p:spPr bwMode="auto">
              <a:xfrm>
                <a:off x="427730" y="4859387"/>
                <a:ext cx="6631" cy="9948"/>
              </a:xfrm>
              <a:custGeom>
                <a:avLst/>
                <a:gdLst>
                  <a:gd name="T0" fmla="*/ 0 w 2"/>
                  <a:gd name="T1" fmla="*/ 0 h 2"/>
                  <a:gd name="T2" fmla="*/ 2 w 2"/>
                  <a:gd name="T3" fmla="*/ 2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0"/>
                      <a:pt x="2" y="2"/>
                    </a:cubicBezTo>
                    <a:cubicBezTo>
                      <a:pt x="2" y="1"/>
                      <a:pt x="1" y="2"/>
                      <a:pt x="1"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0" name="Freeform 1106">
                <a:extLst>
                  <a:ext uri="{FF2B5EF4-FFF2-40B4-BE49-F238E27FC236}">
                    <a16:creationId xmlns="" xmlns:a16="http://schemas.microsoft.com/office/drawing/2014/main" id="{3B4AED24-7E7B-4010-8B1A-6DA2530869ED}"/>
                  </a:ext>
                </a:extLst>
              </p:cNvPr>
              <p:cNvSpPr>
                <a:spLocks/>
              </p:cNvSpPr>
              <p:nvPr/>
            </p:nvSpPr>
            <p:spPr bwMode="auto">
              <a:xfrm>
                <a:off x="484099" y="4859387"/>
                <a:ext cx="6631" cy="3317"/>
              </a:xfrm>
              <a:custGeom>
                <a:avLst/>
                <a:gdLst>
                  <a:gd name="T0" fmla="*/ 2 w 2"/>
                  <a:gd name="T1" fmla="*/ 0 h 1"/>
                  <a:gd name="T2" fmla="*/ 2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2" y="1"/>
                    </a:cubicBezTo>
                    <a:cubicBezTo>
                      <a:pt x="1"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1" name="Freeform 1107">
                <a:extLst>
                  <a:ext uri="{FF2B5EF4-FFF2-40B4-BE49-F238E27FC236}">
                    <a16:creationId xmlns="" xmlns:a16="http://schemas.microsoft.com/office/drawing/2014/main" id="{6BCC0B56-ADD6-45B8-B913-895DDF9AD509}"/>
                  </a:ext>
                </a:extLst>
              </p:cNvPr>
              <p:cNvSpPr>
                <a:spLocks/>
              </p:cNvSpPr>
              <p:nvPr/>
            </p:nvSpPr>
            <p:spPr bwMode="auto">
              <a:xfrm>
                <a:off x="414467" y="4869333"/>
                <a:ext cx="9948" cy="6631"/>
              </a:xfrm>
              <a:custGeom>
                <a:avLst/>
                <a:gdLst>
                  <a:gd name="T0" fmla="*/ 0 w 2"/>
                  <a:gd name="T1" fmla="*/ 0 h 2"/>
                  <a:gd name="T2" fmla="*/ 1 w 2"/>
                  <a:gd name="T3" fmla="*/ 0 h 2"/>
                  <a:gd name="T4" fmla="*/ 2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0"/>
                      <a:pt x="1" y="0"/>
                    </a:cubicBezTo>
                    <a:cubicBezTo>
                      <a:pt x="1" y="0"/>
                      <a:pt x="2" y="1"/>
                      <a:pt x="2" y="1"/>
                    </a:cubicBezTo>
                    <a:cubicBezTo>
                      <a:pt x="1" y="2"/>
                      <a:pt x="1" y="2"/>
                      <a:pt x="0" y="2"/>
                    </a:cubicBezTo>
                    <a:cubicBezTo>
                      <a:pt x="0" y="1"/>
                      <a:pt x="0" y="1"/>
                      <a:pt x="0" y="0"/>
                    </a:cubicBez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2" name="Freeform 1108">
                <a:extLst>
                  <a:ext uri="{FF2B5EF4-FFF2-40B4-BE49-F238E27FC236}">
                    <a16:creationId xmlns="" xmlns:a16="http://schemas.microsoft.com/office/drawing/2014/main" id="{80941B32-DAFA-4B15-AE21-F18B77E8E4D8}"/>
                  </a:ext>
                </a:extLst>
              </p:cNvPr>
              <p:cNvSpPr>
                <a:spLocks/>
              </p:cNvSpPr>
              <p:nvPr/>
            </p:nvSpPr>
            <p:spPr bwMode="auto">
              <a:xfrm>
                <a:off x="397890" y="4869333"/>
                <a:ext cx="6631" cy="663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3" name="Freeform 1109">
                <a:extLst>
                  <a:ext uri="{FF2B5EF4-FFF2-40B4-BE49-F238E27FC236}">
                    <a16:creationId xmlns="" xmlns:a16="http://schemas.microsoft.com/office/drawing/2014/main" id="{135AA72E-CC89-4FCB-9D6B-472401943C5C}"/>
                  </a:ext>
                </a:extLst>
              </p:cNvPr>
              <p:cNvSpPr>
                <a:spLocks/>
              </p:cNvSpPr>
              <p:nvPr/>
            </p:nvSpPr>
            <p:spPr bwMode="auto">
              <a:xfrm>
                <a:off x="424416" y="4872650"/>
                <a:ext cx="23211" cy="26526"/>
              </a:xfrm>
              <a:custGeom>
                <a:avLst/>
                <a:gdLst>
                  <a:gd name="T0" fmla="*/ 1 w 6"/>
                  <a:gd name="T1" fmla="*/ 0 h 7"/>
                  <a:gd name="T2" fmla="*/ 2 w 6"/>
                  <a:gd name="T3" fmla="*/ 0 h 7"/>
                  <a:gd name="T4" fmla="*/ 4 w 6"/>
                  <a:gd name="T5" fmla="*/ 6 h 7"/>
                  <a:gd name="T6" fmla="*/ 0 w 6"/>
                  <a:gd name="T7" fmla="*/ 5 h 7"/>
                  <a:gd name="T8" fmla="*/ 0 w 6"/>
                  <a:gd name="T9" fmla="*/ 3 h 7"/>
                  <a:gd name="T10" fmla="*/ 2 w 6"/>
                  <a:gd name="T11" fmla="*/ 5 h 7"/>
                  <a:gd name="T12" fmla="*/ 1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1" y="0"/>
                    </a:moveTo>
                    <a:cubicBezTo>
                      <a:pt x="2" y="0"/>
                      <a:pt x="2" y="0"/>
                      <a:pt x="2" y="0"/>
                    </a:cubicBezTo>
                    <a:cubicBezTo>
                      <a:pt x="2" y="2"/>
                      <a:pt x="6" y="3"/>
                      <a:pt x="4" y="6"/>
                    </a:cubicBezTo>
                    <a:cubicBezTo>
                      <a:pt x="2" y="7"/>
                      <a:pt x="2" y="5"/>
                      <a:pt x="0" y="5"/>
                    </a:cubicBezTo>
                    <a:cubicBezTo>
                      <a:pt x="0" y="3"/>
                      <a:pt x="0" y="3"/>
                      <a:pt x="0" y="3"/>
                    </a:cubicBezTo>
                    <a:cubicBezTo>
                      <a:pt x="1" y="3"/>
                      <a:pt x="2" y="4"/>
                      <a:pt x="2" y="5"/>
                    </a:cubicBezTo>
                    <a:cubicBezTo>
                      <a:pt x="3"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4" name="Freeform 1110">
                <a:extLst>
                  <a:ext uri="{FF2B5EF4-FFF2-40B4-BE49-F238E27FC236}">
                    <a16:creationId xmlns="" xmlns:a16="http://schemas.microsoft.com/office/drawing/2014/main" id="{56488284-8B2B-4781-8E01-E14DA932575F}"/>
                  </a:ext>
                </a:extLst>
              </p:cNvPr>
              <p:cNvSpPr>
                <a:spLocks/>
              </p:cNvSpPr>
              <p:nvPr/>
            </p:nvSpPr>
            <p:spPr bwMode="auto">
              <a:xfrm>
                <a:off x="404521" y="4872650"/>
                <a:ext cx="6631" cy="9948"/>
              </a:xfrm>
              <a:custGeom>
                <a:avLst/>
                <a:gdLst>
                  <a:gd name="T0" fmla="*/ 2 w 2"/>
                  <a:gd name="T1" fmla="*/ 1 h 3"/>
                  <a:gd name="T2" fmla="*/ 0 w 2"/>
                  <a:gd name="T3" fmla="*/ 2 h 3"/>
                  <a:gd name="T4" fmla="*/ 2 w 2"/>
                  <a:gd name="T5" fmla="*/ 1 h 3"/>
                </a:gdLst>
                <a:ahLst/>
                <a:cxnLst>
                  <a:cxn ang="0">
                    <a:pos x="T0" y="T1"/>
                  </a:cxn>
                  <a:cxn ang="0">
                    <a:pos x="T2" y="T3"/>
                  </a:cxn>
                  <a:cxn ang="0">
                    <a:pos x="T4" y="T5"/>
                  </a:cxn>
                </a:cxnLst>
                <a:rect l="0" t="0" r="r" b="b"/>
                <a:pathLst>
                  <a:path w="2" h="3">
                    <a:moveTo>
                      <a:pt x="2" y="1"/>
                    </a:moveTo>
                    <a:cubicBezTo>
                      <a:pt x="2" y="2"/>
                      <a:pt x="1" y="3"/>
                      <a:pt x="0" y="2"/>
                    </a:cubicBezTo>
                    <a:cubicBezTo>
                      <a:pt x="0" y="1"/>
                      <a:pt x="2"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5" name="Freeform 1111">
                <a:extLst>
                  <a:ext uri="{FF2B5EF4-FFF2-40B4-BE49-F238E27FC236}">
                    <a16:creationId xmlns="" xmlns:a16="http://schemas.microsoft.com/office/drawing/2014/main" id="{916B75A7-1B67-4779-BB38-34818C80C1D7}"/>
                  </a:ext>
                </a:extLst>
              </p:cNvPr>
              <p:cNvSpPr>
                <a:spLocks/>
              </p:cNvSpPr>
              <p:nvPr/>
            </p:nvSpPr>
            <p:spPr bwMode="auto">
              <a:xfrm>
                <a:off x="374678" y="4879281"/>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6" name="Freeform 1112">
                <a:extLst>
                  <a:ext uri="{FF2B5EF4-FFF2-40B4-BE49-F238E27FC236}">
                    <a16:creationId xmlns="" xmlns:a16="http://schemas.microsoft.com/office/drawing/2014/main" id="{726390B5-261F-474A-BA1F-5B983735E9CB}"/>
                  </a:ext>
                </a:extLst>
              </p:cNvPr>
              <p:cNvSpPr>
                <a:spLocks/>
              </p:cNvSpPr>
              <p:nvPr/>
            </p:nvSpPr>
            <p:spPr bwMode="auto">
              <a:xfrm>
                <a:off x="368047" y="4872650"/>
                <a:ext cx="36474" cy="43106"/>
              </a:xfrm>
              <a:custGeom>
                <a:avLst/>
                <a:gdLst>
                  <a:gd name="T0" fmla="*/ 0 w 9"/>
                  <a:gd name="T1" fmla="*/ 7 h 11"/>
                  <a:gd name="T2" fmla="*/ 4 w 9"/>
                  <a:gd name="T3" fmla="*/ 7 h 11"/>
                  <a:gd name="T4" fmla="*/ 4 w 9"/>
                  <a:gd name="T5" fmla="*/ 5 h 11"/>
                  <a:gd name="T6" fmla="*/ 6 w 9"/>
                  <a:gd name="T7" fmla="*/ 5 h 11"/>
                  <a:gd name="T8" fmla="*/ 5 w 9"/>
                  <a:gd name="T9" fmla="*/ 6 h 11"/>
                  <a:gd name="T10" fmla="*/ 7 w 9"/>
                  <a:gd name="T11" fmla="*/ 4 h 11"/>
                  <a:gd name="T12" fmla="*/ 3 w 9"/>
                  <a:gd name="T13" fmla="*/ 4 h 11"/>
                  <a:gd name="T14" fmla="*/ 8 w 9"/>
                  <a:gd name="T15" fmla="*/ 4 h 11"/>
                  <a:gd name="T16" fmla="*/ 0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0" y="7"/>
                    </a:moveTo>
                    <a:cubicBezTo>
                      <a:pt x="2" y="7"/>
                      <a:pt x="2" y="6"/>
                      <a:pt x="4" y="7"/>
                    </a:cubicBezTo>
                    <a:cubicBezTo>
                      <a:pt x="3" y="6"/>
                      <a:pt x="3" y="6"/>
                      <a:pt x="4" y="5"/>
                    </a:cubicBezTo>
                    <a:cubicBezTo>
                      <a:pt x="5" y="4"/>
                      <a:pt x="6" y="5"/>
                      <a:pt x="6" y="5"/>
                    </a:cubicBezTo>
                    <a:cubicBezTo>
                      <a:pt x="6" y="6"/>
                      <a:pt x="6" y="6"/>
                      <a:pt x="5" y="6"/>
                    </a:cubicBezTo>
                    <a:cubicBezTo>
                      <a:pt x="6" y="7"/>
                      <a:pt x="7" y="5"/>
                      <a:pt x="7" y="4"/>
                    </a:cubicBezTo>
                    <a:cubicBezTo>
                      <a:pt x="6" y="2"/>
                      <a:pt x="5" y="3"/>
                      <a:pt x="3" y="4"/>
                    </a:cubicBezTo>
                    <a:cubicBezTo>
                      <a:pt x="4" y="0"/>
                      <a:pt x="8" y="2"/>
                      <a:pt x="8" y="4"/>
                    </a:cubicBezTo>
                    <a:cubicBezTo>
                      <a:pt x="9" y="8"/>
                      <a:pt x="2" y="11"/>
                      <a:pt x="0"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7" name="Freeform 1113">
                <a:extLst>
                  <a:ext uri="{FF2B5EF4-FFF2-40B4-BE49-F238E27FC236}">
                    <a16:creationId xmlns="" xmlns:a16="http://schemas.microsoft.com/office/drawing/2014/main" id="{C5F550A6-1E56-4C46-A092-1E7F174E9C9A}"/>
                  </a:ext>
                </a:extLst>
              </p:cNvPr>
              <p:cNvSpPr>
                <a:spLocks/>
              </p:cNvSpPr>
              <p:nvPr/>
            </p:nvSpPr>
            <p:spPr bwMode="auto">
              <a:xfrm>
                <a:off x="351469" y="4879281"/>
                <a:ext cx="9948" cy="19894"/>
              </a:xfrm>
              <a:custGeom>
                <a:avLst/>
                <a:gdLst>
                  <a:gd name="T0" fmla="*/ 3 w 3"/>
                  <a:gd name="T1" fmla="*/ 1 h 5"/>
                  <a:gd name="T2" fmla="*/ 0 w 3"/>
                  <a:gd name="T3" fmla="*/ 2 h 5"/>
                  <a:gd name="T4" fmla="*/ 3 w 3"/>
                  <a:gd name="T5" fmla="*/ 1 h 5"/>
                </a:gdLst>
                <a:ahLst/>
                <a:cxnLst>
                  <a:cxn ang="0">
                    <a:pos x="T0" y="T1"/>
                  </a:cxn>
                  <a:cxn ang="0">
                    <a:pos x="T2" y="T3"/>
                  </a:cxn>
                  <a:cxn ang="0">
                    <a:pos x="T4" y="T5"/>
                  </a:cxn>
                </a:cxnLst>
                <a:rect l="0" t="0" r="r" b="b"/>
                <a:pathLst>
                  <a:path w="3" h="5">
                    <a:moveTo>
                      <a:pt x="3" y="1"/>
                    </a:moveTo>
                    <a:cubicBezTo>
                      <a:pt x="3" y="3"/>
                      <a:pt x="0" y="5"/>
                      <a:pt x="0" y="2"/>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8" name="Freeform 1114">
                <a:extLst>
                  <a:ext uri="{FF2B5EF4-FFF2-40B4-BE49-F238E27FC236}">
                    <a16:creationId xmlns="" xmlns:a16="http://schemas.microsoft.com/office/drawing/2014/main" id="{DBBF2C62-9E66-4075-8984-87CE519692A7}"/>
                  </a:ext>
                </a:extLst>
              </p:cNvPr>
              <p:cNvSpPr>
                <a:spLocks/>
              </p:cNvSpPr>
              <p:nvPr/>
            </p:nvSpPr>
            <p:spPr bwMode="auto">
              <a:xfrm>
                <a:off x="368047" y="4882596"/>
                <a:ext cx="6631" cy="9948"/>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0"/>
                      <a:pt x="1" y="2"/>
                      <a:pt x="0" y="2"/>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9" name="Freeform 1115">
                <a:extLst>
                  <a:ext uri="{FF2B5EF4-FFF2-40B4-BE49-F238E27FC236}">
                    <a16:creationId xmlns="" xmlns:a16="http://schemas.microsoft.com/office/drawing/2014/main" id="{400BE7FD-CDCC-457F-BDD9-14911F088DA3}"/>
                  </a:ext>
                </a:extLst>
              </p:cNvPr>
              <p:cNvSpPr>
                <a:spLocks/>
              </p:cNvSpPr>
              <p:nvPr/>
            </p:nvSpPr>
            <p:spPr bwMode="auto">
              <a:xfrm>
                <a:off x="414467" y="4882596"/>
                <a:ext cx="9948" cy="6631"/>
              </a:xfrm>
              <a:custGeom>
                <a:avLst/>
                <a:gdLst>
                  <a:gd name="T0" fmla="*/ 1 w 2"/>
                  <a:gd name="T1" fmla="*/ 0 h 1"/>
                  <a:gd name="T2" fmla="*/ 0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1" y="1"/>
                      <a:pt x="0" y="1"/>
                    </a:cubicBez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0" name="Freeform 1116">
                <a:extLst>
                  <a:ext uri="{FF2B5EF4-FFF2-40B4-BE49-F238E27FC236}">
                    <a16:creationId xmlns="" xmlns:a16="http://schemas.microsoft.com/office/drawing/2014/main" id="{8D39EB03-F0C1-423B-A097-9E58781CCCB1}"/>
                  </a:ext>
                </a:extLst>
              </p:cNvPr>
              <p:cNvSpPr>
                <a:spLocks/>
              </p:cNvSpPr>
              <p:nvPr/>
            </p:nvSpPr>
            <p:spPr bwMode="auto">
              <a:xfrm>
                <a:off x="341521" y="4879281"/>
                <a:ext cx="149210" cy="56369"/>
              </a:xfrm>
              <a:custGeom>
                <a:avLst/>
                <a:gdLst>
                  <a:gd name="T0" fmla="*/ 30 w 37"/>
                  <a:gd name="T1" fmla="*/ 0 h 14"/>
                  <a:gd name="T2" fmla="*/ 31 w 37"/>
                  <a:gd name="T3" fmla="*/ 0 h 14"/>
                  <a:gd name="T4" fmla="*/ 35 w 37"/>
                  <a:gd name="T5" fmla="*/ 5 h 14"/>
                  <a:gd name="T6" fmla="*/ 37 w 37"/>
                  <a:gd name="T7" fmla="*/ 6 h 14"/>
                  <a:gd name="T8" fmla="*/ 31 w 37"/>
                  <a:gd name="T9" fmla="*/ 5 h 14"/>
                  <a:gd name="T10" fmla="*/ 23 w 37"/>
                  <a:gd name="T11" fmla="*/ 9 h 14"/>
                  <a:gd name="T12" fmla="*/ 19 w 37"/>
                  <a:gd name="T13" fmla="*/ 12 h 14"/>
                  <a:gd name="T14" fmla="*/ 21 w 37"/>
                  <a:gd name="T15" fmla="*/ 13 h 14"/>
                  <a:gd name="T16" fmla="*/ 21 w 37"/>
                  <a:gd name="T17" fmla="*/ 14 h 14"/>
                  <a:gd name="T18" fmla="*/ 16 w 37"/>
                  <a:gd name="T19" fmla="*/ 14 h 14"/>
                  <a:gd name="T20" fmla="*/ 17 w 37"/>
                  <a:gd name="T21" fmla="*/ 12 h 14"/>
                  <a:gd name="T22" fmla="*/ 18 w 37"/>
                  <a:gd name="T23" fmla="*/ 10 h 14"/>
                  <a:gd name="T24" fmla="*/ 21 w 37"/>
                  <a:gd name="T25" fmla="*/ 9 h 14"/>
                  <a:gd name="T26" fmla="*/ 17 w 37"/>
                  <a:gd name="T27" fmla="*/ 7 h 14"/>
                  <a:gd name="T28" fmla="*/ 4 w 37"/>
                  <a:gd name="T29" fmla="*/ 7 h 14"/>
                  <a:gd name="T30" fmla="*/ 2 w 37"/>
                  <a:gd name="T31" fmla="*/ 9 h 14"/>
                  <a:gd name="T32" fmla="*/ 4 w 37"/>
                  <a:gd name="T33" fmla="*/ 5 h 14"/>
                  <a:gd name="T34" fmla="*/ 5 w 37"/>
                  <a:gd name="T35" fmla="*/ 7 h 14"/>
                  <a:gd name="T36" fmla="*/ 17 w 37"/>
                  <a:gd name="T37" fmla="*/ 4 h 14"/>
                  <a:gd name="T38" fmla="*/ 22 w 37"/>
                  <a:gd name="T39" fmla="*/ 7 h 14"/>
                  <a:gd name="T40" fmla="*/ 26 w 37"/>
                  <a:gd name="T41" fmla="*/ 7 h 14"/>
                  <a:gd name="T42" fmla="*/ 30 w 37"/>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4">
                    <a:moveTo>
                      <a:pt x="30" y="0"/>
                    </a:moveTo>
                    <a:cubicBezTo>
                      <a:pt x="31" y="0"/>
                      <a:pt x="31" y="0"/>
                      <a:pt x="31" y="0"/>
                    </a:cubicBezTo>
                    <a:cubicBezTo>
                      <a:pt x="31" y="3"/>
                      <a:pt x="33" y="6"/>
                      <a:pt x="35" y="5"/>
                    </a:cubicBezTo>
                    <a:cubicBezTo>
                      <a:pt x="36" y="5"/>
                      <a:pt x="37" y="5"/>
                      <a:pt x="37" y="6"/>
                    </a:cubicBezTo>
                    <a:cubicBezTo>
                      <a:pt x="36" y="9"/>
                      <a:pt x="32" y="6"/>
                      <a:pt x="31" y="5"/>
                    </a:cubicBezTo>
                    <a:cubicBezTo>
                      <a:pt x="30" y="8"/>
                      <a:pt x="27" y="11"/>
                      <a:pt x="23" y="9"/>
                    </a:cubicBezTo>
                    <a:cubicBezTo>
                      <a:pt x="21" y="10"/>
                      <a:pt x="20" y="12"/>
                      <a:pt x="19" y="12"/>
                    </a:cubicBezTo>
                    <a:cubicBezTo>
                      <a:pt x="19" y="13"/>
                      <a:pt x="20" y="12"/>
                      <a:pt x="21" y="13"/>
                    </a:cubicBezTo>
                    <a:cubicBezTo>
                      <a:pt x="21" y="13"/>
                      <a:pt x="21" y="14"/>
                      <a:pt x="21" y="14"/>
                    </a:cubicBezTo>
                    <a:cubicBezTo>
                      <a:pt x="18" y="14"/>
                      <a:pt x="18" y="13"/>
                      <a:pt x="16" y="14"/>
                    </a:cubicBezTo>
                    <a:cubicBezTo>
                      <a:pt x="15" y="12"/>
                      <a:pt x="17" y="12"/>
                      <a:pt x="17" y="12"/>
                    </a:cubicBezTo>
                    <a:cubicBezTo>
                      <a:pt x="18" y="12"/>
                      <a:pt x="17" y="11"/>
                      <a:pt x="18" y="10"/>
                    </a:cubicBezTo>
                    <a:cubicBezTo>
                      <a:pt x="19" y="10"/>
                      <a:pt x="19" y="9"/>
                      <a:pt x="21" y="9"/>
                    </a:cubicBezTo>
                    <a:cubicBezTo>
                      <a:pt x="20" y="8"/>
                      <a:pt x="18" y="8"/>
                      <a:pt x="17" y="7"/>
                    </a:cubicBezTo>
                    <a:cubicBezTo>
                      <a:pt x="13" y="8"/>
                      <a:pt x="6" y="12"/>
                      <a:pt x="4" y="7"/>
                    </a:cubicBezTo>
                    <a:cubicBezTo>
                      <a:pt x="3" y="7"/>
                      <a:pt x="3" y="9"/>
                      <a:pt x="2" y="9"/>
                    </a:cubicBezTo>
                    <a:cubicBezTo>
                      <a:pt x="0" y="7"/>
                      <a:pt x="2" y="5"/>
                      <a:pt x="4" y="5"/>
                    </a:cubicBezTo>
                    <a:cubicBezTo>
                      <a:pt x="5" y="5"/>
                      <a:pt x="5" y="6"/>
                      <a:pt x="5" y="7"/>
                    </a:cubicBezTo>
                    <a:cubicBezTo>
                      <a:pt x="10" y="9"/>
                      <a:pt x="14" y="6"/>
                      <a:pt x="17" y="4"/>
                    </a:cubicBezTo>
                    <a:cubicBezTo>
                      <a:pt x="17" y="7"/>
                      <a:pt x="20" y="7"/>
                      <a:pt x="22" y="7"/>
                    </a:cubicBezTo>
                    <a:cubicBezTo>
                      <a:pt x="23" y="7"/>
                      <a:pt x="24" y="8"/>
                      <a:pt x="26" y="7"/>
                    </a:cubicBezTo>
                    <a:cubicBezTo>
                      <a:pt x="29" y="7"/>
                      <a:pt x="30" y="4"/>
                      <a:pt x="3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1" name="Freeform 1117">
                <a:extLst>
                  <a:ext uri="{FF2B5EF4-FFF2-40B4-BE49-F238E27FC236}">
                    <a16:creationId xmlns="" xmlns:a16="http://schemas.microsoft.com/office/drawing/2014/main" id="{9AA59B6F-BB76-42C4-A4D3-A93CD253F1A7}"/>
                  </a:ext>
                </a:extLst>
              </p:cNvPr>
              <p:cNvSpPr>
                <a:spLocks/>
              </p:cNvSpPr>
              <p:nvPr/>
            </p:nvSpPr>
            <p:spPr bwMode="auto">
              <a:xfrm>
                <a:off x="397890" y="4889228"/>
                <a:ext cx="9948" cy="6631"/>
              </a:xfrm>
              <a:custGeom>
                <a:avLst/>
                <a:gdLst>
                  <a:gd name="T0" fmla="*/ 0 w 2"/>
                  <a:gd name="T1" fmla="*/ 0 h 2"/>
                  <a:gd name="T2" fmla="*/ 1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1"/>
                      <a:pt x="2" y="2"/>
                      <a:pt x="0" y="2"/>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2" name="Freeform 1118">
                <a:extLst>
                  <a:ext uri="{FF2B5EF4-FFF2-40B4-BE49-F238E27FC236}">
                    <a16:creationId xmlns="" xmlns:a16="http://schemas.microsoft.com/office/drawing/2014/main" id="{983B4F9F-0C13-433B-AF12-FC4D76016EEF}"/>
                  </a:ext>
                </a:extLst>
              </p:cNvPr>
              <p:cNvSpPr>
                <a:spLocks/>
              </p:cNvSpPr>
              <p:nvPr/>
            </p:nvSpPr>
            <p:spPr bwMode="auto">
              <a:xfrm>
                <a:off x="261943" y="4892544"/>
                <a:ext cx="26526" cy="19894"/>
              </a:xfrm>
              <a:custGeom>
                <a:avLst/>
                <a:gdLst>
                  <a:gd name="T0" fmla="*/ 6 w 7"/>
                  <a:gd name="T1" fmla="*/ 4 h 5"/>
                  <a:gd name="T2" fmla="*/ 4 w 7"/>
                  <a:gd name="T3" fmla="*/ 3 h 5"/>
                  <a:gd name="T4" fmla="*/ 0 w 7"/>
                  <a:gd name="T5" fmla="*/ 2 h 5"/>
                  <a:gd name="T6" fmla="*/ 6 w 7"/>
                  <a:gd name="T7" fmla="*/ 4 h 5"/>
                </a:gdLst>
                <a:ahLst/>
                <a:cxnLst>
                  <a:cxn ang="0">
                    <a:pos x="T0" y="T1"/>
                  </a:cxn>
                  <a:cxn ang="0">
                    <a:pos x="T2" y="T3"/>
                  </a:cxn>
                  <a:cxn ang="0">
                    <a:pos x="T4" y="T5"/>
                  </a:cxn>
                  <a:cxn ang="0">
                    <a:pos x="T6" y="T7"/>
                  </a:cxn>
                </a:cxnLst>
                <a:rect l="0" t="0" r="r" b="b"/>
                <a:pathLst>
                  <a:path w="7" h="5">
                    <a:moveTo>
                      <a:pt x="6" y="4"/>
                    </a:moveTo>
                    <a:cubicBezTo>
                      <a:pt x="5" y="4"/>
                      <a:pt x="5" y="3"/>
                      <a:pt x="4" y="3"/>
                    </a:cubicBezTo>
                    <a:cubicBezTo>
                      <a:pt x="3" y="3"/>
                      <a:pt x="1" y="5"/>
                      <a:pt x="0" y="2"/>
                    </a:cubicBezTo>
                    <a:cubicBezTo>
                      <a:pt x="1" y="0"/>
                      <a:pt x="7" y="1"/>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3" name="Freeform 1119">
                <a:extLst>
                  <a:ext uri="{FF2B5EF4-FFF2-40B4-BE49-F238E27FC236}">
                    <a16:creationId xmlns="" xmlns:a16="http://schemas.microsoft.com/office/drawing/2014/main" id="{EFC8A2CD-2170-4E07-AAE6-F5AF7F17E6F4}"/>
                  </a:ext>
                </a:extLst>
              </p:cNvPr>
              <p:cNvSpPr>
                <a:spLocks/>
              </p:cNvSpPr>
              <p:nvPr/>
            </p:nvSpPr>
            <p:spPr bwMode="auto">
              <a:xfrm>
                <a:off x="417784" y="4892544"/>
                <a:ext cx="43106" cy="16580"/>
              </a:xfrm>
              <a:custGeom>
                <a:avLst/>
                <a:gdLst>
                  <a:gd name="T0" fmla="*/ 7 w 10"/>
                  <a:gd name="T1" fmla="*/ 0 h 4"/>
                  <a:gd name="T2" fmla="*/ 8 w 10"/>
                  <a:gd name="T3" fmla="*/ 0 h 4"/>
                  <a:gd name="T4" fmla="*/ 10 w 10"/>
                  <a:gd name="T5" fmla="*/ 2 h 4"/>
                  <a:gd name="T6" fmla="*/ 8 w 10"/>
                  <a:gd name="T7" fmla="*/ 2 h 4"/>
                  <a:gd name="T8" fmla="*/ 8 w 10"/>
                  <a:gd name="T9" fmla="*/ 1 h 4"/>
                  <a:gd name="T10" fmla="*/ 1 w 10"/>
                  <a:gd name="T11" fmla="*/ 1 h 4"/>
                  <a:gd name="T12" fmla="*/ 7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7" y="0"/>
                    </a:moveTo>
                    <a:cubicBezTo>
                      <a:pt x="8" y="0"/>
                      <a:pt x="8" y="0"/>
                      <a:pt x="8" y="0"/>
                    </a:cubicBezTo>
                    <a:cubicBezTo>
                      <a:pt x="7" y="2"/>
                      <a:pt x="10" y="0"/>
                      <a:pt x="10" y="2"/>
                    </a:cubicBezTo>
                    <a:cubicBezTo>
                      <a:pt x="9" y="2"/>
                      <a:pt x="8" y="2"/>
                      <a:pt x="8" y="2"/>
                    </a:cubicBezTo>
                    <a:cubicBezTo>
                      <a:pt x="8" y="2"/>
                      <a:pt x="8" y="2"/>
                      <a:pt x="8" y="1"/>
                    </a:cubicBezTo>
                    <a:cubicBezTo>
                      <a:pt x="7" y="3"/>
                      <a:pt x="0" y="4"/>
                      <a:pt x="1" y="1"/>
                    </a:cubicBezTo>
                    <a:cubicBezTo>
                      <a:pt x="3" y="2"/>
                      <a:pt x="6" y="2"/>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4" name="Freeform 1120">
                <a:extLst>
                  <a:ext uri="{FF2B5EF4-FFF2-40B4-BE49-F238E27FC236}">
                    <a16:creationId xmlns="" xmlns:a16="http://schemas.microsoft.com/office/drawing/2014/main" id="{5F81BE58-C775-43EF-A18D-8ABC8750E8E7}"/>
                  </a:ext>
                </a:extLst>
              </p:cNvPr>
              <p:cNvSpPr>
                <a:spLocks/>
              </p:cNvSpPr>
              <p:nvPr/>
            </p:nvSpPr>
            <p:spPr bwMode="auto">
              <a:xfrm>
                <a:off x="275206" y="4905807"/>
                <a:ext cx="6631" cy="9948"/>
              </a:xfrm>
              <a:custGeom>
                <a:avLst/>
                <a:gdLst>
                  <a:gd name="T0" fmla="*/ 2 w 2"/>
                  <a:gd name="T1" fmla="*/ 1 h 3"/>
                  <a:gd name="T2" fmla="*/ 0 w 2"/>
                  <a:gd name="T3" fmla="*/ 3 h 3"/>
                  <a:gd name="T4" fmla="*/ 0 w 2"/>
                  <a:gd name="T5" fmla="*/ 1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2" y="3"/>
                      <a:pt x="0" y="3"/>
                    </a:cubicBezTo>
                    <a:cubicBezTo>
                      <a:pt x="0" y="2"/>
                      <a:pt x="0" y="2"/>
                      <a:pt x="0" y="1"/>
                    </a:cubicBezTo>
                    <a:cubicBezTo>
                      <a:pt x="1"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5" name="Freeform 1121">
                <a:extLst>
                  <a:ext uri="{FF2B5EF4-FFF2-40B4-BE49-F238E27FC236}">
                    <a16:creationId xmlns="" xmlns:a16="http://schemas.microsoft.com/office/drawing/2014/main" id="{28FB1424-86AD-432B-8177-FC02F1C27303}"/>
                  </a:ext>
                </a:extLst>
              </p:cNvPr>
              <p:cNvSpPr>
                <a:spLocks/>
              </p:cNvSpPr>
              <p:nvPr/>
            </p:nvSpPr>
            <p:spPr bwMode="auto">
              <a:xfrm>
                <a:off x="311680" y="4909122"/>
                <a:ext cx="43106" cy="19894"/>
              </a:xfrm>
              <a:custGeom>
                <a:avLst/>
                <a:gdLst>
                  <a:gd name="T0" fmla="*/ 7 w 11"/>
                  <a:gd name="T1" fmla="*/ 0 h 5"/>
                  <a:gd name="T2" fmla="*/ 7 w 11"/>
                  <a:gd name="T3" fmla="*/ 1 h 5"/>
                  <a:gd name="T4" fmla="*/ 11 w 11"/>
                  <a:gd name="T5" fmla="*/ 5 h 5"/>
                  <a:gd name="T6" fmla="*/ 2 w 11"/>
                  <a:gd name="T7" fmla="*/ 4 h 5"/>
                  <a:gd name="T8" fmla="*/ 0 w 11"/>
                  <a:gd name="T9" fmla="*/ 0 h 5"/>
                  <a:gd name="T10" fmla="*/ 7 w 11"/>
                  <a:gd name="T11" fmla="*/ 0 h 5"/>
                </a:gdLst>
                <a:ahLst/>
                <a:cxnLst>
                  <a:cxn ang="0">
                    <a:pos x="T0" y="T1"/>
                  </a:cxn>
                  <a:cxn ang="0">
                    <a:pos x="T2" y="T3"/>
                  </a:cxn>
                  <a:cxn ang="0">
                    <a:pos x="T4" y="T5"/>
                  </a:cxn>
                  <a:cxn ang="0">
                    <a:pos x="T6" y="T7"/>
                  </a:cxn>
                  <a:cxn ang="0">
                    <a:pos x="T8" y="T9"/>
                  </a:cxn>
                  <a:cxn ang="0">
                    <a:pos x="T10" y="T11"/>
                  </a:cxn>
                </a:cxnLst>
                <a:rect l="0" t="0" r="r" b="b"/>
                <a:pathLst>
                  <a:path w="11" h="5">
                    <a:moveTo>
                      <a:pt x="7" y="0"/>
                    </a:moveTo>
                    <a:cubicBezTo>
                      <a:pt x="7" y="0"/>
                      <a:pt x="7" y="1"/>
                      <a:pt x="7" y="1"/>
                    </a:cubicBezTo>
                    <a:cubicBezTo>
                      <a:pt x="8" y="2"/>
                      <a:pt x="10" y="3"/>
                      <a:pt x="11" y="5"/>
                    </a:cubicBezTo>
                    <a:cubicBezTo>
                      <a:pt x="8" y="4"/>
                      <a:pt x="5" y="3"/>
                      <a:pt x="2" y="4"/>
                    </a:cubicBezTo>
                    <a:cubicBezTo>
                      <a:pt x="2" y="2"/>
                      <a:pt x="0" y="3"/>
                      <a:pt x="0" y="0"/>
                    </a:cubicBezTo>
                    <a:cubicBezTo>
                      <a:pt x="2" y="1"/>
                      <a:pt x="5" y="0"/>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6" name="Freeform 1122">
                <a:extLst>
                  <a:ext uri="{FF2B5EF4-FFF2-40B4-BE49-F238E27FC236}">
                    <a16:creationId xmlns="" xmlns:a16="http://schemas.microsoft.com/office/drawing/2014/main" id="{835DDBEF-20B1-43EC-AB1F-E1501F0AFA63}"/>
                  </a:ext>
                </a:extLst>
              </p:cNvPr>
              <p:cNvSpPr>
                <a:spLocks/>
              </p:cNvSpPr>
              <p:nvPr/>
            </p:nvSpPr>
            <p:spPr bwMode="auto">
              <a:xfrm>
                <a:off x="278523" y="4909122"/>
                <a:ext cx="19894" cy="19894"/>
              </a:xfrm>
              <a:custGeom>
                <a:avLst/>
                <a:gdLst>
                  <a:gd name="T0" fmla="*/ 3 w 5"/>
                  <a:gd name="T1" fmla="*/ 0 h 5"/>
                  <a:gd name="T2" fmla="*/ 0 w 5"/>
                  <a:gd name="T3" fmla="*/ 2 h 5"/>
                  <a:gd name="T4" fmla="*/ 3 w 5"/>
                  <a:gd name="T5" fmla="*/ 0 h 5"/>
                </a:gdLst>
                <a:ahLst/>
                <a:cxnLst>
                  <a:cxn ang="0">
                    <a:pos x="T0" y="T1"/>
                  </a:cxn>
                  <a:cxn ang="0">
                    <a:pos x="T2" y="T3"/>
                  </a:cxn>
                  <a:cxn ang="0">
                    <a:pos x="T4" y="T5"/>
                  </a:cxn>
                </a:cxnLst>
                <a:rect l="0" t="0" r="r" b="b"/>
                <a:pathLst>
                  <a:path w="5" h="5">
                    <a:moveTo>
                      <a:pt x="3" y="0"/>
                    </a:moveTo>
                    <a:cubicBezTo>
                      <a:pt x="5" y="2"/>
                      <a:pt x="1" y="5"/>
                      <a:pt x="0" y="2"/>
                    </a:cubicBezTo>
                    <a:cubicBezTo>
                      <a:pt x="1" y="2"/>
                      <a:pt x="2"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7" name="Freeform 1123">
                <a:extLst>
                  <a:ext uri="{FF2B5EF4-FFF2-40B4-BE49-F238E27FC236}">
                    <a16:creationId xmlns="" xmlns:a16="http://schemas.microsoft.com/office/drawing/2014/main" id="{8695BD5C-1973-44EB-9AAC-65823DDEA947}"/>
                  </a:ext>
                </a:extLst>
              </p:cNvPr>
              <p:cNvSpPr>
                <a:spLocks noEditPoints="1"/>
              </p:cNvSpPr>
              <p:nvPr/>
            </p:nvSpPr>
            <p:spPr bwMode="auto">
              <a:xfrm>
                <a:off x="185682" y="4919070"/>
                <a:ext cx="116052" cy="82895"/>
              </a:xfrm>
              <a:custGeom>
                <a:avLst/>
                <a:gdLst>
                  <a:gd name="T0" fmla="*/ 29 w 29"/>
                  <a:gd name="T1" fmla="*/ 3 h 20"/>
                  <a:gd name="T2" fmla="*/ 25 w 29"/>
                  <a:gd name="T3" fmla="*/ 3 h 20"/>
                  <a:gd name="T4" fmla="*/ 24 w 29"/>
                  <a:gd name="T5" fmla="*/ 7 h 20"/>
                  <a:gd name="T6" fmla="*/ 25 w 29"/>
                  <a:gd name="T7" fmla="*/ 9 h 20"/>
                  <a:gd name="T8" fmla="*/ 21 w 29"/>
                  <a:gd name="T9" fmla="*/ 13 h 20"/>
                  <a:gd name="T10" fmla="*/ 23 w 29"/>
                  <a:gd name="T11" fmla="*/ 9 h 20"/>
                  <a:gd name="T12" fmla="*/ 18 w 29"/>
                  <a:gd name="T13" fmla="*/ 10 h 20"/>
                  <a:gd name="T14" fmla="*/ 16 w 29"/>
                  <a:gd name="T15" fmla="*/ 7 h 20"/>
                  <a:gd name="T16" fmla="*/ 15 w 29"/>
                  <a:gd name="T17" fmla="*/ 9 h 20"/>
                  <a:gd name="T18" fmla="*/ 4 w 29"/>
                  <a:gd name="T19" fmla="*/ 11 h 20"/>
                  <a:gd name="T20" fmla="*/ 4 w 29"/>
                  <a:gd name="T21" fmla="*/ 15 h 20"/>
                  <a:gd name="T22" fmla="*/ 5 w 29"/>
                  <a:gd name="T23" fmla="*/ 15 h 20"/>
                  <a:gd name="T24" fmla="*/ 8 w 29"/>
                  <a:gd name="T25" fmla="*/ 11 h 20"/>
                  <a:gd name="T26" fmla="*/ 9 w 29"/>
                  <a:gd name="T27" fmla="*/ 20 h 20"/>
                  <a:gd name="T28" fmla="*/ 5 w 29"/>
                  <a:gd name="T29" fmla="*/ 17 h 20"/>
                  <a:gd name="T30" fmla="*/ 6 w 29"/>
                  <a:gd name="T31" fmla="*/ 17 h 20"/>
                  <a:gd name="T32" fmla="*/ 6 w 29"/>
                  <a:gd name="T33" fmla="*/ 15 h 20"/>
                  <a:gd name="T34" fmla="*/ 4 w 29"/>
                  <a:gd name="T35" fmla="*/ 18 h 20"/>
                  <a:gd name="T36" fmla="*/ 0 w 29"/>
                  <a:gd name="T37" fmla="*/ 9 h 20"/>
                  <a:gd name="T38" fmla="*/ 1 w 29"/>
                  <a:gd name="T39" fmla="*/ 9 h 20"/>
                  <a:gd name="T40" fmla="*/ 4 w 29"/>
                  <a:gd name="T41" fmla="*/ 8 h 20"/>
                  <a:gd name="T42" fmla="*/ 3 w 29"/>
                  <a:gd name="T43" fmla="*/ 6 h 20"/>
                  <a:gd name="T44" fmla="*/ 5 w 29"/>
                  <a:gd name="T45" fmla="*/ 8 h 20"/>
                  <a:gd name="T46" fmla="*/ 15 w 29"/>
                  <a:gd name="T47" fmla="*/ 6 h 20"/>
                  <a:gd name="T48" fmla="*/ 15 w 29"/>
                  <a:gd name="T49" fmla="*/ 4 h 20"/>
                  <a:gd name="T50" fmla="*/ 20 w 29"/>
                  <a:gd name="T51" fmla="*/ 7 h 20"/>
                  <a:gd name="T52" fmla="*/ 23 w 29"/>
                  <a:gd name="T53" fmla="*/ 6 h 20"/>
                  <a:gd name="T54" fmla="*/ 24 w 29"/>
                  <a:gd name="T55" fmla="*/ 1 h 20"/>
                  <a:gd name="T56" fmla="*/ 29 w 29"/>
                  <a:gd name="T57" fmla="*/ 3 h 20"/>
                  <a:gd name="T58" fmla="*/ 7 w 29"/>
                  <a:gd name="T59" fmla="*/ 17 h 20"/>
                  <a:gd name="T60" fmla="*/ 9 w 29"/>
                  <a:gd name="T61" fmla="*/ 18 h 20"/>
                  <a:gd name="T62" fmla="*/ 9 w 29"/>
                  <a:gd name="T63" fmla="*/ 17 h 20"/>
                  <a:gd name="T64" fmla="*/ 9 w 29"/>
                  <a:gd name="T65" fmla="*/ 14 h 20"/>
                  <a:gd name="T66" fmla="*/ 8 w 29"/>
                  <a:gd name="T67" fmla="*/ 14 h 20"/>
                  <a:gd name="T68" fmla="*/ 7 w 29"/>
                  <a:gd name="T6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0">
                    <a:moveTo>
                      <a:pt x="29" y="3"/>
                    </a:moveTo>
                    <a:cubicBezTo>
                      <a:pt x="28" y="4"/>
                      <a:pt x="26" y="3"/>
                      <a:pt x="25" y="3"/>
                    </a:cubicBezTo>
                    <a:cubicBezTo>
                      <a:pt x="25" y="5"/>
                      <a:pt x="26" y="7"/>
                      <a:pt x="24" y="7"/>
                    </a:cubicBezTo>
                    <a:cubicBezTo>
                      <a:pt x="24" y="8"/>
                      <a:pt x="25" y="8"/>
                      <a:pt x="25" y="9"/>
                    </a:cubicBezTo>
                    <a:cubicBezTo>
                      <a:pt x="23" y="10"/>
                      <a:pt x="23" y="12"/>
                      <a:pt x="21" y="13"/>
                    </a:cubicBezTo>
                    <a:cubicBezTo>
                      <a:pt x="20" y="10"/>
                      <a:pt x="22" y="10"/>
                      <a:pt x="23" y="9"/>
                    </a:cubicBezTo>
                    <a:cubicBezTo>
                      <a:pt x="21" y="8"/>
                      <a:pt x="20" y="10"/>
                      <a:pt x="18" y="10"/>
                    </a:cubicBezTo>
                    <a:cubicBezTo>
                      <a:pt x="18" y="8"/>
                      <a:pt x="18" y="7"/>
                      <a:pt x="16" y="7"/>
                    </a:cubicBezTo>
                    <a:cubicBezTo>
                      <a:pt x="16" y="8"/>
                      <a:pt x="16" y="8"/>
                      <a:pt x="15" y="9"/>
                    </a:cubicBezTo>
                    <a:cubicBezTo>
                      <a:pt x="10" y="7"/>
                      <a:pt x="8" y="10"/>
                      <a:pt x="4" y="11"/>
                    </a:cubicBezTo>
                    <a:cubicBezTo>
                      <a:pt x="4" y="15"/>
                      <a:pt x="4" y="15"/>
                      <a:pt x="4" y="15"/>
                    </a:cubicBezTo>
                    <a:cubicBezTo>
                      <a:pt x="5" y="15"/>
                      <a:pt x="5" y="15"/>
                      <a:pt x="5" y="15"/>
                    </a:cubicBezTo>
                    <a:cubicBezTo>
                      <a:pt x="6" y="14"/>
                      <a:pt x="6" y="12"/>
                      <a:pt x="8" y="11"/>
                    </a:cubicBezTo>
                    <a:cubicBezTo>
                      <a:pt x="10" y="13"/>
                      <a:pt x="13" y="19"/>
                      <a:pt x="9" y="20"/>
                    </a:cubicBezTo>
                    <a:cubicBezTo>
                      <a:pt x="8" y="20"/>
                      <a:pt x="5" y="19"/>
                      <a:pt x="5" y="17"/>
                    </a:cubicBezTo>
                    <a:cubicBezTo>
                      <a:pt x="6" y="17"/>
                      <a:pt x="6" y="17"/>
                      <a:pt x="6" y="17"/>
                    </a:cubicBezTo>
                    <a:cubicBezTo>
                      <a:pt x="7" y="16"/>
                      <a:pt x="6" y="16"/>
                      <a:pt x="6" y="15"/>
                    </a:cubicBezTo>
                    <a:cubicBezTo>
                      <a:pt x="5" y="16"/>
                      <a:pt x="5" y="17"/>
                      <a:pt x="4" y="18"/>
                    </a:cubicBezTo>
                    <a:cubicBezTo>
                      <a:pt x="2" y="16"/>
                      <a:pt x="2" y="12"/>
                      <a:pt x="0" y="9"/>
                    </a:cubicBezTo>
                    <a:cubicBezTo>
                      <a:pt x="1" y="9"/>
                      <a:pt x="1" y="9"/>
                      <a:pt x="1" y="9"/>
                    </a:cubicBezTo>
                    <a:cubicBezTo>
                      <a:pt x="3" y="9"/>
                      <a:pt x="3" y="10"/>
                      <a:pt x="4" y="8"/>
                    </a:cubicBezTo>
                    <a:cubicBezTo>
                      <a:pt x="4" y="7"/>
                      <a:pt x="3" y="8"/>
                      <a:pt x="3" y="6"/>
                    </a:cubicBezTo>
                    <a:cubicBezTo>
                      <a:pt x="4" y="6"/>
                      <a:pt x="5" y="7"/>
                      <a:pt x="5" y="8"/>
                    </a:cubicBezTo>
                    <a:cubicBezTo>
                      <a:pt x="7" y="6"/>
                      <a:pt x="11" y="5"/>
                      <a:pt x="15" y="6"/>
                    </a:cubicBezTo>
                    <a:cubicBezTo>
                      <a:pt x="15" y="5"/>
                      <a:pt x="14" y="5"/>
                      <a:pt x="15" y="4"/>
                    </a:cubicBezTo>
                    <a:cubicBezTo>
                      <a:pt x="17" y="5"/>
                      <a:pt x="18" y="7"/>
                      <a:pt x="20" y="7"/>
                    </a:cubicBezTo>
                    <a:cubicBezTo>
                      <a:pt x="21" y="7"/>
                      <a:pt x="22" y="5"/>
                      <a:pt x="23" y="6"/>
                    </a:cubicBezTo>
                    <a:cubicBezTo>
                      <a:pt x="24" y="6"/>
                      <a:pt x="24" y="3"/>
                      <a:pt x="24" y="1"/>
                    </a:cubicBezTo>
                    <a:cubicBezTo>
                      <a:pt x="26" y="0"/>
                      <a:pt x="29" y="1"/>
                      <a:pt x="29" y="3"/>
                    </a:cubicBezTo>
                    <a:moveTo>
                      <a:pt x="7" y="17"/>
                    </a:moveTo>
                    <a:cubicBezTo>
                      <a:pt x="7" y="17"/>
                      <a:pt x="8" y="18"/>
                      <a:pt x="9" y="18"/>
                    </a:cubicBezTo>
                    <a:cubicBezTo>
                      <a:pt x="9" y="17"/>
                      <a:pt x="9" y="17"/>
                      <a:pt x="9" y="17"/>
                    </a:cubicBezTo>
                    <a:cubicBezTo>
                      <a:pt x="7" y="17"/>
                      <a:pt x="9" y="15"/>
                      <a:pt x="9" y="14"/>
                    </a:cubicBezTo>
                    <a:cubicBezTo>
                      <a:pt x="8" y="14"/>
                      <a:pt x="8" y="14"/>
                      <a:pt x="8" y="14"/>
                    </a:cubicBezTo>
                    <a:cubicBezTo>
                      <a:pt x="7" y="15"/>
                      <a:pt x="8" y="17"/>
                      <a:pt x="7" y="1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8" name="Freeform 1124">
                <a:extLst>
                  <a:ext uri="{FF2B5EF4-FFF2-40B4-BE49-F238E27FC236}">
                    <a16:creationId xmlns="" xmlns:a16="http://schemas.microsoft.com/office/drawing/2014/main" id="{E07D53BD-6A54-450A-A5CB-F885D3593177}"/>
                  </a:ext>
                </a:extLst>
              </p:cNvPr>
              <p:cNvSpPr>
                <a:spLocks/>
              </p:cNvSpPr>
              <p:nvPr/>
            </p:nvSpPr>
            <p:spPr bwMode="auto">
              <a:xfrm>
                <a:off x="301732" y="4925702"/>
                <a:ext cx="16580" cy="13263"/>
              </a:xfrm>
              <a:custGeom>
                <a:avLst/>
                <a:gdLst>
                  <a:gd name="T0" fmla="*/ 0 w 4"/>
                  <a:gd name="T1" fmla="*/ 0 h 4"/>
                  <a:gd name="T2" fmla="*/ 3 w 4"/>
                  <a:gd name="T3" fmla="*/ 1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1" y="0"/>
                      <a:pt x="2" y="1"/>
                      <a:pt x="3" y="1"/>
                    </a:cubicBezTo>
                    <a:cubicBezTo>
                      <a:pt x="3" y="2"/>
                      <a:pt x="4" y="3"/>
                      <a:pt x="2" y="4"/>
                    </a:cubicBezTo>
                    <a:cubicBezTo>
                      <a:pt x="1"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9" name="Freeform 1125">
                <a:extLst>
                  <a:ext uri="{FF2B5EF4-FFF2-40B4-BE49-F238E27FC236}">
                    <a16:creationId xmlns="" xmlns:a16="http://schemas.microsoft.com/office/drawing/2014/main" id="{DBEB73E6-C18F-4EB1-90C3-4878472D6A1B}"/>
                  </a:ext>
                </a:extLst>
              </p:cNvPr>
              <p:cNvSpPr>
                <a:spLocks/>
              </p:cNvSpPr>
              <p:nvPr/>
            </p:nvSpPr>
            <p:spPr bwMode="auto">
              <a:xfrm>
                <a:off x="371364" y="4919070"/>
                <a:ext cx="33157" cy="36474"/>
              </a:xfrm>
              <a:custGeom>
                <a:avLst/>
                <a:gdLst>
                  <a:gd name="T0" fmla="*/ 0 w 8"/>
                  <a:gd name="T1" fmla="*/ 4 h 9"/>
                  <a:gd name="T2" fmla="*/ 4 w 8"/>
                  <a:gd name="T3" fmla="*/ 4 h 9"/>
                  <a:gd name="T4" fmla="*/ 5 w 8"/>
                  <a:gd name="T5" fmla="*/ 0 h 9"/>
                  <a:gd name="T6" fmla="*/ 5 w 8"/>
                  <a:gd name="T7" fmla="*/ 5 h 9"/>
                  <a:gd name="T8" fmla="*/ 7 w 8"/>
                  <a:gd name="T9" fmla="*/ 8 h 9"/>
                  <a:gd name="T10" fmla="*/ 1 w 8"/>
                  <a:gd name="T11" fmla="*/ 7 h 9"/>
                  <a:gd name="T12" fmla="*/ 0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0" y="4"/>
                    </a:moveTo>
                    <a:cubicBezTo>
                      <a:pt x="1" y="4"/>
                      <a:pt x="3" y="5"/>
                      <a:pt x="4" y="4"/>
                    </a:cubicBezTo>
                    <a:cubicBezTo>
                      <a:pt x="6" y="4"/>
                      <a:pt x="4" y="1"/>
                      <a:pt x="5" y="0"/>
                    </a:cubicBezTo>
                    <a:cubicBezTo>
                      <a:pt x="7" y="1"/>
                      <a:pt x="6" y="5"/>
                      <a:pt x="5" y="5"/>
                    </a:cubicBezTo>
                    <a:cubicBezTo>
                      <a:pt x="5" y="6"/>
                      <a:pt x="8" y="5"/>
                      <a:pt x="7" y="8"/>
                    </a:cubicBezTo>
                    <a:cubicBezTo>
                      <a:pt x="5" y="9"/>
                      <a:pt x="4" y="6"/>
                      <a:pt x="1" y="7"/>
                    </a:cubicBezTo>
                    <a:cubicBezTo>
                      <a:pt x="1" y="6"/>
                      <a:pt x="0" y="6"/>
                      <a:pt x="0"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0" name="Freeform 1126">
                <a:extLst>
                  <a:ext uri="{FF2B5EF4-FFF2-40B4-BE49-F238E27FC236}">
                    <a16:creationId xmlns="" xmlns:a16="http://schemas.microsoft.com/office/drawing/2014/main" id="{FE52CBA1-A2EC-4491-ABAE-80C8455011F8}"/>
                  </a:ext>
                </a:extLst>
              </p:cNvPr>
              <p:cNvSpPr>
                <a:spLocks/>
              </p:cNvSpPr>
              <p:nvPr/>
            </p:nvSpPr>
            <p:spPr bwMode="auto">
              <a:xfrm>
                <a:off x="354784" y="4919070"/>
                <a:ext cx="13263" cy="16580"/>
              </a:xfrm>
              <a:custGeom>
                <a:avLst/>
                <a:gdLst>
                  <a:gd name="T0" fmla="*/ 3 w 3"/>
                  <a:gd name="T1" fmla="*/ 1 h 4"/>
                  <a:gd name="T2" fmla="*/ 1 w 3"/>
                  <a:gd name="T3" fmla="*/ 4 h 4"/>
                  <a:gd name="T4" fmla="*/ 3 w 3"/>
                  <a:gd name="T5" fmla="*/ 1 h 4"/>
                </a:gdLst>
                <a:ahLst/>
                <a:cxnLst>
                  <a:cxn ang="0">
                    <a:pos x="T0" y="T1"/>
                  </a:cxn>
                  <a:cxn ang="0">
                    <a:pos x="T2" y="T3"/>
                  </a:cxn>
                  <a:cxn ang="0">
                    <a:pos x="T4" y="T5"/>
                  </a:cxn>
                </a:cxnLst>
                <a:rect l="0" t="0" r="r" b="b"/>
                <a:pathLst>
                  <a:path w="3" h="4">
                    <a:moveTo>
                      <a:pt x="3" y="1"/>
                    </a:moveTo>
                    <a:cubicBezTo>
                      <a:pt x="3" y="3"/>
                      <a:pt x="3" y="4"/>
                      <a:pt x="1" y="4"/>
                    </a:cubicBezTo>
                    <a:cubicBezTo>
                      <a:pt x="0" y="3"/>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1" name="Freeform 1127">
                <a:extLst>
                  <a:ext uri="{FF2B5EF4-FFF2-40B4-BE49-F238E27FC236}">
                    <a16:creationId xmlns="" xmlns:a16="http://schemas.microsoft.com/office/drawing/2014/main" id="{E6195C7D-99DF-46AF-9CFB-A00FD4A01971}"/>
                  </a:ext>
                </a:extLst>
              </p:cNvPr>
              <p:cNvSpPr>
                <a:spLocks/>
              </p:cNvSpPr>
              <p:nvPr/>
            </p:nvSpPr>
            <p:spPr bwMode="auto">
              <a:xfrm>
                <a:off x="265260" y="4925702"/>
                <a:ext cx="86209" cy="69632"/>
              </a:xfrm>
              <a:custGeom>
                <a:avLst/>
                <a:gdLst>
                  <a:gd name="T0" fmla="*/ 21 w 21"/>
                  <a:gd name="T1" fmla="*/ 3 h 18"/>
                  <a:gd name="T2" fmla="*/ 20 w 21"/>
                  <a:gd name="T3" fmla="*/ 4 h 18"/>
                  <a:gd name="T4" fmla="*/ 16 w 21"/>
                  <a:gd name="T5" fmla="*/ 4 h 18"/>
                  <a:gd name="T6" fmla="*/ 16 w 21"/>
                  <a:gd name="T7" fmla="*/ 7 h 18"/>
                  <a:gd name="T8" fmla="*/ 17 w 21"/>
                  <a:gd name="T9" fmla="*/ 5 h 18"/>
                  <a:gd name="T10" fmla="*/ 19 w 21"/>
                  <a:gd name="T11" fmla="*/ 5 h 18"/>
                  <a:gd name="T12" fmla="*/ 18 w 21"/>
                  <a:gd name="T13" fmla="*/ 7 h 18"/>
                  <a:gd name="T14" fmla="*/ 21 w 21"/>
                  <a:gd name="T15" fmla="*/ 7 h 18"/>
                  <a:gd name="T16" fmla="*/ 20 w 21"/>
                  <a:gd name="T17" fmla="*/ 9 h 18"/>
                  <a:gd name="T18" fmla="*/ 20 w 21"/>
                  <a:gd name="T19" fmla="*/ 10 h 18"/>
                  <a:gd name="T20" fmla="*/ 17 w 21"/>
                  <a:gd name="T21" fmla="*/ 8 h 18"/>
                  <a:gd name="T22" fmla="*/ 13 w 21"/>
                  <a:gd name="T23" fmla="*/ 12 h 18"/>
                  <a:gd name="T24" fmla="*/ 11 w 21"/>
                  <a:gd name="T25" fmla="*/ 12 h 18"/>
                  <a:gd name="T26" fmla="*/ 10 w 21"/>
                  <a:gd name="T27" fmla="*/ 14 h 18"/>
                  <a:gd name="T28" fmla="*/ 6 w 21"/>
                  <a:gd name="T29" fmla="*/ 12 h 18"/>
                  <a:gd name="T30" fmla="*/ 3 w 21"/>
                  <a:gd name="T31" fmla="*/ 18 h 18"/>
                  <a:gd name="T32" fmla="*/ 5 w 21"/>
                  <a:gd name="T33" fmla="*/ 11 h 18"/>
                  <a:gd name="T34" fmla="*/ 5 w 21"/>
                  <a:gd name="T35" fmla="*/ 10 h 18"/>
                  <a:gd name="T36" fmla="*/ 10 w 21"/>
                  <a:gd name="T37" fmla="*/ 11 h 18"/>
                  <a:gd name="T38" fmla="*/ 14 w 21"/>
                  <a:gd name="T39" fmla="*/ 9 h 18"/>
                  <a:gd name="T40" fmla="*/ 14 w 21"/>
                  <a:gd name="T41" fmla="*/ 2 h 18"/>
                  <a:gd name="T42" fmla="*/ 21 w 21"/>
                  <a:gd name="T4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21" y="3"/>
                    </a:moveTo>
                    <a:cubicBezTo>
                      <a:pt x="21" y="4"/>
                      <a:pt x="20" y="4"/>
                      <a:pt x="20" y="4"/>
                    </a:cubicBezTo>
                    <a:cubicBezTo>
                      <a:pt x="19" y="4"/>
                      <a:pt x="17" y="4"/>
                      <a:pt x="16" y="4"/>
                    </a:cubicBezTo>
                    <a:cubicBezTo>
                      <a:pt x="16" y="6"/>
                      <a:pt x="16" y="7"/>
                      <a:pt x="16" y="7"/>
                    </a:cubicBezTo>
                    <a:cubicBezTo>
                      <a:pt x="17" y="7"/>
                      <a:pt x="17" y="6"/>
                      <a:pt x="17" y="5"/>
                    </a:cubicBezTo>
                    <a:cubicBezTo>
                      <a:pt x="18" y="5"/>
                      <a:pt x="18" y="5"/>
                      <a:pt x="19" y="5"/>
                    </a:cubicBezTo>
                    <a:cubicBezTo>
                      <a:pt x="19" y="6"/>
                      <a:pt x="18" y="6"/>
                      <a:pt x="18" y="7"/>
                    </a:cubicBezTo>
                    <a:cubicBezTo>
                      <a:pt x="19" y="8"/>
                      <a:pt x="20" y="7"/>
                      <a:pt x="21" y="7"/>
                    </a:cubicBezTo>
                    <a:cubicBezTo>
                      <a:pt x="21" y="8"/>
                      <a:pt x="21" y="9"/>
                      <a:pt x="20" y="9"/>
                    </a:cubicBezTo>
                    <a:cubicBezTo>
                      <a:pt x="20" y="9"/>
                      <a:pt x="20" y="9"/>
                      <a:pt x="20" y="10"/>
                    </a:cubicBezTo>
                    <a:cubicBezTo>
                      <a:pt x="18" y="10"/>
                      <a:pt x="18" y="9"/>
                      <a:pt x="17" y="8"/>
                    </a:cubicBezTo>
                    <a:cubicBezTo>
                      <a:pt x="15" y="9"/>
                      <a:pt x="14" y="10"/>
                      <a:pt x="13" y="12"/>
                    </a:cubicBezTo>
                    <a:cubicBezTo>
                      <a:pt x="12" y="12"/>
                      <a:pt x="12" y="11"/>
                      <a:pt x="11" y="12"/>
                    </a:cubicBezTo>
                    <a:cubicBezTo>
                      <a:pt x="10" y="12"/>
                      <a:pt x="11" y="13"/>
                      <a:pt x="10" y="14"/>
                    </a:cubicBezTo>
                    <a:cubicBezTo>
                      <a:pt x="8" y="14"/>
                      <a:pt x="8" y="12"/>
                      <a:pt x="6" y="12"/>
                    </a:cubicBezTo>
                    <a:cubicBezTo>
                      <a:pt x="5" y="14"/>
                      <a:pt x="5" y="16"/>
                      <a:pt x="3" y="18"/>
                    </a:cubicBezTo>
                    <a:cubicBezTo>
                      <a:pt x="0" y="16"/>
                      <a:pt x="2" y="12"/>
                      <a:pt x="5" y="11"/>
                    </a:cubicBezTo>
                    <a:cubicBezTo>
                      <a:pt x="5" y="10"/>
                      <a:pt x="5" y="10"/>
                      <a:pt x="5" y="10"/>
                    </a:cubicBezTo>
                    <a:cubicBezTo>
                      <a:pt x="7" y="10"/>
                      <a:pt x="8" y="11"/>
                      <a:pt x="10" y="11"/>
                    </a:cubicBezTo>
                    <a:cubicBezTo>
                      <a:pt x="11" y="10"/>
                      <a:pt x="12" y="8"/>
                      <a:pt x="14" y="9"/>
                    </a:cubicBezTo>
                    <a:cubicBezTo>
                      <a:pt x="15" y="7"/>
                      <a:pt x="15" y="4"/>
                      <a:pt x="14" y="2"/>
                    </a:cubicBezTo>
                    <a:cubicBezTo>
                      <a:pt x="16" y="0"/>
                      <a:pt x="19" y="1"/>
                      <a:pt x="21"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2" name="Freeform 1128">
                <a:extLst>
                  <a:ext uri="{FF2B5EF4-FFF2-40B4-BE49-F238E27FC236}">
                    <a16:creationId xmlns="" xmlns:a16="http://schemas.microsoft.com/office/drawing/2014/main" id="{64E3829C-1EC2-4FC1-BD43-FD229D2E40C7}"/>
                  </a:ext>
                </a:extLst>
              </p:cNvPr>
              <p:cNvSpPr>
                <a:spLocks/>
              </p:cNvSpPr>
              <p:nvPr/>
            </p:nvSpPr>
            <p:spPr bwMode="auto">
              <a:xfrm>
                <a:off x="374678" y="4929017"/>
                <a:ext cx="13263" cy="6631"/>
              </a:xfrm>
              <a:custGeom>
                <a:avLst/>
                <a:gdLst>
                  <a:gd name="T0" fmla="*/ 1 w 3"/>
                  <a:gd name="T1" fmla="*/ 0 h 2"/>
                  <a:gd name="T2" fmla="*/ 3 w 3"/>
                  <a:gd name="T3" fmla="*/ 1 h 2"/>
                  <a:gd name="T4" fmla="*/ 1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2" y="0"/>
                      <a:pt x="3" y="0"/>
                      <a:pt x="3" y="1"/>
                    </a:cubicBezTo>
                    <a:cubicBezTo>
                      <a:pt x="2" y="2"/>
                      <a:pt x="2" y="2"/>
                      <a:pt x="1" y="2"/>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3" name="Freeform 1129">
                <a:extLst>
                  <a:ext uri="{FF2B5EF4-FFF2-40B4-BE49-F238E27FC236}">
                    <a16:creationId xmlns="" xmlns:a16="http://schemas.microsoft.com/office/drawing/2014/main" id="{148AE9C9-DD05-4975-8827-50BE93C1D71E}"/>
                  </a:ext>
                </a:extLst>
              </p:cNvPr>
              <p:cNvSpPr>
                <a:spLocks/>
              </p:cNvSpPr>
              <p:nvPr/>
            </p:nvSpPr>
            <p:spPr bwMode="auto">
              <a:xfrm>
                <a:off x="288469" y="4935648"/>
                <a:ext cx="13263" cy="13263"/>
              </a:xfrm>
              <a:custGeom>
                <a:avLst/>
                <a:gdLst>
                  <a:gd name="T0" fmla="*/ 3 w 3"/>
                  <a:gd name="T1" fmla="*/ 0 h 3"/>
                  <a:gd name="T2" fmla="*/ 2 w 3"/>
                  <a:gd name="T3" fmla="*/ 3 h 3"/>
                  <a:gd name="T4" fmla="*/ 0 w 3"/>
                  <a:gd name="T5" fmla="*/ 1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3" y="2"/>
                      <a:pt x="2" y="3"/>
                    </a:cubicBezTo>
                    <a:cubicBezTo>
                      <a:pt x="1" y="3"/>
                      <a:pt x="0" y="2"/>
                      <a:pt x="0" y="1"/>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4" name="Freeform 1130">
                <a:extLst>
                  <a:ext uri="{FF2B5EF4-FFF2-40B4-BE49-F238E27FC236}">
                    <a16:creationId xmlns="" xmlns:a16="http://schemas.microsoft.com/office/drawing/2014/main" id="{29196749-847C-4B31-8642-413476999F82}"/>
                  </a:ext>
                </a:extLst>
              </p:cNvPr>
              <p:cNvSpPr>
                <a:spLocks/>
              </p:cNvSpPr>
              <p:nvPr/>
            </p:nvSpPr>
            <p:spPr bwMode="auto">
              <a:xfrm>
                <a:off x="427730" y="4932333"/>
                <a:ext cx="23211" cy="33157"/>
              </a:xfrm>
              <a:custGeom>
                <a:avLst/>
                <a:gdLst>
                  <a:gd name="T0" fmla="*/ 2 w 6"/>
                  <a:gd name="T1" fmla="*/ 0 h 8"/>
                  <a:gd name="T2" fmla="*/ 3 w 6"/>
                  <a:gd name="T3" fmla="*/ 0 h 8"/>
                  <a:gd name="T4" fmla="*/ 5 w 6"/>
                  <a:gd name="T5" fmla="*/ 3 h 8"/>
                  <a:gd name="T6" fmla="*/ 0 w 6"/>
                  <a:gd name="T7" fmla="*/ 4 h 8"/>
                  <a:gd name="T8" fmla="*/ 3 w 6"/>
                  <a:gd name="T9" fmla="*/ 5 h 8"/>
                  <a:gd name="T10" fmla="*/ 3 w 6"/>
                  <a:gd name="T11" fmla="*/ 3 h 8"/>
                  <a:gd name="T12" fmla="*/ 3 w 6"/>
                  <a:gd name="T13" fmla="*/ 4 h 8"/>
                  <a:gd name="T14" fmla="*/ 4 w 6"/>
                  <a:gd name="T15" fmla="*/ 2 h 8"/>
                  <a:gd name="T16" fmla="*/ 2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0"/>
                    </a:moveTo>
                    <a:cubicBezTo>
                      <a:pt x="3" y="0"/>
                      <a:pt x="3" y="0"/>
                      <a:pt x="3" y="0"/>
                    </a:cubicBezTo>
                    <a:cubicBezTo>
                      <a:pt x="4" y="1"/>
                      <a:pt x="5" y="2"/>
                      <a:pt x="5" y="3"/>
                    </a:cubicBezTo>
                    <a:cubicBezTo>
                      <a:pt x="6" y="6"/>
                      <a:pt x="0" y="8"/>
                      <a:pt x="0" y="4"/>
                    </a:cubicBezTo>
                    <a:cubicBezTo>
                      <a:pt x="1" y="3"/>
                      <a:pt x="1" y="5"/>
                      <a:pt x="3" y="5"/>
                    </a:cubicBezTo>
                    <a:cubicBezTo>
                      <a:pt x="2" y="4"/>
                      <a:pt x="2" y="3"/>
                      <a:pt x="3" y="3"/>
                    </a:cubicBezTo>
                    <a:cubicBezTo>
                      <a:pt x="4" y="2"/>
                      <a:pt x="3" y="4"/>
                      <a:pt x="3" y="4"/>
                    </a:cubicBezTo>
                    <a:cubicBezTo>
                      <a:pt x="4" y="4"/>
                      <a:pt x="3" y="2"/>
                      <a:pt x="4" y="2"/>
                    </a:cubicBezTo>
                    <a:cubicBezTo>
                      <a:pt x="3" y="1"/>
                      <a:pt x="2"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5" name="Freeform 1131">
                <a:extLst>
                  <a:ext uri="{FF2B5EF4-FFF2-40B4-BE49-F238E27FC236}">
                    <a16:creationId xmlns="" xmlns:a16="http://schemas.microsoft.com/office/drawing/2014/main" id="{071D3AA0-282C-4AAD-A0F7-F1075A40FBB4}"/>
                  </a:ext>
                </a:extLst>
              </p:cNvPr>
              <p:cNvSpPr>
                <a:spLocks/>
              </p:cNvSpPr>
              <p:nvPr/>
            </p:nvSpPr>
            <p:spPr bwMode="auto">
              <a:xfrm>
                <a:off x="358101" y="4935648"/>
                <a:ext cx="19894" cy="33157"/>
              </a:xfrm>
              <a:custGeom>
                <a:avLst/>
                <a:gdLst>
                  <a:gd name="T0" fmla="*/ 4 w 5"/>
                  <a:gd name="T1" fmla="*/ 4 h 8"/>
                  <a:gd name="T2" fmla="*/ 2 w 5"/>
                  <a:gd name="T3" fmla="*/ 8 h 8"/>
                  <a:gd name="T4" fmla="*/ 0 w 5"/>
                  <a:gd name="T5" fmla="*/ 3 h 8"/>
                  <a:gd name="T6" fmla="*/ 2 w 5"/>
                  <a:gd name="T7" fmla="*/ 1 h 8"/>
                  <a:gd name="T8" fmla="*/ 4 w 5"/>
                  <a:gd name="T9" fmla="*/ 4 h 8"/>
                </a:gdLst>
                <a:ahLst/>
                <a:cxnLst>
                  <a:cxn ang="0">
                    <a:pos x="T0" y="T1"/>
                  </a:cxn>
                  <a:cxn ang="0">
                    <a:pos x="T2" y="T3"/>
                  </a:cxn>
                  <a:cxn ang="0">
                    <a:pos x="T4" y="T5"/>
                  </a:cxn>
                  <a:cxn ang="0">
                    <a:pos x="T6" y="T7"/>
                  </a:cxn>
                  <a:cxn ang="0">
                    <a:pos x="T8" y="T9"/>
                  </a:cxn>
                </a:cxnLst>
                <a:rect l="0" t="0" r="r" b="b"/>
                <a:pathLst>
                  <a:path w="5" h="8">
                    <a:moveTo>
                      <a:pt x="4" y="4"/>
                    </a:moveTo>
                    <a:cubicBezTo>
                      <a:pt x="3" y="6"/>
                      <a:pt x="4" y="8"/>
                      <a:pt x="2" y="8"/>
                    </a:cubicBezTo>
                    <a:cubicBezTo>
                      <a:pt x="2" y="5"/>
                      <a:pt x="2" y="4"/>
                      <a:pt x="0" y="3"/>
                    </a:cubicBezTo>
                    <a:cubicBezTo>
                      <a:pt x="0" y="2"/>
                      <a:pt x="2" y="2"/>
                      <a:pt x="2" y="1"/>
                    </a:cubicBezTo>
                    <a:cubicBezTo>
                      <a:pt x="5" y="0"/>
                      <a:pt x="2" y="4"/>
                      <a:pt x="4"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6" name="Freeform 1133">
                <a:extLst>
                  <a:ext uri="{FF2B5EF4-FFF2-40B4-BE49-F238E27FC236}">
                    <a16:creationId xmlns="" xmlns:a16="http://schemas.microsoft.com/office/drawing/2014/main" id="{E1DBD548-1592-4FB6-ABC9-843048A9D9E9}"/>
                  </a:ext>
                </a:extLst>
              </p:cNvPr>
              <p:cNvSpPr>
                <a:spLocks/>
              </p:cNvSpPr>
              <p:nvPr/>
            </p:nvSpPr>
            <p:spPr bwMode="auto">
              <a:xfrm>
                <a:off x="285154" y="4935648"/>
                <a:ext cx="33157" cy="33157"/>
              </a:xfrm>
              <a:custGeom>
                <a:avLst/>
                <a:gdLst>
                  <a:gd name="T0" fmla="*/ 8 w 8"/>
                  <a:gd name="T1" fmla="*/ 2 h 8"/>
                  <a:gd name="T2" fmla="*/ 0 w 8"/>
                  <a:gd name="T3" fmla="*/ 3 h 8"/>
                  <a:gd name="T4" fmla="*/ 3 w 8"/>
                  <a:gd name="T5" fmla="*/ 4 h 8"/>
                  <a:gd name="T6" fmla="*/ 8 w 8"/>
                  <a:gd name="T7" fmla="*/ 2 h 8"/>
                </a:gdLst>
                <a:ahLst/>
                <a:cxnLst>
                  <a:cxn ang="0">
                    <a:pos x="T0" y="T1"/>
                  </a:cxn>
                  <a:cxn ang="0">
                    <a:pos x="T2" y="T3"/>
                  </a:cxn>
                  <a:cxn ang="0">
                    <a:pos x="T4" y="T5"/>
                  </a:cxn>
                  <a:cxn ang="0">
                    <a:pos x="T6" y="T7"/>
                  </a:cxn>
                </a:cxnLst>
                <a:rect l="0" t="0" r="r" b="b"/>
                <a:pathLst>
                  <a:path w="8" h="8">
                    <a:moveTo>
                      <a:pt x="8" y="2"/>
                    </a:moveTo>
                    <a:cubicBezTo>
                      <a:pt x="7" y="5"/>
                      <a:pt x="1" y="8"/>
                      <a:pt x="0" y="3"/>
                    </a:cubicBezTo>
                    <a:cubicBezTo>
                      <a:pt x="2" y="3"/>
                      <a:pt x="2" y="4"/>
                      <a:pt x="3" y="4"/>
                    </a:cubicBezTo>
                    <a:cubicBezTo>
                      <a:pt x="5" y="4"/>
                      <a:pt x="6" y="0"/>
                      <a:pt x="8"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7" name="Freeform 1134">
                <a:extLst>
                  <a:ext uri="{FF2B5EF4-FFF2-40B4-BE49-F238E27FC236}">
                    <a16:creationId xmlns="" xmlns:a16="http://schemas.microsoft.com/office/drawing/2014/main" id="{CEC58932-7B3D-4FCB-BAC2-8E3B92B0904B}"/>
                  </a:ext>
                </a:extLst>
              </p:cNvPr>
              <p:cNvSpPr>
                <a:spLocks/>
              </p:cNvSpPr>
              <p:nvPr/>
            </p:nvSpPr>
            <p:spPr bwMode="auto">
              <a:xfrm>
                <a:off x="411153" y="4912439"/>
                <a:ext cx="56369" cy="69632"/>
              </a:xfrm>
              <a:custGeom>
                <a:avLst/>
                <a:gdLst>
                  <a:gd name="T0" fmla="*/ 11 w 14"/>
                  <a:gd name="T1" fmla="*/ 7 h 17"/>
                  <a:gd name="T2" fmla="*/ 10 w 14"/>
                  <a:gd name="T3" fmla="*/ 4 h 17"/>
                  <a:gd name="T4" fmla="*/ 11 w 14"/>
                  <a:gd name="T5" fmla="*/ 4 h 17"/>
                  <a:gd name="T6" fmla="*/ 12 w 14"/>
                  <a:gd name="T7" fmla="*/ 0 h 17"/>
                  <a:gd name="T8" fmla="*/ 12 w 14"/>
                  <a:gd name="T9" fmla="*/ 5 h 17"/>
                  <a:gd name="T10" fmla="*/ 13 w 14"/>
                  <a:gd name="T11" fmla="*/ 6 h 17"/>
                  <a:gd name="T12" fmla="*/ 12 w 14"/>
                  <a:gd name="T13" fmla="*/ 12 h 17"/>
                  <a:gd name="T14" fmla="*/ 11 w 14"/>
                  <a:gd name="T15" fmla="*/ 13 h 17"/>
                  <a:gd name="T16" fmla="*/ 6 w 14"/>
                  <a:gd name="T17" fmla="*/ 15 h 17"/>
                  <a:gd name="T18" fmla="*/ 0 w 14"/>
                  <a:gd name="T19" fmla="*/ 17 h 17"/>
                  <a:gd name="T20" fmla="*/ 0 w 14"/>
                  <a:gd name="T21" fmla="*/ 15 h 17"/>
                  <a:gd name="T22" fmla="*/ 5 w 14"/>
                  <a:gd name="T23" fmla="*/ 14 h 17"/>
                  <a:gd name="T24" fmla="*/ 1 w 14"/>
                  <a:gd name="T25" fmla="*/ 9 h 17"/>
                  <a:gd name="T26" fmla="*/ 2 w 14"/>
                  <a:gd name="T27" fmla="*/ 9 h 17"/>
                  <a:gd name="T28" fmla="*/ 3 w 14"/>
                  <a:gd name="T29" fmla="*/ 11 h 17"/>
                  <a:gd name="T30" fmla="*/ 3 w 14"/>
                  <a:gd name="T31" fmla="*/ 7 h 17"/>
                  <a:gd name="T32" fmla="*/ 4 w 14"/>
                  <a:gd name="T33" fmla="*/ 7 h 17"/>
                  <a:gd name="T34" fmla="*/ 4 w 14"/>
                  <a:gd name="T35" fmla="*/ 10 h 17"/>
                  <a:gd name="T36" fmla="*/ 3 w 14"/>
                  <a:gd name="T37" fmla="*/ 11 h 17"/>
                  <a:gd name="T38" fmla="*/ 12 w 14"/>
                  <a:gd name="T39" fmla="*/ 9 h 17"/>
                  <a:gd name="T40" fmla="*/ 10 w 14"/>
                  <a:gd name="T41" fmla="*/ 9 h 17"/>
                  <a:gd name="T42" fmla="*/ 11 w 14"/>
                  <a:gd name="T4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7">
                    <a:moveTo>
                      <a:pt x="11" y="7"/>
                    </a:moveTo>
                    <a:cubicBezTo>
                      <a:pt x="11" y="6"/>
                      <a:pt x="10" y="6"/>
                      <a:pt x="10" y="4"/>
                    </a:cubicBezTo>
                    <a:cubicBezTo>
                      <a:pt x="10" y="4"/>
                      <a:pt x="11" y="4"/>
                      <a:pt x="11" y="4"/>
                    </a:cubicBezTo>
                    <a:cubicBezTo>
                      <a:pt x="11" y="3"/>
                      <a:pt x="11" y="1"/>
                      <a:pt x="12" y="0"/>
                    </a:cubicBezTo>
                    <a:cubicBezTo>
                      <a:pt x="13" y="1"/>
                      <a:pt x="13" y="4"/>
                      <a:pt x="12" y="5"/>
                    </a:cubicBezTo>
                    <a:cubicBezTo>
                      <a:pt x="12" y="6"/>
                      <a:pt x="13" y="5"/>
                      <a:pt x="13" y="6"/>
                    </a:cubicBezTo>
                    <a:cubicBezTo>
                      <a:pt x="13" y="8"/>
                      <a:pt x="14" y="11"/>
                      <a:pt x="12" y="12"/>
                    </a:cubicBezTo>
                    <a:cubicBezTo>
                      <a:pt x="12" y="12"/>
                      <a:pt x="12" y="12"/>
                      <a:pt x="11" y="13"/>
                    </a:cubicBezTo>
                    <a:cubicBezTo>
                      <a:pt x="10" y="14"/>
                      <a:pt x="9" y="16"/>
                      <a:pt x="6" y="15"/>
                    </a:cubicBezTo>
                    <a:cubicBezTo>
                      <a:pt x="4" y="17"/>
                      <a:pt x="3" y="16"/>
                      <a:pt x="0" y="17"/>
                    </a:cubicBezTo>
                    <a:cubicBezTo>
                      <a:pt x="0" y="15"/>
                      <a:pt x="0" y="15"/>
                      <a:pt x="0" y="15"/>
                    </a:cubicBezTo>
                    <a:cubicBezTo>
                      <a:pt x="1" y="13"/>
                      <a:pt x="3" y="15"/>
                      <a:pt x="5" y="14"/>
                    </a:cubicBezTo>
                    <a:cubicBezTo>
                      <a:pt x="3" y="13"/>
                      <a:pt x="1" y="12"/>
                      <a:pt x="1" y="9"/>
                    </a:cubicBezTo>
                    <a:cubicBezTo>
                      <a:pt x="1" y="9"/>
                      <a:pt x="1" y="9"/>
                      <a:pt x="2" y="9"/>
                    </a:cubicBezTo>
                    <a:cubicBezTo>
                      <a:pt x="2" y="10"/>
                      <a:pt x="2" y="11"/>
                      <a:pt x="3" y="11"/>
                    </a:cubicBezTo>
                    <a:cubicBezTo>
                      <a:pt x="2" y="9"/>
                      <a:pt x="3" y="8"/>
                      <a:pt x="3" y="7"/>
                    </a:cubicBezTo>
                    <a:cubicBezTo>
                      <a:pt x="4" y="6"/>
                      <a:pt x="4" y="7"/>
                      <a:pt x="4" y="7"/>
                    </a:cubicBezTo>
                    <a:cubicBezTo>
                      <a:pt x="3" y="8"/>
                      <a:pt x="4" y="10"/>
                      <a:pt x="4" y="10"/>
                    </a:cubicBezTo>
                    <a:cubicBezTo>
                      <a:pt x="4" y="11"/>
                      <a:pt x="3" y="11"/>
                      <a:pt x="3" y="11"/>
                    </a:cubicBezTo>
                    <a:cubicBezTo>
                      <a:pt x="6" y="14"/>
                      <a:pt x="11" y="12"/>
                      <a:pt x="12" y="9"/>
                    </a:cubicBezTo>
                    <a:cubicBezTo>
                      <a:pt x="12" y="7"/>
                      <a:pt x="11" y="9"/>
                      <a:pt x="10" y="9"/>
                    </a:cubicBezTo>
                    <a:cubicBezTo>
                      <a:pt x="10" y="9"/>
                      <a:pt x="11" y="8"/>
                      <a:pt x="11"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8" name="Freeform 1135">
                <a:extLst>
                  <a:ext uri="{FF2B5EF4-FFF2-40B4-BE49-F238E27FC236}">
                    <a16:creationId xmlns="" xmlns:a16="http://schemas.microsoft.com/office/drawing/2014/main" id="{6047F99A-C053-4CBD-857A-7561B1A6D993}"/>
                  </a:ext>
                </a:extLst>
              </p:cNvPr>
              <p:cNvSpPr>
                <a:spLocks/>
              </p:cNvSpPr>
              <p:nvPr/>
            </p:nvSpPr>
            <p:spPr bwMode="auto">
              <a:xfrm>
                <a:off x="566992" y="4783124"/>
                <a:ext cx="6631"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1" y="0"/>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9" name="Freeform 1136">
                <a:extLst>
                  <a:ext uri="{FF2B5EF4-FFF2-40B4-BE49-F238E27FC236}">
                    <a16:creationId xmlns="" xmlns:a16="http://schemas.microsoft.com/office/drawing/2014/main" id="{61427678-F5A0-49EB-BB0F-1C204374588F}"/>
                  </a:ext>
                </a:extLst>
              </p:cNvPr>
              <p:cNvSpPr>
                <a:spLocks/>
              </p:cNvSpPr>
              <p:nvPr/>
            </p:nvSpPr>
            <p:spPr bwMode="auto">
              <a:xfrm>
                <a:off x="497362" y="4743335"/>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0" name="Rectangle 1137">
                <a:extLst>
                  <a:ext uri="{FF2B5EF4-FFF2-40B4-BE49-F238E27FC236}">
                    <a16:creationId xmlns="" xmlns:a16="http://schemas.microsoft.com/office/drawing/2014/main" id="{21655DFF-72EE-4E60-9C48-54E454CE46BA}"/>
                  </a:ext>
                </a:extLst>
              </p:cNvPr>
              <p:cNvSpPr>
                <a:spLocks noChangeArrowheads="1"/>
              </p:cNvSpPr>
              <p:nvPr/>
            </p:nvSpPr>
            <p:spPr bwMode="auto">
              <a:xfrm>
                <a:off x="397890" y="4749966"/>
                <a:ext cx="9948" cy="6631"/>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1" name="Freeform 1138">
                <a:extLst>
                  <a:ext uri="{FF2B5EF4-FFF2-40B4-BE49-F238E27FC236}">
                    <a16:creationId xmlns="" xmlns:a16="http://schemas.microsoft.com/office/drawing/2014/main" id="{593B1C25-D5E8-47F9-ADFA-8FD3CDF6BCED}"/>
                  </a:ext>
                </a:extLst>
              </p:cNvPr>
              <p:cNvSpPr>
                <a:spLocks/>
              </p:cNvSpPr>
              <p:nvPr/>
            </p:nvSpPr>
            <p:spPr bwMode="auto">
              <a:xfrm>
                <a:off x="500677" y="4746651"/>
                <a:ext cx="6631" cy="9948"/>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1"/>
                      <a:pt x="1" y="2"/>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2" name="Freeform 1139">
                <a:extLst>
                  <a:ext uri="{FF2B5EF4-FFF2-40B4-BE49-F238E27FC236}">
                    <a16:creationId xmlns="" xmlns:a16="http://schemas.microsoft.com/office/drawing/2014/main" id="{937BF3B8-FEC2-4CC2-8B62-905428C2F0C3}"/>
                  </a:ext>
                </a:extLst>
              </p:cNvPr>
              <p:cNvSpPr>
                <a:spLocks/>
              </p:cNvSpPr>
              <p:nvPr/>
            </p:nvSpPr>
            <p:spPr bwMode="auto">
              <a:xfrm>
                <a:off x="381310" y="4749966"/>
                <a:ext cx="13263" cy="9948"/>
              </a:xfrm>
              <a:custGeom>
                <a:avLst/>
                <a:gdLst>
                  <a:gd name="T0" fmla="*/ 0 w 3"/>
                  <a:gd name="T1" fmla="*/ 0 h 2"/>
                  <a:gd name="T2" fmla="*/ 2 w 3"/>
                  <a:gd name="T3" fmla="*/ 2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3" y="0"/>
                      <a:pt x="2"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3" name="Freeform 1140">
                <a:extLst>
                  <a:ext uri="{FF2B5EF4-FFF2-40B4-BE49-F238E27FC236}">
                    <a16:creationId xmlns="" xmlns:a16="http://schemas.microsoft.com/office/drawing/2014/main" id="{E9658D6B-3600-4027-8D50-07CAEA637277}"/>
                  </a:ext>
                </a:extLst>
              </p:cNvPr>
              <p:cNvSpPr>
                <a:spLocks/>
              </p:cNvSpPr>
              <p:nvPr/>
            </p:nvSpPr>
            <p:spPr bwMode="auto">
              <a:xfrm>
                <a:off x="447625" y="4749966"/>
                <a:ext cx="3317" cy="663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4" name="Freeform 1141">
                <a:extLst>
                  <a:ext uri="{FF2B5EF4-FFF2-40B4-BE49-F238E27FC236}">
                    <a16:creationId xmlns="" xmlns:a16="http://schemas.microsoft.com/office/drawing/2014/main" id="{66D1CABC-FC9B-4C55-9458-7FA9D363707F}"/>
                  </a:ext>
                </a:extLst>
              </p:cNvPr>
              <p:cNvSpPr>
                <a:spLocks/>
              </p:cNvSpPr>
              <p:nvPr/>
            </p:nvSpPr>
            <p:spPr bwMode="auto">
              <a:xfrm>
                <a:off x="474151" y="4746651"/>
                <a:ext cx="9948" cy="9948"/>
              </a:xfrm>
              <a:custGeom>
                <a:avLst/>
                <a:gdLst>
                  <a:gd name="T0" fmla="*/ 1 w 2"/>
                  <a:gd name="T1" fmla="*/ 1 h 2"/>
                  <a:gd name="T2" fmla="*/ 0 w 2"/>
                  <a:gd name="T3" fmla="*/ 2 h 2"/>
                  <a:gd name="T4" fmla="*/ 1 w 2"/>
                  <a:gd name="T5" fmla="*/ 1 h 2"/>
                </a:gdLst>
                <a:ahLst/>
                <a:cxnLst>
                  <a:cxn ang="0">
                    <a:pos x="T0" y="T1"/>
                  </a:cxn>
                  <a:cxn ang="0">
                    <a:pos x="T2" y="T3"/>
                  </a:cxn>
                  <a:cxn ang="0">
                    <a:pos x="T4" y="T5"/>
                  </a:cxn>
                </a:cxnLst>
                <a:rect l="0" t="0" r="r" b="b"/>
                <a:pathLst>
                  <a:path w="2" h="2">
                    <a:moveTo>
                      <a:pt x="1" y="1"/>
                    </a:moveTo>
                    <a:cubicBezTo>
                      <a:pt x="2" y="2"/>
                      <a:pt x="0" y="2"/>
                      <a:pt x="0" y="2"/>
                    </a:cubicBezTo>
                    <a:cubicBezTo>
                      <a:pt x="0" y="1"/>
                      <a:pt x="0"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5" name="Freeform 1142">
                <a:extLst>
                  <a:ext uri="{FF2B5EF4-FFF2-40B4-BE49-F238E27FC236}">
                    <a16:creationId xmlns="" xmlns:a16="http://schemas.microsoft.com/office/drawing/2014/main" id="{DDDCF91B-0B94-4554-8D05-2E64214C937E}"/>
                  </a:ext>
                </a:extLst>
              </p:cNvPr>
              <p:cNvSpPr>
                <a:spLocks/>
              </p:cNvSpPr>
              <p:nvPr/>
            </p:nvSpPr>
            <p:spPr bwMode="auto">
              <a:xfrm>
                <a:off x="484099" y="4749966"/>
                <a:ext cx="3317" cy="663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6" name="Freeform 1143">
                <a:extLst>
                  <a:ext uri="{FF2B5EF4-FFF2-40B4-BE49-F238E27FC236}">
                    <a16:creationId xmlns="" xmlns:a16="http://schemas.microsoft.com/office/drawing/2014/main" id="{1175A629-0930-4F8D-BF44-DF35102B72DD}"/>
                  </a:ext>
                </a:extLst>
              </p:cNvPr>
              <p:cNvSpPr>
                <a:spLocks/>
              </p:cNvSpPr>
              <p:nvPr/>
            </p:nvSpPr>
            <p:spPr bwMode="auto">
              <a:xfrm>
                <a:off x="417784" y="4749966"/>
                <a:ext cx="13263" cy="13263"/>
              </a:xfrm>
              <a:custGeom>
                <a:avLst/>
                <a:gdLst>
                  <a:gd name="T0" fmla="*/ 3 w 3"/>
                  <a:gd name="T1" fmla="*/ 1 h 3"/>
                  <a:gd name="T2" fmla="*/ 0 w 3"/>
                  <a:gd name="T3" fmla="*/ 1 h 3"/>
                  <a:gd name="T4" fmla="*/ 3 w 3"/>
                  <a:gd name="T5" fmla="*/ 1 h 3"/>
                </a:gdLst>
                <a:ahLst/>
                <a:cxnLst>
                  <a:cxn ang="0">
                    <a:pos x="T0" y="T1"/>
                  </a:cxn>
                  <a:cxn ang="0">
                    <a:pos x="T2" y="T3"/>
                  </a:cxn>
                  <a:cxn ang="0">
                    <a:pos x="T4" y="T5"/>
                  </a:cxn>
                </a:cxnLst>
                <a:rect l="0" t="0" r="r" b="b"/>
                <a:pathLst>
                  <a:path w="3" h="3">
                    <a:moveTo>
                      <a:pt x="3" y="1"/>
                    </a:moveTo>
                    <a:cubicBezTo>
                      <a:pt x="3" y="2"/>
                      <a:pt x="0" y="3"/>
                      <a:pt x="0" y="1"/>
                    </a:cubicBezTo>
                    <a:cubicBezTo>
                      <a:pt x="0" y="1"/>
                      <a:pt x="3"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7" name="Freeform 1144">
                <a:extLst>
                  <a:ext uri="{FF2B5EF4-FFF2-40B4-BE49-F238E27FC236}">
                    <a16:creationId xmlns="" xmlns:a16="http://schemas.microsoft.com/office/drawing/2014/main" id="{CC11B24E-236C-4B90-B27A-4124316FBA36}"/>
                  </a:ext>
                </a:extLst>
              </p:cNvPr>
              <p:cNvSpPr>
                <a:spLocks/>
              </p:cNvSpPr>
              <p:nvPr/>
            </p:nvSpPr>
            <p:spPr bwMode="auto">
              <a:xfrm>
                <a:off x="464204" y="4749966"/>
                <a:ext cx="3317" cy="9948"/>
              </a:xfrm>
              <a:custGeom>
                <a:avLst/>
                <a:gdLst>
                  <a:gd name="T0" fmla="*/ 0 w 1"/>
                  <a:gd name="T1" fmla="*/ 0 h 2"/>
                  <a:gd name="T2" fmla="*/ 1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8" name="Freeform 1145">
                <a:extLst>
                  <a:ext uri="{FF2B5EF4-FFF2-40B4-BE49-F238E27FC236}">
                    <a16:creationId xmlns="" xmlns:a16="http://schemas.microsoft.com/office/drawing/2014/main" id="{B8AF160C-0200-45BA-8CB5-A92EED7835A2}"/>
                  </a:ext>
                </a:extLst>
              </p:cNvPr>
              <p:cNvSpPr>
                <a:spLocks/>
              </p:cNvSpPr>
              <p:nvPr/>
            </p:nvSpPr>
            <p:spPr bwMode="auto">
              <a:xfrm>
                <a:off x="517256" y="4749966"/>
                <a:ext cx="6631" cy="9948"/>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1" y="0"/>
                      <a:pt x="1" y="0"/>
                      <a:pt x="1" y="1"/>
                    </a:cubicBezTo>
                    <a:cubicBezTo>
                      <a:pt x="2"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9" name="Freeform 1146">
                <a:extLst>
                  <a:ext uri="{FF2B5EF4-FFF2-40B4-BE49-F238E27FC236}">
                    <a16:creationId xmlns="" xmlns:a16="http://schemas.microsoft.com/office/drawing/2014/main" id="{5267D5D8-D75D-4F79-9126-E995BAA4C652}"/>
                  </a:ext>
                </a:extLst>
              </p:cNvPr>
              <p:cNvSpPr>
                <a:spLocks/>
              </p:cNvSpPr>
              <p:nvPr/>
            </p:nvSpPr>
            <p:spPr bwMode="auto">
              <a:xfrm>
                <a:off x="344838" y="4763229"/>
                <a:ext cx="26526" cy="16580"/>
              </a:xfrm>
              <a:custGeom>
                <a:avLst/>
                <a:gdLst>
                  <a:gd name="T0" fmla="*/ 5 w 6"/>
                  <a:gd name="T1" fmla="*/ 0 h 4"/>
                  <a:gd name="T2" fmla="*/ 6 w 6"/>
                  <a:gd name="T3" fmla="*/ 1 h 4"/>
                  <a:gd name="T4" fmla="*/ 4 w 6"/>
                  <a:gd name="T5" fmla="*/ 1 h 4"/>
                  <a:gd name="T6" fmla="*/ 5 w 6"/>
                  <a:gd name="T7" fmla="*/ 3 h 4"/>
                  <a:gd name="T8" fmla="*/ 1 w 6"/>
                  <a:gd name="T9" fmla="*/ 3 h 4"/>
                  <a:gd name="T10" fmla="*/ 1 w 6"/>
                  <a:gd name="T11" fmla="*/ 2 h 4"/>
                  <a:gd name="T12" fmla="*/ 4 w 6"/>
                  <a:gd name="T13" fmla="*/ 0 h 4"/>
                  <a:gd name="T14" fmla="*/ 5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0"/>
                    </a:moveTo>
                    <a:cubicBezTo>
                      <a:pt x="6" y="0"/>
                      <a:pt x="6" y="0"/>
                      <a:pt x="6" y="1"/>
                    </a:cubicBezTo>
                    <a:cubicBezTo>
                      <a:pt x="5" y="1"/>
                      <a:pt x="5" y="1"/>
                      <a:pt x="4" y="1"/>
                    </a:cubicBezTo>
                    <a:cubicBezTo>
                      <a:pt x="4" y="1"/>
                      <a:pt x="5" y="2"/>
                      <a:pt x="5" y="3"/>
                    </a:cubicBezTo>
                    <a:cubicBezTo>
                      <a:pt x="3" y="3"/>
                      <a:pt x="3" y="4"/>
                      <a:pt x="1" y="3"/>
                    </a:cubicBezTo>
                    <a:cubicBezTo>
                      <a:pt x="1" y="3"/>
                      <a:pt x="0" y="3"/>
                      <a:pt x="1" y="2"/>
                    </a:cubicBezTo>
                    <a:cubicBezTo>
                      <a:pt x="2" y="1"/>
                      <a:pt x="4" y="2"/>
                      <a:pt x="4" y="0"/>
                    </a:cubicBezTo>
                    <a:cubicBezTo>
                      <a:pt x="4" y="0"/>
                      <a:pt x="5" y="0"/>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0" name="Freeform 1147">
                <a:extLst>
                  <a:ext uri="{FF2B5EF4-FFF2-40B4-BE49-F238E27FC236}">
                    <a16:creationId xmlns="" xmlns:a16="http://schemas.microsoft.com/office/drawing/2014/main" id="{5B25F7FA-DFD0-4361-9B72-721B54C65137}"/>
                  </a:ext>
                </a:extLst>
              </p:cNvPr>
              <p:cNvSpPr>
                <a:spLocks/>
              </p:cNvSpPr>
              <p:nvPr/>
            </p:nvSpPr>
            <p:spPr bwMode="auto">
              <a:xfrm>
                <a:off x="387941" y="4759914"/>
                <a:ext cx="16580" cy="9948"/>
              </a:xfrm>
              <a:custGeom>
                <a:avLst/>
                <a:gdLst>
                  <a:gd name="T0" fmla="*/ 0 w 4"/>
                  <a:gd name="T1" fmla="*/ 0 h 3"/>
                  <a:gd name="T2" fmla="*/ 4 w 4"/>
                  <a:gd name="T3" fmla="*/ 1 h 3"/>
                  <a:gd name="T4" fmla="*/ 4 w 4"/>
                  <a:gd name="T5" fmla="*/ 2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2"/>
                      <a:pt x="3" y="1"/>
                      <a:pt x="4" y="1"/>
                    </a:cubicBezTo>
                    <a:cubicBezTo>
                      <a:pt x="4" y="2"/>
                      <a:pt x="4" y="2"/>
                      <a:pt x="4" y="2"/>
                    </a:cubicBezTo>
                    <a:cubicBezTo>
                      <a:pt x="3" y="2"/>
                      <a:pt x="2" y="3"/>
                      <a:pt x="0" y="3"/>
                    </a:cubicBezTo>
                    <a:cubicBezTo>
                      <a:pt x="1" y="1"/>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1" name="Freeform 1148">
                <a:extLst>
                  <a:ext uri="{FF2B5EF4-FFF2-40B4-BE49-F238E27FC236}">
                    <a16:creationId xmlns="" xmlns:a16="http://schemas.microsoft.com/office/drawing/2014/main" id="{42395216-FCD3-4F1A-B400-90A35519C1F8}"/>
                  </a:ext>
                </a:extLst>
              </p:cNvPr>
              <p:cNvSpPr>
                <a:spLocks/>
              </p:cNvSpPr>
              <p:nvPr/>
            </p:nvSpPr>
            <p:spPr bwMode="auto">
              <a:xfrm>
                <a:off x="507308" y="4756598"/>
                <a:ext cx="9948" cy="6631"/>
              </a:xfrm>
              <a:custGeom>
                <a:avLst/>
                <a:gdLst>
                  <a:gd name="T0" fmla="*/ 1 w 2"/>
                  <a:gd name="T1" fmla="*/ 2 h 2"/>
                  <a:gd name="T2" fmla="*/ 0 w 2"/>
                  <a:gd name="T3" fmla="*/ 1 h 2"/>
                  <a:gd name="T4" fmla="*/ 1 w 2"/>
                  <a:gd name="T5" fmla="*/ 2 h 2"/>
                </a:gdLst>
                <a:ahLst/>
                <a:cxnLst>
                  <a:cxn ang="0">
                    <a:pos x="T0" y="T1"/>
                  </a:cxn>
                  <a:cxn ang="0">
                    <a:pos x="T2" y="T3"/>
                  </a:cxn>
                  <a:cxn ang="0">
                    <a:pos x="T4" y="T5"/>
                  </a:cxn>
                </a:cxnLst>
                <a:rect l="0" t="0" r="r" b="b"/>
                <a:pathLst>
                  <a:path w="2" h="2">
                    <a:moveTo>
                      <a:pt x="1" y="2"/>
                    </a:moveTo>
                    <a:cubicBezTo>
                      <a:pt x="0" y="2"/>
                      <a:pt x="0" y="1"/>
                      <a:pt x="0" y="1"/>
                    </a:cubicBezTo>
                    <a:cubicBezTo>
                      <a:pt x="1" y="0"/>
                      <a:pt x="2" y="1"/>
                      <a:pt x="1"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2" name="Freeform 1149">
                <a:extLst>
                  <a:ext uri="{FF2B5EF4-FFF2-40B4-BE49-F238E27FC236}">
                    <a16:creationId xmlns="" xmlns:a16="http://schemas.microsoft.com/office/drawing/2014/main" id="{7C1F210D-02E3-471D-B89A-788433EAFE29}"/>
                  </a:ext>
                </a:extLst>
              </p:cNvPr>
              <p:cNvSpPr>
                <a:spLocks/>
              </p:cNvSpPr>
              <p:nvPr/>
            </p:nvSpPr>
            <p:spPr bwMode="auto">
              <a:xfrm>
                <a:off x="530519" y="4756598"/>
                <a:ext cx="29843" cy="23211"/>
              </a:xfrm>
              <a:custGeom>
                <a:avLst/>
                <a:gdLst>
                  <a:gd name="T0" fmla="*/ 7 w 7"/>
                  <a:gd name="T1" fmla="*/ 3 h 6"/>
                  <a:gd name="T2" fmla="*/ 7 w 7"/>
                  <a:gd name="T3" fmla="*/ 4 h 6"/>
                  <a:gd name="T4" fmla="*/ 3 w 7"/>
                  <a:gd name="T5" fmla="*/ 3 h 6"/>
                  <a:gd name="T6" fmla="*/ 1 w 7"/>
                  <a:gd name="T7" fmla="*/ 6 h 6"/>
                  <a:gd name="T8" fmla="*/ 2 w 7"/>
                  <a:gd name="T9" fmla="*/ 2 h 6"/>
                  <a:gd name="T10" fmla="*/ 0 w 7"/>
                  <a:gd name="T11" fmla="*/ 1 h 6"/>
                  <a:gd name="T12" fmla="*/ 7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3"/>
                    </a:moveTo>
                    <a:cubicBezTo>
                      <a:pt x="7" y="3"/>
                      <a:pt x="7" y="4"/>
                      <a:pt x="7" y="4"/>
                    </a:cubicBezTo>
                    <a:cubicBezTo>
                      <a:pt x="5" y="4"/>
                      <a:pt x="4" y="3"/>
                      <a:pt x="3" y="3"/>
                    </a:cubicBezTo>
                    <a:cubicBezTo>
                      <a:pt x="3" y="4"/>
                      <a:pt x="4" y="6"/>
                      <a:pt x="1" y="6"/>
                    </a:cubicBezTo>
                    <a:cubicBezTo>
                      <a:pt x="1" y="4"/>
                      <a:pt x="2" y="4"/>
                      <a:pt x="2" y="2"/>
                    </a:cubicBezTo>
                    <a:cubicBezTo>
                      <a:pt x="1" y="2"/>
                      <a:pt x="0" y="2"/>
                      <a:pt x="0" y="1"/>
                    </a:cubicBezTo>
                    <a:cubicBezTo>
                      <a:pt x="3" y="0"/>
                      <a:pt x="4" y="3"/>
                      <a:pt x="7"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3" name="Freeform 1150">
                <a:extLst>
                  <a:ext uri="{FF2B5EF4-FFF2-40B4-BE49-F238E27FC236}">
                    <a16:creationId xmlns="" xmlns:a16="http://schemas.microsoft.com/office/drawing/2014/main" id="{99E170D2-2C0F-4B2A-A3F2-F2C9BF5A7D3C}"/>
                  </a:ext>
                </a:extLst>
              </p:cNvPr>
              <p:cNvSpPr>
                <a:spLocks/>
              </p:cNvSpPr>
              <p:nvPr/>
            </p:nvSpPr>
            <p:spPr bwMode="auto">
              <a:xfrm>
                <a:off x="311680" y="4766546"/>
                <a:ext cx="26526" cy="13263"/>
              </a:xfrm>
              <a:custGeom>
                <a:avLst/>
                <a:gdLst>
                  <a:gd name="T0" fmla="*/ 6 w 7"/>
                  <a:gd name="T1" fmla="*/ 0 h 3"/>
                  <a:gd name="T2" fmla="*/ 6 w 7"/>
                  <a:gd name="T3" fmla="*/ 2 h 3"/>
                  <a:gd name="T4" fmla="*/ 0 w 7"/>
                  <a:gd name="T5" fmla="*/ 3 h 3"/>
                  <a:gd name="T6" fmla="*/ 6 w 7"/>
                  <a:gd name="T7" fmla="*/ 0 h 3"/>
                </a:gdLst>
                <a:ahLst/>
                <a:cxnLst>
                  <a:cxn ang="0">
                    <a:pos x="T0" y="T1"/>
                  </a:cxn>
                  <a:cxn ang="0">
                    <a:pos x="T2" y="T3"/>
                  </a:cxn>
                  <a:cxn ang="0">
                    <a:pos x="T4" y="T5"/>
                  </a:cxn>
                  <a:cxn ang="0">
                    <a:pos x="T6" y="T7"/>
                  </a:cxn>
                </a:cxnLst>
                <a:rect l="0" t="0" r="r" b="b"/>
                <a:pathLst>
                  <a:path w="7" h="3">
                    <a:moveTo>
                      <a:pt x="6" y="0"/>
                    </a:moveTo>
                    <a:cubicBezTo>
                      <a:pt x="7" y="0"/>
                      <a:pt x="6" y="1"/>
                      <a:pt x="6" y="2"/>
                    </a:cubicBezTo>
                    <a:cubicBezTo>
                      <a:pt x="4" y="2"/>
                      <a:pt x="3" y="3"/>
                      <a:pt x="0" y="3"/>
                    </a:cubicBezTo>
                    <a:cubicBezTo>
                      <a:pt x="0" y="1"/>
                      <a:pt x="4"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4" name="Freeform 1151">
                <a:extLst>
                  <a:ext uri="{FF2B5EF4-FFF2-40B4-BE49-F238E27FC236}">
                    <a16:creationId xmlns="" xmlns:a16="http://schemas.microsoft.com/office/drawing/2014/main" id="{F9F6A70A-36D5-4F46-BC25-20E18D9CB0DD}"/>
                  </a:ext>
                </a:extLst>
              </p:cNvPr>
              <p:cNvSpPr>
                <a:spLocks/>
              </p:cNvSpPr>
              <p:nvPr/>
            </p:nvSpPr>
            <p:spPr bwMode="auto">
              <a:xfrm>
                <a:off x="368047" y="4766546"/>
                <a:ext cx="6631" cy="9948"/>
              </a:xfrm>
              <a:custGeom>
                <a:avLst/>
                <a:gdLst>
                  <a:gd name="T0" fmla="*/ 1 w 2"/>
                  <a:gd name="T1" fmla="*/ 0 h 2"/>
                  <a:gd name="T2" fmla="*/ 2 w 2"/>
                  <a:gd name="T3" fmla="*/ 0 h 2"/>
                  <a:gd name="T4" fmla="*/ 1 w 2"/>
                  <a:gd name="T5" fmla="*/ 0 h 2"/>
                </a:gdLst>
                <a:ahLst/>
                <a:cxnLst>
                  <a:cxn ang="0">
                    <a:pos x="T0" y="T1"/>
                  </a:cxn>
                  <a:cxn ang="0">
                    <a:pos x="T2" y="T3"/>
                  </a:cxn>
                  <a:cxn ang="0">
                    <a:pos x="T4" y="T5"/>
                  </a:cxn>
                </a:cxnLst>
                <a:rect l="0" t="0" r="r" b="b"/>
                <a:pathLst>
                  <a:path w="2" h="2">
                    <a:moveTo>
                      <a:pt x="1" y="0"/>
                    </a:moveTo>
                    <a:cubicBezTo>
                      <a:pt x="2" y="0"/>
                      <a:pt x="2" y="0"/>
                      <a:pt x="2" y="0"/>
                    </a:cubicBezTo>
                    <a:cubicBezTo>
                      <a:pt x="2" y="2"/>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5" name="Freeform 1152">
                <a:extLst>
                  <a:ext uri="{FF2B5EF4-FFF2-40B4-BE49-F238E27FC236}">
                    <a16:creationId xmlns="" xmlns:a16="http://schemas.microsoft.com/office/drawing/2014/main" id="{7D5EFE76-14E4-4D57-9FD7-748665CC37E7}"/>
                  </a:ext>
                </a:extLst>
              </p:cNvPr>
              <p:cNvSpPr>
                <a:spLocks/>
              </p:cNvSpPr>
              <p:nvPr/>
            </p:nvSpPr>
            <p:spPr bwMode="auto">
              <a:xfrm>
                <a:off x="527203" y="4763229"/>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0" y="0"/>
                      <a:pt x="0"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6" name="Freeform 1153">
                <a:extLst>
                  <a:ext uri="{FF2B5EF4-FFF2-40B4-BE49-F238E27FC236}">
                    <a16:creationId xmlns="" xmlns:a16="http://schemas.microsoft.com/office/drawing/2014/main" id="{9C60B9A3-7EB8-422A-B065-C23389D33970}"/>
                  </a:ext>
                </a:extLst>
              </p:cNvPr>
              <p:cNvSpPr>
                <a:spLocks/>
              </p:cNvSpPr>
              <p:nvPr/>
            </p:nvSpPr>
            <p:spPr bwMode="auto">
              <a:xfrm>
                <a:off x="344838" y="4667074"/>
                <a:ext cx="16580" cy="16580"/>
              </a:xfrm>
              <a:custGeom>
                <a:avLst/>
                <a:gdLst>
                  <a:gd name="T0" fmla="*/ 2 w 4"/>
                  <a:gd name="T1" fmla="*/ 0 h 4"/>
                  <a:gd name="T2" fmla="*/ 2 w 4"/>
                  <a:gd name="T3" fmla="*/ 2 h 4"/>
                  <a:gd name="T4" fmla="*/ 4 w 4"/>
                  <a:gd name="T5" fmla="*/ 2 h 4"/>
                  <a:gd name="T6" fmla="*/ 0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2" y="2"/>
                      <a:pt x="2" y="2"/>
                    </a:cubicBezTo>
                    <a:cubicBezTo>
                      <a:pt x="3" y="2"/>
                      <a:pt x="3" y="1"/>
                      <a:pt x="4" y="2"/>
                    </a:cubicBezTo>
                    <a:cubicBezTo>
                      <a:pt x="4" y="4"/>
                      <a:pt x="1" y="3"/>
                      <a:pt x="0" y="3"/>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7" name="Freeform 1154">
                <a:extLst>
                  <a:ext uri="{FF2B5EF4-FFF2-40B4-BE49-F238E27FC236}">
                    <a16:creationId xmlns="" xmlns:a16="http://schemas.microsoft.com/office/drawing/2014/main" id="{54329217-D122-4CAF-B44A-B1D445DA347D}"/>
                  </a:ext>
                </a:extLst>
              </p:cNvPr>
              <p:cNvSpPr>
                <a:spLocks/>
              </p:cNvSpPr>
              <p:nvPr/>
            </p:nvSpPr>
            <p:spPr bwMode="auto">
              <a:xfrm>
                <a:off x="331575" y="4670388"/>
                <a:ext cx="3317" cy="9948"/>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1" y="0"/>
                      <a:pt x="1" y="0"/>
                    </a:cubicBezTo>
                    <a:cubicBezTo>
                      <a:pt x="1" y="1"/>
                      <a:pt x="1" y="1"/>
                      <a:pt x="1" y="2"/>
                    </a:cubicBezTo>
                    <a:cubicBezTo>
                      <a:pt x="0" y="2"/>
                      <a:pt x="1" y="0"/>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8" name="Freeform 1155">
                <a:extLst>
                  <a:ext uri="{FF2B5EF4-FFF2-40B4-BE49-F238E27FC236}">
                    <a16:creationId xmlns="" xmlns:a16="http://schemas.microsoft.com/office/drawing/2014/main" id="{77F5A142-D029-4B2F-B1CC-EA375F86336F}"/>
                  </a:ext>
                </a:extLst>
              </p:cNvPr>
              <p:cNvSpPr>
                <a:spLocks/>
              </p:cNvSpPr>
              <p:nvPr/>
            </p:nvSpPr>
            <p:spPr bwMode="auto">
              <a:xfrm>
                <a:off x="321626" y="4683651"/>
                <a:ext cx="9948" cy="9948"/>
              </a:xfrm>
              <a:custGeom>
                <a:avLst/>
                <a:gdLst>
                  <a:gd name="T0" fmla="*/ 0 w 2"/>
                  <a:gd name="T1" fmla="*/ 0 h 3"/>
                  <a:gd name="T2" fmla="*/ 1 w 2"/>
                  <a:gd name="T3" fmla="*/ 0 h 3"/>
                  <a:gd name="T4" fmla="*/ 1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1" y="0"/>
                    </a:cubicBezTo>
                    <a:cubicBezTo>
                      <a:pt x="1" y="1"/>
                      <a:pt x="2" y="2"/>
                      <a:pt x="1" y="2"/>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9" name="Freeform 1156">
                <a:extLst>
                  <a:ext uri="{FF2B5EF4-FFF2-40B4-BE49-F238E27FC236}">
                    <a16:creationId xmlns="" xmlns:a16="http://schemas.microsoft.com/office/drawing/2014/main" id="{3B277C4B-AB94-454E-BACF-22F821438AA2}"/>
                  </a:ext>
                </a:extLst>
              </p:cNvPr>
              <p:cNvSpPr>
                <a:spLocks/>
              </p:cNvSpPr>
              <p:nvPr/>
            </p:nvSpPr>
            <p:spPr bwMode="auto">
              <a:xfrm>
                <a:off x="298417" y="4686968"/>
                <a:ext cx="13263" cy="6631"/>
              </a:xfrm>
              <a:custGeom>
                <a:avLst/>
                <a:gdLst>
                  <a:gd name="T0" fmla="*/ 2 w 3"/>
                  <a:gd name="T1" fmla="*/ 0 h 2"/>
                  <a:gd name="T2" fmla="*/ 3 w 3"/>
                  <a:gd name="T3" fmla="*/ 2 h 2"/>
                  <a:gd name="T4" fmla="*/ 0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1"/>
                      <a:pt x="3" y="1"/>
                      <a:pt x="3" y="2"/>
                    </a:cubicBezTo>
                    <a:cubicBezTo>
                      <a:pt x="1" y="2"/>
                      <a:pt x="1" y="2"/>
                      <a:pt x="0"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0" name="Freeform 1157">
                <a:extLst>
                  <a:ext uri="{FF2B5EF4-FFF2-40B4-BE49-F238E27FC236}">
                    <a16:creationId xmlns="" xmlns:a16="http://schemas.microsoft.com/office/drawing/2014/main" id="{7D725D74-E9F6-4584-901C-F8A1F45A3510}"/>
                  </a:ext>
                </a:extLst>
              </p:cNvPr>
              <p:cNvSpPr>
                <a:spLocks/>
              </p:cNvSpPr>
              <p:nvPr/>
            </p:nvSpPr>
            <p:spPr bwMode="auto">
              <a:xfrm>
                <a:off x="295100" y="4700231"/>
                <a:ext cx="6631" cy="6631"/>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2" y="1"/>
                      <a:pt x="2" y="1"/>
                    </a:cubicBezTo>
                    <a:cubicBezTo>
                      <a:pt x="1"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1" name="Freeform 1158">
                <a:extLst>
                  <a:ext uri="{FF2B5EF4-FFF2-40B4-BE49-F238E27FC236}">
                    <a16:creationId xmlns="" xmlns:a16="http://schemas.microsoft.com/office/drawing/2014/main" id="{FABC9D85-928B-45AD-A53A-848859CDE1B1}"/>
                  </a:ext>
                </a:extLst>
              </p:cNvPr>
              <p:cNvSpPr>
                <a:spLocks/>
              </p:cNvSpPr>
              <p:nvPr/>
            </p:nvSpPr>
            <p:spPr bwMode="auto">
              <a:xfrm>
                <a:off x="387941" y="4570916"/>
                <a:ext cx="29843" cy="53052"/>
              </a:xfrm>
              <a:custGeom>
                <a:avLst/>
                <a:gdLst>
                  <a:gd name="T0" fmla="*/ 5 w 8"/>
                  <a:gd name="T1" fmla="*/ 13 h 13"/>
                  <a:gd name="T2" fmla="*/ 3 w 8"/>
                  <a:gd name="T3" fmla="*/ 13 h 13"/>
                  <a:gd name="T4" fmla="*/ 3 w 8"/>
                  <a:gd name="T5" fmla="*/ 11 h 13"/>
                  <a:gd name="T6" fmla="*/ 2 w 8"/>
                  <a:gd name="T7" fmla="*/ 12 h 13"/>
                  <a:gd name="T8" fmla="*/ 3 w 8"/>
                  <a:gd name="T9" fmla="*/ 10 h 13"/>
                  <a:gd name="T10" fmla="*/ 0 w 8"/>
                  <a:gd name="T11" fmla="*/ 8 h 13"/>
                  <a:gd name="T12" fmla="*/ 0 w 8"/>
                  <a:gd name="T13" fmla="*/ 4 h 13"/>
                  <a:gd name="T14" fmla="*/ 1 w 8"/>
                  <a:gd name="T15" fmla="*/ 4 h 13"/>
                  <a:gd name="T16" fmla="*/ 6 w 8"/>
                  <a:gd name="T17" fmla="*/ 1 h 13"/>
                  <a:gd name="T18" fmla="*/ 5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5" y="13"/>
                    </a:moveTo>
                    <a:cubicBezTo>
                      <a:pt x="4" y="13"/>
                      <a:pt x="4" y="13"/>
                      <a:pt x="3" y="13"/>
                    </a:cubicBezTo>
                    <a:cubicBezTo>
                      <a:pt x="3" y="12"/>
                      <a:pt x="4" y="11"/>
                      <a:pt x="3" y="11"/>
                    </a:cubicBezTo>
                    <a:cubicBezTo>
                      <a:pt x="3" y="11"/>
                      <a:pt x="3" y="12"/>
                      <a:pt x="2" y="12"/>
                    </a:cubicBezTo>
                    <a:cubicBezTo>
                      <a:pt x="1" y="12"/>
                      <a:pt x="2" y="10"/>
                      <a:pt x="3" y="10"/>
                    </a:cubicBezTo>
                    <a:cubicBezTo>
                      <a:pt x="3" y="8"/>
                      <a:pt x="0" y="10"/>
                      <a:pt x="0" y="8"/>
                    </a:cubicBezTo>
                    <a:cubicBezTo>
                      <a:pt x="0" y="7"/>
                      <a:pt x="1" y="6"/>
                      <a:pt x="0" y="4"/>
                    </a:cubicBezTo>
                    <a:cubicBezTo>
                      <a:pt x="1" y="4"/>
                      <a:pt x="1" y="4"/>
                      <a:pt x="1" y="4"/>
                    </a:cubicBezTo>
                    <a:cubicBezTo>
                      <a:pt x="2" y="3"/>
                      <a:pt x="4" y="0"/>
                      <a:pt x="6" y="1"/>
                    </a:cubicBezTo>
                    <a:cubicBezTo>
                      <a:pt x="4" y="6"/>
                      <a:pt x="8" y="10"/>
                      <a:pt x="5" y="1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2" name="Freeform 1159">
                <a:extLst>
                  <a:ext uri="{FF2B5EF4-FFF2-40B4-BE49-F238E27FC236}">
                    <a16:creationId xmlns="" xmlns:a16="http://schemas.microsoft.com/office/drawing/2014/main" id="{D547A5AE-ECD0-40CA-BB2F-F2BFB37F649E}"/>
                  </a:ext>
                </a:extLst>
              </p:cNvPr>
              <p:cNvSpPr>
                <a:spLocks/>
              </p:cNvSpPr>
              <p:nvPr/>
            </p:nvSpPr>
            <p:spPr bwMode="auto">
              <a:xfrm>
                <a:off x="358101" y="4594127"/>
                <a:ext cx="19894" cy="29843"/>
              </a:xfrm>
              <a:custGeom>
                <a:avLst/>
                <a:gdLst>
                  <a:gd name="T0" fmla="*/ 4 w 5"/>
                  <a:gd name="T1" fmla="*/ 0 h 7"/>
                  <a:gd name="T2" fmla="*/ 3 w 5"/>
                  <a:gd name="T3" fmla="*/ 7 h 7"/>
                  <a:gd name="T4" fmla="*/ 4 w 5"/>
                  <a:gd name="T5" fmla="*/ 0 h 7"/>
                </a:gdLst>
                <a:ahLst/>
                <a:cxnLst>
                  <a:cxn ang="0">
                    <a:pos x="T0" y="T1"/>
                  </a:cxn>
                  <a:cxn ang="0">
                    <a:pos x="T2" y="T3"/>
                  </a:cxn>
                  <a:cxn ang="0">
                    <a:pos x="T4" y="T5"/>
                  </a:cxn>
                </a:cxnLst>
                <a:rect l="0" t="0" r="r" b="b"/>
                <a:pathLst>
                  <a:path w="5" h="7">
                    <a:moveTo>
                      <a:pt x="4" y="0"/>
                    </a:moveTo>
                    <a:cubicBezTo>
                      <a:pt x="5" y="1"/>
                      <a:pt x="5" y="6"/>
                      <a:pt x="3" y="7"/>
                    </a:cubicBezTo>
                    <a:cubicBezTo>
                      <a:pt x="0" y="6"/>
                      <a:pt x="3" y="2"/>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3" name="Freeform 1160">
                <a:extLst>
                  <a:ext uri="{FF2B5EF4-FFF2-40B4-BE49-F238E27FC236}">
                    <a16:creationId xmlns="" xmlns:a16="http://schemas.microsoft.com/office/drawing/2014/main" id="{EBD10B6E-ABAA-4EC2-A776-B9CBEAD20743}"/>
                  </a:ext>
                </a:extLst>
              </p:cNvPr>
              <p:cNvSpPr>
                <a:spLocks/>
              </p:cNvSpPr>
              <p:nvPr/>
            </p:nvSpPr>
            <p:spPr bwMode="auto">
              <a:xfrm>
                <a:off x="391258" y="4623968"/>
                <a:ext cx="6631" cy="3317"/>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4" name="Freeform 1161">
                <a:extLst>
                  <a:ext uri="{FF2B5EF4-FFF2-40B4-BE49-F238E27FC236}">
                    <a16:creationId xmlns="" xmlns:a16="http://schemas.microsoft.com/office/drawing/2014/main" id="{6B3389AF-AC8E-4FF5-BB6F-CB35F87ECEB6}"/>
                  </a:ext>
                </a:extLst>
              </p:cNvPr>
              <p:cNvSpPr>
                <a:spLocks/>
              </p:cNvSpPr>
              <p:nvPr/>
            </p:nvSpPr>
            <p:spPr bwMode="auto">
              <a:xfrm>
                <a:off x="391258" y="4623968"/>
                <a:ext cx="33157" cy="29843"/>
              </a:xfrm>
              <a:custGeom>
                <a:avLst/>
                <a:gdLst>
                  <a:gd name="T0" fmla="*/ 6 w 8"/>
                  <a:gd name="T1" fmla="*/ 0 h 8"/>
                  <a:gd name="T2" fmla="*/ 6 w 8"/>
                  <a:gd name="T3" fmla="*/ 4 h 8"/>
                  <a:gd name="T4" fmla="*/ 8 w 8"/>
                  <a:gd name="T5" fmla="*/ 6 h 8"/>
                  <a:gd name="T6" fmla="*/ 6 w 8"/>
                  <a:gd name="T7" fmla="*/ 8 h 8"/>
                  <a:gd name="T8" fmla="*/ 4 w 8"/>
                  <a:gd name="T9" fmla="*/ 7 h 8"/>
                  <a:gd name="T10" fmla="*/ 5 w 8"/>
                  <a:gd name="T11" fmla="*/ 6 h 8"/>
                  <a:gd name="T12" fmla="*/ 1 w 8"/>
                  <a:gd name="T13" fmla="*/ 4 h 8"/>
                  <a:gd name="T14" fmla="*/ 1 w 8"/>
                  <a:gd name="T15" fmla="*/ 2 h 8"/>
                  <a:gd name="T16" fmla="*/ 4 w 8"/>
                  <a:gd name="T17" fmla="*/ 3 h 8"/>
                  <a:gd name="T18" fmla="*/ 6 w 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6" y="0"/>
                    </a:moveTo>
                    <a:cubicBezTo>
                      <a:pt x="7" y="1"/>
                      <a:pt x="6" y="2"/>
                      <a:pt x="6" y="4"/>
                    </a:cubicBezTo>
                    <a:cubicBezTo>
                      <a:pt x="7" y="5"/>
                      <a:pt x="8" y="5"/>
                      <a:pt x="8" y="6"/>
                    </a:cubicBezTo>
                    <a:cubicBezTo>
                      <a:pt x="7" y="6"/>
                      <a:pt x="5" y="6"/>
                      <a:pt x="6" y="8"/>
                    </a:cubicBezTo>
                    <a:cubicBezTo>
                      <a:pt x="5" y="7"/>
                      <a:pt x="4" y="8"/>
                      <a:pt x="4" y="7"/>
                    </a:cubicBezTo>
                    <a:cubicBezTo>
                      <a:pt x="4" y="6"/>
                      <a:pt x="5" y="7"/>
                      <a:pt x="5" y="6"/>
                    </a:cubicBezTo>
                    <a:cubicBezTo>
                      <a:pt x="4" y="5"/>
                      <a:pt x="2" y="5"/>
                      <a:pt x="1" y="4"/>
                    </a:cubicBezTo>
                    <a:cubicBezTo>
                      <a:pt x="1" y="3"/>
                      <a:pt x="0" y="3"/>
                      <a:pt x="1" y="2"/>
                    </a:cubicBezTo>
                    <a:cubicBezTo>
                      <a:pt x="2" y="2"/>
                      <a:pt x="2" y="4"/>
                      <a:pt x="4" y="3"/>
                    </a:cubicBezTo>
                    <a:cubicBezTo>
                      <a:pt x="5" y="2"/>
                      <a:pt x="4"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5" name="Freeform 1162">
                <a:extLst>
                  <a:ext uri="{FF2B5EF4-FFF2-40B4-BE49-F238E27FC236}">
                    <a16:creationId xmlns="" xmlns:a16="http://schemas.microsoft.com/office/drawing/2014/main" id="{C3648880-54B4-4370-A6DD-F614D89E3AC6}"/>
                  </a:ext>
                </a:extLst>
              </p:cNvPr>
              <p:cNvSpPr>
                <a:spLocks/>
              </p:cNvSpPr>
              <p:nvPr/>
            </p:nvSpPr>
            <p:spPr bwMode="auto">
              <a:xfrm>
                <a:off x="377995" y="4627285"/>
                <a:ext cx="16580" cy="23211"/>
              </a:xfrm>
              <a:custGeom>
                <a:avLst/>
                <a:gdLst>
                  <a:gd name="T0" fmla="*/ 1 w 4"/>
                  <a:gd name="T1" fmla="*/ 0 h 6"/>
                  <a:gd name="T2" fmla="*/ 1 w 4"/>
                  <a:gd name="T3" fmla="*/ 0 h 6"/>
                  <a:gd name="T4" fmla="*/ 2 w 4"/>
                  <a:gd name="T5" fmla="*/ 6 h 6"/>
                  <a:gd name="T6" fmla="*/ 1 w 4"/>
                  <a:gd name="T7" fmla="*/ 0 h 6"/>
                </a:gdLst>
                <a:ahLst/>
                <a:cxnLst>
                  <a:cxn ang="0">
                    <a:pos x="T0" y="T1"/>
                  </a:cxn>
                  <a:cxn ang="0">
                    <a:pos x="T2" y="T3"/>
                  </a:cxn>
                  <a:cxn ang="0">
                    <a:pos x="T4" y="T5"/>
                  </a:cxn>
                  <a:cxn ang="0">
                    <a:pos x="T6" y="T7"/>
                  </a:cxn>
                </a:cxnLst>
                <a:rect l="0" t="0" r="r" b="b"/>
                <a:pathLst>
                  <a:path w="4" h="6">
                    <a:moveTo>
                      <a:pt x="1" y="0"/>
                    </a:moveTo>
                    <a:cubicBezTo>
                      <a:pt x="1" y="0"/>
                      <a:pt x="1" y="0"/>
                      <a:pt x="1" y="0"/>
                    </a:cubicBezTo>
                    <a:cubicBezTo>
                      <a:pt x="3" y="1"/>
                      <a:pt x="4" y="5"/>
                      <a:pt x="2" y="6"/>
                    </a:cubicBezTo>
                    <a:cubicBezTo>
                      <a:pt x="1" y="4"/>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6" name="Freeform 1163">
                <a:extLst>
                  <a:ext uri="{FF2B5EF4-FFF2-40B4-BE49-F238E27FC236}">
                    <a16:creationId xmlns="" xmlns:a16="http://schemas.microsoft.com/office/drawing/2014/main" id="{39AA5005-0275-4DA5-A100-7818755B3FF3}"/>
                  </a:ext>
                </a:extLst>
              </p:cNvPr>
              <p:cNvSpPr>
                <a:spLocks/>
              </p:cNvSpPr>
              <p:nvPr/>
            </p:nvSpPr>
            <p:spPr bwMode="auto">
              <a:xfrm>
                <a:off x="354784" y="4630599"/>
                <a:ext cx="13263" cy="23211"/>
              </a:xfrm>
              <a:custGeom>
                <a:avLst/>
                <a:gdLst>
                  <a:gd name="T0" fmla="*/ 1 w 3"/>
                  <a:gd name="T1" fmla="*/ 0 h 6"/>
                  <a:gd name="T2" fmla="*/ 3 w 3"/>
                  <a:gd name="T3" fmla="*/ 0 h 6"/>
                  <a:gd name="T4" fmla="*/ 2 w 3"/>
                  <a:gd name="T5" fmla="*/ 6 h 6"/>
                  <a:gd name="T6" fmla="*/ 0 w 3"/>
                  <a:gd name="T7" fmla="*/ 6 h 6"/>
                  <a:gd name="T8" fmla="*/ 1 w 3"/>
                  <a:gd name="T9" fmla="*/ 0 h 6"/>
                </a:gdLst>
                <a:ahLst/>
                <a:cxnLst>
                  <a:cxn ang="0">
                    <a:pos x="T0" y="T1"/>
                  </a:cxn>
                  <a:cxn ang="0">
                    <a:pos x="T2" y="T3"/>
                  </a:cxn>
                  <a:cxn ang="0">
                    <a:pos x="T4" y="T5"/>
                  </a:cxn>
                  <a:cxn ang="0">
                    <a:pos x="T6" y="T7"/>
                  </a:cxn>
                  <a:cxn ang="0">
                    <a:pos x="T8" y="T9"/>
                  </a:cxn>
                </a:cxnLst>
                <a:rect l="0" t="0" r="r" b="b"/>
                <a:pathLst>
                  <a:path w="3" h="6">
                    <a:moveTo>
                      <a:pt x="1" y="0"/>
                    </a:moveTo>
                    <a:cubicBezTo>
                      <a:pt x="2" y="0"/>
                      <a:pt x="3" y="0"/>
                      <a:pt x="3" y="0"/>
                    </a:cubicBezTo>
                    <a:cubicBezTo>
                      <a:pt x="2" y="2"/>
                      <a:pt x="2" y="4"/>
                      <a:pt x="2" y="6"/>
                    </a:cubicBezTo>
                    <a:cubicBezTo>
                      <a:pt x="0" y="6"/>
                      <a:pt x="0" y="6"/>
                      <a:pt x="0" y="6"/>
                    </a:cubicBezTo>
                    <a:cubicBezTo>
                      <a:pt x="0" y="4"/>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7" name="Freeform 1164">
                <a:extLst>
                  <a:ext uri="{FF2B5EF4-FFF2-40B4-BE49-F238E27FC236}">
                    <a16:creationId xmlns="" xmlns:a16="http://schemas.microsoft.com/office/drawing/2014/main" id="{1EDD9706-8220-4E06-8284-1F7581262810}"/>
                  </a:ext>
                </a:extLst>
              </p:cNvPr>
              <p:cNvSpPr>
                <a:spLocks/>
              </p:cNvSpPr>
              <p:nvPr/>
            </p:nvSpPr>
            <p:spPr bwMode="auto">
              <a:xfrm>
                <a:off x="417784" y="4643862"/>
                <a:ext cx="16580" cy="23211"/>
              </a:xfrm>
              <a:custGeom>
                <a:avLst/>
                <a:gdLst>
                  <a:gd name="T0" fmla="*/ 2 w 4"/>
                  <a:gd name="T1" fmla="*/ 0 h 6"/>
                  <a:gd name="T2" fmla="*/ 4 w 4"/>
                  <a:gd name="T3" fmla="*/ 2 h 6"/>
                  <a:gd name="T4" fmla="*/ 1 w 4"/>
                  <a:gd name="T5" fmla="*/ 3 h 6"/>
                  <a:gd name="T6" fmla="*/ 3 w 4"/>
                  <a:gd name="T7" fmla="*/ 6 h 6"/>
                  <a:gd name="T8" fmla="*/ 0 w 4"/>
                  <a:gd name="T9" fmla="*/ 4 h 6"/>
                  <a:gd name="T10" fmla="*/ 0 w 4"/>
                  <a:gd name="T11" fmla="*/ 1 h 6"/>
                  <a:gd name="T12" fmla="*/ 2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0"/>
                    </a:moveTo>
                    <a:cubicBezTo>
                      <a:pt x="3" y="0"/>
                      <a:pt x="4" y="1"/>
                      <a:pt x="4" y="2"/>
                    </a:cubicBezTo>
                    <a:cubicBezTo>
                      <a:pt x="2" y="2"/>
                      <a:pt x="2" y="3"/>
                      <a:pt x="1" y="3"/>
                    </a:cubicBezTo>
                    <a:cubicBezTo>
                      <a:pt x="2" y="3"/>
                      <a:pt x="4" y="4"/>
                      <a:pt x="3" y="6"/>
                    </a:cubicBezTo>
                    <a:cubicBezTo>
                      <a:pt x="2" y="6"/>
                      <a:pt x="2" y="4"/>
                      <a:pt x="0" y="4"/>
                    </a:cubicBezTo>
                    <a:cubicBezTo>
                      <a:pt x="0" y="3"/>
                      <a:pt x="0" y="3"/>
                      <a:pt x="0" y="1"/>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8" name="Freeform 1165">
                <a:extLst>
                  <a:ext uri="{FF2B5EF4-FFF2-40B4-BE49-F238E27FC236}">
                    <a16:creationId xmlns="" xmlns:a16="http://schemas.microsoft.com/office/drawing/2014/main" id="{568880B3-4289-41EE-B114-71037FA399AB}"/>
                  </a:ext>
                </a:extLst>
              </p:cNvPr>
              <p:cNvSpPr>
                <a:spLocks/>
              </p:cNvSpPr>
              <p:nvPr/>
            </p:nvSpPr>
            <p:spPr bwMode="auto">
              <a:xfrm>
                <a:off x="397890" y="4647179"/>
                <a:ext cx="6631" cy="6631"/>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9" name="Freeform 1166">
                <a:extLst>
                  <a:ext uri="{FF2B5EF4-FFF2-40B4-BE49-F238E27FC236}">
                    <a16:creationId xmlns="" xmlns:a16="http://schemas.microsoft.com/office/drawing/2014/main" id="{D641FCC3-CA48-42B6-AEEB-A2B36399389E}"/>
                  </a:ext>
                </a:extLst>
              </p:cNvPr>
              <p:cNvSpPr>
                <a:spLocks/>
              </p:cNvSpPr>
              <p:nvPr/>
            </p:nvSpPr>
            <p:spPr bwMode="auto">
              <a:xfrm>
                <a:off x="437679" y="4647179"/>
                <a:ext cx="9948" cy="6631"/>
              </a:xfrm>
              <a:custGeom>
                <a:avLst/>
                <a:gdLst>
                  <a:gd name="T0" fmla="*/ 2 w 2"/>
                  <a:gd name="T1" fmla="*/ 0 h 2"/>
                  <a:gd name="T2" fmla="*/ 2 w 2"/>
                  <a:gd name="T3" fmla="*/ 1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1"/>
                    </a:cubicBezTo>
                    <a:cubicBezTo>
                      <a:pt x="1" y="1"/>
                      <a:pt x="0" y="2"/>
                      <a:pt x="0" y="1"/>
                    </a:cubicBezTo>
                    <a:cubicBezTo>
                      <a:pt x="0" y="0"/>
                      <a:pt x="0" y="0"/>
                      <a:pt x="0" y="0"/>
                    </a:cubicBezTo>
                    <a:cubicBezTo>
                      <a:pt x="1" y="0"/>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0" name="Freeform 1167">
                <a:extLst>
                  <a:ext uri="{FF2B5EF4-FFF2-40B4-BE49-F238E27FC236}">
                    <a16:creationId xmlns="" xmlns:a16="http://schemas.microsoft.com/office/drawing/2014/main" id="{AFC6942D-456C-4B40-B178-F2EC2A12F290}"/>
                  </a:ext>
                </a:extLst>
              </p:cNvPr>
              <p:cNvSpPr>
                <a:spLocks/>
              </p:cNvSpPr>
              <p:nvPr/>
            </p:nvSpPr>
            <p:spPr bwMode="auto">
              <a:xfrm>
                <a:off x="361415" y="4650494"/>
                <a:ext cx="46420" cy="23211"/>
              </a:xfrm>
              <a:custGeom>
                <a:avLst/>
                <a:gdLst>
                  <a:gd name="T0" fmla="*/ 4 w 11"/>
                  <a:gd name="T1" fmla="*/ 0 h 6"/>
                  <a:gd name="T2" fmla="*/ 5 w 11"/>
                  <a:gd name="T3" fmla="*/ 0 h 6"/>
                  <a:gd name="T4" fmla="*/ 4 w 11"/>
                  <a:gd name="T5" fmla="*/ 1 h 6"/>
                  <a:gd name="T6" fmla="*/ 11 w 11"/>
                  <a:gd name="T7" fmla="*/ 3 h 6"/>
                  <a:gd name="T8" fmla="*/ 11 w 11"/>
                  <a:gd name="T9" fmla="*/ 5 h 6"/>
                  <a:gd name="T10" fmla="*/ 4 w 11"/>
                  <a:gd name="T11" fmla="*/ 6 h 6"/>
                  <a:gd name="T12" fmla="*/ 3 w 11"/>
                  <a:gd name="T13" fmla="*/ 3 h 6"/>
                  <a:gd name="T14" fmla="*/ 0 w 11"/>
                  <a:gd name="T15" fmla="*/ 3 h 6"/>
                  <a:gd name="T16" fmla="*/ 0 w 11"/>
                  <a:gd name="T17" fmla="*/ 2 h 6"/>
                  <a:gd name="T18" fmla="*/ 4 w 1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4" y="0"/>
                    </a:moveTo>
                    <a:cubicBezTo>
                      <a:pt x="4" y="0"/>
                      <a:pt x="5" y="0"/>
                      <a:pt x="5" y="0"/>
                    </a:cubicBezTo>
                    <a:cubicBezTo>
                      <a:pt x="5" y="1"/>
                      <a:pt x="4" y="1"/>
                      <a:pt x="4" y="1"/>
                    </a:cubicBezTo>
                    <a:cubicBezTo>
                      <a:pt x="5" y="3"/>
                      <a:pt x="8" y="4"/>
                      <a:pt x="11" y="3"/>
                    </a:cubicBezTo>
                    <a:cubicBezTo>
                      <a:pt x="11" y="4"/>
                      <a:pt x="11" y="5"/>
                      <a:pt x="11" y="5"/>
                    </a:cubicBezTo>
                    <a:cubicBezTo>
                      <a:pt x="8" y="5"/>
                      <a:pt x="6" y="5"/>
                      <a:pt x="4" y="6"/>
                    </a:cubicBezTo>
                    <a:cubicBezTo>
                      <a:pt x="4" y="4"/>
                      <a:pt x="3" y="4"/>
                      <a:pt x="3" y="3"/>
                    </a:cubicBezTo>
                    <a:cubicBezTo>
                      <a:pt x="2" y="3"/>
                      <a:pt x="1" y="3"/>
                      <a:pt x="0" y="3"/>
                    </a:cubicBezTo>
                    <a:cubicBezTo>
                      <a:pt x="0" y="2"/>
                      <a:pt x="0" y="2"/>
                      <a:pt x="0" y="2"/>
                    </a:cubicBezTo>
                    <a:cubicBezTo>
                      <a:pt x="1" y="1"/>
                      <a:pt x="4" y="2"/>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1" name="Freeform 1168">
                <a:extLst>
                  <a:ext uri="{FF2B5EF4-FFF2-40B4-BE49-F238E27FC236}">
                    <a16:creationId xmlns="" xmlns:a16="http://schemas.microsoft.com/office/drawing/2014/main" id="{BBFD5A8B-48BB-486D-88D0-E1B3EF1894B7}"/>
                  </a:ext>
                </a:extLst>
              </p:cNvPr>
              <p:cNvSpPr>
                <a:spLocks/>
              </p:cNvSpPr>
              <p:nvPr/>
            </p:nvSpPr>
            <p:spPr bwMode="auto">
              <a:xfrm>
                <a:off x="464204" y="4650494"/>
                <a:ext cx="6631" cy="3317"/>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1"/>
                      <a:pt x="2" y="1"/>
                      <a:pt x="2" y="1"/>
                    </a:cubicBezTo>
                    <a:cubicBezTo>
                      <a:pt x="1" y="1"/>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2" name="Freeform 1169">
                <a:extLst>
                  <a:ext uri="{FF2B5EF4-FFF2-40B4-BE49-F238E27FC236}">
                    <a16:creationId xmlns="" xmlns:a16="http://schemas.microsoft.com/office/drawing/2014/main" id="{2F3B3225-AD96-4D93-8CD5-9038B08BE95F}"/>
                  </a:ext>
                </a:extLst>
              </p:cNvPr>
              <p:cNvSpPr>
                <a:spLocks/>
              </p:cNvSpPr>
              <p:nvPr/>
            </p:nvSpPr>
            <p:spPr bwMode="auto">
              <a:xfrm>
                <a:off x="391258" y="4653811"/>
                <a:ext cx="13263" cy="9948"/>
              </a:xfrm>
              <a:custGeom>
                <a:avLst/>
                <a:gdLst>
                  <a:gd name="T0" fmla="*/ 2 w 3"/>
                  <a:gd name="T1" fmla="*/ 0 h 2"/>
                  <a:gd name="T2" fmla="*/ 2 w 3"/>
                  <a:gd name="T3" fmla="*/ 2 h 2"/>
                  <a:gd name="T4" fmla="*/ 1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3" y="0"/>
                      <a:pt x="2" y="1"/>
                      <a:pt x="2" y="2"/>
                    </a:cubicBezTo>
                    <a:cubicBezTo>
                      <a:pt x="1" y="2"/>
                      <a:pt x="1" y="2"/>
                      <a:pt x="1"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3" name="Freeform 1170">
                <a:extLst>
                  <a:ext uri="{FF2B5EF4-FFF2-40B4-BE49-F238E27FC236}">
                    <a16:creationId xmlns="" xmlns:a16="http://schemas.microsoft.com/office/drawing/2014/main" id="{C71A72E0-C1F7-4ED2-B49F-D373BEEA5CEC}"/>
                  </a:ext>
                </a:extLst>
              </p:cNvPr>
              <p:cNvSpPr>
                <a:spLocks/>
              </p:cNvSpPr>
              <p:nvPr/>
            </p:nvSpPr>
            <p:spPr bwMode="auto">
              <a:xfrm>
                <a:off x="434362" y="4653811"/>
                <a:ext cx="9948" cy="6631"/>
              </a:xfrm>
              <a:custGeom>
                <a:avLst/>
                <a:gdLst>
                  <a:gd name="T0" fmla="*/ 1 w 2"/>
                  <a:gd name="T1" fmla="*/ 0 h 1"/>
                  <a:gd name="T2" fmla="*/ 2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0" y="1"/>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4" name="Freeform 1171">
                <a:extLst>
                  <a:ext uri="{FF2B5EF4-FFF2-40B4-BE49-F238E27FC236}">
                    <a16:creationId xmlns="" xmlns:a16="http://schemas.microsoft.com/office/drawing/2014/main" id="{D3B82D3C-51ED-4A0C-8343-58B88CB473CC}"/>
                  </a:ext>
                </a:extLst>
              </p:cNvPr>
              <p:cNvSpPr>
                <a:spLocks/>
              </p:cNvSpPr>
              <p:nvPr/>
            </p:nvSpPr>
            <p:spPr bwMode="auto">
              <a:xfrm>
                <a:off x="344838" y="4653811"/>
                <a:ext cx="16580" cy="13263"/>
              </a:xfrm>
              <a:custGeom>
                <a:avLst/>
                <a:gdLst>
                  <a:gd name="T0" fmla="*/ 3 w 4"/>
                  <a:gd name="T1" fmla="*/ 1 h 3"/>
                  <a:gd name="T2" fmla="*/ 1 w 4"/>
                  <a:gd name="T3" fmla="*/ 1 h 3"/>
                  <a:gd name="T4" fmla="*/ 3 w 4"/>
                  <a:gd name="T5" fmla="*/ 1 h 3"/>
                </a:gdLst>
                <a:ahLst/>
                <a:cxnLst>
                  <a:cxn ang="0">
                    <a:pos x="T0" y="T1"/>
                  </a:cxn>
                  <a:cxn ang="0">
                    <a:pos x="T2" y="T3"/>
                  </a:cxn>
                  <a:cxn ang="0">
                    <a:pos x="T4" y="T5"/>
                  </a:cxn>
                </a:cxnLst>
                <a:rect l="0" t="0" r="r" b="b"/>
                <a:pathLst>
                  <a:path w="4" h="3">
                    <a:moveTo>
                      <a:pt x="3" y="1"/>
                    </a:moveTo>
                    <a:cubicBezTo>
                      <a:pt x="4" y="3"/>
                      <a:pt x="0" y="3"/>
                      <a:pt x="1" y="1"/>
                    </a:cubicBezTo>
                    <a:cubicBezTo>
                      <a:pt x="1" y="1"/>
                      <a:pt x="3"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5" name="Freeform 1172">
                <a:extLst>
                  <a:ext uri="{FF2B5EF4-FFF2-40B4-BE49-F238E27FC236}">
                    <a16:creationId xmlns="" xmlns:a16="http://schemas.microsoft.com/office/drawing/2014/main" id="{4E545D96-C5E2-4BFA-A294-62939A53E031}"/>
                  </a:ext>
                </a:extLst>
              </p:cNvPr>
              <p:cNvSpPr>
                <a:spLocks/>
              </p:cNvSpPr>
              <p:nvPr/>
            </p:nvSpPr>
            <p:spPr bwMode="auto">
              <a:xfrm>
                <a:off x="484099" y="4650494"/>
                <a:ext cx="26526" cy="29843"/>
              </a:xfrm>
              <a:custGeom>
                <a:avLst/>
                <a:gdLst>
                  <a:gd name="T0" fmla="*/ 7 w 7"/>
                  <a:gd name="T1" fmla="*/ 2 h 7"/>
                  <a:gd name="T2" fmla="*/ 6 w 7"/>
                  <a:gd name="T3" fmla="*/ 4 h 7"/>
                  <a:gd name="T4" fmla="*/ 7 w 7"/>
                  <a:gd name="T5" fmla="*/ 5 h 7"/>
                  <a:gd name="T6" fmla="*/ 5 w 7"/>
                  <a:gd name="T7" fmla="*/ 7 h 7"/>
                  <a:gd name="T8" fmla="*/ 3 w 7"/>
                  <a:gd name="T9" fmla="*/ 4 h 7"/>
                  <a:gd name="T10" fmla="*/ 5 w 7"/>
                  <a:gd name="T11" fmla="*/ 4 h 7"/>
                  <a:gd name="T12" fmla="*/ 1 w 7"/>
                  <a:gd name="T13" fmla="*/ 5 h 7"/>
                  <a:gd name="T14" fmla="*/ 0 w 7"/>
                  <a:gd name="T15" fmla="*/ 5 h 7"/>
                  <a:gd name="T16" fmla="*/ 3 w 7"/>
                  <a:gd name="T17" fmla="*/ 1 h 7"/>
                  <a:gd name="T18" fmla="*/ 7 w 7"/>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7" y="2"/>
                    </a:moveTo>
                    <a:cubicBezTo>
                      <a:pt x="7" y="3"/>
                      <a:pt x="6" y="4"/>
                      <a:pt x="6" y="4"/>
                    </a:cubicBezTo>
                    <a:cubicBezTo>
                      <a:pt x="6" y="4"/>
                      <a:pt x="7" y="4"/>
                      <a:pt x="7" y="5"/>
                    </a:cubicBezTo>
                    <a:cubicBezTo>
                      <a:pt x="7" y="6"/>
                      <a:pt x="7" y="7"/>
                      <a:pt x="5" y="7"/>
                    </a:cubicBezTo>
                    <a:cubicBezTo>
                      <a:pt x="5" y="5"/>
                      <a:pt x="3" y="5"/>
                      <a:pt x="3" y="4"/>
                    </a:cubicBezTo>
                    <a:cubicBezTo>
                      <a:pt x="4" y="3"/>
                      <a:pt x="4" y="4"/>
                      <a:pt x="5" y="4"/>
                    </a:cubicBezTo>
                    <a:cubicBezTo>
                      <a:pt x="4" y="2"/>
                      <a:pt x="1" y="3"/>
                      <a:pt x="1" y="5"/>
                    </a:cubicBezTo>
                    <a:cubicBezTo>
                      <a:pt x="0" y="5"/>
                      <a:pt x="0" y="5"/>
                      <a:pt x="0" y="5"/>
                    </a:cubicBezTo>
                    <a:cubicBezTo>
                      <a:pt x="0" y="4"/>
                      <a:pt x="2" y="2"/>
                      <a:pt x="3" y="1"/>
                    </a:cubicBezTo>
                    <a:cubicBezTo>
                      <a:pt x="4" y="3"/>
                      <a:pt x="6" y="0"/>
                      <a:pt x="7"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6" name="Freeform 1173">
                <a:extLst>
                  <a:ext uri="{FF2B5EF4-FFF2-40B4-BE49-F238E27FC236}">
                    <a16:creationId xmlns="" xmlns:a16="http://schemas.microsoft.com/office/drawing/2014/main" id="{EB306E3B-9882-4F9E-8D51-09358157CDF2}"/>
                  </a:ext>
                </a:extLst>
              </p:cNvPr>
              <p:cNvSpPr>
                <a:spLocks/>
              </p:cNvSpPr>
              <p:nvPr/>
            </p:nvSpPr>
            <p:spPr bwMode="auto">
              <a:xfrm>
                <a:off x="417784" y="4663757"/>
                <a:ext cx="9948" cy="6631"/>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1" y="1"/>
                      <a:pt x="2" y="1"/>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7" name="Freeform 1174">
                <a:extLst>
                  <a:ext uri="{FF2B5EF4-FFF2-40B4-BE49-F238E27FC236}">
                    <a16:creationId xmlns="" xmlns:a16="http://schemas.microsoft.com/office/drawing/2014/main" id="{2D1C6501-9F48-4DC9-9C60-5562A22CDD62}"/>
                  </a:ext>
                </a:extLst>
              </p:cNvPr>
              <p:cNvSpPr>
                <a:spLocks/>
              </p:cNvSpPr>
              <p:nvPr/>
            </p:nvSpPr>
            <p:spPr bwMode="auto">
              <a:xfrm>
                <a:off x="414467" y="4461497"/>
                <a:ext cx="33157" cy="19894"/>
              </a:xfrm>
              <a:custGeom>
                <a:avLst/>
                <a:gdLst>
                  <a:gd name="T0" fmla="*/ 8 w 8"/>
                  <a:gd name="T1" fmla="*/ 3 h 5"/>
                  <a:gd name="T2" fmla="*/ 3 w 8"/>
                  <a:gd name="T3" fmla="*/ 2 h 5"/>
                  <a:gd name="T4" fmla="*/ 0 w 8"/>
                  <a:gd name="T5" fmla="*/ 4 h 5"/>
                  <a:gd name="T6" fmla="*/ 8 w 8"/>
                  <a:gd name="T7" fmla="*/ 3 h 5"/>
                </a:gdLst>
                <a:ahLst/>
                <a:cxnLst>
                  <a:cxn ang="0">
                    <a:pos x="T0" y="T1"/>
                  </a:cxn>
                  <a:cxn ang="0">
                    <a:pos x="T2" y="T3"/>
                  </a:cxn>
                  <a:cxn ang="0">
                    <a:pos x="T4" y="T5"/>
                  </a:cxn>
                  <a:cxn ang="0">
                    <a:pos x="T6" y="T7"/>
                  </a:cxn>
                </a:cxnLst>
                <a:rect l="0" t="0" r="r" b="b"/>
                <a:pathLst>
                  <a:path w="8" h="5">
                    <a:moveTo>
                      <a:pt x="8" y="3"/>
                    </a:moveTo>
                    <a:cubicBezTo>
                      <a:pt x="7" y="5"/>
                      <a:pt x="4" y="3"/>
                      <a:pt x="3" y="2"/>
                    </a:cubicBezTo>
                    <a:cubicBezTo>
                      <a:pt x="2" y="3"/>
                      <a:pt x="2" y="4"/>
                      <a:pt x="0" y="4"/>
                    </a:cubicBezTo>
                    <a:cubicBezTo>
                      <a:pt x="1" y="0"/>
                      <a:pt x="5" y="0"/>
                      <a:pt x="8"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8" name="Freeform 1175">
                <a:extLst>
                  <a:ext uri="{FF2B5EF4-FFF2-40B4-BE49-F238E27FC236}">
                    <a16:creationId xmlns="" xmlns:a16="http://schemas.microsoft.com/office/drawing/2014/main" id="{F58F6123-9D67-493A-AD35-909D2E7977C2}"/>
                  </a:ext>
                </a:extLst>
              </p:cNvPr>
              <p:cNvSpPr>
                <a:spLocks/>
              </p:cNvSpPr>
              <p:nvPr/>
            </p:nvSpPr>
            <p:spPr bwMode="auto">
              <a:xfrm>
                <a:off x="450941" y="4481392"/>
                <a:ext cx="9948" cy="9948"/>
              </a:xfrm>
              <a:custGeom>
                <a:avLst/>
                <a:gdLst>
                  <a:gd name="T0" fmla="*/ 2 w 2"/>
                  <a:gd name="T1" fmla="*/ 0 h 2"/>
                  <a:gd name="T2" fmla="*/ 2 w 2"/>
                  <a:gd name="T3" fmla="*/ 1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1"/>
                    </a:cubicBezTo>
                    <a:cubicBezTo>
                      <a:pt x="1" y="1"/>
                      <a:pt x="1" y="2"/>
                      <a:pt x="0" y="1"/>
                    </a:cubicBezTo>
                    <a:cubicBezTo>
                      <a:pt x="0" y="1"/>
                      <a:pt x="0" y="1"/>
                      <a:pt x="0" y="0"/>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9" name="Freeform 1176">
                <a:extLst>
                  <a:ext uri="{FF2B5EF4-FFF2-40B4-BE49-F238E27FC236}">
                    <a16:creationId xmlns="" xmlns:a16="http://schemas.microsoft.com/office/drawing/2014/main" id="{A771CD93-0DA6-4D78-94D8-2CDCCEC05DF6}"/>
                  </a:ext>
                </a:extLst>
              </p:cNvPr>
              <p:cNvSpPr>
                <a:spLocks/>
              </p:cNvSpPr>
              <p:nvPr/>
            </p:nvSpPr>
            <p:spPr bwMode="auto">
              <a:xfrm>
                <a:off x="391258" y="4514549"/>
                <a:ext cx="56369" cy="46420"/>
              </a:xfrm>
              <a:custGeom>
                <a:avLst/>
                <a:gdLst>
                  <a:gd name="T0" fmla="*/ 2 w 14"/>
                  <a:gd name="T1" fmla="*/ 1 h 12"/>
                  <a:gd name="T2" fmla="*/ 3 w 14"/>
                  <a:gd name="T3" fmla="*/ 0 h 12"/>
                  <a:gd name="T4" fmla="*/ 4 w 14"/>
                  <a:gd name="T5" fmla="*/ 4 h 12"/>
                  <a:gd name="T6" fmla="*/ 6 w 14"/>
                  <a:gd name="T7" fmla="*/ 3 h 12"/>
                  <a:gd name="T8" fmla="*/ 8 w 14"/>
                  <a:gd name="T9" fmla="*/ 8 h 12"/>
                  <a:gd name="T10" fmla="*/ 10 w 14"/>
                  <a:gd name="T11" fmla="*/ 7 h 12"/>
                  <a:gd name="T12" fmla="*/ 14 w 14"/>
                  <a:gd name="T13" fmla="*/ 8 h 12"/>
                  <a:gd name="T14" fmla="*/ 14 w 14"/>
                  <a:gd name="T15" fmla="*/ 10 h 12"/>
                  <a:gd name="T16" fmla="*/ 1 w 14"/>
                  <a:gd name="T17" fmla="*/ 12 h 12"/>
                  <a:gd name="T18" fmla="*/ 0 w 14"/>
                  <a:gd name="T19" fmla="*/ 11 h 12"/>
                  <a:gd name="T20" fmla="*/ 2 w 14"/>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2" y="1"/>
                    </a:moveTo>
                    <a:cubicBezTo>
                      <a:pt x="3" y="0"/>
                      <a:pt x="3" y="0"/>
                      <a:pt x="3" y="0"/>
                    </a:cubicBezTo>
                    <a:cubicBezTo>
                      <a:pt x="3" y="3"/>
                      <a:pt x="4" y="3"/>
                      <a:pt x="4" y="4"/>
                    </a:cubicBezTo>
                    <a:cubicBezTo>
                      <a:pt x="5" y="5"/>
                      <a:pt x="5" y="2"/>
                      <a:pt x="6" y="3"/>
                    </a:cubicBezTo>
                    <a:cubicBezTo>
                      <a:pt x="6" y="5"/>
                      <a:pt x="6" y="8"/>
                      <a:pt x="8" y="8"/>
                    </a:cubicBezTo>
                    <a:cubicBezTo>
                      <a:pt x="9" y="8"/>
                      <a:pt x="9" y="7"/>
                      <a:pt x="10" y="7"/>
                    </a:cubicBezTo>
                    <a:cubicBezTo>
                      <a:pt x="9" y="9"/>
                      <a:pt x="12" y="8"/>
                      <a:pt x="14" y="8"/>
                    </a:cubicBezTo>
                    <a:cubicBezTo>
                      <a:pt x="14" y="9"/>
                      <a:pt x="14" y="9"/>
                      <a:pt x="14" y="10"/>
                    </a:cubicBezTo>
                    <a:cubicBezTo>
                      <a:pt x="9" y="9"/>
                      <a:pt x="4" y="11"/>
                      <a:pt x="1" y="12"/>
                    </a:cubicBezTo>
                    <a:cubicBezTo>
                      <a:pt x="1" y="12"/>
                      <a:pt x="1" y="11"/>
                      <a:pt x="0" y="11"/>
                    </a:cubicBezTo>
                    <a:cubicBezTo>
                      <a:pt x="3" y="9"/>
                      <a:pt x="1" y="4"/>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0" name="Freeform 1177">
                <a:extLst>
                  <a:ext uri="{FF2B5EF4-FFF2-40B4-BE49-F238E27FC236}">
                    <a16:creationId xmlns="" xmlns:a16="http://schemas.microsoft.com/office/drawing/2014/main" id="{AE8E4E15-7CD1-4287-94F3-D39FFEECD2C7}"/>
                  </a:ext>
                </a:extLst>
              </p:cNvPr>
              <p:cNvSpPr>
                <a:spLocks/>
              </p:cNvSpPr>
              <p:nvPr/>
            </p:nvSpPr>
            <p:spPr bwMode="auto">
              <a:xfrm>
                <a:off x="387941" y="4524495"/>
                <a:ext cx="3317" cy="13263"/>
              </a:xfrm>
              <a:custGeom>
                <a:avLst/>
                <a:gdLst>
                  <a:gd name="T0" fmla="*/ 0 w 1"/>
                  <a:gd name="T1" fmla="*/ 0 h 3"/>
                  <a:gd name="T2" fmla="*/ 1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0"/>
                      <a:pt x="1" y="0"/>
                    </a:cubicBezTo>
                    <a:cubicBezTo>
                      <a:pt x="1" y="1"/>
                      <a:pt x="1" y="2"/>
                      <a:pt x="1" y="3"/>
                    </a:cubicBezTo>
                    <a:cubicBezTo>
                      <a:pt x="0" y="3"/>
                      <a:pt x="0" y="3"/>
                      <a:pt x="0" y="3"/>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1" name="Freeform 1178">
                <a:extLst>
                  <a:ext uri="{FF2B5EF4-FFF2-40B4-BE49-F238E27FC236}">
                    <a16:creationId xmlns="" xmlns:a16="http://schemas.microsoft.com/office/drawing/2014/main" id="{E996440F-34F1-4191-8DB4-10A3E3A8D6DF}"/>
                  </a:ext>
                </a:extLst>
              </p:cNvPr>
              <p:cNvSpPr>
                <a:spLocks noEditPoints="1"/>
              </p:cNvSpPr>
              <p:nvPr/>
            </p:nvSpPr>
            <p:spPr bwMode="auto">
              <a:xfrm>
                <a:off x="53052" y="4438286"/>
                <a:ext cx="729464" cy="1014619"/>
              </a:xfrm>
              <a:custGeom>
                <a:avLst/>
                <a:gdLst>
                  <a:gd name="T0" fmla="*/ 119 w 181"/>
                  <a:gd name="T1" fmla="*/ 158 h 252"/>
                  <a:gd name="T2" fmla="*/ 120 w 181"/>
                  <a:gd name="T3" fmla="*/ 143 h 252"/>
                  <a:gd name="T4" fmla="*/ 120 w 181"/>
                  <a:gd name="T5" fmla="*/ 123 h 252"/>
                  <a:gd name="T6" fmla="*/ 114 w 181"/>
                  <a:gd name="T7" fmla="*/ 135 h 252"/>
                  <a:gd name="T8" fmla="*/ 111 w 181"/>
                  <a:gd name="T9" fmla="*/ 132 h 252"/>
                  <a:gd name="T10" fmla="*/ 110 w 181"/>
                  <a:gd name="T11" fmla="*/ 117 h 252"/>
                  <a:gd name="T12" fmla="*/ 120 w 181"/>
                  <a:gd name="T13" fmla="*/ 106 h 252"/>
                  <a:gd name="T14" fmla="*/ 109 w 181"/>
                  <a:gd name="T15" fmla="*/ 95 h 252"/>
                  <a:gd name="T16" fmla="*/ 68 w 181"/>
                  <a:gd name="T17" fmla="*/ 110 h 252"/>
                  <a:gd name="T18" fmla="*/ 45 w 181"/>
                  <a:gd name="T19" fmla="*/ 121 h 252"/>
                  <a:gd name="T20" fmla="*/ 40 w 181"/>
                  <a:gd name="T21" fmla="*/ 109 h 252"/>
                  <a:gd name="T22" fmla="*/ 46 w 181"/>
                  <a:gd name="T23" fmla="*/ 110 h 252"/>
                  <a:gd name="T24" fmla="*/ 95 w 181"/>
                  <a:gd name="T25" fmla="*/ 0 h 252"/>
                  <a:gd name="T26" fmla="*/ 131 w 181"/>
                  <a:gd name="T27" fmla="*/ 86 h 252"/>
                  <a:gd name="T28" fmla="*/ 179 w 181"/>
                  <a:gd name="T29" fmla="*/ 171 h 252"/>
                  <a:gd name="T30" fmla="*/ 125 w 181"/>
                  <a:gd name="T31" fmla="*/ 210 h 252"/>
                  <a:gd name="T32" fmla="*/ 121 w 181"/>
                  <a:gd name="T33" fmla="*/ 236 h 252"/>
                  <a:gd name="T34" fmla="*/ 96 w 181"/>
                  <a:gd name="T35" fmla="*/ 231 h 252"/>
                  <a:gd name="T36" fmla="*/ 112 w 181"/>
                  <a:gd name="T37" fmla="*/ 204 h 252"/>
                  <a:gd name="T38" fmla="*/ 116 w 181"/>
                  <a:gd name="T39" fmla="*/ 198 h 252"/>
                  <a:gd name="T40" fmla="*/ 112 w 181"/>
                  <a:gd name="T41" fmla="*/ 176 h 252"/>
                  <a:gd name="T42" fmla="*/ 122 w 181"/>
                  <a:gd name="T43" fmla="*/ 163 h 252"/>
                  <a:gd name="T44" fmla="*/ 95 w 181"/>
                  <a:gd name="T45" fmla="*/ 193 h 252"/>
                  <a:gd name="T46" fmla="*/ 109 w 181"/>
                  <a:gd name="T47" fmla="*/ 53 h 252"/>
                  <a:gd name="T48" fmla="*/ 106 w 181"/>
                  <a:gd name="T49" fmla="*/ 28 h 252"/>
                  <a:gd name="T50" fmla="*/ 85 w 181"/>
                  <a:gd name="T51" fmla="*/ 18 h 252"/>
                  <a:gd name="T52" fmla="*/ 95 w 181"/>
                  <a:gd name="T53" fmla="*/ 1 h 252"/>
                  <a:gd name="T54" fmla="*/ 82 w 181"/>
                  <a:gd name="T55" fmla="*/ 37 h 252"/>
                  <a:gd name="T56" fmla="*/ 57 w 181"/>
                  <a:gd name="T57" fmla="*/ 66 h 252"/>
                  <a:gd name="T58" fmla="*/ 92 w 181"/>
                  <a:gd name="T59" fmla="*/ 62 h 252"/>
                  <a:gd name="T60" fmla="*/ 116 w 181"/>
                  <a:gd name="T61" fmla="*/ 56 h 252"/>
                  <a:gd name="T62" fmla="*/ 96 w 181"/>
                  <a:gd name="T63" fmla="*/ 15 h 252"/>
                  <a:gd name="T64" fmla="*/ 126 w 181"/>
                  <a:gd name="T65" fmla="*/ 59 h 252"/>
                  <a:gd name="T66" fmla="*/ 103 w 181"/>
                  <a:gd name="T67" fmla="*/ 61 h 252"/>
                  <a:gd name="T68" fmla="*/ 120 w 181"/>
                  <a:gd name="T69" fmla="*/ 62 h 252"/>
                  <a:gd name="T70" fmla="*/ 84 w 181"/>
                  <a:gd name="T71" fmla="*/ 71 h 252"/>
                  <a:gd name="T72" fmla="*/ 85 w 181"/>
                  <a:gd name="T73" fmla="*/ 70 h 252"/>
                  <a:gd name="T74" fmla="*/ 113 w 181"/>
                  <a:gd name="T75" fmla="*/ 72 h 252"/>
                  <a:gd name="T76" fmla="*/ 64 w 181"/>
                  <a:gd name="T77" fmla="*/ 83 h 252"/>
                  <a:gd name="T78" fmla="*/ 115 w 181"/>
                  <a:gd name="T79" fmla="*/ 82 h 252"/>
                  <a:gd name="T80" fmla="*/ 121 w 181"/>
                  <a:gd name="T81" fmla="*/ 76 h 252"/>
                  <a:gd name="T82" fmla="*/ 83 w 181"/>
                  <a:gd name="T83" fmla="*/ 98 h 252"/>
                  <a:gd name="T84" fmla="*/ 100 w 181"/>
                  <a:gd name="T85" fmla="*/ 97 h 252"/>
                  <a:gd name="T86" fmla="*/ 74 w 181"/>
                  <a:gd name="T87" fmla="*/ 104 h 252"/>
                  <a:gd name="T88" fmla="*/ 122 w 181"/>
                  <a:gd name="T89" fmla="*/ 123 h 252"/>
                  <a:gd name="T90" fmla="*/ 132 w 181"/>
                  <a:gd name="T91" fmla="*/ 148 h 252"/>
                  <a:gd name="T92" fmla="*/ 151 w 181"/>
                  <a:gd name="T93" fmla="*/ 140 h 252"/>
                  <a:gd name="T94" fmla="*/ 173 w 181"/>
                  <a:gd name="T95" fmla="*/ 136 h 252"/>
                  <a:gd name="T96" fmla="*/ 137 w 181"/>
                  <a:gd name="T97" fmla="*/ 130 h 252"/>
                  <a:gd name="T98" fmla="*/ 122 w 181"/>
                  <a:gd name="T99" fmla="*/ 124 h 252"/>
                  <a:gd name="T100" fmla="*/ 143 w 181"/>
                  <a:gd name="T101" fmla="*/ 153 h 252"/>
                  <a:gd name="T102" fmla="*/ 135 w 181"/>
                  <a:gd name="T103" fmla="*/ 171 h 252"/>
                  <a:gd name="T104" fmla="*/ 162 w 181"/>
                  <a:gd name="T105" fmla="*/ 170 h 252"/>
                  <a:gd name="T106" fmla="*/ 169 w 181"/>
                  <a:gd name="T107" fmla="*/ 168 h 252"/>
                  <a:gd name="T108" fmla="*/ 171 w 181"/>
                  <a:gd name="T109" fmla="*/ 147 h 252"/>
                  <a:gd name="T110" fmla="*/ 121 w 181"/>
                  <a:gd name="T111" fmla="*/ 160 h 252"/>
                  <a:gd name="T112" fmla="*/ 125 w 181"/>
                  <a:gd name="T113" fmla="*/ 171 h 252"/>
                  <a:gd name="T114" fmla="*/ 118 w 181"/>
                  <a:gd name="T115" fmla="*/ 191 h 252"/>
                  <a:gd name="T116" fmla="*/ 140 w 181"/>
                  <a:gd name="T117" fmla="*/ 183 h 252"/>
                  <a:gd name="T118" fmla="*/ 121 w 181"/>
                  <a:gd name="T119" fmla="*/ 193 h 252"/>
                  <a:gd name="T120" fmla="*/ 119 w 181"/>
                  <a:gd name="T121" fmla="*/ 23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 h="252">
                    <a:moveTo>
                      <a:pt x="96" y="187"/>
                    </a:moveTo>
                    <a:cubicBezTo>
                      <a:pt x="97" y="187"/>
                      <a:pt x="99" y="186"/>
                      <a:pt x="99" y="185"/>
                    </a:cubicBezTo>
                    <a:cubicBezTo>
                      <a:pt x="100" y="185"/>
                      <a:pt x="100" y="186"/>
                      <a:pt x="100" y="186"/>
                    </a:cubicBezTo>
                    <a:cubicBezTo>
                      <a:pt x="101" y="186"/>
                      <a:pt x="100" y="186"/>
                      <a:pt x="100" y="187"/>
                    </a:cubicBezTo>
                    <a:cubicBezTo>
                      <a:pt x="101" y="187"/>
                      <a:pt x="101" y="186"/>
                      <a:pt x="102" y="186"/>
                    </a:cubicBezTo>
                    <a:cubicBezTo>
                      <a:pt x="102" y="184"/>
                      <a:pt x="102" y="184"/>
                      <a:pt x="102" y="183"/>
                    </a:cubicBezTo>
                    <a:cubicBezTo>
                      <a:pt x="104" y="182"/>
                      <a:pt x="103" y="185"/>
                      <a:pt x="104" y="185"/>
                    </a:cubicBezTo>
                    <a:cubicBezTo>
                      <a:pt x="105" y="185"/>
                      <a:pt x="104" y="183"/>
                      <a:pt x="105" y="183"/>
                    </a:cubicBezTo>
                    <a:cubicBezTo>
                      <a:pt x="105" y="182"/>
                      <a:pt x="104" y="183"/>
                      <a:pt x="104" y="182"/>
                    </a:cubicBezTo>
                    <a:cubicBezTo>
                      <a:pt x="105" y="181"/>
                      <a:pt x="106" y="181"/>
                      <a:pt x="107" y="181"/>
                    </a:cubicBezTo>
                    <a:cubicBezTo>
                      <a:pt x="107" y="179"/>
                      <a:pt x="107" y="176"/>
                      <a:pt x="107" y="176"/>
                    </a:cubicBezTo>
                    <a:cubicBezTo>
                      <a:pt x="108" y="175"/>
                      <a:pt x="109" y="174"/>
                      <a:pt x="110" y="173"/>
                    </a:cubicBezTo>
                    <a:cubicBezTo>
                      <a:pt x="111" y="171"/>
                      <a:pt x="110" y="166"/>
                      <a:pt x="113" y="166"/>
                    </a:cubicBezTo>
                    <a:cubicBezTo>
                      <a:pt x="113" y="163"/>
                      <a:pt x="116" y="161"/>
                      <a:pt x="119" y="161"/>
                    </a:cubicBezTo>
                    <a:cubicBezTo>
                      <a:pt x="120" y="161"/>
                      <a:pt x="118" y="159"/>
                      <a:pt x="119" y="160"/>
                    </a:cubicBezTo>
                    <a:cubicBezTo>
                      <a:pt x="119" y="159"/>
                      <a:pt x="118" y="159"/>
                      <a:pt x="119" y="158"/>
                    </a:cubicBezTo>
                    <a:cubicBezTo>
                      <a:pt x="119" y="158"/>
                      <a:pt x="119" y="157"/>
                      <a:pt x="119" y="157"/>
                    </a:cubicBezTo>
                    <a:cubicBezTo>
                      <a:pt x="120" y="157"/>
                      <a:pt x="120" y="157"/>
                      <a:pt x="120" y="157"/>
                    </a:cubicBezTo>
                    <a:cubicBezTo>
                      <a:pt x="121" y="157"/>
                      <a:pt x="121" y="156"/>
                      <a:pt x="122" y="156"/>
                    </a:cubicBezTo>
                    <a:cubicBezTo>
                      <a:pt x="124" y="156"/>
                      <a:pt x="123" y="160"/>
                      <a:pt x="124" y="160"/>
                    </a:cubicBezTo>
                    <a:cubicBezTo>
                      <a:pt x="125" y="159"/>
                      <a:pt x="124" y="157"/>
                      <a:pt x="124" y="156"/>
                    </a:cubicBezTo>
                    <a:cubicBezTo>
                      <a:pt x="124" y="155"/>
                      <a:pt x="124" y="155"/>
                      <a:pt x="125" y="154"/>
                    </a:cubicBezTo>
                    <a:cubicBezTo>
                      <a:pt x="124" y="153"/>
                      <a:pt x="124" y="153"/>
                      <a:pt x="123" y="152"/>
                    </a:cubicBezTo>
                    <a:cubicBezTo>
                      <a:pt x="124" y="151"/>
                      <a:pt x="125" y="150"/>
                      <a:pt x="124" y="149"/>
                    </a:cubicBezTo>
                    <a:cubicBezTo>
                      <a:pt x="122" y="149"/>
                      <a:pt x="123" y="151"/>
                      <a:pt x="122" y="151"/>
                    </a:cubicBezTo>
                    <a:cubicBezTo>
                      <a:pt x="121" y="151"/>
                      <a:pt x="120" y="151"/>
                      <a:pt x="119" y="151"/>
                    </a:cubicBezTo>
                    <a:cubicBezTo>
                      <a:pt x="119" y="149"/>
                      <a:pt x="116" y="149"/>
                      <a:pt x="116" y="147"/>
                    </a:cubicBezTo>
                    <a:cubicBezTo>
                      <a:pt x="118" y="146"/>
                      <a:pt x="119" y="150"/>
                      <a:pt x="122" y="149"/>
                    </a:cubicBezTo>
                    <a:cubicBezTo>
                      <a:pt x="120" y="148"/>
                      <a:pt x="119" y="147"/>
                      <a:pt x="118" y="145"/>
                    </a:cubicBezTo>
                    <a:cubicBezTo>
                      <a:pt x="120" y="145"/>
                      <a:pt x="120" y="144"/>
                      <a:pt x="120" y="143"/>
                    </a:cubicBezTo>
                    <a:cubicBezTo>
                      <a:pt x="122" y="143"/>
                      <a:pt x="123" y="144"/>
                      <a:pt x="123" y="142"/>
                    </a:cubicBezTo>
                    <a:cubicBezTo>
                      <a:pt x="122" y="141"/>
                      <a:pt x="122" y="143"/>
                      <a:pt x="120" y="143"/>
                    </a:cubicBezTo>
                    <a:cubicBezTo>
                      <a:pt x="120" y="141"/>
                      <a:pt x="121" y="140"/>
                      <a:pt x="122" y="140"/>
                    </a:cubicBezTo>
                    <a:cubicBezTo>
                      <a:pt x="122" y="138"/>
                      <a:pt x="123" y="138"/>
                      <a:pt x="123" y="137"/>
                    </a:cubicBezTo>
                    <a:cubicBezTo>
                      <a:pt x="122" y="137"/>
                      <a:pt x="121" y="140"/>
                      <a:pt x="119" y="141"/>
                    </a:cubicBezTo>
                    <a:cubicBezTo>
                      <a:pt x="119" y="143"/>
                      <a:pt x="120" y="144"/>
                      <a:pt x="119" y="145"/>
                    </a:cubicBezTo>
                    <a:cubicBezTo>
                      <a:pt x="114" y="143"/>
                      <a:pt x="119" y="137"/>
                      <a:pt x="121" y="135"/>
                    </a:cubicBezTo>
                    <a:cubicBezTo>
                      <a:pt x="121" y="135"/>
                      <a:pt x="123" y="135"/>
                      <a:pt x="123" y="134"/>
                    </a:cubicBezTo>
                    <a:cubicBezTo>
                      <a:pt x="123" y="133"/>
                      <a:pt x="121" y="134"/>
                      <a:pt x="120" y="133"/>
                    </a:cubicBezTo>
                    <a:cubicBezTo>
                      <a:pt x="119" y="134"/>
                      <a:pt x="118" y="136"/>
                      <a:pt x="116" y="136"/>
                    </a:cubicBezTo>
                    <a:cubicBezTo>
                      <a:pt x="116" y="133"/>
                      <a:pt x="119" y="133"/>
                      <a:pt x="119" y="131"/>
                    </a:cubicBezTo>
                    <a:cubicBezTo>
                      <a:pt x="120" y="130"/>
                      <a:pt x="121" y="131"/>
                      <a:pt x="122" y="131"/>
                    </a:cubicBezTo>
                    <a:cubicBezTo>
                      <a:pt x="123" y="131"/>
                      <a:pt x="122" y="129"/>
                      <a:pt x="123" y="128"/>
                    </a:cubicBezTo>
                    <a:cubicBezTo>
                      <a:pt x="122" y="127"/>
                      <a:pt x="119" y="127"/>
                      <a:pt x="119" y="125"/>
                    </a:cubicBezTo>
                    <a:cubicBezTo>
                      <a:pt x="118" y="125"/>
                      <a:pt x="117" y="125"/>
                      <a:pt x="116" y="125"/>
                    </a:cubicBezTo>
                    <a:cubicBezTo>
                      <a:pt x="116" y="125"/>
                      <a:pt x="116" y="125"/>
                      <a:pt x="116" y="124"/>
                    </a:cubicBezTo>
                    <a:cubicBezTo>
                      <a:pt x="117" y="123"/>
                      <a:pt x="118" y="124"/>
                      <a:pt x="119" y="124"/>
                    </a:cubicBezTo>
                    <a:cubicBezTo>
                      <a:pt x="119" y="123"/>
                      <a:pt x="119" y="122"/>
                      <a:pt x="120" y="123"/>
                    </a:cubicBezTo>
                    <a:cubicBezTo>
                      <a:pt x="120" y="121"/>
                      <a:pt x="120" y="120"/>
                      <a:pt x="121" y="118"/>
                    </a:cubicBezTo>
                    <a:cubicBezTo>
                      <a:pt x="121" y="118"/>
                      <a:pt x="122" y="118"/>
                      <a:pt x="122" y="119"/>
                    </a:cubicBezTo>
                    <a:cubicBezTo>
                      <a:pt x="122" y="117"/>
                      <a:pt x="121" y="118"/>
                      <a:pt x="121" y="117"/>
                    </a:cubicBezTo>
                    <a:cubicBezTo>
                      <a:pt x="120" y="118"/>
                      <a:pt x="119" y="119"/>
                      <a:pt x="119" y="122"/>
                    </a:cubicBezTo>
                    <a:cubicBezTo>
                      <a:pt x="117" y="121"/>
                      <a:pt x="115" y="124"/>
                      <a:pt x="112" y="122"/>
                    </a:cubicBezTo>
                    <a:cubicBezTo>
                      <a:pt x="112" y="123"/>
                      <a:pt x="112" y="123"/>
                      <a:pt x="112" y="124"/>
                    </a:cubicBezTo>
                    <a:cubicBezTo>
                      <a:pt x="111" y="124"/>
                      <a:pt x="111" y="123"/>
                      <a:pt x="111" y="123"/>
                    </a:cubicBezTo>
                    <a:cubicBezTo>
                      <a:pt x="110" y="125"/>
                      <a:pt x="112" y="124"/>
                      <a:pt x="111" y="126"/>
                    </a:cubicBezTo>
                    <a:cubicBezTo>
                      <a:pt x="112" y="126"/>
                      <a:pt x="111" y="125"/>
                      <a:pt x="112" y="125"/>
                    </a:cubicBezTo>
                    <a:cubicBezTo>
                      <a:pt x="113" y="125"/>
                      <a:pt x="114" y="127"/>
                      <a:pt x="113" y="128"/>
                    </a:cubicBezTo>
                    <a:cubicBezTo>
                      <a:pt x="113" y="128"/>
                      <a:pt x="115" y="128"/>
                      <a:pt x="114" y="129"/>
                    </a:cubicBezTo>
                    <a:cubicBezTo>
                      <a:pt x="115" y="129"/>
                      <a:pt x="115" y="129"/>
                      <a:pt x="116" y="129"/>
                    </a:cubicBezTo>
                    <a:cubicBezTo>
                      <a:pt x="116" y="128"/>
                      <a:pt x="115" y="127"/>
                      <a:pt x="116" y="127"/>
                    </a:cubicBezTo>
                    <a:cubicBezTo>
                      <a:pt x="118" y="128"/>
                      <a:pt x="117" y="133"/>
                      <a:pt x="114" y="134"/>
                    </a:cubicBezTo>
                    <a:cubicBezTo>
                      <a:pt x="113" y="134"/>
                      <a:pt x="113" y="133"/>
                      <a:pt x="112" y="134"/>
                    </a:cubicBezTo>
                    <a:cubicBezTo>
                      <a:pt x="112" y="134"/>
                      <a:pt x="113" y="135"/>
                      <a:pt x="114" y="135"/>
                    </a:cubicBezTo>
                    <a:cubicBezTo>
                      <a:pt x="114" y="136"/>
                      <a:pt x="113" y="137"/>
                      <a:pt x="113" y="138"/>
                    </a:cubicBezTo>
                    <a:cubicBezTo>
                      <a:pt x="111" y="138"/>
                      <a:pt x="112" y="136"/>
                      <a:pt x="112" y="135"/>
                    </a:cubicBezTo>
                    <a:cubicBezTo>
                      <a:pt x="111" y="136"/>
                      <a:pt x="112" y="137"/>
                      <a:pt x="112" y="138"/>
                    </a:cubicBezTo>
                    <a:cubicBezTo>
                      <a:pt x="112" y="139"/>
                      <a:pt x="113" y="139"/>
                      <a:pt x="115" y="139"/>
                    </a:cubicBezTo>
                    <a:cubicBezTo>
                      <a:pt x="115" y="139"/>
                      <a:pt x="113" y="137"/>
                      <a:pt x="114" y="136"/>
                    </a:cubicBezTo>
                    <a:cubicBezTo>
                      <a:pt x="116" y="136"/>
                      <a:pt x="116" y="137"/>
                      <a:pt x="117" y="137"/>
                    </a:cubicBezTo>
                    <a:cubicBezTo>
                      <a:pt x="117" y="142"/>
                      <a:pt x="113" y="142"/>
                      <a:pt x="110" y="140"/>
                    </a:cubicBezTo>
                    <a:cubicBezTo>
                      <a:pt x="110" y="139"/>
                      <a:pt x="110" y="139"/>
                      <a:pt x="110" y="138"/>
                    </a:cubicBezTo>
                    <a:cubicBezTo>
                      <a:pt x="109" y="138"/>
                      <a:pt x="107" y="139"/>
                      <a:pt x="104" y="138"/>
                    </a:cubicBezTo>
                    <a:cubicBezTo>
                      <a:pt x="103" y="139"/>
                      <a:pt x="102" y="140"/>
                      <a:pt x="101" y="139"/>
                    </a:cubicBezTo>
                    <a:cubicBezTo>
                      <a:pt x="100" y="139"/>
                      <a:pt x="101" y="141"/>
                      <a:pt x="100" y="140"/>
                    </a:cubicBezTo>
                    <a:cubicBezTo>
                      <a:pt x="101" y="136"/>
                      <a:pt x="91" y="140"/>
                      <a:pt x="92" y="135"/>
                    </a:cubicBezTo>
                    <a:cubicBezTo>
                      <a:pt x="94" y="137"/>
                      <a:pt x="99" y="135"/>
                      <a:pt x="100" y="137"/>
                    </a:cubicBezTo>
                    <a:cubicBezTo>
                      <a:pt x="101" y="137"/>
                      <a:pt x="102" y="135"/>
                      <a:pt x="103" y="137"/>
                    </a:cubicBezTo>
                    <a:cubicBezTo>
                      <a:pt x="105" y="136"/>
                      <a:pt x="108" y="136"/>
                      <a:pt x="110" y="136"/>
                    </a:cubicBezTo>
                    <a:cubicBezTo>
                      <a:pt x="110" y="135"/>
                      <a:pt x="110" y="133"/>
                      <a:pt x="111" y="132"/>
                    </a:cubicBezTo>
                    <a:cubicBezTo>
                      <a:pt x="112" y="132"/>
                      <a:pt x="112" y="131"/>
                      <a:pt x="114" y="131"/>
                    </a:cubicBezTo>
                    <a:cubicBezTo>
                      <a:pt x="113" y="131"/>
                      <a:pt x="112" y="130"/>
                      <a:pt x="112" y="129"/>
                    </a:cubicBezTo>
                    <a:cubicBezTo>
                      <a:pt x="112" y="129"/>
                      <a:pt x="111" y="129"/>
                      <a:pt x="111" y="129"/>
                    </a:cubicBezTo>
                    <a:cubicBezTo>
                      <a:pt x="110" y="130"/>
                      <a:pt x="110" y="131"/>
                      <a:pt x="110" y="131"/>
                    </a:cubicBezTo>
                    <a:cubicBezTo>
                      <a:pt x="108" y="130"/>
                      <a:pt x="106" y="131"/>
                      <a:pt x="106" y="129"/>
                    </a:cubicBezTo>
                    <a:cubicBezTo>
                      <a:pt x="104" y="129"/>
                      <a:pt x="103" y="129"/>
                      <a:pt x="103" y="127"/>
                    </a:cubicBezTo>
                    <a:cubicBezTo>
                      <a:pt x="104" y="127"/>
                      <a:pt x="104" y="127"/>
                      <a:pt x="105" y="127"/>
                    </a:cubicBezTo>
                    <a:cubicBezTo>
                      <a:pt x="105" y="128"/>
                      <a:pt x="106" y="129"/>
                      <a:pt x="107" y="129"/>
                    </a:cubicBezTo>
                    <a:cubicBezTo>
                      <a:pt x="108" y="128"/>
                      <a:pt x="108" y="127"/>
                      <a:pt x="108" y="127"/>
                    </a:cubicBezTo>
                    <a:cubicBezTo>
                      <a:pt x="108" y="126"/>
                      <a:pt x="108" y="128"/>
                      <a:pt x="106" y="127"/>
                    </a:cubicBezTo>
                    <a:cubicBezTo>
                      <a:pt x="106" y="126"/>
                      <a:pt x="106" y="125"/>
                      <a:pt x="107" y="124"/>
                    </a:cubicBezTo>
                    <a:cubicBezTo>
                      <a:pt x="106" y="124"/>
                      <a:pt x="105" y="126"/>
                      <a:pt x="104" y="125"/>
                    </a:cubicBezTo>
                    <a:cubicBezTo>
                      <a:pt x="105" y="121"/>
                      <a:pt x="110" y="121"/>
                      <a:pt x="113" y="120"/>
                    </a:cubicBezTo>
                    <a:cubicBezTo>
                      <a:pt x="113" y="119"/>
                      <a:pt x="113" y="119"/>
                      <a:pt x="113" y="118"/>
                    </a:cubicBezTo>
                    <a:cubicBezTo>
                      <a:pt x="112" y="119"/>
                      <a:pt x="111" y="119"/>
                      <a:pt x="110" y="119"/>
                    </a:cubicBezTo>
                    <a:cubicBezTo>
                      <a:pt x="110" y="118"/>
                      <a:pt x="109" y="118"/>
                      <a:pt x="110" y="117"/>
                    </a:cubicBezTo>
                    <a:cubicBezTo>
                      <a:pt x="110" y="116"/>
                      <a:pt x="111" y="115"/>
                      <a:pt x="112" y="115"/>
                    </a:cubicBezTo>
                    <a:cubicBezTo>
                      <a:pt x="112" y="115"/>
                      <a:pt x="111" y="114"/>
                      <a:pt x="112" y="114"/>
                    </a:cubicBezTo>
                    <a:cubicBezTo>
                      <a:pt x="112" y="114"/>
                      <a:pt x="113" y="114"/>
                      <a:pt x="115" y="113"/>
                    </a:cubicBezTo>
                    <a:cubicBezTo>
                      <a:pt x="115" y="116"/>
                      <a:pt x="113" y="117"/>
                      <a:pt x="114" y="119"/>
                    </a:cubicBezTo>
                    <a:cubicBezTo>
                      <a:pt x="114" y="120"/>
                      <a:pt x="114" y="120"/>
                      <a:pt x="113" y="120"/>
                    </a:cubicBezTo>
                    <a:cubicBezTo>
                      <a:pt x="114" y="121"/>
                      <a:pt x="117" y="119"/>
                      <a:pt x="118" y="120"/>
                    </a:cubicBezTo>
                    <a:cubicBezTo>
                      <a:pt x="118" y="118"/>
                      <a:pt x="119" y="115"/>
                      <a:pt x="120" y="113"/>
                    </a:cubicBezTo>
                    <a:cubicBezTo>
                      <a:pt x="119" y="113"/>
                      <a:pt x="119" y="115"/>
                      <a:pt x="118" y="115"/>
                    </a:cubicBezTo>
                    <a:cubicBezTo>
                      <a:pt x="118" y="116"/>
                      <a:pt x="118" y="117"/>
                      <a:pt x="117" y="118"/>
                    </a:cubicBezTo>
                    <a:cubicBezTo>
                      <a:pt x="117" y="118"/>
                      <a:pt x="115" y="118"/>
                      <a:pt x="115" y="117"/>
                    </a:cubicBezTo>
                    <a:cubicBezTo>
                      <a:pt x="115" y="116"/>
                      <a:pt x="116" y="115"/>
                      <a:pt x="117" y="115"/>
                    </a:cubicBezTo>
                    <a:cubicBezTo>
                      <a:pt x="117" y="114"/>
                      <a:pt x="117" y="113"/>
                      <a:pt x="117" y="113"/>
                    </a:cubicBezTo>
                    <a:cubicBezTo>
                      <a:pt x="118" y="111"/>
                      <a:pt x="121" y="111"/>
                      <a:pt x="123" y="110"/>
                    </a:cubicBezTo>
                    <a:cubicBezTo>
                      <a:pt x="123" y="109"/>
                      <a:pt x="123" y="109"/>
                      <a:pt x="123" y="109"/>
                    </a:cubicBezTo>
                    <a:cubicBezTo>
                      <a:pt x="122" y="109"/>
                      <a:pt x="121" y="109"/>
                      <a:pt x="119" y="110"/>
                    </a:cubicBezTo>
                    <a:cubicBezTo>
                      <a:pt x="117" y="108"/>
                      <a:pt x="121" y="108"/>
                      <a:pt x="120" y="106"/>
                    </a:cubicBezTo>
                    <a:cubicBezTo>
                      <a:pt x="119" y="106"/>
                      <a:pt x="118" y="107"/>
                      <a:pt x="117" y="107"/>
                    </a:cubicBezTo>
                    <a:cubicBezTo>
                      <a:pt x="118" y="110"/>
                      <a:pt x="115" y="111"/>
                      <a:pt x="114" y="112"/>
                    </a:cubicBezTo>
                    <a:cubicBezTo>
                      <a:pt x="112" y="112"/>
                      <a:pt x="111" y="112"/>
                      <a:pt x="111" y="111"/>
                    </a:cubicBezTo>
                    <a:cubicBezTo>
                      <a:pt x="110" y="112"/>
                      <a:pt x="110" y="113"/>
                      <a:pt x="109" y="112"/>
                    </a:cubicBezTo>
                    <a:cubicBezTo>
                      <a:pt x="108" y="111"/>
                      <a:pt x="110" y="111"/>
                      <a:pt x="109" y="110"/>
                    </a:cubicBezTo>
                    <a:cubicBezTo>
                      <a:pt x="109" y="109"/>
                      <a:pt x="108" y="109"/>
                      <a:pt x="108" y="109"/>
                    </a:cubicBezTo>
                    <a:cubicBezTo>
                      <a:pt x="107" y="110"/>
                      <a:pt x="108" y="111"/>
                      <a:pt x="108" y="112"/>
                    </a:cubicBezTo>
                    <a:cubicBezTo>
                      <a:pt x="106" y="112"/>
                      <a:pt x="106" y="109"/>
                      <a:pt x="106" y="108"/>
                    </a:cubicBezTo>
                    <a:cubicBezTo>
                      <a:pt x="107" y="108"/>
                      <a:pt x="107" y="107"/>
                      <a:pt x="108" y="107"/>
                    </a:cubicBezTo>
                    <a:cubicBezTo>
                      <a:pt x="109" y="107"/>
                      <a:pt x="109" y="108"/>
                      <a:pt x="110" y="108"/>
                    </a:cubicBezTo>
                    <a:cubicBezTo>
                      <a:pt x="110" y="106"/>
                      <a:pt x="111" y="105"/>
                      <a:pt x="111" y="105"/>
                    </a:cubicBezTo>
                    <a:cubicBezTo>
                      <a:pt x="110" y="103"/>
                      <a:pt x="108" y="103"/>
                      <a:pt x="107" y="101"/>
                    </a:cubicBezTo>
                    <a:cubicBezTo>
                      <a:pt x="107" y="100"/>
                      <a:pt x="108" y="101"/>
                      <a:pt x="109" y="101"/>
                    </a:cubicBezTo>
                    <a:cubicBezTo>
                      <a:pt x="109" y="101"/>
                      <a:pt x="109" y="99"/>
                      <a:pt x="109" y="98"/>
                    </a:cubicBezTo>
                    <a:cubicBezTo>
                      <a:pt x="109" y="98"/>
                      <a:pt x="108" y="98"/>
                      <a:pt x="108" y="98"/>
                    </a:cubicBezTo>
                    <a:cubicBezTo>
                      <a:pt x="107" y="97"/>
                      <a:pt x="109" y="97"/>
                      <a:pt x="109" y="95"/>
                    </a:cubicBezTo>
                    <a:cubicBezTo>
                      <a:pt x="107" y="95"/>
                      <a:pt x="105" y="95"/>
                      <a:pt x="103" y="95"/>
                    </a:cubicBezTo>
                    <a:cubicBezTo>
                      <a:pt x="102" y="97"/>
                      <a:pt x="102" y="99"/>
                      <a:pt x="103" y="100"/>
                    </a:cubicBezTo>
                    <a:cubicBezTo>
                      <a:pt x="102" y="101"/>
                      <a:pt x="100" y="101"/>
                      <a:pt x="100" y="100"/>
                    </a:cubicBezTo>
                    <a:cubicBezTo>
                      <a:pt x="100" y="100"/>
                      <a:pt x="100" y="100"/>
                      <a:pt x="99" y="100"/>
                    </a:cubicBezTo>
                    <a:cubicBezTo>
                      <a:pt x="100" y="101"/>
                      <a:pt x="101" y="101"/>
                      <a:pt x="100" y="102"/>
                    </a:cubicBezTo>
                    <a:cubicBezTo>
                      <a:pt x="99" y="102"/>
                      <a:pt x="99" y="102"/>
                      <a:pt x="99" y="101"/>
                    </a:cubicBezTo>
                    <a:cubicBezTo>
                      <a:pt x="97" y="102"/>
                      <a:pt x="95" y="104"/>
                      <a:pt x="92" y="104"/>
                    </a:cubicBezTo>
                    <a:cubicBezTo>
                      <a:pt x="92" y="103"/>
                      <a:pt x="93" y="102"/>
                      <a:pt x="94" y="102"/>
                    </a:cubicBezTo>
                    <a:cubicBezTo>
                      <a:pt x="90" y="100"/>
                      <a:pt x="85" y="104"/>
                      <a:pt x="83" y="100"/>
                    </a:cubicBezTo>
                    <a:cubicBezTo>
                      <a:pt x="82" y="103"/>
                      <a:pt x="81" y="105"/>
                      <a:pt x="81" y="108"/>
                    </a:cubicBezTo>
                    <a:cubicBezTo>
                      <a:pt x="78" y="107"/>
                      <a:pt x="78" y="108"/>
                      <a:pt x="77" y="110"/>
                    </a:cubicBezTo>
                    <a:cubicBezTo>
                      <a:pt x="76" y="110"/>
                      <a:pt x="76" y="109"/>
                      <a:pt x="76" y="109"/>
                    </a:cubicBezTo>
                    <a:cubicBezTo>
                      <a:pt x="74" y="109"/>
                      <a:pt x="74" y="111"/>
                      <a:pt x="72" y="112"/>
                    </a:cubicBezTo>
                    <a:cubicBezTo>
                      <a:pt x="73" y="113"/>
                      <a:pt x="74" y="117"/>
                      <a:pt x="72" y="117"/>
                    </a:cubicBezTo>
                    <a:cubicBezTo>
                      <a:pt x="71" y="115"/>
                      <a:pt x="72" y="115"/>
                      <a:pt x="71" y="113"/>
                    </a:cubicBezTo>
                    <a:cubicBezTo>
                      <a:pt x="70" y="113"/>
                      <a:pt x="69" y="112"/>
                      <a:pt x="68" y="110"/>
                    </a:cubicBezTo>
                    <a:cubicBezTo>
                      <a:pt x="67" y="110"/>
                      <a:pt x="67" y="111"/>
                      <a:pt x="67" y="111"/>
                    </a:cubicBezTo>
                    <a:cubicBezTo>
                      <a:pt x="67" y="113"/>
                      <a:pt x="69" y="113"/>
                      <a:pt x="71" y="114"/>
                    </a:cubicBezTo>
                    <a:cubicBezTo>
                      <a:pt x="71" y="115"/>
                      <a:pt x="71" y="115"/>
                      <a:pt x="71" y="116"/>
                    </a:cubicBezTo>
                    <a:cubicBezTo>
                      <a:pt x="69" y="115"/>
                      <a:pt x="68" y="115"/>
                      <a:pt x="67" y="114"/>
                    </a:cubicBezTo>
                    <a:cubicBezTo>
                      <a:pt x="67" y="115"/>
                      <a:pt x="68" y="115"/>
                      <a:pt x="67" y="117"/>
                    </a:cubicBezTo>
                    <a:cubicBezTo>
                      <a:pt x="63" y="117"/>
                      <a:pt x="61" y="115"/>
                      <a:pt x="60" y="113"/>
                    </a:cubicBezTo>
                    <a:cubicBezTo>
                      <a:pt x="59" y="113"/>
                      <a:pt x="60" y="114"/>
                      <a:pt x="59" y="114"/>
                    </a:cubicBezTo>
                    <a:cubicBezTo>
                      <a:pt x="54" y="112"/>
                      <a:pt x="47" y="115"/>
                      <a:pt x="48" y="120"/>
                    </a:cubicBezTo>
                    <a:cubicBezTo>
                      <a:pt x="50" y="121"/>
                      <a:pt x="50" y="124"/>
                      <a:pt x="53" y="123"/>
                    </a:cubicBezTo>
                    <a:cubicBezTo>
                      <a:pt x="52" y="122"/>
                      <a:pt x="52" y="121"/>
                      <a:pt x="53" y="120"/>
                    </a:cubicBezTo>
                    <a:cubicBezTo>
                      <a:pt x="51" y="119"/>
                      <a:pt x="51" y="121"/>
                      <a:pt x="50" y="121"/>
                    </a:cubicBezTo>
                    <a:cubicBezTo>
                      <a:pt x="48" y="120"/>
                      <a:pt x="50" y="117"/>
                      <a:pt x="51" y="117"/>
                    </a:cubicBezTo>
                    <a:cubicBezTo>
                      <a:pt x="52" y="117"/>
                      <a:pt x="53" y="118"/>
                      <a:pt x="54" y="119"/>
                    </a:cubicBezTo>
                    <a:cubicBezTo>
                      <a:pt x="54" y="122"/>
                      <a:pt x="56" y="126"/>
                      <a:pt x="52" y="125"/>
                    </a:cubicBezTo>
                    <a:cubicBezTo>
                      <a:pt x="50" y="125"/>
                      <a:pt x="49" y="122"/>
                      <a:pt x="46" y="123"/>
                    </a:cubicBezTo>
                    <a:cubicBezTo>
                      <a:pt x="46" y="122"/>
                      <a:pt x="46" y="122"/>
                      <a:pt x="45" y="121"/>
                    </a:cubicBezTo>
                    <a:cubicBezTo>
                      <a:pt x="43" y="126"/>
                      <a:pt x="36" y="123"/>
                      <a:pt x="35" y="118"/>
                    </a:cubicBezTo>
                    <a:cubicBezTo>
                      <a:pt x="37" y="118"/>
                      <a:pt x="40" y="121"/>
                      <a:pt x="42" y="118"/>
                    </a:cubicBezTo>
                    <a:cubicBezTo>
                      <a:pt x="43" y="119"/>
                      <a:pt x="44" y="119"/>
                      <a:pt x="45" y="118"/>
                    </a:cubicBezTo>
                    <a:cubicBezTo>
                      <a:pt x="45" y="119"/>
                      <a:pt x="46" y="119"/>
                      <a:pt x="46" y="120"/>
                    </a:cubicBezTo>
                    <a:cubicBezTo>
                      <a:pt x="47" y="118"/>
                      <a:pt x="45" y="116"/>
                      <a:pt x="46" y="115"/>
                    </a:cubicBezTo>
                    <a:cubicBezTo>
                      <a:pt x="47" y="113"/>
                      <a:pt x="50" y="113"/>
                      <a:pt x="50" y="111"/>
                    </a:cubicBezTo>
                    <a:cubicBezTo>
                      <a:pt x="53" y="110"/>
                      <a:pt x="57" y="111"/>
                      <a:pt x="59" y="113"/>
                    </a:cubicBezTo>
                    <a:cubicBezTo>
                      <a:pt x="58" y="109"/>
                      <a:pt x="50" y="111"/>
                      <a:pt x="46" y="111"/>
                    </a:cubicBezTo>
                    <a:cubicBezTo>
                      <a:pt x="44" y="108"/>
                      <a:pt x="44" y="103"/>
                      <a:pt x="39" y="103"/>
                    </a:cubicBezTo>
                    <a:cubicBezTo>
                      <a:pt x="41" y="104"/>
                      <a:pt x="43" y="105"/>
                      <a:pt x="42" y="108"/>
                    </a:cubicBezTo>
                    <a:cubicBezTo>
                      <a:pt x="41" y="108"/>
                      <a:pt x="42" y="107"/>
                      <a:pt x="41" y="106"/>
                    </a:cubicBezTo>
                    <a:cubicBezTo>
                      <a:pt x="41" y="108"/>
                      <a:pt x="38" y="107"/>
                      <a:pt x="38" y="110"/>
                    </a:cubicBezTo>
                    <a:cubicBezTo>
                      <a:pt x="36" y="109"/>
                      <a:pt x="38" y="106"/>
                      <a:pt x="39" y="106"/>
                    </a:cubicBezTo>
                    <a:cubicBezTo>
                      <a:pt x="39" y="106"/>
                      <a:pt x="40" y="106"/>
                      <a:pt x="40" y="106"/>
                    </a:cubicBezTo>
                    <a:cubicBezTo>
                      <a:pt x="35" y="102"/>
                      <a:pt x="35" y="113"/>
                      <a:pt x="40" y="111"/>
                    </a:cubicBezTo>
                    <a:cubicBezTo>
                      <a:pt x="40" y="110"/>
                      <a:pt x="39" y="110"/>
                      <a:pt x="40" y="109"/>
                    </a:cubicBezTo>
                    <a:cubicBezTo>
                      <a:pt x="43" y="108"/>
                      <a:pt x="42" y="112"/>
                      <a:pt x="41" y="113"/>
                    </a:cubicBezTo>
                    <a:cubicBezTo>
                      <a:pt x="35" y="115"/>
                      <a:pt x="31" y="103"/>
                      <a:pt x="38" y="103"/>
                    </a:cubicBezTo>
                    <a:cubicBezTo>
                      <a:pt x="38" y="102"/>
                      <a:pt x="36" y="102"/>
                      <a:pt x="35" y="102"/>
                    </a:cubicBezTo>
                    <a:cubicBezTo>
                      <a:pt x="34" y="99"/>
                      <a:pt x="33" y="97"/>
                      <a:pt x="30" y="96"/>
                    </a:cubicBezTo>
                    <a:cubicBezTo>
                      <a:pt x="26" y="83"/>
                      <a:pt x="6" y="85"/>
                      <a:pt x="2" y="72"/>
                    </a:cubicBezTo>
                    <a:cubicBezTo>
                      <a:pt x="2" y="71"/>
                      <a:pt x="1" y="71"/>
                      <a:pt x="1" y="71"/>
                    </a:cubicBezTo>
                    <a:cubicBezTo>
                      <a:pt x="1" y="69"/>
                      <a:pt x="2" y="70"/>
                      <a:pt x="2" y="68"/>
                    </a:cubicBezTo>
                    <a:cubicBezTo>
                      <a:pt x="1" y="67"/>
                      <a:pt x="0" y="67"/>
                      <a:pt x="1" y="66"/>
                    </a:cubicBezTo>
                    <a:cubicBezTo>
                      <a:pt x="2" y="65"/>
                      <a:pt x="2" y="66"/>
                      <a:pt x="2" y="67"/>
                    </a:cubicBezTo>
                    <a:cubicBezTo>
                      <a:pt x="3" y="66"/>
                      <a:pt x="3" y="65"/>
                      <a:pt x="4" y="65"/>
                    </a:cubicBezTo>
                    <a:cubicBezTo>
                      <a:pt x="4" y="66"/>
                      <a:pt x="3" y="67"/>
                      <a:pt x="2" y="68"/>
                    </a:cubicBezTo>
                    <a:cubicBezTo>
                      <a:pt x="3" y="80"/>
                      <a:pt x="15" y="81"/>
                      <a:pt x="23" y="86"/>
                    </a:cubicBezTo>
                    <a:cubicBezTo>
                      <a:pt x="27" y="88"/>
                      <a:pt x="28" y="91"/>
                      <a:pt x="31" y="95"/>
                    </a:cubicBezTo>
                    <a:cubicBezTo>
                      <a:pt x="32" y="96"/>
                      <a:pt x="33" y="98"/>
                      <a:pt x="35" y="100"/>
                    </a:cubicBezTo>
                    <a:cubicBezTo>
                      <a:pt x="37" y="102"/>
                      <a:pt x="42" y="101"/>
                      <a:pt x="44" y="104"/>
                    </a:cubicBezTo>
                    <a:cubicBezTo>
                      <a:pt x="45" y="106"/>
                      <a:pt x="45" y="107"/>
                      <a:pt x="46" y="110"/>
                    </a:cubicBezTo>
                    <a:cubicBezTo>
                      <a:pt x="51" y="109"/>
                      <a:pt x="56" y="108"/>
                      <a:pt x="59" y="111"/>
                    </a:cubicBezTo>
                    <a:cubicBezTo>
                      <a:pt x="61" y="112"/>
                      <a:pt x="62" y="116"/>
                      <a:pt x="64" y="115"/>
                    </a:cubicBezTo>
                    <a:cubicBezTo>
                      <a:pt x="66" y="115"/>
                      <a:pt x="66" y="113"/>
                      <a:pt x="66" y="112"/>
                    </a:cubicBezTo>
                    <a:cubicBezTo>
                      <a:pt x="65" y="110"/>
                      <a:pt x="62" y="110"/>
                      <a:pt x="61" y="109"/>
                    </a:cubicBezTo>
                    <a:cubicBezTo>
                      <a:pt x="57" y="107"/>
                      <a:pt x="54" y="103"/>
                      <a:pt x="55" y="96"/>
                    </a:cubicBezTo>
                    <a:cubicBezTo>
                      <a:pt x="55" y="92"/>
                      <a:pt x="57" y="89"/>
                      <a:pt x="59" y="85"/>
                    </a:cubicBezTo>
                    <a:cubicBezTo>
                      <a:pt x="59" y="84"/>
                      <a:pt x="57" y="82"/>
                      <a:pt x="56" y="81"/>
                    </a:cubicBezTo>
                    <a:cubicBezTo>
                      <a:pt x="50" y="70"/>
                      <a:pt x="58" y="61"/>
                      <a:pt x="65" y="57"/>
                    </a:cubicBezTo>
                    <a:cubicBezTo>
                      <a:pt x="67" y="56"/>
                      <a:pt x="72" y="55"/>
                      <a:pt x="73" y="53"/>
                    </a:cubicBezTo>
                    <a:cubicBezTo>
                      <a:pt x="74" y="51"/>
                      <a:pt x="74" y="49"/>
                      <a:pt x="74" y="47"/>
                    </a:cubicBezTo>
                    <a:cubicBezTo>
                      <a:pt x="75" y="44"/>
                      <a:pt x="77" y="41"/>
                      <a:pt x="78" y="38"/>
                    </a:cubicBezTo>
                    <a:cubicBezTo>
                      <a:pt x="77" y="33"/>
                      <a:pt x="79" y="31"/>
                      <a:pt x="80" y="28"/>
                    </a:cubicBezTo>
                    <a:cubicBezTo>
                      <a:pt x="81" y="25"/>
                      <a:pt x="81" y="23"/>
                      <a:pt x="82" y="20"/>
                    </a:cubicBezTo>
                    <a:cubicBezTo>
                      <a:pt x="83" y="15"/>
                      <a:pt x="86" y="12"/>
                      <a:pt x="88" y="8"/>
                    </a:cubicBezTo>
                    <a:cubicBezTo>
                      <a:pt x="88" y="7"/>
                      <a:pt x="87" y="5"/>
                      <a:pt x="88" y="4"/>
                    </a:cubicBezTo>
                    <a:cubicBezTo>
                      <a:pt x="92" y="5"/>
                      <a:pt x="93" y="2"/>
                      <a:pt x="95" y="0"/>
                    </a:cubicBezTo>
                    <a:cubicBezTo>
                      <a:pt x="96" y="0"/>
                      <a:pt x="97" y="1"/>
                      <a:pt x="97" y="1"/>
                    </a:cubicBezTo>
                    <a:cubicBezTo>
                      <a:pt x="102" y="0"/>
                      <a:pt x="105" y="2"/>
                      <a:pt x="108" y="3"/>
                    </a:cubicBezTo>
                    <a:cubicBezTo>
                      <a:pt x="109" y="3"/>
                      <a:pt x="109" y="3"/>
                      <a:pt x="110" y="2"/>
                    </a:cubicBezTo>
                    <a:cubicBezTo>
                      <a:pt x="112" y="3"/>
                      <a:pt x="115" y="4"/>
                      <a:pt x="115" y="6"/>
                    </a:cubicBezTo>
                    <a:cubicBezTo>
                      <a:pt x="115" y="8"/>
                      <a:pt x="112" y="11"/>
                      <a:pt x="111" y="13"/>
                    </a:cubicBezTo>
                    <a:cubicBezTo>
                      <a:pt x="111" y="13"/>
                      <a:pt x="112" y="14"/>
                      <a:pt x="112" y="14"/>
                    </a:cubicBezTo>
                    <a:cubicBezTo>
                      <a:pt x="111" y="18"/>
                      <a:pt x="108" y="21"/>
                      <a:pt x="108" y="24"/>
                    </a:cubicBezTo>
                    <a:cubicBezTo>
                      <a:pt x="108" y="25"/>
                      <a:pt x="109" y="26"/>
                      <a:pt x="110" y="26"/>
                    </a:cubicBezTo>
                    <a:cubicBezTo>
                      <a:pt x="112" y="32"/>
                      <a:pt x="109" y="36"/>
                      <a:pt x="109" y="42"/>
                    </a:cubicBezTo>
                    <a:cubicBezTo>
                      <a:pt x="109" y="43"/>
                      <a:pt x="110" y="44"/>
                      <a:pt x="110" y="45"/>
                    </a:cubicBezTo>
                    <a:cubicBezTo>
                      <a:pt x="110" y="47"/>
                      <a:pt x="108" y="51"/>
                      <a:pt x="111" y="52"/>
                    </a:cubicBezTo>
                    <a:cubicBezTo>
                      <a:pt x="112" y="53"/>
                      <a:pt x="115" y="52"/>
                      <a:pt x="117" y="53"/>
                    </a:cubicBezTo>
                    <a:cubicBezTo>
                      <a:pt x="124" y="55"/>
                      <a:pt x="133" y="59"/>
                      <a:pt x="133" y="70"/>
                    </a:cubicBezTo>
                    <a:cubicBezTo>
                      <a:pt x="133" y="73"/>
                      <a:pt x="132" y="77"/>
                      <a:pt x="131" y="79"/>
                    </a:cubicBezTo>
                    <a:cubicBezTo>
                      <a:pt x="130" y="80"/>
                      <a:pt x="129" y="81"/>
                      <a:pt x="129" y="82"/>
                    </a:cubicBezTo>
                    <a:cubicBezTo>
                      <a:pt x="129" y="83"/>
                      <a:pt x="131" y="84"/>
                      <a:pt x="131" y="86"/>
                    </a:cubicBezTo>
                    <a:cubicBezTo>
                      <a:pt x="132" y="88"/>
                      <a:pt x="134" y="90"/>
                      <a:pt x="134" y="92"/>
                    </a:cubicBezTo>
                    <a:cubicBezTo>
                      <a:pt x="136" y="102"/>
                      <a:pt x="130" y="106"/>
                      <a:pt x="124" y="110"/>
                    </a:cubicBezTo>
                    <a:cubicBezTo>
                      <a:pt x="124" y="114"/>
                      <a:pt x="124" y="120"/>
                      <a:pt x="125" y="124"/>
                    </a:cubicBezTo>
                    <a:cubicBezTo>
                      <a:pt x="125" y="127"/>
                      <a:pt x="124" y="131"/>
                      <a:pt x="128" y="131"/>
                    </a:cubicBezTo>
                    <a:cubicBezTo>
                      <a:pt x="129" y="130"/>
                      <a:pt x="133" y="128"/>
                      <a:pt x="134" y="127"/>
                    </a:cubicBezTo>
                    <a:cubicBezTo>
                      <a:pt x="137" y="126"/>
                      <a:pt x="139" y="123"/>
                      <a:pt x="145" y="124"/>
                    </a:cubicBezTo>
                    <a:cubicBezTo>
                      <a:pt x="146" y="124"/>
                      <a:pt x="147" y="127"/>
                      <a:pt x="149" y="127"/>
                    </a:cubicBezTo>
                    <a:cubicBezTo>
                      <a:pt x="151" y="127"/>
                      <a:pt x="151" y="125"/>
                      <a:pt x="152" y="124"/>
                    </a:cubicBezTo>
                    <a:cubicBezTo>
                      <a:pt x="155" y="121"/>
                      <a:pt x="163" y="119"/>
                      <a:pt x="168" y="122"/>
                    </a:cubicBezTo>
                    <a:cubicBezTo>
                      <a:pt x="169" y="123"/>
                      <a:pt x="171" y="125"/>
                      <a:pt x="172" y="126"/>
                    </a:cubicBezTo>
                    <a:cubicBezTo>
                      <a:pt x="174" y="127"/>
                      <a:pt x="175" y="129"/>
                      <a:pt x="176" y="132"/>
                    </a:cubicBezTo>
                    <a:cubicBezTo>
                      <a:pt x="178" y="135"/>
                      <a:pt x="180" y="137"/>
                      <a:pt x="179" y="142"/>
                    </a:cubicBezTo>
                    <a:cubicBezTo>
                      <a:pt x="179" y="144"/>
                      <a:pt x="177" y="145"/>
                      <a:pt x="177" y="146"/>
                    </a:cubicBezTo>
                    <a:cubicBezTo>
                      <a:pt x="177" y="148"/>
                      <a:pt x="178" y="151"/>
                      <a:pt x="178" y="153"/>
                    </a:cubicBezTo>
                    <a:cubicBezTo>
                      <a:pt x="179" y="155"/>
                      <a:pt x="176" y="157"/>
                      <a:pt x="176" y="159"/>
                    </a:cubicBezTo>
                    <a:cubicBezTo>
                      <a:pt x="176" y="162"/>
                      <a:pt x="181" y="166"/>
                      <a:pt x="179" y="171"/>
                    </a:cubicBezTo>
                    <a:cubicBezTo>
                      <a:pt x="177" y="174"/>
                      <a:pt x="172" y="176"/>
                      <a:pt x="170" y="177"/>
                    </a:cubicBezTo>
                    <a:cubicBezTo>
                      <a:pt x="169" y="178"/>
                      <a:pt x="168" y="179"/>
                      <a:pt x="167" y="180"/>
                    </a:cubicBezTo>
                    <a:cubicBezTo>
                      <a:pt x="164" y="183"/>
                      <a:pt x="157" y="185"/>
                      <a:pt x="152" y="182"/>
                    </a:cubicBezTo>
                    <a:cubicBezTo>
                      <a:pt x="148" y="184"/>
                      <a:pt x="142" y="187"/>
                      <a:pt x="136" y="187"/>
                    </a:cubicBezTo>
                    <a:cubicBezTo>
                      <a:pt x="133" y="186"/>
                      <a:pt x="130" y="186"/>
                      <a:pt x="127" y="185"/>
                    </a:cubicBezTo>
                    <a:cubicBezTo>
                      <a:pt x="125" y="188"/>
                      <a:pt x="127" y="192"/>
                      <a:pt x="125" y="195"/>
                    </a:cubicBezTo>
                    <a:cubicBezTo>
                      <a:pt x="127" y="194"/>
                      <a:pt x="126" y="192"/>
                      <a:pt x="126" y="191"/>
                    </a:cubicBezTo>
                    <a:cubicBezTo>
                      <a:pt x="128" y="194"/>
                      <a:pt x="126" y="197"/>
                      <a:pt x="126" y="199"/>
                    </a:cubicBezTo>
                    <a:cubicBezTo>
                      <a:pt x="125" y="200"/>
                      <a:pt x="125" y="198"/>
                      <a:pt x="124" y="199"/>
                    </a:cubicBezTo>
                    <a:cubicBezTo>
                      <a:pt x="123" y="200"/>
                      <a:pt x="124" y="203"/>
                      <a:pt x="124" y="205"/>
                    </a:cubicBezTo>
                    <a:cubicBezTo>
                      <a:pt x="126" y="205"/>
                      <a:pt x="124" y="201"/>
                      <a:pt x="126" y="200"/>
                    </a:cubicBezTo>
                    <a:cubicBezTo>
                      <a:pt x="127" y="201"/>
                      <a:pt x="126" y="203"/>
                      <a:pt x="127" y="204"/>
                    </a:cubicBezTo>
                    <a:cubicBezTo>
                      <a:pt x="126" y="205"/>
                      <a:pt x="126" y="207"/>
                      <a:pt x="124" y="207"/>
                    </a:cubicBezTo>
                    <a:cubicBezTo>
                      <a:pt x="124" y="210"/>
                      <a:pt x="125" y="211"/>
                      <a:pt x="125" y="214"/>
                    </a:cubicBezTo>
                    <a:cubicBezTo>
                      <a:pt x="126" y="213"/>
                      <a:pt x="126" y="212"/>
                      <a:pt x="126" y="211"/>
                    </a:cubicBezTo>
                    <a:cubicBezTo>
                      <a:pt x="126" y="210"/>
                      <a:pt x="125" y="211"/>
                      <a:pt x="125" y="210"/>
                    </a:cubicBezTo>
                    <a:cubicBezTo>
                      <a:pt x="126" y="209"/>
                      <a:pt x="126" y="206"/>
                      <a:pt x="127" y="205"/>
                    </a:cubicBezTo>
                    <a:cubicBezTo>
                      <a:pt x="127" y="212"/>
                      <a:pt x="127" y="221"/>
                      <a:pt x="126" y="229"/>
                    </a:cubicBezTo>
                    <a:cubicBezTo>
                      <a:pt x="127" y="231"/>
                      <a:pt x="127" y="234"/>
                      <a:pt x="126" y="236"/>
                    </a:cubicBezTo>
                    <a:cubicBezTo>
                      <a:pt x="129" y="239"/>
                      <a:pt x="126" y="244"/>
                      <a:pt x="127" y="247"/>
                    </a:cubicBezTo>
                    <a:cubicBezTo>
                      <a:pt x="128" y="247"/>
                      <a:pt x="127" y="245"/>
                      <a:pt x="127" y="244"/>
                    </a:cubicBezTo>
                    <a:cubicBezTo>
                      <a:pt x="128" y="246"/>
                      <a:pt x="128" y="251"/>
                      <a:pt x="127" y="252"/>
                    </a:cubicBezTo>
                    <a:cubicBezTo>
                      <a:pt x="126" y="250"/>
                      <a:pt x="125" y="246"/>
                      <a:pt x="125" y="241"/>
                    </a:cubicBezTo>
                    <a:cubicBezTo>
                      <a:pt x="122" y="243"/>
                      <a:pt x="120" y="241"/>
                      <a:pt x="118" y="239"/>
                    </a:cubicBezTo>
                    <a:cubicBezTo>
                      <a:pt x="113" y="239"/>
                      <a:pt x="109" y="236"/>
                      <a:pt x="106" y="233"/>
                    </a:cubicBezTo>
                    <a:cubicBezTo>
                      <a:pt x="104" y="234"/>
                      <a:pt x="103" y="233"/>
                      <a:pt x="101" y="233"/>
                    </a:cubicBezTo>
                    <a:cubicBezTo>
                      <a:pt x="101" y="231"/>
                      <a:pt x="99" y="231"/>
                      <a:pt x="99" y="229"/>
                    </a:cubicBezTo>
                    <a:cubicBezTo>
                      <a:pt x="101" y="228"/>
                      <a:pt x="101" y="231"/>
                      <a:pt x="103" y="232"/>
                    </a:cubicBezTo>
                    <a:cubicBezTo>
                      <a:pt x="108" y="232"/>
                      <a:pt x="109" y="236"/>
                      <a:pt x="114" y="236"/>
                    </a:cubicBezTo>
                    <a:cubicBezTo>
                      <a:pt x="115" y="236"/>
                      <a:pt x="116" y="238"/>
                      <a:pt x="117" y="237"/>
                    </a:cubicBezTo>
                    <a:cubicBezTo>
                      <a:pt x="118" y="237"/>
                      <a:pt x="118" y="235"/>
                      <a:pt x="119" y="235"/>
                    </a:cubicBezTo>
                    <a:cubicBezTo>
                      <a:pt x="119" y="235"/>
                      <a:pt x="121" y="235"/>
                      <a:pt x="121" y="236"/>
                    </a:cubicBezTo>
                    <a:cubicBezTo>
                      <a:pt x="122" y="235"/>
                      <a:pt x="121" y="235"/>
                      <a:pt x="122" y="234"/>
                    </a:cubicBezTo>
                    <a:cubicBezTo>
                      <a:pt x="123" y="234"/>
                      <a:pt x="123" y="234"/>
                      <a:pt x="124" y="234"/>
                    </a:cubicBezTo>
                    <a:cubicBezTo>
                      <a:pt x="124" y="233"/>
                      <a:pt x="123" y="234"/>
                      <a:pt x="122" y="233"/>
                    </a:cubicBezTo>
                    <a:cubicBezTo>
                      <a:pt x="122" y="232"/>
                      <a:pt x="124" y="232"/>
                      <a:pt x="124" y="231"/>
                    </a:cubicBezTo>
                    <a:cubicBezTo>
                      <a:pt x="124" y="232"/>
                      <a:pt x="125" y="232"/>
                      <a:pt x="125" y="232"/>
                    </a:cubicBezTo>
                    <a:cubicBezTo>
                      <a:pt x="125" y="234"/>
                      <a:pt x="125" y="237"/>
                      <a:pt x="122" y="236"/>
                    </a:cubicBezTo>
                    <a:cubicBezTo>
                      <a:pt x="125" y="240"/>
                      <a:pt x="126" y="233"/>
                      <a:pt x="126" y="231"/>
                    </a:cubicBezTo>
                    <a:cubicBezTo>
                      <a:pt x="126" y="230"/>
                      <a:pt x="125" y="231"/>
                      <a:pt x="125" y="230"/>
                    </a:cubicBezTo>
                    <a:cubicBezTo>
                      <a:pt x="125" y="229"/>
                      <a:pt x="126" y="229"/>
                      <a:pt x="126" y="227"/>
                    </a:cubicBezTo>
                    <a:cubicBezTo>
                      <a:pt x="125" y="226"/>
                      <a:pt x="124" y="229"/>
                      <a:pt x="124" y="228"/>
                    </a:cubicBezTo>
                    <a:cubicBezTo>
                      <a:pt x="123" y="226"/>
                      <a:pt x="125" y="226"/>
                      <a:pt x="125" y="225"/>
                    </a:cubicBezTo>
                    <a:cubicBezTo>
                      <a:pt x="124" y="224"/>
                      <a:pt x="122" y="227"/>
                      <a:pt x="120" y="225"/>
                    </a:cubicBezTo>
                    <a:cubicBezTo>
                      <a:pt x="119" y="226"/>
                      <a:pt x="119" y="227"/>
                      <a:pt x="118" y="227"/>
                    </a:cubicBezTo>
                    <a:cubicBezTo>
                      <a:pt x="118" y="227"/>
                      <a:pt x="117" y="227"/>
                      <a:pt x="117" y="227"/>
                    </a:cubicBezTo>
                    <a:cubicBezTo>
                      <a:pt x="115" y="226"/>
                      <a:pt x="111" y="227"/>
                      <a:pt x="106" y="227"/>
                    </a:cubicBezTo>
                    <a:cubicBezTo>
                      <a:pt x="102" y="227"/>
                      <a:pt x="94" y="226"/>
                      <a:pt x="96" y="231"/>
                    </a:cubicBezTo>
                    <a:cubicBezTo>
                      <a:pt x="96" y="234"/>
                      <a:pt x="101" y="233"/>
                      <a:pt x="102" y="235"/>
                    </a:cubicBezTo>
                    <a:cubicBezTo>
                      <a:pt x="97" y="235"/>
                      <a:pt x="93" y="234"/>
                      <a:pt x="93" y="229"/>
                    </a:cubicBezTo>
                    <a:cubicBezTo>
                      <a:pt x="94" y="228"/>
                      <a:pt x="94" y="226"/>
                      <a:pt x="95" y="225"/>
                    </a:cubicBezTo>
                    <a:cubicBezTo>
                      <a:pt x="100" y="224"/>
                      <a:pt x="107" y="227"/>
                      <a:pt x="111" y="224"/>
                    </a:cubicBezTo>
                    <a:cubicBezTo>
                      <a:pt x="114" y="224"/>
                      <a:pt x="116" y="224"/>
                      <a:pt x="118" y="224"/>
                    </a:cubicBezTo>
                    <a:cubicBezTo>
                      <a:pt x="117" y="221"/>
                      <a:pt x="118" y="218"/>
                      <a:pt x="118" y="216"/>
                    </a:cubicBezTo>
                    <a:cubicBezTo>
                      <a:pt x="117" y="216"/>
                      <a:pt x="117" y="214"/>
                      <a:pt x="118" y="213"/>
                    </a:cubicBezTo>
                    <a:cubicBezTo>
                      <a:pt x="118" y="212"/>
                      <a:pt x="116" y="212"/>
                      <a:pt x="116" y="212"/>
                    </a:cubicBezTo>
                    <a:cubicBezTo>
                      <a:pt x="115" y="210"/>
                      <a:pt x="117" y="211"/>
                      <a:pt x="116" y="210"/>
                    </a:cubicBezTo>
                    <a:cubicBezTo>
                      <a:pt x="116" y="209"/>
                      <a:pt x="115" y="209"/>
                      <a:pt x="115" y="208"/>
                    </a:cubicBezTo>
                    <a:cubicBezTo>
                      <a:pt x="118" y="208"/>
                      <a:pt x="120" y="207"/>
                      <a:pt x="122" y="205"/>
                    </a:cubicBezTo>
                    <a:cubicBezTo>
                      <a:pt x="120" y="205"/>
                      <a:pt x="116" y="205"/>
                      <a:pt x="115" y="207"/>
                    </a:cubicBezTo>
                    <a:cubicBezTo>
                      <a:pt x="114" y="207"/>
                      <a:pt x="114" y="206"/>
                      <a:pt x="114" y="205"/>
                    </a:cubicBezTo>
                    <a:cubicBezTo>
                      <a:pt x="113" y="208"/>
                      <a:pt x="106" y="211"/>
                      <a:pt x="106" y="207"/>
                    </a:cubicBezTo>
                    <a:cubicBezTo>
                      <a:pt x="108" y="208"/>
                      <a:pt x="109" y="205"/>
                      <a:pt x="110" y="206"/>
                    </a:cubicBezTo>
                    <a:cubicBezTo>
                      <a:pt x="111" y="206"/>
                      <a:pt x="111" y="205"/>
                      <a:pt x="112" y="204"/>
                    </a:cubicBezTo>
                    <a:cubicBezTo>
                      <a:pt x="111" y="203"/>
                      <a:pt x="109" y="204"/>
                      <a:pt x="108" y="202"/>
                    </a:cubicBezTo>
                    <a:cubicBezTo>
                      <a:pt x="109" y="201"/>
                      <a:pt x="108" y="199"/>
                      <a:pt x="108" y="198"/>
                    </a:cubicBezTo>
                    <a:cubicBezTo>
                      <a:pt x="107" y="197"/>
                      <a:pt x="106" y="198"/>
                      <a:pt x="106" y="196"/>
                    </a:cubicBezTo>
                    <a:cubicBezTo>
                      <a:pt x="108" y="195"/>
                      <a:pt x="108" y="198"/>
                      <a:pt x="109" y="198"/>
                    </a:cubicBezTo>
                    <a:cubicBezTo>
                      <a:pt x="110" y="198"/>
                      <a:pt x="110" y="198"/>
                      <a:pt x="110" y="198"/>
                    </a:cubicBezTo>
                    <a:cubicBezTo>
                      <a:pt x="110" y="197"/>
                      <a:pt x="110" y="196"/>
                      <a:pt x="110" y="195"/>
                    </a:cubicBezTo>
                    <a:cubicBezTo>
                      <a:pt x="111" y="194"/>
                      <a:pt x="112" y="194"/>
                      <a:pt x="113" y="195"/>
                    </a:cubicBezTo>
                    <a:cubicBezTo>
                      <a:pt x="112" y="198"/>
                      <a:pt x="113" y="199"/>
                      <a:pt x="111" y="201"/>
                    </a:cubicBezTo>
                    <a:cubicBezTo>
                      <a:pt x="110" y="201"/>
                      <a:pt x="111" y="199"/>
                      <a:pt x="110" y="199"/>
                    </a:cubicBezTo>
                    <a:cubicBezTo>
                      <a:pt x="110" y="201"/>
                      <a:pt x="111" y="201"/>
                      <a:pt x="111" y="203"/>
                    </a:cubicBezTo>
                    <a:cubicBezTo>
                      <a:pt x="112" y="203"/>
                      <a:pt x="111" y="202"/>
                      <a:pt x="112" y="201"/>
                    </a:cubicBezTo>
                    <a:cubicBezTo>
                      <a:pt x="113" y="201"/>
                      <a:pt x="113" y="202"/>
                      <a:pt x="113" y="203"/>
                    </a:cubicBezTo>
                    <a:cubicBezTo>
                      <a:pt x="116" y="202"/>
                      <a:pt x="118" y="203"/>
                      <a:pt x="122" y="202"/>
                    </a:cubicBezTo>
                    <a:cubicBezTo>
                      <a:pt x="122" y="200"/>
                      <a:pt x="121" y="198"/>
                      <a:pt x="122" y="197"/>
                    </a:cubicBezTo>
                    <a:cubicBezTo>
                      <a:pt x="122" y="195"/>
                      <a:pt x="121" y="195"/>
                      <a:pt x="119" y="195"/>
                    </a:cubicBezTo>
                    <a:cubicBezTo>
                      <a:pt x="118" y="195"/>
                      <a:pt x="118" y="197"/>
                      <a:pt x="116" y="198"/>
                    </a:cubicBezTo>
                    <a:cubicBezTo>
                      <a:pt x="117" y="199"/>
                      <a:pt x="118" y="199"/>
                      <a:pt x="118" y="200"/>
                    </a:cubicBezTo>
                    <a:cubicBezTo>
                      <a:pt x="117" y="202"/>
                      <a:pt x="116" y="200"/>
                      <a:pt x="115" y="200"/>
                    </a:cubicBezTo>
                    <a:cubicBezTo>
                      <a:pt x="115" y="197"/>
                      <a:pt x="116" y="195"/>
                      <a:pt x="117" y="193"/>
                    </a:cubicBezTo>
                    <a:cubicBezTo>
                      <a:pt x="117" y="193"/>
                      <a:pt x="116" y="193"/>
                      <a:pt x="116" y="192"/>
                    </a:cubicBezTo>
                    <a:cubicBezTo>
                      <a:pt x="117" y="188"/>
                      <a:pt x="120" y="186"/>
                      <a:pt x="120" y="181"/>
                    </a:cubicBezTo>
                    <a:cubicBezTo>
                      <a:pt x="121" y="181"/>
                      <a:pt x="121" y="181"/>
                      <a:pt x="121" y="181"/>
                    </a:cubicBezTo>
                    <a:cubicBezTo>
                      <a:pt x="120" y="179"/>
                      <a:pt x="118" y="180"/>
                      <a:pt x="117" y="178"/>
                    </a:cubicBezTo>
                    <a:cubicBezTo>
                      <a:pt x="115" y="182"/>
                      <a:pt x="113" y="188"/>
                      <a:pt x="115" y="193"/>
                    </a:cubicBezTo>
                    <a:cubicBezTo>
                      <a:pt x="113" y="193"/>
                      <a:pt x="112" y="193"/>
                      <a:pt x="111" y="194"/>
                    </a:cubicBezTo>
                    <a:cubicBezTo>
                      <a:pt x="109" y="194"/>
                      <a:pt x="109" y="192"/>
                      <a:pt x="107" y="193"/>
                    </a:cubicBezTo>
                    <a:cubicBezTo>
                      <a:pt x="106" y="193"/>
                      <a:pt x="107" y="192"/>
                      <a:pt x="106" y="192"/>
                    </a:cubicBezTo>
                    <a:cubicBezTo>
                      <a:pt x="103" y="192"/>
                      <a:pt x="102" y="194"/>
                      <a:pt x="100" y="194"/>
                    </a:cubicBezTo>
                    <a:cubicBezTo>
                      <a:pt x="99" y="191"/>
                      <a:pt x="101" y="188"/>
                      <a:pt x="105" y="190"/>
                    </a:cubicBezTo>
                    <a:cubicBezTo>
                      <a:pt x="105" y="188"/>
                      <a:pt x="107" y="188"/>
                      <a:pt x="106" y="186"/>
                    </a:cubicBezTo>
                    <a:cubicBezTo>
                      <a:pt x="107" y="186"/>
                      <a:pt x="108" y="186"/>
                      <a:pt x="109" y="186"/>
                    </a:cubicBezTo>
                    <a:cubicBezTo>
                      <a:pt x="111" y="184"/>
                      <a:pt x="109" y="177"/>
                      <a:pt x="112" y="176"/>
                    </a:cubicBezTo>
                    <a:cubicBezTo>
                      <a:pt x="113" y="174"/>
                      <a:pt x="113" y="172"/>
                      <a:pt x="113" y="170"/>
                    </a:cubicBezTo>
                    <a:cubicBezTo>
                      <a:pt x="116" y="170"/>
                      <a:pt x="115" y="166"/>
                      <a:pt x="116" y="165"/>
                    </a:cubicBezTo>
                    <a:cubicBezTo>
                      <a:pt x="117" y="164"/>
                      <a:pt x="119" y="163"/>
                      <a:pt x="120" y="164"/>
                    </a:cubicBezTo>
                    <a:cubicBezTo>
                      <a:pt x="120" y="166"/>
                      <a:pt x="118" y="165"/>
                      <a:pt x="117" y="166"/>
                    </a:cubicBezTo>
                    <a:cubicBezTo>
                      <a:pt x="116" y="168"/>
                      <a:pt x="117" y="171"/>
                      <a:pt x="115" y="172"/>
                    </a:cubicBezTo>
                    <a:cubicBezTo>
                      <a:pt x="116" y="175"/>
                      <a:pt x="112" y="177"/>
                      <a:pt x="112" y="180"/>
                    </a:cubicBezTo>
                    <a:cubicBezTo>
                      <a:pt x="112" y="181"/>
                      <a:pt x="112" y="182"/>
                      <a:pt x="112" y="183"/>
                    </a:cubicBezTo>
                    <a:cubicBezTo>
                      <a:pt x="112" y="185"/>
                      <a:pt x="110" y="188"/>
                      <a:pt x="108" y="189"/>
                    </a:cubicBezTo>
                    <a:cubicBezTo>
                      <a:pt x="107" y="190"/>
                      <a:pt x="107" y="189"/>
                      <a:pt x="107" y="189"/>
                    </a:cubicBezTo>
                    <a:cubicBezTo>
                      <a:pt x="106" y="190"/>
                      <a:pt x="106" y="190"/>
                      <a:pt x="106" y="191"/>
                    </a:cubicBezTo>
                    <a:cubicBezTo>
                      <a:pt x="108" y="191"/>
                      <a:pt x="109" y="190"/>
                      <a:pt x="110" y="191"/>
                    </a:cubicBezTo>
                    <a:cubicBezTo>
                      <a:pt x="111" y="190"/>
                      <a:pt x="111" y="188"/>
                      <a:pt x="113" y="188"/>
                    </a:cubicBezTo>
                    <a:cubicBezTo>
                      <a:pt x="112" y="182"/>
                      <a:pt x="115" y="179"/>
                      <a:pt x="116" y="173"/>
                    </a:cubicBezTo>
                    <a:cubicBezTo>
                      <a:pt x="119" y="172"/>
                      <a:pt x="117" y="168"/>
                      <a:pt x="119" y="166"/>
                    </a:cubicBezTo>
                    <a:cubicBezTo>
                      <a:pt x="121" y="165"/>
                      <a:pt x="122" y="167"/>
                      <a:pt x="123" y="165"/>
                    </a:cubicBezTo>
                    <a:cubicBezTo>
                      <a:pt x="123" y="165"/>
                      <a:pt x="121" y="165"/>
                      <a:pt x="122" y="163"/>
                    </a:cubicBezTo>
                    <a:cubicBezTo>
                      <a:pt x="122" y="163"/>
                      <a:pt x="123" y="164"/>
                      <a:pt x="124" y="164"/>
                    </a:cubicBezTo>
                    <a:cubicBezTo>
                      <a:pt x="125" y="162"/>
                      <a:pt x="123" y="162"/>
                      <a:pt x="123" y="161"/>
                    </a:cubicBezTo>
                    <a:cubicBezTo>
                      <a:pt x="122" y="162"/>
                      <a:pt x="121" y="162"/>
                      <a:pt x="120" y="161"/>
                    </a:cubicBezTo>
                    <a:cubicBezTo>
                      <a:pt x="118" y="162"/>
                      <a:pt x="117" y="163"/>
                      <a:pt x="115" y="164"/>
                    </a:cubicBezTo>
                    <a:cubicBezTo>
                      <a:pt x="115" y="166"/>
                      <a:pt x="115" y="167"/>
                      <a:pt x="114" y="168"/>
                    </a:cubicBezTo>
                    <a:cubicBezTo>
                      <a:pt x="111" y="168"/>
                      <a:pt x="112" y="172"/>
                      <a:pt x="111" y="174"/>
                    </a:cubicBezTo>
                    <a:cubicBezTo>
                      <a:pt x="108" y="176"/>
                      <a:pt x="109" y="179"/>
                      <a:pt x="108" y="182"/>
                    </a:cubicBezTo>
                    <a:cubicBezTo>
                      <a:pt x="107" y="182"/>
                      <a:pt x="107" y="181"/>
                      <a:pt x="106" y="182"/>
                    </a:cubicBezTo>
                    <a:cubicBezTo>
                      <a:pt x="106" y="183"/>
                      <a:pt x="107" y="183"/>
                      <a:pt x="107" y="184"/>
                    </a:cubicBezTo>
                    <a:cubicBezTo>
                      <a:pt x="107" y="185"/>
                      <a:pt x="105" y="186"/>
                      <a:pt x="105" y="187"/>
                    </a:cubicBezTo>
                    <a:cubicBezTo>
                      <a:pt x="104" y="187"/>
                      <a:pt x="103" y="187"/>
                      <a:pt x="103" y="186"/>
                    </a:cubicBezTo>
                    <a:cubicBezTo>
                      <a:pt x="103" y="186"/>
                      <a:pt x="103" y="187"/>
                      <a:pt x="103" y="188"/>
                    </a:cubicBezTo>
                    <a:cubicBezTo>
                      <a:pt x="100" y="188"/>
                      <a:pt x="99" y="189"/>
                      <a:pt x="97" y="190"/>
                    </a:cubicBezTo>
                    <a:cubicBezTo>
                      <a:pt x="97" y="192"/>
                      <a:pt x="99" y="192"/>
                      <a:pt x="99" y="193"/>
                    </a:cubicBezTo>
                    <a:cubicBezTo>
                      <a:pt x="97" y="194"/>
                      <a:pt x="96" y="193"/>
                      <a:pt x="95" y="191"/>
                    </a:cubicBezTo>
                    <a:cubicBezTo>
                      <a:pt x="95" y="191"/>
                      <a:pt x="95" y="193"/>
                      <a:pt x="95" y="193"/>
                    </a:cubicBezTo>
                    <a:cubicBezTo>
                      <a:pt x="93" y="192"/>
                      <a:pt x="90" y="192"/>
                      <a:pt x="90" y="189"/>
                    </a:cubicBezTo>
                    <a:cubicBezTo>
                      <a:pt x="92" y="189"/>
                      <a:pt x="93" y="190"/>
                      <a:pt x="94" y="191"/>
                    </a:cubicBezTo>
                    <a:cubicBezTo>
                      <a:pt x="94" y="189"/>
                      <a:pt x="95" y="189"/>
                      <a:pt x="96" y="188"/>
                    </a:cubicBezTo>
                    <a:cubicBezTo>
                      <a:pt x="97" y="188"/>
                      <a:pt x="94" y="189"/>
                      <a:pt x="96" y="189"/>
                    </a:cubicBezTo>
                    <a:cubicBezTo>
                      <a:pt x="97" y="189"/>
                      <a:pt x="97" y="188"/>
                      <a:pt x="97" y="188"/>
                    </a:cubicBezTo>
                    <a:cubicBezTo>
                      <a:pt x="96" y="188"/>
                      <a:pt x="97" y="187"/>
                      <a:pt x="96" y="187"/>
                    </a:cubicBezTo>
                    <a:moveTo>
                      <a:pt x="118" y="58"/>
                    </a:moveTo>
                    <a:cubicBezTo>
                      <a:pt x="117" y="58"/>
                      <a:pt x="118" y="59"/>
                      <a:pt x="117" y="59"/>
                    </a:cubicBezTo>
                    <a:cubicBezTo>
                      <a:pt x="117" y="60"/>
                      <a:pt x="116" y="60"/>
                      <a:pt x="116" y="61"/>
                    </a:cubicBezTo>
                    <a:cubicBezTo>
                      <a:pt x="116" y="61"/>
                      <a:pt x="117" y="60"/>
                      <a:pt x="117" y="61"/>
                    </a:cubicBezTo>
                    <a:cubicBezTo>
                      <a:pt x="117" y="62"/>
                      <a:pt x="115" y="62"/>
                      <a:pt x="116" y="62"/>
                    </a:cubicBezTo>
                    <a:cubicBezTo>
                      <a:pt x="117" y="62"/>
                      <a:pt x="119" y="62"/>
                      <a:pt x="119" y="61"/>
                    </a:cubicBezTo>
                    <a:cubicBezTo>
                      <a:pt x="120" y="61"/>
                      <a:pt x="118" y="61"/>
                      <a:pt x="118" y="60"/>
                    </a:cubicBezTo>
                    <a:cubicBezTo>
                      <a:pt x="119" y="59"/>
                      <a:pt x="119" y="57"/>
                      <a:pt x="121" y="57"/>
                    </a:cubicBezTo>
                    <a:cubicBezTo>
                      <a:pt x="121" y="57"/>
                      <a:pt x="122" y="57"/>
                      <a:pt x="123" y="56"/>
                    </a:cubicBezTo>
                    <a:cubicBezTo>
                      <a:pt x="118" y="55"/>
                      <a:pt x="114" y="54"/>
                      <a:pt x="109" y="53"/>
                    </a:cubicBezTo>
                    <a:cubicBezTo>
                      <a:pt x="109" y="50"/>
                      <a:pt x="107" y="50"/>
                      <a:pt x="107" y="47"/>
                    </a:cubicBezTo>
                    <a:cubicBezTo>
                      <a:pt x="103" y="47"/>
                      <a:pt x="102" y="50"/>
                      <a:pt x="101" y="52"/>
                    </a:cubicBezTo>
                    <a:cubicBezTo>
                      <a:pt x="99" y="52"/>
                      <a:pt x="97" y="52"/>
                      <a:pt x="96" y="51"/>
                    </a:cubicBezTo>
                    <a:cubicBezTo>
                      <a:pt x="96" y="51"/>
                      <a:pt x="96" y="51"/>
                      <a:pt x="96" y="51"/>
                    </a:cubicBezTo>
                    <a:cubicBezTo>
                      <a:pt x="96" y="50"/>
                      <a:pt x="97" y="50"/>
                      <a:pt x="97" y="49"/>
                    </a:cubicBezTo>
                    <a:cubicBezTo>
                      <a:pt x="97" y="47"/>
                      <a:pt x="96" y="46"/>
                      <a:pt x="96" y="44"/>
                    </a:cubicBezTo>
                    <a:cubicBezTo>
                      <a:pt x="95" y="44"/>
                      <a:pt x="94" y="44"/>
                      <a:pt x="94" y="43"/>
                    </a:cubicBezTo>
                    <a:cubicBezTo>
                      <a:pt x="93" y="42"/>
                      <a:pt x="94" y="40"/>
                      <a:pt x="95" y="40"/>
                    </a:cubicBezTo>
                    <a:cubicBezTo>
                      <a:pt x="96" y="40"/>
                      <a:pt x="96" y="41"/>
                      <a:pt x="97" y="41"/>
                    </a:cubicBezTo>
                    <a:cubicBezTo>
                      <a:pt x="99" y="39"/>
                      <a:pt x="96" y="37"/>
                      <a:pt x="94" y="37"/>
                    </a:cubicBezTo>
                    <a:cubicBezTo>
                      <a:pt x="94" y="36"/>
                      <a:pt x="94" y="34"/>
                      <a:pt x="95" y="34"/>
                    </a:cubicBezTo>
                    <a:cubicBezTo>
                      <a:pt x="96" y="34"/>
                      <a:pt x="96" y="35"/>
                      <a:pt x="96" y="35"/>
                    </a:cubicBezTo>
                    <a:cubicBezTo>
                      <a:pt x="97" y="34"/>
                      <a:pt x="96" y="33"/>
                      <a:pt x="97" y="34"/>
                    </a:cubicBezTo>
                    <a:cubicBezTo>
                      <a:pt x="99" y="35"/>
                      <a:pt x="99" y="37"/>
                      <a:pt x="99" y="39"/>
                    </a:cubicBezTo>
                    <a:cubicBezTo>
                      <a:pt x="101" y="38"/>
                      <a:pt x="103" y="35"/>
                      <a:pt x="105" y="34"/>
                    </a:cubicBezTo>
                    <a:cubicBezTo>
                      <a:pt x="105" y="32"/>
                      <a:pt x="105" y="29"/>
                      <a:pt x="106" y="28"/>
                    </a:cubicBezTo>
                    <a:cubicBezTo>
                      <a:pt x="107" y="27"/>
                      <a:pt x="107" y="29"/>
                      <a:pt x="107" y="29"/>
                    </a:cubicBezTo>
                    <a:cubicBezTo>
                      <a:pt x="107" y="28"/>
                      <a:pt x="108" y="28"/>
                      <a:pt x="109" y="28"/>
                    </a:cubicBezTo>
                    <a:cubicBezTo>
                      <a:pt x="109" y="29"/>
                      <a:pt x="109" y="29"/>
                      <a:pt x="109" y="29"/>
                    </a:cubicBezTo>
                    <a:cubicBezTo>
                      <a:pt x="110" y="29"/>
                      <a:pt x="109" y="27"/>
                      <a:pt x="109" y="27"/>
                    </a:cubicBezTo>
                    <a:cubicBezTo>
                      <a:pt x="108" y="27"/>
                      <a:pt x="108" y="28"/>
                      <a:pt x="107" y="27"/>
                    </a:cubicBezTo>
                    <a:cubicBezTo>
                      <a:pt x="107" y="27"/>
                      <a:pt x="107" y="27"/>
                      <a:pt x="107" y="26"/>
                    </a:cubicBezTo>
                    <a:cubicBezTo>
                      <a:pt x="107" y="26"/>
                      <a:pt x="108" y="26"/>
                      <a:pt x="108" y="25"/>
                    </a:cubicBezTo>
                    <a:cubicBezTo>
                      <a:pt x="107" y="25"/>
                      <a:pt x="106" y="24"/>
                      <a:pt x="106" y="23"/>
                    </a:cubicBezTo>
                    <a:cubicBezTo>
                      <a:pt x="103" y="22"/>
                      <a:pt x="102" y="24"/>
                      <a:pt x="99" y="24"/>
                    </a:cubicBezTo>
                    <a:cubicBezTo>
                      <a:pt x="99" y="24"/>
                      <a:pt x="99" y="24"/>
                      <a:pt x="99" y="23"/>
                    </a:cubicBezTo>
                    <a:cubicBezTo>
                      <a:pt x="99" y="23"/>
                      <a:pt x="101" y="23"/>
                      <a:pt x="100" y="22"/>
                    </a:cubicBezTo>
                    <a:cubicBezTo>
                      <a:pt x="96" y="23"/>
                      <a:pt x="93" y="21"/>
                      <a:pt x="92" y="17"/>
                    </a:cubicBezTo>
                    <a:cubicBezTo>
                      <a:pt x="91" y="18"/>
                      <a:pt x="90" y="20"/>
                      <a:pt x="90" y="21"/>
                    </a:cubicBezTo>
                    <a:cubicBezTo>
                      <a:pt x="89" y="21"/>
                      <a:pt x="89" y="21"/>
                      <a:pt x="89" y="21"/>
                    </a:cubicBezTo>
                    <a:cubicBezTo>
                      <a:pt x="87" y="16"/>
                      <a:pt x="91" y="16"/>
                      <a:pt x="92" y="13"/>
                    </a:cubicBezTo>
                    <a:cubicBezTo>
                      <a:pt x="88" y="13"/>
                      <a:pt x="88" y="18"/>
                      <a:pt x="85" y="18"/>
                    </a:cubicBezTo>
                    <a:cubicBezTo>
                      <a:pt x="87" y="14"/>
                      <a:pt x="89" y="11"/>
                      <a:pt x="93" y="10"/>
                    </a:cubicBezTo>
                    <a:cubicBezTo>
                      <a:pt x="94" y="11"/>
                      <a:pt x="95" y="11"/>
                      <a:pt x="96" y="11"/>
                    </a:cubicBezTo>
                    <a:cubicBezTo>
                      <a:pt x="96" y="12"/>
                      <a:pt x="97" y="13"/>
                      <a:pt x="97" y="15"/>
                    </a:cubicBezTo>
                    <a:cubicBezTo>
                      <a:pt x="99" y="14"/>
                      <a:pt x="104" y="14"/>
                      <a:pt x="104" y="11"/>
                    </a:cubicBezTo>
                    <a:cubicBezTo>
                      <a:pt x="102" y="11"/>
                      <a:pt x="102" y="12"/>
                      <a:pt x="101" y="12"/>
                    </a:cubicBezTo>
                    <a:cubicBezTo>
                      <a:pt x="101" y="10"/>
                      <a:pt x="102" y="10"/>
                      <a:pt x="104" y="10"/>
                    </a:cubicBezTo>
                    <a:cubicBezTo>
                      <a:pt x="104" y="8"/>
                      <a:pt x="106" y="8"/>
                      <a:pt x="107" y="8"/>
                    </a:cubicBezTo>
                    <a:cubicBezTo>
                      <a:pt x="108" y="8"/>
                      <a:pt x="108" y="7"/>
                      <a:pt x="109" y="7"/>
                    </a:cubicBezTo>
                    <a:cubicBezTo>
                      <a:pt x="109" y="6"/>
                      <a:pt x="109" y="6"/>
                      <a:pt x="109" y="6"/>
                    </a:cubicBezTo>
                    <a:cubicBezTo>
                      <a:pt x="110" y="5"/>
                      <a:pt x="112" y="5"/>
                      <a:pt x="112" y="4"/>
                    </a:cubicBezTo>
                    <a:cubicBezTo>
                      <a:pt x="111" y="4"/>
                      <a:pt x="111" y="3"/>
                      <a:pt x="110" y="4"/>
                    </a:cubicBezTo>
                    <a:cubicBezTo>
                      <a:pt x="108" y="4"/>
                      <a:pt x="108" y="6"/>
                      <a:pt x="106" y="6"/>
                    </a:cubicBezTo>
                    <a:cubicBezTo>
                      <a:pt x="106" y="6"/>
                      <a:pt x="106" y="6"/>
                      <a:pt x="106" y="6"/>
                    </a:cubicBezTo>
                    <a:cubicBezTo>
                      <a:pt x="106" y="5"/>
                      <a:pt x="107" y="5"/>
                      <a:pt x="107" y="4"/>
                    </a:cubicBezTo>
                    <a:cubicBezTo>
                      <a:pt x="104" y="2"/>
                      <a:pt x="100" y="2"/>
                      <a:pt x="96" y="3"/>
                    </a:cubicBezTo>
                    <a:cubicBezTo>
                      <a:pt x="96" y="2"/>
                      <a:pt x="96" y="1"/>
                      <a:pt x="95" y="1"/>
                    </a:cubicBezTo>
                    <a:cubicBezTo>
                      <a:pt x="94" y="2"/>
                      <a:pt x="94" y="3"/>
                      <a:pt x="94" y="3"/>
                    </a:cubicBezTo>
                    <a:cubicBezTo>
                      <a:pt x="96" y="3"/>
                      <a:pt x="99" y="4"/>
                      <a:pt x="101" y="6"/>
                    </a:cubicBezTo>
                    <a:cubicBezTo>
                      <a:pt x="102" y="5"/>
                      <a:pt x="102" y="5"/>
                      <a:pt x="103" y="5"/>
                    </a:cubicBezTo>
                    <a:cubicBezTo>
                      <a:pt x="104" y="5"/>
                      <a:pt x="104" y="4"/>
                      <a:pt x="105" y="4"/>
                    </a:cubicBezTo>
                    <a:cubicBezTo>
                      <a:pt x="106" y="4"/>
                      <a:pt x="106" y="5"/>
                      <a:pt x="106" y="5"/>
                    </a:cubicBezTo>
                    <a:cubicBezTo>
                      <a:pt x="105" y="6"/>
                      <a:pt x="105" y="7"/>
                      <a:pt x="104" y="8"/>
                    </a:cubicBezTo>
                    <a:cubicBezTo>
                      <a:pt x="103" y="8"/>
                      <a:pt x="104" y="6"/>
                      <a:pt x="103" y="7"/>
                    </a:cubicBezTo>
                    <a:cubicBezTo>
                      <a:pt x="102" y="7"/>
                      <a:pt x="102" y="7"/>
                      <a:pt x="101" y="7"/>
                    </a:cubicBezTo>
                    <a:cubicBezTo>
                      <a:pt x="99" y="6"/>
                      <a:pt x="98" y="5"/>
                      <a:pt x="96" y="5"/>
                    </a:cubicBezTo>
                    <a:cubicBezTo>
                      <a:pt x="86" y="8"/>
                      <a:pt x="83" y="18"/>
                      <a:pt x="81" y="29"/>
                    </a:cubicBezTo>
                    <a:cubicBezTo>
                      <a:pt x="82" y="29"/>
                      <a:pt x="82" y="28"/>
                      <a:pt x="83" y="29"/>
                    </a:cubicBezTo>
                    <a:cubicBezTo>
                      <a:pt x="81" y="30"/>
                      <a:pt x="82" y="34"/>
                      <a:pt x="81" y="34"/>
                    </a:cubicBezTo>
                    <a:cubicBezTo>
                      <a:pt x="80" y="34"/>
                      <a:pt x="80" y="33"/>
                      <a:pt x="79" y="32"/>
                    </a:cubicBezTo>
                    <a:cubicBezTo>
                      <a:pt x="79" y="34"/>
                      <a:pt x="78" y="35"/>
                      <a:pt x="79" y="36"/>
                    </a:cubicBezTo>
                    <a:cubicBezTo>
                      <a:pt x="80" y="37"/>
                      <a:pt x="80" y="35"/>
                      <a:pt x="82" y="35"/>
                    </a:cubicBezTo>
                    <a:cubicBezTo>
                      <a:pt x="82" y="35"/>
                      <a:pt x="82" y="36"/>
                      <a:pt x="82" y="37"/>
                    </a:cubicBezTo>
                    <a:cubicBezTo>
                      <a:pt x="80" y="37"/>
                      <a:pt x="81" y="39"/>
                      <a:pt x="78" y="39"/>
                    </a:cubicBezTo>
                    <a:cubicBezTo>
                      <a:pt x="78" y="40"/>
                      <a:pt x="78" y="41"/>
                      <a:pt x="78" y="42"/>
                    </a:cubicBezTo>
                    <a:cubicBezTo>
                      <a:pt x="74" y="45"/>
                      <a:pt x="76" y="53"/>
                      <a:pt x="72" y="56"/>
                    </a:cubicBezTo>
                    <a:cubicBezTo>
                      <a:pt x="73" y="55"/>
                      <a:pt x="73" y="57"/>
                      <a:pt x="73" y="57"/>
                    </a:cubicBezTo>
                    <a:cubicBezTo>
                      <a:pt x="72" y="57"/>
                      <a:pt x="71" y="57"/>
                      <a:pt x="71" y="57"/>
                    </a:cubicBezTo>
                    <a:cubicBezTo>
                      <a:pt x="71" y="56"/>
                      <a:pt x="72" y="56"/>
                      <a:pt x="71" y="56"/>
                    </a:cubicBezTo>
                    <a:cubicBezTo>
                      <a:pt x="70" y="57"/>
                      <a:pt x="67" y="57"/>
                      <a:pt x="66" y="59"/>
                    </a:cubicBezTo>
                    <a:cubicBezTo>
                      <a:pt x="66" y="59"/>
                      <a:pt x="68" y="58"/>
                      <a:pt x="68" y="59"/>
                    </a:cubicBezTo>
                    <a:cubicBezTo>
                      <a:pt x="68" y="60"/>
                      <a:pt x="68" y="60"/>
                      <a:pt x="68" y="60"/>
                    </a:cubicBezTo>
                    <a:cubicBezTo>
                      <a:pt x="67" y="61"/>
                      <a:pt x="66" y="60"/>
                      <a:pt x="66" y="61"/>
                    </a:cubicBezTo>
                    <a:cubicBezTo>
                      <a:pt x="66" y="60"/>
                      <a:pt x="64" y="60"/>
                      <a:pt x="65" y="59"/>
                    </a:cubicBezTo>
                    <a:cubicBezTo>
                      <a:pt x="64" y="59"/>
                      <a:pt x="63" y="60"/>
                      <a:pt x="62" y="61"/>
                    </a:cubicBezTo>
                    <a:cubicBezTo>
                      <a:pt x="64" y="60"/>
                      <a:pt x="66" y="62"/>
                      <a:pt x="65" y="64"/>
                    </a:cubicBezTo>
                    <a:cubicBezTo>
                      <a:pt x="64" y="65"/>
                      <a:pt x="64" y="62"/>
                      <a:pt x="64" y="62"/>
                    </a:cubicBezTo>
                    <a:cubicBezTo>
                      <a:pt x="63" y="62"/>
                      <a:pt x="62" y="61"/>
                      <a:pt x="61" y="61"/>
                    </a:cubicBezTo>
                    <a:cubicBezTo>
                      <a:pt x="59" y="62"/>
                      <a:pt x="57" y="64"/>
                      <a:pt x="57" y="66"/>
                    </a:cubicBezTo>
                    <a:cubicBezTo>
                      <a:pt x="57" y="66"/>
                      <a:pt x="58" y="66"/>
                      <a:pt x="58" y="67"/>
                    </a:cubicBezTo>
                    <a:cubicBezTo>
                      <a:pt x="58" y="67"/>
                      <a:pt x="58" y="68"/>
                      <a:pt x="58" y="68"/>
                    </a:cubicBezTo>
                    <a:cubicBezTo>
                      <a:pt x="59" y="67"/>
                      <a:pt x="60" y="68"/>
                      <a:pt x="61" y="69"/>
                    </a:cubicBezTo>
                    <a:cubicBezTo>
                      <a:pt x="62" y="69"/>
                      <a:pt x="63" y="68"/>
                      <a:pt x="63" y="66"/>
                    </a:cubicBezTo>
                    <a:cubicBezTo>
                      <a:pt x="66" y="65"/>
                      <a:pt x="70" y="63"/>
                      <a:pt x="74" y="65"/>
                    </a:cubicBezTo>
                    <a:cubicBezTo>
                      <a:pt x="73" y="63"/>
                      <a:pt x="72" y="61"/>
                      <a:pt x="70" y="61"/>
                    </a:cubicBezTo>
                    <a:cubicBezTo>
                      <a:pt x="70" y="60"/>
                      <a:pt x="70" y="60"/>
                      <a:pt x="70" y="60"/>
                    </a:cubicBezTo>
                    <a:cubicBezTo>
                      <a:pt x="71" y="61"/>
                      <a:pt x="70" y="60"/>
                      <a:pt x="72" y="60"/>
                    </a:cubicBezTo>
                    <a:cubicBezTo>
                      <a:pt x="73" y="61"/>
                      <a:pt x="75" y="61"/>
                      <a:pt x="75" y="64"/>
                    </a:cubicBezTo>
                    <a:cubicBezTo>
                      <a:pt x="76" y="64"/>
                      <a:pt x="77" y="64"/>
                      <a:pt x="78" y="65"/>
                    </a:cubicBezTo>
                    <a:cubicBezTo>
                      <a:pt x="78" y="63"/>
                      <a:pt x="78" y="63"/>
                      <a:pt x="78" y="62"/>
                    </a:cubicBezTo>
                    <a:cubicBezTo>
                      <a:pt x="78" y="63"/>
                      <a:pt x="80" y="62"/>
                      <a:pt x="80" y="62"/>
                    </a:cubicBezTo>
                    <a:cubicBezTo>
                      <a:pt x="79" y="62"/>
                      <a:pt x="79" y="61"/>
                      <a:pt x="79" y="60"/>
                    </a:cubicBezTo>
                    <a:cubicBezTo>
                      <a:pt x="80" y="60"/>
                      <a:pt x="80" y="59"/>
                      <a:pt x="82" y="59"/>
                    </a:cubicBezTo>
                    <a:cubicBezTo>
                      <a:pt x="82" y="60"/>
                      <a:pt x="81" y="60"/>
                      <a:pt x="81" y="60"/>
                    </a:cubicBezTo>
                    <a:cubicBezTo>
                      <a:pt x="85" y="60"/>
                      <a:pt x="91" y="58"/>
                      <a:pt x="92" y="62"/>
                    </a:cubicBezTo>
                    <a:cubicBezTo>
                      <a:pt x="93" y="63"/>
                      <a:pt x="93" y="62"/>
                      <a:pt x="94" y="62"/>
                    </a:cubicBezTo>
                    <a:cubicBezTo>
                      <a:pt x="94" y="61"/>
                      <a:pt x="94" y="61"/>
                      <a:pt x="93" y="59"/>
                    </a:cubicBezTo>
                    <a:cubicBezTo>
                      <a:pt x="94" y="59"/>
                      <a:pt x="94" y="59"/>
                      <a:pt x="95" y="59"/>
                    </a:cubicBezTo>
                    <a:cubicBezTo>
                      <a:pt x="94" y="58"/>
                      <a:pt x="95" y="57"/>
                      <a:pt x="95" y="56"/>
                    </a:cubicBezTo>
                    <a:cubicBezTo>
                      <a:pt x="96" y="57"/>
                      <a:pt x="97" y="56"/>
                      <a:pt x="98" y="56"/>
                    </a:cubicBezTo>
                    <a:cubicBezTo>
                      <a:pt x="98" y="57"/>
                      <a:pt x="98" y="57"/>
                      <a:pt x="98" y="58"/>
                    </a:cubicBezTo>
                    <a:cubicBezTo>
                      <a:pt x="99" y="57"/>
                      <a:pt x="98" y="59"/>
                      <a:pt x="99" y="59"/>
                    </a:cubicBezTo>
                    <a:cubicBezTo>
                      <a:pt x="100" y="59"/>
                      <a:pt x="102" y="59"/>
                      <a:pt x="102" y="58"/>
                    </a:cubicBezTo>
                    <a:cubicBezTo>
                      <a:pt x="104" y="60"/>
                      <a:pt x="107" y="60"/>
                      <a:pt x="110" y="60"/>
                    </a:cubicBezTo>
                    <a:cubicBezTo>
                      <a:pt x="110" y="61"/>
                      <a:pt x="111" y="61"/>
                      <a:pt x="111" y="62"/>
                    </a:cubicBezTo>
                    <a:cubicBezTo>
                      <a:pt x="112" y="62"/>
                      <a:pt x="113" y="61"/>
                      <a:pt x="113" y="60"/>
                    </a:cubicBezTo>
                    <a:cubicBezTo>
                      <a:pt x="115" y="60"/>
                      <a:pt x="115" y="59"/>
                      <a:pt x="116" y="58"/>
                    </a:cubicBezTo>
                    <a:cubicBezTo>
                      <a:pt x="116" y="58"/>
                      <a:pt x="114" y="58"/>
                      <a:pt x="115" y="57"/>
                    </a:cubicBezTo>
                    <a:cubicBezTo>
                      <a:pt x="115" y="56"/>
                      <a:pt x="116" y="56"/>
                      <a:pt x="116" y="56"/>
                    </a:cubicBezTo>
                    <a:cubicBezTo>
                      <a:pt x="115" y="56"/>
                      <a:pt x="115" y="54"/>
                      <a:pt x="116" y="54"/>
                    </a:cubicBezTo>
                    <a:cubicBezTo>
                      <a:pt x="116" y="55"/>
                      <a:pt x="116" y="56"/>
                      <a:pt x="116" y="56"/>
                    </a:cubicBezTo>
                    <a:cubicBezTo>
                      <a:pt x="117" y="56"/>
                      <a:pt x="118" y="56"/>
                      <a:pt x="118" y="58"/>
                    </a:cubicBezTo>
                    <a:moveTo>
                      <a:pt x="89" y="6"/>
                    </a:moveTo>
                    <a:cubicBezTo>
                      <a:pt x="89" y="6"/>
                      <a:pt x="89" y="4"/>
                      <a:pt x="88" y="5"/>
                    </a:cubicBezTo>
                    <a:cubicBezTo>
                      <a:pt x="88" y="5"/>
                      <a:pt x="88" y="5"/>
                      <a:pt x="88" y="6"/>
                    </a:cubicBezTo>
                    <a:cubicBezTo>
                      <a:pt x="89" y="8"/>
                      <a:pt x="92" y="6"/>
                      <a:pt x="92" y="5"/>
                    </a:cubicBezTo>
                    <a:cubicBezTo>
                      <a:pt x="91" y="5"/>
                      <a:pt x="91" y="6"/>
                      <a:pt x="89" y="6"/>
                    </a:cubicBezTo>
                    <a:moveTo>
                      <a:pt x="105" y="11"/>
                    </a:moveTo>
                    <a:cubicBezTo>
                      <a:pt x="106" y="12"/>
                      <a:pt x="103" y="14"/>
                      <a:pt x="105" y="16"/>
                    </a:cubicBezTo>
                    <a:cubicBezTo>
                      <a:pt x="104" y="16"/>
                      <a:pt x="104" y="17"/>
                      <a:pt x="104" y="17"/>
                    </a:cubicBezTo>
                    <a:cubicBezTo>
                      <a:pt x="104" y="19"/>
                      <a:pt x="101" y="21"/>
                      <a:pt x="101" y="22"/>
                    </a:cubicBezTo>
                    <a:cubicBezTo>
                      <a:pt x="104" y="20"/>
                      <a:pt x="104" y="16"/>
                      <a:pt x="108" y="15"/>
                    </a:cubicBezTo>
                    <a:cubicBezTo>
                      <a:pt x="108" y="14"/>
                      <a:pt x="106" y="14"/>
                      <a:pt x="106" y="12"/>
                    </a:cubicBezTo>
                    <a:cubicBezTo>
                      <a:pt x="107" y="12"/>
                      <a:pt x="108" y="13"/>
                      <a:pt x="109" y="13"/>
                    </a:cubicBezTo>
                    <a:cubicBezTo>
                      <a:pt x="110" y="10"/>
                      <a:pt x="106" y="10"/>
                      <a:pt x="105" y="11"/>
                    </a:cubicBezTo>
                    <a:moveTo>
                      <a:pt x="94" y="16"/>
                    </a:moveTo>
                    <a:cubicBezTo>
                      <a:pt x="95" y="16"/>
                      <a:pt x="96" y="16"/>
                      <a:pt x="96" y="15"/>
                    </a:cubicBezTo>
                    <a:cubicBezTo>
                      <a:pt x="95" y="14"/>
                      <a:pt x="94" y="14"/>
                      <a:pt x="95" y="12"/>
                    </a:cubicBezTo>
                    <a:cubicBezTo>
                      <a:pt x="94" y="12"/>
                      <a:pt x="94" y="12"/>
                      <a:pt x="93" y="12"/>
                    </a:cubicBezTo>
                    <a:cubicBezTo>
                      <a:pt x="93" y="13"/>
                      <a:pt x="93" y="15"/>
                      <a:pt x="94" y="16"/>
                    </a:cubicBezTo>
                    <a:moveTo>
                      <a:pt x="104" y="21"/>
                    </a:moveTo>
                    <a:cubicBezTo>
                      <a:pt x="105" y="21"/>
                      <a:pt x="104" y="22"/>
                      <a:pt x="105" y="22"/>
                    </a:cubicBezTo>
                    <a:cubicBezTo>
                      <a:pt x="106" y="22"/>
                      <a:pt x="107" y="21"/>
                      <a:pt x="106" y="19"/>
                    </a:cubicBezTo>
                    <a:cubicBezTo>
                      <a:pt x="105" y="18"/>
                      <a:pt x="104" y="20"/>
                      <a:pt x="104" y="21"/>
                    </a:cubicBezTo>
                    <a:moveTo>
                      <a:pt x="100" y="51"/>
                    </a:moveTo>
                    <a:cubicBezTo>
                      <a:pt x="102" y="50"/>
                      <a:pt x="101" y="44"/>
                      <a:pt x="98" y="45"/>
                    </a:cubicBezTo>
                    <a:cubicBezTo>
                      <a:pt x="97" y="46"/>
                      <a:pt x="98" y="51"/>
                      <a:pt x="100" y="51"/>
                    </a:cubicBezTo>
                    <a:moveTo>
                      <a:pt x="96" y="60"/>
                    </a:moveTo>
                    <a:cubicBezTo>
                      <a:pt x="96" y="61"/>
                      <a:pt x="95" y="61"/>
                      <a:pt x="96" y="62"/>
                    </a:cubicBezTo>
                    <a:cubicBezTo>
                      <a:pt x="97" y="61"/>
                      <a:pt x="98" y="60"/>
                      <a:pt x="98" y="59"/>
                    </a:cubicBezTo>
                    <a:cubicBezTo>
                      <a:pt x="97" y="59"/>
                      <a:pt x="97" y="60"/>
                      <a:pt x="96" y="60"/>
                    </a:cubicBezTo>
                    <a:moveTo>
                      <a:pt x="127" y="60"/>
                    </a:moveTo>
                    <a:cubicBezTo>
                      <a:pt x="127" y="60"/>
                      <a:pt x="127" y="59"/>
                      <a:pt x="126" y="59"/>
                    </a:cubicBezTo>
                    <a:cubicBezTo>
                      <a:pt x="125" y="60"/>
                      <a:pt x="124" y="60"/>
                      <a:pt x="127" y="60"/>
                    </a:cubicBezTo>
                    <a:moveTo>
                      <a:pt x="101" y="62"/>
                    </a:moveTo>
                    <a:cubicBezTo>
                      <a:pt x="100" y="62"/>
                      <a:pt x="100" y="63"/>
                      <a:pt x="99" y="62"/>
                    </a:cubicBezTo>
                    <a:cubicBezTo>
                      <a:pt x="100" y="63"/>
                      <a:pt x="99" y="64"/>
                      <a:pt x="100" y="64"/>
                    </a:cubicBezTo>
                    <a:cubicBezTo>
                      <a:pt x="100" y="63"/>
                      <a:pt x="101" y="62"/>
                      <a:pt x="103" y="62"/>
                    </a:cubicBezTo>
                    <a:cubicBezTo>
                      <a:pt x="102" y="62"/>
                      <a:pt x="103" y="62"/>
                      <a:pt x="103" y="61"/>
                    </a:cubicBezTo>
                    <a:cubicBezTo>
                      <a:pt x="102" y="61"/>
                      <a:pt x="101" y="60"/>
                      <a:pt x="101" y="61"/>
                    </a:cubicBezTo>
                    <a:cubicBezTo>
                      <a:pt x="101" y="61"/>
                      <a:pt x="101" y="62"/>
                      <a:pt x="101" y="62"/>
                    </a:cubicBezTo>
                    <a:moveTo>
                      <a:pt x="83" y="62"/>
                    </a:moveTo>
                    <a:cubicBezTo>
                      <a:pt x="84" y="61"/>
                      <a:pt x="81" y="62"/>
                      <a:pt x="81" y="62"/>
                    </a:cubicBezTo>
                    <a:cubicBezTo>
                      <a:pt x="82" y="62"/>
                      <a:pt x="83" y="62"/>
                      <a:pt x="83" y="62"/>
                    </a:cubicBezTo>
                    <a:moveTo>
                      <a:pt x="103" y="61"/>
                    </a:moveTo>
                    <a:cubicBezTo>
                      <a:pt x="104" y="61"/>
                      <a:pt x="104" y="62"/>
                      <a:pt x="104" y="63"/>
                    </a:cubicBezTo>
                    <a:cubicBezTo>
                      <a:pt x="105" y="62"/>
                      <a:pt x="105" y="62"/>
                      <a:pt x="105" y="62"/>
                    </a:cubicBezTo>
                    <a:cubicBezTo>
                      <a:pt x="105" y="62"/>
                      <a:pt x="105" y="62"/>
                      <a:pt x="106" y="61"/>
                    </a:cubicBezTo>
                    <a:cubicBezTo>
                      <a:pt x="105" y="62"/>
                      <a:pt x="104" y="60"/>
                      <a:pt x="103" y="61"/>
                    </a:cubicBezTo>
                    <a:moveTo>
                      <a:pt x="98" y="63"/>
                    </a:moveTo>
                    <a:cubicBezTo>
                      <a:pt x="98" y="62"/>
                      <a:pt x="99" y="62"/>
                      <a:pt x="99" y="61"/>
                    </a:cubicBezTo>
                    <a:cubicBezTo>
                      <a:pt x="98" y="61"/>
                      <a:pt x="97" y="62"/>
                      <a:pt x="98" y="63"/>
                    </a:cubicBezTo>
                    <a:moveTo>
                      <a:pt x="91" y="64"/>
                    </a:moveTo>
                    <a:cubicBezTo>
                      <a:pt x="91" y="63"/>
                      <a:pt x="90" y="62"/>
                      <a:pt x="90" y="62"/>
                    </a:cubicBezTo>
                    <a:cubicBezTo>
                      <a:pt x="89" y="64"/>
                      <a:pt x="84" y="63"/>
                      <a:pt x="84" y="62"/>
                    </a:cubicBezTo>
                    <a:cubicBezTo>
                      <a:pt x="84" y="63"/>
                      <a:pt x="84" y="64"/>
                      <a:pt x="84" y="64"/>
                    </a:cubicBezTo>
                    <a:cubicBezTo>
                      <a:pt x="83" y="63"/>
                      <a:pt x="80" y="63"/>
                      <a:pt x="80" y="65"/>
                    </a:cubicBezTo>
                    <a:cubicBezTo>
                      <a:pt x="83" y="63"/>
                      <a:pt x="85" y="66"/>
                      <a:pt x="86" y="63"/>
                    </a:cubicBezTo>
                    <a:cubicBezTo>
                      <a:pt x="87" y="63"/>
                      <a:pt x="87" y="64"/>
                      <a:pt x="89" y="64"/>
                    </a:cubicBezTo>
                    <a:cubicBezTo>
                      <a:pt x="89" y="63"/>
                      <a:pt x="90" y="63"/>
                      <a:pt x="91" y="64"/>
                    </a:cubicBezTo>
                    <a:moveTo>
                      <a:pt x="110" y="63"/>
                    </a:moveTo>
                    <a:cubicBezTo>
                      <a:pt x="110" y="63"/>
                      <a:pt x="109" y="62"/>
                      <a:pt x="109" y="62"/>
                    </a:cubicBezTo>
                    <a:cubicBezTo>
                      <a:pt x="109" y="63"/>
                      <a:pt x="109" y="63"/>
                      <a:pt x="110" y="63"/>
                    </a:cubicBezTo>
                    <a:moveTo>
                      <a:pt x="122" y="61"/>
                    </a:moveTo>
                    <a:cubicBezTo>
                      <a:pt x="122" y="62"/>
                      <a:pt x="121" y="61"/>
                      <a:pt x="120" y="62"/>
                    </a:cubicBezTo>
                    <a:cubicBezTo>
                      <a:pt x="121" y="62"/>
                      <a:pt x="123" y="63"/>
                      <a:pt x="122" y="61"/>
                    </a:cubicBezTo>
                    <a:moveTo>
                      <a:pt x="124" y="63"/>
                    </a:moveTo>
                    <a:cubicBezTo>
                      <a:pt x="125" y="64"/>
                      <a:pt x="126" y="64"/>
                      <a:pt x="127" y="64"/>
                    </a:cubicBezTo>
                    <a:cubicBezTo>
                      <a:pt x="128" y="63"/>
                      <a:pt x="127" y="62"/>
                      <a:pt x="126" y="61"/>
                    </a:cubicBezTo>
                    <a:cubicBezTo>
                      <a:pt x="125" y="62"/>
                      <a:pt x="125" y="63"/>
                      <a:pt x="124" y="63"/>
                    </a:cubicBezTo>
                    <a:moveTo>
                      <a:pt x="129" y="63"/>
                    </a:moveTo>
                    <a:cubicBezTo>
                      <a:pt x="129" y="62"/>
                      <a:pt x="129" y="62"/>
                      <a:pt x="128" y="62"/>
                    </a:cubicBezTo>
                    <a:cubicBezTo>
                      <a:pt x="128" y="62"/>
                      <a:pt x="128" y="63"/>
                      <a:pt x="129" y="63"/>
                    </a:cubicBezTo>
                    <a:moveTo>
                      <a:pt x="55" y="69"/>
                    </a:moveTo>
                    <a:cubicBezTo>
                      <a:pt x="56" y="69"/>
                      <a:pt x="56" y="68"/>
                      <a:pt x="56" y="67"/>
                    </a:cubicBezTo>
                    <a:cubicBezTo>
                      <a:pt x="56" y="68"/>
                      <a:pt x="55" y="68"/>
                      <a:pt x="55" y="69"/>
                    </a:cubicBezTo>
                    <a:moveTo>
                      <a:pt x="57" y="71"/>
                    </a:moveTo>
                    <a:cubicBezTo>
                      <a:pt x="58" y="71"/>
                      <a:pt x="59" y="71"/>
                      <a:pt x="59" y="70"/>
                    </a:cubicBezTo>
                    <a:cubicBezTo>
                      <a:pt x="59" y="69"/>
                      <a:pt x="58" y="70"/>
                      <a:pt x="57" y="71"/>
                    </a:cubicBezTo>
                    <a:moveTo>
                      <a:pt x="85" y="70"/>
                    </a:moveTo>
                    <a:cubicBezTo>
                      <a:pt x="85" y="70"/>
                      <a:pt x="85" y="71"/>
                      <a:pt x="84" y="71"/>
                    </a:cubicBezTo>
                    <a:cubicBezTo>
                      <a:pt x="79" y="71"/>
                      <a:pt x="73" y="73"/>
                      <a:pt x="71" y="75"/>
                    </a:cubicBezTo>
                    <a:cubicBezTo>
                      <a:pt x="72" y="75"/>
                      <a:pt x="72" y="76"/>
                      <a:pt x="72" y="76"/>
                    </a:cubicBezTo>
                    <a:cubicBezTo>
                      <a:pt x="73" y="76"/>
                      <a:pt x="73" y="75"/>
                      <a:pt x="74" y="75"/>
                    </a:cubicBezTo>
                    <a:cubicBezTo>
                      <a:pt x="76" y="76"/>
                      <a:pt x="76" y="72"/>
                      <a:pt x="78" y="74"/>
                    </a:cubicBezTo>
                    <a:cubicBezTo>
                      <a:pt x="79" y="73"/>
                      <a:pt x="79" y="73"/>
                      <a:pt x="80" y="72"/>
                    </a:cubicBezTo>
                    <a:cubicBezTo>
                      <a:pt x="81" y="72"/>
                      <a:pt x="81" y="73"/>
                      <a:pt x="82" y="73"/>
                    </a:cubicBezTo>
                    <a:cubicBezTo>
                      <a:pt x="83" y="73"/>
                      <a:pt x="83" y="72"/>
                      <a:pt x="84" y="72"/>
                    </a:cubicBezTo>
                    <a:cubicBezTo>
                      <a:pt x="85" y="73"/>
                      <a:pt x="87" y="72"/>
                      <a:pt x="89" y="71"/>
                    </a:cubicBezTo>
                    <a:cubicBezTo>
                      <a:pt x="89" y="72"/>
                      <a:pt x="90" y="72"/>
                      <a:pt x="91" y="72"/>
                    </a:cubicBezTo>
                    <a:cubicBezTo>
                      <a:pt x="91" y="71"/>
                      <a:pt x="90" y="70"/>
                      <a:pt x="91" y="70"/>
                    </a:cubicBezTo>
                    <a:cubicBezTo>
                      <a:pt x="92" y="71"/>
                      <a:pt x="94" y="72"/>
                      <a:pt x="96" y="72"/>
                    </a:cubicBezTo>
                    <a:cubicBezTo>
                      <a:pt x="96" y="71"/>
                      <a:pt x="95" y="70"/>
                      <a:pt x="97" y="70"/>
                    </a:cubicBezTo>
                    <a:cubicBezTo>
                      <a:pt x="97" y="71"/>
                      <a:pt x="97" y="72"/>
                      <a:pt x="98" y="72"/>
                    </a:cubicBezTo>
                    <a:cubicBezTo>
                      <a:pt x="99" y="72"/>
                      <a:pt x="99" y="72"/>
                      <a:pt x="99" y="72"/>
                    </a:cubicBezTo>
                    <a:cubicBezTo>
                      <a:pt x="100" y="71"/>
                      <a:pt x="100" y="71"/>
                      <a:pt x="100" y="70"/>
                    </a:cubicBezTo>
                    <a:cubicBezTo>
                      <a:pt x="95" y="68"/>
                      <a:pt x="91" y="70"/>
                      <a:pt x="85" y="70"/>
                    </a:cubicBezTo>
                    <a:moveTo>
                      <a:pt x="101" y="72"/>
                    </a:moveTo>
                    <a:cubicBezTo>
                      <a:pt x="104" y="72"/>
                      <a:pt x="104" y="72"/>
                      <a:pt x="104" y="72"/>
                    </a:cubicBezTo>
                    <a:cubicBezTo>
                      <a:pt x="104" y="70"/>
                      <a:pt x="104" y="70"/>
                      <a:pt x="104" y="70"/>
                    </a:cubicBezTo>
                    <a:cubicBezTo>
                      <a:pt x="102" y="70"/>
                      <a:pt x="100" y="70"/>
                      <a:pt x="101" y="72"/>
                    </a:cubicBezTo>
                    <a:moveTo>
                      <a:pt x="108" y="71"/>
                    </a:moveTo>
                    <a:cubicBezTo>
                      <a:pt x="108" y="70"/>
                      <a:pt x="106" y="71"/>
                      <a:pt x="105" y="71"/>
                    </a:cubicBezTo>
                    <a:cubicBezTo>
                      <a:pt x="105" y="73"/>
                      <a:pt x="108" y="73"/>
                      <a:pt x="108" y="71"/>
                    </a:cubicBezTo>
                    <a:moveTo>
                      <a:pt x="109" y="73"/>
                    </a:moveTo>
                    <a:cubicBezTo>
                      <a:pt x="110" y="73"/>
                      <a:pt x="111" y="73"/>
                      <a:pt x="112" y="73"/>
                    </a:cubicBezTo>
                    <a:cubicBezTo>
                      <a:pt x="112" y="71"/>
                      <a:pt x="111" y="71"/>
                      <a:pt x="109" y="71"/>
                    </a:cubicBezTo>
                    <a:cubicBezTo>
                      <a:pt x="109" y="72"/>
                      <a:pt x="109" y="72"/>
                      <a:pt x="109" y="73"/>
                    </a:cubicBezTo>
                    <a:moveTo>
                      <a:pt x="113" y="74"/>
                    </a:moveTo>
                    <a:cubicBezTo>
                      <a:pt x="115" y="74"/>
                      <a:pt x="115" y="73"/>
                      <a:pt x="117" y="74"/>
                    </a:cubicBezTo>
                    <a:cubicBezTo>
                      <a:pt x="116" y="74"/>
                      <a:pt x="117" y="74"/>
                      <a:pt x="117" y="75"/>
                    </a:cubicBezTo>
                    <a:cubicBezTo>
                      <a:pt x="118" y="75"/>
                      <a:pt x="118" y="75"/>
                      <a:pt x="118" y="74"/>
                    </a:cubicBezTo>
                    <a:cubicBezTo>
                      <a:pt x="117" y="73"/>
                      <a:pt x="115" y="72"/>
                      <a:pt x="113" y="72"/>
                    </a:cubicBezTo>
                    <a:cubicBezTo>
                      <a:pt x="113" y="73"/>
                      <a:pt x="113" y="73"/>
                      <a:pt x="113" y="74"/>
                    </a:cubicBezTo>
                    <a:moveTo>
                      <a:pt x="130" y="87"/>
                    </a:moveTo>
                    <a:cubicBezTo>
                      <a:pt x="131" y="87"/>
                      <a:pt x="130" y="86"/>
                      <a:pt x="130" y="85"/>
                    </a:cubicBezTo>
                    <a:cubicBezTo>
                      <a:pt x="130" y="85"/>
                      <a:pt x="129" y="84"/>
                      <a:pt x="129" y="83"/>
                    </a:cubicBezTo>
                    <a:cubicBezTo>
                      <a:pt x="126" y="82"/>
                      <a:pt x="124" y="80"/>
                      <a:pt x="122" y="78"/>
                    </a:cubicBezTo>
                    <a:cubicBezTo>
                      <a:pt x="118" y="77"/>
                      <a:pt x="115" y="76"/>
                      <a:pt x="111" y="76"/>
                    </a:cubicBezTo>
                    <a:cubicBezTo>
                      <a:pt x="111" y="75"/>
                      <a:pt x="110" y="75"/>
                      <a:pt x="109" y="75"/>
                    </a:cubicBezTo>
                    <a:cubicBezTo>
                      <a:pt x="105" y="74"/>
                      <a:pt x="100" y="74"/>
                      <a:pt x="95" y="74"/>
                    </a:cubicBezTo>
                    <a:cubicBezTo>
                      <a:pt x="95" y="75"/>
                      <a:pt x="94" y="76"/>
                      <a:pt x="93" y="76"/>
                    </a:cubicBezTo>
                    <a:cubicBezTo>
                      <a:pt x="92" y="75"/>
                      <a:pt x="95" y="74"/>
                      <a:pt x="92" y="73"/>
                    </a:cubicBezTo>
                    <a:cubicBezTo>
                      <a:pt x="92" y="74"/>
                      <a:pt x="93" y="75"/>
                      <a:pt x="91" y="75"/>
                    </a:cubicBezTo>
                    <a:cubicBezTo>
                      <a:pt x="91" y="75"/>
                      <a:pt x="91" y="74"/>
                      <a:pt x="91" y="74"/>
                    </a:cubicBezTo>
                    <a:cubicBezTo>
                      <a:pt x="90" y="74"/>
                      <a:pt x="89" y="74"/>
                      <a:pt x="88" y="74"/>
                    </a:cubicBezTo>
                    <a:cubicBezTo>
                      <a:pt x="87" y="74"/>
                      <a:pt x="86" y="75"/>
                      <a:pt x="84" y="74"/>
                    </a:cubicBezTo>
                    <a:cubicBezTo>
                      <a:pt x="83" y="75"/>
                      <a:pt x="81" y="75"/>
                      <a:pt x="80" y="75"/>
                    </a:cubicBezTo>
                    <a:cubicBezTo>
                      <a:pt x="74" y="77"/>
                      <a:pt x="67" y="79"/>
                      <a:pt x="64" y="83"/>
                    </a:cubicBezTo>
                    <a:cubicBezTo>
                      <a:pt x="58" y="86"/>
                      <a:pt x="58" y="91"/>
                      <a:pt x="56" y="96"/>
                    </a:cubicBezTo>
                    <a:cubicBezTo>
                      <a:pt x="59" y="94"/>
                      <a:pt x="61" y="91"/>
                      <a:pt x="65" y="90"/>
                    </a:cubicBezTo>
                    <a:cubicBezTo>
                      <a:pt x="65" y="87"/>
                      <a:pt x="67" y="87"/>
                      <a:pt x="69" y="86"/>
                    </a:cubicBezTo>
                    <a:cubicBezTo>
                      <a:pt x="69" y="87"/>
                      <a:pt x="70" y="87"/>
                      <a:pt x="70" y="87"/>
                    </a:cubicBezTo>
                    <a:cubicBezTo>
                      <a:pt x="72" y="87"/>
                      <a:pt x="72" y="86"/>
                      <a:pt x="74" y="86"/>
                    </a:cubicBezTo>
                    <a:cubicBezTo>
                      <a:pt x="74" y="85"/>
                      <a:pt x="74" y="85"/>
                      <a:pt x="75" y="85"/>
                    </a:cubicBezTo>
                    <a:cubicBezTo>
                      <a:pt x="78" y="85"/>
                      <a:pt x="80" y="84"/>
                      <a:pt x="81" y="83"/>
                    </a:cubicBezTo>
                    <a:cubicBezTo>
                      <a:pt x="84" y="85"/>
                      <a:pt x="88" y="83"/>
                      <a:pt x="91" y="82"/>
                    </a:cubicBezTo>
                    <a:cubicBezTo>
                      <a:pt x="91" y="82"/>
                      <a:pt x="91" y="83"/>
                      <a:pt x="91" y="83"/>
                    </a:cubicBezTo>
                    <a:cubicBezTo>
                      <a:pt x="92" y="83"/>
                      <a:pt x="93" y="82"/>
                      <a:pt x="94" y="82"/>
                    </a:cubicBezTo>
                    <a:cubicBezTo>
                      <a:pt x="94" y="83"/>
                      <a:pt x="95" y="83"/>
                      <a:pt x="95" y="83"/>
                    </a:cubicBezTo>
                    <a:cubicBezTo>
                      <a:pt x="96" y="82"/>
                      <a:pt x="98" y="83"/>
                      <a:pt x="100" y="83"/>
                    </a:cubicBezTo>
                    <a:cubicBezTo>
                      <a:pt x="103" y="83"/>
                      <a:pt x="103" y="82"/>
                      <a:pt x="105" y="81"/>
                    </a:cubicBezTo>
                    <a:cubicBezTo>
                      <a:pt x="106" y="82"/>
                      <a:pt x="104" y="83"/>
                      <a:pt x="104" y="84"/>
                    </a:cubicBezTo>
                    <a:cubicBezTo>
                      <a:pt x="107" y="83"/>
                      <a:pt x="110" y="83"/>
                      <a:pt x="114" y="83"/>
                    </a:cubicBezTo>
                    <a:cubicBezTo>
                      <a:pt x="115" y="83"/>
                      <a:pt x="114" y="82"/>
                      <a:pt x="115" y="82"/>
                    </a:cubicBezTo>
                    <a:cubicBezTo>
                      <a:pt x="116" y="82"/>
                      <a:pt x="115" y="83"/>
                      <a:pt x="115" y="83"/>
                    </a:cubicBezTo>
                    <a:cubicBezTo>
                      <a:pt x="118" y="84"/>
                      <a:pt x="121" y="86"/>
                      <a:pt x="123" y="84"/>
                    </a:cubicBezTo>
                    <a:cubicBezTo>
                      <a:pt x="124" y="86"/>
                      <a:pt x="123" y="86"/>
                      <a:pt x="123" y="87"/>
                    </a:cubicBezTo>
                    <a:cubicBezTo>
                      <a:pt x="125" y="87"/>
                      <a:pt x="126" y="88"/>
                      <a:pt x="128" y="88"/>
                    </a:cubicBezTo>
                    <a:cubicBezTo>
                      <a:pt x="128" y="87"/>
                      <a:pt x="129" y="87"/>
                      <a:pt x="130" y="87"/>
                    </a:cubicBezTo>
                    <a:cubicBezTo>
                      <a:pt x="130" y="88"/>
                      <a:pt x="129" y="88"/>
                      <a:pt x="130" y="89"/>
                    </a:cubicBezTo>
                    <a:cubicBezTo>
                      <a:pt x="131" y="89"/>
                      <a:pt x="131" y="90"/>
                      <a:pt x="132" y="90"/>
                    </a:cubicBezTo>
                    <a:cubicBezTo>
                      <a:pt x="132" y="88"/>
                      <a:pt x="131" y="88"/>
                      <a:pt x="130" y="87"/>
                    </a:cubicBezTo>
                    <a:moveTo>
                      <a:pt x="63" y="82"/>
                    </a:moveTo>
                    <a:cubicBezTo>
                      <a:pt x="64" y="82"/>
                      <a:pt x="64" y="80"/>
                      <a:pt x="65" y="80"/>
                    </a:cubicBezTo>
                    <a:cubicBezTo>
                      <a:pt x="65" y="79"/>
                      <a:pt x="66" y="78"/>
                      <a:pt x="67" y="79"/>
                    </a:cubicBezTo>
                    <a:cubicBezTo>
                      <a:pt x="67" y="77"/>
                      <a:pt x="69" y="77"/>
                      <a:pt x="70" y="77"/>
                    </a:cubicBezTo>
                    <a:cubicBezTo>
                      <a:pt x="70" y="76"/>
                      <a:pt x="70" y="76"/>
                      <a:pt x="70" y="75"/>
                    </a:cubicBezTo>
                    <a:cubicBezTo>
                      <a:pt x="66" y="76"/>
                      <a:pt x="65" y="79"/>
                      <a:pt x="63" y="82"/>
                    </a:cubicBezTo>
                    <a:moveTo>
                      <a:pt x="120" y="76"/>
                    </a:moveTo>
                    <a:cubicBezTo>
                      <a:pt x="121" y="76"/>
                      <a:pt x="121" y="76"/>
                      <a:pt x="121" y="76"/>
                    </a:cubicBezTo>
                    <a:cubicBezTo>
                      <a:pt x="121" y="75"/>
                      <a:pt x="120" y="74"/>
                      <a:pt x="119" y="75"/>
                    </a:cubicBezTo>
                    <a:cubicBezTo>
                      <a:pt x="120" y="75"/>
                      <a:pt x="120" y="75"/>
                      <a:pt x="120" y="76"/>
                    </a:cubicBezTo>
                    <a:moveTo>
                      <a:pt x="122" y="78"/>
                    </a:moveTo>
                    <a:cubicBezTo>
                      <a:pt x="122" y="77"/>
                      <a:pt x="123" y="77"/>
                      <a:pt x="123" y="77"/>
                    </a:cubicBezTo>
                    <a:cubicBezTo>
                      <a:pt x="123" y="77"/>
                      <a:pt x="122" y="77"/>
                      <a:pt x="122" y="76"/>
                    </a:cubicBezTo>
                    <a:cubicBezTo>
                      <a:pt x="122" y="77"/>
                      <a:pt x="122" y="78"/>
                      <a:pt x="122" y="78"/>
                    </a:cubicBezTo>
                    <a:moveTo>
                      <a:pt x="91" y="95"/>
                    </a:moveTo>
                    <a:cubicBezTo>
                      <a:pt x="89" y="95"/>
                      <a:pt x="88" y="95"/>
                      <a:pt x="87" y="95"/>
                    </a:cubicBezTo>
                    <a:cubicBezTo>
                      <a:pt x="86" y="95"/>
                      <a:pt x="86" y="94"/>
                      <a:pt x="85" y="94"/>
                    </a:cubicBezTo>
                    <a:cubicBezTo>
                      <a:pt x="82" y="97"/>
                      <a:pt x="79" y="99"/>
                      <a:pt x="75" y="100"/>
                    </a:cubicBezTo>
                    <a:cubicBezTo>
                      <a:pt x="78" y="100"/>
                      <a:pt x="79" y="100"/>
                      <a:pt x="80" y="102"/>
                    </a:cubicBezTo>
                    <a:cubicBezTo>
                      <a:pt x="79" y="102"/>
                      <a:pt x="80" y="102"/>
                      <a:pt x="79" y="102"/>
                    </a:cubicBezTo>
                    <a:cubicBezTo>
                      <a:pt x="78" y="102"/>
                      <a:pt x="75" y="102"/>
                      <a:pt x="75" y="103"/>
                    </a:cubicBezTo>
                    <a:cubicBezTo>
                      <a:pt x="77" y="102"/>
                      <a:pt x="77" y="104"/>
                      <a:pt x="78" y="105"/>
                    </a:cubicBezTo>
                    <a:cubicBezTo>
                      <a:pt x="78" y="106"/>
                      <a:pt x="77" y="106"/>
                      <a:pt x="76" y="107"/>
                    </a:cubicBezTo>
                    <a:cubicBezTo>
                      <a:pt x="81" y="106"/>
                      <a:pt x="79" y="100"/>
                      <a:pt x="83" y="98"/>
                    </a:cubicBezTo>
                    <a:cubicBezTo>
                      <a:pt x="84" y="99"/>
                      <a:pt x="85" y="101"/>
                      <a:pt x="87" y="100"/>
                    </a:cubicBezTo>
                    <a:cubicBezTo>
                      <a:pt x="86" y="100"/>
                      <a:pt x="85" y="99"/>
                      <a:pt x="84" y="98"/>
                    </a:cubicBezTo>
                    <a:cubicBezTo>
                      <a:pt x="85" y="98"/>
                      <a:pt x="85" y="98"/>
                      <a:pt x="85" y="98"/>
                    </a:cubicBezTo>
                    <a:cubicBezTo>
                      <a:pt x="86" y="98"/>
                      <a:pt x="86" y="99"/>
                      <a:pt x="87" y="98"/>
                    </a:cubicBezTo>
                    <a:cubicBezTo>
                      <a:pt x="86" y="99"/>
                      <a:pt x="86" y="98"/>
                      <a:pt x="86" y="97"/>
                    </a:cubicBezTo>
                    <a:cubicBezTo>
                      <a:pt x="88" y="98"/>
                      <a:pt x="88" y="97"/>
                      <a:pt x="90" y="96"/>
                    </a:cubicBezTo>
                    <a:cubicBezTo>
                      <a:pt x="90" y="98"/>
                      <a:pt x="88" y="100"/>
                      <a:pt x="89" y="100"/>
                    </a:cubicBezTo>
                    <a:cubicBezTo>
                      <a:pt x="90" y="100"/>
                      <a:pt x="89" y="99"/>
                      <a:pt x="90" y="99"/>
                    </a:cubicBezTo>
                    <a:cubicBezTo>
                      <a:pt x="91" y="99"/>
                      <a:pt x="91" y="101"/>
                      <a:pt x="93" y="100"/>
                    </a:cubicBezTo>
                    <a:cubicBezTo>
                      <a:pt x="92" y="100"/>
                      <a:pt x="92" y="98"/>
                      <a:pt x="92" y="97"/>
                    </a:cubicBezTo>
                    <a:cubicBezTo>
                      <a:pt x="92" y="96"/>
                      <a:pt x="93" y="96"/>
                      <a:pt x="95" y="96"/>
                    </a:cubicBezTo>
                    <a:cubicBezTo>
                      <a:pt x="95" y="96"/>
                      <a:pt x="95" y="97"/>
                      <a:pt x="94" y="97"/>
                    </a:cubicBezTo>
                    <a:cubicBezTo>
                      <a:pt x="95" y="97"/>
                      <a:pt x="95" y="97"/>
                      <a:pt x="95" y="97"/>
                    </a:cubicBezTo>
                    <a:cubicBezTo>
                      <a:pt x="95" y="98"/>
                      <a:pt x="95" y="98"/>
                      <a:pt x="95" y="98"/>
                    </a:cubicBezTo>
                    <a:cubicBezTo>
                      <a:pt x="97" y="99"/>
                      <a:pt x="97" y="97"/>
                      <a:pt x="98" y="98"/>
                    </a:cubicBezTo>
                    <a:cubicBezTo>
                      <a:pt x="98" y="96"/>
                      <a:pt x="99" y="97"/>
                      <a:pt x="100" y="97"/>
                    </a:cubicBezTo>
                    <a:cubicBezTo>
                      <a:pt x="100" y="96"/>
                      <a:pt x="101" y="96"/>
                      <a:pt x="101" y="95"/>
                    </a:cubicBezTo>
                    <a:cubicBezTo>
                      <a:pt x="98" y="97"/>
                      <a:pt x="93" y="94"/>
                      <a:pt x="91" y="96"/>
                    </a:cubicBezTo>
                    <a:lnTo>
                      <a:pt x="91" y="95"/>
                    </a:lnTo>
                    <a:close/>
                    <a:moveTo>
                      <a:pt x="94" y="101"/>
                    </a:moveTo>
                    <a:cubicBezTo>
                      <a:pt x="97" y="102"/>
                      <a:pt x="98" y="99"/>
                      <a:pt x="100" y="98"/>
                    </a:cubicBezTo>
                    <a:cubicBezTo>
                      <a:pt x="98" y="99"/>
                      <a:pt x="96" y="100"/>
                      <a:pt x="94" y="101"/>
                    </a:cubicBezTo>
                    <a:moveTo>
                      <a:pt x="69" y="109"/>
                    </a:moveTo>
                    <a:cubicBezTo>
                      <a:pt x="70" y="108"/>
                      <a:pt x="71" y="108"/>
                      <a:pt x="72" y="107"/>
                    </a:cubicBezTo>
                    <a:cubicBezTo>
                      <a:pt x="72" y="106"/>
                      <a:pt x="71" y="105"/>
                      <a:pt x="72" y="104"/>
                    </a:cubicBezTo>
                    <a:cubicBezTo>
                      <a:pt x="70" y="102"/>
                      <a:pt x="75" y="102"/>
                      <a:pt x="75" y="100"/>
                    </a:cubicBezTo>
                    <a:cubicBezTo>
                      <a:pt x="72" y="101"/>
                      <a:pt x="67" y="105"/>
                      <a:pt x="68" y="109"/>
                    </a:cubicBezTo>
                    <a:cubicBezTo>
                      <a:pt x="69" y="109"/>
                      <a:pt x="70" y="110"/>
                      <a:pt x="70" y="110"/>
                    </a:cubicBezTo>
                    <a:cubicBezTo>
                      <a:pt x="73" y="111"/>
                      <a:pt x="73" y="108"/>
                      <a:pt x="75" y="107"/>
                    </a:cubicBezTo>
                    <a:cubicBezTo>
                      <a:pt x="74" y="106"/>
                      <a:pt x="76" y="105"/>
                      <a:pt x="76" y="105"/>
                    </a:cubicBezTo>
                    <a:cubicBezTo>
                      <a:pt x="75" y="104"/>
                      <a:pt x="75" y="105"/>
                      <a:pt x="74" y="105"/>
                    </a:cubicBezTo>
                    <a:cubicBezTo>
                      <a:pt x="74" y="105"/>
                      <a:pt x="74" y="104"/>
                      <a:pt x="74" y="104"/>
                    </a:cubicBezTo>
                    <a:cubicBezTo>
                      <a:pt x="72" y="104"/>
                      <a:pt x="72" y="104"/>
                      <a:pt x="72" y="104"/>
                    </a:cubicBezTo>
                    <a:cubicBezTo>
                      <a:pt x="75" y="106"/>
                      <a:pt x="72" y="112"/>
                      <a:pt x="69" y="109"/>
                    </a:cubicBezTo>
                    <a:moveTo>
                      <a:pt x="111" y="110"/>
                    </a:moveTo>
                    <a:cubicBezTo>
                      <a:pt x="114" y="110"/>
                      <a:pt x="116" y="109"/>
                      <a:pt x="116" y="107"/>
                    </a:cubicBezTo>
                    <a:cubicBezTo>
                      <a:pt x="116" y="106"/>
                      <a:pt x="115" y="106"/>
                      <a:pt x="114" y="106"/>
                    </a:cubicBezTo>
                    <a:cubicBezTo>
                      <a:pt x="115" y="108"/>
                      <a:pt x="115" y="109"/>
                      <a:pt x="113" y="109"/>
                    </a:cubicBezTo>
                    <a:cubicBezTo>
                      <a:pt x="112" y="108"/>
                      <a:pt x="114" y="107"/>
                      <a:pt x="113" y="105"/>
                    </a:cubicBezTo>
                    <a:cubicBezTo>
                      <a:pt x="115" y="105"/>
                      <a:pt x="116" y="104"/>
                      <a:pt x="118" y="104"/>
                    </a:cubicBezTo>
                    <a:cubicBezTo>
                      <a:pt x="119" y="103"/>
                      <a:pt x="119" y="101"/>
                      <a:pt x="118" y="100"/>
                    </a:cubicBezTo>
                    <a:cubicBezTo>
                      <a:pt x="117" y="100"/>
                      <a:pt x="116" y="99"/>
                      <a:pt x="114" y="99"/>
                    </a:cubicBezTo>
                    <a:cubicBezTo>
                      <a:pt x="116" y="105"/>
                      <a:pt x="111" y="105"/>
                      <a:pt x="111" y="110"/>
                    </a:cubicBezTo>
                    <a:moveTo>
                      <a:pt x="122" y="116"/>
                    </a:moveTo>
                    <a:cubicBezTo>
                      <a:pt x="121" y="115"/>
                      <a:pt x="123" y="115"/>
                      <a:pt x="123" y="114"/>
                    </a:cubicBezTo>
                    <a:cubicBezTo>
                      <a:pt x="122" y="114"/>
                      <a:pt x="122" y="114"/>
                      <a:pt x="122" y="114"/>
                    </a:cubicBezTo>
                    <a:cubicBezTo>
                      <a:pt x="121" y="114"/>
                      <a:pt x="121" y="115"/>
                      <a:pt x="122" y="116"/>
                    </a:cubicBezTo>
                    <a:moveTo>
                      <a:pt x="122" y="123"/>
                    </a:moveTo>
                    <a:cubicBezTo>
                      <a:pt x="121" y="123"/>
                      <a:pt x="121" y="123"/>
                      <a:pt x="120" y="123"/>
                    </a:cubicBezTo>
                    <a:cubicBezTo>
                      <a:pt x="120" y="124"/>
                      <a:pt x="121" y="124"/>
                      <a:pt x="122" y="124"/>
                    </a:cubicBezTo>
                    <a:cubicBezTo>
                      <a:pt x="122" y="123"/>
                      <a:pt x="123" y="122"/>
                      <a:pt x="123" y="120"/>
                    </a:cubicBezTo>
                    <a:cubicBezTo>
                      <a:pt x="122" y="121"/>
                      <a:pt x="122" y="120"/>
                      <a:pt x="121" y="120"/>
                    </a:cubicBezTo>
                    <a:cubicBezTo>
                      <a:pt x="121" y="121"/>
                      <a:pt x="122" y="121"/>
                      <a:pt x="122" y="123"/>
                    </a:cubicBezTo>
                    <a:moveTo>
                      <a:pt x="107" y="124"/>
                    </a:moveTo>
                    <a:cubicBezTo>
                      <a:pt x="108" y="124"/>
                      <a:pt x="109" y="124"/>
                      <a:pt x="109" y="125"/>
                    </a:cubicBezTo>
                    <a:cubicBezTo>
                      <a:pt x="109" y="124"/>
                      <a:pt x="109" y="124"/>
                      <a:pt x="109" y="123"/>
                    </a:cubicBezTo>
                    <a:cubicBezTo>
                      <a:pt x="108" y="123"/>
                      <a:pt x="108" y="123"/>
                      <a:pt x="107" y="124"/>
                    </a:cubicBezTo>
                    <a:moveTo>
                      <a:pt x="130" y="140"/>
                    </a:moveTo>
                    <a:cubicBezTo>
                      <a:pt x="131" y="144"/>
                      <a:pt x="127" y="143"/>
                      <a:pt x="126" y="142"/>
                    </a:cubicBezTo>
                    <a:cubicBezTo>
                      <a:pt x="126" y="144"/>
                      <a:pt x="127" y="145"/>
                      <a:pt x="130" y="145"/>
                    </a:cubicBezTo>
                    <a:cubicBezTo>
                      <a:pt x="131" y="143"/>
                      <a:pt x="132" y="141"/>
                      <a:pt x="132" y="139"/>
                    </a:cubicBezTo>
                    <a:cubicBezTo>
                      <a:pt x="133" y="138"/>
                      <a:pt x="134" y="139"/>
                      <a:pt x="134" y="141"/>
                    </a:cubicBezTo>
                    <a:cubicBezTo>
                      <a:pt x="132" y="143"/>
                      <a:pt x="131" y="148"/>
                      <a:pt x="127" y="147"/>
                    </a:cubicBezTo>
                    <a:cubicBezTo>
                      <a:pt x="128" y="148"/>
                      <a:pt x="130" y="149"/>
                      <a:pt x="132" y="148"/>
                    </a:cubicBezTo>
                    <a:cubicBezTo>
                      <a:pt x="133" y="147"/>
                      <a:pt x="133" y="144"/>
                      <a:pt x="135" y="143"/>
                    </a:cubicBezTo>
                    <a:cubicBezTo>
                      <a:pt x="136" y="143"/>
                      <a:pt x="137" y="143"/>
                      <a:pt x="137" y="144"/>
                    </a:cubicBezTo>
                    <a:cubicBezTo>
                      <a:pt x="136" y="147"/>
                      <a:pt x="135" y="151"/>
                      <a:pt x="131" y="151"/>
                    </a:cubicBezTo>
                    <a:cubicBezTo>
                      <a:pt x="129" y="151"/>
                      <a:pt x="127" y="149"/>
                      <a:pt x="126" y="149"/>
                    </a:cubicBezTo>
                    <a:cubicBezTo>
                      <a:pt x="128" y="153"/>
                      <a:pt x="138" y="154"/>
                      <a:pt x="140" y="149"/>
                    </a:cubicBezTo>
                    <a:cubicBezTo>
                      <a:pt x="139" y="149"/>
                      <a:pt x="137" y="148"/>
                      <a:pt x="137" y="147"/>
                    </a:cubicBezTo>
                    <a:cubicBezTo>
                      <a:pt x="139" y="146"/>
                      <a:pt x="140" y="149"/>
                      <a:pt x="142" y="148"/>
                    </a:cubicBezTo>
                    <a:cubicBezTo>
                      <a:pt x="144" y="148"/>
                      <a:pt x="144" y="147"/>
                      <a:pt x="146" y="147"/>
                    </a:cubicBezTo>
                    <a:cubicBezTo>
                      <a:pt x="148" y="144"/>
                      <a:pt x="145" y="138"/>
                      <a:pt x="150" y="137"/>
                    </a:cubicBezTo>
                    <a:cubicBezTo>
                      <a:pt x="151" y="138"/>
                      <a:pt x="151" y="139"/>
                      <a:pt x="151" y="140"/>
                    </a:cubicBezTo>
                    <a:cubicBezTo>
                      <a:pt x="152" y="140"/>
                      <a:pt x="153" y="137"/>
                      <a:pt x="154" y="139"/>
                    </a:cubicBezTo>
                    <a:cubicBezTo>
                      <a:pt x="154" y="140"/>
                      <a:pt x="153" y="141"/>
                      <a:pt x="152" y="142"/>
                    </a:cubicBezTo>
                    <a:cubicBezTo>
                      <a:pt x="152" y="143"/>
                      <a:pt x="152" y="143"/>
                      <a:pt x="152" y="144"/>
                    </a:cubicBezTo>
                    <a:cubicBezTo>
                      <a:pt x="152" y="144"/>
                      <a:pt x="152" y="145"/>
                      <a:pt x="151" y="145"/>
                    </a:cubicBezTo>
                    <a:cubicBezTo>
                      <a:pt x="150" y="144"/>
                      <a:pt x="150" y="143"/>
                      <a:pt x="149" y="142"/>
                    </a:cubicBezTo>
                    <a:cubicBezTo>
                      <a:pt x="149" y="141"/>
                      <a:pt x="151" y="141"/>
                      <a:pt x="151" y="140"/>
                    </a:cubicBezTo>
                    <a:cubicBezTo>
                      <a:pt x="150" y="141"/>
                      <a:pt x="149" y="140"/>
                      <a:pt x="149" y="141"/>
                    </a:cubicBezTo>
                    <a:cubicBezTo>
                      <a:pt x="149" y="142"/>
                      <a:pt x="148" y="143"/>
                      <a:pt x="149" y="144"/>
                    </a:cubicBezTo>
                    <a:cubicBezTo>
                      <a:pt x="150" y="144"/>
                      <a:pt x="151" y="146"/>
                      <a:pt x="153" y="146"/>
                    </a:cubicBezTo>
                    <a:cubicBezTo>
                      <a:pt x="153" y="146"/>
                      <a:pt x="154" y="145"/>
                      <a:pt x="154" y="144"/>
                    </a:cubicBezTo>
                    <a:cubicBezTo>
                      <a:pt x="155" y="143"/>
                      <a:pt x="153" y="141"/>
                      <a:pt x="155" y="141"/>
                    </a:cubicBezTo>
                    <a:cubicBezTo>
                      <a:pt x="159" y="148"/>
                      <a:pt x="149" y="151"/>
                      <a:pt x="148" y="145"/>
                    </a:cubicBezTo>
                    <a:cubicBezTo>
                      <a:pt x="148" y="145"/>
                      <a:pt x="147" y="147"/>
                      <a:pt x="148" y="147"/>
                    </a:cubicBezTo>
                    <a:cubicBezTo>
                      <a:pt x="151" y="148"/>
                      <a:pt x="151" y="151"/>
                      <a:pt x="155" y="151"/>
                    </a:cubicBezTo>
                    <a:cubicBezTo>
                      <a:pt x="155" y="150"/>
                      <a:pt x="156" y="149"/>
                      <a:pt x="156" y="148"/>
                    </a:cubicBezTo>
                    <a:cubicBezTo>
                      <a:pt x="159" y="147"/>
                      <a:pt x="158" y="143"/>
                      <a:pt x="159" y="142"/>
                    </a:cubicBezTo>
                    <a:cubicBezTo>
                      <a:pt x="161" y="144"/>
                      <a:pt x="164" y="142"/>
                      <a:pt x="166" y="141"/>
                    </a:cubicBezTo>
                    <a:cubicBezTo>
                      <a:pt x="166" y="137"/>
                      <a:pt x="166" y="133"/>
                      <a:pt x="170" y="133"/>
                    </a:cubicBezTo>
                    <a:cubicBezTo>
                      <a:pt x="171" y="134"/>
                      <a:pt x="171" y="135"/>
                      <a:pt x="172" y="136"/>
                    </a:cubicBezTo>
                    <a:cubicBezTo>
                      <a:pt x="172" y="134"/>
                      <a:pt x="173" y="134"/>
                      <a:pt x="175" y="134"/>
                    </a:cubicBezTo>
                    <a:cubicBezTo>
                      <a:pt x="174" y="135"/>
                      <a:pt x="175" y="136"/>
                      <a:pt x="175" y="137"/>
                    </a:cubicBezTo>
                    <a:cubicBezTo>
                      <a:pt x="174" y="138"/>
                      <a:pt x="174" y="136"/>
                      <a:pt x="173" y="136"/>
                    </a:cubicBezTo>
                    <a:cubicBezTo>
                      <a:pt x="173" y="136"/>
                      <a:pt x="173" y="137"/>
                      <a:pt x="172" y="137"/>
                    </a:cubicBezTo>
                    <a:cubicBezTo>
                      <a:pt x="171" y="136"/>
                      <a:pt x="171" y="136"/>
                      <a:pt x="169" y="136"/>
                    </a:cubicBezTo>
                    <a:cubicBezTo>
                      <a:pt x="168" y="137"/>
                      <a:pt x="168" y="138"/>
                      <a:pt x="168" y="139"/>
                    </a:cubicBezTo>
                    <a:cubicBezTo>
                      <a:pt x="170" y="140"/>
                      <a:pt x="170" y="142"/>
                      <a:pt x="172" y="142"/>
                    </a:cubicBezTo>
                    <a:cubicBezTo>
                      <a:pt x="174" y="142"/>
                      <a:pt x="174" y="140"/>
                      <a:pt x="176" y="140"/>
                    </a:cubicBezTo>
                    <a:cubicBezTo>
                      <a:pt x="176" y="143"/>
                      <a:pt x="173" y="145"/>
                      <a:pt x="171" y="145"/>
                    </a:cubicBezTo>
                    <a:cubicBezTo>
                      <a:pt x="172" y="149"/>
                      <a:pt x="177" y="145"/>
                      <a:pt x="178" y="143"/>
                    </a:cubicBezTo>
                    <a:cubicBezTo>
                      <a:pt x="179" y="138"/>
                      <a:pt x="177" y="135"/>
                      <a:pt x="175" y="133"/>
                    </a:cubicBezTo>
                    <a:cubicBezTo>
                      <a:pt x="174" y="131"/>
                      <a:pt x="174" y="129"/>
                      <a:pt x="174" y="128"/>
                    </a:cubicBezTo>
                    <a:cubicBezTo>
                      <a:pt x="173" y="127"/>
                      <a:pt x="171" y="127"/>
                      <a:pt x="170" y="126"/>
                    </a:cubicBezTo>
                    <a:cubicBezTo>
                      <a:pt x="169" y="125"/>
                      <a:pt x="169" y="124"/>
                      <a:pt x="168" y="124"/>
                    </a:cubicBezTo>
                    <a:cubicBezTo>
                      <a:pt x="164" y="120"/>
                      <a:pt x="156" y="122"/>
                      <a:pt x="151" y="125"/>
                    </a:cubicBezTo>
                    <a:cubicBezTo>
                      <a:pt x="151" y="126"/>
                      <a:pt x="151" y="127"/>
                      <a:pt x="151" y="127"/>
                    </a:cubicBezTo>
                    <a:cubicBezTo>
                      <a:pt x="150" y="128"/>
                      <a:pt x="150" y="128"/>
                      <a:pt x="149" y="128"/>
                    </a:cubicBezTo>
                    <a:cubicBezTo>
                      <a:pt x="147" y="125"/>
                      <a:pt x="140" y="125"/>
                      <a:pt x="136" y="127"/>
                    </a:cubicBezTo>
                    <a:cubicBezTo>
                      <a:pt x="136" y="128"/>
                      <a:pt x="136" y="130"/>
                      <a:pt x="137" y="130"/>
                    </a:cubicBezTo>
                    <a:cubicBezTo>
                      <a:pt x="138" y="130"/>
                      <a:pt x="137" y="127"/>
                      <a:pt x="138" y="127"/>
                    </a:cubicBezTo>
                    <a:cubicBezTo>
                      <a:pt x="139" y="127"/>
                      <a:pt x="139" y="128"/>
                      <a:pt x="140" y="128"/>
                    </a:cubicBezTo>
                    <a:cubicBezTo>
                      <a:pt x="141" y="125"/>
                      <a:pt x="147" y="126"/>
                      <a:pt x="147" y="129"/>
                    </a:cubicBezTo>
                    <a:cubicBezTo>
                      <a:pt x="146" y="130"/>
                      <a:pt x="144" y="129"/>
                      <a:pt x="142" y="130"/>
                    </a:cubicBezTo>
                    <a:cubicBezTo>
                      <a:pt x="140" y="132"/>
                      <a:pt x="137" y="134"/>
                      <a:pt x="135" y="136"/>
                    </a:cubicBezTo>
                    <a:cubicBezTo>
                      <a:pt x="135" y="137"/>
                      <a:pt x="135" y="138"/>
                      <a:pt x="136" y="139"/>
                    </a:cubicBezTo>
                    <a:cubicBezTo>
                      <a:pt x="137" y="140"/>
                      <a:pt x="138" y="140"/>
                      <a:pt x="139" y="142"/>
                    </a:cubicBezTo>
                    <a:cubicBezTo>
                      <a:pt x="139" y="142"/>
                      <a:pt x="138" y="142"/>
                      <a:pt x="138" y="143"/>
                    </a:cubicBezTo>
                    <a:cubicBezTo>
                      <a:pt x="135" y="141"/>
                      <a:pt x="132" y="138"/>
                      <a:pt x="134" y="135"/>
                    </a:cubicBezTo>
                    <a:cubicBezTo>
                      <a:pt x="132" y="134"/>
                      <a:pt x="132" y="136"/>
                      <a:pt x="130" y="136"/>
                    </a:cubicBezTo>
                    <a:cubicBezTo>
                      <a:pt x="129" y="136"/>
                      <a:pt x="129" y="135"/>
                      <a:pt x="129" y="134"/>
                    </a:cubicBezTo>
                    <a:cubicBezTo>
                      <a:pt x="127" y="134"/>
                      <a:pt x="126" y="135"/>
                      <a:pt x="125" y="135"/>
                    </a:cubicBezTo>
                    <a:cubicBezTo>
                      <a:pt x="124" y="139"/>
                      <a:pt x="127" y="142"/>
                      <a:pt x="130" y="140"/>
                    </a:cubicBezTo>
                    <a:moveTo>
                      <a:pt x="124" y="125"/>
                    </a:moveTo>
                    <a:cubicBezTo>
                      <a:pt x="123" y="125"/>
                      <a:pt x="124" y="124"/>
                      <a:pt x="123" y="124"/>
                    </a:cubicBezTo>
                    <a:cubicBezTo>
                      <a:pt x="123" y="125"/>
                      <a:pt x="122" y="124"/>
                      <a:pt x="122" y="124"/>
                    </a:cubicBezTo>
                    <a:cubicBezTo>
                      <a:pt x="122" y="125"/>
                      <a:pt x="123" y="125"/>
                      <a:pt x="124" y="125"/>
                    </a:cubicBezTo>
                    <a:moveTo>
                      <a:pt x="110" y="128"/>
                    </a:moveTo>
                    <a:cubicBezTo>
                      <a:pt x="111" y="128"/>
                      <a:pt x="112" y="126"/>
                      <a:pt x="111" y="126"/>
                    </a:cubicBezTo>
                    <a:cubicBezTo>
                      <a:pt x="110" y="126"/>
                      <a:pt x="111" y="127"/>
                      <a:pt x="110" y="128"/>
                    </a:cubicBezTo>
                    <a:moveTo>
                      <a:pt x="161" y="145"/>
                    </a:moveTo>
                    <a:cubicBezTo>
                      <a:pt x="159" y="149"/>
                      <a:pt x="157" y="152"/>
                      <a:pt x="152" y="153"/>
                    </a:cubicBezTo>
                    <a:cubicBezTo>
                      <a:pt x="153" y="154"/>
                      <a:pt x="151" y="157"/>
                      <a:pt x="151" y="159"/>
                    </a:cubicBezTo>
                    <a:cubicBezTo>
                      <a:pt x="149" y="159"/>
                      <a:pt x="148" y="158"/>
                      <a:pt x="148" y="157"/>
                    </a:cubicBezTo>
                    <a:cubicBezTo>
                      <a:pt x="149" y="155"/>
                      <a:pt x="151" y="154"/>
                      <a:pt x="152" y="153"/>
                    </a:cubicBezTo>
                    <a:cubicBezTo>
                      <a:pt x="151" y="152"/>
                      <a:pt x="151" y="151"/>
                      <a:pt x="150" y="151"/>
                    </a:cubicBezTo>
                    <a:cubicBezTo>
                      <a:pt x="148" y="152"/>
                      <a:pt x="149" y="155"/>
                      <a:pt x="146" y="156"/>
                    </a:cubicBezTo>
                    <a:cubicBezTo>
                      <a:pt x="146" y="155"/>
                      <a:pt x="146" y="155"/>
                      <a:pt x="146" y="155"/>
                    </a:cubicBezTo>
                    <a:cubicBezTo>
                      <a:pt x="147" y="153"/>
                      <a:pt x="148" y="152"/>
                      <a:pt x="149" y="150"/>
                    </a:cubicBezTo>
                    <a:cubicBezTo>
                      <a:pt x="148" y="150"/>
                      <a:pt x="148" y="149"/>
                      <a:pt x="147" y="149"/>
                    </a:cubicBezTo>
                    <a:cubicBezTo>
                      <a:pt x="145" y="150"/>
                      <a:pt x="146" y="153"/>
                      <a:pt x="144" y="154"/>
                    </a:cubicBezTo>
                    <a:cubicBezTo>
                      <a:pt x="143" y="154"/>
                      <a:pt x="143" y="154"/>
                      <a:pt x="143" y="153"/>
                    </a:cubicBezTo>
                    <a:cubicBezTo>
                      <a:pt x="144" y="152"/>
                      <a:pt x="144" y="151"/>
                      <a:pt x="145" y="149"/>
                    </a:cubicBezTo>
                    <a:cubicBezTo>
                      <a:pt x="143" y="150"/>
                      <a:pt x="142" y="150"/>
                      <a:pt x="141" y="151"/>
                    </a:cubicBezTo>
                    <a:cubicBezTo>
                      <a:pt x="138" y="156"/>
                      <a:pt x="130" y="155"/>
                      <a:pt x="126" y="152"/>
                    </a:cubicBezTo>
                    <a:cubicBezTo>
                      <a:pt x="127" y="155"/>
                      <a:pt x="132" y="154"/>
                      <a:pt x="134" y="156"/>
                    </a:cubicBezTo>
                    <a:cubicBezTo>
                      <a:pt x="131" y="158"/>
                      <a:pt x="128" y="156"/>
                      <a:pt x="126" y="155"/>
                    </a:cubicBezTo>
                    <a:cubicBezTo>
                      <a:pt x="127" y="158"/>
                      <a:pt x="132" y="156"/>
                      <a:pt x="133" y="159"/>
                    </a:cubicBezTo>
                    <a:cubicBezTo>
                      <a:pt x="131" y="161"/>
                      <a:pt x="128" y="157"/>
                      <a:pt x="127" y="158"/>
                    </a:cubicBezTo>
                    <a:cubicBezTo>
                      <a:pt x="128" y="159"/>
                      <a:pt x="130" y="159"/>
                      <a:pt x="131" y="161"/>
                    </a:cubicBezTo>
                    <a:cubicBezTo>
                      <a:pt x="130" y="162"/>
                      <a:pt x="130" y="164"/>
                      <a:pt x="131" y="166"/>
                    </a:cubicBezTo>
                    <a:cubicBezTo>
                      <a:pt x="130" y="166"/>
                      <a:pt x="130" y="166"/>
                      <a:pt x="130" y="166"/>
                    </a:cubicBezTo>
                    <a:cubicBezTo>
                      <a:pt x="130" y="167"/>
                      <a:pt x="130" y="168"/>
                      <a:pt x="129" y="168"/>
                    </a:cubicBezTo>
                    <a:cubicBezTo>
                      <a:pt x="131" y="171"/>
                      <a:pt x="131" y="177"/>
                      <a:pt x="127" y="177"/>
                    </a:cubicBezTo>
                    <a:cubicBezTo>
                      <a:pt x="127" y="180"/>
                      <a:pt x="127" y="180"/>
                      <a:pt x="127" y="180"/>
                    </a:cubicBezTo>
                    <a:cubicBezTo>
                      <a:pt x="128" y="180"/>
                      <a:pt x="129" y="180"/>
                      <a:pt x="130" y="180"/>
                    </a:cubicBezTo>
                    <a:cubicBezTo>
                      <a:pt x="131" y="177"/>
                      <a:pt x="132" y="174"/>
                      <a:pt x="134" y="171"/>
                    </a:cubicBezTo>
                    <a:cubicBezTo>
                      <a:pt x="134" y="171"/>
                      <a:pt x="134" y="171"/>
                      <a:pt x="135" y="171"/>
                    </a:cubicBezTo>
                    <a:cubicBezTo>
                      <a:pt x="135" y="170"/>
                      <a:pt x="134" y="168"/>
                      <a:pt x="135" y="168"/>
                    </a:cubicBezTo>
                    <a:cubicBezTo>
                      <a:pt x="137" y="170"/>
                      <a:pt x="138" y="171"/>
                      <a:pt x="140" y="172"/>
                    </a:cubicBezTo>
                    <a:cubicBezTo>
                      <a:pt x="141" y="172"/>
                      <a:pt x="141" y="171"/>
                      <a:pt x="142" y="171"/>
                    </a:cubicBezTo>
                    <a:cubicBezTo>
                      <a:pt x="144" y="176"/>
                      <a:pt x="137" y="174"/>
                      <a:pt x="136" y="172"/>
                    </a:cubicBezTo>
                    <a:cubicBezTo>
                      <a:pt x="135" y="173"/>
                      <a:pt x="134" y="173"/>
                      <a:pt x="134" y="173"/>
                    </a:cubicBezTo>
                    <a:cubicBezTo>
                      <a:pt x="133" y="176"/>
                      <a:pt x="132" y="178"/>
                      <a:pt x="131" y="181"/>
                    </a:cubicBezTo>
                    <a:cubicBezTo>
                      <a:pt x="134" y="180"/>
                      <a:pt x="134" y="176"/>
                      <a:pt x="136" y="174"/>
                    </a:cubicBezTo>
                    <a:cubicBezTo>
                      <a:pt x="138" y="177"/>
                      <a:pt x="142" y="177"/>
                      <a:pt x="146" y="175"/>
                    </a:cubicBezTo>
                    <a:cubicBezTo>
                      <a:pt x="146" y="176"/>
                      <a:pt x="146" y="177"/>
                      <a:pt x="145" y="177"/>
                    </a:cubicBezTo>
                    <a:cubicBezTo>
                      <a:pt x="147" y="176"/>
                      <a:pt x="147" y="178"/>
                      <a:pt x="148" y="178"/>
                    </a:cubicBezTo>
                    <a:cubicBezTo>
                      <a:pt x="148" y="178"/>
                      <a:pt x="149" y="178"/>
                      <a:pt x="149" y="178"/>
                    </a:cubicBezTo>
                    <a:cubicBezTo>
                      <a:pt x="151" y="179"/>
                      <a:pt x="150" y="180"/>
                      <a:pt x="152" y="180"/>
                    </a:cubicBezTo>
                    <a:cubicBezTo>
                      <a:pt x="153" y="180"/>
                      <a:pt x="153" y="180"/>
                      <a:pt x="154" y="180"/>
                    </a:cubicBezTo>
                    <a:cubicBezTo>
                      <a:pt x="155" y="177"/>
                      <a:pt x="157" y="177"/>
                      <a:pt x="158" y="174"/>
                    </a:cubicBezTo>
                    <a:cubicBezTo>
                      <a:pt x="159" y="174"/>
                      <a:pt x="159" y="175"/>
                      <a:pt x="161" y="174"/>
                    </a:cubicBezTo>
                    <a:cubicBezTo>
                      <a:pt x="161" y="173"/>
                      <a:pt x="162" y="172"/>
                      <a:pt x="162" y="170"/>
                    </a:cubicBezTo>
                    <a:cubicBezTo>
                      <a:pt x="160" y="170"/>
                      <a:pt x="161" y="173"/>
                      <a:pt x="158" y="173"/>
                    </a:cubicBezTo>
                    <a:cubicBezTo>
                      <a:pt x="157" y="172"/>
                      <a:pt x="157" y="171"/>
                      <a:pt x="157" y="170"/>
                    </a:cubicBezTo>
                    <a:cubicBezTo>
                      <a:pt x="158" y="170"/>
                      <a:pt x="158" y="171"/>
                      <a:pt x="159" y="171"/>
                    </a:cubicBezTo>
                    <a:cubicBezTo>
                      <a:pt x="159" y="171"/>
                      <a:pt x="159" y="170"/>
                      <a:pt x="159" y="169"/>
                    </a:cubicBezTo>
                    <a:cubicBezTo>
                      <a:pt x="157" y="169"/>
                      <a:pt x="156" y="167"/>
                      <a:pt x="154" y="168"/>
                    </a:cubicBezTo>
                    <a:cubicBezTo>
                      <a:pt x="154" y="167"/>
                      <a:pt x="153" y="164"/>
                      <a:pt x="155" y="164"/>
                    </a:cubicBezTo>
                    <a:cubicBezTo>
                      <a:pt x="156" y="165"/>
                      <a:pt x="156" y="167"/>
                      <a:pt x="157" y="168"/>
                    </a:cubicBezTo>
                    <a:cubicBezTo>
                      <a:pt x="157" y="167"/>
                      <a:pt x="158" y="167"/>
                      <a:pt x="158" y="167"/>
                    </a:cubicBezTo>
                    <a:cubicBezTo>
                      <a:pt x="160" y="170"/>
                      <a:pt x="163" y="168"/>
                      <a:pt x="166" y="169"/>
                    </a:cubicBezTo>
                    <a:cubicBezTo>
                      <a:pt x="166" y="169"/>
                      <a:pt x="166" y="169"/>
                      <a:pt x="166" y="170"/>
                    </a:cubicBezTo>
                    <a:cubicBezTo>
                      <a:pt x="165" y="170"/>
                      <a:pt x="165" y="171"/>
                      <a:pt x="164" y="171"/>
                    </a:cubicBezTo>
                    <a:cubicBezTo>
                      <a:pt x="163" y="174"/>
                      <a:pt x="162" y="176"/>
                      <a:pt x="158" y="176"/>
                    </a:cubicBezTo>
                    <a:cubicBezTo>
                      <a:pt x="158" y="177"/>
                      <a:pt x="157" y="177"/>
                      <a:pt x="158" y="178"/>
                    </a:cubicBezTo>
                    <a:cubicBezTo>
                      <a:pt x="164" y="179"/>
                      <a:pt x="163" y="172"/>
                      <a:pt x="167" y="170"/>
                    </a:cubicBezTo>
                    <a:cubicBezTo>
                      <a:pt x="167" y="171"/>
                      <a:pt x="168" y="172"/>
                      <a:pt x="170" y="172"/>
                    </a:cubicBezTo>
                    <a:cubicBezTo>
                      <a:pt x="169" y="171"/>
                      <a:pt x="168" y="169"/>
                      <a:pt x="169" y="168"/>
                    </a:cubicBezTo>
                    <a:cubicBezTo>
                      <a:pt x="170" y="170"/>
                      <a:pt x="173" y="171"/>
                      <a:pt x="174" y="168"/>
                    </a:cubicBezTo>
                    <a:cubicBezTo>
                      <a:pt x="174" y="166"/>
                      <a:pt x="174" y="165"/>
                      <a:pt x="174" y="163"/>
                    </a:cubicBezTo>
                    <a:cubicBezTo>
                      <a:pt x="174" y="163"/>
                      <a:pt x="174" y="162"/>
                      <a:pt x="175" y="162"/>
                    </a:cubicBezTo>
                    <a:cubicBezTo>
                      <a:pt x="177" y="166"/>
                      <a:pt x="176" y="175"/>
                      <a:pt x="170" y="172"/>
                    </a:cubicBezTo>
                    <a:cubicBezTo>
                      <a:pt x="170" y="174"/>
                      <a:pt x="172" y="175"/>
                      <a:pt x="174" y="175"/>
                    </a:cubicBezTo>
                    <a:cubicBezTo>
                      <a:pt x="175" y="174"/>
                      <a:pt x="175" y="172"/>
                      <a:pt x="177" y="172"/>
                    </a:cubicBezTo>
                    <a:cubicBezTo>
                      <a:pt x="179" y="170"/>
                      <a:pt x="178" y="164"/>
                      <a:pt x="177" y="162"/>
                    </a:cubicBezTo>
                    <a:cubicBezTo>
                      <a:pt x="176" y="162"/>
                      <a:pt x="176" y="162"/>
                      <a:pt x="175" y="162"/>
                    </a:cubicBezTo>
                    <a:cubicBezTo>
                      <a:pt x="174" y="159"/>
                      <a:pt x="177" y="158"/>
                      <a:pt x="177" y="156"/>
                    </a:cubicBezTo>
                    <a:cubicBezTo>
                      <a:pt x="178" y="153"/>
                      <a:pt x="177" y="150"/>
                      <a:pt x="176" y="147"/>
                    </a:cubicBezTo>
                    <a:cubicBezTo>
                      <a:pt x="176" y="149"/>
                      <a:pt x="174" y="149"/>
                      <a:pt x="173" y="149"/>
                    </a:cubicBezTo>
                    <a:cubicBezTo>
                      <a:pt x="173" y="151"/>
                      <a:pt x="173" y="154"/>
                      <a:pt x="172" y="154"/>
                    </a:cubicBezTo>
                    <a:cubicBezTo>
                      <a:pt x="172" y="156"/>
                      <a:pt x="172" y="159"/>
                      <a:pt x="170" y="159"/>
                    </a:cubicBezTo>
                    <a:cubicBezTo>
                      <a:pt x="170" y="157"/>
                      <a:pt x="169" y="157"/>
                      <a:pt x="169" y="156"/>
                    </a:cubicBezTo>
                    <a:cubicBezTo>
                      <a:pt x="171" y="155"/>
                      <a:pt x="170" y="152"/>
                      <a:pt x="172" y="151"/>
                    </a:cubicBezTo>
                    <a:cubicBezTo>
                      <a:pt x="171" y="149"/>
                      <a:pt x="172" y="148"/>
                      <a:pt x="171" y="147"/>
                    </a:cubicBezTo>
                    <a:cubicBezTo>
                      <a:pt x="170" y="148"/>
                      <a:pt x="171" y="151"/>
                      <a:pt x="169" y="151"/>
                    </a:cubicBezTo>
                    <a:cubicBezTo>
                      <a:pt x="168" y="150"/>
                      <a:pt x="169" y="148"/>
                      <a:pt x="170" y="146"/>
                    </a:cubicBezTo>
                    <a:cubicBezTo>
                      <a:pt x="169" y="146"/>
                      <a:pt x="169" y="145"/>
                      <a:pt x="168" y="145"/>
                    </a:cubicBezTo>
                    <a:cubicBezTo>
                      <a:pt x="167" y="146"/>
                      <a:pt x="168" y="148"/>
                      <a:pt x="166" y="149"/>
                    </a:cubicBezTo>
                    <a:cubicBezTo>
                      <a:pt x="165" y="147"/>
                      <a:pt x="166" y="144"/>
                      <a:pt x="168" y="143"/>
                    </a:cubicBezTo>
                    <a:cubicBezTo>
                      <a:pt x="169" y="143"/>
                      <a:pt x="169" y="145"/>
                      <a:pt x="170" y="144"/>
                    </a:cubicBezTo>
                    <a:cubicBezTo>
                      <a:pt x="169" y="144"/>
                      <a:pt x="169" y="142"/>
                      <a:pt x="168" y="141"/>
                    </a:cubicBezTo>
                    <a:cubicBezTo>
                      <a:pt x="167" y="144"/>
                      <a:pt x="164" y="145"/>
                      <a:pt x="161" y="145"/>
                    </a:cubicBezTo>
                    <a:moveTo>
                      <a:pt x="121" y="147"/>
                    </a:moveTo>
                    <a:cubicBezTo>
                      <a:pt x="122" y="147"/>
                      <a:pt x="124" y="148"/>
                      <a:pt x="124" y="146"/>
                    </a:cubicBezTo>
                    <a:cubicBezTo>
                      <a:pt x="123" y="147"/>
                      <a:pt x="121" y="146"/>
                      <a:pt x="121" y="145"/>
                    </a:cubicBezTo>
                    <a:cubicBezTo>
                      <a:pt x="120" y="146"/>
                      <a:pt x="121" y="146"/>
                      <a:pt x="121" y="147"/>
                    </a:cubicBezTo>
                    <a:moveTo>
                      <a:pt x="121" y="160"/>
                    </a:moveTo>
                    <a:cubicBezTo>
                      <a:pt x="122" y="160"/>
                      <a:pt x="122" y="160"/>
                      <a:pt x="122" y="160"/>
                    </a:cubicBezTo>
                    <a:cubicBezTo>
                      <a:pt x="122" y="159"/>
                      <a:pt x="122" y="159"/>
                      <a:pt x="122" y="159"/>
                    </a:cubicBezTo>
                    <a:cubicBezTo>
                      <a:pt x="122" y="159"/>
                      <a:pt x="121" y="159"/>
                      <a:pt x="121" y="160"/>
                    </a:cubicBezTo>
                    <a:moveTo>
                      <a:pt x="127" y="175"/>
                    </a:moveTo>
                    <a:cubicBezTo>
                      <a:pt x="128" y="174"/>
                      <a:pt x="129" y="174"/>
                      <a:pt x="129" y="174"/>
                    </a:cubicBezTo>
                    <a:cubicBezTo>
                      <a:pt x="130" y="171"/>
                      <a:pt x="126" y="170"/>
                      <a:pt x="128" y="168"/>
                    </a:cubicBezTo>
                    <a:cubicBezTo>
                      <a:pt x="128" y="167"/>
                      <a:pt x="127" y="167"/>
                      <a:pt x="127" y="166"/>
                    </a:cubicBezTo>
                    <a:cubicBezTo>
                      <a:pt x="128" y="166"/>
                      <a:pt x="128" y="166"/>
                      <a:pt x="129" y="166"/>
                    </a:cubicBezTo>
                    <a:cubicBezTo>
                      <a:pt x="130" y="165"/>
                      <a:pt x="128" y="163"/>
                      <a:pt x="129" y="162"/>
                    </a:cubicBezTo>
                    <a:cubicBezTo>
                      <a:pt x="129" y="161"/>
                      <a:pt x="128" y="160"/>
                      <a:pt x="126" y="160"/>
                    </a:cubicBezTo>
                    <a:cubicBezTo>
                      <a:pt x="127" y="164"/>
                      <a:pt x="127" y="170"/>
                      <a:pt x="127" y="175"/>
                    </a:cubicBezTo>
                    <a:moveTo>
                      <a:pt x="122" y="167"/>
                    </a:moveTo>
                    <a:cubicBezTo>
                      <a:pt x="121" y="167"/>
                      <a:pt x="120" y="167"/>
                      <a:pt x="120" y="169"/>
                    </a:cubicBezTo>
                    <a:cubicBezTo>
                      <a:pt x="121" y="168"/>
                      <a:pt x="122" y="169"/>
                      <a:pt x="123" y="169"/>
                    </a:cubicBezTo>
                    <a:cubicBezTo>
                      <a:pt x="123" y="168"/>
                      <a:pt x="124" y="168"/>
                      <a:pt x="125" y="168"/>
                    </a:cubicBezTo>
                    <a:cubicBezTo>
                      <a:pt x="125" y="167"/>
                      <a:pt x="124" y="167"/>
                      <a:pt x="124" y="166"/>
                    </a:cubicBezTo>
                    <a:cubicBezTo>
                      <a:pt x="123" y="166"/>
                      <a:pt x="123" y="166"/>
                      <a:pt x="123" y="166"/>
                    </a:cubicBezTo>
                    <a:cubicBezTo>
                      <a:pt x="123" y="167"/>
                      <a:pt x="123" y="167"/>
                      <a:pt x="122" y="167"/>
                    </a:cubicBezTo>
                    <a:moveTo>
                      <a:pt x="125" y="171"/>
                    </a:moveTo>
                    <a:cubicBezTo>
                      <a:pt x="125" y="170"/>
                      <a:pt x="124" y="171"/>
                      <a:pt x="123" y="170"/>
                    </a:cubicBezTo>
                    <a:cubicBezTo>
                      <a:pt x="123" y="171"/>
                      <a:pt x="124" y="171"/>
                      <a:pt x="125" y="171"/>
                    </a:cubicBezTo>
                    <a:moveTo>
                      <a:pt x="119" y="172"/>
                    </a:moveTo>
                    <a:cubicBezTo>
                      <a:pt x="120" y="172"/>
                      <a:pt x="121" y="173"/>
                      <a:pt x="121" y="173"/>
                    </a:cubicBezTo>
                    <a:cubicBezTo>
                      <a:pt x="121" y="174"/>
                      <a:pt x="121" y="174"/>
                      <a:pt x="120" y="174"/>
                    </a:cubicBezTo>
                    <a:cubicBezTo>
                      <a:pt x="120" y="174"/>
                      <a:pt x="119" y="173"/>
                      <a:pt x="119" y="173"/>
                    </a:cubicBezTo>
                    <a:cubicBezTo>
                      <a:pt x="118" y="173"/>
                      <a:pt x="117" y="174"/>
                      <a:pt x="117" y="177"/>
                    </a:cubicBezTo>
                    <a:cubicBezTo>
                      <a:pt x="119" y="177"/>
                      <a:pt x="120" y="178"/>
                      <a:pt x="121" y="178"/>
                    </a:cubicBezTo>
                    <a:cubicBezTo>
                      <a:pt x="121" y="177"/>
                      <a:pt x="119" y="178"/>
                      <a:pt x="119" y="176"/>
                    </a:cubicBezTo>
                    <a:cubicBezTo>
                      <a:pt x="119" y="174"/>
                      <a:pt x="121" y="176"/>
                      <a:pt x="122" y="175"/>
                    </a:cubicBezTo>
                    <a:cubicBezTo>
                      <a:pt x="121" y="176"/>
                      <a:pt x="123" y="175"/>
                      <a:pt x="123" y="176"/>
                    </a:cubicBezTo>
                    <a:cubicBezTo>
                      <a:pt x="123" y="178"/>
                      <a:pt x="122" y="179"/>
                      <a:pt x="122" y="180"/>
                    </a:cubicBezTo>
                    <a:cubicBezTo>
                      <a:pt x="123" y="180"/>
                      <a:pt x="123" y="180"/>
                      <a:pt x="123" y="181"/>
                    </a:cubicBezTo>
                    <a:cubicBezTo>
                      <a:pt x="123" y="182"/>
                      <a:pt x="122" y="182"/>
                      <a:pt x="121" y="182"/>
                    </a:cubicBezTo>
                    <a:cubicBezTo>
                      <a:pt x="122" y="184"/>
                      <a:pt x="120" y="185"/>
                      <a:pt x="121" y="187"/>
                    </a:cubicBezTo>
                    <a:cubicBezTo>
                      <a:pt x="120" y="188"/>
                      <a:pt x="118" y="189"/>
                      <a:pt x="118" y="191"/>
                    </a:cubicBezTo>
                    <a:cubicBezTo>
                      <a:pt x="123" y="190"/>
                      <a:pt x="122" y="184"/>
                      <a:pt x="125" y="182"/>
                    </a:cubicBezTo>
                    <a:cubicBezTo>
                      <a:pt x="123" y="180"/>
                      <a:pt x="125" y="178"/>
                      <a:pt x="125" y="176"/>
                    </a:cubicBezTo>
                    <a:cubicBezTo>
                      <a:pt x="125" y="173"/>
                      <a:pt x="123" y="171"/>
                      <a:pt x="119" y="171"/>
                    </a:cubicBezTo>
                    <a:cubicBezTo>
                      <a:pt x="119" y="171"/>
                      <a:pt x="119" y="172"/>
                      <a:pt x="119" y="172"/>
                    </a:cubicBezTo>
                    <a:moveTo>
                      <a:pt x="166" y="172"/>
                    </a:moveTo>
                    <a:cubicBezTo>
                      <a:pt x="165" y="176"/>
                      <a:pt x="163" y="181"/>
                      <a:pt x="157" y="180"/>
                    </a:cubicBezTo>
                    <a:cubicBezTo>
                      <a:pt x="158" y="183"/>
                      <a:pt x="163" y="181"/>
                      <a:pt x="164" y="179"/>
                    </a:cubicBezTo>
                    <a:cubicBezTo>
                      <a:pt x="165" y="176"/>
                      <a:pt x="168" y="175"/>
                      <a:pt x="167" y="172"/>
                    </a:cubicBezTo>
                    <a:cubicBezTo>
                      <a:pt x="167" y="172"/>
                      <a:pt x="167" y="172"/>
                      <a:pt x="166" y="172"/>
                    </a:cubicBezTo>
                    <a:moveTo>
                      <a:pt x="166" y="180"/>
                    </a:moveTo>
                    <a:cubicBezTo>
                      <a:pt x="168" y="179"/>
                      <a:pt x="170" y="176"/>
                      <a:pt x="169" y="174"/>
                    </a:cubicBezTo>
                    <a:cubicBezTo>
                      <a:pt x="167" y="175"/>
                      <a:pt x="167" y="178"/>
                      <a:pt x="166" y="180"/>
                    </a:cubicBezTo>
                    <a:moveTo>
                      <a:pt x="133" y="182"/>
                    </a:moveTo>
                    <a:cubicBezTo>
                      <a:pt x="136" y="182"/>
                      <a:pt x="137" y="180"/>
                      <a:pt x="138" y="178"/>
                    </a:cubicBezTo>
                    <a:cubicBezTo>
                      <a:pt x="135" y="177"/>
                      <a:pt x="135" y="181"/>
                      <a:pt x="133" y="182"/>
                    </a:cubicBezTo>
                    <a:moveTo>
                      <a:pt x="140" y="183"/>
                    </a:moveTo>
                    <a:cubicBezTo>
                      <a:pt x="141" y="183"/>
                      <a:pt x="141" y="183"/>
                      <a:pt x="141" y="183"/>
                    </a:cubicBezTo>
                    <a:cubicBezTo>
                      <a:pt x="142" y="181"/>
                      <a:pt x="145" y="179"/>
                      <a:pt x="144" y="178"/>
                    </a:cubicBezTo>
                    <a:cubicBezTo>
                      <a:pt x="141" y="178"/>
                      <a:pt x="142" y="182"/>
                      <a:pt x="140" y="183"/>
                    </a:cubicBezTo>
                    <a:moveTo>
                      <a:pt x="137" y="183"/>
                    </a:moveTo>
                    <a:cubicBezTo>
                      <a:pt x="140" y="183"/>
                      <a:pt x="140" y="180"/>
                      <a:pt x="141" y="179"/>
                    </a:cubicBezTo>
                    <a:cubicBezTo>
                      <a:pt x="138" y="179"/>
                      <a:pt x="138" y="181"/>
                      <a:pt x="137" y="183"/>
                    </a:cubicBezTo>
                    <a:moveTo>
                      <a:pt x="143" y="183"/>
                    </a:moveTo>
                    <a:cubicBezTo>
                      <a:pt x="146" y="183"/>
                      <a:pt x="146" y="180"/>
                      <a:pt x="147" y="179"/>
                    </a:cubicBezTo>
                    <a:cubicBezTo>
                      <a:pt x="145" y="178"/>
                      <a:pt x="144" y="182"/>
                      <a:pt x="143" y="183"/>
                    </a:cubicBezTo>
                    <a:moveTo>
                      <a:pt x="146" y="184"/>
                    </a:moveTo>
                    <a:cubicBezTo>
                      <a:pt x="148" y="183"/>
                      <a:pt x="149" y="183"/>
                      <a:pt x="150" y="181"/>
                    </a:cubicBezTo>
                    <a:cubicBezTo>
                      <a:pt x="148" y="178"/>
                      <a:pt x="147" y="182"/>
                      <a:pt x="146" y="184"/>
                    </a:cubicBezTo>
                    <a:moveTo>
                      <a:pt x="121" y="193"/>
                    </a:moveTo>
                    <a:cubicBezTo>
                      <a:pt x="123" y="193"/>
                      <a:pt x="123" y="193"/>
                      <a:pt x="123" y="193"/>
                    </a:cubicBezTo>
                    <a:cubicBezTo>
                      <a:pt x="123" y="191"/>
                      <a:pt x="124" y="189"/>
                      <a:pt x="123" y="187"/>
                    </a:cubicBezTo>
                    <a:cubicBezTo>
                      <a:pt x="123" y="189"/>
                      <a:pt x="122" y="191"/>
                      <a:pt x="121" y="193"/>
                    </a:cubicBezTo>
                    <a:moveTo>
                      <a:pt x="119" y="209"/>
                    </a:moveTo>
                    <a:cubicBezTo>
                      <a:pt x="119" y="210"/>
                      <a:pt x="119" y="212"/>
                      <a:pt x="120" y="214"/>
                    </a:cubicBezTo>
                    <a:cubicBezTo>
                      <a:pt x="122" y="214"/>
                      <a:pt x="122" y="213"/>
                      <a:pt x="123" y="212"/>
                    </a:cubicBezTo>
                    <a:cubicBezTo>
                      <a:pt x="123" y="211"/>
                      <a:pt x="122" y="211"/>
                      <a:pt x="122" y="210"/>
                    </a:cubicBezTo>
                    <a:cubicBezTo>
                      <a:pt x="122" y="209"/>
                      <a:pt x="123" y="208"/>
                      <a:pt x="122" y="207"/>
                    </a:cubicBezTo>
                    <a:cubicBezTo>
                      <a:pt x="121" y="208"/>
                      <a:pt x="120" y="208"/>
                      <a:pt x="119" y="209"/>
                    </a:cubicBezTo>
                    <a:moveTo>
                      <a:pt x="121" y="216"/>
                    </a:moveTo>
                    <a:cubicBezTo>
                      <a:pt x="122" y="217"/>
                      <a:pt x="120" y="218"/>
                      <a:pt x="120" y="218"/>
                    </a:cubicBezTo>
                    <a:cubicBezTo>
                      <a:pt x="120" y="223"/>
                      <a:pt x="120" y="223"/>
                      <a:pt x="120" y="223"/>
                    </a:cubicBezTo>
                    <a:cubicBezTo>
                      <a:pt x="121" y="223"/>
                      <a:pt x="121" y="223"/>
                      <a:pt x="122" y="223"/>
                    </a:cubicBezTo>
                    <a:cubicBezTo>
                      <a:pt x="124" y="221"/>
                      <a:pt x="123" y="219"/>
                      <a:pt x="122" y="217"/>
                    </a:cubicBezTo>
                    <a:cubicBezTo>
                      <a:pt x="122" y="216"/>
                      <a:pt x="124" y="216"/>
                      <a:pt x="124" y="215"/>
                    </a:cubicBezTo>
                    <a:cubicBezTo>
                      <a:pt x="123" y="215"/>
                      <a:pt x="121" y="215"/>
                      <a:pt x="121" y="216"/>
                    </a:cubicBezTo>
                    <a:moveTo>
                      <a:pt x="119" y="239"/>
                    </a:moveTo>
                    <a:cubicBezTo>
                      <a:pt x="121" y="239"/>
                      <a:pt x="125" y="241"/>
                      <a:pt x="126" y="238"/>
                    </a:cubicBezTo>
                    <a:cubicBezTo>
                      <a:pt x="124" y="241"/>
                      <a:pt x="119" y="234"/>
                      <a:pt x="119" y="23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2" name="Freeform 1179">
                <a:extLst>
                  <a:ext uri="{FF2B5EF4-FFF2-40B4-BE49-F238E27FC236}">
                    <a16:creationId xmlns="" xmlns:a16="http://schemas.microsoft.com/office/drawing/2014/main" id="{50935032-ED39-4106-9C45-41632121716F}"/>
                  </a:ext>
                </a:extLst>
              </p:cNvPr>
              <p:cNvSpPr>
                <a:spLocks/>
              </p:cNvSpPr>
              <p:nvPr/>
            </p:nvSpPr>
            <p:spPr bwMode="auto">
              <a:xfrm>
                <a:off x="407836" y="4663757"/>
                <a:ext cx="6631" cy="3317"/>
              </a:xfrm>
              <a:custGeom>
                <a:avLst/>
                <a:gdLst>
                  <a:gd name="T0" fmla="*/ 0 w 2"/>
                  <a:gd name="T1" fmla="*/ 0 h 1"/>
                  <a:gd name="T2" fmla="*/ 2 w 2"/>
                  <a:gd name="T3" fmla="*/ 0 h 1"/>
                  <a:gd name="T4" fmla="*/ 2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2" y="0"/>
                    </a:cubicBezTo>
                    <a:cubicBezTo>
                      <a:pt x="2" y="1"/>
                      <a:pt x="2" y="1"/>
                      <a:pt x="2"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3" name="Freeform 1180">
                <a:extLst>
                  <a:ext uri="{FF2B5EF4-FFF2-40B4-BE49-F238E27FC236}">
                    <a16:creationId xmlns="" xmlns:a16="http://schemas.microsoft.com/office/drawing/2014/main" id="{065FE5CD-D69B-4E53-A831-AD4C44126637}"/>
                  </a:ext>
                </a:extLst>
              </p:cNvPr>
              <p:cNvSpPr>
                <a:spLocks/>
              </p:cNvSpPr>
              <p:nvPr/>
            </p:nvSpPr>
            <p:spPr bwMode="auto">
              <a:xfrm>
                <a:off x="450941" y="4643862"/>
                <a:ext cx="39789" cy="29843"/>
              </a:xfrm>
              <a:custGeom>
                <a:avLst/>
                <a:gdLst>
                  <a:gd name="T0" fmla="*/ 10 w 10"/>
                  <a:gd name="T1" fmla="*/ 2 h 8"/>
                  <a:gd name="T2" fmla="*/ 8 w 10"/>
                  <a:gd name="T3" fmla="*/ 4 h 8"/>
                  <a:gd name="T4" fmla="*/ 7 w 10"/>
                  <a:gd name="T5" fmla="*/ 7 h 8"/>
                  <a:gd name="T6" fmla="*/ 5 w 10"/>
                  <a:gd name="T7" fmla="*/ 4 h 8"/>
                  <a:gd name="T8" fmla="*/ 5 w 10"/>
                  <a:gd name="T9" fmla="*/ 7 h 8"/>
                  <a:gd name="T10" fmla="*/ 4 w 10"/>
                  <a:gd name="T11" fmla="*/ 7 h 8"/>
                  <a:gd name="T12" fmla="*/ 4 w 10"/>
                  <a:gd name="T13" fmla="*/ 5 h 8"/>
                  <a:gd name="T14" fmla="*/ 4 w 10"/>
                  <a:gd name="T15" fmla="*/ 7 h 8"/>
                  <a:gd name="T16" fmla="*/ 1 w 10"/>
                  <a:gd name="T17" fmla="*/ 7 h 8"/>
                  <a:gd name="T18" fmla="*/ 2 w 10"/>
                  <a:gd name="T19" fmla="*/ 6 h 8"/>
                  <a:gd name="T20" fmla="*/ 0 w 10"/>
                  <a:gd name="T21" fmla="*/ 4 h 8"/>
                  <a:gd name="T22" fmla="*/ 2 w 10"/>
                  <a:gd name="T23" fmla="*/ 5 h 8"/>
                  <a:gd name="T24" fmla="*/ 3 w 10"/>
                  <a:gd name="T25" fmla="*/ 4 h 8"/>
                  <a:gd name="T26" fmla="*/ 5 w 10"/>
                  <a:gd name="T27" fmla="*/ 4 h 8"/>
                  <a:gd name="T28" fmla="*/ 10 w 10"/>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10" y="2"/>
                    </a:moveTo>
                    <a:cubicBezTo>
                      <a:pt x="10" y="4"/>
                      <a:pt x="9" y="4"/>
                      <a:pt x="8" y="4"/>
                    </a:cubicBezTo>
                    <a:cubicBezTo>
                      <a:pt x="8" y="5"/>
                      <a:pt x="8" y="7"/>
                      <a:pt x="7" y="7"/>
                    </a:cubicBezTo>
                    <a:cubicBezTo>
                      <a:pt x="5" y="8"/>
                      <a:pt x="7" y="4"/>
                      <a:pt x="5" y="4"/>
                    </a:cubicBezTo>
                    <a:cubicBezTo>
                      <a:pt x="5" y="5"/>
                      <a:pt x="6" y="6"/>
                      <a:pt x="5" y="7"/>
                    </a:cubicBezTo>
                    <a:cubicBezTo>
                      <a:pt x="4" y="7"/>
                      <a:pt x="4" y="7"/>
                      <a:pt x="4" y="7"/>
                    </a:cubicBezTo>
                    <a:cubicBezTo>
                      <a:pt x="4" y="6"/>
                      <a:pt x="4" y="6"/>
                      <a:pt x="4" y="5"/>
                    </a:cubicBezTo>
                    <a:cubicBezTo>
                      <a:pt x="3" y="5"/>
                      <a:pt x="4" y="6"/>
                      <a:pt x="4" y="7"/>
                    </a:cubicBezTo>
                    <a:cubicBezTo>
                      <a:pt x="2" y="7"/>
                      <a:pt x="2" y="7"/>
                      <a:pt x="1" y="7"/>
                    </a:cubicBezTo>
                    <a:cubicBezTo>
                      <a:pt x="1" y="7"/>
                      <a:pt x="1" y="6"/>
                      <a:pt x="2" y="6"/>
                    </a:cubicBezTo>
                    <a:cubicBezTo>
                      <a:pt x="1" y="6"/>
                      <a:pt x="0" y="5"/>
                      <a:pt x="0" y="4"/>
                    </a:cubicBezTo>
                    <a:cubicBezTo>
                      <a:pt x="1" y="4"/>
                      <a:pt x="2" y="4"/>
                      <a:pt x="2" y="5"/>
                    </a:cubicBezTo>
                    <a:cubicBezTo>
                      <a:pt x="3" y="5"/>
                      <a:pt x="3" y="4"/>
                      <a:pt x="3" y="4"/>
                    </a:cubicBezTo>
                    <a:cubicBezTo>
                      <a:pt x="4" y="3"/>
                      <a:pt x="4" y="5"/>
                      <a:pt x="5" y="4"/>
                    </a:cubicBezTo>
                    <a:cubicBezTo>
                      <a:pt x="4" y="0"/>
                      <a:pt x="7" y="3"/>
                      <a:pt x="10"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4" name="Freeform 1181">
                <a:extLst>
                  <a:ext uri="{FF2B5EF4-FFF2-40B4-BE49-F238E27FC236}">
                    <a16:creationId xmlns="" xmlns:a16="http://schemas.microsoft.com/office/drawing/2014/main" id="{0F36AB1F-22A6-4CE4-BB72-4F4870535E42}"/>
                  </a:ext>
                </a:extLst>
              </p:cNvPr>
              <p:cNvSpPr>
                <a:spLocks/>
              </p:cNvSpPr>
              <p:nvPr/>
            </p:nvSpPr>
            <p:spPr bwMode="auto">
              <a:xfrm>
                <a:off x="202259" y="4985385"/>
                <a:ext cx="49737" cy="43106"/>
              </a:xfrm>
              <a:custGeom>
                <a:avLst/>
                <a:gdLst>
                  <a:gd name="T0" fmla="*/ 9 w 13"/>
                  <a:gd name="T1" fmla="*/ 0 h 11"/>
                  <a:gd name="T2" fmla="*/ 13 w 13"/>
                  <a:gd name="T3" fmla="*/ 2 h 11"/>
                  <a:gd name="T4" fmla="*/ 11 w 13"/>
                  <a:gd name="T5" fmla="*/ 3 h 11"/>
                  <a:gd name="T6" fmla="*/ 10 w 13"/>
                  <a:gd name="T7" fmla="*/ 7 h 11"/>
                  <a:gd name="T8" fmla="*/ 1 w 13"/>
                  <a:gd name="T9" fmla="*/ 7 h 11"/>
                  <a:gd name="T10" fmla="*/ 6 w 13"/>
                  <a:gd name="T11" fmla="*/ 7 h 11"/>
                  <a:gd name="T12" fmla="*/ 0 w 13"/>
                  <a:gd name="T13" fmla="*/ 5 h 11"/>
                  <a:gd name="T14" fmla="*/ 3 w 13"/>
                  <a:gd name="T15" fmla="*/ 5 h 11"/>
                  <a:gd name="T16" fmla="*/ 9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9" y="0"/>
                    </a:moveTo>
                    <a:cubicBezTo>
                      <a:pt x="10" y="1"/>
                      <a:pt x="13" y="0"/>
                      <a:pt x="13" y="2"/>
                    </a:cubicBezTo>
                    <a:cubicBezTo>
                      <a:pt x="12" y="3"/>
                      <a:pt x="12" y="3"/>
                      <a:pt x="11" y="3"/>
                    </a:cubicBezTo>
                    <a:cubicBezTo>
                      <a:pt x="10" y="4"/>
                      <a:pt x="10" y="5"/>
                      <a:pt x="10" y="7"/>
                    </a:cubicBezTo>
                    <a:cubicBezTo>
                      <a:pt x="8" y="9"/>
                      <a:pt x="3" y="11"/>
                      <a:pt x="1" y="7"/>
                    </a:cubicBezTo>
                    <a:cubicBezTo>
                      <a:pt x="2" y="8"/>
                      <a:pt x="5" y="8"/>
                      <a:pt x="6" y="7"/>
                    </a:cubicBezTo>
                    <a:cubicBezTo>
                      <a:pt x="4" y="7"/>
                      <a:pt x="1" y="7"/>
                      <a:pt x="0" y="5"/>
                    </a:cubicBezTo>
                    <a:cubicBezTo>
                      <a:pt x="1" y="4"/>
                      <a:pt x="2" y="5"/>
                      <a:pt x="3" y="5"/>
                    </a:cubicBezTo>
                    <a:cubicBezTo>
                      <a:pt x="7" y="6"/>
                      <a:pt x="9" y="4"/>
                      <a:pt x="9"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5" name="Freeform 1182">
                <a:extLst>
                  <a:ext uri="{FF2B5EF4-FFF2-40B4-BE49-F238E27FC236}">
                    <a16:creationId xmlns="" xmlns:a16="http://schemas.microsoft.com/office/drawing/2014/main" id="{1D715D99-4D8E-4786-8427-CEE1FBBB329A}"/>
                  </a:ext>
                </a:extLst>
              </p:cNvPr>
              <p:cNvSpPr>
                <a:spLocks/>
              </p:cNvSpPr>
              <p:nvPr/>
            </p:nvSpPr>
            <p:spPr bwMode="auto">
              <a:xfrm>
                <a:off x="407836" y="5104752"/>
                <a:ext cx="29843" cy="33157"/>
              </a:xfrm>
              <a:custGeom>
                <a:avLst/>
                <a:gdLst>
                  <a:gd name="T0" fmla="*/ 3 w 8"/>
                  <a:gd name="T1" fmla="*/ 0 h 8"/>
                  <a:gd name="T2" fmla="*/ 4 w 8"/>
                  <a:gd name="T3" fmla="*/ 0 h 8"/>
                  <a:gd name="T4" fmla="*/ 5 w 8"/>
                  <a:gd name="T5" fmla="*/ 2 h 8"/>
                  <a:gd name="T6" fmla="*/ 6 w 8"/>
                  <a:gd name="T7" fmla="*/ 1 h 8"/>
                  <a:gd name="T8" fmla="*/ 7 w 8"/>
                  <a:gd name="T9" fmla="*/ 4 h 8"/>
                  <a:gd name="T10" fmla="*/ 0 w 8"/>
                  <a:gd name="T11" fmla="*/ 6 h 8"/>
                  <a:gd name="T12" fmla="*/ 5 w 8"/>
                  <a:gd name="T13" fmla="*/ 4 h 8"/>
                  <a:gd name="T14" fmla="*/ 4 w 8"/>
                  <a:gd name="T15" fmla="*/ 2 h 8"/>
                  <a:gd name="T16" fmla="*/ 3 w 8"/>
                  <a:gd name="T17" fmla="*/ 2 h 8"/>
                  <a:gd name="T18" fmla="*/ 3 w 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3" y="0"/>
                    </a:moveTo>
                    <a:cubicBezTo>
                      <a:pt x="4" y="0"/>
                      <a:pt x="4" y="0"/>
                      <a:pt x="4" y="0"/>
                    </a:cubicBezTo>
                    <a:cubicBezTo>
                      <a:pt x="5" y="0"/>
                      <a:pt x="4" y="2"/>
                      <a:pt x="5" y="2"/>
                    </a:cubicBezTo>
                    <a:cubicBezTo>
                      <a:pt x="6" y="2"/>
                      <a:pt x="5" y="0"/>
                      <a:pt x="6" y="1"/>
                    </a:cubicBezTo>
                    <a:cubicBezTo>
                      <a:pt x="8" y="1"/>
                      <a:pt x="8" y="3"/>
                      <a:pt x="7" y="4"/>
                    </a:cubicBezTo>
                    <a:cubicBezTo>
                      <a:pt x="5" y="4"/>
                      <a:pt x="3" y="8"/>
                      <a:pt x="0" y="6"/>
                    </a:cubicBezTo>
                    <a:cubicBezTo>
                      <a:pt x="1" y="4"/>
                      <a:pt x="3" y="5"/>
                      <a:pt x="5" y="4"/>
                    </a:cubicBezTo>
                    <a:cubicBezTo>
                      <a:pt x="4" y="2"/>
                      <a:pt x="4" y="2"/>
                      <a:pt x="4" y="2"/>
                    </a:cubicBezTo>
                    <a:cubicBezTo>
                      <a:pt x="4" y="1"/>
                      <a:pt x="4" y="2"/>
                      <a:pt x="3" y="2"/>
                    </a:cubicBezTo>
                    <a:lnTo>
                      <a:pt x="3"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6" name="Freeform 1183">
                <a:extLst>
                  <a:ext uri="{FF2B5EF4-FFF2-40B4-BE49-F238E27FC236}">
                    <a16:creationId xmlns="" xmlns:a16="http://schemas.microsoft.com/office/drawing/2014/main" id="{CD82B8A3-EB46-4994-B893-363E196CF34B}"/>
                  </a:ext>
                </a:extLst>
              </p:cNvPr>
              <p:cNvSpPr>
                <a:spLocks/>
              </p:cNvSpPr>
              <p:nvPr/>
            </p:nvSpPr>
            <p:spPr bwMode="auto">
              <a:xfrm>
                <a:off x="447625" y="5088172"/>
                <a:ext cx="23211" cy="69632"/>
              </a:xfrm>
              <a:custGeom>
                <a:avLst/>
                <a:gdLst>
                  <a:gd name="T0" fmla="*/ 3 w 6"/>
                  <a:gd name="T1" fmla="*/ 0 h 17"/>
                  <a:gd name="T2" fmla="*/ 5 w 6"/>
                  <a:gd name="T3" fmla="*/ 0 h 17"/>
                  <a:gd name="T4" fmla="*/ 5 w 6"/>
                  <a:gd name="T5" fmla="*/ 1 h 17"/>
                  <a:gd name="T6" fmla="*/ 5 w 6"/>
                  <a:gd name="T7" fmla="*/ 8 h 17"/>
                  <a:gd name="T8" fmla="*/ 6 w 6"/>
                  <a:gd name="T9" fmla="*/ 8 h 17"/>
                  <a:gd name="T10" fmla="*/ 4 w 6"/>
                  <a:gd name="T11" fmla="*/ 11 h 17"/>
                  <a:gd name="T12" fmla="*/ 2 w 6"/>
                  <a:gd name="T13" fmla="*/ 11 h 17"/>
                  <a:gd name="T14" fmla="*/ 1 w 6"/>
                  <a:gd name="T15" fmla="*/ 17 h 17"/>
                  <a:gd name="T16" fmla="*/ 0 w 6"/>
                  <a:gd name="T17" fmla="*/ 15 h 17"/>
                  <a:gd name="T18" fmla="*/ 2 w 6"/>
                  <a:gd name="T19" fmla="*/ 9 h 17"/>
                  <a:gd name="T20" fmla="*/ 4 w 6"/>
                  <a:gd name="T21" fmla="*/ 2 h 17"/>
                  <a:gd name="T22" fmla="*/ 3 w 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7">
                    <a:moveTo>
                      <a:pt x="3" y="0"/>
                    </a:moveTo>
                    <a:cubicBezTo>
                      <a:pt x="5" y="0"/>
                      <a:pt x="5" y="0"/>
                      <a:pt x="5" y="0"/>
                    </a:cubicBezTo>
                    <a:cubicBezTo>
                      <a:pt x="5" y="1"/>
                      <a:pt x="5" y="1"/>
                      <a:pt x="5" y="1"/>
                    </a:cubicBezTo>
                    <a:cubicBezTo>
                      <a:pt x="5" y="3"/>
                      <a:pt x="6" y="6"/>
                      <a:pt x="5" y="8"/>
                    </a:cubicBezTo>
                    <a:cubicBezTo>
                      <a:pt x="5" y="8"/>
                      <a:pt x="6" y="8"/>
                      <a:pt x="6" y="8"/>
                    </a:cubicBezTo>
                    <a:cubicBezTo>
                      <a:pt x="6" y="10"/>
                      <a:pt x="5" y="10"/>
                      <a:pt x="4" y="11"/>
                    </a:cubicBezTo>
                    <a:cubicBezTo>
                      <a:pt x="3" y="11"/>
                      <a:pt x="3" y="11"/>
                      <a:pt x="2" y="11"/>
                    </a:cubicBezTo>
                    <a:cubicBezTo>
                      <a:pt x="1" y="14"/>
                      <a:pt x="4" y="16"/>
                      <a:pt x="1" y="17"/>
                    </a:cubicBezTo>
                    <a:cubicBezTo>
                      <a:pt x="0" y="17"/>
                      <a:pt x="1" y="16"/>
                      <a:pt x="0" y="15"/>
                    </a:cubicBezTo>
                    <a:cubicBezTo>
                      <a:pt x="1" y="13"/>
                      <a:pt x="0" y="10"/>
                      <a:pt x="2" y="9"/>
                    </a:cubicBezTo>
                    <a:cubicBezTo>
                      <a:pt x="5" y="9"/>
                      <a:pt x="2" y="4"/>
                      <a:pt x="4" y="2"/>
                    </a:cubicBezTo>
                    <a:cubicBezTo>
                      <a:pt x="4" y="1"/>
                      <a:pt x="3"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7" name="Freeform 1184">
                <a:extLst>
                  <a:ext uri="{FF2B5EF4-FFF2-40B4-BE49-F238E27FC236}">
                    <a16:creationId xmlns="" xmlns:a16="http://schemas.microsoft.com/office/drawing/2014/main" id="{566A54F3-6FDB-4EEC-9BA7-BB36E948502C}"/>
                  </a:ext>
                </a:extLst>
              </p:cNvPr>
              <p:cNvSpPr>
                <a:spLocks noEditPoints="1"/>
              </p:cNvSpPr>
              <p:nvPr/>
            </p:nvSpPr>
            <p:spPr bwMode="auto">
              <a:xfrm>
                <a:off x="527203" y="5721481"/>
                <a:ext cx="49737" cy="82895"/>
              </a:xfrm>
              <a:custGeom>
                <a:avLst/>
                <a:gdLst>
                  <a:gd name="T0" fmla="*/ 11 w 12"/>
                  <a:gd name="T1" fmla="*/ 0 h 21"/>
                  <a:gd name="T2" fmla="*/ 11 w 12"/>
                  <a:gd name="T3" fmla="*/ 7 h 21"/>
                  <a:gd name="T4" fmla="*/ 11 w 12"/>
                  <a:gd name="T5" fmla="*/ 19 h 21"/>
                  <a:gd name="T6" fmla="*/ 12 w 12"/>
                  <a:gd name="T7" fmla="*/ 21 h 21"/>
                  <a:gd name="T8" fmla="*/ 9 w 12"/>
                  <a:gd name="T9" fmla="*/ 20 h 21"/>
                  <a:gd name="T10" fmla="*/ 9 w 12"/>
                  <a:gd name="T11" fmla="*/ 18 h 21"/>
                  <a:gd name="T12" fmla="*/ 7 w 12"/>
                  <a:gd name="T13" fmla="*/ 21 h 21"/>
                  <a:gd name="T14" fmla="*/ 6 w 12"/>
                  <a:gd name="T15" fmla="*/ 17 h 21"/>
                  <a:gd name="T16" fmla="*/ 5 w 12"/>
                  <a:gd name="T17" fmla="*/ 20 h 21"/>
                  <a:gd name="T18" fmla="*/ 3 w 12"/>
                  <a:gd name="T19" fmla="*/ 17 h 21"/>
                  <a:gd name="T20" fmla="*/ 5 w 12"/>
                  <a:gd name="T21" fmla="*/ 16 h 21"/>
                  <a:gd name="T22" fmla="*/ 3 w 12"/>
                  <a:gd name="T23" fmla="*/ 13 h 21"/>
                  <a:gd name="T24" fmla="*/ 8 w 12"/>
                  <a:gd name="T25" fmla="*/ 14 h 21"/>
                  <a:gd name="T26" fmla="*/ 6 w 12"/>
                  <a:gd name="T27" fmla="*/ 14 h 21"/>
                  <a:gd name="T28" fmla="*/ 5 w 12"/>
                  <a:gd name="T29" fmla="*/ 12 h 21"/>
                  <a:gd name="T30" fmla="*/ 2 w 12"/>
                  <a:gd name="T31" fmla="*/ 13 h 21"/>
                  <a:gd name="T32" fmla="*/ 0 w 12"/>
                  <a:gd name="T33" fmla="*/ 11 h 21"/>
                  <a:gd name="T34" fmla="*/ 2 w 12"/>
                  <a:gd name="T35" fmla="*/ 1 h 21"/>
                  <a:gd name="T36" fmla="*/ 2 w 12"/>
                  <a:gd name="T37" fmla="*/ 11 h 21"/>
                  <a:gd name="T38" fmla="*/ 5 w 12"/>
                  <a:gd name="T39" fmla="*/ 10 h 21"/>
                  <a:gd name="T40" fmla="*/ 11 w 12"/>
                  <a:gd name="T41" fmla="*/ 0 h 21"/>
                  <a:gd name="T42" fmla="*/ 8 w 12"/>
                  <a:gd name="T43" fmla="*/ 13 h 21"/>
                  <a:gd name="T44" fmla="*/ 10 w 12"/>
                  <a:gd name="T45" fmla="*/ 12 h 21"/>
                  <a:gd name="T46" fmla="*/ 10 w 12"/>
                  <a:gd name="T47" fmla="*/ 14 h 21"/>
                  <a:gd name="T48" fmla="*/ 9 w 12"/>
                  <a:gd name="T49" fmla="*/ 16 h 21"/>
                  <a:gd name="T50" fmla="*/ 11 w 12"/>
                  <a:gd name="T51" fmla="*/ 16 h 21"/>
                  <a:gd name="T52" fmla="*/ 10 w 12"/>
                  <a:gd name="T53" fmla="*/ 15 h 21"/>
                  <a:gd name="T54" fmla="*/ 10 w 12"/>
                  <a:gd name="T55" fmla="*/ 10 h 21"/>
                  <a:gd name="T56" fmla="*/ 9 w 12"/>
                  <a:gd name="T57" fmla="*/ 6 h 21"/>
                  <a:gd name="T58" fmla="*/ 8 w 12"/>
                  <a:gd name="T5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1">
                    <a:moveTo>
                      <a:pt x="11" y="0"/>
                    </a:moveTo>
                    <a:cubicBezTo>
                      <a:pt x="12" y="1"/>
                      <a:pt x="12" y="6"/>
                      <a:pt x="11" y="7"/>
                    </a:cubicBezTo>
                    <a:cubicBezTo>
                      <a:pt x="12" y="11"/>
                      <a:pt x="12" y="15"/>
                      <a:pt x="11" y="19"/>
                    </a:cubicBezTo>
                    <a:cubicBezTo>
                      <a:pt x="11" y="20"/>
                      <a:pt x="12" y="20"/>
                      <a:pt x="12" y="21"/>
                    </a:cubicBezTo>
                    <a:cubicBezTo>
                      <a:pt x="11" y="21"/>
                      <a:pt x="10" y="21"/>
                      <a:pt x="9" y="20"/>
                    </a:cubicBezTo>
                    <a:cubicBezTo>
                      <a:pt x="9" y="19"/>
                      <a:pt x="10" y="19"/>
                      <a:pt x="9" y="18"/>
                    </a:cubicBezTo>
                    <a:cubicBezTo>
                      <a:pt x="9" y="19"/>
                      <a:pt x="9" y="21"/>
                      <a:pt x="7" y="21"/>
                    </a:cubicBezTo>
                    <a:cubicBezTo>
                      <a:pt x="6" y="20"/>
                      <a:pt x="8" y="17"/>
                      <a:pt x="6" y="17"/>
                    </a:cubicBezTo>
                    <a:cubicBezTo>
                      <a:pt x="5" y="17"/>
                      <a:pt x="6" y="20"/>
                      <a:pt x="5" y="20"/>
                    </a:cubicBezTo>
                    <a:cubicBezTo>
                      <a:pt x="2" y="21"/>
                      <a:pt x="3" y="18"/>
                      <a:pt x="3" y="17"/>
                    </a:cubicBezTo>
                    <a:cubicBezTo>
                      <a:pt x="4" y="16"/>
                      <a:pt x="4" y="16"/>
                      <a:pt x="5" y="16"/>
                    </a:cubicBezTo>
                    <a:cubicBezTo>
                      <a:pt x="5" y="15"/>
                      <a:pt x="3" y="15"/>
                      <a:pt x="3" y="13"/>
                    </a:cubicBezTo>
                    <a:cubicBezTo>
                      <a:pt x="5" y="12"/>
                      <a:pt x="6" y="16"/>
                      <a:pt x="8" y="14"/>
                    </a:cubicBezTo>
                    <a:cubicBezTo>
                      <a:pt x="7" y="13"/>
                      <a:pt x="7" y="14"/>
                      <a:pt x="6" y="14"/>
                    </a:cubicBezTo>
                    <a:cubicBezTo>
                      <a:pt x="6" y="13"/>
                      <a:pt x="5" y="12"/>
                      <a:pt x="5" y="12"/>
                    </a:cubicBezTo>
                    <a:cubicBezTo>
                      <a:pt x="3" y="12"/>
                      <a:pt x="3" y="12"/>
                      <a:pt x="2" y="13"/>
                    </a:cubicBezTo>
                    <a:cubicBezTo>
                      <a:pt x="1" y="12"/>
                      <a:pt x="1" y="11"/>
                      <a:pt x="0" y="11"/>
                    </a:cubicBezTo>
                    <a:cubicBezTo>
                      <a:pt x="2" y="7"/>
                      <a:pt x="0" y="4"/>
                      <a:pt x="2" y="1"/>
                    </a:cubicBezTo>
                    <a:cubicBezTo>
                      <a:pt x="3" y="3"/>
                      <a:pt x="3" y="8"/>
                      <a:pt x="2" y="11"/>
                    </a:cubicBezTo>
                    <a:cubicBezTo>
                      <a:pt x="3" y="11"/>
                      <a:pt x="4" y="10"/>
                      <a:pt x="5" y="10"/>
                    </a:cubicBezTo>
                    <a:cubicBezTo>
                      <a:pt x="5" y="5"/>
                      <a:pt x="7" y="1"/>
                      <a:pt x="11" y="0"/>
                    </a:cubicBezTo>
                    <a:moveTo>
                      <a:pt x="8" y="13"/>
                    </a:moveTo>
                    <a:cubicBezTo>
                      <a:pt x="8" y="12"/>
                      <a:pt x="9" y="12"/>
                      <a:pt x="10" y="12"/>
                    </a:cubicBezTo>
                    <a:cubicBezTo>
                      <a:pt x="10" y="14"/>
                      <a:pt x="10" y="14"/>
                      <a:pt x="10" y="14"/>
                    </a:cubicBezTo>
                    <a:cubicBezTo>
                      <a:pt x="9" y="14"/>
                      <a:pt x="8" y="15"/>
                      <a:pt x="9" y="16"/>
                    </a:cubicBezTo>
                    <a:cubicBezTo>
                      <a:pt x="10" y="16"/>
                      <a:pt x="10" y="17"/>
                      <a:pt x="11" y="16"/>
                    </a:cubicBezTo>
                    <a:cubicBezTo>
                      <a:pt x="11" y="15"/>
                      <a:pt x="10" y="16"/>
                      <a:pt x="10" y="15"/>
                    </a:cubicBezTo>
                    <a:cubicBezTo>
                      <a:pt x="10" y="14"/>
                      <a:pt x="10" y="12"/>
                      <a:pt x="10" y="10"/>
                    </a:cubicBezTo>
                    <a:cubicBezTo>
                      <a:pt x="8" y="10"/>
                      <a:pt x="10" y="6"/>
                      <a:pt x="9" y="6"/>
                    </a:cubicBezTo>
                    <a:cubicBezTo>
                      <a:pt x="8" y="8"/>
                      <a:pt x="6" y="9"/>
                      <a:pt x="8" y="1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8" name="Freeform 1185">
                <a:extLst>
                  <a:ext uri="{FF2B5EF4-FFF2-40B4-BE49-F238E27FC236}">
                    <a16:creationId xmlns="" xmlns:a16="http://schemas.microsoft.com/office/drawing/2014/main" id="{E0E23CC1-1F20-484B-A2D9-404D7575CC6F}"/>
                  </a:ext>
                </a:extLst>
              </p:cNvPr>
              <p:cNvSpPr>
                <a:spLocks noEditPoints="1"/>
              </p:cNvSpPr>
              <p:nvPr/>
            </p:nvSpPr>
            <p:spPr bwMode="auto">
              <a:xfrm>
                <a:off x="361415" y="5801059"/>
                <a:ext cx="222156" cy="165787"/>
              </a:xfrm>
              <a:custGeom>
                <a:avLst/>
                <a:gdLst>
                  <a:gd name="T0" fmla="*/ 46 w 55"/>
                  <a:gd name="T1" fmla="*/ 32 h 41"/>
                  <a:gd name="T2" fmla="*/ 20 w 55"/>
                  <a:gd name="T3" fmla="*/ 36 h 41"/>
                  <a:gd name="T4" fmla="*/ 6 w 55"/>
                  <a:gd name="T5" fmla="*/ 41 h 41"/>
                  <a:gd name="T6" fmla="*/ 2 w 55"/>
                  <a:gd name="T7" fmla="*/ 39 h 41"/>
                  <a:gd name="T8" fmla="*/ 4 w 55"/>
                  <a:gd name="T9" fmla="*/ 39 h 41"/>
                  <a:gd name="T10" fmla="*/ 25 w 55"/>
                  <a:gd name="T11" fmla="*/ 31 h 41"/>
                  <a:gd name="T12" fmla="*/ 33 w 55"/>
                  <a:gd name="T13" fmla="*/ 29 h 41"/>
                  <a:gd name="T14" fmla="*/ 36 w 55"/>
                  <a:gd name="T15" fmla="*/ 29 h 41"/>
                  <a:gd name="T16" fmla="*/ 38 w 55"/>
                  <a:gd name="T17" fmla="*/ 28 h 41"/>
                  <a:gd name="T18" fmla="*/ 41 w 55"/>
                  <a:gd name="T19" fmla="*/ 20 h 41"/>
                  <a:gd name="T20" fmla="*/ 40 w 55"/>
                  <a:gd name="T21" fmla="*/ 19 h 41"/>
                  <a:gd name="T22" fmla="*/ 40 w 55"/>
                  <a:gd name="T23" fmla="*/ 19 h 41"/>
                  <a:gd name="T24" fmla="*/ 36 w 55"/>
                  <a:gd name="T25" fmla="*/ 18 h 41"/>
                  <a:gd name="T26" fmla="*/ 36 w 55"/>
                  <a:gd name="T27" fmla="*/ 19 h 41"/>
                  <a:gd name="T28" fmla="*/ 36 w 55"/>
                  <a:gd name="T29" fmla="*/ 12 h 41"/>
                  <a:gd name="T30" fmla="*/ 36 w 55"/>
                  <a:gd name="T31" fmla="*/ 13 h 41"/>
                  <a:gd name="T32" fmla="*/ 40 w 55"/>
                  <a:gd name="T33" fmla="*/ 14 h 41"/>
                  <a:gd name="T34" fmla="*/ 39 w 55"/>
                  <a:gd name="T35" fmla="*/ 11 h 41"/>
                  <a:gd name="T36" fmla="*/ 41 w 55"/>
                  <a:gd name="T37" fmla="*/ 10 h 41"/>
                  <a:gd name="T38" fmla="*/ 39 w 55"/>
                  <a:gd name="T39" fmla="*/ 6 h 41"/>
                  <a:gd name="T40" fmla="*/ 40 w 55"/>
                  <a:gd name="T41" fmla="*/ 2 h 41"/>
                  <a:gd name="T42" fmla="*/ 41 w 55"/>
                  <a:gd name="T43" fmla="*/ 5 h 41"/>
                  <a:gd name="T44" fmla="*/ 43 w 55"/>
                  <a:gd name="T45" fmla="*/ 3 h 41"/>
                  <a:gd name="T46" fmla="*/ 45 w 55"/>
                  <a:gd name="T47" fmla="*/ 1 h 41"/>
                  <a:gd name="T48" fmla="*/ 47 w 55"/>
                  <a:gd name="T49" fmla="*/ 4 h 41"/>
                  <a:gd name="T50" fmla="*/ 48 w 55"/>
                  <a:gd name="T51" fmla="*/ 10 h 41"/>
                  <a:gd name="T52" fmla="*/ 47 w 55"/>
                  <a:gd name="T53" fmla="*/ 5 h 41"/>
                  <a:gd name="T54" fmla="*/ 44 w 55"/>
                  <a:gd name="T55" fmla="*/ 11 h 41"/>
                  <a:gd name="T56" fmla="*/ 43 w 55"/>
                  <a:gd name="T57" fmla="*/ 14 h 41"/>
                  <a:gd name="T58" fmla="*/ 44 w 55"/>
                  <a:gd name="T59" fmla="*/ 12 h 41"/>
                  <a:gd name="T60" fmla="*/ 44 w 55"/>
                  <a:gd name="T61" fmla="*/ 21 h 41"/>
                  <a:gd name="T62" fmla="*/ 45 w 55"/>
                  <a:gd name="T63" fmla="*/ 21 h 41"/>
                  <a:gd name="T64" fmla="*/ 48 w 55"/>
                  <a:gd name="T65" fmla="*/ 16 h 41"/>
                  <a:gd name="T66" fmla="*/ 47 w 55"/>
                  <a:gd name="T67" fmla="*/ 24 h 41"/>
                  <a:gd name="T68" fmla="*/ 50 w 55"/>
                  <a:gd name="T69" fmla="*/ 16 h 41"/>
                  <a:gd name="T70" fmla="*/ 51 w 55"/>
                  <a:gd name="T71" fmla="*/ 3 h 41"/>
                  <a:gd name="T72" fmla="*/ 53 w 55"/>
                  <a:gd name="T73" fmla="*/ 4 h 41"/>
                  <a:gd name="T74" fmla="*/ 53 w 55"/>
                  <a:gd name="T75" fmla="*/ 1 h 41"/>
                  <a:gd name="T76" fmla="*/ 41 w 55"/>
                  <a:gd name="T77" fmla="*/ 8 h 41"/>
                  <a:gd name="T78" fmla="*/ 41 w 55"/>
                  <a:gd name="T79" fmla="*/ 8 h 41"/>
                  <a:gd name="T80" fmla="*/ 44 w 55"/>
                  <a:gd name="T81" fmla="*/ 5 h 41"/>
                  <a:gd name="T82" fmla="*/ 52 w 55"/>
                  <a:gd name="T83" fmla="*/ 16 h 41"/>
                  <a:gd name="T84" fmla="*/ 52 w 55"/>
                  <a:gd name="T85" fmla="*/ 16 h 41"/>
                  <a:gd name="T86" fmla="*/ 42 w 55"/>
                  <a:gd name="T87" fmla="*/ 15 h 41"/>
                  <a:gd name="T88" fmla="*/ 41 w 55"/>
                  <a:gd name="T89" fmla="*/ 21 h 41"/>
                  <a:gd name="T90" fmla="*/ 41 w 55"/>
                  <a:gd name="T91" fmla="*/ 28 h 41"/>
                  <a:gd name="T92" fmla="*/ 52 w 55"/>
                  <a:gd name="T93" fmla="*/ 28 h 41"/>
                  <a:gd name="T94" fmla="*/ 53 w 55"/>
                  <a:gd name="T95" fmla="*/ 26 h 41"/>
                  <a:gd name="T96" fmla="*/ 50 w 55"/>
                  <a:gd name="T97" fmla="*/ 25 h 41"/>
                  <a:gd name="T98" fmla="*/ 46 w 55"/>
                  <a:gd name="T99" fmla="*/ 26 h 41"/>
                  <a:gd name="T100" fmla="*/ 42 w 55"/>
                  <a:gd name="T101" fmla="*/ 23 h 41"/>
                  <a:gd name="T102" fmla="*/ 53 w 55"/>
                  <a:gd name="T103" fmla="*/ 17 h 41"/>
                  <a:gd name="T104" fmla="*/ 53 w 55"/>
                  <a:gd name="T105" fmla="*/ 17 h 41"/>
                  <a:gd name="T106" fmla="*/ 51 w 55"/>
                  <a:gd name="T107" fmla="*/ 18 h 41"/>
                  <a:gd name="T108" fmla="*/ 50 w 55"/>
                  <a:gd name="T109" fmla="*/ 24 h 41"/>
                  <a:gd name="T110" fmla="*/ 51 w 55"/>
                  <a:gd name="T111"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41">
                    <a:moveTo>
                      <a:pt x="52" y="31"/>
                    </a:moveTo>
                    <a:cubicBezTo>
                      <a:pt x="50" y="31"/>
                      <a:pt x="48" y="32"/>
                      <a:pt x="46" y="32"/>
                    </a:cubicBezTo>
                    <a:cubicBezTo>
                      <a:pt x="40" y="32"/>
                      <a:pt x="35" y="30"/>
                      <a:pt x="31" y="31"/>
                    </a:cubicBezTo>
                    <a:cubicBezTo>
                      <a:pt x="27" y="31"/>
                      <a:pt x="24" y="35"/>
                      <a:pt x="20" y="36"/>
                    </a:cubicBezTo>
                    <a:cubicBezTo>
                      <a:pt x="17" y="38"/>
                      <a:pt x="13" y="38"/>
                      <a:pt x="10" y="39"/>
                    </a:cubicBezTo>
                    <a:cubicBezTo>
                      <a:pt x="9" y="40"/>
                      <a:pt x="8" y="41"/>
                      <a:pt x="6" y="41"/>
                    </a:cubicBezTo>
                    <a:cubicBezTo>
                      <a:pt x="4" y="41"/>
                      <a:pt x="0" y="41"/>
                      <a:pt x="0" y="38"/>
                    </a:cubicBezTo>
                    <a:cubicBezTo>
                      <a:pt x="1" y="38"/>
                      <a:pt x="2" y="39"/>
                      <a:pt x="2" y="39"/>
                    </a:cubicBezTo>
                    <a:cubicBezTo>
                      <a:pt x="2" y="39"/>
                      <a:pt x="3" y="39"/>
                      <a:pt x="3" y="39"/>
                    </a:cubicBezTo>
                    <a:cubicBezTo>
                      <a:pt x="4" y="38"/>
                      <a:pt x="4" y="39"/>
                      <a:pt x="4" y="39"/>
                    </a:cubicBezTo>
                    <a:cubicBezTo>
                      <a:pt x="6" y="39"/>
                      <a:pt x="6" y="39"/>
                      <a:pt x="6" y="39"/>
                    </a:cubicBezTo>
                    <a:cubicBezTo>
                      <a:pt x="12" y="37"/>
                      <a:pt x="20" y="35"/>
                      <a:pt x="25" y="31"/>
                    </a:cubicBezTo>
                    <a:cubicBezTo>
                      <a:pt x="28" y="31"/>
                      <a:pt x="30" y="29"/>
                      <a:pt x="32" y="28"/>
                    </a:cubicBezTo>
                    <a:cubicBezTo>
                      <a:pt x="33" y="28"/>
                      <a:pt x="33" y="29"/>
                      <a:pt x="33" y="29"/>
                    </a:cubicBezTo>
                    <a:cubicBezTo>
                      <a:pt x="34" y="29"/>
                      <a:pt x="34" y="28"/>
                      <a:pt x="36" y="28"/>
                    </a:cubicBezTo>
                    <a:cubicBezTo>
                      <a:pt x="36" y="28"/>
                      <a:pt x="36" y="28"/>
                      <a:pt x="36" y="29"/>
                    </a:cubicBezTo>
                    <a:cubicBezTo>
                      <a:pt x="37" y="28"/>
                      <a:pt x="38" y="27"/>
                      <a:pt x="39" y="27"/>
                    </a:cubicBezTo>
                    <a:cubicBezTo>
                      <a:pt x="39" y="27"/>
                      <a:pt x="38" y="28"/>
                      <a:pt x="38" y="28"/>
                    </a:cubicBezTo>
                    <a:cubicBezTo>
                      <a:pt x="40" y="28"/>
                      <a:pt x="40" y="28"/>
                      <a:pt x="41" y="27"/>
                    </a:cubicBezTo>
                    <a:cubicBezTo>
                      <a:pt x="39" y="26"/>
                      <a:pt x="39" y="22"/>
                      <a:pt x="41" y="20"/>
                    </a:cubicBezTo>
                    <a:cubicBezTo>
                      <a:pt x="41" y="19"/>
                      <a:pt x="39" y="20"/>
                      <a:pt x="39" y="19"/>
                    </a:cubicBezTo>
                    <a:cubicBezTo>
                      <a:pt x="40" y="19"/>
                      <a:pt x="40" y="19"/>
                      <a:pt x="40" y="19"/>
                    </a:cubicBezTo>
                    <a:cubicBezTo>
                      <a:pt x="40" y="18"/>
                      <a:pt x="40" y="17"/>
                      <a:pt x="40" y="16"/>
                    </a:cubicBezTo>
                    <a:cubicBezTo>
                      <a:pt x="39" y="17"/>
                      <a:pt x="40" y="17"/>
                      <a:pt x="40" y="19"/>
                    </a:cubicBezTo>
                    <a:cubicBezTo>
                      <a:pt x="37" y="19"/>
                      <a:pt x="37" y="16"/>
                      <a:pt x="37" y="15"/>
                    </a:cubicBezTo>
                    <a:cubicBezTo>
                      <a:pt x="36" y="16"/>
                      <a:pt x="36" y="17"/>
                      <a:pt x="36" y="18"/>
                    </a:cubicBezTo>
                    <a:cubicBezTo>
                      <a:pt x="37" y="18"/>
                      <a:pt x="37" y="19"/>
                      <a:pt x="37" y="20"/>
                    </a:cubicBezTo>
                    <a:cubicBezTo>
                      <a:pt x="36" y="21"/>
                      <a:pt x="36" y="19"/>
                      <a:pt x="36" y="19"/>
                    </a:cubicBezTo>
                    <a:cubicBezTo>
                      <a:pt x="35" y="19"/>
                      <a:pt x="35" y="20"/>
                      <a:pt x="34" y="20"/>
                    </a:cubicBezTo>
                    <a:cubicBezTo>
                      <a:pt x="35" y="17"/>
                      <a:pt x="35" y="14"/>
                      <a:pt x="36" y="12"/>
                    </a:cubicBezTo>
                    <a:cubicBezTo>
                      <a:pt x="36" y="10"/>
                      <a:pt x="36" y="8"/>
                      <a:pt x="38" y="7"/>
                    </a:cubicBezTo>
                    <a:cubicBezTo>
                      <a:pt x="38" y="9"/>
                      <a:pt x="38" y="12"/>
                      <a:pt x="36" y="13"/>
                    </a:cubicBezTo>
                    <a:cubicBezTo>
                      <a:pt x="38" y="14"/>
                      <a:pt x="38" y="15"/>
                      <a:pt x="38" y="16"/>
                    </a:cubicBezTo>
                    <a:cubicBezTo>
                      <a:pt x="39" y="16"/>
                      <a:pt x="38" y="13"/>
                      <a:pt x="40" y="14"/>
                    </a:cubicBezTo>
                    <a:cubicBezTo>
                      <a:pt x="38" y="12"/>
                      <a:pt x="38" y="12"/>
                      <a:pt x="38" y="10"/>
                    </a:cubicBezTo>
                    <a:cubicBezTo>
                      <a:pt x="39" y="10"/>
                      <a:pt x="38" y="12"/>
                      <a:pt x="39" y="11"/>
                    </a:cubicBezTo>
                    <a:cubicBezTo>
                      <a:pt x="40" y="11"/>
                      <a:pt x="40" y="13"/>
                      <a:pt x="40" y="14"/>
                    </a:cubicBezTo>
                    <a:cubicBezTo>
                      <a:pt x="41" y="13"/>
                      <a:pt x="41" y="11"/>
                      <a:pt x="41" y="10"/>
                    </a:cubicBezTo>
                    <a:cubicBezTo>
                      <a:pt x="40" y="10"/>
                      <a:pt x="40" y="11"/>
                      <a:pt x="40" y="11"/>
                    </a:cubicBezTo>
                    <a:cubicBezTo>
                      <a:pt x="38" y="10"/>
                      <a:pt x="39" y="7"/>
                      <a:pt x="39" y="6"/>
                    </a:cubicBezTo>
                    <a:cubicBezTo>
                      <a:pt x="40" y="6"/>
                      <a:pt x="40" y="6"/>
                      <a:pt x="40" y="6"/>
                    </a:cubicBezTo>
                    <a:cubicBezTo>
                      <a:pt x="40" y="4"/>
                      <a:pt x="39" y="3"/>
                      <a:pt x="40" y="2"/>
                    </a:cubicBezTo>
                    <a:cubicBezTo>
                      <a:pt x="41" y="2"/>
                      <a:pt x="41" y="2"/>
                      <a:pt x="41" y="2"/>
                    </a:cubicBezTo>
                    <a:cubicBezTo>
                      <a:pt x="42" y="3"/>
                      <a:pt x="41" y="4"/>
                      <a:pt x="41" y="5"/>
                    </a:cubicBezTo>
                    <a:cubicBezTo>
                      <a:pt x="42" y="5"/>
                      <a:pt x="42" y="5"/>
                      <a:pt x="43" y="6"/>
                    </a:cubicBezTo>
                    <a:cubicBezTo>
                      <a:pt x="43" y="5"/>
                      <a:pt x="43" y="4"/>
                      <a:pt x="43" y="3"/>
                    </a:cubicBezTo>
                    <a:cubicBezTo>
                      <a:pt x="43" y="2"/>
                      <a:pt x="42" y="3"/>
                      <a:pt x="42" y="2"/>
                    </a:cubicBezTo>
                    <a:cubicBezTo>
                      <a:pt x="42" y="0"/>
                      <a:pt x="43" y="1"/>
                      <a:pt x="45" y="1"/>
                    </a:cubicBezTo>
                    <a:cubicBezTo>
                      <a:pt x="45" y="2"/>
                      <a:pt x="45" y="3"/>
                      <a:pt x="45" y="4"/>
                    </a:cubicBezTo>
                    <a:cubicBezTo>
                      <a:pt x="45" y="4"/>
                      <a:pt x="46" y="2"/>
                      <a:pt x="47" y="4"/>
                    </a:cubicBezTo>
                    <a:cubicBezTo>
                      <a:pt x="48" y="3"/>
                      <a:pt x="47" y="2"/>
                      <a:pt x="48" y="2"/>
                    </a:cubicBezTo>
                    <a:cubicBezTo>
                      <a:pt x="50" y="4"/>
                      <a:pt x="48" y="7"/>
                      <a:pt x="48" y="10"/>
                    </a:cubicBezTo>
                    <a:cubicBezTo>
                      <a:pt x="48" y="10"/>
                      <a:pt x="47" y="10"/>
                      <a:pt x="47" y="10"/>
                    </a:cubicBezTo>
                    <a:cubicBezTo>
                      <a:pt x="46" y="9"/>
                      <a:pt x="48" y="7"/>
                      <a:pt x="47" y="5"/>
                    </a:cubicBezTo>
                    <a:cubicBezTo>
                      <a:pt x="45" y="6"/>
                      <a:pt x="46" y="8"/>
                      <a:pt x="46" y="10"/>
                    </a:cubicBezTo>
                    <a:cubicBezTo>
                      <a:pt x="44" y="10"/>
                      <a:pt x="45" y="11"/>
                      <a:pt x="44" y="11"/>
                    </a:cubicBezTo>
                    <a:cubicBezTo>
                      <a:pt x="43" y="11"/>
                      <a:pt x="43" y="10"/>
                      <a:pt x="42" y="10"/>
                    </a:cubicBezTo>
                    <a:cubicBezTo>
                      <a:pt x="43" y="11"/>
                      <a:pt x="42" y="13"/>
                      <a:pt x="43" y="14"/>
                    </a:cubicBezTo>
                    <a:cubicBezTo>
                      <a:pt x="44" y="14"/>
                      <a:pt x="43" y="12"/>
                      <a:pt x="44" y="12"/>
                    </a:cubicBezTo>
                    <a:cubicBezTo>
                      <a:pt x="44" y="12"/>
                      <a:pt x="44" y="12"/>
                      <a:pt x="44" y="12"/>
                    </a:cubicBezTo>
                    <a:cubicBezTo>
                      <a:pt x="47" y="12"/>
                      <a:pt x="44" y="18"/>
                      <a:pt x="46" y="20"/>
                    </a:cubicBezTo>
                    <a:cubicBezTo>
                      <a:pt x="45" y="20"/>
                      <a:pt x="45" y="22"/>
                      <a:pt x="44" y="21"/>
                    </a:cubicBezTo>
                    <a:cubicBezTo>
                      <a:pt x="44" y="22"/>
                      <a:pt x="45" y="23"/>
                      <a:pt x="46" y="24"/>
                    </a:cubicBezTo>
                    <a:cubicBezTo>
                      <a:pt x="46" y="23"/>
                      <a:pt x="46" y="21"/>
                      <a:pt x="45" y="21"/>
                    </a:cubicBezTo>
                    <a:cubicBezTo>
                      <a:pt x="46" y="21"/>
                      <a:pt x="46" y="21"/>
                      <a:pt x="47" y="21"/>
                    </a:cubicBezTo>
                    <a:cubicBezTo>
                      <a:pt x="47" y="19"/>
                      <a:pt x="46" y="17"/>
                      <a:pt x="48" y="16"/>
                    </a:cubicBezTo>
                    <a:cubicBezTo>
                      <a:pt x="48" y="17"/>
                      <a:pt x="49" y="21"/>
                      <a:pt x="47" y="21"/>
                    </a:cubicBezTo>
                    <a:cubicBezTo>
                      <a:pt x="48" y="21"/>
                      <a:pt x="47" y="23"/>
                      <a:pt x="47" y="24"/>
                    </a:cubicBezTo>
                    <a:cubicBezTo>
                      <a:pt x="49" y="24"/>
                      <a:pt x="48" y="21"/>
                      <a:pt x="49" y="21"/>
                    </a:cubicBezTo>
                    <a:cubicBezTo>
                      <a:pt x="50" y="19"/>
                      <a:pt x="49" y="18"/>
                      <a:pt x="50" y="16"/>
                    </a:cubicBezTo>
                    <a:cubicBezTo>
                      <a:pt x="50" y="16"/>
                      <a:pt x="48" y="17"/>
                      <a:pt x="48" y="16"/>
                    </a:cubicBezTo>
                    <a:cubicBezTo>
                      <a:pt x="51" y="13"/>
                      <a:pt x="49" y="6"/>
                      <a:pt x="51" y="3"/>
                    </a:cubicBezTo>
                    <a:cubicBezTo>
                      <a:pt x="51" y="3"/>
                      <a:pt x="52" y="4"/>
                      <a:pt x="52" y="5"/>
                    </a:cubicBezTo>
                    <a:cubicBezTo>
                      <a:pt x="52" y="4"/>
                      <a:pt x="53" y="5"/>
                      <a:pt x="53" y="4"/>
                    </a:cubicBezTo>
                    <a:cubicBezTo>
                      <a:pt x="53" y="3"/>
                      <a:pt x="51" y="3"/>
                      <a:pt x="51" y="3"/>
                    </a:cubicBezTo>
                    <a:cubicBezTo>
                      <a:pt x="51" y="1"/>
                      <a:pt x="53" y="2"/>
                      <a:pt x="53" y="1"/>
                    </a:cubicBezTo>
                    <a:cubicBezTo>
                      <a:pt x="53" y="8"/>
                      <a:pt x="55" y="22"/>
                      <a:pt x="53" y="29"/>
                    </a:cubicBezTo>
                    <a:moveTo>
                      <a:pt x="41" y="8"/>
                    </a:moveTo>
                    <a:cubicBezTo>
                      <a:pt x="41" y="7"/>
                      <a:pt x="41" y="5"/>
                      <a:pt x="40" y="6"/>
                    </a:cubicBezTo>
                    <a:cubicBezTo>
                      <a:pt x="42" y="6"/>
                      <a:pt x="40" y="9"/>
                      <a:pt x="41" y="8"/>
                    </a:cubicBezTo>
                    <a:moveTo>
                      <a:pt x="43" y="8"/>
                    </a:moveTo>
                    <a:cubicBezTo>
                      <a:pt x="44" y="8"/>
                      <a:pt x="45" y="6"/>
                      <a:pt x="44" y="5"/>
                    </a:cubicBezTo>
                    <a:cubicBezTo>
                      <a:pt x="44" y="6"/>
                      <a:pt x="43" y="7"/>
                      <a:pt x="43" y="8"/>
                    </a:cubicBezTo>
                    <a:moveTo>
                      <a:pt x="52" y="16"/>
                    </a:moveTo>
                    <a:cubicBezTo>
                      <a:pt x="52" y="14"/>
                      <a:pt x="52" y="9"/>
                      <a:pt x="51" y="7"/>
                    </a:cubicBezTo>
                    <a:cubicBezTo>
                      <a:pt x="52" y="10"/>
                      <a:pt x="50" y="14"/>
                      <a:pt x="52" y="16"/>
                    </a:cubicBezTo>
                    <a:moveTo>
                      <a:pt x="44" y="14"/>
                    </a:moveTo>
                    <a:cubicBezTo>
                      <a:pt x="43" y="15"/>
                      <a:pt x="42" y="15"/>
                      <a:pt x="42" y="15"/>
                    </a:cubicBezTo>
                    <a:cubicBezTo>
                      <a:pt x="41" y="16"/>
                      <a:pt x="42" y="16"/>
                      <a:pt x="43" y="16"/>
                    </a:cubicBezTo>
                    <a:cubicBezTo>
                      <a:pt x="42" y="18"/>
                      <a:pt x="43" y="20"/>
                      <a:pt x="41" y="21"/>
                    </a:cubicBezTo>
                    <a:cubicBezTo>
                      <a:pt x="42" y="22"/>
                      <a:pt x="41" y="25"/>
                      <a:pt x="41" y="26"/>
                    </a:cubicBezTo>
                    <a:cubicBezTo>
                      <a:pt x="42" y="27"/>
                      <a:pt x="41" y="28"/>
                      <a:pt x="41" y="28"/>
                    </a:cubicBezTo>
                    <a:cubicBezTo>
                      <a:pt x="44" y="29"/>
                      <a:pt x="48" y="28"/>
                      <a:pt x="50" y="29"/>
                    </a:cubicBezTo>
                    <a:cubicBezTo>
                      <a:pt x="51" y="28"/>
                      <a:pt x="51" y="28"/>
                      <a:pt x="52" y="28"/>
                    </a:cubicBezTo>
                    <a:cubicBezTo>
                      <a:pt x="52" y="28"/>
                      <a:pt x="51" y="28"/>
                      <a:pt x="51" y="27"/>
                    </a:cubicBezTo>
                    <a:cubicBezTo>
                      <a:pt x="51" y="26"/>
                      <a:pt x="53" y="27"/>
                      <a:pt x="53" y="26"/>
                    </a:cubicBezTo>
                    <a:cubicBezTo>
                      <a:pt x="52" y="26"/>
                      <a:pt x="51" y="25"/>
                      <a:pt x="50" y="26"/>
                    </a:cubicBezTo>
                    <a:cubicBezTo>
                      <a:pt x="50" y="26"/>
                      <a:pt x="50" y="25"/>
                      <a:pt x="50" y="25"/>
                    </a:cubicBezTo>
                    <a:cubicBezTo>
                      <a:pt x="50" y="26"/>
                      <a:pt x="47" y="26"/>
                      <a:pt x="46" y="25"/>
                    </a:cubicBezTo>
                    <a:cubicBezTo>
                      <a:pt x="46" y="26"/>
                      <a:pt x="46" y="26"/>
                      <a:pt x="46" y="26"/>
                    </a:cubicBezTo>
                    <a:cubicBezTo>
                      <a:pt x="45" y="26"/>
                      <a:pt x="44" y="26"/>
                      <a:pt x="43" y="25"/>
                    </a:cubicBezTo>
                    <a:cubicBezTo>
                      <a:pt x="44" y="24"/>
                      <a:pt x="43" y="24"/>
                      <a:pt x="42" y="23"/>
                    </a:cubicBezTo>
                    <a:cubicBezTo>
                      <a:pt x="44" y="21"/>
                      <a:pt x="44" y="17"/>
                      <a:pt x="44" y="14"/>
                    </a:cubicBezTo>
                    <a:close/>
                    <a:moveTo>
                      <a:pt x="53" y="17"/>
                    </a:moveTo>
                    <a:cubicBezTo>
                      <a:pt x="53" y="16"/>
                      <a:pt x="53" y="15"/>
                      <a:pt x="52" y="15"/>
                    </a:cubicBezTo>
                    <a:cubicBezTo>
                      <a:pt x="52" y="16"/>
                      <a:pt x="52" y="17"/>
                      <a:pt x="53" y="17"/>
                    </a:cubicBezTo>
                    <a:moveTo>
                      <a:pt x="51" y="20"/>
                    </a:moveTo>
                    <a:cubicBezTo>
                      <a:pt x="52" y="19"/>
                      <a:pt x="52" y="18"/>
                      <a:pt x="51" y="18"/>
                    </a:cubicBezTo>
                    <a:cubicBezTo>
                      <a:pt x="51" y="18"/>
                      <a:pt x="50" y="20"/>
                      <a:pt x="51" y="20"/>
                    </a:cubicBezTo>
                    <a:moveTo>
                      <a:pt x="50" y="24"/>
                    </a:moveTo>
                    <a:cubicBezTo>
                      <a:pt x="51" y="24"/>
                      <a:pt x="51" y="24"/>
                      <a:pt x="51" y="24"/>
                    </a:cubicBezTo>
                    <a:cubicBezTo>
                      <a:pt x="51" y="23"/>
                      <a:pt x="51" y="22"/>
                      <a:pt x="51" y="22"/>
                    </a:cubicBezTo>
                    <a:cubicBezTo>
                      <a:pt x="51" y="22"/>
                      <a:pt x="50" y="23"/>
                      <a:pt x="50" y="2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9" name="Freeform 1186">
                <a:extLst>
                  <a:ext uri="{FF2B5EF4-FFF2-40B4-BE49-F238E27FC236}">
                    <a16:creationId xmlns="" xmlns:a16="http://schemas.microsoft.com/office/drawing/2014/main" id="{6CE6B037-E6F0-4AC6-9187-FC14083151AD}"/>
                  </a:ext>
                </a:extLst>
              </p:cNvPr>
              <p:cNvSpPr>
                <a:spLocks/>
              </p:cNvSpPr>
              <p:nvPr/>
            </p:nvSpPr>
            <p:spPr bwMode="auto">
              <a:xfrm>
                <a:off x="26526" y="4690283"/>
                <a:ext cx="39789" cy="76263"/>
              </a:xfrm>
              <a:custGeom>
                <a:avLst/>
                <a:gdLst>
                  <a:gd name="T0" fmla="*/ 5 w 10"/>
                  <a:gd name="T1" fmla="*/ 0 h 19"/>
                  <a:gd name="T2" fmla="*/ 7 w 10"/>
                  <a:gd name="T3" fmla="*/ 0 h 19"/>
                  <a:gd name="T4" fmla="*/ 10 w 10"/>
                  <a:gd name="T5" fmla="*/ 19 h 19"/>
                  <a:gd name="T6" fmla="*/ 5 w 10"/>
                  <a:gd name="T7" fmla="*/ 17 h 19"/>
                  <a:gd name="T8" fmla="*/ 0 w 10"/>
                  <a:gd name="T9" fmla="*/ 8 h 19"/>
                  <a:gd name="T10" fmla="*/ 0 w 10"/>
                  <a:gd name="T11" fmla="*/ 3 h 19"/>
                  <a:gd name="T12" fmla="*/ 5 w 1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 h="19">
                    <a:moveTo>
                      <a:pt x="5" y="0"/>
                    </a:moveTo>
                    <a:cubicBezTo>
                      <a:pt x="7" y="0"/>
                      <a:pt x="7" y="0"/>
                      <a:pt x="7" y="0"/>
                    </a:cubicBezTo>
                    <a:cubicBezTo>
                      <a:pt x="3" y="8"/>
                      <a:pt x="8" y="13"/>
                      <a:pt x="10" y="19"/>
                    </a:cubicBezTo>
                    <a:cubicBezTo>
                      <a:pt x="7" y="18"/>
                      <a:pt x="8" y="15"/>
                      <a:pt x="5" y="17"/>
                    </a:cubicBezTo>
                    <a:cubicBezTo>
                      <a:pt x="3" y="14"/>
                      <a:pt x="4" y="8"/>
                      <a:pt x="0" y="8"/>
                    </a:cubicBezTo>
                    <a:cubicBezTo>
                      <a:pt x="0" y="5"/>
                      <a:pt x="3" y="3"/>
                      <a:pt x="0" y="3"/>
                    </a:cubicBezTo>
                    <a:cubicBezTo>
                      <a:pt x="1" y="1"/>
                      <a:pt x="4" y="2"/>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0" name="Freeform 1187">
                <a:extLst>
                  <a:ext uri="{FF2B5EF4-FFF2-40B4-BE49-F238E27FC236}">
                    <a16:creationId xmlns="" xmlns:a16="http://schemas.microsoft.com/office/drawing/2014/main" id="{23604AD0-D245-4399-A0C0-8B4FF3DF8005}"/>
                  </a:ext>
                </a:extLst>
              </p:cNvPr>
              <p:cNvSpPr>
                <a:spLocks/>
              </p:cNvSpPr>
              <p:nvPr/>
            </p:nvSpPr>
            <p:spPr bwMode="auto">
              <a:xfrm>
                <a:off x="102787" y="4803018"/>
                <a:ext cx="23211" cy="13263"/>
              </a:xfrm>
              <a:custGeom>
                <a:avLst/>
                <a:gdLst>
                  <a:gd name="T0" fmla="*/ 0 w 5"/>
                  <a:gd name="T1" fmla="*/ 0 h 3"/>
                  <a:gd name="T2" fmla="*/ 5 w 5"/>
                  <a:gd name="T3" fmla="*/ 2 h 3"/>
                  <a:gd name="T4" fmla="*/ 0 w 5"/>
                  <a:gd name="T5" fmla="*/ 0 h 3"/>
                </a:gdLst>
                <a:ahLst/>
                <a:cxnLst>
                  <a:cxn ang="0">
                    <a:pos x="T0" y="T1"/>
                  </a:cxn>
                  <a:cxn ang="0">
                    <a:pos x="T2" y="T3"/>
                  </a:cxn>
                  <a:cxn ang="0">
                    <a:pos x="T4" y="T5"/>
                  </a:cxn>
                </a:cxnLst>
                <a:rect l="0" t="0" r="r" b="b"/>
                <a:pathLst>
                  <a:path w="5" h="3">
                    <a:moveTo>
                      <a:pt x="0" y="0"/>
                    </a:moveTo>
                    <a:cubicBezTo>
                      <a:pt x="3" y="0"/>
                      <a:pt x="5" y="0"/>
                      <a:pt x="5" y="2"/>
                    </a:cubicBezTo>
                    <a:cubicBezTo>
                      <a:pt x="3" y="2"/>
                      <a:pt x="0"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1" name="Freeform 1188">
                <a:extLst>
                  <a:ext uri="{FF2B5EF4-FFF2-40B4-BE49-F238E27FC236}">
                    <a16:creationId xmlns="" xmlns:a16="http://schemas.microsoft.com/office/drawing/2014/main" id="{73D5F147-29BE-4349-8443-0918B3169FC3}"/>
                  </a:ext>
                </a:extLst>
              </p:cNvPr>
              <p:cNvSpPr>
                <a:spLocks/>
              </p:cNvSpPr>
              <p:nvPr/>
            </p:nvSpPr>
            <p:spPr bwMode="auto">
              <a:xfrm>
                <a:off x="112735" y="4856070"/>
                <a:ext cx="23211" cy="19894"/>
              </a:xfrm>
              <a:custGeom>
                <a:avLst/>
                <a:gdLst>
                  <a:gd name="T0" fmla="*/ 1 w 6"/>
                  <a:gd name="T1" fmla="*/ 3 h 5"/>
                  <a:gd name="T2" fmla="*/ 1 w 6"/>
                  <a:gd name="T3" fmla="*/ 0 h 5"/>
                  <a:gd name="T4" fmla="*/ 6 w 6"/>
                  <a:gd name="T5" fmla="*/ 1 h 5"/>
                  <a:gd name="T6" fmla="*/ 3 w 6"/>
                  <a:gd name="T7" fmla="*/ 5 h 5"/>
                  <a:gd name="T8" fmla="*/ 1 w 6"/>
                  <a:gd name="T9" fmla="*/ 3 h 5"/>
                </a:gdLst>
                <a:ahLst/>
                <a:cxnLst>
                  <a:cxn ang="0">
                    <a:pos x="T0" y="T1"/>
                  </a:cxn>
                  <a:cxn ang="0">
                    <a:pos x="T2" y="T3"/>
                  </a:cxn>
                  <a:cxn ang="0">
                    <a:pos x="T4" y="T5"/>
                  </a:cxn>
                  <a:cxn ang="0">
                    <a:pos x="T6" y="T7"/>
                  </a:cxn>
                  <a:cxn ang="0">
                    <a:pos x="T8" y="T9"/>
                  </a:cxn>
                </a:cxnLst>
                <a:rect l="0" t="0" r="r" b="b"/>
                <a:pathLst>
                  <a:path w="6" h="5">
                    <a:moveTo>
                      <a:pt x="1" y="3"/>
                    </a:moveTo>
                    <a:cubicBezTo>
                      <a:pt x="0" y="1"/>
                      <a:pt x="1" y="1"/>
                      <a:pt x="1" y="0"/>
                    </a:cubicBezTo>
                    <a:cubicBezTo>
                      <a:pt x="3" y="0"/>
                      <a:pt x="5" y="0"/>
                      <a:pt x="6" y="1"/>
                    </a:cubicBezTo>
                    <a:cubicBezTo>
                      <a:pt x="6" y="3"/>
                      <a:pt x="6" y="5"/>
                      <a:pt x="3" y="5"/>
                    </a:cubicBezTo>
                    <a:cubicBezTo>
                      <a:pt x="2" y="2"/>
                      <a:pt x="5" y="1"/>
                      <a:pt x="1"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2" name="Freeform 1189">
                <a:extLst>
                  <a:ext uri="{FF2B5EF4-FFF2-40B4-BE49-F238E27FC236}">
                    <a16:creationId xmlns="" xmlns:a16="http://schemas.microsoft.com/office/drawing/2014/main" id="{5B3C2CFD-C6D3-49D5-9D1D-15ED1243F2BB}"/>
                  </a:ext>
                </a:extLst>
              </p:cNvPr>
              <p:cNvSpPr>
                <a:spLocks/>
              </p:cNvSpPr>
              <p:nvPr/>
            </p:nvSpPr>
            <p:spPr bwMode="auto">
              <a:xfrm>
                <a:off x="129313" y="4938965"/>
                <a:ext cx="9948" cy="23211"/>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2" y="0"/>
                      <a:pt x="2" y="2"/>
                      <a:pt x="3" y="5"/>
                    </a:cubicBezTo>
                    <a:cubicBezTo>
                      <a:pt x="1" y="4"/>
                      <a:pt x="0"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3" name="Freeform 1190">
                <a:extLst>
                  <a:ext uri="{FF2B5EF4-FFF2-40B4-BE49-F238E27FC236}">
                    <a16:creationId xmlns="" xmlns:a16="http://schemas.microsoft.com/office/drawing/2014/main" id="{6FB33901-F13F-4BE9-90D3-2B9469B18F42}"/>
                  </a:ext>
                </a:extLst>
              </p:cNvPr>
              <p:cNvSpPr>
                <a:spLocks/>
              </p:cNvSpPr>
              <p:nvPr/>
            </p:nvSpPr>
            <p:spPr bwMode="auto">
              <a:xfrm>
                <a:off x="387941" y="5141224"/>
                <a:ext cx="19894" cy="19894"/>
              </a:xfrm>
              <a:custGeom>
                <a:avLst/>
                <a:gdLst>
                  <a:gd name="T0" fmla="*/ 3 w 5"/>
                  <a:gd name="T1" fmla="*/ 0 h 5"/>
                  <a:gd name="T2" fmla="*/ 0 w 5"/>
                  <a:gd name="T3" fmla="*/ 4 h 5"/>
                  <a:gd name="T4" fmla="*/ 3 w 5"/>
                  <a:gd name="T5" fmla="*/ 0 h 5"/>
                </a:gdLst>
                <a:ahLst/>
                <a:cxnLst>
                  <a:cxn ang="0">
                    <a:pos x="T0" y="T1"/>
                  </a:cxn>
                  <a:cxn ang="0">
                    <a:pos x="T2" y="T3"/>
                  </a:cxn>
                  <a:cxn ang="0">
                    <a:pos x="T4" y="T5"/>
                  </a:cxn>
                </a:cxnLst>
                <a:rect l="0" t="0" r="r" b="b"/>
                <a:pathLst>
                  <a:path w="5" h="5">
                    <a:moveTo>
                      <a:pt x="3" y="0"/>
                    </a:moveTo>
                    <a:cubicBezTo>
                      <a:pt x="5" y="1"/>
                      <a:pt x="3" y="5"/>
                      <a:pt x="0" y="4"/>
                    </a:cubicBezTo>
                    <a:cubicBezTo>
                      <a:pt x="0" y="1"/>
                      <a:pt x="3" y="3"/>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4" name="Freeform 1191">
                <a:extLst>
                  <a:ext uri="{FF2B5EF4-FFF2-40B4-BE49-F238E27FC236}">
                    <a16:creationId xmlns="" xmlns:a16="http://schemas.microsoft.com/office/drawing/2014/main" id="{C4AA540E-E468-495E-808F-BBF32D8047B2}"/>
                  </a:ext>
                </a:extLst>
              </p:cNvPr>
              <p:cNvSpPr>
                <a:spLocks/>
              </p:cNvSpPr>
              <p:nvPr/>
            </p:nvSpPr>
            <p:spPr bwMode="auto">
              <a:xfrm>
                <a:off x="354784" y="5164436"/>
                <a:ext cx="36474" cy="43106"/>
              </a:xfrm>
              <a:custGeom>
                <a:avLst/>
                <a:gdLst>
                  <a:gd name="T0" fmla="*/ 9 w 9"/>
                  <a:gd name="T1" fmla="*/ 4 h 10"/>
                  <a:gd name="T2" fmla="*/ 0 w 9"/>
                  <a:gd name="T3" fmla="*/ 3 h 10"/>
                  <a:gd name="T4" fmla="*/ 9 w 9"/>
                  <a:gd name="T5" fmla="*/ 4 h 10"/>
                </a:gdLst>
                <a:ahLst/>
                <a:cxnLst>
                  <a:cxn ang="0">
                    <a:pos x="T0" y="T1"/>
                  </a:cxn>
                  <a:cxn ang="0">
                    <a:pos x="T2" y="T3"/>
                  </a:cxn>
                  <a:cxn ang="0">
                    <a:pos x="T4" y="T5"/>
                  </a:cxn>
                </a:cxnLst>
                <a:rect l="0" t="0" r="r" b="b"/>
                <a:pathLst>
                  <a:path w="9" h="10">
                    <a:moveTo>
                      <a:pt x="9" y="4"/>
                    </a:moveTo>
                    <a:cubicBezTo>
                      <a:pt x="8" y="10"/>
                      <a:pt x="2" y="5"/>
                      <a:pt x="0" y="3"/>
                    </a:cubicBezTo>
                    <a:cubicBezTo>
                      <a:pt x="4" y="0"/>
                      <a:pt x="4" y="6"/>
                      <a:pt x="9"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5" name="Freeform 1192">
                <a:extLst>
                  <a:ext uri="{FF2B5EF4-FFF2-40B4-BE49-F238E27FC236}">
                    <a16:creationId xmlns="" xmlns:a16="http://schemas.microsoft.com/office/drawing/2014/main" id="{B7C3FA16-ECC2-45FA-BBED-1BE833714C5B}"/>
                  </a:ext>
                </a:extLst>
              </p:cNvPr>
              <p:cNvSpPr>
                <a:spLocks/>
              </p:cNvSpPr>
              <p:nvPr/>
            </p:nvSpPr>
            <p:spPr bwMode="auto">
              <a:xfrm>
                <a:off x="76261" y="4766546"/>
                <a:ext cx="82895" cy="56369"/>
              </a:xfrm>
              <a:custGeom>
                <a:avLst/>
                <a:gdLst>
                  <a:gd name="T0" fmla="*/ 0 w 21"/>
                  <a:gd name="T1" fmla="*/ 0 h 14"/>
                  <a:gd name="T2" fmla="*/ 21 w 21"/>
                  <a:gd name="T3" fmla="*/ 14 h 14"/>
                  <a:gd name="T4" fmla="*/ 0 w 21"/>
                  <a:gd name="T5" fmla="*/ 0 h 14"/>
                </a:gdLst>
                <a:ahLst/>
                <a:cxnLst>
                  <a:cxn ang="0">
                    <a:pos x="T0" y="T1"/>
                  </a:cxn>
                  <a:cxn ang="0">
                    <a:pos x="T2" y="T3"/>
                  </a:cxn>
                  <a:cxn ang="0">
                    <a:pos x="T4" y="T5"/>
                  </a:cxn>
                </a:cxnLst>
                <a:rect l="0" t="0" r="r" b="b"/>
                <a:pathLst>
                  <a:path w="21" h="14">
                    <a:moveTo>
                      <a:pt x="0" y="0"/>
                    </a:moveTo>
                    <a:cubicBezTo>
                      <a:pt x="6" y="5"/>
                      <a:pt x="16" y="7"/>
                      <a:pt x="21" y="14"/>
                    </a:cubicBezTo>
                    <a:cubicBezTo>
                      <a:pt x="16" y="10"/>
                      <a:pt x="4" y="7"/>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6" name="Freeform 1193">
                <a:extLst>
                  <a:ext uri="{FF2B5EF4-FFF2-40B4-BE49-F238E27FC236}">
                    <a16:creationId xmlns="" xmlns:a16="http://schemas.microsoft.com/office/drawing/2014/main" id="{F514276B-51DB-42D3-99D1-7840A34A570B}"/>
                  </a:ext>
                </a:extLst>
              </p:cNvPr>
              <p:cNvSpPr>
                <a:spLocks/>
              </p:cNvSpPr>
              <p:nvPr/>
            </p:nvSpPr>
            <p:spPr bwMode="auto">
              <a:xfrm>
                <a:off x="159156" y="4832861"/>
                <a:ext cx="79578" cy="112735"/>
              </a:xfrm>
              <a:custGeom>
                <a:avLst/>
                <a:gdLst>
                  <a:gd name="T0" fmla="*/ 5 w 19"/>
                  <a:gd name="T1" fmla="*/ 19 h 28"/>
                  <a:gd name="T2" fmla="*/ 5 w 19"/>
                  <a:gd name="T3" fmla="*/ 25 h 28"/>
                  <a:gd name="T4" fmla="*/ 0 w 19"/>
                  <a:gd name="T5" fmla="*/ 0 h 28"/>
                  <a:gd name="T6" fmla="*/ 3 w 19"/>
                  <a:gd name="T7" fmla="*/ 7 h 28"/>
                  <a:gd name="T8" fmla="*/ 6 w 19"/>
                  <a:gd name="T9" fmla="*/ 2 h 28"/>
                  <a:gd name="T10" fmla="*/ 13 w 19"/>
                  <a:gd name="T11" fmla="*/ 17 h 28"/>
                  <a:gd name="T12" fmla="*/ 17 w 19"/>
                  <a:gd name="T13" fmla="*/ 13 h 28"/>
                  <a:gd name="T14" fmla="*/ 16 w 19"/>
                  <a:gd name="T15" fmla="*/ 19 h 28"/>
                  <a:gd name="T16" fmla="*/ 8 w 19"/>
                  <a:gd name="T17" fmla="*/ 15 h 28"/>
                  <a:gd name="T18" fmla="*/ 9 w 19"/>
                  <a:gd name="T19" fmla="*/ 28 h 28"/>
                  <a:gd name="T20" fmla="*/ 5 w 19"/>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8">
                    <a:moveTo>
                      <a:pt x="5" y="19"/>
                    </a:moveTo>
                    <a:cubicBezTo>
                      <a:pt x="3" y="21"/>
                      <a:pt x="6" y="23"/>
                      <a:pt x="5" y="25"/>
                    </a:cubicBezTo>
                    <a:cubicBezTo>
                      <a:pt x="0" y="21"/>
                      <a:pt x="2" y="8"/>
                      <a:pt x="0" y="0"/>
                    </a:cubicBezTo>
                    <a:cubicBezTo>
                      <a:pt x="3" y="1"/>
                      <a:pt x="2" y="5"/>
                      <a:pt x="3" y="7"/>
                    </a:cubicBezTo>
                    <a:cubicBezTo>
                      <a:pt x="5" y="6"/>
                      <a:pt x="3" y="2"/>
                      <a:pt x="6" y="2"/>
                    </a:cubicBezTo>
                    <a:cubicBezTo>
                      <a:pt x="5" y="9"/>
                      <a:pt x="7" y="16"/>
                      <a:pt x="13" y="17"/>
                    </a:cubicBezTo>
                    <a:cubicBezTo>
                      <a:pt x="16" y="16"/>
                      <a:pt x="17" y="15"/>
                      <a:pt x="17" y="13"/>
                    </a:cubicBezTo>
                    <a:cubicBezTo>
                      <a:pt x="19" y="14"/>
                      <a:pt x="17" y="18"/>
                      <a:pt x="16" y="19"/>
                    </a:cubicBezTo>
                    <a:cubicBezTo>
                      <a:pt x="12" y="19"/>
                      <a:pt x="9" y="18"/>
                      <a:pt x="8" y="15"/>
                    </a:cubicBezTo>
                    <a:cubicBezTo>
                      <a:pt x="4" y="19"/>
                      <a:pt x="10" y="25"/>
                      <a:pt x="9" y="28"/>
                    </a:cubicBezTo>
                    <a:cubicBezTo>
                      <a:pt x="7" y="27"/>
                      <a:pt x="6" y="23"/>
                      <a:pt x="5" y="1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7" name="Line 1194">
                <a:extLst>
                  <a:ext uri="{FF2B5EF4-FFF2-40B4-BE49-F238E27FC236}">
                    <a16:creationId xmlns="" xmlns:a16="http://schemas.microsoft.com/office/drawing/2014/main" id="{A613C551-FDEE-411B-AAF6-8582C8B8B24A}"/>
                  </a:ext>
                </a:extLst>
              </p:cNvPr>
              <p:cNvSpPr>
                <a:spLocks noChangeShapeType="1"/>
              </p:cNvSpPr>
              <p:nvPr/>
            </p:nvSpPr>
            <p:spPr bwMode="auto">
              <a:xfrm>
                <a:off x="1276561" y="5303697"/>
                <a:ext cx="0" cy="0"/>
              </a:xfrm>
              <a:prstGeom prst="line">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8" name="Line 1195">
                <a:extLst>
                  <a:ext uri="{FF2B5EF4-FFF2-40B4-BE49-F238E27FC236}">
                    <a16:creationId xmlns="" xmlns:a16="http://schemas.microsoft.com/office/drawing/2014/main" id="{83624BE0-EE22-4675-8F9B-FF611B8B1F3D}"/>
                  </a:ext>
                </a:extLst>
              </p:cNvPr>
              <p:cNvSpPr>
                <a:spLocks noChangeShapeType="1"/>
              </p:cNvSpPr>
              <p:nvPr/>
            </p:nvSpPr>
            <p:spPr bwMode="auto">
              <a:xfrm>
                <a:off x="1276561" y="5303697"/>
                <a:ext cx="0" cy="0"/>
              </a:xfrm>
              <a:prstGeom prst="line">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9" name="Freeform 1199">
                <a:extLst>
                  <a:ext uri="{FF2B5EF4-FFF2-40B4-BE49-F238E27FC236}">
                    <a16:creationId xmlns="" xmlns:a16="http://schemas.microsoft.com/office/drawing/2014/main" id="{F63BD47D-51CB-4106-BCC0-5EEE13103AA2}"/>
                  </a:ext>
                </a:extLst>
              </p:cNvPr>
              <p:cNvSpPr>
                <a:spLocks noEditPoints="1"/>
              </p:cNvSpPr>
              <p:nvPr/>
            </p:nvSpPr>
            <p:spPr bwMode="auto">
              <a:xfrm>
                <a:off x="149208" y="5588851"/>
                <a:ext cx="2450338" cy="1269932"/>
              </a:xfrm>
              <a:custGeom>
                <a:avLst/>
                <a:gdLst>
                  <a:gd name="T0" fmla="*/ 72 w 607"/>
                  <a:gd name="T1" fmla="*/ 94 h 316"/>
                  <a:gd name="T2" fmla="*/ 439 w 607"/>
                  <a:gd name="T3" fmla="*/ 136 h 316"/>
                  <a:gd name="T4" fmla="*/ 474 w 607"/>
                  <a:gd name="T5" fmla="*/ 195 h 316"/>
                  <a:gd name="T6" fmla="*/ 483 w 607"/>
                  <a:gd name="T7" fmla="*/ 235 h 316"/>
                  <a:gd name="T8" fmla="*/ 378 w 607"/>
                  <a:gd name="T9" fmla="*/ 301 h 316"/>
                  <a:gd name="T10" fmla="*/ 204 w 607"/>
                  <a:gd name="T11" fmla="*/ 183 h 316"/>
                  <a:gd name="T12" fmla="*/ 256 w 607"/>
                  <a:gd name="T13" fmla="*/ 195 h 316"/>
                  <a:gd name="T14" fmla="*/ 407 w 607"/>
                  <a:gd name="T15" fmla="*/ 132 h 316"/>
                  <a:gd name="T16" fmla="*/ 328 w 607"/>
                  <a:gd name="T17" fmla="*/ 87 h 316"/>
                  <a:gd name="T18" fmla="*/ 304 w 607"/>
                  <a:gd name="T19" fmla="*/ 79 h 316"/>
                  <a:gd name="T20" fmla="*/ 280 w 607"/>
                  <a:gd name="T21" fmla="*/ 89 h 316"/>
                  <a:gd name="T22" fmla="*/ 225 w 607"/>
                  <a:gd name="T23" fmla="*/ 50 h 316"/>
                  <a:gd name="T24" fmla="*/ 201 w 607"/>
                  <a:gd name="T25" fmla="*/ 45 h 316"/>
                  <a:gd name="T26" fmla="*/ 432 w 607"/>
                  <a:gd name="T27" fmla="*/ 151 h 316"/>
                  <a:gd name="T28" fmla="*/ 339 w 607"/>
                  <a:gd name="T29" fmla="*/ 133 h 316"/>
                  <a:gd name="T30" fmla="*/ 287 w 607"/>
                  <a:gd name="T31" fmla="*/ 107 h 316"/>
                  <a:gd name="T32" fmla="*/ 228 w 607"/>
                  <a:gd name="T33" fmla="*/ 109 h 316"/>
                  <a:gd name="T34" fmla="*/ 146 w 607"/>
                  <a:gd name="T35" fmla="*/ 109 h 316"/>
                  <a:gd name="T36" fmla="*/ 99 w 607"/>
                  <a:gd name="T37" fmla="*/ 113 h 316"/>
                  <a:gd name="T38" fmla="*/ 389 w 607"/>
                  <a:gd name="T39" fmla="*/ 155 h 316"/>
                  <a:gd name="T40" fmla="*/ 336 w 607"/>
                  <a:gd name="T41" fmla="*/ 135 h 316"/>
                  <a:gd name="T42" fmla="*/ 276 w 607"/>
                  <a:gd name="T43" fmla="*/ 122 h 316"/>
                  <a:gd name="T44" fmla="*/ 224 w 607"/>
                  <a:gd name="T45" fmla="*/ 119 h 316"/>
                  <a:gd name="T46" fmla="*/ 167 w 607"/>
                  <a:gd name="T47" fmla="*/ 120 h 316"/>
                  <a:gd name="T48" fmla="*/ 173 w 607"/>
                  <a:gd name="T49" fmla="*/ 27 h 316"/>
                  <a:gd name="T50" fmla="*/ 245 w 607"/>
                  <a:gd name="T51" fmla="*/ 86 h 316"/>
                  <a:gd name="T52" fmla="*/ 221 w 607"/>
                  <a:gd name="T53" fmla="*/ 86 h 316"/>
                  <a:gd name="T54" fmla="*/ 204 w 607"/>
                  <a:gd name="T55" fmla="*/ 93 h 316"/>
                  <a:gd name="T56" fmla="*/ 173 w 607"/>
                  <a:gd name="T57" fmla="*/ 92 h 316"/>
                  <a:gd name="T58" fmla="*/ 154 w 607"/>
                  <a:gd name="T59" fmla="*/ 94 h 316"/>
                  <a:gd name="T60" fmla="*/ 116 w 607"/>
                  <a:gd name="T61" fmla="*/ 102 h 316"/>
                  <a:gd name="T62" fmla="*/ 98 w 607"/>
                  <a:gd name="T63" fmla="*/ 99 h 316"/>
                  <a:gd name="T64" fmla="*/ 65 w 607"/>
                  <a:gd name="T65" fmla="*/ 104 h 316"/>
                  <a:gd name="T66" fmla="*/ 299 w 607"/>
                  <a:gd name="T67" fmla="*/ 139 h 316"/>
                  <a:gd name="T68" fmla="*/ 253 w 607"/>
                  <a:gd name="T69" fmla="*/ 123 h 316"/>
                  <a:gd name="T70" fmla="*/ 236 w 607"/>
                  <a:gd name="T71" fmla="*/ 134 h 316"/>
                  <a:gd name="T72" fmla="*/ 193 w 607"/>
                  <a:gd name="T73" fmla="*/ 132 h 316"/>
                  <a:gd name="T74" fmla="*/ 174 w 607"/>
                  <a:gd name="T75" fmla="*/ 134 h 316"/>
                  <a:gd name="T76" fmla="*/ 128 w 607"/>
                  <a:gd name="T77" fmla="*/ 144 h 316"/>
                  <a:gd name="T78" fmla="*/ 105 w 607"/>
                  <a:gd name="T79" fmla="*/ 141 h 316"/>
                  <a:gd name="T80" fmla="*/ 63 w 607"/>
                  <a:gd name="T81" fmla="*/ 151 h 316"/>
                  <a:gd name="T82" fmla="*/ 29 w 607"/>
                  <a:gd name="T83" fmla="*/ 147 h 316"/>
                  <a:gd name="T84" fmla="*/ 330 w 607"/>
                  <a:gd name="T85" fmla="*/ 156 h 316"/>
                  <a:gd name="T86" fmla="*/ 390 w 607"/>
                  <a:gd name="T87" fmla="*/ 180 h 316"/>
                  <a:gd name="T88" fmla="*/ 473 w 607"/>
                  <a:gd name="T89" fmla="*/ 193 h 316"/>
                  <a:gd name="T90" fmla="*/ 214 w 607"/>
                  <a:gd name="T91" fmla="*/ 153 h 316"/>
                  <a:gd name="T92" fmla="*/ 131 w 607"/>
                  <a:gd name="T93" fmla="*/ 154 h 316"/>
                  <a:gd name="T94" fmla="*/ 80 w 607"/>
                  <a:gd name="T95" fmla="*/ 157 h 316"/>
                  <a:gd name="T96" fmla="*/ 452 w 607"/>
                  <a:gd name="T97" fmla="*/ 204 h 316"/>
                  <a:gd name="T98" fmla="*/ 446 w 607"/>
                  <a:gd name="T99" fmla="*/ 228 h 316"/>
                  <a:gd name="T100" fmla="*/ 399 w 607"/>
                  <a:gd name="T101" fmla="*/ 189 h 316"/>
                  <a:gd name="T102" fmla="*/ 374 w 607"/>
                  <a:gd name="T103" fmla="*/ 215 h 316"/>
                  <a:gd name="T104" fmla="*/ 350 w 607"/>
                  <a:gd name="T105" fmla="*/ 209 h 316"/>
                  <a:gd name="T106" fmla="*/ 338 w 607"/>
                  <a:gd name="T107" fmla="*/ 207 h 316"/>
                  <a:gd name="T108" fmla="*/ 287 w 607"/>
                  <a:gd name="T109" fmla="*/ 166 h 316"/>
                  <a:gd name="T110" fmla="*/ 297 w 607"/>
                  <a:gd name="T111" fmla="*/ 163 h 316"/>
                  <a:gd name="T112" fmla="*/ 350 w 607"/>
                  <a:gd name="T113" fmla="*/ 172 h 316"/>
                  <a:gd name="T114" fmla="*/ 423 w 607"/>
                  <a:gd name="T115" fmla="*/ 195 h 316"/>
                  <a:gd name="T116" fmla="*/ 98 w 607"/>
                  <a:gd name="T117" fmla="*/ 170 h 316"/>
                  <a:gd name="T118" fmla="*/ 219 w 607"/>
                  <a:gd name="T119" fmla="*/ 155 h 316"/>
                  <a:gd name="T120" fmla="*/ 141 w 607"/>
                  <a:gd name="T121" fmla="*/ 166 h 316"/>
                  <a:gd name="T122" fmla="*/ 94 w 607"/>
                  <a:gd name="T123" fmla="*/ 1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 h="316">
                    <a:moveTo>
                      <a:pt x="15" y="301"/>
                    </a:moveTo>
                    <a:cubicBezTo>
                      <a:pt x="15" y="185"/>
                      <a:pt x="15" y="185"/>
                      <a:pt x="15" y="185"/>
                    </a:cubicBezTo>
                    <a:cubicBezTo>
                      <a:pt x="32" y="184"/>
                      <a:pt x="48" y="183"/>
                      <a:pt x="64" y="181"/>
                    </a:cubicBezTo>
                    <a:cubicBezTo>
                      <a:pt x="64" y="180"/>
                      <a:pt x="64" y="179"/>
                      <a:pt x="64" y="178"/>
                    </a:cubicBezTo>
                    <a:cubicBezTo>
                      <a:pt x="57" y="177"/>
                      <a:pt x="50" y="176"/>
                      <a:pt x="43" y="174"/>
                    </a:cubicBezTo>
                    <a:cubicBezTo>
                      <a:pt x="42" y="174"/>
                      <a:pt x="41" y="173"/>
                      <a:pt x="40" y="173"/>
                    </a:cubicBezTo>
                    <a:cubicBezTo>
                      <a:pt x="40" y="171"/>
                      <a:pt x="40" y="169"/>
                      <a:pt x="40" y="168"/>
                    </a:cubicBezTo>
                    <a:cubicBezTo>
                      <a:pt x="21" y="163"/>
                      <a:pt x="1" y="158"/>
                      <a:pt x="0" y="144"/>
                    </a:cubicBezTo>
                    <a:cubicBezTo>
                      <a:pt x="5" y="147"/>
                      <a:pt x="15" y="147"/>
                      <a:pt x="33" y="144"/>
                    </a:cubicBezTo>
                    <a:cubicBezTo>
                      <a:pt x="33" y="144"/>
                      <a:pt x="33" y="143"/>
                      <a:pt x="33" y="142"/>
                    </a:cubicBezTo>
                    <a:cubicBezTo>
                      <a:pt x="31" y="142"/>
                      <a:pt x="30" y="141"/>
                      <a:pt x="30" y="140"/>
                    </a:cubicBezTo>
                    <a:cubicBezTo>
                      <a:pt x="35" y="140"/>
                      <a:pt x="36" y="138"/>
                      <a:pt x="37" y="136"/>
                    </a:cubicBezTo>
                    <a:cubicBezTo>
                      <a:pt x="38" y="136"/>
                      <a:pt x="39" y="138"/>
                      <a:pt x="38" y="139"/>
                    </a:cubicBezTo>
                    <a:cubicBezTo>
                      <a:pt x="37" y="140"/>
                      <a:pt x="38" y="141"/>
                      <a:pt x="38" y="142"/>
                    </a:cubicBezTo>
                    <a:cubicBezTo>
                      <a:pt x="50" y="140"/>
                      <a:pt x="62" y="138"/>
                      <a:pt x="74" y="136"/>
                    </a:cubicBezTo>
                    <a:cubicBezTo>
                      <a:pt x="75" y="135"/>
                      <a:pt x="76" y="134"/>
                      <a:pt x="77" y="133"/>
                    </a:cubicBezTo>
                    <a:cubicBezTo>
                      <a:pt x="78" y="132"/>
                      <a:pt x="79" y="131"/>
                      <a:pt x="80" y="130"/>
                    </a:cubicBezTo>
                    <a:cubicBezTo>
                      <a:pt x="80" y="125"/>
                      <a:pt x="80" y="125"/>
                      <a:pt x="80" y="125"/>
                    </a:cubicBezTo>
                    <a:cubicBezTo>
                      <a:pt x="81" y="124"/>
                      <a:pt x="82" y="124"/>
                      <a:pt x="83" y="123"/>
                    </a:cubicBezTo>
                    <a:cubicBezTo>
                      <a:pt x="56" y="115"/>
                      <a:pt x="41" y="106"/>
                      <a:pt x="44" y="97"/>
                    </a:cubicBezTo>
                    <a:cubicBezTo>
                      <a:pt x="50" y="100"/>
                      <a:pt x="60" y="100"/>
                      <a:pt x="75" y="98"/>
                    </a:cubicBezTo>
                    <a:cubicBezTo>
                      <a:pt x="75" y="98"/>
                      <a:pt x="75" y="97"/>
                      <a:pt x="75" y="96"/>
                    </a:cubicBezTo>
                    <a:cubicBezTo>
                      <a:pt x="73" y="96"/>
                      <a:pt x="72" y="95"/>
                      <a:pt x="72" y="94"/>
                    </a:cubicBezTo>
                    <a:cubicBezTo>
                      <a:pt x="75" y="93"/>
                      <a:pt x="77" y="92"/>
                      <a:pt x="78" y="90"/>
                    </a:cubicBezTo>
                    <a:cubicBezTo>
                      <a:pt x="79" y="91"/>
                      <a:pt x="80" y="92"/>
                      <a:pt x="79" y="93"/>
                    </a:cubicBezTo>
                    <a:cubicBezTo>
                      <a:pt x="79" y="96"/>
                      <a:pt x="79" y="96"/>
                      <a:pt x="79" y="96"/>
                    </a:cubicBezTo>
                    <a:cubicBezTo>
                      <a:pt x="84" y="95"/>
                      <a:pt x="89" y="94"/>
                      <a:pt x="95" y="93"/>
                    </a:cubicBezTo>
                    <a:cubicBezTo>
                      <a:pt x="123" y="74"/>
                      <a:pt x="149" y="51"/>
                      <a:pt x="170" y="23"/>
                    </a:cubicBezTo>
                    <a:cubicBezTo>
                      <a:pt x="170" y="21"/>
                      <a:pt x="170" y="20"/>
                      <a:pt x="170" y="18"/>
                    </a:cubicBezTo>
                    <a:cubicBezTo>
                      <a:pt x="170" y="15"/>
                      <a:pt x="170" y="12"/>
                      <a:pt x="172" y="9"/>
                    </a:cubicBezTo>
                    <a:cubicBezTo>
                      <a:pt x="172" y="7"/>
                      <a:pt x="172" y="5"/>
                      <a:pt x="172" y="3"/>
                    </a:cubicBezTo>
                    <a:cubicBezTo>
                      <a:pt x="174" y="1"/>
                      <a:pt x="175" y="0"/>
                      <a:pt x="176" y="4"/>
                    </a:cubicBezTo>
                    <a:cubicBezTo>
                      <a:pt x="176" y="6"/>
                      <a:pt x="176" y="8"/>
                      <a:pt x="176" y="10"/>
                    </a:cubicBezTo>
                    <a:cubicBezTo>
                      <a:pt x="176" y="10"/>
                      <a:pt x="177" y="9"/>
                      <a:pt x="177" y="9"/>
                    </a:cubicBezTo>
                    <a:cubicBezTo>
                      <a:pt x="177" y="1"/>
                      <a:pt x="185" y="3"/>
                      <a:pt x="183" y="12"/>
                    </a:cubicBezTo>
                    <a:cubicBezTo>
                      <a:pt x="183" y="15"/>
                      <a:pt x="182" y="17"/>
                      <a:pt x="182" y="20"/>
                    </a:cubicBezTo>
                    <a:cubicBezTo>
                      <a:pt x="182" y="22"/>
                      <a:pt x="183" y="23"/>
                      <a:pt x="184" y="25"/>
                    </a:cubicBezTo>
                    <a:cubicBezTo>
                      <a:pt x="241" y="47"/>
                      <a:pt x="298" y="68"/>
                      <a:pt x="355" y="90"/>
                    </a:cubicBezTo>
                    <a:cubicBezTo>
                      <a:pt x="355" y="88"/>
                      <a:pt x="355" y="84"/>
                      <a:pt x="355" y="78"/>
                    </a:cubicBezTo>
                    <a:cubicBezTo>
                      <a:pt x="356" y="74"/>
                      <a:pt x="358" y="75"/>
                      <a:pt x="359" y="82"/>
                    </a:cubicBezTo>
                    <a:cubicBezTo>
                      <a:pt x="360" y="79"/>
                      <a:pt x="361" y="73"/>
                      <a:pt x="362" y="83"/>
                    </a:cubicBezTo>
                    <a:cubicBezTo>
                      <a:pt x="363" y="86"/>
                      <a:pt x="363" y="90"/>
                      <a:pt x="363" y="94"/>
                    </a:cubicBezTo>
                    <a:cubicBezTo>
                      <a:pt x="381" y="112"/>
                      <a:pt x="403" y="127"/>
                      <a:pt x="432" y="138"/>
                    </a:cubicBezTo>
                    <a:cubicBezTo>
                      <a:pt x="432" y="136"/>
                      <a:pt x="432" y="135"/>
                      <a:pt x="433" y="134"/>
                    </a:cubicBezTo>
                    <a:cubicBezTo>
                      <a:pt x="434" y="135"/>
                      <a:pt x="435" y="137"/>
                      <a:pt x="438" y="138"/>
                    </a:cubicBezTo>
                    <a:cubicBezTo>
                      <a:pt x="439" y="137"/>
                      <a:pt x="439" y="136"/>
                      <a:pt x="439" y="136"/>
                    </a:cubicBezTo>
                    <a:cubicBezTo>
                      <a:pt x="440" y="137"/>
                      <a:pt x="441" y="138"/>
                      <a:pt x="443" y="138"/>
                    </a:cubicBezTo>
                    <a:cubicBezTo>
                      <a:pt x="444" y="139"/>
                      <a:pt x="444" y="140"/>
                      <a:pt x="442" y="141"/>
                    </a:cubicBezTo>
                    <a:cubicBezTo>
                      <a:pt x="442" y="141"/>
                      <a:pt x="442" y="142"/>
                      <a:pt x="442" y="142"/>
                    </a:cubicBezTo>
                    <a:cubicBezTo>
                      <a:pt x="452" y="145"/>
                      <a:pt x="462" y="147"/>
                      <a:pt x="461" y="142"/>
                    </a:cubicBezTo>
                    <a:cubicBezTo>
                      <a:pt x="464" y="144"/>
                      <a:pt x="465" y="147"/>
                      <a:pt x="462" y="150"/>
                    </a:cubicBezTo>
                    <a:cubicBezTo>
                      <a:pt x="463" y="151"/>
                      <a:pt x="464" y="150"/>
                      <a:pt x="464" y="150"/>
                    </a:cubicBezTo>
                    <a:cubicBezTo>
                      <a:pt x="464" y="152"/>
                      <a:pt x="462" y="153"/>
                      <a:pt x="458" y="153"/>
                    </a:cubicBezTo>
                    <a:cubicBezTo>
                      <a:pt x="455" y="154"/>
                      <a:pt x="452" y="154"/>
                      <a:pt x="449" y="155"/>
                    </a:cubicBezTo>
                    <a:cubicBezTo>
                      <a:pt x="447" y="158"/>
                      <a:pt x="444" y="161"/>
                      <a:pt x="439" y="163"/>
                    </a:cubicBezTo>
                    <a:cubicBezTo>
                      <a:pt x="439" y="165"/>
                      <a:pt x="439" y="166"/>
                      <a:pt x="439" y="168"/>
                    </a:cubicBezTo>
                    <a:cubicBezTo>
                      <a:pt x="440" y="168"/>
                      <a:pt x="441" y="168"/>
                      <a:pt x="442" y="169"/>
                    </a:cubicBezTo>
                    <a:cubicBezTo>
                      <a:pt x="442" y="170"/>
                      <a:pt x="442" y="172"/>
                      <a:pt x="442" y="173"/>
                    </a:cubicBezTo>
                    <a:cubicBezTo>
                      <a:pt x="451" y="175"/>
                      <a:pt x="459" y="177"/>
                      <a:pt x="468" y="179"/>
                    </a:cubicBezTo>
                    <a:cubicBezTo>
                      <a:pt x="467" y="177"/>
                      <a:pt x="467" y="175"/>
                      <a:pt x="468" y="175"/>
                    </a:cubicBezTo>
                    <a:cubicBezTo>
                      <a:pt x="469" y="176"/>
                      <a:pt x="469" y="177"/>
                      <a:pt x="473" y="177"/>
                    </a:cubicBezTo>
                    <a:cubicBezTo>
                      <a:pt x="473" y="178"/>
                      <a:pt x="472" y="179"/>
                      <a:pt x="471" y="179"/>
                    </a:cubicBezTo>
                    <a:cubicBezTo>
                      <a:pt x="471" y="180"/>
                      <a:pt x="471" y="180"/>
                      <a:pt x="471" y="181"/>
                    </a:cubicBezTo>
                    <a:cubicBezTo>
                      <a:pt x="480" y="182"/>
                      <a:pt x="492" y="185"/>
                      <a:pt x="493" y="182"/>
                    </a:cubicBezTo>
                    <a:cubicBezTo>
                      <a:pt x="493" y="184"/>
                      <a:pt x="493" y="186"/>
                      <a:pt x="490" y="188"/>
                    </a:cubicBezTo>
                    <a:cubicBezTo>
                      <a:pt x="491" y="188"/>
                      <a:pt x="492" y="188"/>
                      <a:pt x="493" y="188"/>
                    </a:cubicBezTo>
                    <a:cubicBezTo>
                      <a:pt x="492" y="189"/>
                      <a:pt x="491" y="191"/>
                      <a:pt x="488" y="191"/>
                    </a:cubicBezTo>
                    <a:cubicBezTo>
                      <a:pt x="485" y="191"/>
                      <a:pt x="481" y="192"/>
                      <a:pt x="478" y="193"/>
                    </a:cubicBezTo>
                    <a:cubicBezTo>
                      <a:pt x="477" y="193"/>
                      <a:pt x="475" y="194"/>
                      <a:pt x="474" y="195"/>
                    </a:cubicBezTo>
                    <a:cubicBezTo>
                      <a:pt x="472" y="197"/>
                      <a:pt x="470" y="198"/>
                      <a:pt x="467" y="199"/>
                    </a:cubicBezTo>
                    <a:cubicBezTo>
                      <a:pt x="467" y="199"/>
                      <a:pt x="466" y="200"/>
                      <a:pt x="466" y="200"/>
                    </a:cubicBezTo>
                    <a:cubicBezTo>
                      <a:pt x="467" y="201"/>
                      <a:pt x="466" y="202"/>
                      <a:pt x="465" y="203"/>
                    </a:cubicBezTo>
                    <a:cubicBezTo>
                      <a:pt x="465" y="212"/>
                      <a:pt x="466" y="222"/>
                      <a:pt x="466" y="232"/>
                    </a:cubicBezTo>
                    <a:cubicBezTo>
                      <a:pt x="467" y="232"/>
                      <a:pt x="467" y="232"/>
                      <a:pt x="468" y="232"/>
                    </a:cubicBezTo>
                    <a:cubicBezTo>
                      <a:pt x="468" y="232"/>
                      <a:pt x="469" y="231"/>
                      <a:pt x="469" y="231"/>
                    </a:cubicBezTo>
                    <a:cubicBezTo>
                      <a:pt x="469" y="230"/>
                      <a:pt x="469" y="229"/>
                      <a:pt x="469" y="229"/>
                    </a:cubicBezTo>
                    <a:cubicBezTo>
                      <a:pt x="470" y="228"/>
                      <a:pt x="470" y="228"/>
                      <a:pt x="470" y="229"/>
                    </a:cubicBezTo>
                    <a:cubicBezTo>
                      <a:pt x="471" y="229"/>
                      <a:pt x="471" y="230"/>
                      <a:pt x="471" y="231"/>
                    </a:cubicBezTo>
                    <a:cubicBezTo>
                      <a:pt x="471" y="231"/>
                      <a:pt x="471" y="232"/>
                      <a:pt x="471" y="233"/>
                    </a:cubicBezTo>
                    <a:cubicBezTo>
                      <a:pt x="472" y="233"/>
                      <a:pt x="473" y="233"/>
                      <a:pt x="474" y="233"/>
                    </a:cubicBezTo>
                    <a:cubicBezTo>
                      <a:pt x="474" y="233"/>
                      <a:pt x="474" y="232"/>
                      <a:pt x="474" y="231"/>
                    </a:cubicBezTo>
                    <a:cubicBezTo>
                      <a:pt x="474" y="231"/>
                      <a:pt x="474" y="230"/>
                      <a:pt x="474" y="229"/>
                    </a:cubicBezTo>
                    <a:cubicBezTo>
                      <a:pt x="475" y="229"/>
                      <a:pt x="475" y="229"/>
                      <a:pt x="475" y="230"/>
                    </a:cubicBezTo>
                    <a:cubicBezTo>
                      <a:pt x="476" y="230"/>
                      <a:pt x="476" y="231"/>
                      <a:pt x="476" y="232"/>
                    </a:cubicBezTo>
                    <a:cubicBezTo>
                      <a:pt x="476" y="232"/>
                      <a:pt x="476" y="233"/>
                      <a:pt x="476" y="234"/>
                    </a:cubicBezTo>
                    <a:cubicBezTo>
                      <a:pt x="477" y="234"/>
                      <a:pt x="478" y="234"/>
                      <a:pt x="478" y="234"/>
                    </a:cubicBezTo>
                    <a:cubicBezTo>
                      <a:pt x="478" y="233"/>
                      <a:pt x="479" y="233"/>
                      <a:pt x="479" y="233"/>
                    </a:cubicBezTo>
                    <a:cubicBezTo>
                      <a:pt x="478" y="232"/>
                      <a:pt x="479" y="231"/>
                      <a:pt x="479" y="230"/>
                    </a:cubicBezTo>
                    <a:cubicBezTo>
                      <a:pt x="480" y="230"/>
                      <a:pt x="480" y="230"/>
                      <a:pt x="480" y="230"/>
                    </a:cubicBezTo>
                    <a:cubicBezTo>
                      <a:pt x="481" y="231"/>
                      <a:pt x="481" y="232"/>
                      <a:pt x="481" y="233"/>
                    </a:cubicBezTo>
                    <a:cubicBezTo>
                      <a:pt x="481" y="233"/>
                      <a:pt x="481" y="234"/>
                      <a:pt x="481" y="234"/>
                    </a:cubicBezTo>
                    <a:cubicBezTo>
                      <a:pt x="482" y="234"/>
                      <a:pt x="482" y="235"/>
                      <a:pt x="483" y="235"/>
                    </a:cubicBezTo>
                    <a:cubicBezTo>
                      <a:pt x="483" y="234"/>
                      <a:pt x="483" y="234"/>
                      <a:pt x="483" y="233"/>
                    </a:cubicBezTo>
                    <a:cubicBezTo>
                      <a:pt x="483" y="232"/>
                      <a:pt x="483" y="232"/>
                      <a:pt x="484" y="231"/>
                    </a:cubicBezTo>
                    <a:cubicBezTo>
                      <a:pt x="484" y="230"/>
                      <a:pt x="485" y="230"/>
                      <a:pt x="485" y="231"/>
                    </a:cubicBezTo>
                    <a:cubicBezTo>
                      <a:pt x="486" y="232"/>
                      <a:pt x="486" y="233"/>
                      <a:pt x="485" y="233"/>
                    </a:cubicBezTo>
                    <a:cubicBezTo>
                      <a:pt x="485" y="234"/>
                      <a:pt x="486" y="235"/>
                      <a:pt x="486" y="235"/>
                    </a:cubicBezTo>
                    <a:cubicBezTo>
                      <a:pt x="512" y="240"/>
                      <a:pt x="537" y="244"/>
                      <a:pt x="563" y="249"/>
                    </a:cubicBezTo>
                    <a:cubicBezTo>
                      <a:pt x="562" y="301"/>
                      <a:pt x="562" y="301"/>
                      <a:pt x="562" y="301"/>
                    </a:cubicBezTo>
                    <a:cubicBezTo>
                      <a:pt x="607" y="301"/>
                      <a:pt x="607" y="301"/>
                      <a:pt x="607" y="301"/>
                    </a:cubicBezTo>
                    <a:cubicBezTo>
                      <a:pt x="607" y="316"/>
                      <a:pt x="607" y="316"/>
                      <a:pt x="607" y="316"/>
                    </a:cubicBezTo>
                    <a:cubicBezTo>
                      <a:pt x="16" y="316"/>
                      <a:pt x="16" y="316"/>
                      <a:pt x="16" y="316"/>
                    </a:cubicBezTo>
                    <a:moveTo>
                      <a:pt x="242" y="301"/>
                    </a:moveTo>
                    <a:cubicBezTo>
                      <a:pt x="242" y="264"/>
                      <a:pt x="242" y="264"/>
                      <a:pt x="242" y="264"/>
                    </a:cubicBezTo>
                    <a:cubicBezTo>
                      <a:pt x="242" y="253"/>
                      <a:pt x="233" y="243"/>
                      <a:pt x="222" y="242"/>
                    </a:cubicBezTo>
                    <a:cubicBezTo>
                      <a:pt x="212" y="241"/>
                      <a:pt x="203" y="249"/>
                      <a:pt x="203" y="259"/>
                    </a:cubicBezTo>
                    <a:cubicBezTo>
                      <a:pt x="203" y="301"/>
                      <a:pt x="203" y="301"/>
                      <a:pt x="203" y="301"/>
                    </a:cubicBezTo>
                    <a:lnTo>
                      <a:pt x="242" y="301"/>
                    </a:lnTo>
                    <a:close/>
                    <a:moveTo>
                      <a:pt x="305" y="301"/>
                    </a:moveTo>
                    <a:cubicBezTo>
                      <a:pt x="305" y="268"/>
                      <a:pt x="305" y="268"/>
                      <a:pt x="305" y="268"/>
                    </a:cubicBezTo>
                    <a:cubicBezTo>
                      <a:pt x="305" y="259"/>
                      <a:pt x="297" y="250"/>
                      <a:pt x="287" y="249"/>
                    </a:cubicBezTo>
                    <a:cubicBezTo>
                      <a:pt x="278" y="248"/>
                      <a:pt x="270" y="255"/>
                      <a:pt x="270" y="264"/>
                    </a:cubicBezTo>
                    <a:cubicBezTo>
                      <a:pt x="270" y="301"/>
                      <a:pt x="270" y="301"/>
                      <a:pt x="270" y="301"/>
                    </a:cubicBezTo>
                    <a:lnTo>
                      <a:pt x="305" y="301"/>
                    </a:lnTo>
                    <a:close/>
                    <a:moveTo>
                      <a:pt x="378" y="301"/>
                    </a:moveTo>
                    <a:cubicBezTo>
                      <a:pt x="378" y="270"/>
                      <a:pt x="378" y="270"/>
                      <a:pt x="378" y="270"/>
                    </a:cubicBezTo>
                    <a:cubicBezTo>
                      <a:pt x="378" y="260"/>
                      <a:pt x="370" y="251"/>
                      <a:pt x="360" y="250"/>
                    </a:cubicBezTo>
                    <a:cubicBezTo>
                      <a:pt x="350" y="249"/>
                      <a:pt x="342" y="256"/>
                      <a:pt x="342" y="266"/>
                    </a:cubicBezTo>
                    <a:cubicBezTo>
                      <a:pt x="342" y="301"/>
                      <a:pt x="342" y="301"/>
                      <a:pt x="342" y="301"/>
                    </a:cubicBezTo>
                    <a:lnTo>
                      <a:pt x="378" y="301"/>
                    </a:lnTo>
                    <a:close/>
                    <a:moveTo>
                      <a:pt x="439" y="301"/>
                    </a:moveTo>
                    <a:cubicBezTo>
                      <a:pt x="439" y="279"/>
                      <a:pt x="439" y="279"/>
                      <a:pt x="439" y="279"/>
                    </a:cubicBezTo>
                    <a:cubicBezTo>
                      <a:pt x="439" y="272"/>
                      <a:pt x="433" y="266"/>
                      <a:pt x="426" y="265"/>
                    </a:cubicBezTo>
                    <a:cubicBezTo>
                      <a:pt x="419" y="264"/>
                      <a:pt x="413" y="269"/>
                      <a:pt x="413" y="276"/>
                    </a:cubicBezTo>
                    <a:cubicBezTo>
                      <a:pt x="413" y="301"/>
                      <a:pt x="413" y="301"/>
                      <a:pt x="413" y="301"/>
                    </a:cubicBezTo>
                    <a:lnTo>
                      <a:pt x="439" y="301"/>
                    </a:lnTo>
                    <a:close/>
                    <a:moveTo>
                      <a:pt x="488" y="301"/>
                    </a:moveTo>
                    <a:cubicBezTo>
                      <a:pt x="488" y="284"/>
                      <a:pt x="488" y="284"/>
                      <a:pt x="488" y="284"/>
                    </a:cubicBezTo>
                    <a:cubicBezTo>
                      <a:pt x="488" y="278"/>
                      <a:pt x="483" y="272"/>
                      <a:pt x="477" y="272"/>
                    </a:cubicBezTo>
                    <a:cubicBezTo>
                      <a:pt x="471" y="271"/>
                      <a:pt x="465" y="275"/>
                      <a:pt x="465" y="282"/>
                    </a:cubicBezTo>
                    <a:cubicBezTo>
                      <a:pt x="465" y="301"/>
                      <a:pt x="465" y="301"/>
                      <a:pt x="465" y="301"/>
                    </a:cubicBezTo>
                    <a:lnTo>
                      <a:pt x="488" y="301"/>
                    </a:lnTo>
                    <a:close/>
                    <a:moveTo>
                      <a:pt x="189" y="183"/>
                    </a:moveTo>
                    <a:cubicBezTo>
                      <a:pt x="188" y="182"/>
                      <a:pt x="189" y="181"/>
                      <a:pt x="190" y="180"/>
                    </a:cubicBezTo>
                    <a:cubicBezTo>
                      <a:pt x="191" y="175"/>
                      <a:pt x="192" y="175"/>
                      <a:pt x="192" y="181"/>
                    </a:cubicBezTo>
                    <a:cubicBezTo>
                      <a:pt x="193" y="182"/>
                      <a:pt x="194" y="183"/>
                      <a:pt x="193" y="184"/>
                    </a:cubicBezTo>
                    <a:cubicBezTo>
                      <a:pt x="203" y="186"/>
                      <a:pt x="203" y="186"/>
                      <a:pt x="203" y="186"/>
                    </a:cubicBezTo>
                    <a:cubicBezTo>
                      <a:pt x="203" y="185"/>
                      <a:pt x="203" y="183"/>
                      <a:pt x="204" y="183"/>
                    </a:cubicBezTo>
                    <a:cubicBezTo>
                      <a:pt x="205" y="177"/>
                      <a:pt x="206" y="177"/>
                      <a:pt x="207" y="183"/>
                    </a:cubicBezTo>
                    <a:cubicBezTo>
                      <a:pt x="208" y="184"/>
                      <a:pt x="208" y="185"/>
                      <a:pt x="208" y="186"/>
                    </a:cubicBezTo>
                    <a:cubicBezTo>
                      <a:pt x="217" y="188"/>
                      <a:pt x="217" y="188"/>
                      <a:pt x="217" y="188"/>
                    </a:cubicBezTo>
                    <a:cubicBezTo>
                      <a:pt x="217" y="187"/>
                      <a:pt x="217" y="186"/>
                      <a:pt x="218" y="185"/>
                    </a:cubicBezTo>
                    <a:cubicBezTo>
                      <a:pt x="219" y="180"/>
                      <a:pt x="220" y="180"/>
                      <a:pt x="221" y="186"/>
                    </a:cubicBezTo>
                    <a:cubicBezTo>
                      <a:pt x="222" y="186"/>
                      <a:pt x="223" y="188"/>
                      <a:pt x="222" y="189"/>
                    </a:cubicBezTo>
                    <a:cubicBezTo>
                      <a:pt x="232" y="191"/>
                      <a:pt x="232" y="191"/>
                      <a:pt x="232" y="191"/>
                    </a:cubicBezTo>
                    <a:cubicBezTo>
                      <a:pt x="231" y="189"/>
                      <a:pt x="232" y="188"/>
                      <a:pt x="233" y="187"/>
                    </a:cubicBezTo>
                    <a:cubicBezTo>
                      <a:pt x="234" y="182"/>
                      <a:pt x="235" y="182"/>
                      <a:pt x="235" y="188"/>
                    </a:cubicBezTo>
                    <a:cubicBezTo>
                      <a:pt x="236" y="189"/>
                      <a:pt x="237" y="190"/>
                      <a:pt x="236" y="191"/>
                    </a:cubicBezTo>
                    <a:cubicBezTo>
                      <a:pt x="240" y="192"/>
                      <a:pt x="240" y="192"/>
                      <a:pt x="240" y="192"/>
                    </a:cubicBezTo>
                    <a:cubicBezTo>
                      <a:pt x="240" y="161"/>
                      <a:pt x="240" y="161"/>
                      <a:pt x="240" y="161"/>
                    </a:cubicBezTo>
                    <a:cubicBezTo>
                      <a:pt x="69" y="173"/>
                      <a:pt x="69" y="173"/>
                      <a:pt x="69" y="173"/>
                    </a:cubicBezTo>
                    <a:cubicBezTo>
                      <a:pt x="69" y="181"/>
                      <a:pt x="69" y="181"/>
                      <a:pt x="69" y="181"/>
                    </a:cubicBezTo>
                    <a:cubicBezTo>
                      <a:pt x="138" y="175"/>
                      <a:pt x="138" y="175"/>
                      <a:pt x="138" y="175"/>
                    </a:cubicBezTo>
                    <a:cubicBezTo>
                      <a:pt x="174" y="181"/>
                      <a:pt x="174" y="181"/>
                      <a:pt x="174" y="181"/>
                    </a:cubicBezTo>
                    <a:cubicBezTo>
                      <a:pt x="174" y="180"/>
                      <a:pt x="174" y="178"/>
                      <a:pt x="175" y="178"/>
                    </a:cubicBezTo>
                    <a:cubicBezTo>
                      <a:pt x="176" y="172"/>
                      <a:pt x="177" y="173"/>
                      <a:pt x="178" y="178"/>
                    </a:cubicBezTo>
                    <a:cubicBezTo>
                      <a:pt x="179" y="179"/>
                      <a:pt x="179" y="181"/>
                      <a:pt x="179" y="182"/>
                    </a:cubicBezTo>
                    <a:lnTo>
                      <a:pt x="189" y="183"/>
                    </a:lnTo>
                    <a:close/>
                    <a:moveTo>
                      <a:pt x="256" y="195"/>
                    </a:moveTo>
                    <a:cubicBezTo>
                      <a:pt x="256" y="195"/>
                      <a:pt x="256" y="195"/>
                      <a:pt x="256" y="195"/>
                    </a:cubicBezTo>
                    <a:cubicBezTo>
                      <a:pt x="256" y="195"/>
                      <a:pt x="256" y="195"/>
                      <a:pt x="256" y="195"/>
                    </a:cubicBezTo>
                    <a:cubicBezTo>
                      <a:pt x="258" y="195"/>
                      <a:pt x="260" y="195"/>
                      <a:pt x="262" y="196"/>
                    </a:cubicBezTo>
                    <a:cubicBezTo>
                      <a:pt x="262" y="164"/>
                      <a:pt x="262" y="164"/>
                      <a:pt x="262" y="164"/>
                    </a:cubicBezTo>
                    <a:cubicBezTo>
                      <a:pt x="262" y="163"/>
                      <a:pt x="260" y="162"/>
                      <a:pt x="258" y="162"/>
                    </a:cubicBezTo>
                    <a:cubicBezTo>
                      <a:pt x="258" y="161"/>
                      <a:pt x="257" y="161"/>
                      <a:pt x="256" y="161"/>
                    </a:cubicBezTo>
                    <a:cubicBezTo>
                      <a:pt x="255" y="160"/>
                      <a:pt x="255" y="159"/>
                      <a:pt x="254" y="158"/>
                    </a:cubicBezTo>
                    <a:cubicBezTo>
                      <a:pt x="252" y="159"/>
                      <a:pt x="251" y="159"/>
                      <a:pt x="249" y="159"/>
                    </a:cubicBezTo>
                    <a:cubicBezTo>
                      <a:pt x="249" y="159"/>
                      <a:pt x="249" y="160"/>
                      <a:pt x="249" y="161"/>
                    </a:cubicBezTo>
                    <a:cubicBezTo>
                      <a:pt x="248" y="161"/>
                      <a:pt x="247" y="162"/>
                      <a:pt x="247" y="163"/>
                    </a:cubicBezTo>
                    <a:cubicBezTo>
                      <a:pt x="247" y="173"/>
                      <a:pt x="247" y="183"/>
                      <a:pt x="246" y="193"/>
                    </a:cubicBezTo>
                    <a:cubicBezTo>
                      <a:pt x="248" y="193"/>
                      <a:pt x="250" y="194"/>
                      <a:pt x="252" y="194"/>
                    </a:cubicBezTo>
                    <a:cubicBezTo>
                      <a:pt x="252" y="193"/>
                      <a:pt x="252" y="192"/>
                      <a:pt x="253" y="191"/>
                    </a:cubicBezTo>
                    <a:cubicBezTo>
                      <a:pt x="254" y="187"/>
                      <a:pt x="254" y="187"/>
                      <a:pt x="255" y="192"/>
                    </a:cubicBezTo>
                    <a:cubicBezTo>
                      <a:pt x="256" y="192"/>
                      <a:pt x="256" y="194"/>
                      <a:pt x="256" y="195"/>
                    </a:cubicBezTo>
                    <a:close/>
                    <a:moveTo>
                      <a:pt x="363" y="99"/>
                    </a:moveTo>
                    <a:cubicBezTo>
                      <a:pt x="304" y="77"/>
                      <a:pt x="246" y="56"/>
                      <a:pt x="187" y="34"/>
                    </a:cubicBezTo>
                    <a:cubicBezTo>
                      <a:pt x="213" y="56"/>
                      <a:pt x="239" y="73"/>
                      <a:pt x="263" y="73"/>
                    </a:cubicBezTo>
                    <a:cubicBezTo>
                      <a:pt x="267" y="82"/>
                      <a:pt x="276" y="89"/>
                      <a:pt x="288" y="94"/>
                    </a:cubicBezTo>
                    <a:cubicBezTo>
                      <a:pt x="336" y="110"/>
                      <a:pt x="384" y="126"/>
                      <a:pt x="432" y="142"/>
                    </a:cubicBezTo>
                    <a:cubicBezTo>
                      <a:pt x="405" y="130"/>
                      <a:pt x="381" y="117"/>
                      <a:pt x="363" y="99"/>
                    </a:cubicBezTo>
                    <a:moveTo>
                      <a:pt x="361" y="100"/>
                    </a:moveTo>
                    <a:cubicBezTo>
                      <a:pt x="360" y="100"/>
                      <a:pt x="358" y="99"/>
                      <a:pt x="357" y="98"/>
                    </a:cubicBezTo>
                    <a:cubicBezTo>
                      <a:pt x="369" y="110"/>
                      <a:pt x="383" y="121"/>
                      <a:pt x="401" y="130"/>
                    </a:cubicBezTo>
                    <a:cubicBezTo>
                      <a:pt x="403" y="131"/>
                      <a:pt x="405" y="132"/>
                      <a:pt x="407" y="132"/>
                    </a:cubicBezTo>
                    <a:cubicBezTo>
                      <a:pt x="390" y="123"/>
                      <a:pt x="374" y="113"/>
                      <a:pt x="361" y="100"/>
                    </a:cubicBezTo>
                    <a:moveTo>
                      <a:pt x="354" y="97"/>
                    </a:moveTo>
                    <a:cubicBezTo>
                      <a:pt x="353" y="97"/>
                      <a:pt x="352" y="96"/>
                      <a:pt x="350" y="95"/>
                    </a:cubicBezTo>
                    <a:cubicBezTo>
                      <a:pt x="361" y="107"/>
                      <a:pt x="375" y="118"/>
                      <a:pt x="391" y="128"/>
                    </a:cubicBezTo>
                    <a:cubicBezTo>
                      <a:pt x="393" y="128"/>
                      <a:pt x="395" y="129"/>
                      <a:pt x="397" y="130"/>
                    </a:cubicBezTo>
                    <a:cubicBezTo>
                      <a:pt x="381" y="120"/>
                      <a:pt x="366" y="110"/>
                      <a:pt x="354" y="97"/>
                    </a:cubicBezTo>
                    <a:moveTo>
                      <a:pt x="349" y="96"/>
                    </a:moveTo>
                    <a:cubicBezTo>
                      <a:pt x="347" y="95"/>
                      <a:pt x="346" y="94"/>
                      <a:pt x="345" y="94"/>
                    </a:cubicBezTo>
                    <a:cubicBezTo>
                      <a:pt x="354" y="106"/>
                      <a:pt x="365" y="115"/>
                      <a:pt x="380" y="124"/>
                    </a:cubicBezTo>
                    <a:cubicBezTo>
                      <a:pt x="381" y="124"/>
                      <a:pt x="383" y="125"/>
                      <a:pt x="385" y="126"/>
                    </a:cubicBezTo>
                    <a:cubicBezTo>
                      <a:pt x="371" y="117"/>
                      <a:pt x="358" y="108"/>
                      <a:pt x="349" y="96"/>
                    </a:cubicBezTo>
                    <a:moveTo>
                      <a:pt x="343" y="94"/>
                    </a:moveTo>
                    <a:cubicBezTo>
                      <a:pt x="342" y="93"/>
                      <a:pt x="341" y="92"/>
                      <a:pt x="339" y="92"/>
                    </a:cubicBezTo>
                    <a:cubicBezTo>
                      <a:pt x="348" y="104"/>
                      <a:pt x="357" y="111"/>
                      <a:pt x="369" y="120"/>
                    </a:cubicBezTo>
                    <a:cubicBezTo>
                      <a:pt x="371" y="121"/>
                      <a:pt x="373" y="122"/>
                      <a:pt x="375" y="122"/>
                    </a:cubicBezTo>
                    <a:cubicBezTo>
                      <a:pt x="362" y="113"/>
                      <a:pt x="352" y="106"/>
                      <a:pt x="343" y="94"/>
                    </a:cubicBezTo>
                    <a:moveTo>
                      <a:pt x="337" y="91"/>
                    </a:moveTo>
                    <a:cubicBezTo>
                      <a:pt x="336" y="91"/>
                      <a:pt x="335" y="90"/>
                      <a:pt x="333" y="89"/>
                    </a:cubicBezTo>
                    <a:cubicBezTo>
                      <a:pt x="342" y="101"/>
                      <a:pt x="348" y="108"/>
                      <a:pt x="360" y="117"/>
                    </a:cubicBezTo>
                    <a:cubicBezTo>
                      <a:pt x="362" y="118"/>
                      <a:pt x="364" y="119"/>
                      <a:pt x="366" y="119"/>
                    </a:cubicBezTo>
                    <a:cubicBezTo>
                      <a:pt x="353" y="110"/>
                      <a:pt x="346" y="104"/>
                      <a:pt x="337" y="91"/>
                    </a:cubicBezTo>
                    <a:moveTo>
                      <a:pt x="331" y="89"/>
                    </a:moveTo>
                    <a:cubicBezTo>
                      <a:pt x="330" y="89"/>
                      <a:pt x="329" y="88"/>
                      <a:pt x="328" y="87"/>
                    </a:cubicBezTo>
                    <a:cubicBezTo>
                      <a:pt x="336" y="99"/>
                      <a:pt x="339" y="106"/>
                      <a:pt x="352" y="114"/>
                    </a:cubicBezTo>
                    <a:cubicBezTo>
                      <a:pt x="354" y="115"/>
                      <a:pt x="356" y="116"/>
                      <a:pt x="357" y="116"/>
                    </a:cubicBezTo>
                    <a:cubicBezTo>
                      <a:pt x="345" y="108"/>
                      <a:pt x="341" y="102"/>
                      <a:pt x="331" y="89"/>
                    </a:cubicBezTo>
                    <a:moveTo>
                      <a:pt x="326" y="87"/>
                    </a:moveTo>
                    <a:cubicBezTo>
                      <a:pt x="325" y="87"/>
                      <a:pt x="324" y="86"/>
                      <a:pt x="323" y="85"/>
                    </a:cubicBezTo>
                    <a:cubicBezTo>
                      <a:pt x="328" y="94"/>
                      <a:pt x="335" y="105"/>
                      <a:pt x="343" y="111"/>
                    </a:cubicBezTo>
                    <a:cubicBezTo>
                      <a:pt x="344" y="112"/>
                      <a:pt x="347" y="113"/>
                      <a:pt x="348" y="113"/>
                    </a:cubicBezTo>
                    <a:cubicBezTo>
                      <a:pt x="338" y="106"/>
                      <a:pt x="330" y="93"/>
                      <a:pt x="326" y="87"/>
                    </a:cubicBezTo>
                    <a:moveTo>
                      <a:pt x="319" y="85"/>
                    </a:moveTo>
                    <a:cubicBezTo>
                      <a:pt x="318" y="84"/>
                      <a:pt x="317" y="84"/>
                      <a:pt x="316" y="83"/>
                    </a:cubicBezTo>
                    <a:cubicBezTo>
                      <a:pt x="322" y="92"/>
                      <a:pt x="329" y="103"/>
                      <a:pt x="335" y="109"/>
                    </a:cubicBezTo>
                    <a:cubicBezTo>
                      <a:pt x="337" y="109"/>
                      <a:pt x="339" y="110"/>
                      <a:pt x="341" y="111"/>
                    </a:cubicBezTo>
                    <a:cubicBezTo>
                      <a:pt x="332" y="104"/>
                      <a:pt x="325" y="92"/>
                      <a:pt x="319" y="85"/>
                    </a:cubicBezTo>
                    <a:moveTo>
                      <a:pt x="312" y="82"/>
                    </a:moveTo>
                    <a:cubicBezTo>
                      <a:pt x="311" y="82"/>
                      <a:pt x="309" y="81"/>
                      <a:pt x="308" y="80"/>
                    </a:cubicBezTo>
                    <a:cubicBezTo>
                      <a:pt x="315" y="90"/>
                      <a:pt x="321" y="100"/>
                      <a:pt x="328" y="106"/>
                    </a:cubicBezTo>
                    <a:cubicBezTo>
                      <a:pt x="330" y="107"/>
                      <a:pt x="332" y="108"/>
                      <a:pt x="333" y="108"/>
                    </a:cubicBezTo>
                    <a:cubicBezTo>
                      <a:pt x="324" y="102"/>
                      <a:pt x="317" y="89"/>
                      <a:pt x="312" y="82"/>
                    </a:cubicBezTo>
                    <a:moveTo>
                      <a:pt x="304" y="79"/>
                    </a:moveTo>
                    <a:cubicBezTo>
                      <a:pt x="302" y="79"/>
                      <a:pt x="301" y="78"/>
                      <a:pt x="300" y="77"/>
                    </a:cubicBezTo>
                    <a:cubicBezTo>
                      <a:pt x="306" y="87"/>
                      <a:pt x="313" y="97"/>
                      <a:pt x="320" y="103"/>
                    </a:cubicBezTo>
                    <a:cubicBezTo>
                      <a:pt x="321" y="104"/>
                      <a:pt x="323" y="105"/>
                      <a:pt x="325" y="105"/>
                    </a:cubicBezTo>
                    <a:cubicBezTo>
                      <a:pt x="316" y="99"/>
                      <a:pt x="309" y="86"/>
                      <a:pt x="304" y="79"/>
                    </a:cubicBezTo>
                    <a:moveTo>
                      <a:pt x="296" y="77"/>
                    </a:moveTo>
                    <a:cubicBezTo>
                      <a:pt x="295" y="76"/>
                      <a:pt x="294" y="75"/>
                      <a:pt x="292" y="75"/>
                    </a:cubicBezTo>
                    <a:cubicBezTo>
                      <a:pt x="299" y="84"/>
                      <a:pt x="305" y="95"/>
                      <a:pt x="312" y="101"/>
                    </a:cubicBezTo>
                    <a:cubicBezTo>
                      <a:pt x="314" y="101"/>
                      <a:pt x="316" y="102"/>
                      <a:pt x="318" y="103"/>
                    </a:cubicBezTo>
                    <a:cubicBezTo>
                      <a:pt x="308" y="96"/>
                      <a:pt x="302" y="83"/>
                      <a:pt x="296" y="77"/>
                    </a:cubicBezTo>
                    <a:moveTo>
                      <a:pt x="289" y="74"/>
                    </a:moveTo>
                    <a:cubicBezTo>
                      <a:pt x="287" y="73"/>
                      <a:pt x="286" y="72"/>
                      <a:pt x="285" y="72"/>
                    </a:cubicBezTo>
                    <a:cubicBezTo>
                      <a:pt x="292" y="81"/>
                      <a:pt x="298" y="92"/>
                      <a:pt x="305" y="99"/>
                    </a:cubicBezTo>
                    <a:cubicBezTo>
                      <a:pt x="306" y="99"/>
                      <a:pt x="308" y="100"/>
                      <a:pt x="310" y="101"/>
                    </a:cubicBezTo>
                    <a:cubicBezTo>
                      <a:pt x="301" y="94"/>
                      <a:pt x="294" y="80"/>
                      <a:pt x="289" y="74"/>
                    </a:cubicBezTo>
                    <a:moveTo>
                      <a:pt x="280" y="71"/>
                    </a:moveTo>
                    <a:cubicBezTo>
                      <a:pt x="279" y="70"/>
                      <a:pt x="278" y="69"/>
                      <a:pt x="277" y="69"/>
                    </a:cubicBezTo>
                    <a:cubicBezTo>
                      <a:pt x="283" y="78"/>
                      <a:pt x="290" y="89"/>
                      <a:pt x="296" y="96"/>
                    </a:cubicBezTo>
                    <a:cubicBezTo>
                      <a:pt x="298" y="96"/>
                      <a:pt x="300" y="97"/>
                      <a:pt x="302" y="97"/>
                    </a:cubicBezTo>
                    <a:cubicBezTo>
                      <a:pt x="292" y="91"/>
                      <a:pt x="286" y="77"/>
                      <a:pt x="280" y="71"/>
                    </a:cubicBezTo>
                    <a:moveTo>
                      <a:pt x="273" y="68"/>
                    </a:moveTo>
                    <a:cubicBezTo>
                      <a:pt x="271" y="68"/>
                      <a:pt x="270" y="67"/>
                      <a:pt x="269" y="66"/>
                    </a:cubicBezTo>
                    <a:cubicBezTo>
                      <a:pt x="276" y="76"/>
                      <a:pt x="282" y="87"/>
                      <a:pt x="289" y="93"/>
                    </a:cubicBezTo>
                    <a:cubicBezTo>
                      <a:pt x="290" y="93"/>
                      <a:pt x="293" y="94"/>
                      <a:pt x="294" y="95"/>
                    </a:cubicBezTo>
                    <a:cubicBezTo>
                      <a:pt x="285" y="88"/>
                      <a:pt x="278" y="75"/>
                      <a:pt x="273" y="68"/>
                    </a:cubicBezTo>
                    <a:moveTo>
                      <a:pt x="264" y="65"/>
                    </a:moveTo>
                    <a:cubicBezTo>
                      <a:pt x="263" y="64"/>
                      <a:pt x="262" y="63"/>
                      <a:pt x="260" y="63"/>
                    </a:cubicBezTo>
                    <a:cubicBezTo>
                      <a:pt x="267" y="72"/>
                      <a:pt x="273" y="83"/>
                      <a:pt x="280" y="89"/>
                    </a:cubicBezTo>
                    <a:cubicBezTo>
                      <a:pt x="282" y="90"/>
                      <a:pt x="284" y="91"/>
                      <a:pt x="285" y="91"/>
                    </a:cubicBezTo>
                    <a:cubicBezTo>
                      <a:pt x="276" y="85"/>
                      <a:pt x="269" y="71"/>
                      <a:pt x="264" y="65"/>
                    </a:cubicBezTo>
                    <a:moveTo>
                      <a:pt x="255" y="61"/>
                    </a:moveTo>
                    <a:cubicBezTo>
                      <a:pt x="254" y="60"/>
                      <a:pt x="253" y="59"/>
                      <a:pt x="251" y="59"/>
                    </a:cubicBezTo>
                    <a:cubicBezTo>
                      <a:pt x="254" y="64"/>
                      <a:pt x="258" y="69"/>
                      <a:pt x="261" y="73"/>
                    </a:cubicBezTo>
                    <a:cubicBezTo>
                      <a:pt x="262" y="73"/>
                      <a:pt x="263" y="73"/>
                      <a:pt x="263" y="73"/>
                    </a:cubicBezTo>
                    <a:cubicBezTo>
                      <a:pt x="260" y="69"/>
                      <a:pt x="258" y="64"/>
                      <a:pt x="255" y="61"/>
                    </a:cubicBezTo>
                    <a:moveTo>
                      <a:pt x="248" y="58"/>
                    </a:moveTo>
                    <a:cubicBezTo>
                      <a:pt x="247" y="58"/>
                      <a:pt x="245" y="57"/>
                      <a:pt x="244" y="56"/>
                    </a:cubicBezTo>
                    <a:cubicBezTo>
                      <a:pt x="248" y="62"/>
                      <a:pt x="251" y="68"/>
                      <a:pt x="255" y="73"/>
                    </a:cubicBezTo>
                    <a:cubicBezTo>
                      <a:pt x="256" y="73"/>
                      <a:pt x="257" y="73"/>
                      <a:pt x="258" y="73"/>
                    </a:cubicBezTo>
                    <a:cubicBezTo>
                      <a:pt x="254" y="68"/>
                      <a:pt x="251" y="62"/>
                      <a:pt x="248" y="58"/>
                    </a:cubicBezTo>
                    <a:moveTo>
                      <a:pt x="240" y="56"/>
                    </a:moveTo>
                    <a:cubicBezTo>
                      <a:pt x="239" y="55"/>
                      <a:pt x="238" y="54"/>
                      <a:pt x="236" y="54"/>
                    </a:cubicBezTo>
                    <a:cubicBezTo>
                      <a:pt x="240" y="59"/>
                      <a:pt x="244" y="66"/>
                      <a:pt x="248" y="71"/>
                    </a:cubicBezTo>
                    <a:cubicBezTo>
                      <a:pt x="250" y="72"/>
                      <a:pt x="251" y="72"/>
                      <a:pt x="252" y="72"/>
                    </a:cubicBezTo>
                    <a:cubicBezTo>
                      <a:pt x="247" y="66"/>
                      <a:pt x="243" y="60"/>
                      <a:pt x="240" y="56"/>
                    </a:cubicBezTo>
                    <a:moveTo>
                      <a:pt x="233" y="53"/>
                    </a:moveTo>
                    <a:cubicBezTo>
                      <a:pt x="231" y="52"/>
                      <a:pt x="230" y="51"/>
                      <a:pt x="229" y="51"/>
                    </a:cubicBezTo>
                    <a:cubicBezTo>
                      <a:pt x="233" y="57"/>
                      <a:pt x="237" y="63"/>
                      <a:pt x="241" y="69"/>
                    </a:cubicBezTo>
                    <a:cubicBezTo>
                      <a:pt x="242" y="69"/>
                      <a:pt x="243" y="70"/>
                      <a:pt x="245" y="70"/>
                    </a:cubicBezTo>
                    <a:cubicBezTo>
                      <a:pt x="240" y="64"/>
                      <a:pt x="236" y="57"/>
                      <a:pt x="233" y="53"/>
                    </a:cubicBezTo>
                    <a:moveTo>
                      <a:pt x="225" y="50"/>
                    </a:moveTo>
                    <a:cubicBezTo>
                      <a:pt x="224" y="49"/>
                      <a:pt x="223" y="49"/>
                      <a:pt x="221" y="48"/>
                    </a:cubicBezTo>
                    <a:cubicBezTo>
                      <a:pt x="226" y="54"/>
                      <a:pt x="229" y="60"/>
                      <a:pt x="233" y="66"/>
                    </a:cubicBezTo>
                    <a:cubicBezTo>
                      <a:pt x="235" y="66"/>
                      <a:pt x="236" y="67"/>
                      <a:pt x="237" y="68"/>
                    </a:cubicBezTo>
                    <a:cubicBezTo>
                      <a:pt x="233" y="61"/>
                      <a:pt x="229" y="54"/>
                      <a:pt x="225" y="50"/>
                    </a:cubicBezTo>
                    <a:moveTo>
                      <a:pt x="217" y="47"/>
                    </a:moveTo>
                    <a:cubicBezTo>
                      <a:pt x="216" y="47"/>
                      <a:pt x="215" y="46"/>
                      <a:pt x="214" y="45"/>
                    </a:cubicBezTo>
                    <a:cubicBezTo>
                      <a:pt x="217" y="50"/>
                      <a:pt x="221" y="56"/>
                      <a:pt x="225" y="61"/>
                    </a:cubicBezTo>
                    <a:cubicBezTo>
                      <a:pt x="226" y="62"/>
                      <a:pt x="228" y="63"/>
                      <a:pt x="229" y="64"/>
                    </a:cubicBezTo>
                    <a:cubicBezTo>
                      <a:pt x="224" y="58"/>
                      <a:pt x="221" y="51"/>
                      <a:pt x="217" y="47"/>
                    </a:cubicBezTo>
                    <a:moveTo>
                      <a:pt x="210" y="45"/>
                    </a:moveTo>
                    <a:cubicBezTo>
                      <a:pt x="209" y="44"/>
                      <a:pt x="208" y="43"/>
                      <a:pt x="207" y="43"/>
                    </a:cubicBezTo>
                    <a:cubicBezTo>
                      <a:pt x="210" y="47"/>
                      <a:pt x="213" y="51"/>
                      <a:pt x="216" y="56"/>
                    </a:cubicBezTo>
                    <a:cubicBezTo>
                      <a:pt x="217" y="57"/>
                      <a:pt x="219" y="58"/>
                      <a:pt x="220" y="59"/>
                    </a:cubicBezTo>
                    <a:cubicBezTo>
                      <a:pt x="216" y="53"/>
                      <a:pt x="213" y="48"/>
                      <a:pt x="210" y="45"/>
                    </a:cubicBezTo>
                    <a:moveTo>
                      <a:pt x="203" y="41"/>
                    </a:moveTo>
                    <a:cubicBezTo>
                      <a:pt x="201" y="41"/>
                      <a:pt x="200" y="40"/>
                      <a:pt x="199" y="39"/>
                    </a:cubicBezTo>
                    <a:cubicBezTo>
                      <a:pt x="201" y="42"/>
                      <a:pt x="203" y="45"/>
                      <a:pt x="205" y="49"/>
                    </a:cubicBezTo>
                    <a:cubicBezTo>
                      <a:pt x="207" y="50"/>
                      <a:pt x="208" y="51"/>
                      <a:pt x="210" y="52"/>
                    </a:cubicBezTo>
                    <a:cubicBezTo>
                      <a:pt x="207" y="48"/>
                      <a:pt x="205" y="44"/>
                      <a:pt x="203" y="41"/>
                    </a:cubicBezTo>
                    <a:moveTo>
                      <a:pt x="196" y="39"/>
                    </a:moveTo>
                    <a:cubicBezTo>
                      <a:pt x="195" y="38"/>
                      <a:pt x="194" y="37"/>
                      <a:pt x="193" y="37"/>
                    </a:cubicBezTo>
                    <a:cubicBezTo>
                      <a:pt x="193" y="38"/>
                      <a:pt x="194" y="40"/>
                      <a:pt x="195" y="41"/>
                    </a:cubicBezTo>
                    <a:cubicBezTo>
                      <a:pt x="197" y="42"/>
                      <a:pt x="199" y="44"/>
                      <a:pt x="201" y="45"/>
                    </a:cubicBezTo>
                    <a:cubicBezTo>
                      <a:pt x="199" y="43"/>
                      <a:pt x="198" y="41"/>
                      <a:pt x="196" y="39"/>
                    </a:cubicBezTo>
                    <a:moveTo>
                      <a:pt x="462" y="145"/>
                    </a:moveTo>
                    <a:cubicBezTo>
                      <a:pt x="457" y="150"/>
                      <a:pt x="452" y="150"/>
                      <a:pt x="446" y="149"/>
                    </a:cubicBezTo>
                    <a:cubicBezTo>
                      <a:pt x="393" y="131"/>
                      <a:pt x="340" y="114"/>
                      <a:pt x="287" y="96"/>
                    </a:cubicBezTo>
                    <a:cubicBezTo>
                      <a:pt x="278" y="92"/>
                      <a:pt x="270" y="86"/>
                      <a:pt x="264" y="77"/>
                    </a:cubicBezTo>
                    <a:cubicBezTo>
                      <a:pt x="251" y="85"/>
                      <a:pt x="238" y="90"/>
                      <a:pt x="218" y="92"/>
                    </a:cubicBezTo>
                    <a:cubicBezTo>
                      <a:pt x="173" y="96"/>
                      <a:pt x="129" y="101"/>
                      <a:pt x="85" y="105"/>
                    </a:cubicBezTo>
                    <a:cubicBezTo>
                      <a:pt x="71" y="106"/>
                      <a:pt x="58" y="105"/>
                      <a:pt x="45" y="101"/>
                    </a:cubicBezTo>
                    <a:cubicBezTo>
                      <a:pt x="53" y="108"/>
                      <a:pt x="67" y="111"/>
                      <a:pt x="85" y="109"/>
                    </a:cubicBezTo>
                    <a:cubicBezTo>
                      <a:pt x="130" y="106"/>
                      <a:pt x="174" y="102"/>
                      <a:pt x="218" y="98"/>
                    </a:cubicBezTo>
                    <a:cubicBezTo>
                      <a:pt x="238" y="96"/>
                      <a:pt x="253" y="92"/>
                      <a:pt x="265" y="84"/>
                    </a:cubicBezTo>
                    <a:cubicBezTo>
                      <a:pt x="268" y="91"/>
                      <a:pt x="275" y="96"/>
                      <a:pt x="283" y="100"/>
                    </a:cubicBezTo>
                    <a:cubicBezTo>
                      <a:pt x="338" y="117"/>
                      <a:pt x="392" y="134"/>
                      <a:pt x="446" y="151"/>
                    </a:cubicBezTo>
                    <a:cubicBezTo>
                      <a:pt x="455" y="153"/>
                      <a:pt x="460" y="152"/>
                      <a:pt x="462" y="145"/>
                    </a:cubicBezTo>
                    <a:moveTo>
                      <a:pt x="446" y="155"/>
                    </a:moveTo>
                    <a:cubicBezTo>
                      <a:pt x="444" y="158"/>
                      <a:pt x="441" y="160"/>
                      <a:pt x="434" y="161"/>
                    </a:cubicBezTo>
                    <a:cubicBezTo>
                      <a:pt x="433" y="161"/>
                      <a:pt x="430" y="160"/>
                      <a:pt x="428" y="159"/>
                    </a:cubicBezTo>
                    <a:cubicBezTo>
                      <a:pt x="431" y="157"/>
                      <a:pt x="434" y="155"/>
                      <a:pt x="437" y="152"/>
                    </a:cubicBezTo>
                    <a:cubicBezTo>
                      <a:pt x="439" y="153"/>
                      <a:pt x="442" y="154"/>
                      <a:pt x="446" y="155"/>
                    </a:cubicBezTo>
                    <a:moveTo>
                      <a:pt x="420" y="147"/>
                    </a:moveTo>
                    <a:cubicBezTo>
                      <a:pt x="413" y="155"/>
                      <a:pt x="413" y="155"/>
                      <a:pt x="413" y="155"/>
                    </a:cubicBezTo>
                    <a:cubicBezTo>
                      <a:pt x="424" y="158"/>
                      <a:pt x="424" y="158"/>
                      <a:pt x="424" y="158"/>
                    </a:cubicBezTo>
                    <a:cubicBezTo>
                      <a:pt x="432" y="151"/>
                      <a:pt x="432" y="151"/>
                      <a:pt x="432" y="151"/>
                    </a:cubicBezTo>
                    <a:lnTo>
                      <a:pt x="420" y="147"/>
                    </a:lnTo>
                    <a:close/>
                    <a:moveTo>
                      <a:pt x="406" y="143"/>
                    </a:moveTo>
                    <a:cubicBezTo>
                      <a:pt x="398" y="150"/>
                      <a:pt x="398" y="150"/>
                      <a:pt x="398" y="150"/>
                    </a:cubicBezTo>
                    <a:cubicBezTo>
                      <a:pt x="410" y="154"/>
                      <a:pt x="410" y="154"/>
                      <a:pt x="410" y="154"/>
                    </a:cubicBezTo>
                    <a:cubicBezTo>
                      <a:pt x="417" y="146"/>
                      <a:pt x="417" y="146"/>
                      <a:pt x="417" y="146"/>
                    </a:cubicBezTo>
                    <a:lnTo>
                      <a:pt x="406" y="143"/>
                    </a:lnTo>
                    <a:close/>
                    <a:moveTo>
                      <a:pt x="391" y="138"/>
                    </a:moveTo>
                    <a:cubicBezTo>
                      <a:pt x="383" y="146"/>
                      <a:pt x="383" y="146"/>
                      <a:pt x="383" y="146"/>
                    </a:cubicBezTo>
                    <a:cubicBezTo>
                      <a:pt x="395" y="149"/>
                      <a:pt x="395" y="149"/>
                      <a:pt x="395" y="149"/>
                    </a:cubicBezTo>
                    <a:cubicBezTo>
                      <a:pt x="403" y="142"/>
                      <a:pt x="403" y="142"/>
                      <a:pt x="403" y="142"/>
                    </a:cubicBezTo>
                    <a:lnTo>
                      <a:pt x="391" y="138"/>
                    </a:lnTo>
                    <a:close/>
                    <a:moveTo>
                      <a:pt x="376" y="134"/>
                    </a:moveTo>
                    <a:cubicBezTo>
                      <a:pt x="369" y="142"/>
                      <a:pt x="369" y="142"/>
                      <a:pt x="369" y="142"/>
                    </a:cubicBezTo>
                    <a:cubicBezTo>
                      <a:pt x="380" y="145"/>
                      <a:pt x="380" y="145"/>
                      <a:pt x="380" y="145"/>
                    </a:cubicBezTo>
                    <a:cubicBezTo>
                      <a:pt x="388" y="137"/>
                      <a:pt x="388" y="137"/>
                      <a:pt x="388" y="137"/>
                    </a:cubicBezTo>
                    <a:lnTo>
                      <a:pt x="376" y="134"/>
                    </a:lnTo>
                    <a:close/>
                    <a:moveTo>
                      <a:pt x="361" y="129"/>
                    </a:moveTo>
                    <a:cubicBezTo>
                      <a:pt x="354" y="137"/>
                      <a:pt x="354" y="137"/>
                      <a:pt x="354" y="137"/>
                    </a:cubicBezTo>
                    <a:cubicBezTo>
                      <a:pt x="365" y="141"/>
                      <a:pt x="365" y="141"/>
                      <a:pt x="365" y="141"/>
                    </a:cubicBezTo>
                    <a:cubicBezTo>
                      <a:pt x="373" y="133"/>
                      <a:pt x="373" y="133"/>
                      <a:pt x="373" y="133"/>
                    </a:cubicBezTo>
                    <a:lnTo>
                      <a:pt x="361" y="129"/>
                    </a:lnTo>
                    <a:close/>
                    <a:moveTo>
                      <a:pt x="346" y="125"/>
                    </a:moveTo>
                    <a:cubicBezTo>
                      <a:pt x="339" y="133"/>
                      <a:pt x="339" y="133"/>
                      <a:pt x="339" y="133"/>
                    </a:cubicBezTo>
                    <a:cubicBezTo>
                      <a:pt x="350" y="136"/>
                      <a:pt x="350" y="136"/>
                      <a:pt x="350" y="136"/>
                    </a:cubicBezTo>
                    <a:cubicBezTo>
                      <a:pt x="358" y="128"/>
                      <a:pt x="358" y="128"/>
                      <a:pt x="358" y="128"/>
                    </a:cubicBezTo>
                    <a:lnTo>
                      <a:pt x="346" y="125"/>
                    </a:lnTo>
                    <a:close/>
                    <a:moveTo>
                      <a:pt x="331" y="121"/>
                    </a:moveTo>
                    <a:cubicBezTo>
                      <a:pt x="324" y="128"/>
                      <a:pt x="324" y="128"/>
                      <a:pt x="324" y="128"/>
                    </a:cubicBezTo>
                    <a:cubicBezTo>
                      <a:pt x="335" y="132"/>
                      <a:pt x="335" y="132"/>
                      <a:pt x="335" y="132"/>
                    </a:cubicBezTo>
                    <a:cubicBezTo>
                      <a:pt x="343" y="124"/>
                      <a:pt x="343" y="124"/>
                      <a:pt x="343" y="124"/>
                    </a:cubicBezTo>
                    <a:lnTo>
                      <a:pt x="331" y="121"/>
                    </a:lnTo>
                    <a:close/>
                    <a:moveTo>
                      <a:pt x="317" y="116"/>
                    </a:moveTo>
                    <a:cubicBezTo>
                      <a:pt x="309" y="124"/>
                      <a:pt x="309" y="124"/>
                      <a:pt x="309" y="124"/>
                    </a:cubicBezTo>
                    <a:cubicBezTo>
                      <a:pt x="320" y="127"/>
                      <a:pt x="320" y="127"/>
                      <a:pt x="320" y="127"/>
                    </a:cubicBezTo>
                    <a:cubicBezTo>
                      <a:pt x="328" y="120"/>
                      <a:pt x="328" y="120"/>
                      <a:pt x="328" y="120"/>
                    </a:cubicBezTo>
                    <a:lnTo>
                      <a:pt x="317" y="116"/>
                    </a:lnTo>
                    <a:close/>
                    <a:moveTo>
                      <a:pt x="302" y="112"/>
                    </a:moveTo>
                    <a:cubicBezTo>
                      <a:pt x="294" y="120"/>
                      <a:pt x="294" y="120"/>
                      <a:pt x="294" y="120"/>
                    </a:cubicBezTo>
                    <a:cubicBezTo>
                      <a:pt x="306" y="123"/>
                      <a:pt x="306" y="123"/>
                      <a:pt x="306" y="123"/>
                    </a:cubicBezTo>
                    <a:cubicBezTo>
                      <a:pt x="314" y="115"/>
                      <a:pt x="314" y="115"/>
                      <a:pt x="314" y="115"/>
                    </a:cubicBezTo>
                    <a:lnTo>
                      <a:pt x="302" y="112"/>
                    </a:lnTo>
                    <a:close/>
                    <a:moveTo>
                      <a:pt x="287" y="107"/>
                    </a:moveTo>
                    <a:cubicBezTo>
                      <a:pt x="279" y="115"/>
                      <a:pt x="279" y="115"/>
                      <a:pt x="279" y="115"/>
                    </a:cubicBezTo>
                    <a:cubicBezTo>
                      <a:pt x="291" y="118"/>
                      <a:pt x="291" y="118"/>
                      <a:pt x="291" y="118"/>
                    </a:cubicBezTo>
                    <a:cubicBezTo>
                      <a:pt x="299" y="111"/>
                      <a:pt x="299" y="111"/>
                      <a:pt x="299" y="111"/>
                    </a:cubicBezTo>
                    <a:lnTo>
                      <a:pt x="287" y="107"/>
                    </a:lnTo>
                    <a:close/>
                    <a:moveTo>
                      <a:pt x="272" y="103"/>
                    </a:moveTo>
                    <a:cubicBezTo>
                      <a:pt x="265" y="111"/>
                      <a:pt x="265" y="111"/>
                      <a:pt x="265" y="111"/>
                    </a:cubicBezTo>
                    <a:cubicBezTo>
                      <a:pt x="276" y="114"/>
                      <a:pt x="276" y="114"/>
                      <a:pt x="276" y="114"/>
                    </a:cubicBezTo>
                    <a:cubicBezTo>
                      <a:pt x="284" y="106"/>
                      <a:pt x="284" y="106"/>
                      <a:pt x="284" y="106"/>
                    </a:cubicBezTo>
                    <a:lnTo>
                      <a:pt x="272" y="103"/>
                    </a:lnTo>
                    <a:close/>
                    <a:moveTo>
                      <a:pt x="262" y="96"/>
                    </a:moveTo>
                    <a:cubicBezTo>
                      <a:pt x="264" y="98"/>
                      <a:pt x="266" y="100"/>
                      <a:pt x="269" y="101"/>
                    </a:cubicBezTo>
                    <a:cubicBezTo>
                      <a:pt x="267" y="104"/>
                      <a:pt x="265" y="107"/>
                      <a:pt x="262" y="110"/>
                    </a:cubicBezTo>
                    <a:cubicBezTo>
                      <a:pt x="260" y="109"/>
                      <a:pt x="258" y="109"/>
                      <a:pt x="256" y="108"/>
                    </a:cubicBezTo>
                    <a:cubicBezTo>
                      <a:pt x="258" y="104"/>
                      <a:pt x="260" y="100"/>
                      <a:pt x="262" y="96"/>
                    </a:cubicBezTo>
                    <a:moveTo>
                      <a:pt x="258" y="95"/>
                    </a:moveTo>
                    <a:cubicBezTo>
                      <a:pt x="252" y="96"/>
                      <a:pt x="247" y="98"/>
                      <a:pt x="243" y="98"/>
                    </a:cubicBezTo>
                    <a:cubicBezTo>
                      <a:pt x="243" y="101"/>
                      <a:pt x="244" y="104"/>
                      <a:pt x="244" y="107"/>
                    </a:cubicBezTo>
                    <a:cubicBezTo>
                      <a:pt x="246" y="106"/>
                      <a:pt x="249" y="106"/>
                      <a:pt x="252" y="105"/>
                    </a:cubicBezTo>
                    <a:cubicBezTo>
                      <a:pt x="254" y="102"/>
                      <a:pt x="256" y="98"/>
                      <a:pt x="258" y="95"/>
                    </a:cubicBezTo>
                    <a:moveTo>
                      <a:pt x="229" y="101"/>
                    </a:moveTo>
                    <a:cubicBezTo>
                      <a:pt x="231" y="109"/>
                      <a:pt x="231" y="109"/>
                      <a:pt x="231" y="109"/>
                    </a:cubicBezTo>
                    <a:cubicBezTo>
                      <a:pt x="241" y="107"/>
                      <a:pt x="241" y="107"/>
                      <a:pt x="241" y="107"/>
                    </a:cubicBezTo>
                    <a:cubicBezTo>
                      <a:pt x="240" y="99"/>
                      <a:pt x="240" y="99"/>
                      <a:pt x="240" y="99"/>
                    </a:cubicBezTo>
                    <a:lnTo>
                      <a:pt x="229" y="101"/>
                    </a:lnTo>
                    <a:close/>
                    <a:moveTo>
                      <a:pt x="216" y="103"/>
                    </a:moveTo>
                    <a:cubicBezTo>
                      <a:pt x="217" y="111"/>
                      <a:pt x="217" y="111"/>
                      <a:pt x="217" y="111"/>
                    </a:cubicBezTo>
                    <a:cubicBezTo>
                      <a:pt x="228" y="109"/>
                      <a:pt x="228" y="109"/>
                      <a:pt x="228" y="109"/>
                    </a:cubicBezTo>
                    <a:cubicBezTo>
                      <a:pt x="227" y="101"/>
                      <a:pt x="227" y="101"/>
                      <a:pt x="227" y="101"/>
                    </a:cubicBezTo>
                    <a:lnTo>
                      <a:pt x="216" y="103"/>
                    </a:lnTo>
                    <a:close/>
                    <a:moveTo>
                      <a:pt x="202" y="104"/>
                    </a:moveTo>
                    <a:cubicBezTo>
                      <a:pt x="204" y="112"/>
                      <a:pt x="204" y="112"/>
                      <a:pt x="204" y="112"/>
                    </a:cubicBezTo>
                    <a:cubicBezTo>
                      <a:pt x="215" y="111"/>
                      <a:pt x="215" y="111"/>
                      <a:pt x="215" y="111"/>
                    </a:cubicBezTo>
                    <a:cubicBezTo>
                      <a:pt x="213" y="103"/>
                      <a:pt x="213" y="103"/>
                      <a:pt x="213" y="103"/>
                    </a:cubicBezTo>
                    <a:lnTo>
                      <a:pt x="202" y="104"/>
                    </a:lnTo>
                    <a:close/>
                    <a:moveTo>
                      <a:pt x="188" y="106"/>
                    </a:moveTo>
                    <a:cubicBezTo>
                      <a:pt x="191" y="114"/>
                      <a:pt x="191" y="114"/>
                      <a:pt x="191" y="114"/>
                    </a:cubicBezTo>
                    <a:cubicBezTo>
                      <a:pt x="201" y="113"/>
                      <a:pt x="201" y="113"/>
                      <a:pt x="201" y="113"/>
                    </a:cubicBezTo>
                    <a:cubicBezTo>
                      <a:pt x="200" y="104"/>
                      <a:pt x="200" y="104"/>
                      <a:pt x="200" y="104"/>
                    </a:cubicBezTo>
                    <a:lnTo>
                      <a:pt x="188" y="106"/>
                    </a:lnTo>
                    <a:close/>
                    <a:moveTo>
                      <a:pt x="174" y="107"/>
                    </a:moveTo>
                    <a:cubicBezTo>
                      <a:pt x="177" y="115"/>
                      <a:pt x="177" y="115"/>
                      <a:pt x="177" y="115"/>
                    </a:cubicBezTo>
                    <a:cubicBezTo>
                      <a:pt x="188" y="114"/>
                      <a:pt x="188" y="114"/>
                      <a:pt x="188" y="114"/>
                    </a:cubicBezTo>
                    <a:cubicBezTo>
                      <a:pt x="185" y="106"/>
                      <a:pt x="185" y="106"/>
                      <a:pt x="185" y="106"/>
                    </a:cubicBezTo>
                    <a:lnTo>
                      <a:pt x="174" y="107"/>
                    </a:lnTo>
                    <a:close/>
                    <a:moveTo>
                      <a:pt x="160" y="108"/>
                    </a:moveTo>
                    <a:cubicBezTo>
                      <a:pt x="163" y="116"/>
                      <a:pt x="163" y="116"/>
                      <a:pt x="163" y="116"/>
                    </a:cubicBezTo>
                    <a:cubicBezTo>
                      <a:pt x="174" y="115"/>
                      <a:pt x="174" y="115"/>
                      <a:pt x="174" y="115"/>
                    </a:cubicBezTo>
                    <a:cubicBezTo>
                      <a:pt x="171" y="107"/>
                      <a:pt x="171" y="107"/>
                      <a:pt x="171" y="107"/>
                    </a:cubicBezTo>
                    <a:lnTo>
                      <a:pt x="160" y="108"/>
                    </a:lnTo>
                    <a:close/>
                    <a:moveTo>
                      <a:pt x="146" y="109"/>
                    </a:moveTo>
                    <a:cubicBezTo>
                      <a:pt x="149" y="117"/>
                      <a:pt x="149" y="117"/>
                      <a:pt x="149" y="117"/>
                    </a:cubicBezTo>
                    <a:cubicBezTo>
                      <a:pt x="160" y="116"/>
                      <a:pt x="160" y="116"/>
                      <a:pt x="160" y="116"/>
                    </a:cubicBezTo>
                    <a:cubicBezTo>
                      <a:pt x="157" y="108"/>
                      <a:pt x="157" y="108"/>
                      <a:pt x="157" y="108"/>
                    </a:cubicBezTo>
                    <a:lnTo>
                      <a:pt x="146" y="109"/>
                    </a:lnTo>
                    <a:close/>
                    <a:moveTo>
                      <a:pt x="132" y="110"/>
                    </a:moveTo>
                    <a:cubicBezTo>
                      <a:pt x="136" y="118"/>
                      <a:pt x="136" y="118"/>
                      <a:pt x="136" y="118"/>
                    </a:cubicBezTo>
                    <a:cubicBezTo>
                      <a:pt x="147" y="117"/>
                      <a:pt x="147" y="117"/>
                      <a:pt x="147" y="117"/>
                    </a:cubicBezTo>
                    <a:cubicBezTo>
                      <a:pt x="143" y="109"/>
                      <a:pt x="143" y="109"/>
                      <a:pt x="143" y="109"/>
                    </a:cubicBezTo>
                    <a:lnTo>
                      <a:pt x="132" y="110"/>
                    </a:lnTo>
                    <a:close/>
                    <a:moveTo>
                      <a:pt x="118" y="112"/>
                    </a:moveTo>
                    <a:cubicBezTo>
                      <a:pt x="122" y="120"/>
                      <a:pt x="122" y="120"/>
                      <a:pt x="122" y="120"/>
                    </a:cubicBezTo>
                    <a:cubicBezTo>
                      <a:pt x="133" y="118"/>
                      <a:pt x="133" y="118"/>
                      <a:pt x="133" y="118"/>
                    </a:cubicBezTo>
                    <a:cubicBezTo>
                      <a:pt x="129" y="110"/>
                      <a:pt x="129" y="110"/>
                      <a:pt x="129" y="110"/>
                    </a:cubicBezTo>
                    <a:lnTo>
                      <a:pt x="118" y="112"/>
                    </a:lnTo>
                    <a:close/>
                    <a:moveTo>
                      <a:pt x="103" y="113"/>
                    </a:moveTo>
                    <a:cubicBezTo>
                      <a:pt x="108" y="120"/>
                      <a:pt x="108" y="120"/>
                      <a:pt x="108" y="120"/>
                    </a:cubicBezTo>
                    <a:cubicBezTo>
                      <a:pt x="119" y="119"/>
                      <a:pt x="119" y="119"/>
                      <a:pt x="119" y="119"/>
                    </a:cubicBezTo>
                    <a:cubicBezTo>
                      <a:pt x="115" y="112"/>
                      <a:pt x="115" y="112"/>
                      <a:pt x="115" y="112"/>
                    </a:cubicBezTo>
                    <a:lnTo>
                      <a:pt x="103" y="113"/>
                    </a:lnTo>
                    <a:close/>
                    <a:moveTo>
                      <a:pt x="88" y="114"/>
                    </a:moveTo>
                    <a:cubicBezTo>
                      <a:pt x="94" y="122"/>
                      <a:pt x="94" y="122"/>
                      <a:pt x="94" y="122"/>
                    </a:cubicBezTo>
                    <a:cubicBezTo>
                      <a:pt x="105" y="120"/>
                      <a:pt x="105" y="120"/>
                      <a:pt x="105" y="120"/>
                    </a:cubicBezTo>
                    <a:cubicBezTo>
                      <a:pt x="99" y="113"/>
                      <a:pt x="99" y="113"/>
                      <a:pt x="99" y="113"/>
                    </a:cubicBezTo>
                    <a:lnTo>
                      <a:pt x="88" y="114"/>
                    </a:lnTo>
                    <a:close/>
                    <a:moveTo>
                      <a:pt x="84" y="114"/>
                    </a:moveTo>
                    <a:cubicBezTo>
                      <a:pt x="79" y="114"/>
                      <a:pt x="73" y="113"/>
                      <a:pt x="68" y="113"/>
                    </a:cubicBezTo>
                    <a:cubicBezTo>
                      <a:pt x="72" y="117"/>
                      <a:pt x="79" y="120"/>
                      <a:pt x="83" y="122"/>
                    </a:cubicBezTo>
                    <a:cubicBezTo>
                      <a:pt x="87" y="122"/>
                      <a:pt x="87" y="122"/>
                      <a:pt x="91" y="122"/>
                    </a:cubicBezTo>
                    <a:cubicBezTo>
                      <a:pt x="88" y="119"/>
                      <a:pt x="86" y="117"/>
                      <a:pt x="84" y="114"/>
                    </a:cubicBezTo>
                    <a:moveTo>
                      <a:pt x="428" y="162"/>
                    </a:moveTo>
                    <a:cubicBezTo>
                      <a:pt x="428" y="167"/>
                      <a:pt x="428" y="167"/>
                      <a:pt x="428" y="167"/>
                    </a:cubicBezTo>
                    <a:cubicBezTo>
                      <a:pt x="435" y="169"/>
                      <a:pt x="435" y="169"/>
                      <a:pt x="435" y="169"/>
                    </a:cubicBezTo>
                    <a:cubicBezTo>
                      <a:pt x="435" y="164"/>
                      <a:pt x="435" y="164"/>
                      <a:pt x="435" y="164"/>
                    </a:cubicBezTo>
                    <a:lnTo>
                      <a:pt x="428" y="162"/>
                    </a:lnTo>
                    <a:close/>
                    <a:moveTo>
                      <a:pt x="415" y="158"/>
                    </a:moveTo>
                    <a:cubicBezTo>
                      <a:pt x="415" y="163"/>
                      <a:pt x="415" y="163"/>
                      <a:pt x="415" y="163"/>
                    </a:cubicBezTo>
                    <a:cubicBezTo>
                      <a:pt x="422" y="165"/>
                      <a:pt x="422" y="165"/>
                      <a:pt x="422" y="165"/>
                    </a:cubicBezTo>
                    <a:cubicBezTo>
                      <a:pt x="422" y="161"/>
                      <a:pt x="422" y="161"/>
                      <a:pt x="422" y="161"/>
                    </a:cubicBezTo>
                    <a:lnTo>
                      <a:pt x="415" y="158"/>
                    </a:lnTo>
                    <a:close/>
                    <a:moveTo>
                      <a:pt x="402" y="154"/>
                    </a:moveTo>
                    <a:cubicBezTo>
                      <a:pt x="402" y="159"/>
                      <a:pt x="402" y="159"/>
                      <a:pt x="402" y="159"/>
                    </a:cubicBezTo>
                    <a:cubicBezTo>
                      <a:pt x="409" y="161"/>
                      <a:pt x="409" y="161"/>
                      <a:pt x="409" y="161"/>
                    </a:cubicBezTo>
                    <a:cubicBezTo>
                      <a:pt x="409" y="157"/>
                      <a:pt x="409" y="157"/>
                      <a:pt x="409" y="157"/>
                    </a:cubicBezTo>
                    <a:lnTo>
                      <a:pt x="402" y="154"/>
                    </a:lnTo>
                    <a:close/>
                    <a:moveTo>
                      <a:pt x="389" y="150"/>
                    </a:moveTo>
                    <a:cubicBezTo>
                      <a:pt x="389" y="155"/>
                      <a:pt x="389" y="155"/>
                      <a:pt x="389" y="155"/>
                    </a:cubicBezTo>
                    <a:cubicBezTo>
                      <a:pt x="396" y="157"/>
                      <a:pt x="396" y="157"/>
                      <a:pt x="396" y="157"/>
                    </a:cubicBezTo>
                    <a:cubicBezTo>
                      <a:pt x="396" y="153"/>
                      <a:pt x="396" y="153"/>
                      <a:pt x="396" y="153"/>
                    </a:cubicBezTo>
                    <a:lnTo>
                      <a:pt x="389" y="150"/>
                    </a:lnTo>
                    <a:close/>
                    <a:moveTo>
                      <a:pt x="376" y="147"/>
                    </a:moveTo>
                    <a:cubicBezTo>
                      <a:pt x="375" y="151"/>
                      <a:pt x="375" y="151"/>
                      <a:pt x="375" y="151"/>
                    </a:cubicBezTo>
                    <a:cubicBezTo>
                      <a:pt x="382" y="153"/>
                      <a:pt x="382" y="153"/>
                      <a:pt x="382" y="153"/>
                    </a:cubicBezTo>
                    <a:cubicBezTo>
                      <a:pt x="382" y="149"/>
                      <a:pt x="382" y="149"/>
                      <a:pt x="382" y="149"/>
                    </a:cubicBezTo>
                    <a:lnTo>
                      <a:pt x="376" y="147"/>
                    </a:lnTo>
                    <a:close/>
                    <a:moveTo>
                      <a:pt x="362" y="143"/>
                    </a:moveTo>
                    <a:cubicBezTo>
                      <a:pt x="362" y="147"/>
                      <a:pt x="362" y="147"/>
                      <a:pt x="362" y="147"/>
                    </a:cubicBezTo>
                    <a:cubicBezTo>
                      <a:pt x="369" y="149"/>
                      <a:pt x="369" y="149"/>
                      <a:pt x="369" y="149"/>
                    </a:cubicBezTo>
                    <a:cubicBezTo>
                      <a:pt x="369" y="145"/>
                      <a:pt x="369" y="145"/>
                      <a:pt x="369" y="145"/>
                    </a:cubicBezTo>
                    <a:lnTo>
                      <a:pt x="362" y="143"/>
                    </a:lnTo>
                    <a:close/>
                    <a:moveTo>
                      <a:pt x="349" y="139"/>
                    </a:moveTo>
                    <a:cubicBezTo>
                      <a:pt x="349" y="143"/>
                      <a:pt x="349" y="143"/>
                      <a:pt x="349" y="143"/>
                    </a:cubicBezTo>
                    <a:cubicBezTo>
                      <a:pt x="356" y="146"/>
                      <a:pt x="356" y="146"/>
                      <a:pt x="356" y="146"/>
                    </a:cubicBezTo>
                    <a:cubicBezTo>
                      <a:pt x="356" y="141"/>
                      <a:pt x="356" y="141"/>
                      <a:pt x="356" y="141"/>
                    </a:cubicBezTo>
                    <a:lnTo>
                      <a:pt x="349" y="139"/>
                    </a:lnTo>
                    <a:close/>
                    <a:moveTo>
                      <a:pt x="336" y="135"/>
                    </a:moveTo>
                    <a:cubicBezTo>
                      <a:pt x="336" y="140"/>
                      <a:pt x="336" y="140"/>
                      <a:pt x="336" y="140"/>
                    </a:cubicBezTo>
                    <a:cubicBezTo>
                      <a:pt x="343" y="142"/>
                      <a:pt x="343" y="142"/>
                      <a:pt x="343" y="142"/>
                    </a:cubicBezTo>
                    <a:cubicBezTo>
                      <a:pt x="342" y="137"/>
                      <a:pt x="342" y="137"/>
                      <a:pt x="342" y="137"/>
                    </a:cubicBezTo>
                    <a:lnTo>
                      <a:pt x="336" y="135"/>
                    </a:lnTo>
                    <a:close/>
                    <a:moveTo>
                      <a:pt x="322" y="131"/>
                    </a:moveTo>
                    <a:cubicBezTo>
                      <a:pt x="322" y="136"/>
                      <a:pt x="322" y="136"/>
                      <a:pt x="322" y="136"/>
                    </a:cubicBezTo>
                    <a:cubicBezTo>
                      <a:pt x="329" y="138"/>
                      <a:pt x="329" y="138"/>
                      <a:pt x="329" y="138"/>
                    </a:cubicBezTo>
                    <a:cubicBezTo>
                      <a:pt x="329" y="133"/>
                      <a:pt x="329" y="133"/>
                      <a:pt x="329" y="133"/>
                    </a:cubicBezTo>
                    <a:lnTo>
                      <a:pt x="322" y="131"/>
                    </a:lnTo>
                    <a:close/>
                    <a:moveTo>
                      <a:pt x="309" y="127"/>
                    </a:moveTo>
                    <a:cubicBezTo>
                      <a:pt x="309" y="132"/>
                      <a:pt x="309" y="132"/>
                      <a:pt x="309" y="132"/>
                    </a:cubicBezTo>
                    <a:cubicBezTo>
                      <a:pt x="316" y="134"/>
                      <a:pt x="316" y="134"/>
                      <a:pt x="316" y="134"/>
                    </a:cubicBezTo>
                    <a:cubicBezTo>
                      <a:pt x="316" y="129"/>
                      <a:pt x="316" y="129"/>
                      <a:pt x="316" y="129"/>
                    </a:cubicBezTo>
                    <a:lnTo>
                      <a:pt x="309" y="127"/>
                    </a:lnTo>
                    <a:close/>
                    <a:moveTo>
                      <a:pt x="296" y="123"/>
                    </a:moveTo>
                    <a:cubicBezTo>
                      <a:pt x="296" y="128"/>
                      <a:pt x="296" y="128"/>
                      <a:pt x="296" y="128"/>
                    </a:cubicBezTo>
                    <a:cubicBezTo>
                      <a:pt x="303" y="130"/>
                      <a:pt x="303" y="130"/>
                      <a:pt x="303" y="130"/>
                    </a:cubicBezTo>
                    <a:cubicBezTo>
                      <a:pt x="303" y="126"/>
                      <a:pt x="303" y="126"/>
                      <a:pt x="303" y="126"/>
                    </a:cubicBezTo>
                    <a:lnTo>
                      <a:pt x="296" y="123"/>
                    </a:lnTo>
                    <a:close/>
                    <a:moveTo>
                      <a:pt x="283" y="119"/>
                    </a:moveTo>
                    <a:cubicBezTo>
                      <a:pt x="283" y="124"/>
                      <a:pt x="283" y="124"/>
                      <a:pt x="283" y="124"/>
                    </a:cubicBezTo>
                    <a:cubicBezTo>
                      <a:pt x="290" y="126"/>
                      <a:pt x="290" y="126"/>
                      <a:pt x="290" y="126"/>
                    </a:cubicBezTo>
                    <a:cubicBezTo>
                      <a:pt x="289" y="122"/>
                      <a:pt x="289" y="122"/>
                      <a:pt x="289" y="122"/>
                    </a:cubicBezTo>
                    <a:lnTo>
                      <a:pt x="283" y="119"/>
                    </a:lnTo>
                    <a:close/>
                    <a:moveTo>
                      <a:pt x="269" y="115"/>
                    </a:moveTo>
                    <a:cubicBezTo>
                      <a:pt x="269" y="120"/>
                      <a:pt x="269" y="120"/>
                      <a:pt x="269" y="120"/>
                    </a:cubicBezTo>
                    <a:cubicBezTo>
                      <a:pt x="276" y="122"/>
                      <a:pt x="276" y="122"/>
                      <a:pt x="276" y="122"/>
                    </a:cubicBezTo>
                    <a:cubicBezTo>
                      <a:pt x="276" y="118"/>
                      <a:pt x="276" y="118"/>
                      <a:pt x="276" y="118"/>
                    </a:cubicBezTo>
                    <a:lnTo>
                      <a:pt x="269" y="115"/>
                    </a:lnTo>
                    <a:close/>
                    <a:moveTo>
                      <a:pt x="256" y="112"/>
                    </a:moveTo>
                    <a:cubicBezTo>
                      <a:pt x="256" y="116"/>
                      <a:pt x="256" y="116"/>
                      <a:pt x="256" y="116"/>
                    </a:cubicBezTo>
                    <a:cubicBezTo>
                      <a:pt x="263" y="118"/>
                      <a:pt x="263" y="118"/>
                      <a:pt x="263" y="118"/>
                    </a:cubicBezTo>
                    <a:cubicBezTo>
                      <a:pt x="263" y="114"/>
                      <a:pt x="263" y="114"/>
                      <a:pt x="263" y="114"/>
                    </a:cubicBezTo>
                    <a:lnTo>
                      <a:pt x="256" y="112"/>
                    </a:lnTo>
                    <a:close/>
                    <a:moveTo>
                      <a:pt x="88" y="133"/>
                    </a:moveTo>
                    <a:cubicBezTo>
                      <a:pt x="88" y="128"/>
                      <a:pt x="88" y="128"/>
                      <a:pt x="88" y="128"/>
                    </a:cubicBezTo>
                    <a:cubicBezTo>
                      <a:pt x="95" y="127"/>
                      <a:pt x="95" y="127"/>
                      <a:pt x="95" y="127"/>
                    </a:cubicBezTo>
                    <a:cubicBezTo>
                      <a:pt x="95" y="131"/>
                      <a:pt x="95" y="131"/>
                      <a:pt x="95" y="131"/>
                    </a:cubicBezTo>
                    <a:lnTo>
                      <a:pt x="88" y="133"/>
                    </a:lnTo>
                    <a:close/>
                    <a:moveTo>
                      <a:pt x="245" y="118"/>
                    </a:moveTo>
                    <a:cubicBezTo>
                      <a:pt x="245" y="113"/>
                      <a:pt x="245" y="113"/>
                      <a:pt x="245" y="113"/>
                    </a:cubicBezTo>
                    <a:cubicBezTo>
                      <a:pt x="252" y="112"/>
                      <a:pt x="252" y="112"/>
                      <a:pt x="252" y="112"/>
                    </a:cubicBezTo>
                    <a:cubicBezTo>
                      <a:pt x="252" y="116"/>
                      <a:pt x="252" y="116"/>
                      <a:pt x="252" y="116"/>
                    </a:cubicBezTo>
                    <a:lnTo>
                      <a:pt x="245" y="118"/>
                    </a:lnTo>
                    <a:close/>
                    <a:moveTo>
                      <a:pt x="238" y="118"/>
                    </a:moveTo>
                    <a:cubicBezTo>
                      <a:pt x="236" y="118"/>
                      <a:pt x="233" y="119"/>
                      <a:pt x="231" y="119"/>
                    </a:cubicBezTo>
                    <a:cubicBezTo>
                      <a:pt x="231" y="117"/>
                      <a:pt x="231" y="116"/>
                      <a:pt x="231" y="114"/>
                    </a:cubicBezTo>
                    <a:cubicBezTo>
                      <a:pt x="233" y="114"/>
                      <a:pt x="236" y="114"/>
                      <a:pt x="238" y="113"/>
                    </a:cubicBezTo>
                    <a:cubicBezTo>
                      <a:pt x="238" y="115"/>
                      <a:pt x="238" y="116"/>
                      <a:pt x="238" y="118"/>
                    </a:cubicBezTo>
                    <a:moveTo>
                      <a:pt x="224" y="119"/>
                    </a:moveTo>
                    <a:cubicBezTo>
                      <a:pt x="221" y="119"/>
                      <a:pt x="219" y="120"/>
                      <a:pt x="217" y="120"/>
                    </a:cubicBezTo>
                    <a:cubicBezTo>
                      <a:pt x="217" y="119"/>
                      <a:pt x="217" y="117"/>
                      <a:pt x="217" y="116"/>
                    </a:cubicBezTo>
                    <a:cubicBezTo>
                      <a:pt x="219" y="115"/>
                      <a:pt x="221" y="115"/>
                      <a:pt x="224" y="115"/>
                    </a:cubicBezTo>
                    <a:cubicBezTo>
                      <a:pt x="224" y="116"/>
                      <a:pt x="224" y="118"/>
                      <a:pt x="224" y="119"/>
                    </a:cubicBezTo>
                    <a:moveTo>
                      <a:pt x="209" y="120"/>
                    </a:moveTo>
                    <a:cubicBezTo>
                      <a:pt x="207" y="121"/>
                      <a:pt x="205" y="121"/>
                      <a:pt x="203" y="122"/>
                    </a:cubicBezTo>
                    <a:cubicBezTo>
                      <a:pt x="203" y="120"/>
                      <a:pt x="202" y="119"/>
                      <a:pt x="202" y="117"/>
                    </a:cubicBezTo>
                    <a:cubicBezTo>
                      <a:pt x="205" y="117"/>
                      <a:pt x="207" y="116"/>
                      <a:pt x="209" y="116"/>
                    </a:cubicBezTo>
                    <a:cubicBezTo>
                      <a:pt x="209" y="117"/>
                      <a:pt x="209" y="119"/>
                      <a:pt x="209" y="120"/>
                    </a:cubicBezTo>
                    <a:moveTo>
                      <a:pt x="195" y="122"/>
                    </a:moveTo>
                    <a:cubicBezTo>
                      <a:pt x="193" y="122"/>
                      <a:pt x="191" y="123"/>
                      <a:pt x="188" y="123"/>
                    </a:cubicBezTo>
                    <a:cubicBezTo>
                      <a:pt x="188" y="122"/>
                      <a:pt x="188" y="120"/>
                      <a:pt x="188" y="118"/>
                    </a:cubicBezTo>
                    <a:cubicBezTo>
                      <a:pt x="191" y="118"/>
                      <a:pt x="193" y="118"/>
                      <a:pt x="195" y="117"/>
                    </a:cubicBezTo>
                    <a:cubicBezTo>
                      <a:pt x="195" y="119"/>
                      <a:pt x="195" y="120"/>
                      <a:pt x="195" y="122"/>
                    </a:cubicBezTo>
                    <a:moveTo>
                      <a:pt x="181" y="123"/>
                    </a:moveTo>
                    <a:cubicBezTo>
                      <a:pt x="178" y="124"/>
                      <a:pt x="176" y="124"/>
                      <a:pt x="174" y="124"/>
                    </a:cubicBezTo>
                    <a:cubicBezTo>
                      <a:pt x="174" y="123"/>
                      <a:pt x="174" y="121"/>
                      <a:pt x="174" y="120"/>
                    </a:cubicBezTo>
                    <a:cubicBezTo>
                      <a:pt x="176" y="119"/>
                      <a:pt x="179" y="119"/>
                      <a:pt x="181" y="119"/>
                    </a:cubicBezTo>
                    <a:cubicBezTo>
                      <a:pt x="181" y="120"/>
                      <a:pt x="181" y="122"/>
                      <a:pt x="181" y="123"/>
                    </a:cubicBezTo>
                    <a:moveTo>
                      <a:pt x="166" y="125"/>
                    </a:moveTo>
                    <a:cubicBezTo>
                      <a:pt x="164" y="125"/>
                      <a:pt x="162" y="125"/>
                      <a:pt x="160" y="126"/>
                    </a:cubicBezTo>
                    <a:cubicBezTo>
                      <a:pt x="160" y="124"/>
                      <a:pt x="160" y="123"/>
                      <a:pt x="160" y="121"/>
                    </a:cubicBezTo>
                    <a:cubicBezTo>
                      <a:pt x="162" y="121"/>
                      <a:pt x="164" y="120"/>
                      <a:pt x="167" y="120"/>
                    </a:cubicBezTo>
                    <a:cubicBezTo>
                      <a:pt x="167" y="122"/>
                      <a:pt x="167" y="123"/>
                      <a:pt x="166" y="125"/>
                    </a:cubicBezTo>
                    <a:moveTo>
                      <a:pt x="152" y="126"/>
                    </a:moveTo>
                    <a:cubicBezTo>
                      <a:pt x="150" y="126"/>
                      <a:pt x="148" y="127"/>
                      <a:pt x="145" y="127"/>
                    </a:cubicBezTo>
                    <a:cubicBezTo>
                      <a:pt x="145" y="126"/>
                      <a:pt x="145" y="124"/>
                      <a:pt x="145" y="122"/>
                    </a:cubicBezTo>
                    <a:cubicBezTo>
                      <a:pt x="148" y="122"/>
                      <a:pt x="150" y="122"/>
                      <a:pt x="152" y="121"/>
                    </a:cubicBezTo>
                    <a:cubicBezTo>
                      <a:pt x="152" y="123"/>
                      <a:pt x="152" y="124"/>
                      <a:pt x="152" y="126"/>
                    </a:cubicBezTo>
                    <a:moveTo>
                      <a:pt x="138" y="127"/>
                    </a:moveTo>
                    <a:cubicBezTo>
                      <a:pt x="136" y="128"/>
                      <a:pt x="133" y="128"/>
                      <a:pt x="131" y="129"/>
                    </a:cubicBezTo>
                    <a:cubicBezTo>
                      <a:pt x="131" y="127"/>
                      <a:pt x="131" y="125"/>
                      <a:pt x="131" y="124"/>
                    </a:cubicBezTo>
                    <a:cubicBezTo>
                      <a:pt x="133" y="123"/>
                      <a:pt x="136" y="123"/>
                      <a:pt x="138" y="123"/>
                    </a:cubicBezTo>
                    <a:cubicBezTo>
                      <a:pt x="138" y="124"/>
                      <a:pt x="138" y="126"/>
                      <a:pt x="138" y="127"/>
                    </a:cubicBezTo>
                    <a:moveTo>
                      <a:pt x="124" y="129"/>
                    </a:moveTo>
                    <a:cubicBezTo>
                      <a:pt x="121" y="129"/>
                      <a:pt x="119" y="129"/>
                      <a:pt x="117" y="130"/>
                    </a:cubicBezTo>
                    <a:cubicBezTo>
                      <a:pt x="117" y="128"/>
                      <a:pt x="117" y="127"/>
                      <a:pt x="117" y="125"/>
                    </a:cubicBezTo>
                    <a:cubicBezTo>
                      <a:pt x="119" y="125"/>
                      <a:pt x="121" y="125"/>
                      <a:pt x="124" y="124"/>
                    </a:cubicBezTo>
                    <a:cubicBezTo>
                      <a:pt x="124" y="126"/>
                      <a:pt x="124" y="127"/>
                      <a:pt x="124" y="129"/>
                    </a:cubicBezTo>
                    <a:moveTo>
                      <a:pt x="109" y="130"/>
                    </a:moveTo>
                    <a:cubicBezTo>
                      <a:pt x="107" y="130"/>
                      <a:pt x="105" y="131"/>
                      <a:pt x="103" y="131"/>
                    </a:cubicBezTo>
                    <a:cubicBezTo>
                      <a:pt x="103" y="130"/>
                      <a:pt x="102" y="128"/>
                      <a:pt x="102" y="127"/>
                    </a:cubicBezTo>
                    <a:cubicBezTo>
                      <a:pt x="105" y="126"/>
                      <a:pt x="107" y="126"/>
                      <a:pt x="109" y="126"/>
                    </a:cubicBezTo>
                    <a:cubicBezTo>
                      <a:pt x="109" y="127"/>
                      <a:pt x="109" y="129"/>
                      <a:pt x="109" y="130"/>
                    </a:cubicBezTo>
                    <a:moveTo>
                      <a:pt x="174" y="21"/>
                    </a:moveTo>
                    <a:cubicBezTo>
                      <a:pt x="174" y="23"/>
                      <a:pt x="173" y="25"/>
                      <a:pt x="173" y="27"/>
                    </a:cubicBezTo>
                    <a:cubicBezTo>
                      <a:pt x="201" y="57"/>
                      <a:pt x="247" y="84"/>
                      <a:pt x="259" y="76"/>
                    </a:cubicBezTo>
                    <a:cubicBezTo>
                      <a:pt x="241" y="76"/>
                      <a:pt x="203" y="54"/>
                      <a:pt x="174" y="21"/>
                    </a:cubicBezTo>
                    <a:moveTo>
                      <a:pt x="182" y="26"/>
                    </a:moveTo>
                    <a:cubicBezTo>
                      <a:pt x="182" y="29"/>
                      <a:pt x="182" y="29"/>
                      <a:pt x="182" y="29"/>
                    </a:cubicBezTo>
                    <a:cubicBezTo>
                      <a:pt x="185" y="32"/>
                      <a:pt x="185" y="32"/>
                      <a:pt x="185" y="32"/>
                    </a:cubicBezTo>
                    <a:cubicBezTo>
                      <a:pt x="358" y="95"/>
                      <a:pt x="358" y="95"/>
                      <a:pt x="358" y="95"/>
                    </a:cubicBezTo>
                    <a:cubicBezTo>
                      <a:pt x="357" y="92"/>
                      <a:pt x="357" y="92"/>
                      <a:pt x="357" y="92"/>
                    </a:cubicBezTo>
                    <a:lnTo>
                      <a:pt x="182" y="26"/>
                    </a:lnTo>
                    <a:close/>
                    <a:moveTo>
                      <a:pt x="171" y="31"/>
                    </a:moveTo>
                    <a:cubicBezTo>
                      <a:pt x="150" y="56"/>
                      <a:pt x="127" y="77"/>
                      <a:pt x="102" y="95"/>
                    </a:cubicBezTo>
                    <a:cubicBezTo>
                      <a:pt x="148" y="91"/>
                      <a:pt x="195" y="86"/>
                      <a:pt x="243" y="80"/>
                    </a:cubicBezTo>
                    <a:cubicBezTo>
                      <a:pt x="208" y="66"/>
                      <a:pt x="187" y="49"/>
                      <a:pt x="171" y="31"/>
                    </a:cubicBezTo>
                    <a:moveTo>
                      <a:pt x="171" y="44"/>
                    </a:moveTo>
                    <a:cubicBezTo>
                      <a:pt x="155" y="62"/>
                      <a:pt x="137" y="78"/>
                      <a:pt x="118" y="93"/>
                    </a:cubicBezTo>
                    <a:cubicBezTo>
                      <a:pt x="154" y="90"/>
                      <a:pt x="190" y="86"/>
                      <a:pt x="225" y="82"/>
                    </a:cubicBezTo>
                    <a:cubicBezTo>
                      <a:pt x="203" y="71"/>
                      <a:pt x="185" y="58"/>
                      <a:pt x="171" y="44"/>
                    </a:cubicBezTo>
                    <a:moveTo>
                      <a:pt x="246" y="82"/>
                    </a:moveTo>
                    <a:cubicBezTo>
                      <a:pt x="250" y="83"/>
                      <a:pt x="250" y="83"/>
                      <a:pt x="250" y="83"/>
                    </a:cubicBezTo>
                    <a:cubicBezTo>
                      <a:pt x="253" y="82"/>
                      <a:pt x="253" y="82"/>
                      <a:pt x="253" y="82"/>
                    </a:cubicBezTo>
                    <a:cubicBezTo>
                      <a:pt x="248" y="81"/>
                      <a:pt x="248" y="81"/>
                      <a:pt x="248" y="81"/>
                    </a:cubicBezTo>
                    <a:lnTo>
                      <a:pt x="246" y="82"/>
                    </a:lnTo>
                    <a:close/>
                    <a:moveTo>
                      <a:pt x="241" y="84"/>
                    </a:moveTo>
                    <a:cubicBezTo>
                      <a:pt x="245" y="86"/>
                      <a:pt x="245" y="86"/>
                      <a:pt x="245" y="86"/>
                    </a:cubicBezTo>
                    <a:cubicBezTo>
                      <a:pt x="248" y="84"/>
                      <a:pt x="248" y="84"/>
                      <a:pt x="248" y="84"/>
                    </a:cubicBezTo>
                    <a:cubicBezTo>
                      <a:pt x="244" y="83"/>
                      <a:pt x="244" y="83"/>
                      <a:pt x="244" y="83"/>
                    </a:cubicBezTo>
                    <a:lnTo>
                      <a:pt x="241" y="84"/>
                    </a:lnTo>
                    <a:close/>
                    <a:moveTo>
                      <a:pt x="236" y="84"/>
                    </a:moveTo>
                    <a:cubicBezTo>
                      <a:pt x="241" y="87"/>
                      <a:pt x="241" y="87"/>
                      <a:pt x="241" y="87"/>
                    </a:cubicBezTo>
                    <a:cubicBezTo>
                      <a:pt x="243" y="86"/>
                      <a:pt x="243" y="86"/>
                      <a:pt x="243" y="86"/>
                    </a:cubicBezTo>
                    <a:cubicBezTo>
                      <a:pt x="239" y="84"/>
                      <a:pt x="239" y="84"/>
                      <a:pt x="239" y="84"/>
                    </a:cubicBezTo>
                    <a:lnTo>
                      <a:pt x="236" y="84"/>
                    </a:lnTo>
                    <a:close/>
                    <a:moveTo>
                      <a:pt x="236" y="88"/>
                    </a:moveTo>
                    <a:cubicBezTo>
                      <a:pt x="232" y="85"/>
                      <a:pt x="232" y="85"/>
                      <a:pt x="232" y="85"/>
                    </a:cubicBezTo>
                    <a:cubicBezTo>
                      <a:pt x="234" y="85"/>
                      <a:pt x="234" y="85"/>
                      <a:pt x="234" y="85"/>
                    </a:cubicBezTo>
                    <a:cubicBezTo>
                      <a:pt x="239" y="87"/>
                      <a:pt x="239" y="87"/>
                      <a:pt x="239" y="87"/>
                    </a:cubicBezTo>
                    <a:lnTo>
                      <a:pt x="236" y="88"/>
                    </a:lnTo>
                    <a:close/>
                    <a:moveTo>
                      <a:pt x="226" y="86"/>
                    </a:moveTo>
                    <a:cubicBezTo>
                      <a:pt x="232" y="89"/>
                      <a:pt x="232" y="89"/>
                      <a:pt x="232" y="89"/>
                    </a:cubicBezTo>
                    <a:cubicBezTo>
                      <a:pt x="234" y="88"/>
                      <a:pt x="234" y="88"/>
                      <a:pt x="234" y="88"/>
                    </a:cubicBezTo>
                    <a:cubicBezTo>
                      <a:pt x="229" y="86"/>
                      <a:pt x="229" y="86"/>
                      <a:pt x="229" y="86"/>
                    </a:cubicBezTo>
                    <a:lnTo>
                      <a:pt x="226" y="86"/>
                    </a:lnTo>
                    <a:close/>
                    <a:moveTo>
                      <a:pt x="221" y="86"/>
                    </a:moveTo>
                    <a:cubicBezTo>
                      <a:pt x="227" y="90"/>
                      <a:pt x="227" y="90"/>
                      <a:pt x="227" y="90"/>
                    </a:cubicBezTo>
                    <a:cubicBezTo>
                      <a:pt x="230" y="89"/>
                      <a:pt x="230" y="89"/>
                      <a:pt x="230" y="89"/>
                    </a:cubicBezTo>
                    <a:cubicBezTo>
                      <a:pt x="223" y="86"/>
                      <a:pt x="223" y="86"/>
                      <a:pt x="223" y="86"/>
                    </a:cubicBezTo>
                    <a:lnTo>
                      <a:pt x="221" y="86"/>
                    </a:lnTo>
                    <a:close/>
                    <a:moveTo>
                      <a:pt x="216" y="87"/>
                    </a:moveTo>
                    <a:cubicBezTo>
                      <a:pt x="222" y="91"/>
                      <a:pt x="222" y="91"/>
                      <a:pt x="222" y="91"/>
                    </a:cubicBezTo>
                    <a:cubicBezTo>
                      <a:pt x="225" y="90"/>
                      <a:pt x="225" y="90"/>
                      <a:pt x="225" y="90"/>
                    </a:cubicBezTo>
                    <a:cubicBezTo>
                      <a:pt x="219" y="87"/>
                      <a:pt x="219" y="87"/>
                      <a:pt x="219" y="87"/>
                    </a:cubicBezTo>
                    <a:lnTo>
                      <a:pt x="216" y="87"/>
                    </a:lnTo>
                    <a:close/>
                    <a:moveTo>
                      <a:pt x="212" y="88"/>
                    </a:moveTo>
                    <a:cubicBezTo>
                      <a:pt x="217" y="91"/>
                      <a:pt x="217" y="91"/>
                      <a:pt x="217" y="91"/>
                    </a:cubicBezTo>
                    <a:cubicBezTo>
                      <a:pt x="220" y="91"/>
                      <a:pt x="220" y="91"/>
                      <a:pt x="220" y="91"/>
                    </a:cubicBezTo>
                    <a:cubicBezTo>
                      <a:pt x="214" y="88"/>
                      <a:pt x="214" y="88"/>
                      <a:pt x="214" y="88"/>
                    </a:cubicBezTo>
                    <a:lnTo>
                      <a:pt x="212" y="88"/>
                    </a:lnTo>
                    <a:close/>
                    <a:moveTo>
                      <a:pt x="206" y="88"/>
                    </a:moveTo>
                    <a:cubicBezTo>
                      <a:pt x="212" y="92"/>
                      <a:pt x="212" y="92"/>
                      <a:pt x="212" y="92"/>
                    </a:cubicBezTo>
                    <a:cubicBezTo>
                      <a:pt x="215" y="91"/>
                      <a:pt x="215" y="91"/>
                      <a:pt x="215" y="91"/>
                    </a:cubicBezTo>
                    <a:cubicBezTo>
                      <a:pt x="209" y="88"/>
                      <a:pt x="209" y="88"/>
                      <a:pt x="209" y="88"/>
                    </a:cubicBezTo>
                    <a:lnTo>
                      <a:pt x="206" y="88"/>
                    </a:lnTo>
                    <a:close/>
                    <a:moveTo>
                      <a:pt x="202" y="89"/>
                    </a:moveTo>
                    <a:cubicBezTo>
                      <a:pt x="207" y="92"/>
                      <a:pt x="207" y="92"/>
                      <a:pt x="207" y="92"/>
                    </a:cubicBezTo>
                    <a:cubicBezTo>
                      <a:pt x="210" y="92"/>
                      <a:pt x="210" y="92"/>
                      <a:pt x="210" y="92"/>
                    </a:cubicBezTo>
                    <a:cubicBezTo>
                      <a:pt x="204" y="89"/>
                      <a:pt x="204" y="89"/>
                      <a:pt x="204" y="89"/>
                    </a:cubicBezTo>
                    <a:lnTo>
                      <a:pt x="202" y="89"/>
                    </a:lnTo>
                    <a:close/>
                    <a:moveTo>
                      <a:pt x="197" y="89"/>
                    </a:moveTo>
                    <a:cubicBezTo>
                      <a:pt x="201" y="93"/>
                      <a:pt x="201" y="93"/>
                      <a:pt x="201" y="93"/>
                    </a:cubicBezTo>
                    <a:cubicBezTo>
                      <a:pt x="204" y="93"/>
                      <a:pt x="204" y="93"/>
                      <a:pt x="204" y="93"/>
                    </a:cubicBezTo>
                    <a:cubicBezTo>
                      <a:pt x="199" y="89"/>
                      <a:pt x="199" y="89"/>
                      <a:pt x="199" y="89"/>
                    </a:cubicBezTo>
                    <a:lnTo>
                      <a:pt x="197" y="89"/>
                    </a:lnTo>
                    <a:close/>
                    <a:moveTo>
                      <a:pt x="192" y="90"/>
                    </a:moveTo>
                    <a:cubicBezTo>
                      <a:pt x="195" y="94"/>
                      <a:pt x="195" y="94"/>
                      <a:pt x="195" y="94"/>
                    </a:cubicBezTo>
                    <a:cubicBezTo>
                      <a:pt x="198" y="93"/>
                      <a:pt x="198" y="93"/>
                      <a:pt x="198" y="93"/>
                    </a:cubicBezTo>
                    <a:cubicBezTo>
                      <a:pt x="194" y="90"/>
                      <a:pt x="194" y="90"/>
                      <a:pt x="194" y="90"/>
                    </a:cubicBezTo>
                    <a:lnTo>
                      <a:pt x="192" y="90"/>
                    </a:lnTo>
                    <a:close/>
                    <a:moveTo>
                      <a:pt x="187" y="90"/>
                    </a:moveTo>
                    <a:cubicBezTo>
                      <a:pt x="189" y="94"/>
                      <a:pt x="189" y="94"/>
                      <a:pt x="189" y="94"/>
                    </a:cubicBezTo>
                    <a:cubicBezTo>
                      <a:pt x="192" y="94"/>
                      <a:pt x="192" y="94"/>
                      <a:pt x="192" y="94"/>
                    </a:cubicBezTo>
                    <a:cubicBezTo>
                      <a:pt x="190" y="90"/>
                      <a:pt x="190" y="90"/>
                      <a:pt x="190" y="90"/>
                    </a:cubicBezTo>
                    <a:lnTo>
                      <a:pt x="187" y="90"/>
                    </a:lnTo>
                    <a:close/>
                    <a:moveTo>
                      <a:pt x="182" y="91"/>
                    </a:moveTo>
                    <a:cubicBezTo>
                      <a:pt x="183" y="95"/>
                      <a:pt x="183" y="95"/>
                      <a:pt x="183" y="95"/>
                    </a:cubicBezTo>
                    <a:cubicBezTo>
                      <a:pt x="186" y="94"/>
                      <a:pt x="186" y="94"/>
                      <a:pt x="186" y="94"/>
                    </a:cubicBezTo>
                    <a:cubicBezTo>
                      <a:pt x="185" y="91"/>
                      <a:pt x="185" y="91"/>
                      <a:pt x="185" y="91"/>
                    </a:cubicBezTo>
                    <a:lnTo>
                      <a:pt x="182" y="91"/>
                    </a:lnTo>
                    <a:close/>
                    <a:moveTo>
                      <a:pt x="177" y="91"/>
                    </a:moveTo>
                    <a:cubicBezTo>
                      <a:pt x="178" y="95"/>
                      <a:pt x="178" y="95"/>
                      <a:pt x="178" y="95"/>
                    </a:cubicBezTo>
                    <a:cubicBezTo>
                      <a:pt x="181" y="95"/>
                      <a:pt x="181" y="95"/>
                      <a:pt x="181" y="95"/>
                    </a:cubicBezTo>
                    <a:cubicBezTo>
                      <a:pt x="180" y="91"/>
                      <a:pt x="180" y="91"/>
                      <a:pt x="180" y="91"/>
                    </a:cubicBezTo>
                    <a:lnTo>
                      <a:pt x="177" y="91"/>
                    </a:lnTo>
                    <a:close/>
                    <a:moveTo>
                      <a:pt x="173" y="92"/>
                    </a:moveTo>
                    <a:cubicBezTo>
                      <a:pt x="171" y="96"/>
                      <a:pt x="171" y="96"/>
                      <a:pt x="171" y="96"/>
                    </a:cubicBezTo>
                    <a:cubicBezTo>
                      <a:pt x="175" y="96"/>
                      <a:pt x="175" y="96"/>
                      <a:pt x="175" y="96"/>
                    </a:cubicBezTo>
                    <a:cubicBezTo>
                      <a:pt x="175" y="92"/>
                      <a:pt x="175" y="92"/>
                      <a:pt x="175" y="92"/>
                    </a:cubicBezTo>
                    <a:lnTo>
                      <a:pt x="173" y="92"/>
                    </a:lnTo>
                    <a:close/>
                    <a:moveTo>
                      <a:pt x="168" y="92"/>
                    </a:moveTo>
                    <a:cubicBezTo>
                      <a:pt x="166" y="97"/>
                      <a:pt x="166" y="97"/>
                      <a:pt x="166" y="97"/>
                    </a:cubicBezTo>
                    <a:cubicBezTo>
                      <a:pt x="169" y="96"/>
                      <a:pt x="169" y="96"/>
                      <a:pt x="169" y="96"/>
                    </a:cubicBezTo>
                    <a:cubicBezTo>
                      <a:pt x="171" y="92"/>
                      <a:pt x="171" y="92"/>
                      <a:pt x="171" y="92"/>
                    </a:cubicBezTo>
                    <a:lnTo>
                      <a:pt x="168" y="92"/>
                    </a:lnTo>
                    <a:close/>
                    <a:moveTo>
                      <a:pt x="163" y="93"/>
                    </a:moveTo>
                    <a:cubicBezTo>
                      <a:pt x="160" y="97"/>
                      <a:pt x="160" y="97"/>
                      <a:pt x="160" y="97"/>
                    </a:cubicBezTo>
                    <a:cubicBezTo>
                      <a:pt x="163" y="97"/>
                      <a:pt x="163" y="97"/>
                      <a:pt x="163" y="97"/>
                    </a:cubicBezTo>
                    <a:cubicBezTo>
                      <a:pt x="166" y="93"/>
                      <a:pt x="166" y="93"/>
                      <a:pt x="166" y="93"/>
                    </a:cubicBezTo>
                    <a:lnTo>
                      <a:pt x="163" y="93"/>
                    </a:lnTo>
                    <a:close/>
                    <a:moveTo>
                      <a:pt x="157" y="94"/>
                    </a:moveTo>
                    <a:cubicBezTo>
                      <a:pt x="153" y="98"/>
                      <a:pt x="153" y="98"/>
                      <a:pt x="153" y="98"/>
                    </a:cubicBezTo>
                    <a:cubicBezTo>
                      <a:pt x="157" y="97"/>
                      <a:pt x="157" y="97"/>
                      <a:pt x="157" y="97"/>
                    </a:cubicBezTo>
                    <a:cubicBezTo>
                      <a:pt x="160" y="93"/>
                      <a:pt x="160" y="93"/>
                      <a:pt x="160" y="93"/>
                    </a:cubicBezTo>
                    <a:lnTo>
                      <a:pt x="157" y="94"/>
                    </a:lnTo>
                    <a:close/>
                    <a:moveTo>
                      <a:pt x="151" y="94"/>
                    </a:moveTo>
                    <a:cubicBezTo>
                      <a:pt x="147" y="98"/>
                      <a:pt x="147" y="98"/>
                      <a:pt x="147" y="98"/>
                    </a:cubicBezTo>
                    <a:cubicBezTo>
                      <a:pt x="150" y="98"/>
                      <a:pt x="150" y="98"/>
                      <a:pt x="150" y="98"/>
                    </a:cubicBezTo>
                    <a:cubicBezTo>
                      <a:pt x="154" y="94"/>
                      <a:pt x="154" y="94"/>
                      <a:pt x="154" y="94"/>
                    </a:cubicBezTo>
                    <a:lnTo>
                      <a:pt x="151" y="94"/>
                    </a:lnTo>
                    <a:close/>
                    <a:moveTo>
                      <a:pt x="145" y="95"/>
                    </a:moveTo>
                    <a:cubicBezTo>
                      <a:pt x="140" y="99"/>
                      <a:pt x="140" y="99"/>
                      <a:pt x="140" y="99"/>
                    </a:cubicBezTo>
                    <a:cubicBezTo>
                      <a:pt x="144" y="99"/>
                      <a:pt x="144" y="99"/>
                      <a:pt x="144" y="99"/>
                    </a:cubicBezTo>
                    <a:cubicBezTo>
                      <a:pt x="148" y="95"/>
                      <a:pt x="148" y="95"/>
                      <a:pt x="148" y="95"/>
                    </a:cubicBezTo>
                    <a:lnTo>
                      <a:pt x="145" y="95"/>
                    </a:lnTo>
                    <a:close/>
                    <a:moveTo>
                      <a:pt x="139" y="96"/>
                    </a:moveTo>
                    <a:cubicBezTo>
                      <a:pt x="134" y="100"/>
                      <a:pt x="134" y="100"/>
                      <a:pt x="134" y="100"/>
                    </a:cubicBezTo>
                    <a:cubicBezTo>
                      <a:pt x="138" y="99"/>
                      <a:pt x="138" y="99"/>
                      <a:pt x="138" y="99"/>
                    </a:cubicBezTo>
                    <a:cubicBezTo>
                      <a:pt x="142" y="96"/>
                      <a:pt x="142" y="96"/>
                      <a:pt x="142" y="96"/>
                    </a:cubicBezTo>
                    <a:lnTo>
                      <a:pt x="139" y="96"/>
                    </a:lnTo>
                    <a:close/>
                    <a:moveTo>
                      <a:pt x="132" y="96"/>
                    </a:moveTo>
                    <a:cubicBezTo>
                      <a:pt x="128" y="100"/>
                      <a:pt x="128" y="100"/>
                      <a:pt x="128" y="100"/>
                    </a:cubicBezTo>
                    <a:cubicBezTo>
                      <a:pt x="131" y="100"/>
                      <a:pt x="131" y="100"/>
                      <a:pt x="131" y="100"/>
                    </a:cubicBezTo>
                    <a:cubicBezTo>
                      <a:pt x="136" y="96"/>
                      <a:pt x="136" y="96"/>
                      <a:pt x="136" y="96"/>
                    </a:cubicBezTo>
                    <a:lnTo>
                      <a:pt x="132" y="96"/>
                    </a:lnTo>
                    <a:close/>
                    <a:moveTo>
                      <a:pt x="126" y="97"/>
                    </a:moveTo>
                    <a:cubicBezTo>
                      <a:pt x="122" y="101"/>
                      <a:pt x="122" y="101"/>
                      <a:pt x="122" y="101"/>
                    </a:cubicBezTo>
                    <a:cubicBezTo>
                      <a:pt x="125" y="101"/>
                      <a:pt x="125" y="101"/>
                      <a:pt x="125" y="101"/>
                    </a:cubicBezTo>
                    <a:cubicBezTo>
                      <a:pt x="129" y="97"/>
                      <a:pt x="129" y="97"/>
                      <a:pt x="129" y="97"/>
                    </a:cubicBezTo>
                    <a:lnTo>
                      <a:pt x="126" y="97"/>
                    </a:lnTo>
                    <a:close/>
                    <a:moveTo>
                      <a:pt x="120" y="98"/>
                    </a:moveTo>
                    <a:cubicBezTo>
                      <a:pt x="116" y="102"/>
                      <a:pt x="116" y="102"/>
                      <a:pt x="116" y="102"/>
                    </a:cubicBezTo>
                    <a:cubicBezTo>
                      <a:pt x="119" y="101"/>
                      <a:pt x="119" y="101"/>
                      <a:pt x="119" y="101"/>
                    </a:cubicBezTo>
                    <a:cubicBezTo>
                      <a:pt x="123" y="97"/>
                      <a:pt x="123" y="97"/>
                      <a:pt x="123" y="97"/>
                    </a:cubicBezTo>
                    <a:lnTo>
                      <a:pt x="120" y="98"/>
                    </a:lnTo>
                    <a:close/>
                    <a:moveTo>
                      <a:pt x="114" y="98"/>
                    </a:moveTo>
                    <a:cubicBezTo>
                      <a:pt x="110" y="102"/>
                      <a:pt x="110" y="102"/>
                      <a:pt x="110" y="102"/>
                    </a:cubicBezTo>
                    <a:cubicBezTo>
                      <a:pt x="113" y="102"/>
                      <a:pt x="113" y="102"/>
                      <a:pt x="113" y="102"/>
                    </a:cubicBezTo>
                    <a:cubicBezTo>
                      <a:pt x="117" y="98"/>
                      <a:pt x="117" y="98"/>
                      <a:pt x="117" y="98"/>
                    </a:cubicBezTo>
                    <a:lnTo>
                      <a:pt x="114" y="98"/>
                    </a:lnTo>
                    <a:close/>
                    <a:moveTo>
                      <a:pt x="108" y="98"/>
                    </a:moveTo>
                    <a:cubicBezTo>
                      <a:pt x="104" y="103"/>
                      <a:pt x="104" y="103"/>
                      <a:pt x="104" y="103"/>
                    </a:cubicBezTo>
                    <a:cubicBezTo>
                      <a:pt x="107" y="102"/>
                      <a:pt x="107" y="102"/>
                      <a:pt x="107" y="102"/>
                    </a:cubicBezTo>
                    <a:cubicBezTo>
                      <a:pt x="112" y="98"/>
                      <a:pt x="112" y="98"/>
                      <a:pt x="112" y="98"/>
                    </a:cubicBezTo>
                    <a:lnTo>
                      <a:pt x="108" y="98"/>
                    </a:lnTo>
                    <a:close/>
                    <a:moveTo>
                      <a:pt x="103" y="99"/>
                    </a:moveTo>
                    <a:cubicBezTo>
                      <a:pt x="97" y="103"/>
                      <a:pt x="97" y="103"/>
                      <a:pt x="97" y="103"/>
                    </a:cubicBezTo>
                    <a:cubicBezTo>
                      <a:pt x="101" y="103"/>
                      <a:pt x="101" y="103"/>
                      <a:pt x="101" y="103"/>
                    </a:cubicBezTo>
                    <a:cubicBezTo>
                      <a:pt x="106" y="99"/>
                      <a:pt x="106" y="99"/>
                      <a:pt x="106" y="99"/>
                    </a:cubicBezTo>
                    <a:lnTo>
                      <a:pt x="103" y="99"/>
                    </a:lnTo>
                    <a:close/>
                    <a:moveTo>
                      <a:pt x="98" y="99"/>
                    </a:moveTo>
                    <a:cubicBezTo>
                      <a:pt x="91" y="104"/>
                      <a:pt x="91" y="104"/>
                      <a:pt x="91" y="104"/>
                    </a:cubicBezTo>
                    <a:cubicBezTo>
                      <a:pt x="95" y="104"/>
                      <a:pt x="95" y="104"/>
                      <a:pt x="95" y="104"/>
                    </a:cubicBezTo>
                    <a:cubicBezTo>
                      <a:pt x="101" y="98"/>
                      <a:pt x="101" y="98"/>
                      <a:pt x="101" y="98"/>
                    </a:cubicBezTo>
                    <a:lnTo>
                      <a:pt x="98" y="99"/>
                    </a:lnTo>
                    <a:close/>
                    <a:moveTo>
                      <a:pt x="93" y="98"/>
                    </a:moveTo>
                    <a:cubicBezTo>
                      <a:pt x="85" y="105"/>
                      <a:pt x="85" y="105"/>
                      <a:pt x="85" y="105"/>
                    </a:cubicBezTo>
                    <a:cubicBezTo>
                      <a:pt x="89" y="104"/>
                      <a:pt x="89" y="104"/>
                      <a:pt x="89" y="104"/>
                    </a:cubicBezTo>
                    <a:cubicBezTo>
                      <a:pt x="96" y="98"/>
                      <a:pt x="96" y="98"/>
                      <a:pt x="96" y="98"/>
                    </a:cubicBezTo>
                    <a:lnTo>
                      <a:pt x="93" y="98"/>
                    </a:lnTo>
                    <a:close/>
                    <a:moveTo>
                      <a:pt x="87" y="99"/>
                    </a:moveTo>
                    <a:cubicBezTo>
                      <a:pt x="79" y="105"/>
                      <a:pt x="79" y="105"/>
                      <a:pt x="79" y="105"/>
                    </a:cubicBezTo>
                    <a:cubicBezTo>
                      <a:pt x="83" y="105"/>
                      <a:pt x="83" y="105"/>
                      <a:pt x="83" y="105"/>
                    </a:cubicBezTo>
                    <a:cubicBezTo>
                      <a:pt x="90" y="99"/>
                      <a:pt x="90" y="99"/>
                      <a:pt x="90" y="99"/>
                    </a:cubicBezTo>
                    <a:lnTo>
                      <a:pt x="87" y="99"/>
                    </a:lnTo>
                    <a:close/>
                    <a:moveTo>
                      <a:pt x="80" y="100"/>
                    </a:moveTo>
                    <a:cubicBezTo>
                      <a:pt x="73" y="105"/>
                      <a:pt x="73" y="105"/>
                      <a:pt x="73" y="105"/>
                    </a:cubicBezTo>
                    <a:cubicBezTo>
                      <a:pt x="76" y="104"/>
                      <a:pt x="76" y="104"/>
                      <a:pt x="76" y="104"/>
                    </a:cubicBezTo>
                    <a:cubicBezTo>
                      <a:pt x="83" y="100"/>
                      <a:pt x="83" y="100"/>
                      <a:pt x="83" y="100"/>
                    </a:cubicBezTo>
                    <a:lnTo>
                      <a:pt x="80" y="100"/>
                    </a:lnTo>
                    <a:close/>
                    <a:moveTo>
                      <a:pt x="73" y="101"/>
                    </a:moveTo>
                    <a:cubicBezTo>
                      <a:pt x="67" y="104"/>
                      <a:pt x="67" y="104"/>
                      <a:pt x="67" y="104"/>
                    </a:cubicBezTo>
                    <a:cubicBezTo>
                      <a:pt x="70" y="104"/>
                      <a:pt x="70" y="104"/>
                      <a:pt x="70" y="104"/>
                    </a:cubicBezTo>
                    <a:cubicBezTo>
                      <a:pt x="77" y="101"/>
                      <a:pt x="77" y="101"/>
                      <a:pt x="77" y="101"/>
                    </a:cubicBezTo>
                    <a:lnTo>
                      <a:pt x="73" y="101"/>
                    </a:lnTo>
                    <a:close/>
                    <a:moveTo>
                      <a:pt x="67" y="102"/>
                    </a:moveTo>
                    <a:cubicBezTo>
                      <a:pt x="62" y="104"/>
                      <a:pt x="62" y="104"/>
                      <a:pt x="62" y="104"/>
                    </a:cubicBezTo>
                    <a:cubicBezTo>
                      <a:pt x="65" y="104"/>
                      <a:pt x="65" y="104"/>
                      <a:pt x="65" y="104"/>
                    </a:cubicBezTo>
                    <a:cubicBezTo>
                      <a:pt x="71" y="102"/>
                      <a:pt x="71" y="102"/>
                      <a:pt x="71" y="102"/>
                    </a:cubicBezTo>
                    <a:lnTo>
                      <a:pt x="67" y="102"/>
                    </a:lnTo>
                    <a:close/>
                    <a:moveTo>
                      <a:pt x="62" y="102"/>
                    </a:moveTo>
                    <a:cubicBezTo>
                      <a:pt x="56" y="104"/>
                      <a:pt x="56" y="104"/>
                      <a:pt x="56" y="104"/>
                    </a:cubicBezTo>
                    <a:cubicBezTo>
                      <a:pt x="60" y="103"/>
                      <a:pt x="60" y="103"/>
                      <a:pt x="60" y="103"/>
                    </a:cubicBezTo>
                    <a:cubicBezTo>
                      <a:pt x="65" y="102"/>
                      <a:pt x="65" y="102"/>
                      <a:pt x="65" y="102"/>
                    </a:cubicBezTo>
                    <a:lnTo>
                      <a:pt x="62" y="102"/>
                    </a:lnTo>
                    <a:close/>
                    <a:moveTo>
                      <a:pt x="489" y="185"/>
                    </a:moveTo>
                    <a:cubicBezTo>
                      <a:pt x="484" y="192"/>
                      <a:pt x="475" y="192"/>
                      <a:pt x="464" y="189"/>
                    </a:cubicBezTo>
                    <a:cubicBezTo>
                      <a:pt x="408" y="175"/>
                      <a:pt x="353" y="160"/>
                      <a:pt x="298" y="146"/>
                    </a:cubicBezTo>
                    <a:cubicBezTo>
                      <a:pt x="289" y="143"/>
                      <a:pt x="282" y="138"/>
                      <a:pt x="278" y="130"/>
                    </a:cubicBezTo>
                    <a:cubicBezTo>
                      <a:pt x="268" y="137"/>
                      <a:pt x="256" y="140"/>
                      <a:pt x="240" y="141"/>
                    </a:cubicBezTo>
                    <a:cubicBezTo>
                      <a:pt x="174" y="147"/>
                      <a:pt x="107" y="153"/>
                      <a:pt x="40" y="158"/>
                    </a:cubicBezTo>
                    <a:cubicBezTo>
                      <a:pt x="21" y="159"/>
                      <a:pt x="7" y="156"/>
                      <a:pt x="4" y="147"/>
                    </a:cubicBezTo>
                    <a:cubicBezTo>
                      <a:pt x="15" y="151"/>
                      <a:pt x="29" y="152"/>
                      <a:pt x="44" y="153"/>
                    </a:cubicBezTo>
                    <a:cubicBezTo>
                      <a:pt x="110" y="147"/>
                      <a:pt x="175" y="141"/>
                      <a:pt x="241" y="135"/>
                    </a:cubicBezTo>
                    <a:cubicBezTo>
                      <a:pt x="260" y="133"/>
                      <a:pt x="270" y="127"/>
                      <a:pt x="279" y="120"/>
                    </a:cubicBezTo>
                    <a:cubicBezTo>
                      <a:pt x="283" y="129"/>
                      <a:pt x="289" y="136"/>
                      <a:pt x="300" y="140"/>
                    </a:cubicBezTo>
                    <a:cubicBezTo>
                      <a:pt x="355" y="155"/>
                      <a:pt x="409" y="169"/>
                      <a:pt x="464" y="184"/>
                    </a:cubicBezTo>
                    <a:cubicBezTo>
                      <a:pt x="473" y="187"/>
                      <a:pt x="482" y="187"/>
                      <a:pt x="489" y="185"/>
                    </a:cubicBezTo>
                    <a:moveTo>
                      <a:pt x="483" y="184"/>
                    </a:moveTo>
                    <a:cubicBezTo>
                      <a:pt x="478" y="186"/>
                      <a:pt x="471" y="185"/>
                      <a:pt x="462" y="182"/>
                    </a:cubicBezTo>
                    <a:cubicBezTo>
                      <a:pt x="408" y="168"/>
                      <a:pt x="353" y="153"/>
                      <a:pt x="299" y="139"/>
                    </a:cubicBezTo>
                    <a:cubicBezTo>
                      <a:pt x="294" y="136"/>
                      <a:pt x="290" y="135"/>
                      <a:pt x="290" y="133"/>
                    </a:cubicBezTo>
                    <a:cubicBezTo>
                      <a:pt x="341" y="147"/>
                      <a:pt x="392" y="162"/>
                      <a:pt x="442" y="176"/>
                    </a:cubicBezTo>
                    <a:cubicBezTo>
                      <a:pt x="456" y="179"/>
                      <a:pt x="469" y="181"/>
                      <a:pt x="483" y="184"/>
                    </a:cubicBezTo>
                    <a:moveTo>
                      <a:pt x="442" y="175"/>
                    </a:moveTo>
                    <a:cubicBezTo>
                      <a:pt x="290" y="132"/>
                      <a:pt x="290" y="132"/>
                      <a:pt x="290" y="132"/>
                    </a:cubicBezTo>
                    <a:cubicBezTo>
                      <a:pt x="285" y="127"/>
                      <a:pt x="285" y="127"/>
                      <a:pt x="285" y="127"/>
                    </a:cubicBezTo>
                    <a:cubicBezTo>
                      <a:pt x="439" y="171"/>
                      <a:pt x="439" y="171"/>
                      <a:pt x="439" y="171"/>
                    </a:cubicBezTo>
                    <a:lnTo>
                      <a:pt x="442" y="175"/>
                    </a:lnTo>
                    <a:close/>
                    <a:moveTo>
                      <a:pt x="12" y="148"/>
                    </a:moveTo>
                    <a:cubicBezTo>
                      <a:pt x="33" y="145"/>
                      <a:pt x="55" y="142"/>
                      <a:pt x="77" y="138"/>
                    </a:cubicBezTo>
                    <a:cubicBezTo>
                      <a:pt x="146" y="133"/>
                      <a:pt x="218" y="129"/>
                      <a:pt x="256" y="120"/>
                    </a:cubicBezTo>
                    <a:cubicBezTo>
                      <a:pt x="257" y="125"/>
                      <a:pt x="189" y="133"/>
                      <a:pt x="75" y="141"/>
                    </a:cubicBezTo>
                    <a:cubicBezTo>
                      <a:pt x="54" y="143"/>
                      <a:pt x="33" y="146"/>
                      <a:pt x="12" y="148"/>
                    </a:cubicBezTo>
                    <a:moveTo>
                      <a:pt x="260" y="121"/>
                    </a:moveTo>
                    <a:cubicBezTo>
                      <a:pt x="268" y="125"/>
                      <a:pt x="268" y="125"/>
                      <a:pt x="268" y="125"/>
                    </a:cubicBezTo>
                    <a:cubicBezTo>
                      <a:pt x="271" y="124"/>
                      <a:pt x="271" y="124"/>
                      <a:pt x="271" y="124"/>
                    </a:cubicBezTo>
                    <a:cubicBezTo>
                      <a:pt x="262" y="120"/>
                      <a:pt x="262" y="120"/>
                      <a:pt x="262" y="120"/>
                    </a:cubicBezTo>
                    <a:lnTo>
                      <a:pt x="260" y="121"/>
                    </a:lnTo>
                    <a:close/>
                    <a:moveTo>
                      <a:pt x="253" y="123"/>
                    </a:moveTo>
                    <a:cubicBezTo>
                      <a:pt x="261" y="128"/>
                      <a:pt x="261" y="128"/>
                      <a:pt x="261" y="128"/>
                    </a:cubicBezTo>
                    <a:cubicBezTo>
                      <a:pt x="265" y="126"/>
                      <a:pt x="265" y="126"/>
                      <a:pt x="265" y="126"/>
                    </a:cubicBezTo>
                    <a:cubicBezTo>
                      <a:pt x="257" y="122"/>
                      <a:pt x="257" y="122"/>
                      <a:pt x="257" y="122"/>
                    </a:cubicBezTo>
                    <a:lnTo>
                      <a:pt x="253" y="123"/>
                    </a:lnTo>
                    <a:close/>
                    <a:moveTo>
                      <a:pt x="249" y="125"/>
                    </a:moveTo>
                    <a:cubicBezTo>
                      <a:pt x="256" y="129"/>
                      <a:pt x="256" y="129"/>
                      <a:pt x="256" y="129"/>
                    </a:cubicBezTo>
                    <a:cubicBezTo>
                      <a:pt x="259" y="128"/>
                      <a:pt x="259" y="128"/>
                      <a:pt x="259" y="128"/>
                    </a:cubicBezTo>
                    <a:cubicBezTo>
                      <a:pt x="252" y="124"/>
                      <a:pt x="252" y="124"/>
                      <a:pt x="252" y="124"/>
                    </a:cubicBezTo>
                    <a:lnTo>
                      <a:pt x="249" y="125"/>
                    </a:lnTo>
                    <a:close/>
                    <a:moveTo>
                      <a:pt x="250" y="131"/>
                    </a:moveTo>
                    <a:cubicBezTo>
                      <a:pt x="243" y="126"/>
                      <a:pt x="243" y="126"/>
                      <a:pt x="243" y="126"/>
                    </a:cubicBezTo>
                    <a:cubicBezTo>
                      <a:pt x="246" y="125"/>
                      <a:pt x="246" y="125"/>
                      <a:pt x="246" y="125"/>
                    </a:cubicBezTo>
                    <a:cubicBezTo>
                      <a:pt x="253" y="130"/>
                      <a:pt x="253" y="130"/>
                      <a:pt x="253" y="130"/>
                    </a:cubicBezTo>
                    <a:lnTo>
                      <a:pt x="250" y="131"/>
                    </a:lnTo>
                    <a:close/>
                    <a:moveTo>
                      <a:pt x="237" y="127"/>
                    </a:moveTo>
                    <a:cubicBezTo>
                      <a:pt x="244" y="132"/>
                      <a:pt x="244" y="132"/>
                      <a:pt x="244" y="132"/>
                    </a:cubicBezTo>
                    <a:cubicBezTo>
                      <a:pt x="247" y="131"/>
                      <a:pt x="247" y="131"/>
                      <a:pt x="247" y="131"/>
                    </a:cubicBezTo>
                    <a:cubicBezTo>
                      <a:pt x="240" y="127"/>
                      <a:pt x="240" y="127"/>
                      <a:pt x="240" y="127"/>
                    </a:cubicBezTo>
                    <a:lnTo>
                      <a:pt x="237" y="127"/>
                    </a:lnTo>
                    <a:close/>
                    <a:moveTo>
                      <a:pt x="230" y="128"/>
                    </a:moveTo>
                    <a:cubicBezTo>
                      <a:pt x="239" y="133"/>
                      <a:pt x="239" y="133"/>
                      <a:pt x="239" y="133"/>
                    </a:cubicBezTo>
                    <a:cubicBezTo>
                      <a:pt x="242" y="132"/>
                      <a:pt x="242" y="132"/>
                      <a:pt x="242" y="132"/>
                    </a:cubicBezTo>
                    <a:cubicBezTo>
                      <a:pt x="234" y="128"/>
                      <a:pt x="234" y="128"/>
                      <a:pt x="234" y="128"/>
                    </a:cubicBezTo>
                    <a:lnTo>
                      <a:pt x="230" y="128"/>
                    </a:lnTo>
                    <a:close/>
                    <a:moveTo>
                      <a:pt x="225" y="129"/>
                    </a:moveTo>
                    <a:cubicBezTo>
                      <a:pt x="232" y="134"/>
                      <a:pt x="232" y="134"/>
                      <a:pt x="232" y="134"/>
                    </a:cubicBezTo>
                    <a:cubicBezTo>
                      <a:pt x="236" y="134"/>
                      <a:pt x="236" y="134"/>
                      <a:pt x="236" y="134"/>
                    </a:cubicBezTo>
                    <a:cubicBezTo>
                      <a:pt x="228" y="128"/>
                      <a:pt x="228" y="128"/>
                      <a:pt x="228" y="128"/>
                    </a:cubicBezTo>
                    <a:lnTo>
                      <a:pt x="225" y="129"/>
                    </a:lnTo>
                    <a:close/>
                    <a:moveTo>
                      <a:pt x="219" y="130"/>
                    </a:moveTo>
                    <a:cubicBezTo>
                      <a:pt x="226" y="135"/>
                      <a:pt x="226" y="135"/>
                      <a:pt x="226" y="135"/>
                    </a:cubicBezTo>
                    <a:cubicBezTo>
                      <a:pt x="230" y="134"/>
                      <a:pt x="230" y="134"/>
                      <a:pt x="230" y="134"/>
                    </a:cubicBezTo>
                    <a:cubicBezTo>
                      <a:pt x="222" y="129"/>
                      <a:pt x="222" y="129"/>
                      <a:pt x="222" y="129"/>
                    </a:cubicBezTo>
                    <a:lnTo>
                      <a:pt x="219" y="130"/>
                    </a:lnTo>
                    <a:close/>
                    <a:moveTo>
                      <a:pt x="212" y="130"/>
                    </a:moveTo>
                    <a:cubicBezTo>
                      <a:pt x="220" y="135"/>
                      <a:pt x="220" y="135"/>
                      <a:pt x="220" y="135"/>
                    </a:cubicBezTo>
                    <a:cubicBezTo>
                      <a:pt x="223" y="135"/>
                      <a:pt x="223" y="135"/>
                      <a:pt x="223" y="135"/>
                    </a:cubicBezTo>
                    <a:cubicBezTo>
                      <a:pt x="215" y="130"/>
                      <a:pt x="215" y="130"/>
                      <a:pt x="215" y="130"/>
                    </a:cubicBezTo>
                    <a:lnTo>
                      <a:pt x="212" y="130"/>
                    </a:lnTo>
                    <a:close/>
                    <a:moveTo>
                      <a:pt x="206" y="131"/>
                    </a:moveTo>
                    <a:cubicBezTo>
                      <a:pt x="213" y="136"/>
                      <a:pt x="213" y="136"/>
                      <a:pt x="213" y="136"/>
                    </a:cubicBezTo>
                    <a:cubicBezTo>
                      <a:pt x="216" y="136"/>
                      <a:pt x="216" y="136"/>
                      <a:pt x="216" y="136"/>
                    </a:cubicBezTo>
                    <a:cubicBezTo>
                      <a:pt x="209" y="131"/>
                      <a:pt x="209" y="131"/>
                      <a:pt x="209" y="131"/>
                    </a:cubicBezTo>
                    <a:lnTo>
                      <a:pt x="206" y="131"/>
                    </a:lnTo>
                    <a:close/>
                    <a:moveTo>
                      <a:pt x="200" y="132"/>
                    </a:moveTo>
                    <a:cubicBezTo>
                      <a:pt x="205" y="137"/>
                      <a:pt x="205" y="137"/>
                      <a:pt x="205" y="137"/>
                    </a:cubicBezTo>
                    <a:cubicBezTo>
                      <a:pt x="209" y="137"/>
                      <a:pt x="209" y="137"/>
                      <a:pt x="209" y="137"/>
                    </a:cubicBezTo>
                    <a:cubicBezTo>
                      <a:pt x="203" y="131"/>
                      <a:pt x="203" y="131"/>
                      <a:pt x="203" y="131"/>
                    </a:cubicBezTo>
                    <a:lnTo>
                      <a:pt x="200" y="132"/>
                    </a:lnTo>
                    <a:close/>
                    <a:moveTo>
                      <a:pt x="193" y="132"/>
                    </a:moveTo>
                    <a:cubicBezTo>
                      <a:pt x="198" y="138"/>
                      <a:pt x="198" y="138"/>
                      <a:pt x="198" y="138"/>
                    </a:cubicBezTo>
                    <a:cubicBezTo>
                      <a:pt x="201" y="137"/>
                      <a:pt x="201" y="137"/>
                      <a:pt x="201" y="137"/>
                    </a:cubicBezTo>
                    <a:cubicBezTo>
                      <a:pt x="197" y="132"/>
                      <a:pt x="197" y="132"/>
                      <a:pt x="197" y="132"/>
                    </a:cubicBezTo>
                    <a:lnTo>
                      <a:pt x="193" y="132"/>
                    </a:lnTo>
                    <a:close/>
                    <a:moveTo>
                      <a:pt x="187" y="133"/>
                    </a:moveTo>
                    <a:cubicBezTo>
                      <a:pt x="190" y="138"/>
                      <a:pt x="190" y="138"/>
                      <a:pt x="190" y="138"/>
                    </a:cubicBezTo>
                    <a:cubicBezTo>
                      <a:pt x="194" y="138"/>
                      <a:pt x="194" y="138"/>
                      <a:pt x="194" y="138"/>
                    </a:cubicBezTo>
                    <a:cubicBezTo>
                      <a:pt x="191" y="132"/>
                      <a:pt x="191" y="132"/>
                      <a:pt x="191" y="132"/>
                    </a:cubicBezTo>
                    <a:lnTo>
                      <a:pt x="187" y="133"/>
                    </a:lnTo>
                    <a:close/>
                    <a:moveTo>
                      <a:pt x="181" y="133"/>
                    </a:moveTo>
                    <a:cubicBezTo>
                      <a:pt x="183" y="139"/>
                      <a:pt x="183" y="139"/>
                      <a:pt x="183" y="139"/>
                    </a:cubicBezTo>
                    <a:cubicBezTo>
                      <a:pt x="187" y="139"/>
                      <a:pt x="187" y="139"/>
                      <a:pt x="187" y="139"/>
                    </a:cubicBezTo>
                    <a:cubicBezTo>
                      <a:pt x="185" y="133"/>
                      <a:pt x="185" y="133"/>
                      <a:pt x="185" y="133"/>
                    </a:cubicBezTo>
                    <a:lnTo>
                      <a:pt x="181" y="133"/>
                    </a:lnTo>
                    <a:close/>
                    <a:moveTo>
                      <a:pt x="175" y="134"/>
                    </a:moveTo>
                    <a:cubicBezTo>
                      <a:pt x="176" y="140"/>
                      <a:pt x="176" y="140"/>
                      <a:pt x="176" y="140"/>
                    </a:cubicBezTo>
                    <a:cubicBezTo>
                      <a:pt x="180" y="139"/>
                      <a:pt x="180" y="139"/>
                      <a:pt x="180" y="139"/>
                    </a:cubicBezTo>
                    <a:cubicBezTo>
                      <a:pt x="179" y="134"/>
                      <a:pt x="179" y="134"/>
                      <a:pt x="179" y="134"/>
                    </a:cubicBezTo>
                    <a:lnTo>
                      <a:pt x="175" y="134"/>
                    </a:lnTo>
                    <a:close/>
                    <a:moveTo>
                      <a:pt x="170" y="134"/>
                    </a:moveTo>
                    <a:cubicBezTo>
                      <a:pt x="168" y="140"/>
                      <a:pt x="168" y="140"/>
                      <a:pt x="168" y="140"/>
                    </a:cubicBezTo>
                    <a:cubicBezTo>
                      <a:pt x="172" y="140"/>
                      <a:pt x="172" y="140"/>
                      <a:pt x="172" y="140"/>
                    </a:cubicBezTo>
                    <a:cubicBezTo>
                      <a:pt x="174" y="134"/>
                      <a:pt x="174" y="134"/>
                      <a:pt x="174" y="134"/>
                    </a:cubicBezTo>
                    <a:lnTo>
                      <a:pt x="170" y="134"/>
                    </a:lnTo>
                    <a:close/>
                    <a:moveTo>
                      <a:pt x="164" y="135"/>
                    </a:moveTo>
                    <a:cubicBezTo>
                      <a:pt x="161" y="141"/>
                      <a:pt x="161" y="141"/>
                      <a:pt x="161" y="141"/>
                    </a:cubicBezTo>
                    <a:cubicBezTo>
                      <a:pt x="165" y="141"/>
                      <a:pt x="165" y="141"/>
                      <a:pt x="165" y="141"/>
                    </a:cubicBezTo>
                    <a:cubicBezTo>
                      <a:pt x="168" y="135"/>
                      <a:pt x="168" y="135"/>
                      <a:pt x="168" y="135"/>
                    </a:cubicBezTo>
                    <a:lnTo>
                      <a:pt x="164" y="135"/>
                    </a:lnTo>
                    <a:close/>
                    <a:moveTo>
                      <a:pt x="157" y="136"/>
                    </a:moveTo>
                    <a:cubicBezTo>
                      <a:pt x="153" y="142"/>
                      <a:pt x="153" y="142"/>
                      <a:pt x="153" y="142"/>
                    </a:cubicBezTo>
                    <a:cubicBezTo>
                      <a:pt x="157" y="141"/>
                      <a:pt x="157" y="141"/>
                      <a:pt x="157" y="141"/>
                    </a:cubicBezTo>
                    <a:cubicBezTo>
                      <a:pt x="161" y="135"/>
                      <a:pt x="161" y="135"/>
                      <a:pt x="161" y="135"/>
                    </a:cubicBezTo>
                    <a:lnTo>
                      <a:pt x="157" y="136"/>
                    </a:lnTo>
                    <a:close/>
                    <a:moveTo>
                      <a:pt x="150" y="136"/>
                    </a:moveTo>
                    <a:cubicBezTo>
                      <a:pt x="145" y="143"/>
                      <a:pt x="145" y="143"/>
                      <a:pt x="145" y="143"/>
                    </a:cubicBezTo>
                    <a:cubicBezTo>
                      <a:pt x="149" y="142"/>
                      <a:pt x="149" y="142"/>
                      <a:pt x="149" y="142"/>
                    </a:cubicBezTo>
                    <a:cubicBezTo>
                      <a:pt x="154" y="136"/>
                      <a:pt x="154" y="136"/>
                      <a:pt x="154" y="136"/>
                    </a:cubicBezTo>
                    <a:lnTo>
                      <a:pt x="150" y="136"/>
                    </a:lnTo>
                    <a:close/>
                    <a:moveTo>
                      <a:pt x="143" y="137"/>
                    </a:moveTo>
                    <a:cubicBezTo>
                      <a:pt x="136" y="144"/>
                      <a:pt x="136" y="144"/>
                      <a:pt x="136" y="144"/>
                    </a:cubicBezTo>
                    <a:cubicBezTo>
                      <a:pt x="141" y="143"/>
                      <a:pt x="141" y="143"/>
                      <a:pt x="141" y="143"/>
                    </a:cubicBezTo>
                    <a:cubicBezTo>
                      <a:pt x="147" y="137"/>
                      <a:pt x="147" y="137"/>
                      <a:pt x="147" y="137"/>
                    </a:cubicBezTo>
                    <a:lnTo>
                      <a:pt x="143" y="137"/>
                    </a:lnTo>
                    <a:close/>
                    <a:moveTo>
                      <a:pt x="135" y="138"/>
                    </a:moveTo>
                    <a:cubicBezTo>
                      <a:pt x="128" y="144"/>
                      <a:pt x="128" y="144"/>
                      <a:pt x="128" y="144"/>
                    </a:cubicBezTo>
                    <a:cubicBezTo>
                      <a:pt x="133" y="144"/>
                      <a:pt x="133" y="144"/>
                      <a:pt x="133" y="144"/>
                    </a:cubicBezTo>
                    <a:cubicBezTo>
                      <a:pt x="139" y="137"/>
                      <a:pt x="139" y="137"/>
                      <a:pt x="139" y="137"/>
                    </a:cubicBezTo>
                    <a:lnTo>
                      <a:pt x="135" y="138"/>
                    </a:lnTo>
                    <a:close/>
                    <a:moveTo>
                      <a:pt x="126" y="139"/>
                    </a:moveTo>
                    <a:cubicBezTo>
                      <a:pt x="120" y="145"/>
                      <a:pt x="120" y="145"/>
                      <a:pt x="120" y="145"/>
                    </a:cubicBezTo>
                    <a:cubicBezTo>
                      <a:pt x="125" y="145"/>
                      <a:pt x="125" y="145"/>
                      <a:pt x="125" y="145"/>
                    </a:cubicBezTo>
                    <a:cubicBezTo>
                      <a:pt x="130" y="138"/>
                      <a:pt x="130" y="138"/>
                      <a:pt x="130" y="138"/>
                    </a:cubicBezTo>
                    <a:lnTo>
                      <a:pt x="126" y="139"/>
                    </a:lnTo>
                    <a:close/>
                    <a:moveTo>
                      <a:pt x="119" y="139"/>
                    </a:moveTo>
                    <a:cubicBezTo>
                      <a:pt x="113" y="146"/>
                      <a:pt x="113" y="146"/>
                      <a:pt x="113" y="146"/>
                    </a:cubicBezTo>
                    <a:cubicBezTo>
                      <a:pt x="117" y="146"/>
                      <a:pt x="117" y="146"/>
                      <a:pt x="117" y="146"/>
                    </a:cubicBezTo>
                    <a:cubicBezTo>
                      <a:pt x="123" y="139"/>
                      <a:pt x="123" y="139"/>
                      <a:pt x="123" y="139"/>
                    </a:cubicBezTo>
                    <a:lnTo>
                      <a:pt x="119" y="139"/>
                    </a:lnTo>
                    <a:close/>
                    <a:moveTo>
                      <a:pt x="112" y="140"/>
                    </a:moveTo>
                    <a:cubicBezTo>
                      <a:pt x="105" y="147"/>
                      <a:pt x="105" y="147"/>
                      <a:pt x="105" y="147"/>
                    </a:cubicBezTo>
                    <a:cubicBezTo>
                      <a:pt x="109" y="146"/>
                      <a:pt x="109" y="146"/>
                      <a:pt x="109" y="146"/>
                    </a:cubicBezTo>
                    <a:cubicBezTo>
                      <a:pt x="116" y="140"/>
                      <a:pt x="116" y="140"/>
                      <a:pt x="116" y="140"/>
                    </a:cubicBezTo>
                    <a:lnTo>
                      <a:pt x="112" y="140"/>
                    </a:lnTo>
                    <a:close/>
                    <a:moveTo>
                      <a:pt x="105" y="141"/>
                    </a:moveTo>
                    <a:cubicBezTo>
                      <a:pt x="97" y="148"/>
                      <a:pt x="97" y="148"/>
                      <a:pt x="97" y="148"/>
                    </a:cubicBezTo>
                    <a:cubicBezTo>
                      <a:pt x="102" y="147"/>
                      <a:pt x="102" y="147"/>
                      <a:pt x="102" y="147"/>
                    </a:cubicBezTo>
                    <a:cubicBezTo>
                      <a:pt x="108" y="140"/>
                      <a:pt x="108" y="140"/>
                      <a:pt x="108" y="140"/>
                    </a:cubicBezTo>
                    <a:lnTo>
                      <a:pt x="105" y="141"/>
                    </a:lnTo>
                    <a:close/>
                    <a:moveTo>
                      <a:pt x="97" y="141"/>
                    </a:moveTo>
                    <a:cubicBezTo>
                      <a:pt x="89" y="148"/>
                      <a:pt x="89" y="148"/>
                      <a:pt x="89" y="148"/>
                    </a:cubicBezTo>
                    <a:cubicBezTo>
                      <a:pt x="94" y="148"/>
                      <a:pt x="94" y="148"/>
                      <a:pt x="94" y="148"/>
                    </a:cubicBezTo>
                    <a:cubicBezTo>
                      <a:pt x="101" y="141"/>
                      <a:pt x="101" y="141"/>
                      <a:pt x="101" y="141"/>
                    </a:cubicBezTo>
                    <a:lnTo>
                      <a:pt x="97" y="141"/>
                    </a:lnTo>
                    <a:close/>
                    <a:moveTo>
                      <a:pt x="90" y="142"/>
                    </a:moveTo>
                    <a:cubicBezTo>
                      <a:pt x="82" y="149"/>
                      <a:pt x="82" y="149"/>
                      <a:pt x="82" y="149"/>
                    </a:cubicBezTo>
                    <a:cubicBezTo>
                      <a:pt x="86" y="149"/>
                      <a:pt x="86" y="149"/>
                      <a:pt x="86" y="149"/>
                    </a:cubicBezTo>
                    <a:cubicBezTo>
                      <a:pt x="94" y="141"/>
                      <a:pt x="94" y="141"/>
                      <a:pt x="94" y="141"/>
                    </a:cubicBezTo>
                    <a:lnTo>
                      <a:pt x="90" y="142"/>
                    </a:lnTo>
                    <a:close/>
                    <a:moveTo>
                      <a:pt x="83" y="142"/>
                    </a:moveTo>
                    <a:cubicBezTo>
                      <a:pt x="74" y="150"/>
                      <a:pt x="74" y="150"/>
                      <a:pt x="74" y="150"/>
                    </a:cubicBezTo>
                    <a:cubicBezTo>
                      <a:pt x="78" y="149"/>
                      <a:pt x="78" y="149"/>
                      <a:pt x="78" y="149"/>
                    </a:cubicBezTo>
                    <a:cubicBezTo>
                      <a:pt x="87" y="142"/>
                      <a:pt x="87" y="142"/>
                      <a:pt x="87" y="142"/>
                    </a:cubicBezTo>
                    <a:lnTo>
                      <a:pt x="83" y="142"/>
                    </a:lnTo>
                    <a:close/>
                    <a:moveTo>
                      <a:pt x="77" y="142"/>
                    </a:moveTo>
                    <a:cubicBezTo>
                      <a:pt x="66" y="151"/>
                      <a:pt x="66" y="151"/>
                      <a:pt x="66" y="151"/>
                    </a:cubicBezTo>
                    <a:cubicBezTo>
                      <a:pt x="70" y="150"/>
                      <a:pt x="70" y="150"/>
                      <a:pt x="70" y="150"/>
                    </a:cubicBezTo>
                    <a:cubicBezTo>
                      <a:pt x="81" y="142"/>
                      <a:pt x="81" y="142"/>
                      <a:pt x="81" y="142"/>
                    </a:cubicBezTo>
                    <a:lnTo>
                      <a:pt x="77" y="142"/>
                    </a:lnTo>
                    <a:close/>
                    <a:moveTo>
                      <a:pt x="69" y="142"/>
                    </a:moveTo>
                    <a:cubicBezTo>
                      <a:pt x="58" y="151"/>
                      <a:pt x="58" y="151"/>
                      <a:pt x="58" y="151"/>
                    </a:cubicBezTo>
                    <a:cubicBezTo>
                      <a:pt x="63" y="151"/>
                      <a:pt x="63" y="151"/>
                      <a:pt x="63" y="151"/>
                    </a:cubicBezTo>
                    <a:cubicBezTo>
                      <a:pt x="73" y="142"/>
                      <a:pt x="73" y="142"/>
                      <a:pt x="73" y="142"/>
                    </a:cubicBezTo>
                    <a:lnTo>
                      <a:pt x="69" y="142"/>
                    </a:lnTo>
                    <a:close/>
                    <a:moveTo>
                      <a:pt x="61" y="143"/>
                    </a:moveTo>
                    <a:cubicBezTo>
                      <a:pt x="50" y="152"/>
                      <a:pt x="50" y="152"/>
                      <a:pt x="50" y="152"/>
                    </a:cubicBezTo>
                    <a:cubicBezTo>
                      <a:pt x="55" y="151"/>
                      <a:pt x="55" y="151"/>
                      <a:pt x="55" y="151"/>
                    </a:cubicBezTo>
                    <a:cubicBezTo>
                      <a:pt x="65" y="143"/>
                      <a:pt x="65" y="143"/>
                      <a:pt x="65" y="143"/>
                    </a:cubicBezTo>
                    <a:lnTo>
                      <a:pt x="61" y="143"/>
                    </a:lnTo>
                    <a:close/>
                    <a:moveTo>
                      <a:pt x="52" y="145"/>
                    </a:moveTo>
                    <a:cubicBezTo>
                      <a:pt x="42" y="152"/>
                      <a:pt x="42" y="152"/>
                      <a:pt x="42" y="152"/>
                    </a:cubicBezTo>
                    <a:cubicBezTo>
                      <a:pt x="47" y="151"/>
                      <a:pt x="47" y="151"/>
                      <a:pt x="47" y="151"/>
                    </a:cubicBezTo>
                    <a:cubicBezTo>
                      <a:pt x="56" y="144"/>
                      <a:pt x="56" y="144"/>
                      <a:pt x="56" y="144"/>
                    </a:cubicBezTo>
                    <a:lnTo>
                      <a:pt x="52" y="145"/>
                    </a:lnTo>
                    <a:close/>
                    <a:moveTo>
                      <a:pt x="44" y="146"/>
                    </a:moveTo>
                    <a:cubicBezTo>
                      <a:pt x="35" y="151"/>
                      <a:pt x="35" y="151"/>
                      <a:pt x="35" y="151"/>
                    </a:cubicBezTo>
                    <a:cubicBezTo>
                      <a:pt x="40" y="151"/>
                      <a:pt x="40" y="151"/>
                      <a:pt x="40" y="151"/>
                    </a:cubicBezTo>
                    <a:cubicBezTo>
                      <a:pt x="48" y="146"/>
                      <a:pt x="48" y="146"/>
                      <a:pt x="48" y="146"/>
                    </a:cubicBezTo>
                    <a:lnTo>
                      <a:pt x="44" y="146"/>
                    </a:lnTo>
                    <a:close/>
                    <a:moveTo>
                      <a:pt x="36" y="147"/>
                    </a:moveTo>
                    <a:cubicBezTo>
                      <a:pt x="29" y="151"/>
                      <a:pt x="29" y="151"/>
                      <a:pt x="29" y="151"/>
                    </a:cubicBezTo>
                    <a:cubicBezTo>
                      <a:pt x="33" y="150"/>
                      <a:pt x="33" y="150"/>
                      <a:pt x="33" y="150"/>
                    </a:cubicBezTo>
                    <a:cubicBezTo>
                      <a:pt x="40" y="146"/>
                      <a:pt x="40" y="146"/>
                      <a:pt x="40" y="146"/>
                    </a:cubicBezTo>
                    <a:lnTo>
                      <a:pt x="36" y="147"/>
                    </a:lnTo>
                    <a:close/>
                    <a:moveTo>
                      <a:pt x="29" y="147"/>
                    </a:moveTo>
                    <a:cubicBezTo>
                      <a:pt x="22" y="150"/>
                      <a:pt x="22" y="150"/>
                      <a:pt x="22" y="150"/>
                    </a:cubicBezTo>
                    <a:cubicBezTo>
                      <a:pt x="26" y="150"/>
                      <a:pt x="26" y="150"/>
                      <a:pt x="26" y="150"/>
                    </a:cubicBezTo>
                    <a:cubicBezTo>
                      <a:pt x="33" y="147"/>
                      <a:pt x="33" y="147"/>
                      <a:pt x="33" y="147"/>
                    </a:cubicBezTo>
                    <a:lnTo>
                      <a:pt x="29" y="147"/>
                    </a:lnTo>
                    <a:close/>
                    <a:moveTo>
                      <a:pt x="275" y="138"/>
                    </a:moveTo>
                    <a:cubicBezTo>
                      <a:pt x="277" y="140"/>
                      <a:pt x="279" y="141"/>
                      <a:pt x="283" y="143"/>
                    </a:cubicBezTo>
                    <a:cubicBezTo>
                      <a:pt x="280" y="146"/>
                      <a:pt x="279" y="147"/>
                      <a:pt x="276" y="150"/>
                    </a:cubicBezTo>
                    <a:cubicBezTo>
                      <a:pt x="274" y="149"/>
                      <a:pt x="272" y="149"/>
                      <a:pt x="270" y="148"/>
                    </a:cubicBezTo>
                    <a:cubicBezTo>
                      <a:pt x="272" y="144"/>
                      <a:pt x="273" y="142"/>
                      <a:pt x="275" y="138"/>
                    </a:cubicBezTo>
                    <a:moveTo>
                      <a:pt x="286" y="144"/>
                    </a:moveTo>
                    <a:cubicBezTo>
                      <a:pt x="279" y="151"/>
                      <a:pt x="279" y="151"/>
                      <a:pt x="279" y="151"/>
                    </a:cubicBezTo>
                    <a:cubicBezTo>
                      <a:pt x="291" y="154"/>
                      <a:pt x="291" y="154"/>
                      <a:pt x="291" y="154"/>
                    </a:cubicBezTo>
                    <a:cubicBezTo>
                      <a:pt x="298" y="148"/>
                      <a:pt x="298" y="148"/>
                      <a:pt x="298" y="148"/>
                    </a:cubicBezTo>
                    <a:lnTo>
                      <a:pt x="286" y="144"/>
                    </a:lnTo>
                    <a:close/>
                    <a:moveTo>
                      <a:pt x="302" y="148"/>
                    </a:moveTo>
                    <a:cubicBezTo>
                      <a:pt x="295" y="155"/>
                      <a:pt x="295" y="155"/>
                      <a:pt x="295" y="155"/>
                    </a:cubicBezTo>
                    <a:cubicBezTo>
                      <a:pt x="307" y="158"/>
                      <a:pt x="307" y="158"/>
                      <a:pt x="307" y="158"/>
                    </a:cubicBezTo>
                    <a:cubicBezTo>
                      <a:pt x="314" y="152"/>
                      <a:pt x="314" y="152"/>
                      <a:pt x="314" y="152"/>
                    </a:cubicBezTo>
                    <a:lnTo>
                      <a:pt x="302" y="148"/>
                    </a:lnTo>
                    <a:close/>
                    <a:moveTo>
                      <a:pt x="317" y="153"/>
                    </a:moveTo>
                    <a:cubicBezTo>
                      <a:pt x="310" y="159"/>
                      <a:pt x="310" y="159"/>
                      <a:pt x="310" y="159"/>
                    </a:cubicBezTo>
                    <a:cubicBezTo>
                      <a:pt x="323" y="162"/>
                      <a:pt x="323" y="162"/>
                      <a:pt x="323" y="162"/>
                    </a:cubicBezTo>
                    <a:cubicBezTo>
                      <a:pt x="330" y="156"/>
                      <a:pt x="330" y="156"/>
                      <a:pt x="330" y="156"/>
                    </a:cubicBezTo>
                    <a:lnTo>
                      <a:pt x="317" y="153"/>
                    </a:lnTo>
                    <a:close/>
                    <a:moveTo>
                      <a:pt x="333" y="157"/>
                    </a:moveTo>
                    <a:cubicBezTo>
                      <a:pt x="326" y="163"/>
                      <a:pt x="326" y="163"/>
                      <a:pt x="326" y="163"/>
                    </a:cubicBezTo>
                    <a:cubicBezTo>
                      <a:pt x="339" y="166"/>
                      <a:pt x="339" y="166"/>
                      <a:pt x="339" y="166"/>
                    </a:cubicBezTo>
                    <a:cubicBezTo>
                      <a:pt x="346" y="160"/>
                      <a:pt x="346" y="160"/>
                      <a:pt x="346" y="160"/>
                    </a:cubicBezTo>
                    <a:lnTo>
                      <a:pt x="333" y="157"/>
                    </a:lnTo>
                    <a:close/>
                    <a:moveTo>
                      <a:pt x="349" y="161"/>
                    </a:moveTo>
                    <a:cubicBezTo>
                      <a:pt x="342" y="167"/>
                      <a:pt x="342" y="167"/>
                      <a:pt x="342" y="167"/>
                    </a:cubicBezTo>
                    <a:cubicBezTo>
                      <a:pt x="355" y="170"/>
                      <a:pt x="355" y="170"/>
                      <a:pt x="355" y="170"/>
                    </a:cubicBezTo>
                    <a:cubicBezTo>
                      <a:pt x="362" y="164"/>
                      <a:pt x="362" y="164"/>
                      <a:pt x="362" y="164"/>
                    </a:cubicBezTo>
                    <a:lnTo>
                      <a:pt x="349" y="161"/>
                    </a:lnTo>
                    <a:close/>
                    <a:moveTo>
                      <a:pt x="365" y="165"/>
                    </a:moveTo>
                    <a:cubicBezTo>
                      <a:pt x="358" y="171"/>
                      <a:pt x="358" y="171"/>
                      <a:pt x="358" y="171"/>
                    </a:cubicBezTo>
                    <a:cubicBezTo>
                      <a:pt x="370" y="174"/>
                      <a:pt x="370" y="174"/>
                      <a:pt x="370" y="174"/>
                    </a:cubicBezTo>
                    <a:cubicBezTo>
                      <a:pt x="378" y="168"/>
                      <a:pt x="378" y="168"/>
                      <a:pt x="378" y="168"/>
                    </a:cubicBezTo>
                    <a:lnTo>
                      <a:pt x="365" y="165"/>
                    </a:lnTo>
                    <a:close/>
                    <a:moveTo>
                      <a:pt x="381" y="169"/>
                    </a:moveTo>
                    <a:cubicBezTo>
                      <a:pt x="374" y="175"/>
                      <a:pt x="374" y="175"/>
                      <a:pt x="374" y="175"/>
                    </a:cubicBezTo>
                    <a:cubicBezTo>
                      <a:pt x="386" y="178"/>
                      <a:pt x="386" y="178"/>
                      <a:pt x="386" y="178"/>
                    </a:cubicBezTo>
                    <a:cubicBezTo>
                      <a:pt x="394" y="172"/>
                      <a:pt x="394" y="172"/>
                      <a:pt x="394" y="172"/>
                    </a:cubicBezTo>
                    <a:lnTo>
                      <a:pt x="381" y="169"/>
                    </a:lnTo>
                    <a:close/>
                    <a:moveTo>
                      <a:pt x="397" y="173"/>
                    </a:moveTo>
                    <a:cubicBezTo>
                      <a:pt x="390" y="180"/>
                      <a:pt x="390" y="180"/>
                      <a:pt x="390" y="180"/>
                    </a:cubicBezTo>
                    <a:cubicBezTo>
                      <a:pt x="402" y="183"/>
                      <a:pt x="402" y="183"/>
                      <a:pt x="402" y="183"/>
                    </a:cubicBezTo>
                    <a:cubicBezTo>
                      <a:pt x="410" y="176"/>
                      <a:pt x="410" y="176"/>
                      <a:pt x="410" y="176"/>
                    </a:cubicBezTo>
                    <a:lnTo>
                      <a:pt x="397" y="173"/>
                    </a:lnTo>
                    <a:close/>
                    <a:moveTo>
                      <a:pt x="413" y="177"/>
                    </a:moveTo>
                    <a:cubicBezTo>
                      <a:pt x="406" y="184"/>
                      <a:pt x="406" y="184"/>
                      <a:pt x="406" y="184"/>
                    </a:cubicBezTo>
                    <a:cubicBezTo>
                      <a:pt x="418" y="187"/>
                      <a:pt x="418" y="187"/>
                      <a:pt x="418" y="187"/>
                    </a:cubicBezTo>
                    <a:cubicBezTo>
                      <a:pt x="426" y="180"/>
                      <a:pt x="426" y="180"/>
                      <a:pt x="426" y="180"/>
                    </a:cubicBezTo>
                    <a:lnTo>
                      <a:pt x="413" y="177"/>
                    </a:lnTo>
                    <a:close/>
                    <a:moveTo>
                      <a:pt x="429" y="181"/>
                    </a:moveTo>
                    <a:cubicBezTo>
                      <a:pt x="422" y="188"/>
                      <a:pt x="422" y="188"/>
                      <a:pt x="422" y="188"/>
                    </a:cubicBezTo>
                    <a:cubicBezTo>
                      <a:pt x="434" y="191"/>
                      <a:pt x="434" y="191"/>
                      <a:pt x="434" y="191"/>
                    </a:cubicBezTo>
                    <a:cubicBezTo>
                      <a:pt x="442" y="185"/>
                      <a:pt x="442" y="185"/>
                      <a:pt x="442" y="185"/>
                    </a:cubicBezTo>
                    <a:lnTo>
                      <a:pt x="429" y="181"/>
                    </a:lnTo>
                    <a:close/>
                    <a:moveTo>
                      <a:pt x="445" y="186"/>
                    </a:moveTo>
                    <a:cubicBezTo>
                      <a:pt x="438" y="192"/>
                      <a:pt x="438" y="192"/>
                      <a:pt x="438" y="192"/>
                    </a:cubicBezTo>
                    <a:cubicBezTo>
                      <a:pt x="450" y="195"/>
                      <a:pt x="450" y="195"/>
                      <a:pt x="450" y="195"/>
                    </a:cubicBezTo>
                    <a:cubicBezTo>
                      <a:pt x="458" y="189"/>
                      <a:pt x="458" y="189"/>
                      <a:pt x="458" y="189"/>
                    </a:cubicBezTo>
                    <a:lnTo>
                      <a:pt x="445" y="186"/>
                    </a:lnTo>
                    <a:close/>
                    <a:moveTo>
                      <a:pt x="473" y="193"/>
                    </a:moveTo>
                    <a:cubicBezTo>
                      <a:pt x="470" y="195"/>
                      <a:pt x="468" y="196"/>
                      <a:pt x="461" y="198"/>
                    </a:cubicBezTo>
                    <a:cubicBezTo>
                      <a:pt x="459" y="197"/>
                      <a:pt x="456" y="197"/>
                      <a:pt x="454" y="196"/>
                    </a:cubicBezTo>
                    <a:cubicBezTo>
                      <a:pt x="457" y="194"/>
                      <a:pt x="459" y="193"/>
                      <a:pt x="462" y="190"/>
                    </a:cubicBezTo>
                    <a:cubicBezTo>
                      <a:pt x="465" y="191"/>
                      <a:pt x="468" y="192"/>
                      <a:pt x="473" y="193"/>
                    </a:cubicBezTo>
                    <a:moveTo>
                      <a:pt x="271" y="138"/>
                    </a:moveTo>
                    <a:cubicBezTo>
                      <a:pt x="265" y="139"/>
                      <a:pt x="260" y="141"/>
                      <a:pt x="256" y="141"/>
                    </a:cubicBezTo>
                    <a:cubicBezTo>
                      <a:pt x="256" y="144"/>
                      <a:pt x="256" y="145"/>
                      <a:pt x="256" y="147"/>
                    </a:cubicBezTo>
                    <a:cubicBezTo>
                      <a:pt x="259" y="147"/>
                      <a:pt x="261" y="147"/>
                      <a:pt x="264" y="146"/>
                    </a:cubicBezTo>
                    <a:cubicBezTo>
                      <a:pt x="266" y="143"/>
                      <a:pt x="269" y="141"/>
                      <a:pt x="271" y="138"/>
                    </a:cubicBezTo>
                    <a:moveTo>
                      <a:pt x="242" y="143"/>
                    </a:moveTo>
                    <a:cubicBezTo>
                      <a:pt x="243" y="149"/>
                      <a:pt x="243" y="149"/>
                      <a:pt x="243" y="149"/>
                    </a:cubicBezTo>
                    <a:cubicBezTo>
                      <a:pt x="253" y="148"/>
                      <a:pt x="253" y="148"/>
                      <a:pt x="253" y="148"/>
                    </a:cubicBezTo>
                    <a:cubicBezTo>
                      <a:pt x="253" y="141"/>
                      <a:pt x="253" y="141"/>
                      <a:pt x="253" y="141"/>
                    </a:cubicBezTo>
                    <a:lnTo>
                      <a:pt x="242" y="143"/>
                    </a:lnTo>
                    <a:close/>
                    <a:moveTo>
                      <a:pt x="229" y="145"/>
                    </a:moveTo>
                    <a:cubicBezTo>
                      <a:pt x="229" y="152"/>
                      <a:pt x="229" y="152"/>
                      <a:pt x="229" y="152"/>
                    </a:cubicBezTo>
                    <a:cubicBezTo>
                      <a:pt x="240" y="150"/>
                      <a:pt x="240" y="150"/>
                      <a:pt x="240" y="150"/>
                    </a:cubicBezTo>
                    <a:cubicBezTo>
                      <a:pt x="240" y="144"/>
                      <a:pt x="240" y="144"/>
                      <a:pt x="240" y="144"/>
                    </a:cubicBezTo>
                    <a:lnTo>
                      <a:pt x="229" y="145"/>
                    </a:lnTo>
                    <a:close/>
                    <a:moveTo>
                      <a:pt x="215" y="147"/>
                    </a:moveTo>
                    <a:cubicBezTo>
                      <a:pt x="216" y="153"/>
                      <a:pt x="216" y="153"/>
                      <a:pt x="216" y="153"/>
                    </a:cubicBezTo>
                    <a:cubicBezTo>
                      <a:pt x="227" y="152"/>
                      <a:pt x="227" y="152"/>
                      <a:pt x="227" y="152"/>
                    </a:cubicBezTo>
                    <a:cubicBezTo>
                      <a:pt x="226" y="146"/>
                      <a:pt x="226" y="146"/>
                      <a:pt x="226" y="146"/>
                    </a:cubicBezTo>
                    <a:lnTo>
                      <a:pt x="215" y="147"/>
                    </a:lnTo>
                    <a:close/>
                    <a:moveTo>
                      <a:pt x="201" y="148"/>
                    </a:moveTo>
                    <a:cubicBezTo>
                      <a:pt x="203" y="154"/>
                      <a:pt x="203" y="154"/>
                      <a:pt x="203" y="154"/>
                    </a:cubicBezTo>
                    <a:cubicBezTo>
                      <a:pt x="214" y="153"/>
                      <a:pt x="214" y="153"/>
                      <a:pt x="214" y="153"/>
                    </a:cubicBezTo>
                    <a:cubicBezTo>
                      <a:pt x="213" y="147"/>
                      <a:pt x="213" y="147"/>
                      <a:pt x="213" y="147"/>
                    </a:cubicBezTo>
                    <a:lnTo>
                      <a:pt x="201" y="148"/>
                    </a:lnTo>
                    <a:close/>
                    <a:moveTo>
                      <a:pt x="173" y="150"/>
                    </a:moveTo>
                    <a:cubicBezTo>
                      <a:pt x="175" y="156"/>
                      <a:pt x="175" y="156"/>
                      <a:pt x="175" y="156"/>
                    </a:cubicBezTo>
                    <a:cubicBezTo>
                      <a:pt x="186" y="155"/>
                      <a:pt x="186" y="155"/>
                      <a:pt x="186" y="155"/>
                    </a:cubicBezTo>
                    <a:cubicBezTo>
                      <a:pt x="184" y="149"/>
                      <a:pt x="184" y="149"/>
                      <a:pt x="184" y="149"/>
                    </a:cubicBezTo>
                    <a:lnTo>
                      <a:pt x="173" y="150"/>
                    </a:lnTo>
                    <a:close/>
                    <a:moveTo>
                      <a:pt x="187" y="149"/>
                    </a:moveTo>
                    <a:cubicBezTo>
                      <a:pt x="189" y="155"/>
                      <a:pt x="189" y="155"/>
                      <a:pt x="189" y="155"/>
                    </a:cubicBezTo>
                    <a:cubicBezTo>
                      <a:pt x="200" y="154"/>
                      <a:pt x="200" y="154"/>
                      <a:pt x="200" y="154"/>
                    </a:cubicBezTo>
                    <a:cubicBezTo>
                      <a:pt x="198" y="148"/>
                      <a:pt x="198" y="148"/>
                      <a:pt x="198" y="148"/>
                    </a:cubicBezTo>
                    <a:lnTo>
                      <a:pt x="187" y="149"/>
                    </a:lnTo>
                    <a:close/>
                    <a:moveTo>
                      <a:pt x="159" y="151"/>
                    </a:moveTo>
                    <a:cubicBezTo>
                      <a:pt x="161" y="157"/>
                      <a:pt x="161" y="157"/>
                      <a:pt x="161" y="157"/>
                    </a:cubicBezTo>
                    <a:cubicBezTo>
                      <a:pt x="172" y="156"/>
                      <a:pt x="172" y="156"/>
                      <a:pt x="172" y="156"/>
                    </a:cubicBezTo>
                    <a:cubicBezTo>
                      <a:pt x="170" y="150"/>
                      <a:pt x="170" y="150"/>
                      <a:pt x="170" y="150"/>
                    </a:cubicBezTo>
                    <a:lnTo>
                      <a:pt x="159" y="151"/>
                    </a:lnTo>
                    <a:close/>
                    <a:moveTo>
                      <a:pt x="145" y="153"/>
                    </a:moveTo>
                    <a:cubicBezTo>
                      <a:pt x="148" y="158"/>
                      <a:pt x="148" y="158"/>
                      <a:pt x="148" y="158"/>
                    </a:cubicBezTo>
                    <a:cubicBezTo>
                      <a:pt x="159" y="157"/>
                      <a:pt x="159" y="157"/>
                      <a:pt x="159" y="157"/>
                    </a:cubicBezTo>
                    <a:cubicBezTo>
                      <a:pt x="156" y="151"/>
                      <a:pt x="156" y="151"/>
                      <a:pt x="156" y="151"/>
                    </a:cubicBezTo>
                    <a:lnTo>
                      <a:pt x="145" y="153"/>
                    </a:lnTo>
                    <a:close/>
                    <a:moveTo>
                      <a:pt x="131" y="154"/>
                    </a:moveTo>
                    <a:cubicBezTo>
                      <a:pt x="134" y="160"/>
                      <a:pt x="134" y="160"/>
                      <a:pt x="134" y="160"/>
                    </a:cubicBezTo>
                    <a:cubicBezTo>
                      <a:pt x="145" y="159"/>
                      <a:pt x="145" y="159"/>
                      <a:pt x="145" y="159"/>
                    </a:cubicBezTo>
                    <a:cubicBezTo>
                      <a:pt x="142" y="153"/>
                      <a:pt x="142" y="153"/>
                      <a:pt x="142" y="153"/>
                    </a:cubicBezTo>
                    <a:lnTo>
                      <a:pt x="131" y="154"/>
                    </a:lnTo>
                    <a:close/>
                    <a:moveTo>
                      <a:pt x="116" y="155"/>
                    </a:moveTo>
                    <a:cubicBezTo>
                      <a:pt x="120" y="161"/>
                      <a:pt x="120" y="161"/>
                      <a:pt x="120" y="161"/>
                    </a:cubicBezTo>
                    <a:cubicBezTo>
                      <a:pt x="131" y="160"/>
                      <a:pt x="131" y="160"/>
                      <a:pt x="131" y="160"/>
                    </a:cubicBezTo>
                    <a:cubicBezTo>
                      <a:pt x="128" y="154"/>
                      <a:pt x="128" y="154"/>
                      <a:pt x="128" y="154"/>
                    </a:cubicBezTo>
                    <a:lnTo>
                      <a:pt x="116" y="155"/>
                    </a:lnTo>
                    <a:close/>
                    <a:moveTo>
                      <a:pt x="101" y="156"/>
                    </a:moveTo>
                    <a:cubicBezTo>
                      <a:pt x="106" y="162"/>
                      <a:pt x="106" y="162"/>
                      <a:pt x="106" y="162"/>
                    </a:cubicBezTo>
                    <a:cubicBezTo>
                      <a:pt x="117" y="161"/>
                      <a:pt x="117" y="161"/>
                      <a:pt x="117" y="161"/>
                    </a:cubicBezTo>
                    <a:cubicBezTo>
                      <a:pt x="112" y="156"/>
                      <a:pt x="112" y="156"/>
                      <a:pt x="112" y="156"/>
                    </a:cubicBezTo>
                    <a:lnTo>
                      <a:pt x="101" y="156"/>
                    </a:lnTo>
                    <a:close/>
                    <a:moveTo>
                      <a:pt x="86" y="157"/>
                    </a:moveTo>
                    <a:cubicBezTo>
                      <a:pt x="91" y="163"/>
                      <a:pt x="91" y="163"/>
                      <a:pt x="91" y="163"/>
                    </a:cubicBezTo>
                    <a:cubicBezTo>
                      <a:pt x="101" y="162"/>
                      <a:pt x="101" y="162"/>
                      <a:pt x="101" y="162"/>
                    </a:cubicBezTo>
                    <a:cubicBezTo>
                      <a:pt x="97" y="156"/>
                      <a:pt x="97" y="156"/>
                      <a:pt x="97" y="156"/>
                    </a:cubicBezTo>
                    <a:lnTo>
                      <a:pt x="86" y="157"/>
                    </a:lnTo>
                    <a:close/>
                    <a:moveTo>
                      <a:pt x="69" y="157"/>
                    </a:moveTo>
                    <a:cubicBezTo>
                      <a:pt x="74" y="163"/>
                      <a:pt x="74" y="163"/>
                      <a:pt x="74" y="163"/>
                    </a:cubicBezTo>
                    <a:cubicBezTo>
                      <a:pt x="84" y="162"/>
                      <a:pt x="84" y="162"/>
                      <a:pt x="84" y="162"/>
                    </a:cubicBezTo>
                    <a:cubicBezTo>
                      <a:pt x="80" y="157"/>
                      <a:pt x="80" y="157"/>
                      <a:pt x="80" y="157"/>
                    </a:cubicBezTo>
                    <a:lnTo>
                      <a:pt x="69" y="157"/>
                    </a:lnTo>
                    <a:close/>
                    <a:moveTo>
                      <a:pt x="53" y="159"/>
                    </a:moveTo>
                    <a:cubicBezTo>
                      <a:pt x="58" y="164"/>
                      <a:pt x="58" y="164"/>
                      <a:pt x="58" y="164"/>
                    </a:cubicBezTo>
                    <a:cubicBezTo>
                      <a:pt x="68" y="163"/>
                      <a:pt x="68" y="163"/>
                      <a:pt x="68" y="163"/>
                    </a:cubicBezTo>
                    <a:cubicBezTo>
                      <a:pt x="63" y="158"/>
                      <a:pt x="63" y="158"/>
                      <a:pt x="63" y="158"/>
                    </a:cubicBezTo>
                    <a:lnTo>
                      <a:pt x="53" y="159"/>
                    </a:lnTo>
                    <a:close/>
                    <a:moveTo>
                      <a:pt x="46" y="160"/>
                    </a:moveTo>
                    <a:cubicBezTo>
                      <a:pt x="41" y="159"/>
                      <a:pt x="36" y="159"/>
                      <a:pt x="30" y="159"/>
                    </a:cubicBezTo>
                    <a:cubicBezTo>
                      <a:pt x="34" y="163"/>
                      <a:pt x="40" y="164"/>
                      <a:pt x="44" y="166"/>
                    </a:cubicBezTo>
                    <a:cubicBezTo>
                      <a:pt x="48" y="165"/>
                      <a:pt x="49" y="166"/>
                      <a:pt x="52" y="165"/>
                    </a:cubicBezTo>
                    <a:cubicBezTo>
                      <a:pt x="50" y="163"/>
                      <a:pt x="48" y="162"/>
                      <a:pt x="46" y="160"/>
                    </a:cubicBezTo>
                    <a:moveTo>
                      <a:pt x="462" y="231"/>
                    </a:moveTo>
                    <a:cubicBezTo>
                      <a:pt x="461" y="230"/>
                      <a:pt x="461" y="229"/>
                      <a:pt x="461" y="229"/>
                    </a:cubicBezTo>
                    <a:cubicBezTo>
                      <a:pt x="460" y="227"/>
                      <a:pt x="459" y="224"/>
                      <a:pt x="459" y="228"/>
                    </a:cubicBezTo>
                    <a:cubicBezTo>
                      <a:pt x="458" y="229"/>
                      <a:pt x="458" y="230"/>
                      <a:pt x="458" y="230"/>
                    </a:cubicBezTo>
                    <a:cubicBezTo>
                      <a:pt x="457" y="230"/>
                      <a:pt x="456" y="230"/>
                      <a:pt x="455" y="230"/>
                    </a:cubicBezTo>
                    <a:cubicBezTo>
                      <a:pt x="455" y="229"/>
                      <a:pt x="455" y="228"/>
                      <a:pt x="455" y="228"/>
                    </a:cubicBezTo>
                    <a:cubicBezTo>
                      <a:pt x="454" y="224"/>
                      <a:pt x="454" y="224"/>
                      <a:pt x="453" y="228"/>
                    </a:cubicBezTo>
                    <a:cubicBezTo>
                      <a:pt x="453" y="228"/>
                      <a:pt x="453" y="229"/>
                      <a:pt x="452" y="229"/>
                    </a:cubicBezTo>
                    <a:cubicBezTo>
                      <a:pt x="452" y="229"/>
                      <a:pt x="451" y="229"/>
                      <a:pt x="450" y="229"/>
                    </a:cubicBezTo>
                    <a:cubicBezTo>
                      <a:pt x="450" y="221"/>
                      <a:pt x="450" y="213"/>
                      <a:pt x="449" y="206"/>
                    </a:cubicBezTo>
                    <a:cubicBezTo>
                      <a:pt x="450" y="206"/>
                      <a:pt x="450" y="206"/>
                      <a:pt x="451" y="206"/>
                    </a:cubicBezTo>
                    <a:cubicBezTo>
                      <a:pt x="451" y="205"/>
                      <a:pt x="451" y="205"/>
                      <a:pt x="452" y="204"/>
                    </a:cubicBezTo>
                    <a:cubicBezTo>
                      <a:pt x="454" y="204"/>
                      <a:pt x="454" y="204"/>
                      <a:pt x="454" y="204"/>
                    </a:cubicBezTo>
                    <a:cubicBezTo>
                      <a:pt x="455" y="204"/>
                      <a:pt x="455" y="205"/>
                      <a:pt x="455" y="205"/>
                    </a:cubicBezTo>
                    <a:cubicBezTo>
                      <a:pt x="456" y="206"/>
                      <a:pt x="457" y="206"/>
                      <a:pt x="457" y="206"/>
                    </a:cubicBezTo>
                    <a:cubicBezTo>
                      <a:pt x="458" y="206"/>
                      <a:pt x="459" y="207"/>
                      <a:pt x="459" y="207"/>
                    </a:cubicBezTo>
                    <a:cubicBezTo>
                      <a:pt x="460" y="207"/>
                      <a:pt x="460" y="207"/>
                      <a:pt x="461" y="207"/>
                    </a:cubicBezTo>
                    <a:cubicBezTo>
                      <a:pt x="461" y="215"/>
                      <a:pt x="461" y="223"/>
                      <a:pt x="462" y="231"/>
                    </a:cubicBezTo>
                    <a:moveTo>
                      <a:pt x="445" y="204"/>
                    </a:moveTo>
                    <a:cubicBezTo>
                      <a:pt x="445" y="203"/>
                      <a:pt x="444" y="202"/>
                      <a:pt x="443" y="201"/>
                    </a:cubicBezTo>
                    <a:cubicBezTo>
                      <a:pt x="443" y="201"/>
                      <a:pt x="443" y="200"/>
                      <a:pt x="442" y="199"/>
                    </a:cubicBezTo>
                    <a:cubicBezTo>
                      <a:pt x="440" y="198"/>
                      <a:pt x="437" y="198"/>
                      <a:pt x="435" y="197"/>
                    </a:cubicBezTo>
                    <a:cubicBezTo>
                      <a:pt x="435" y="198"/>
                      <a:pt x="435" y="198"/>
                      <a:pt x="435" y="198"/>
                    </a:cubicBezTo>
                    <a:cubicBezTo>
                      <a:pt x="435" y="199"/>
                      <a:pt x="434" y="199"/>
                      <a:pt x="434" y="200"/>
                    </a:cubicBezTo>
                    <a:cubicBezTo>
                      <a:pt x="434" y="200"/>
                      <a:pt x="433" y="200"/>
                      <a:pt x="433" y="200"/>
                    </a:cubicBezTo>
                    <a:cubicBezTo>
                      <a:pt x="433" y="209"/>
                      <a:pt x="434" y="217"/>
                      <a:pt x="434" y="226"/>
                    </a:cubicBezTo>
                    <a:cubicBezTo>
                      <a:pt x="435" y="226"/>
                      <a:pt x="435" y="226"/>
                      <a:pt x="436" y="226"/>
                    </a:cubicBezTo>
                    <a:cubicBezTo>
                      <a:pt x="436" y="225"/>
                      <a:pt x="436" y="225"/>
                      <a:pt x="437" y="224"/>
                    </a:cubicBezTo>
                    <a:cubicBezTo>
                      <a:pt x="437" y="220"/>
                      <a:pt x="438" y="220"/>
                      <a:pt x="438" y="224"/>
                    </a:cubicBezTo>
                    <a:cubicBezTo>
                      <a:pt x="439" y="225"/>
                      <a:pt x="439" y="226"/>
                      <a:pt x="439" y="227"/>
                    </a:cubicBezTo>
                    <a:cubicBezTo>
                      <a:pt x="440" y="227"/>
                      <a:pt x="441" y="227"/>
                      <a:pt x="441" y="227"/>
                    </a:cubicBezTo>
                    <a:cubicBezTo>
                      <a:pt x="441" y="227"/>
                      <a:pt x="441" y="226"/>
                      <a:pt x="442" y="225"/>
                    </a:cubicBezTo>
                    <a:cubicBezTo>
                      <a:pt x="443" y="221"/>
                      <a:pt x="444" y="221"/>
                      <a:pt x="444" y="226"/>
                    </a:cubicBezTo>
                    <a:cubicBezTo>
                      <a:pt x="445" y="226"/>
                      <a:pt x="445" y="227"/>
                      <a:pt x="445" y="228"/>
                    </a:cubicBezTo>
                    <a:cubicBezTo>
                      <a:pt x="445" y="228"/>
                      <a:pt x="445" y="228"/>
                      <a:pt x="446" y="228"/>
                    </a:cubicBezTo>
                    <a:cubicBezTo>
                      <a:pt x="445" y="220"/>
                      <a:pt x="445" y="212"/>
                      <a:pt x="445" y="204"/>
                    </a:cubicBezTo>
                    <a:moveTo>
                      <a:pt x="429" y="201"/>
                    </a:moveTo>
                    <a:cubicBezTo>
                      <a:pt x="429" y="200"/>
                      <a:pt x="428" y="199"/>
                      <a:pt x="427" y="198"/>
                    </a:cubicBezTo>
                    <a:cubicBezTo>
                      <a:pt x="427" y="198"/>
                      <a:pt x="427" y="197"/>
                      <a:pt x="426" y="196"/>
                    </a:cubicBezTo>
                    <a:cubicBezTo>
                      <a:pt x="424" y="196"/>
                      <a:pt x="420" y="195"/>
                      <a:pt x="418" y="194"/>
                    </a:cubicBezTo>
                    <a:cubicBezTo>
                      <a:pt x="418" y="195"/>
                      <a:pt x="418" y="195"/>
                      <a:pt x="417" y="196"/>
                    </a:cubicBezTo>
                    <a:cubicBezTo>
                      <a:pt x="417" y="196"/>
                      <a:pt x="417" y="196"/>
                      <a:pt x="417" y="197"/>
                    </a:cubicBezTo>
                    <a:cubicBezTo>
                      <a:pt x="416" y="197"/>
                      <a:pt x="416" y="197"/>
                      <a:pt x="416" y="197"/>
                    </a:cubicBezTo>
                    <a:cubicBezTo>
                      <a:pt x="416" y="206"/>
                      <a:pt x="416" y="214"/>
                      <a:pt x="417" y="223"/>
                    </a:cubicBezTo>
                    <a:cubicBezTo>
                      <a:pt x="417" y="223"/>
                      <a:pt x="418" y="223"/>
                      <a:pt x="418" y="223"/>
                    </a:cubicBezTo>
                    <a:cubicBezTo>
                      <a:pt x="418" y="222"/>
                      <a:pt x="419" y="222"/>
                      <a:pt x="419" y="221"/>
                    </a:cubicBezTo>
                    <a:cubicBezTo>
                      <a:pt x="420" y="217"/>
                      <a:pt x="420" y="217"/>
                      <a:pt x="421" y="221"/>
                    </a:cubicBezTo>
                    <a:cubicBezTo>
                      <a:pt x="422" y="222"/>
                      <a:pt x="422" y="223"/>
                      <a:pt x="421" y="224"/>
                    </a:cubicBezTo>
                    <a:cubicBezTo>
                      <a:pt x="422" y="224"/>
                      <a:pt x="424" y="224"/>
                      <a:pt x="425" y="225"/>
                    </a:cubicBezTo>
                    <a:cubicBezTo>
                      <a:pt x="425" y="224"/>
                      <a:pt x="425" y="223"/>
                      <a:pt x="426" y="222"/>
                    </a:cubicBezTo>
                    <a:cubicBezTo>
                      <a:pt x="427" y="218"/>
                      <a:pt x="428" y="218"/>
                      <a:pt x="428" y="223"/>
                    </a:cubicBezTo>
                    <a:cubicBezTo>
                      <a:pt x="429" y="224"/>
                      <a:pt x="429" y="224"/>
                      <a:pt x="429" y="225"/>
                    </a:cubicBezTo>
                    <a:cubicBezTo>
                      <a:pt x="429" y="225"/>
                      <a:pt x="429" y="225"/>
                      <a:pt x="430" y="225"/>
                    </a:cubicBezTo>
                    <a:cubicBezTo>
                      <a:pt x="429" y="217"/>
                      <a:pt x="429" y="209"/>
                      <a:pt x="429" y="201"/>
                    </a:cubicBezTo>
                    <a:moveTo>
                      <a:pt x="411" y="196"/>
                    </a:moveTo>
                    <a:cubicBezTo>
                      <a:pt x="411" y="194"/>
                      <a:pt x="410" y="194"/>
                      <a:pt x="409" y="193"/>
                    </a:cubicBezTo>
                    <a:cubicBezTo>
                      <a:pt x="409" y="192"/>
                      <a:pt x="409" y="192"/>
                      <a:pt x="408" y="191"/>
                    </a:cubicBezTo>
                    <a:cubicBezTo>
                      <a:pt x="406" y="190"/>
                      <a:pt x="402" y="190"/>
                      <a:pt x="399" y="189"/>
                    </a:cubicBezTo>
                    <a:cubicBezTo>
                      <a:pt x="399" y="190"/>
                      <a:pt x="399" y="190"/>
                      <a:pt x="399" y="190"/>
                    </a:cubicBezTo>
                    <a:cubicBezTo>
                      <a:pt x="399" y="191"/>
                      <a:pt x="399" y="191"/>
                      <a:pt x="398" y="192"/>
                    </a:cubicBezTo>
                    <a:cubicBezTo>
                      <a:pt x="398" y="192"/>
                      <a:pt x="398" y="192"/>
                      <a:pt x="397" y="192"/>
                    </a:cubicBezTo>
                    <a:cubicBezTo>
                      <a:pt x="398" y="201"/>
                      <a:pt x="397" y="211"/>
                      <a:pt x="398" y="219"/>
                    </a:cubicBezTo>
                    <a:cubicBezTo>
                      <a:pt x="398" y="219"/>
                      <a:pt x="399" y="219"/>
                      <a:pt x="400" y="220"/>
                    </a:cubicBezTo>
                    <a:cubicBezTo>
                      <a:pt x="399" y="219"/>
                      <a:pt x="400" y="218"/>
                      <a:pt x="400" y="218"/>
                    </a:cubicBezTo>
                    <a:cubicBezTo>
                      <a:pt x="401" y="214"/>
                      <a:pt x="401" y="214"/>
                      <a:pt x="402" y="218"/>
                    </a:cubicBezTo>
                    <a:cubicBezTo>
                      <a:pt x="403" y="219"/>
                      <a:pt x="403" y="219"/>
                      <a:pt x="402" y="220"/>
                    </a:cubicBezTo>
                    <a:cubicBezTo>
                      <a:pt x="403" y="221"/>
                      <a:pt x="407" y="221"/>
                      <a:pt x="407" y="221"/>
                    </a:cubicBezTo>
                    <a:cubicBezTo>
                      <a:pt x="407" y="220"/>
                      <a:pt x="407" y="220"/>
                      <a:pt x="408" y="219"/>
                    </a:cubicBezTo>
                    <a:cubicBezTo>
                      <a:pt x="409" y="215"/>
                      <a:pt x="410" y="215"/>
                      <a:pt x="410" y="219"/>
                    </a:cubicBezTo>
                    <a:cubicBezTo>
                      <a:pt x="411" y="220"/>
                      <a:pt x="411" y="221"/>
                      <a:pt x="411" y="221"/>
                    </a:cubicBezTo>
                    <a:cubicBezTo>
                      <a:pt x="411" y="222"/>
                      <a:pt x="411" y="222"/>
                      <a:pt x="412" y="222"/>
                    </a:cubicBezTo>
                    <a:cubicBezTo>
                      <a:pt x="412" y="214"/>
                      <a:pt x="411" y="204"/>
                      <a:pt x="411" y="196"/>
                    </a:cubicBezTo>
                    <a:moveTo>
                      <a:pt x="393" y="192"/>
                    </a:moveTo>
                    <a:cubicBezTo>
                      <a:pt x="392" y="191"/>
                      <a:pt x="392" y="191"/>
                      <a:pt x="391" y="190"/>
                    </a:cubicBezTo>
                    <a:cubicBezTo>
                      <a:pt x="391" y="189"/>
                      <a:pt x="390" y="189"/>
                      <a:pt x="390" y="188"/>
                    </a:cubicBezTo>
                    <a:cubicBezTo>
                      <a:pt x="387" y="187"/>
                      <a:pt x="374" y="184"/>
                      <a:pt x="371" y="184"/>
                    </a:cubicBezTo>
                    <a:cubicBezTo>
                      <a:pt x="371" y="184"/>
                      <a:pt x="371" y="184"/>
                      <a:pt x="371" y="185"/>
                    </a:cubicBezTo>
                    <a:cubicBezTo>
                      <a:pt x="371" y="185"/>
                      <a:pt x="370" y="186"/>
                      <a:pt x="370" y="186"/>
                    </a:cubicBezTo>
                    <a:cubicBezTo>
                      <a:pt x="370" y="186"/>
                      <a:pt x="369" y="186"/>
                      <a:pt x="369" y="186"/>
                    </a:cubicBezTo>
                    <a:cubicBezTo>
                      <a:pt x="369" y="195"/>
                      <a:pt x="369" y="206"/>
                      <a:pt x="370" y="215"/>
                    </a:cubicBezTo>
                    <a:cubicBezTo>
                      <a:pt x="370" y="215"/>
                      <a:pt x="372" y="215"/>
                      <a:pt x="374" y="215"/>
                    </a:cubicBezTo>
                    <a:cubicBezTo>
                      <a:pt x="373" y="215"/>
                      <a:pt x="374" y="213"/>
                      <a:pt x="375" y="213"/>
                    </a:cubicBezTo>
                    <a:cubicBezTo>
                      <a:pt x="375" y="209"/>
                      <a:pt x="377" y="211"/>
                      <a:pt x="376" y="213"/>
                    </a:cubicBezTo>
                    <a:cubicBezTo>
                      <a:pt x="376" y="214"/>
                      <a:pt x="377" y="216"/>
                      <a:pt x="377" y="216"/>
                    </a:cubicBezTo>
                    <a:cubicBezTo>
                      <a:pt x="379" y="216"/>
                      <a:pt x="381" y="216"/>
                      <a:pt x="381" y="216"/>
                    </a:cubicBezTo>
                    <a:cubicBezTo>
                      <a:pt x="381" y="216"/>
                      <a:pt x="381" y="215"/>
                      <a:pt x="382" y="215"/>
                    </a:cubicBezTo>
                    <a:cubicBezTo>
                      <a:pt x="382" y="211"/>
                      <a:pt x="383" y="211"/>
                      <a:pt x="383" y="215"/>
                    </a:cubicBezTo>
                    <a:cubicBezTo>
                      <a:pt x="384" y="216"/>
                      <a:pt x="384" y="216"/>
                      <a:pt x="384" y="217"/>
                    </a:cubicBezTo>
                    <a:cubicBezTo>
                      <a:pt x="385" y="218"/>
                      <a:pt x="388" y="218"/>
                      <a:pt x="389" y="218"/>
                    </a:cubicBezTo>
                    <a:cubicBezTo>
                      <a:pt x="389" y="217"/>
                      <a:pt x="389" y="217"/>
                      <a:pt x="390" y="216"/>
                    </a:cubicBezTo>
                    <a:cubicBezTo>
                      <a:pt x="390" y="212"/>
                      <a:pt x="391" y="212"/>
                      <a:pt x="392" y="216"/>
                    </a:cubicBezTo>
                    <a:cubicBezTo>
                      <a:pt x="393" y="217"/>
                      <a:pt x="393" y="218"/>
                      <a:pt x="392" y="218"/>
                    </a:cubicBezTo>
                    <a:cubicBezTo>
                      <a:pt x="393" y="218"/>
                      <a:pt x="393" y="219"/>
                      <a:pt x="393" y="219"/>
                    </a:cubicBezTo>
                    <a:cubicBezTo>
                      <a:pt x="393" y="211"/>
                      <a:pt x="393" y="201"/>
                      <a:pt x="393" y="192"/>
                    </a:cubicBezTo>
                    <a:moveTo>
                      <a:pt x="364" y="185"/>
                    </a:moveTo>
                    <a:cubicBezTo>
                      <a:pt x="363" y="184"/>
                      <a:pt x="363" y="183"/>
                      <a:pt x="362" y="182"/>
                    </a:cubicBezTo>
                    <a:cubicBezTo>
                      <a:pt x="362" y="182"/>
                      <a:pt x="361" y="181"/>
                      <a:pt x="361" y="180"/>
                    </a:cubicBezTo>
                    <a:cubicBezTo>
                      <a:pt x="358" y="179"/>
                      <a:pt x="351" y="178"/>
                      <a:pt x="349" y="178"/>
                    </a:cubicBezTo>
                    <a:cubicBezTo>
                      <a:pt x="348" y="178"/>
                      <a:pt x="348" y="178"/>
                      <a:pt x="348" y="179"/>
                    </a:cubicBezTo>
                    <a:cubicBezTo>
                      <a:pt x="348" y="179"/>
                      <a:pt x="348" y="180"/>
                      <a:pt x="348" y="180"/>
                    </a:cubicBezTo>
                    <a:cubicBezTo>
                      <a:pt x="347" y="180"/>
                      <a:pt x="347" y="180"/>
                      <a:pt x="346" y="180"/>
                    </a:cubicBezTo>
                    <a:cubicBezTo>
                      <a:pt x="347" y="189"/>
                      <a:pt x="347" y="202"/>
                      <a:pt x="347" y="211"/>
                    </a:cubicBezTo>
                    <a:cubicBezTo>
                      <a:pt x="348" y="211"/>
                      <a:pt x="348" y="211"/>
                      <a:pt x="349" y="211"/>
                    </a:cubicBezTo>
                    <a:cubicBezTo>
                      <a:pt x="349" y="210"/>
                      <a:pt x="349" y="209"/>
                      <a:pt x="350" y="209"/>
                    </a:cubicBezTo>
                    <a:cubicBezTo>
                      <a:pt x="350" y="205"/>
                      <a:pt x="351" y="205"/>
                      <a:pt x="351" y="209"/>
                    </a:cubicBezTo>
                    <a:cubicBezTo>
                      <a:pt x="352" y="210"/>
                      <a:pt x="352" y="211"/>
                      <a:pt x="352" y="212"/>
                    </a:cubicBezTo>
                    <a:cubicBezTo>
                      <a:pt x="353" y="212"/>
                      <a:pt x="359" y="213"/>
                      <a:pt x="360" y="213"/>
                    </a:cubicBezTo>
                    <a:cubicBezTo>
                      <a:pt x="359" y="212"/>
                      <a:pt x="360" y="212"/>
                      <a:pt x="361" y="211"/>
                    </a:cubicBezTo>
                    <a:cubicBezTo>
                      <a:pt x="361" y="207"/>
                      <a:pt x="362" y="207"/>
                      <a:pt x="363" y="211"/>
                    </a:cubicBezTo>
                    <a:cubicBezTo>
                      <a:pt x="364" y="212"/>
                      <a:pt x="364" y="213"/>
                      <a:pt x="363" y="213"/>
                    </a:cubicBezTo>
                    <a:cubicBezTo>
                      <a:pt x="363" y="214"/>
                      <a:pt x="364" y="214"/>
                      <a:pt x="364" y="214"/>
                    </a:cubicBezTo>
                    <a:cubicBezTo>
                      <a:pt x="364" y="206"/>
                      <a:pt x="364" y="193"/>
                      <a:pt x="364" y="185"/>
                    </a:cubicBezTo>
                    <a:moveTo>
                      <a:pt x="341" y="180"/>
                    </a:moveTo>
                    <a:cubicBezTo>
                      <a:pt x="341" y="179"/>
                      <a:pt x="338" y="178"/>
                      <a:pt x="337" y="177"/>
                    </a:cubicBezTo>
                    <a:cubicBezTo>
                      <a:pt x="337" y="177"/>
                      <a:pt x="337" y="176"/>
                      <a:pt x="336" y="175"/>
                    </a:cubicBezTo>
                    <a:cubicBezTo>
                      <a:pt x="334" y="175"/>
                      <a:pt x="327" y="173"/>
                      <a:pt x="325" y="172"/>
                    </a:cubicBezTo>
                    <a:cubicBezTo>
                      <a:pt x="325" y="173"/>
                      <a:pt x="324" y="174"/>
                      <a:pt x="324" y="174"/>
                    </a:cubicBezTo>
                    <a:cubicBezTo>
                      <a:pt x="324" y="175"/>
                      <a:pt x="324" y="175"/>
                      <a:pt x="323" y="176"/>
                    </a:cubicBezTo>
                    <a:cubicBezTo>
                      <a:pt x="323" y="176"/>
                      <a:pt x="323" y="176"/>
                      <a:pt x="322" y="176"/>
                    </a:cubicBezTo>
                    <a:cubicBezTo>
                      <a:pt x="323" y="185"/>
                      <a:pt x="323" y="198"/>
                      <a:pt x="323" y="206"/>
                    </a:cubicBezTo>
                    <a:cubicBezTo>
                      <a:pt x="324" y="206"/>
                      <a:pt x="326" y="207"/>
                      <a:pt x="326" y="207"/>
                    </a:cubicBezTo>
                    <a:cubicBezTo>
                      <a:pt x="326" y="206"/>
                      <a:pt x="327" y="205"/>
                      <a:pt x="327" y="205"/>
                    </a:cubicBezTo>
                    <a:cubicBezTo>
                      <a:pt x="328" y="201"/>
                      <a:pt x="328" y="201"/>
                      <a:pt x="329" y="205"/>
                    </a:cubicBezTo>
                    <a:cubicBezTo>
                      <a:pt x="329" y="206"/>
                      <a:pt x="330" y="207"/>
                      <a:pt x="329" y="208"/>
                    </a:cubicBezTo>
                    <a:cubicBezTo>
                      <a:pt x="330" y="208"/>
                      <a:pt x="334" y="209"/>
                      <a:pt x="335" y="209"/>
                    </a:cubicBezTo>
                    <a:cubicBezTo>
                      <a:pt x="335" y="208"/>
                      <a:pt x="335" y="207"/>
                      <a:pt x="336" y="206"/>
                    </a:cubicBezTo>
                    <a:cubicBezTo>
                      <a:pt x="337" y="202"/>
                      <a:pt x="338" y="202"/>
                      <a:pt x="338" y="207"/>
                    </a:cubicBezTo>
                    <a:cubicBezTo>
                      <a:pt x="339" y="207"/>
                      <a:pt x="339" y="209"/>
                      <a:pt x="339" y="209"/>
                    </a:cubicBezTo>
                    <a:cubicBezTo>
                      <a:pt x="339" y="209"/>
                      <a:pt x="341" y="210"/>
                      <a:pt x="342" y="210"/>
                    </a:cubicBezTo>
                    <a:cubicBezTo>
                      <a:pt x="342" y="202"/>
                      <a:pt x="341" y="188"/>
                      <a:pt x="341" y="180"/>
                    </a:cubicBezTo>
                    <a:moveTo>
                      <a:pt x="317" y="175"/>
                    </a:moveTo>
                    <a:cubicBezTo>
                      <a:pt x="317" y="174"/>
                      <a:pt x="314" y="172"/>
                      <a:pt x="313" y="172"/>
                    </a:cubicBezTo>
                    <a:cubicBezTo>
                      <a:pt x="313" y="171"/>
                      <a:pt x="313" y="170"/>
                      <a:pt x="313" y="169"/>
                    </a:cubicBezTo>
                    <a:cubicBezTo>
                      <a:pt x="310" y="169"/>
                      <a:pt x="302" y="167"/>
                      <a:pt x="299" y="167"/>
                    </a:cubicBezTo>
                    <a:cubicBezTo>
                      <a:pt x="299" y="167"/>
                      <a:pt x="299" y="168"/>
                      <a:pt x="299" y="168"/>
                    </a:cubicBezTo>
                    <a:cubicBezTo>
                      <a:pt x="298" y="169"/>
                      <a:pt x="298" y="169"/>
                      <a:pt x="298" y="170"/>
                    </a:cubicBezTo>
                    <a:cubicBezTo>
                      <a:pt x="298" y="170"/>
                      <a:pt x="297" y="170"/>
                      <a:pt x="297" y="170"/>
                    </a:cubicBezTo>
                    <a:cubicBezTo>
                      <a:pt x="297" y="179"/>
                      <a:pt x="297" y="193"/>
                      <a:pt x="297" y="202"/>
                    </a:cubicBezTo>
                    <a:cubicBezTo>
                      <a:pt x="298" y="202"/>
                      <a:pt x="302" y="202"/>
                      <a:pt x="302" y="203"/>
                    </a:cubicBezTo>
                    <a:cubicBezTo>
                      <a:pt x="302" y="202"/>
                      <a:pt x="303" y="201"/>
                      <a:pt x="303" y="201"/>
                    </a:cubicBezTo>
                    <a:cubicBezTo>
                      <a:pt x="304" y="197"/>
                      <a:pt x="304" y="197"/>
                      <a:pt x="305" y="201"/>
                    </a:cubicBezTo>
                    <a:cubicBezTo>
                      <a:pt x="305" y="202"/>
                      <a:pt x="306" y="202"/>
                      <a:pt x="305" y="203"/>
                    </a:cubicBezTo>
                    <a:cubicBezTo>
                      <a:pt x="306" y="204"/>
                      <a:pt x="311" y="205"/>
                      <a:pt x="311" y="205"/>
                    </a:cubicBezTo>
                    <a:cubicBezTo>
                      <a:pt x="311" y="204"/>
                      <a:pt x="311" y="202"/>
                      <a:pt x="312" y="202"/>
                    </a:cubicBezTo>
                    <a:cubicBezTo>
                      <a:pt x="313" y="198"/>
                      <a:pt x="314" y="198"/>
                      <a:pt x="314" y="202"/>
                    </a:cubicBezTo>
                    <a:cubicBezTo>
                      <a:pt x="315" y="203"/>
                      <a:pt x="315" y="204"/>
                      <a:pt x="315" y="205"/>
                    </a:cubicBezTo>
                    <a:cubicBezTo>
                      <a:pt x="315" y="205"/>
                      <a:pt x="318" y="206"/>
                      <a:pt x="318" y="206"/>
                    </a:cubicBezTo>
                    <a:cubicBezTo>
                      <a:pt x="318" y="198"/>
                      <a:pt x="318" y="183"/>
                      <a:pt x="317" y="175"/>
                    </a:cubicBezTo>
                    <a:moveTo>
                      <a:pt x="291" y="169"/>
                    </a:moveTo>
                    <a:cubicBezTo>
                      <a:pt x="291" y="168"/>
                      <a:pt x="288" y="166"/>
                      <a:pt x="287" y="166"/>
                    </a:cubicBezTo>
                    <a:cubicBezTo>
                      <a:pt x="287" y="165"/>
                      <a:pt x="287" y="164"/>
                      <a:pt x="286" y="163"/>
                    </a:cubicBezTo>
                    <a:cubicBezTo>
                      <a:pt x="284" y="163"/>
                      <a:pt x="274" y="161"/>
                      <a:pt x="271" y="160"/>
                    </a:cubicBezTo>
                    <a:cubicBezTo>
                      <a:pt x="271" y="161"/>
                      <a:pt x="271" y="162"/>
                      <a:pt x="271" y="162"/>
                    </a:cubicBezTo>
                    <a:cubicBezTo>
                      <a:pt x="270" y="163"/>
                      <a:pt x="270" y="163"/>
                      <a:pt x="270" y="163"/>
                    </a:cubicBezTo>
                    <a:cubicBezTo>
                      <a:pt x="270" y="164"/>
                      <a:pt x="269" y="164"/>
                      <a:pt x="269" y="164"/>
                    </a:cubicBezTo>
                    <a:cubicBezTo>
                      <a:pt x="269" y="172"/>
                      <a:pt x="269" y="189"/>
                      <a:pt x="269" y="197"/>
                    </a:cubicBezTo>
                    <a:cubicBezTo>
                      <a:pt x="270" y="197"/>
                      <a:pt x="274" y="198"/>
                      <a:pt x="274" y="198"/>
                    </a:cubicBezTo>
                    <a:cubicBezTo>
                      <a:pt x="274" y="197"/>
                      <a:pt x="275" y="197"/>
                      <a:pt x="275" y="196"/>
                    </a:cubicBezTo>
                    <a:cubicBezTo>
                      <a:pt x="276" y="192"/>
                      <a:pt x="276" y="192"/>
                      <a:pt x="277" y="196"/>
                    </a:cubicBezTo>
                    <a:cubicBezTo>
                      <a:pt x="277" y="197"/>
                      <a:pt x="278" y="198"/>
                      <a:pt x="277" y="199"/>
                    </a:cubicBezTo>
                    <a:cubicBezTo>
                      <a:pt x="278" y="199"/>
                      <a:pt x="282" y="200"/>
                      <a:pt x="283" y="200"/>
                    </a:cubicBezTo>
                    <a:cubicBezTo>
                      <a:pt x="283" y="199"/>
                      <a:pt x="283" y="198"/>
                      <a:pt x="284" y="197"/>
                    </a:cubicBezTo>
                    <a:cubicBezTo>
                      <a:pt x="285" y="193"/>
                      <a:pt x="286" y="193"/>
                      <a:pt x="286" y="198"/>
                    </a:cubicBezTo>
                    <a:cubicBezTo>
                      <a:pt x="287" y="198"/>
                      <a:pt x="287" y="200"/>
                      <a:pt x="287" y="201"/>
                    </a:cubicBezTo>
                    <a:cubicBezTo>
                      <a:pt x="287" y="201"/>
                      <a:pt x="291" y="201"/>
                      <a:pt x="292" y="202"/>
                    </a:cubicBezTo>
                    <a:cubicBezTo>
                      <a:pt x="291" y="193"/>
                      <a:pt x="291" y="177"/>
                      <a:pt x="291" y="169"/>
                    </a:cubicBezTo>
                    <a:moveTo>
                      <a:pt x="284" y="155"/>
                    </a:moveTo>
                    <a:cubicBezTo>
                      <a:pt x="284" y="160"/>
                      <a:pt x="284" y="160"/>
                      <a:pt x="284" y="160"/>
                    </a:cubicBezTo>
                    <a:cubicBezTo>
                      <a:pt x="291" y="162"/>
                      <a:pt x="291" y="162"/>
                      <a:pt x="291" y="162"/>
                    </a:cubicBezTo>
                    <a:cubicBezTo>
                      <a:pt x="291" y="157"/>
                      <a:pt x="291" y="157"/>
                      <a:pt x="291" y="157"/>
                    </a:cubicBezTo>
                    <a:lnTo>
                      <a:pt x="284" y="155"/>
                    </a:lnTo>
                    <a:close/>
                    <a:moveTo>
                      <a:pt x="297" y="159"/>
                    </a:moveTo>
                    <a:cubicBezTo>
                      <a:pt x="297" y="163"/>
                      <a:pt x="297" y="163"/>
                      <a:pt x="297" y="163"/>
                    </a:cubicBezTo>
                    <a:cubicBezTo>
                      <a:pt x="304" y="165"/>
                      <a:pt x="304" y="165"/>
                      <a:pt x="304" y="165"/>
                    </a:cubicBezTo>
                    <a:cubicBezTo>
                      <a:pt x="304" y="161"/>
                      <a:pt x="304" y="161"/>
                      <a:pt x="304" y="161"/>
                    </a:cubicBezTo>
                    <a:lnTo>
                      <a:pt x="297" y="159"/>
                    </a:lnTo>
                    <a:close/>
                    <a:moveTo>
                      <a:pt x="310" y="162"/>
                    </a:moveTo>
                    <a:cubicBezTo>
                      <a:pt x="310" y="167"/>
                      <a:pt x="310" y="167"/>
                      <a:pt x="310" y="167"/>
                    </a:cubicBezTo>
                    <a:cubicBezTo>
                      <a:pt x="317" y="168"/>
                      <a:pt x="317" y="168"/>
                      <a:pt x="317" y="168"/>
                    </a:cubicBezTo>
                    <a:cubicBezTo>
                      <a:pt x="317" y="164"/>
                      <a:pt x="317" y="164"/>
                      <a:pt x="317" y="164"/>
                    </a:cubicBezTo>
                    <a:lnTo>
                      <a:pt x="310" y="162"/>
                    </a:lnTo>
                    <a:close/>
                    <a:moveTo>
                      <a:pt x="324" y="165"/>
                    </a:moveTo>
                    <a:cubicBezTo>
                      <a:pt x="324" y="170"/>
                      <a:pt x="324" y="170"/>
                      <a:pt x="324" y="170"/>
                    </a:cubicBezTo>
                    <a:cubicBezTo>
                      <a:pt x="331" y="172"/>
                      <a:pt x="331" y="172"/>
                      <a:pt x="331" y="172"/>
                    </a:cubicBezTo>
                    <a:cubicBezTo>
                      <a:pt x="330" y="167"/>
                      <a:pt x="330" y="167"/>
                      <a:pt x="330" y="167"/>
                    </a:cubicBezTo>
                    <a:lnTo>
                      <a:pt x="324" y="165"/>
                    </a:lnTo>
                    <a:close/>
                    <a:moveTo>
                      <a:pt x="337" y="168"/>
                    </a:moveTo>
                    <a:cubicBezTo>
                      <a:pt x="337" y="173"/>
                      <a:pt x="337" y="173"/>
                      <a:pt x="337" y="173"/>
                    </a:cubicBezTo>
                    <a:cubicBezTo>
                      <a:pt x="344" y="175"/>
                      <a:pt x="344" y="175"/>
                      <a:pt x="344" y="175"/>
                    </a:cubicBezTo>
                    <a:cubicBezTo>
                      <a:pt x="344" y="170"/>
                      <a:pt x="344" y="170"/>
                      <a:pt x="344" y="170"/>
                    </a:cubicBezTo>
                    <a:lnTo>
                      <a:pt x="337" y="168"/>
                    </a:lnTo>
                    <a:close/>
                    <a:moveTo>
                      <a:pt x="350" y="172"/>
                    </a:moveTo>
                    <a:cubicBezTo>
                      <a:pt x="350" y="177"/>
                      <a:pt x="350" y="177"/>
                      <a:pt x="350" y="177"/>
                    </a:cubicBezTo>
                    <a:cubicBezTo>
                      <a:pt x="357" y="178"/>
                      <a:pt x="357" y="178"/>
                      <a:pt x="357" y="178"/>
                    </a:cubicBezTo>
                    <a:cubicBezTo>
                      <a:pt x="357" y="174"/>
                      <a:pt x="357" y="174"/>
                      <a:pt x="357" y="174"/>
                    </a:cubicBezTo>
                    <a:lnTo>
                      <a:pt x="350" y="172"/>
                    </a:lnTo>
                    <a:close/>
                    <a:moveTo>
                      <a:pt x="363" y="175"/>
                    </a:moveTo>
                    <a:cubicBezTo>
                      <a:pt x="363" y="180"/>
                      <a:pt x="363" y="180"/>
                      <a:pt x="363" y="180"/>
                    </a:cubicBezTo>
                    <a:cubicBezTo>
                      <a:pt x="370" y="182"/>
                      <a:pt x="370" y="182"/>
                      <a:pt x="370" y="182"/>
                    </a:cubicBezTo>
                    <a:cubicBezTo>
                      <a:pt x="370" y="177"/>
                      <a:pt x="370" y="177"/>
                      <a:pt x="370" y="177"/>
                    </a:cubicBezTo>
                    <a:lnTo>
                      <a:pt x="363" y="175"/>
                    </a:lnTo>
                    <a:close/>
                    <a:moveTo>
                      <a:pt x="377" y="178"/>
                    </a:moveTo>
                    <a:cubicBezTo>
                      <a:pt x="377" y="183"/>
                      <a:pt x="377" y="183"/>
                      <a:pt x="377" y="183"/>
                    </a:cubicBezTo>
                    <a:cubicBezTo>
                      <a:pt x="384" y="185"/>
                      <a:pt x="384" y="185"/>
                      <a:pt x="384" y="185"/>
                    </a:cubicBezTo>
                    <a:cubicBezTo>
                      <a:pt x="383" y="180"/>
                      <a:pt x="383" y="180"/>
                      <a:pt x="383" y="180"/>
                    </a:cubicBezTo>
                    <a:lnTo>
                      <a:pt x="377" y="178"/>
                    </a:lnTo>
                    <a:close/>
                    <a:moveTo>
                      <a:pt x="390" y="182"/>
                    </a:moveTo>
                    <a:cubicBezTo>
                      <a:pt x="390" y="186"/>
                      <a:pt x="390" y="186"/>
                      <a:pt x="390" y="186"/>
                    </a:cubicBezTo>
                    <a:cubicBezTo>
                      <a:pt x="397" y="188"/>
                      <a:pt x="397" y="188"/>
                      <a:pt x="397" y="188"/>
                    </a:cubicBezTo>
                    <a:cubicBezTo>
                      <a:pt x="397" y="184"/>
                      <a:pt x="397" y="184"/>
                      <a:pt x="397" y="184"/>
                    </a:cubicBezTo>
                    <a:lnTo>
                      <a:pt x="390" y="182"/>
                    </a:lnTo>
                    <a:close/>
                    <a:moveTo>
                      <a:pt x="403" y="185"/>
                    </a:moveTo>
                    <a:cubicBezTo>
                      <a:pt x="403" y="190"/>
                      <a:pt x="403" y="190"/>
                      <a:pt x="403" y="190"/>
                    </a:cubicBezTo>
                    <a:cubicBezTo>
                      <a:pt x="410" y="191"/>
                      <a:pt x="410" y="191"/>
                      <a:pt x="410" y="191"/>
                    </a:cubicBezTo>
                    <a:cubicBezTo>
                      <a:pt x="410" y="187"/>
                      <a:pt x="410" y="187"/>
                      <a:pt x="410" y="187"/>
                    </a:cubicBezTo>
                    <a:lnTo>
                      <a:pt x="403" y="185"/>
                    </a:lnTo>
                    <a:close/>
                    <a:moveTo>
                      <a:pt x="416" y="188"/>
                    </a:moveTo>
                    <a:cubicBezTo>
                      <a:pt x="416" y="193"/>
                      <a:pt x="416" y="193"/>
                      <a:pt x="416" y="193"/>
                    </a:cubicBezTo>
                    <a:cubicBezTo>
                      <a:pt x="423" y="195"/>
                      <a:pt x="423" y="195"/>
                      <a:pt x="423" y="195"/>
                    </a:cubicBezTo>
                    <a:cubicBezTo>
                      <a:pt x="423" y="190"/>
                      <a:pt x="423" y="190"/>
                      <a:pt x="423" y="190"/>
                    </a:cubicBezTo>
                    <a:lnTo>
                      <a:pt x="416" y="188"/>
                    </a:lnTo>
                    <a:close/>
                    <a:moveTo>
                      <a:pt x="430" y="191"/>
                    </a:moveTo>
                    <a:cubicBezTo>
                      <a:pt x="430" y="196"/>
                      <a:pt x="430" y="196"/>
                      <a:pt x="430" y="196"/>
                    </a:cubicBezTo>
                    <a:cubicBezTo>
                      <a:pt x="437" y="198"/>
                      <a:pt x="437" y="198"/>
                      <a:pt x="437" y="198"/>
                    </a:cubicBezTo>
                    <a:cubicBezTo>
                      <a:pt x="437" y="194"/>
                      <a:pt x="437" y="194"/>
                      <a:pt x="437" y="194"/>
                    </a:cubicBezTo>
                    <a:lnTo>
                      <a:pt x="430" y="191"/>
                    </a:lnTo>
                    <a:close/>
                    <a:moveTo>
                      <a:pt x="443" y="195"/>
                    </a:moveTo>
                    <a:cubicBezTo>
                      <a:pt x="443" y="200"/>
                      <a:pt x="443" y="200"/>
                      <a:pt x="443" y="200"/>
                    </a:cubicBezTo>
                    <a:cubicBezTo>
                      <a:pt x="450" y="201"/>
                      <a:pt x="450" y="201"/>
                      <a:pt x="450" y="201"/>
                    </a:cubicBezTo>
                    <a:cubicBezTo>
                      <a:pt x="450" y="197"/>
                      <a:pt x="450" y="197"/>
                      <a:pt x="450" y="197"/>
                    </a:cubicBezTo>
                    <a:lnTo>
                      <a:pt x="443" y="195"/>
                    </a:lnTo>
                    <a:close/>
                    <a:moveTo>
                      <a:pt x="456" y="198"/>
                    </a:moveTo>
                    <a:cubicBezTo>
                      <a:pt x="456" y="203"/>
                      <a:pt x="456" y="203"/>
                      <a:pt x="456" y="203"/>
                    </a:cubicBezTo>
                    <a:cubicBezTo>
                      <a:pt x="463" y="204"/>
                      <a:pt x="463" y="204"/>
                      <a:pt x="463" y="204"/>
                    </a:cubicBezTo>
                    <a:cubicBezTo>
                      <a:pt x="463" y="200"/>
                      <a:pt x="463" y="200"/>
                      <a:pt x="463" y="200"/>
                    </a:cubicBezTo>
                    <a:lnTo>
                      <a:pt x="456" y="198"/>
                    </a:lnTo>
                    <a:close/>
                    <a:moveTo>
                      <a:pt x="270" y="152"/>
                    </a:moveTo>
                    <a:cubicBezTo>
                      <a:pt x="270" y="157"/>
                      <a:pt x="270" y="157"/>
                      <a:pt x="270" y="157"/>
                    </a:cubicBezTo>
                    <a:cubicBezTo>
                      <a:pt x="279" y="159"/>
                      <a:pt x="279" y="159"/>
                      <a:pt x="279" y="159"/>
                    </a:cubicBezTo>
                    <a:cubicBezTo>
                      <a:pt x="279" y="154"/>
                      <a:pt x="279" y="154"/>
                      <a:pt x="279" y="154"/>
                    </a:cubicBezTo>
                    <a:lnTo>
                      <a:pt x="270" y="152"/>
                    </a:lnTo>
                    <a:close/>
                    <a:moveTo>
                      <a:pt x="98" y="170"/>
                    </a:moveTo>
                    <a:cubicBezTo>
                      <a:pt x="98" y="165"/>
                      <a:pt x="98" y="165"/>
                      <a:pt x="98" y="165"/>
                    </a:cubicBezTo>
                    <a:cubicBezTo>
                      <a:pt x="105" y="164"/>
                      <a:pt x="105" y="164"/>
                      <a:pt x="105" y="164"/>
                    </a:cubicBezTo>
                    <a:cubicBezTo>
                      <a:pt x="105" y="169"/>
                      <a:pt x="105" y="169"/>
                      <a:pt x="105" y="169"/>
                    </a:cubicBezTo>
                    <a:lnTo>
                      <a:pt x="98" y="170"/>
                    </a:lnTo>
                    <a:close/>
                    <a:moveTo>
                      <a:pt x="255" y="157"/>
                    </a:moveTo>
                    <a:cubicBezTo>
                      <a:pt x="255" y="152"/>
                      <a:pt x="255" y="152"/>
                      <a:pt x="255" y="152"/>
                    </a:cubicBezTo>
                    <a:cubicBezTo>
                      <a:pt x="262" y="151"/>
                      <a:pt x="262" y="151"/>
                      <a:pt x="262" y="151"/>
                    </a:cubicBezTo>
                    <a:cubicBezTo>
                      <a:pt x="262" y="156"/>
                      <a:pt x="262" y="156"/>
                      <a:pt x="262" y="156"/>
                    </a:cubicBezTo>
                    <a:lnTo>
                      <a:pt x="255" y="157"/>
                    </a:lnTo>
                    <a:close/>
                    <a:moveTo>
                      <a:pt x="248" y="157"/>
                    </a:moveTo>
                    <a:cubicBezTo>
                      <a:pt x="245" y="157"/>
                      <a:pt x="243" y="158"/>
                      <a:pt x="241" y="158"/>
                    </a:cubicBezTo>
                    <a:cubicBezTo>
                      <a:pt x="241" y="156"/>
                      <a:pt x="241" y="155"/>
                      <a:pt x="241" y="153"/>
                    </a:cubicBezTo>
                    <a:cubicBezTo>
                      <a:pt x="243" y="153"/>
                      <a:pt x="245" y="153"/>
                      <a:pt x="248" y="152"/>
                    </a:cubicBezTo>
                    <a:cubicBezTo>
                      <a:pt x="248" y="154"/>
                      <a:pt x="248" y="155"/>
                      <a:pt x="248" y="157"/>
                    </a:cubicBezTo>
                    <a:moveTo>
                      <a:pt x="233" y="158"/>
                    </a:moveTo>
                    <a:cubicBezTo>
                      <a:pt x="231" y="158"/>
                      <a:pt x="229" y="159"/>
                      <a:pt x="227" y="159"/>
                    </a:cubicBezTo>
                    <a:cubicBezTo>
                      <a:pt x="227" y="158"/>
                      <a:pt x="227" y="156"/>
                      <a:pt x="226" y="154"/>
                    </a:cubicBezTo>
                    <a:cubicBezTo>
                      <a:pt x="229" y="154"/>
                      <a:pt x="231" y="154"/>
                      <a:pt x="233" y="154"/>
                    </a:cubicBezTo>
                    <a:cubicBezTo>
                      <a:pt x="233" y="155"/>
                      <a:pt x="233" y="156"/>
                      <a:pt x="233" y="158"/>
                    </a:cubicBezTo>
                    <a:moveTo>
                      <a:pt x="219" y="159"/>
                    </a:moveTo>
                    <a:cubicBezTo>
                      <a:pt x="217" y="160"/>
                      <a:pt x="215" y="160"/>
                      <a:pt x="212" y="160"/>
                    </a:cubicBezTo>
                    <a:cubicBezTo>
                      <a:pt x="212" y="159"/>
                      <a:pt x="212" y="157"/>
                      <a:pt x="212" y="156"/>
                    </a:cubicBezTo>
                    <a:cubicBezTo>
                      <a:pt x="215" y="155"/>
                      <a:pt x="217" y="155"/>
                      <a:pt x="219" y="155"/>
                    </a:cubicBezTo>
                    <a:cubicBezTo>
                      <a:pt x="219" y="156"/>
                      <a:pt x="219" y="158"/>
                      <a:pt x="219" y="159"/>
                    </a:cubicBezTo>
                    <a:moveTo>
                      <a:pt x="205" y="160"/>
                    </a:moveTo>
                    <a:cubicBezTo>
                      <a:pt x="203" y="161"/>
                      <a:pt x="200" y="161"/>
                      <a:pt x="198" y="162"/>
                    </a:cubicBezTo>
                    <a:cubicBezTo>
                      <a:pt x="198" y="160"/>
                      <a:pt x="198" y="158"/>
                      <a:pt x="198" y="157"/>
                    </a:cubicBezTo>
                    <a:cubicBezTo>
                      <a:pt x="200" y="157"/>
                      <a:pt x="203" y="156"/>
                      <a:pt x="205" y="156"/>
                    </a:cubicBezTo>
                    <a:cubicBezTo>
                      <a:pt x="205" y="157"/>
                      <a:pt x="205" y="159"/>
                      <a:pt x="205" y="160"/>
                    </a:cubicBezTo>
                    <a:moveTo>
                      <a:pt x="190" y="162"/>
                    </a:moveTo>
                    <a:cubicBezTo>
                      <a:pt x="188" y="162"/>
                      <a:pt x="186" y="162"/>
                      <a:pt x="184" y="163"/>
                    </a:cubicBezTo>
                    <a:cubicBezTo>
                      <a:pt x="184" y="161"/>
                      <a:pt x="184" y="160"/>
                      <a:pt x="184" y="158"/>
                    </a:cubicBezTo>
                    <a:cubicBezTo>
                      <a:pt x="186" y="158"/>
                      <a:pt x="188" y="157"/>
                      <a:pt x="191" y="157"/>
                    </a:cubicBezTo>
                    <a:cubicBezTo>
                      <a:pt x="191" y="159"/>
                      <a:pt x="191" y="160"/>
                      <a:pt x="190" y="162"/>
                    </a:cubicBezTo>
                    <a:moveTo>
                      <a:pt x="176" y="163"/>
                    </a:moveTo>
                    <a:cubicBezTo>
                      <a:pt x="174" y="163"/>
                      <a:pt x="172" y="164"/>
                      <a:pt x="169" y="164"/>
                    </a:cubicBezTo>
                    <a:cubicBezTo>
                      <a:pt x="169" y="162"/>
                      <a:pt x="169" y="161"/>
                      <a:pt x="169" y="159"/>
                    </a:cubicBezTo>
                    <a:cubicBezTo>
                      <a:pt x="172" y="159"/>
                      <a:pt x="174" y="159"/>
                      <a:pt x="176" y="158"/>
                    </a:cubicBezTo>
                    <a:cubicBezTo>
                      <a:pt x="176" y="160"/>
                      <a:pt x="176" y="161"/>
                      <a:pt x="176" y="163"/>
                    </a:cubicBezTo>
                    <a:moveTo>
                      <a:pt x="162" y="164"/>
                    </a:moveTo>
                    <a:cubicBezTo>
                      <a:pt x="160" y="164"/>
                      <a:pt x="157" y="165"/>
                      <a:pt x="155" y="165"/>
                    </a:cubicBezTo>
                    <a:cubicBezTo>
                      <a:pt x="155" y="164"/>
                      <a:pt x="155" y="162"/>
                      <a:pt x="155" y="161"/>
                    </a:cubicBezTo>
                    <a:cubicBezTo>
                      <a:pt x="157" y="160"/>
                      <a:pt x="160" y="160"/>
                      <a:pt x="162" y="160"/>
                    </a:cubicBezTo>
                    <a:cubicBezTo>
                      <a:pt x="162" y="161"/>
                      <a:pt x="162" y="163"/>
                      <a:pt x="162" y="164"/>
                    </a:cubicBezTo>
                    <a:moveTo>
                      <a:pt x="148" y="165"/>
                    </a:moveTo>
                    <a:cubicBezTo>
                      <a:pt x="145" y="166"/>
                      <a:pt x="143" y="166"/>
                      <a:pt x="141" y="166"/>
                    </a:cubicBezTo>
                    <a:cubicBezTo>
                      <a:pt x="141" y="165"/>
                      <a:pt x="141" y="163"/>
                      <a:pt x="141" y="162"/>
                    </a:cubicBezTo>
                    <a:cubicBezTo>
                      <a:pt x="143" y="161"/>
                      <a:pt x="145" y="161"/>
                      <a:pt x="148" y="161"/>
                    </a:cubicBezTo>
                    <a:cubicBezTo>
                      <a:pt x="148" y="162"/>
                      <a:pt x="148" y="164"/>
                      <a:pt x="148" y="165"/>
                    </a:cubicBezTo>
                    <a:moveTo>
                      <a:pt x="133" y="166"/>
                    </a:moveTo>
                    <a:cubicBezTo>
                      <a:pt x="131" y="167"/>
                      <a:pt x="129" y="167"/>
                      <a:pt x="127" y="168"/>
                    </a:cubicBezTo>
                    <a:cubicBezTo>
                      <a:pt x="127" y="166"/>
                      <a:pt x="127" y="164"/>
                      <a:pt x="126" y="163"/>
                    </a:cubicBezTo>
                    <a:cubicBezTo>
                      <a:pt x="129" y="163"/>
                      <a:pt x="131" y="162"/>
                      <a:pt x="133" y="162"/>
                    </a:cubicBezTo>
                    <a:cubicBezTo>
                      <a:pt x="133" y="163"/>
                      <a:pt x="133" y="165"/>
                      <a:pt x="133" y="166"/>
                    </a:cubicBezTo>
                    <a:moveTo>
                      <a:pt x="119" y="168"/>
                    </a:moveTo>
                    <a:cubicBezTo>
                      <a:pt x="117" y="168"/>
                      <a:pt x="115" y="168"/>
                      <a:pt x="112" y="169"/>
                    </a:cubicBezTo>
                    <a:cubicBezTo>
                      <a:pt x="112" y="167"/>
                      <a:pt x="112" y="166"/>
                      <a:pt x="112" y="164"/>
                    </a:cubicBezTo>
                    <a:cubicBezTo>
                      <a:pt x="115" y="164"/>
                      <a:pt x="117" y="164"/>
                      <a:pt x="119" y="163"/>
                    </a:cubicBezTo>
                    <a:cubicBezTo>
                      <a:pt x="119" y="165"/>
                      <a:pt x="119" y="166"/>
                      <a:pt x="119" y="168"/>
                    </a:cubicBezTo>
                    <a:moveTo>
                      <a:pt x="45" y="174"/>
                    </a:moveTo>
                    <a:cubicBezTo>
                      <a:pt x="45" y="169"/>
                      <a:pt x="45" y="169"/>
                      <a:pt x="45" y="169"/>
                    </a:cubicBezTo>
                    <a:cubicBezTo>
                      <a:pt x="52" y="168"/>
                      <a:pt x="52" y="168"/>
                      <a:pt x="52" y="168"/>
                    </a:cubicBezTo>
                    <a:cubicBezTo>
                      <a:pt x="51" y="173"/>
                      <a:pt x="51" y="173"/>
                      <a:pt x="51" y="173"/>
                    </a:cubicBezTo>
                    <a:lnTo>
                      <a:pt x="45" y="174"/>
                    </a:lnTo>
                    <a:close/>
                    <a:moveTo>
                      <a:pt x="94" y="169"/>
                    </a:moveTo>
                    <a:cubicBezTo>
                      <a:pt x="92" y="169"/>
                      <a:pt x="90" y="170"/>
                      <a:pt x="87" y="170"/>
                    </a:cubicBezTo>
                    <a:cubicBezTo>
                      <a:pt x="87" y="169"/>
                      <a:pt x="87" y="167"/>
                      <a:pt x="87" y="165"/>
                    </a:cubicBezTo>
                    <a:cubicBezTo>
                      <a:pt x="90" y="165"/>
                      <a:pt x="92" y="165"/>
                      <a:pt x="94" y="165"/>
                    </a:cubicBezTo>
                    <a:cubicBezTo>
                      <a:pt x="94" y="166"/>
                      <a:pt x="94" y="168"/>
                      <a:pt x="94" y="169"/>
                    </a:cubicBezTo>
                    <a:moveTo>
                      <a:pt x="80" y="170"/>
                    </a:moveTo>
                    <a:cubicBezTo>
                      <a:pt x="78" y="171"/>
                      <a:pt x="75" y="171"/>
                      <a:pt x="73" y="171"/>
                    </a:cubicBezTo>
                    <a:cubicBezTo>
                      <a:pt x="73" y="170"/>
                      <a:pt x="73" y="168"/>
                      <a:pt x="73" y="167"/>
                    </a:cubicBezTo>
                    <a:cubicBezTo>
                      <a:pt x="75" y="166"/>
                      <a:pt x="78" y="166"/>
                      <a:pt x="80" y="166"/>
                    </a:cubicBezTo>
                    <a:cubicBezTo>
                      <a:pt x="80" y="167"/>
                      <a:pt x="80" y="169"/>
                      <a:pt x="80" y="170"/>
                    </a:cubicBezTo>
                    <a:moveTo>
                      <a:pt x="66" y="171"/>
                    </a:moveTo>
                    <a:cubicBezTo>
                      <a:pt x="63" y="172"/>
                      <a:pt x="61" y="172"/>
                      <a:pt x="59" y="173"/>
                    </a:cubicBezTo>
                    <a:cubicBezTo>
                      <a:pt x="59" y="171"/>
                      <a:pt x="59" y="169"/>
                      <a:pt x="59" y="168"/>
                    </a:cubicBezTo>
                    <a:cubicBezTo>
                      <a:pt x="61" y="168"/>
                      <a:pt x="63" y="167"/>
                      <a:pt x="66" y="167"/>
                    </a:cubicBezTo>
                    <a:cubicBezTo>
                      <a:pt x="66" y="168"/>
                      <a:pt x="66" y="170"/>
                      <a:pt x="66" y="171"/>
                    </a:cubicBezTo>
                    <a:moveTo>
                      <a:pt x="562" y="250"/>
                    </a:moveTo>
                    <a:cubicBezTo>
                      <a:pt x="137" y="179"/>
                      <a:pt x="137" y="179"/>
                      <a:pt x="137" y="179"/>
                    </a:cubicBezTo>
                    <a:cubicBezTo>
                      <a:pt x="18" y="189"/>
                      <a:pt x="18" y="189"/>
                      <a:pt x="18" y="189"/>
                    </a:cubicBezTo>
                    <a:cubicBezTo>
                      <a:pt x="18" y="204"/>
                      <a:pt x="18" y="204"/>
                      <a:pt x="18" y="204"/>
                    </a:cubicBezTo>
                    <a:cubicBezTo>
                      <a:pt x="138" y="195"/>
                      <a:pt x="138" y="195"/>
                      <a:pt x="138" y="195"/>
                    </a:cubicBezTo>
                    <a:cubicBezTo>
                      <a:pt x="562" y="258"/>
                      <a:pt x="562" y="258"/>
                      <a:pt x="562" y="258"/>
                    </a:cubicBezTo>
                    <a:lnTo>
                      <a:pt x="562" y="25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pic>
        <p:nvPicPr>
          <p:cNvPr id="460" name="图片 459">
            <a:extLst>
              <a:ext uri="{FF2B5EF4-FFF2-40B4-BE49-F238E27FC236}">
                <a16:creationId xmlns="" xmlns:a16="http://schemas.microsoft.com/office/drawing/2014/main" id="{486FCC92-6A9B-4E88-A273-458D40E90F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859383"/>
            <a:ext cx="12192000" cy="1998294"/>
          </a:xfrm>
          <a:prstGeom prst="rect">
            <a:avLst/>
          </a:prstGeom>
        </p:spPr>
      </p:pic>
      <p:sp>
        <p:nvSpPr>
          <p:cNvPr id="461" name="Inhaltsplatzhalter 4">
            <a:extLst>
              <a:ext uri="{FF2B5EF4-FFF2-40B4-BE49-F238E27FC236}">
                <a16:creationId xmlns="" xmlns:a16="http://schemas.microsoft.com/office/drawing/2014/main" id="{B1A849FB-C397-4B76-9C92-020DCC472D46}"/>
              </a:ext>
            </a:extLst>
          </p:cNvPr>
          <p:cNvSpPr txBox="1"/>
          <p:nvPr/>
        </p:nvSpPr>
        <p:spPr>
          <a:xfrm>
            <a:off x="1720642" y="3732300"/>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守初心就要牢记根本宗旨，坚定理想信念。</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2" name="Inhaltsplatzhalter 4">
            <a:extLst>
              <a:ext uri="{FF2B5EF4-FFF2-40B4-BE49-F238E27FC236}">
                <a16:creationId xmlns="" xmlns:a16="http://schemas.microsoft.com/office/drawing/2014/main" id="{B6B0BBE2-4ECD-40BE-81A6-C3EE37996E2E}"/>
              </a:ext>
            </a:extLst>
          </p:cNvPr>
          <p:cNvSpPr txBox="1"/>
          <p:nvPr/>
        </p:nvSpPr>
        <p:spPr>
          <a:xfrm>
            <a:off x="5520357" y="3732300"/>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牢记人民对美好生活的向往就是我们的奋斗目标。</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3" name="Inhaltsplatzhalter 4">
            <a:extLst>
              <a:ext uri="{FF2B5EF4-FFF2-40B4-BE49-F238E27FC236}">
                <a16:creationId xmlns="" xmlns:a16="http://schemas.microsoft.com/office/drawing/2014/main" id="{04ED794B-4418-4DB4-88A1-4E1AB53B9211}"/>
              </a:ext>
            </a:extLst>
          </p:cNvPr>
          <p:cNvSpPr txBox="1"/>
          <p:nvPr/>
        </p:nvSpPr>
        <p:spPr>
          <a:xfrm>
            <a:off x="3626612" y="2321616"/>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守初心，就要牢记我们党全心全意为人民服务的根本。</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4" name="Inhaltsplatzhalter 4">
            <a:extLst>
              <a:ext uri="{FF2B5EF4-FFF2-40B4-BE49-F238E27FC236}">
                <a16:creationId xmlns="" xmlns:a16="http://schemas.microsoft.com/office/drawing/2014/main" id="{3E84B314-35A8-4835-833D-82B5AF848722}"/>
              </a:ext>
            </a:extLst>
          </p:cNvPr>
          <p:cNvSpPr txBox="1"/>
          <p:nvPr/>
        </p:nvSpPr>
        <p:spPr>
          <a:xfrm>
            <a:off x="7430866" y="2321616"/>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树牢群众观点，时刻不忘我们党来自人民、根植人民。</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5" name="Inhaltsplatzhalter 4">
            <a:extLst>
              <a:ext uri="{FF2B5EF4-FFF2-40B4-BE49-F238E27FC236}">
                <a16:creationId xmlns="" xmlns:a16="http://schemas.microsoft.com/office/drawing/2014/main" id="{33866471-2DB4-4201-A661-BC0709514352}"/>
              </a:ext>
            </a:extLst>
          </p:cNvPr>
          <p:cNvSpPr txBox="1"/>
          <p:nvPr/>
        </p:nvSpPr>
        <p:spPr>
          <a:xfrm>
            <a:off x="9336837" y="3732300"/>
            <a:ext cx="1133106" cy="580672"/>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永葆共产党人的政治本色，真正守好初心。</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672807520"/>
      </p:ext>
    </p:extLst>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1" accel="20000" decel="8000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outVertical)">
                                      <p:cBhvr>
                                        <p:cTn id="21" dur="500"/>
                                        <p:tgtEl>
                                          <p:spTgt spid="28"/>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2" presetClass="entr" presetSubtype="1" accel="20000" decel="8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16" presetClass="entr" presetSubtype="37"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outVertical)">
                                      <p:cBhvr>
                                        <p:cTn id="39" dur="500"/>
                                        <p:tgtEl>
                                          <p:spTgt spid="30"/>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2" presetClass="entr" presetSubtype="1" accel="20000" decel="8000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0-#ppt_h/2"/>
                                          </p:val>
                                        </p:tav>
                                        <p:tav tm="100000">
                                          <p:val>
                                            <p:strVal val="#ppt_y"/>
                                          </p:val>
                                        </p:tav>
                                      </p:tavLst>
                                    </p:anim>
                                  </p:childTnLst>
                                </p:cTn>
                              </p:par>
                            </p:childTnLst>
                          </p:cTn>
                        </p:par>
                        <p:par>
                          <p:cTn id="54" fill="hold">
                            <p:stCondLst>
                              <p:cond delay="4000"/>
                            </p:stCondLst>
                            <p:childTnLst>
                              <p:par>
                                <p:cTn id="55" presetID="16" presetClass="entr" presetSubtype="37"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outVertical)">
                                      <p:cBhvr>
                                        <p:cTn id="57" dur="500"/>
                                        <p:tgtEl>
                                          <p:spTgt spid="2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2" presetClass="entr" presetSubtype="1" accel="20000" decel="8000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16" presetClass="entr" presetSubtype="37"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arn(outVertical)">
                                      <p:cBhvr>
                                        <p:cTn id="75" dur="500"/>
                                        <p:tgtEl>
                                          <p:spTgt spid="31"/>
                                        </p:tgtEl>
                                      </p:cBhvr>
                                    </p:animEffect>
                                  </p:childTnLst>
                                </p:cTn>
                              </p:par>
                            </p:childTnLst>
                          </p:cTn>
                        </p:par>
                        <p:par>
                          <p:cTn id="76" fill="hold">
                            <p:stCondLst>
                              <p:cond delay="6000"/>
                            </p:stCondLst>
                            <p:childTnLst>
                              <p:par>
                                <p:cTn id="77" presetID="22" presetClass="entr" presetSubtype="4"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par>
                                <p:cTn id="86" presetID="2" presetClass="entr" presetSubtype="1" accel="20000" decel="8000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ppt_x"/>
                                          </p:val>
                                        </p:tav>
                                        <p:tav tm="100000">
                                          <p:val>
                                            <p:strVal val="#ppt_x"/>
                                          </p:val>
                                        </p:tav>
                                      </p:tavLst>
                                    </p:anim>
                                    <p:anim calcmode="lin" valueType="num">
                                      <p:cBhvr additive="base">
                                        <p:cTn id="89" dur="500" fill="hold"/>
                                        <p:tgtEl>
                                          <p:spTgt spid="25"/>
                                        </p:tgtEl>
                                        <p:attrNameLst>
                                          <p:attrName>ppt_y</p:attrName>
                                        </p:attrNameLst>
                                      </p:cBhvr>
                                      <p:tavLst>
                                        <p:tav tm="0">
                                          <p:val>
                                            <p:strVal val="0-#ppt_h/2"/>
                                          </p:val>
                                        </p:tav>
                                        <p:tav tm="100000">
                                          <p:val>
                                            <p:strVal val="#ppt_y"/>
                                          </p:val>
                                        </p:tav>
                                      </p:tavLst>
                                    </p:anim>
                                  </p:childTnLst>
                                </p:cTn>
                              </p:par>
                            </p:childTnLst>
                          </p:cTn>
                        </p:par>
                        <p:par>
                          <p:cTn id="90" fill="hold">
                            <p:stCondLst>
                              <p:cond delay="7000"/>
                            </p:stCondLst>
                            <p:childTnLst>
                              <p:par>
                                <p:cTn id="91" presetID="16" presetClass="entr" presetSubtype="37"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arn(outVertical)">
                                      <p:cBhvr>
                                        <p:cTn id="93" dur="500"/>
                                        <p:tgtEl>
                                          <p:spTgt spid="32"/>
                                        </p:tgtEl>
                                      </p:cBhvr>
                                    </p:animEffect>
                                  </p:childTnLst>
                                </p:cTn>
                              </p:par>
                              <p:par>
                                <p:cTn id="94" presetID="16" presetClass="entr" presetSubtype="37" fill="hold" grpId="0" nodeType="withEffect">
                                  <p:stCondLst>
                                    <p:cond delay="0"/>
                                  </p:stCondLst>
                                  <p:childTnLst>
                                    <p:set>
                                      <p:cBhvr>
                                        <p:cTn id="95" dur="1" fill="hold">
                                          <p:stCondLst>
                                            <p:cond delay="0"/>
                                          </p:stCondLst>
                                        </p:cTn>
                                        <p:tgtEl>
                                          <p:spTgt spid="461"/>
                                        </p:tgtEl>
                                        <p:attrNameLst>
                                          <p:attrName>style.visibility</p:attrName>
                                        </p:attrNameLst>
                                      </p:cBhvr>
                                      <p:to>
                                        <p:strVal val="visible"/>
                                      </p:to>
                                    </p:set>
                                    <p:animEffect transition="in" filter="barn(outVertical)">
                                      <p:cBhvr>
                                        <p:cTn id="96" dur="500"/>
                                        <p:tgtEl>
                                          <p:spTgt spid="461"/>
                                        </p:tgtEl>
                                      </p:cBhvr>
                                    </p:animEffect>
                                  </p:childTnLst>
                                </p:cTn>
                              </p:par>
                              <p:par>
                                <p:cTn id="97" presetID="16" presetClass="entr" presetSubtype="37" fill="hold" grpId="0" nodeType="withEffect">
                                  <p:stCondLst>
                                    <p:cond delay="0"/>
                                  </p:stCondLst>
                                  <p:childTnLst>
                                    <p:set>
                                      <p:cBhvr>
                                        <p:cTn id="98" dur="1" fill="hold">
                                          <p:stCondLst>
                                            <p:cond delay="0"/>
                                          </p:stCondLst>
                                        </p:cTn>
                                        <p:tgtEl>
                                          <p:spTgt spid="463"/>
                                        </p:tgtEl>
                                        <p:attrNameLst>
                                          <p:attrName>style.visibility</p:attrName>
                                        </p:attrNameLst>
                                      </p:cBhvr>
                                      <p:to>
                                        <p:strVal val="visible"/>
                                      </p:to>
                                    </p:set>
                                    <p:animEffect transition="in" filter="barn(outVertical)">
                                      <p:cBhvr>
                                        <p:cTn id="99" dur="500"/>
                                        <p:tgtEl>
                                          <p:spTgt spid="463"/>
                                        </p:tgtEl>
                                      </p:cBhvr>
                                    </p:animEffect>
                                  </p:childTnLst>
                                </p:cTn>
                              </p:par>
                              <p:par>
                                <p:cTn id="100" presetID="16" presetClass="entr" presetSubtype="37" fill="hold" grpId="0" nodeType="withEffect">
                                  <p:stCondLst>
                                    <p:cond delay="0"/>
                                  </p:stCondLst>
                                  <p:childTnLst>
                                    <p:set>
                                      <p:cBhvr>
                                        <p:cTn id="101" dur="1" fill="hold">
                                          <p:stCondLst>
                                            <p:cond delay="0"/>
                                          </p:stCondLst>
                                        </p:cTn>
                                        <p:tgtEl>
                                          <p:spTgt spid="462"/>
                                        </p:tgtEl>
                                        <p:attrNameLst>
                                          <p:attrName>style.visibility</p:attrName>
                                        </p:attrNameLst>
                                      </p:cBhvr>
                                      <p:to>
                                        <p:strVal val="visible"/>
                                      </p:to>
                                    </p:set>
                                    <p:animEffect transition="in" filter="barn(outVertical)">
                                      <p:cBhvr>
                                        <p:cTn id="102" dur="500"/>
                                        <p:tgtEl>
                                          <p:spTgt spid="462"/>
                                        </p:tgtEl>
                                      </p:cBhvr>
                                    </p:animEffect>
                                  </p:childTnLst>
                                </p:cTn>
                              </p:par>
                              <p:par>
                                <p:cTn id="103" presetID="16" presetClass="entr" presetSubtype="37" fill="hold" grpId="0" nodeType="withEffect">
                                  <p:stCondLst>
                                    <p:cond delay="0"/>
                                  </p:stCondLst>
                                  <p:childTnLst>
                                    <p:set>
                                      <p:cBhvr>
                                        <p:cTn id="104" dur="1" fill="hold">
                                          <p:stCondLst>
                                            <p:cond delay="0"/>
                                          </p:stCondLst>
                                        </p:cTn>
                                        <p:tgtEl>
                                          <p:spTgt spid="464"/>
                                        </p:tgtEl>
                                        <p:attrNameLst>
                                          <p:attrName>style.visibility</p:attrName>
                                        </p:attrNameLst>
                                      </p:cBhvr>
                                      <p:to>
                                        <p:strVal val="visible"/>
                                      </p:to>
                                    </p:set>
                                    <p:animEffect transition="in" filter="barn(outVertical)">
                                      <p:cBhvr>
                                        <p:cTn id="105" dur="500"/>
                                        <p:tgtEl>
                                          <p:spTgt spid="464"/>
                                        </p:tgtEl>
                                      </p:cBhvr>
                                    </p:animEffect>
                                  </p:childTnLst>
                                </p:cTn>
                              </p:par>
                              <p:par>
                                <p:cTn id="106" presetID="16" presetClass="entr" presetSubtype="37" fill="hold" grpId="0" nodeType="withEffect">
                                  <p:stCondLst>
                                    <p:cond delay="0"/>
                                  </p:stCondLst>
                                  <p:childTnLst>
                                    <p:set>
                                      <p:cBhvr>
                                        <p:cTn id="107" dur="1" fill="hold">
                                          <p:stCondLst>
                                            <p:cond delay="0"/>
                                          </p:stCondLst>
                                        </p:cTn>
                                        <p:tgtEl>
                                          <p:spTgt spid="465"/>
                                        </p:tgtEl>
                                        <p:attrNameLst>
                                          <p:attrName>style.visibility</p:attrName>
                                        </p:attrNameLst>
                                      </p:cBhvr>
                                      <p:to>
                                        <p:strVal val="visible"/>
                                      </p:to>
                                    </p:set>
                                    <p:animEffect transition="in" filter="barn(outVertical)">
                                      <p:cBhvr>
                                        <p:cTn id="108"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9" grpId="0" animBg="1"/>
      <p:bldP spid="20" grpId="0" animBg="1"/>
      <p:bldP spid="22" grpId="0" animBg="1"/>
      <p:bldP spid="23" grpId="0" animBg="1"/>
      <p:bldP spid="25" grpId="0" animBg="1"/>
      <p:bldP spid="26" grpId="0" animBg="1"/>
      <p:bldP spid="28" grpId="0"/>
      <p:bldP spid="29" grpId="0"/>
      <p:bldP spid="30" grpId="0"/>
      <p:bldP spid="31" grpId="0"/>
      <p:bldP spid="32" grpId="0"/>
      <p:bldP spid="461" grpId="0"/>
      <p:bldP spid="462" grpId="0"/>
      <p:bldP spid="463" grpId="0"/>
      <p:bldP spid="464" grpId="0"/>
      <p:bldP spid="4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275345" y="2178399"/>
            <a:ext cx="625642" cy="625642"/>
            <a:chOff x="1660358" y="1708484"/>
            <a:chExt cx="625642" cy="625642"/>
          </a:xfrm>
        </p:grpSpPr>
        <p:sp>
          <p:nvSpPr>
            <p:cNvPr id="16" name="圆角矩形 15"/>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01</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14" name="文本框 13"/>
          <p:cNvSpPr txBox="1"/>
          <p:nvPr/>
        </p:nvSpPr>
        <p:spPr>
          <a:xfrm>
            <a:off x="2025694" y="2509129"/>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担使命就要牢记职责使命，积极主动作为。忠诚履职、敢于担当，是共产党人不忘初心、牢记使命的具体体现。党员、干部要牢记我们党肩负的实现中华民族伟大复兴的历史使命。</a:t>
            </a:r>
          </a:p>
        </p:txBody>
      </p:sp>
      <p:sp>
        <p:nvSpPr>
          <p:cNvPr id="15" name="文本框 14"/>
          <p:cNvSpPr txBox="1"/>
          <p:nvPr/>
        </p:nvSpPr>
        <p:spPr>
          <a:xfrm>
            <a:off x="2025693" y="2028330"/>
            <a:ext cx="3845717"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19" name="组合 18"/>
          <p:cNvGrpSpPr/>
          <p:nvPr/>
        </p:nvGrpSpPr>
        <p:grpSpPr>
          <a:xfrm>
            <a:off x="6544595" y="2178399"/>
            <a:ext cx="625642" cy="625642"/>
            <a:chOff x="1660358" y="1708484"/>
            <a:chExt cx="625642" cy="625642"/>
          </a:xfrm>
        </p:grpSpPr>
        <p:sp>
          <p:nvSpPr>
            <p:cNvPr id="22" name="圆角矩形 21"/>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02</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20" name="文本框 19"/>
          <p:cNvSpPr txBox="1"/>
          <p:nvPr/>
        </p:nvSpPr>
        <p:spPr>
          <a:xfrm>
            <a:off x="7294944" y="2509129"/>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胸怀强烈的政治责任感、历史使命感，积极投身我们党统揽“四个伟大”的火热实践，认真履行岗位职责，以干事创业的实际行动体现初心和使命。勇于担当负责，积极主动作为。</a:t>
            </a:r>
          </a:p>
        </p:txBody>
      </p:sp>
      <p:sp>
        <p:nvSpPr>
          <p:cNvPr id="21" name="文本框 20"/>
          <p:cNvSpPr txBox="1"/>
          <p:nvPr/>
        </p:nvSpPr>
        <p:spPr>
          <a:xfrm>
            <a:off x="7294943" y="2028330"/>
            <a:ext cx="3196593"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25" name="组合 24"/>
          <p:cNvGrpSpPr/>
          <p:nvPr/>
        </p:nvGrpSpPr>
        <p:grpSpPr>
          <a:xfrm>
            <a:off x="1275345" y="4052387"/>
            <a:ext cx="625642" cy="625642"/>
            <a:chOff x="1660358" y="1708484"/>
            <a:chExt cx="625642" cy="625642"/>
          </a:xfrm>
        </p:grpSpPr>
        <p:sp>
          <p:nvSpPr>
            <p:cNvPr id="28" name="圆角矩形 27"/>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03</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26" name="文本框 25"/>
          <p:cNvSpPr txBox="1"/>
          <p:nvPr/>
        </p:nvSpPr>
        <p:spPr>
          <a:xfrm>
            <a:off x="2025694" y="4383117"/>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保持斗争精神，敢于直面风险挑战，以坚忍不拔的意志和无私无畏的勇气战胜前进道路上的一切艰难险阻。找差距就要高标准严要求，对照先进找问题。不忘初心、牢记使命，就要自觉对表对标。</a:t>
            </a:r>
          </a:p>
        </p:txBody>
      </p:sp>
      <p:sp>
        <p:nvSpPr>
          <p:cNvPr id="27" name="文本框 26"/>
          <p:cNvSpPr txBox="1"/>
          <p:nvPr/>
        </p:nvSpPr>
        <p:spPr>
          <a:xfrm>
            <a:off x="2025693" y="3902318"/>
            <a:ext cx="2995485"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31" name="组合 30"/>
          <p:cNvGrpSpPr/>
          <p:nvPr/>
        </p:nvGrpSpPr>
        <p:grpSpPr>
          <a:xfrm>
            <a:off x="6544595" y="4052387"/>
            <a:ext cx="625642" cy="625642"/>
            <a:chOff x="1660358" y="1708484"/>
            <a:chExt cx="625642" cy="625642"/>
          </a:xfrm>
        </p:grpSpPr>
        <p:sp>
          <p:nvSpPr>
            <p:cNvPr id="34" name="圆角矩形 33"/>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04</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32" name="文本框 31"/>
          <p:cNvSpPr txBox="1"/>
          <p:nvPr/>
        </p:nvSpPr>
        <p:spPr>
          <a:xfrm>
            <a:off x="7294944" y="4383117"/>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要对照习近平新时代中国特色社会主义思想和党中央决策部署，对照党章党规，对照人民群众新期待，对照先进典型、身边榜样，坚持高标准、严要求，有的放矢进行整改。</a:t>
            </a:r>
          </a:p>
        </p:txBody>
      </p:sp>
      <p:sp>
        <p:nvSpPr>
          <p:cNvPr id="33" name="文本框 32"/>
          <p:cNvSpPr txBox="1"/>
          <p:nvPr/>
        </p:nvSpPr>
        <p:spPr>
          <a:xfrm>
            <a:off x="7294944" y="3902318"/>
            <a:ext cx="3004088"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spTree>
    <p:extLst>
      <p:ext uri="{BB962C8B-B14F-4D97-AF65-F5344CB8AC3E}">
        <p14:creationId xmlns:p14="http://schemas.microsoft.com/office/powerpoint/2010/main" val="395662994"/>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1" grpId="0"/>
      <p:bldP spid="26" grpId="0"/>
      <p:bldP spid="27"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sp>
        <p:nvSpPr>
          <p:cNvPr id="13" name="圆角矩形 22">
            <a:extLst>
              <a:ext uri="{FF2B5EF4-FFF2-40B4-BE49-F238E27FC236}">
                <a16:creationId xmlns="" xmlns:a16="http://schemas.microsoft.com/office/drawing/2014/main" id="{FE017AAE-1520-475A-BBCC-216C4117F426}"/>
              </a:ext>
            </a:extLst>
          </p:cNvPr>
          <p:cNvSpPr/>
          <p:nvPr/>
        </p:nvSpPr>
        <p:spPr>
          <a:xfrm flipV="1">
            <a:off x="1571848" y="2381236"/>
            <a:ext cx="9048224"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a:extLst>
              <a:ext uri="{FF2B5EF4-FFF2-40B4-BE49-F238E27FC236}">
                <a16:creationId xmlns="" xmlns:a16="http://schemas.microsoft.com/office/drawing/2014/main" id="{8F932AC0-3931-41B7-AFA9-DE607610DD57}"/>
              </a:ext>
            </a:extLst>
          </p:cNvPr>
          <p:cNvSpPr/>
          <p:nvPr/>
        </p:nvSpPr>
        <p:spPr>
          <a:xfrm>
            <a:off x="1728591" y="2543239"/>
            <a:ext cx="8793271" cy="2677656"/>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牢记我们党全心全意为人民服务的根本宗旨，牢记人民对美好生活的向往就是我们的奋斗目标，始终把人民放在心中最高位置。要树牢群众观点，坚持群众路线，时刻不忘我们党来自人民、根植人民，永远不能脱离群众、轻视群众、漠视群众疾苦，切实解决好人民群众最关心最直接最现实的利益问题。守初心，就要坚定理想信念。有了坚定的理想信念，站位就高了，心胸就开阔了，就能坚持正确政治方向，永葆共产党人的政治本色，真正守好初心。坚定理想信念，就要深入学习马克思主义理论，特别是要深入学习贯彻习近平新时代中国特色社会主义思想，做到学思用贯通、知信行统一。</a:t>
            </a:r>
          </a:p>
        </p:txBody>
      </p:sp>
      <p:grpSp>
        <p:nvGrpSpPr>
          <p:cNvPr id="15" name="组合 14"/>
          <p:cNvGrpSpPr/>
          <p:nvPr/>
        </p:nvGrpSpPr>
        <p:grpSpPr>
          <a:xfrm>
            <a:off x="1571848" y="1672536"/>
            <a:ext cx="2683790" cy="447716"/>
            <a:chOff x="6111487" y="1721560"/>
            <a:chExt cx="2683790" cy="447716"/>
          </a:xfrm>
        </p:grpSpPr>
        <p:sp>
          <p:nvSpPr>
            <p:cNvPr id="17"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59">
              <a:extLst>
                <a:ext uri="{FF2B5EF4-FFF2-40B4-BE49-F238E27FC236}">
                  <a16:creationId xmlns="" xmlns:a16="http://schemas.microsoft.com/office/drawing/2014/main" id="{4CCAB53B-984A-40BB-8541-592FEB4E45E4}"/>
                </a:ext>
              </a:extLst>
            </p:cNvPr>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4" b="1" spc="300" dirty="0">
                  <a:solidFill>
                    <a:srgbClr val="D7271E"/>
                  </a:solidFill>
                  <a:latin typeface="微软雅黑" pitchFamily="34" charset="-122"/>
                  <a:ea typeface="微软雅黑" pitchFamily="34" charset="-122"/>
                </a:rPr>
                <a:t>坚定理想信念</a:t>
              </a:r>
            </a:p>
          </p:txBody>
        </p:sp>
      </p:grpSp>
    </p:spTree>
    <p:extLst>
      <p:ext uri="{BB962C8B-B14F-4D97-AF65-F5344CB8AC3E}">
        <p14:creationId xmlns:p14="http://schemas.microsoft.com/office/powerpoint/2010/main" val="3934112069"/>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忠诚履职，敢于担当</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04</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extLst>
      <p:ext uri="{BB962C8B-B14F-4D97-AF65-F5344CB8AC3E}">
        <p14:creationId xmlns:p14="http://schemas.microsoft.com/office/powerpoint/2010/main" val="1749370342"/>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grpSp>
        <p:nvGrpSpPr>
          <p:cNvPr id="19" name="组合 18">
            <a:extLst>
              <a:ext uri="{FF2B5EF4-FFF2-40B4-BE49-F238E27FC236}">
                <a16:creationId xmlns="" xmlns:a16="http://schemas.microsoft.com/office/drawing/2014/main" id="{CAB6BCB8-346D-45D3-B105-384D53AF6539}"/>
              </a:ext>
            </a:extLst>
          </p:cNvPr>
          <p:cNvGrpSpPr/>
          <p:nvPr/>
        </p:nvGrpSpPr>
        <p:grpSpPr>
          <a:xfrm>
            <a:off x="1511960" y="1524579"/>
            <a:ext cx="9168000" cy="3348000"/>
            <a:chOff x="1511960" y="1524579"/>
            <a:chExt cx="9168000" cy="3348000"/>
          </a:xfrm>
        </p:grpSpPr>
        <p:sp>
          <p:nvSpPr>
            <p:cNvPr id="20" name="圆角矩形 19"/>
            <p:cNvSpPr/>
            <p:nvPr/>
          </p:nvSpPr>
          <p:spPr>
            <a:xfrm>
              <a:off x="1571848" y="1576668"/>
              <a:ext cx="9048224" cy="3237748"/>
            </a:xfrm>
            <a:prstGeom prst="roundRect">
              <a:avLst>
                <a:gd name="adj" fmla="val 3843"/>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矩形 20">
              <a:extLst>
                <a:ext uri="{FF2B5EF4-FFF2-40B4-BE49-F238E27FC236}">
                  <a16:creationId xmlns="" xmlns:a16="http://schemas.microsoft.com/office/drawing/2014/main" id="{AB3A69B3-F3D6-4D5E-A9CA-D94F5BE70AC4}"/>
                </a:ext>
              </a:extLst>
            </p:cNvPr>
            <p:cNvSpPr/>
            <p:nvPr/>
          </p:nvSpPr>
          <p:spPr>
            <a:xfrm>
              <a:off x="1908278" y="1957494"/>
              <a:ext cx="8375820" cy="1456232"/>
            </a:xfrm>
            <a:prstGeom prst="rect">
              <a:avLst/>
            </a:prstGeom>
          </p:spPr>
          <p:txBody>
            <a:bodyPr wrap="square">
              <a:spAutoFit/>
            </a:bodyPr>
            <a:lstStyle/>
            <a:p>
              <a:pPr>
                <a:lnSpc>
                  <a:spcPct val="150000"/>
                </a:lnSpc>
              </a:pPr>
              <a:r>
                <a:rPr lang="zh-CN" altLang="en-US" sz="2050" spc="150" dirty="0">
                  <a:solidFill>
                    <a:srgbClr val="D7271E"/>
                  </a:solidFill>
                  <a:latin typeface="微软雅黑" panose="020B0503020204020204" pitchFamily="34" charset="-122"/>
                  <a:ea typeface="微软雅黑" panose="020B0503020204020204" pitchFamily="34" charset="-122"/>
                </a:rPr>
                <a:t>“初心”体现本质属性、价值追求，“使命”体现历史担当、奋斗目标。我们党的初心和使命，是党的先进性和纯洁性的集中体现，是激励一代代中国共产党人前赴后继、英勇奋斗的根本动力。</a:t>
              </a:r>
            </a:p>
          </p:txBody>
        </p:sp>
        <p:sp>
          <p:nvSpPr>
            <p:cNvPr id="22" name="圆角矩形 21"/>
            <p:cNvSpPr/>
            <p:nvPr/>
          </p:nvSpPr>
          <p:spPr>
            <a:xfrm>
              <a:off x="1511960" y="1524579"/>
              <a:ext cx="9168000" cy="3348000"/>
            </a:xfrm>
            <a:prstGeom prst="roundRect">
              <a:avLst>
                <a:gd name="adj" fmla="val 1898"/>
              </a:avLst>
            </a:prstGeom>
            <a:noFill/>
            <a:ln w="9525">
              <a:gradFill>
                <a:gsLst>
                  <a:gs pos="0">
                    <a:srgbClr val="FDE89D">
                      <a:alpha val="0"/>
                    </a:srgbClr>
                  </a:gs>
                  <a:gs pos="49000">
                    <a:srgbClr val="FDE89D">
                      <a:alpha val="58000"/>
                    </a:srgbClr>
                  </a:gs>
                  <a:gs pos="100000">
                    <a:srgbClr val="FDE89D">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矩形 22">
              <a:extLst>
                <a:ext uri="{FF2B5EF4-FFF2-40B4-BE49-F238E27FC236}">
                  <a16:creationId xmlns="" xmlns:a16="http://schemas.microsoft.com/office/drawing/2014/main" id="{AB3A69B3-F3D6-4D5E-A9CA-D94F5BE70AC4}"/>
                </a:ext>
              </a:extLst>
            </p:cNvPr>
            <p:cNvSpPr/>
            <p:nvPr/>
          </p:nvSpPr>
          <p:spPr>
            <a:xfrm>
              <a:off x="1908278" y="3896599"/>
              <a:ext cx="8201668" cy="527388"/>
            </a:xfrm>
            <a:prstGeom prst="rect">
              <a:avLst/>
            </a:prstGeom>
          </p:spPr>
          <p:txBody>
            <a:bodyPr wrap="square">
              <a:spAutoFit/>
            </a:bodyPr>
            <a:lstStyle/>
            <a:p>
              <a:pPr>
                <a:lnSpc>
                  <a:spcPct val="130000"/>
                </a:lnSpc>
              </a:pPr>
              <a:r>
                <a:rPr lang="zh-CN" altLang="en-US" sz="2400" spc="-150" dirty="0">
                  <a:solidFill>
                    <a:srgbClr val="D7271E"/>
                  </a:solidFill>
                  <a:latin typeface="义启粗黑体" panose="02000800000000000000" pitchFamily="2" charset="-128"/>
                  <a:ea typeface="义启粗黑体" panose="02000800000000000000" pitchFamily="2" charset="-128"/>
                </a:rPr>
                <a:t>不忘初心再出发 牢记使命勇担当</a:t>
              </a:r>
            </a:p>
          </p:txBody>
        </p:sp>
        <p:cxnSp>
          <p:nvCxnSpPr>
            <p:cNvPr id="24" name="直接连接符 23"/>
            <p:cNvCxnSpPr/>
            <p:nvPr/>
          </p:nvCxnSpPr>
          <p:spPr>
            <a:xfrm>
              <a:off x="2031695" y="3815342"/>
              <a:ext cx="360000" cy="0"/>
            </a:xfrm>
            <a:prstGeom prst="line">
              <a:avLst/>
            </a:prstGeom>
            <a:ln w="44450">
              <a:solidFill>
                <a:srgbClr val="D7271E"/>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06087" y="3455419"/>
            <a:ext cx="4529894" cy="2931948"/>
          </a:xfrm>
          <a:prstGeom prst="rect">
            <a:avLst/>
          </a:prstGeom>
        </p:spPr>
      </p:pic>
      <p:pic>
        <p:nvPicPr>
          <p:cNvPr id="4" name="图片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sp>
        <p:nvSpPr>
          <p:cNvPr id="7" name="矩形 6">
            <a:extLst>
              <a:ext uri="{FF2B5EF4-FFF2-40B4-BE49-F238E27FC236}">
                <a16:creationId xmlns="" xmlns:a16="http://schemas.microsoft.com/office/drawing/2014/main" id="{29EF2EC5-EE7F-4874-BF62-4A5449E0A99B}"/>
              </a:ext>
            </a:extLst>
          </p:cNvPr>
          <p:cNvSpPr/>
          <p:nvPr/>
        </p:nvSpPr>
        <p:spPr>
          <a:xfrm>
            <a:off x="4851178" y="355854"/>
            <a:ext cx="2514068"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前  言</a:t>
            </a:r>
          </a:p>
        </p:txBody>
      </p:sp>
      <p:grpSp>
        <p:nvGrpSpPr>
          <p:cNvPr id="9"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7347084" y="487371"/>
            <a:ext cx="607778" cy="337494"/>
            <a:chOff x="2" y="-28"/>
            <a:chExt cx="8111" cy="4504"/>
          </a:xfrm>
          <a:gradFill>
            <a:gsLst>
              <a:gs pos="5000">
                <a:srgbClr val="F16C06"/>
              </a:gs>
              <a:gs pos="68000">
                <a:srgbClr val="DF2417"/>
              </a:gs>
            </a:gsLst>
            <a:lin ang="2700000" scaled="1"/>
          </a:gradFill>
        </p:grpSpPr>
        <p:sp>
          <p:nvSpPr>
            <p:cNvPr id="11"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2"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0" name="直接连接符 9">
            <a:extLst>
              <a:ext uri="{FF2B5EF4-FFF2-40B4-BE49-F238E27FC236}">
                <a16:creationId xmlns="" xmlns:a16="http://schemas.microsoft.com/office/drawing/2014/main" id="{1E469B4E-B484-4911-BB03-741DF9228068}"/>
              </a:ext>
            </a:extLst>
          </p:cNvPr>
          <p:cNvCxnSpPr>
            <a:cxnSpLocks/>
          </p:cNvCxnSpPr>
          <p:nvPr/>
        </p:nvCxnSpPr>
        <p:spPr>
          <a:xfrm>
            <a:off x="7942647" y="670351"/>
            <a:ext cx="319725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4"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4231186" y="487371"/>
            <a:ext cx="607778" cy="337494"/>
            <a:chOff x="2" y="-28"/>
            <a:chExt cx="8111" cy="4504"/>
          </a:xfrm>
          <a:gradFill>
            <a:gsLst>
              <a:gs pos="5000">
                <a:srgbClr val="F16C06"/>
              </a:gs>
              <a:gs pos="68000">
                <a:srgbClr val="DF2417"/>
              </a:gs>
            </a:gsLst>
            <a:lin ang="2700000" scaled="1"/>
          </a:gradFill>
        </p:grpSpPr>
        <p:sp>
          <p:nvSpPr>
            <p:cNvPr id="16"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7"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5" name="直接连接符 14">
            <a:extLst>
              <a:ext uri="{FF2B5EF4-FFF2-40B4-BE49-F238E27FC236}">
                <a16:creationId xmlns="" xmlns:a16="http://schemas.microsoft.com/office/drawing/2014/main" id="{7766579E-031E-457A-A881-F8C8FC2FEED3}"/>
              </a:ext>
            </a:extLst>
          </p:cNvPr>
          <p:cNvCxnSpPr>
            <a:cxnSpLocks/>
          </p:cNvCxnSpPr>
          <p:nvPr/>
        </p:nvCxnSpPr>
        <p:spPr>
          <a:xfrm flipH="1">
            <a:off x="1046150" y="670351"/>
            <a:ext cx="319725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078027" y="5264458"/>
            <a:ext cx="1828060" cy="261610"/>
          </a:xfrm>
          <a:prstGeom prst="rect">
            <a:avLst/>
          </a:prstGeom>
          <a:noFill/>
        </p:spPr>
        <p:txBody>
          <a:bodyPr wrap="square" rtlCol="0">
            <a:spAutoFit/>
          </a:bodyPr>
          <a:lstStyle/>
          <a:p>
            <a:r>
              <a:rPr lang="en-US" altLang="zh-CN" sz="1100" dirty="0">
                <a:solidFill>
                  <a:srgbClr val="F2F3F7"/>
                </a:solidFill>
              </a:rPr>
              <a:t>https://www.ypppt.com/</a:t>
            </a:r>
            <a:endParaRPr lang="zh-CN" altLang="en-US" sz="1100" dirty="0">
              <a:solidFill>
                <a:srgbClr val="F2F3F7"/>
              </a:solidFill>
            </a:endParaRPr>
          </a:p>
        </p:txBody>
      </p:sp>
    </p:spTree>
    <p:extLst>
      <p:ext uri="{BB962C8B-B14F-4D97-AF65-F5344CB8AC3E}">
        <p14:creationId xmlns:p14="http://schemas.microsoft.com/office/powerpoint/2010/main" val="3576471649"/>
      </p:ext>
    </p:extLst>
  </p:cSld>
  <p:clrMapOvr>
    <a:masterClrMapping/>
  </p:clrMapOvr>
  <mc:AlternateContent xmlns:mc="http://schemas.openxmlformats.org/markup-compatibility/2006" xmlns:p14="http://schemas.microsoft.com/office/powerpoint/2010/main">
    <mc:Choice Requires="p14">
      <p:transition spd="slow" p14:dur="2000" advClick="0" advTm="4000">
        <p14:revea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11487" y="1817816"/>
            <a:ext cx="4656775" cy="1086148"/>
            <a:chOff x="6111487" y="1721560"/>
            <a:chExt cx="4656775" cy="1086148"/>
          </a:xfrm>
        </p:grpSpPr>
        <p:sp>
          <p:nvSpPr>
            <p:cNvPr id="13" name="Rectangle 2"/>
            <p:cNvSpPr>
              <a:spLocks noChangeArrowheads="1"/>
            </p:cNvSpPr>
            <p:nvPr/>
          </p:nvSpPr>
          <p:spPr bwMode="auto">
            <a:xfrm>
              <a:off x="6111487" y="2274870"/>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 xmlns:a16="http://schemas.microsoft.com/office/drawing/2014/main" id="{4CCAB53B-984A-40BB-8541-592FEB4E45E4}"/>
                </a:ext>
              </a:extLst>
            </p:cNvPr>
            <p:cNvSpPr txBox="1"/>
            <p:nvPr/>
          </p:nvSpPr>
          <p:spPr>
            <a:xfrm>
              <a:off x="6229399" y="1790855"/>
              <a:ext cx="2708345"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grpSp>
        <p:nvGrpSpPr>
          <p:cNvPr id="27" name="组合 26"/>
          <p:cNvGrpSpPr/>
          <p:nvPr/>
        </p:nvGrpSpPr>
        <p:grpSpPr>
          <a:xfrm>
            <a:off x="6111487" y="4780170"/>
            <a:ext cx="4656775" cy="1086148"/>
            <a:chOff x="6111487" y="4984704"/>
            <a:chExt cx="4656775" cy="1086148"/>
          </a:xfrm>
        </p:grpSpPr>
        <p:sp>
          <p:nvSpPr>
            <p:cNvPr id="17" name="Rectangle 2"/>
            <p:cNvSpPr>
              <a:spLocks noChangeArrowheads="1"/>
            </p:cNvSpPr>
            <p:nvPr/>
          </p:nvSpPr>
          <p:spPr bwMode="auto">
            <a:xfrm>
              <a:off x="6111487" y="5538014"/>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6111487" y="4984704"/>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59">
              <a:extLst>
                <a:ext uri="{FF2B5EF4-FFF2-40B4-BE49-F238E27FC236}">
                  <a16:creationId xmlns="" xmlns:a16="http://schemas.microsoft.com/office/drawing/2014/main" id="{4CCAB53B-984A-40BB-8541-592FEB4E45E4}"/>
                </a:ext>
              </a:extLst>
            </p:cNvPr>
            <p:cNvSpPr txBox="1"/>
            <p:nvPr/>
          </p:nvSpPr>
          <p:spPr>
            <a:xfrm>
              <a:off x="6213358" y="5053999"/>
              <a:ext cx="2676260"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grpSp>
        <p:nvGrpSpPr>
          <p:cNvPr id="28" name="组合 27"/>
          <p:cNvGrpSpPr/>
          <p:nvPr/>
        </p:nvGrpSpPr>
        <p:grpSpPr>
          <a:xfrm>
            <a:off x="6111487" y="3298993"/>
            <a:ext cx="4656775" cy="1086148"/>
            <a:chOff x="6111487" y="3353132"/>
            <a:chExt cx="4656775" cy="1086148"/>
          </a:xfrm>
        </p:grpSpPr>
        <p:sp>
          <p:nvSpPr>
            <p:cNvPr id="23" name="Rectangle 2"/>
            <p:cNvSpPr>
              <a:spLocks noChangeArrowheads="1"/>
            </p:cNvSpPr>
            <p:nvPr/>
          </p:nvSpPr>
          <p:spPr bwMode="auto">
            <a:xfrm>
              <a:off x="6111487" y="3906442"/>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6111487" y="3353132"/>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59">
              <a:extLst>
                <a:ext uri="{FF2B5EF4-FFF2-40B4-BE49-F238E27FC236}">
                  <a16:creationId xmlns="" xmlns:a16="http://schemas.microsoft.com/office/drawing/2014/main" id="{4CCAB53B-984A-40BB-8541-592FEB4E45E4}"/>
                </a:ext>
              </a:extLst>
            </p:cNvPr>
            <p:cNvSpPr txBox="1"/>
            <p:nvPr/>
          </p:nvSpPr>
          <p:spPr>
            <a:xfrm>
              <a:off x="6213357" y="3422427"/>
              <a:ext cx="2798299"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pic>
        <p:nvPicPr>
          <p:cNvPr id="32" name="图片 3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1691" y="1167869"/>
            <a:ext cx="5498752" cy="5157679"/>
          </a:xfrm>
          <a:prstGeom prst="rect">
            <a:avLst/>
          </a:prstGeom>
        </p:spPr>
      </p:pic>
    </p:spTree>
    <p:extLst>
      <p:ext uri="{BB962C8B-B14F-4D97-AF65-F5344CB8AC3E}">
        <p14:creationId xmlns:p14="http://schemas.microsoft.com/office/powerpoint/2010/main"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cxnSp>
        <p:nvCxnSpPr>
          <p:cNvPr id="13" name="Straight Connector 4">
            <a:extLst>
              <a:ext uri="{FF2B5EF4-FFF2-40B4-BE49-F238E27FC236}">
                <a16:creationId xmlns="" xmlns:a16="http://schemas.microsoft.com/office/drawing/2014/main" id="{9E8AEAD6-A203-47B7-8E98-F080232F198C}"/>
              </a:ext>
            </a:extLst>
          </p:cNvPr>
          <p:cNvCxnSpPr/>
          <p:nvPr/>
        </p:nvCxnSpPr>
        <p:spPr>
          <a:xfrm>
            <a:off x="1181100" y="4429322"/>
            <a:ext cx="9829800" cy="0"/>
          </a:xfrm>
          <a:prstGeom prst="line">
            <a:avLst/>
          </a:prstGeom>
          <a:ln w="28575">
            <a:solidFill>
              <a:srgbClr val="FBCB78"/>
            </a:solidFill>
          </a:ln>
        </p:spPr>
        <p:style>
          <a:lnRef idx="1">
            <a:schemeClr val="accent1"/>
          </a:lnRef>
          <a:fillRef idx="0">
            <a:schemeClr val="accent1"/>
          </a:fillRef>
          <a:effectRef idx="0">
            <a:schemeClr val="accent1"/>
          </a:effectRef>
          <a:fontRef idx="minor">
            <a:schemeClr val="tx1"/>
          </a:fontRef>
        </p:style>
      </p:cxnSp>
      <p:sp>
        <p:nvSpPr>
          <p:cNvPr id="14" name="Oval 2048">
            <a:extLst>
              <a:ext uri="{FF2B5EF4-FFF2-40B4-BE49-F238E27FC236}">
                <a16:creationId xmlns="" xmlns:a16="http://schemas.microsoft.com/office/drawing/2014/main" id="{366CEA83-EC3E-4E70-B604-72A3C51516FE}"/>
              </a:ext>
            </a:extLst>
          </p:cNvPr>
          <p:cNvSpPr/>
          <p:nvPr/>
        </p:nvSpPr>
        <p:spPr>
          <a:xfrm>
            <a:off x="1911348"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2016</a:t>
            </a:r>
          </a:p>
        </p:txBody>
      </p:sp>
      <p:sp>
        <p:nvSpPr>
          <p:cNvPr id="15" name="Freeform 5">
            <a:extLst>
              <a:ext uri="{FF2B5EF4-FFF2-40B4-BE49-F238E27FC236}">
                <a16:creationId xmlns="" xmlns:a16="http://schemas.microsoft.com/office/drawing/2014/main" id="{07CBBF8A-998D-4B23-90A3-6A25751D4FA3}"/>
              </a:ext>
            </a:extLst>
          </p:cNvPr>
          <p:cNvSpPr/>
          <p:nvPr/>
        </p:nvSpPr>
        <p:spPr bwMode="auto">
          <a:xfrm>
            <a:off x="1432558"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6" name="Freeform 6">
            <a:extLst>
              <a:ext uri="{FF2B5EF4-FFF2-40B4-BE49-F238E27FC236}">
                <a16:creationId xmlns="" xmlns:a16="http://schemas.microsoft.com/office/drawing/2014/main" id="{29E938FB-C7CD-4E5C-B431-8B2E9313DA24}"/>
              </a:ext>
            </a:extLst>
          </p:cNvPr>
          <p:cNvSpPr/>
          <p:nvPr/>
        </p:nvSpPr>
        <p:spPr bwMode="auto">
          <a:xfrm>
            <a:off x="1561146"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7" name="Freeform 7">
            <a:extLst>
              <a:ext uri="{FF2B5EF4-FFF2-40B4-BE49-F238E27FC236}">
                <a16:creationId xmlns="" xmlns:a16="http://schemas.microsoft.com/office/drawing/2014/main" id="{D12118B8-01FD-4D13-94DD-79B9D2AA98D2}"/>
              </a:ext>
            </a:extLst>
          </p:cNvPr>
          <p:cNvSpPr/>
          <p:nvPr/>
        </p:nvSpPr>
        <p:spPr bwMode="auto">
          <a:xfrm>
            <a:off x="2900996"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8" name="Freeform 8">
            <a:extLst>
              <a:ext uri="{FF2B5EF4-FFF2-40B4-BE49-F238E27FC236}">
                <a16:creationId xmlns="" xmlns:a16="http://schemas.microsoft.com/office/drawing/2014/main" id="{065EEF34-27EF-4D97-A594-48EA3B857473}"/>
              </a:ext>
            </a:extLst>
          </p:cNvPr>
          <p:cNvSpPr/>
          <p:nvPr/>
        </p:nvSpPr>
        <p:spPr bwMode="auto">
          <a:xfrm>
            <a:off x="1548446"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9" name="Freeform 9">
            <a:extLst>
              <a:ext uri="{FF2B5EF4-FFF2-40B4-BE49-F238E27FC236}">
                <a16:creationId xmlns="" xmlns:a16="http://schemas.microsoft.com/office/drawing/2014/main" id="{1D1CBA8D-63E9-46F1-94F8-A9BB4D87D92B}"/>
              </a:ext>
            </a:extLst>
          </p:cNvPr>
          <p:cNvSpPr/>
          <p:nvPr/>
        </p:nvSpPr>
        <p:spPr bwMode="auto">
          <a:xfrm>
            <a:off x="1769108"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0" name="Freeform 10">
            <a:extLst>
              <a:ext uri="{FF2B5EF4-FFF2-40B4-BE49-F238E27FC236}">
                <a16:creationId xmlns="" xmlns:a16="http://schemas.microsoft.com/office/drawing/2014/main" id="{BFBA0DDA-144E-4352-A6E3-41075F21F0C4}"/>
              </a:ext>
            </a:extLst>
          </p:cNvPr>
          <p:cNvSpPr/>
          <p:nvPr/>
        </p:nvSpPr>
        <p:spPr bwMode="auto">
          <a:xfrm>
            <a:off x="2777171"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1" name="Freeform 11">
            <a:extLst>
              <a:ext uri="{FF2B5EF4-FFF2-40B4-BE49-F238E27FC236}">
                <a16:creationId xmlns="" xmlns:a16="http://schemas.microsoft.com/office/drawing/2014/main" id="{6848AD4E-A5CF-4DE5-91E8-3869306AB53F}"/>
              </a:ext>
            </a:extLst>
          </p:cNvPr>
          <p:cNvSpPr/>
          <p:nvPr/>
        </p:nvSpPr>
        <p:spPr bwMode="auto">
          <a:xfrm>
            <a:off x="2591433"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2" name="Freeform 12">
            <a:extLst>
              <a:ext uri="{FF2B5EF4-FFF2-40B4-BE49-F238E27FC236}">
                <a16:creationId xmlns="" xmlns:a16="http://schemas.microsoft.com/office/drawing/2014/main" id="{B60000EE-8705-4D67-8AD7-C10C18A640FE}"/>
              </a:ext>
            </a:extLst>
          </p:cNvPr>
          <p:cNvSpPr/>
          <p:nvPr/>
        </p:nvSpPr>
        <p:spPr bwMode="auto">
          <a:xfrm>
            <a:off x="2377121"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3" name="Freeform 13">
            <a:extLst>
              <a:ext uri="{FF2B5EF4-FFF2-40B4-BE49-F238E27FC236}">
                <a16:creationId xmlns="" xmlns:a16="http://schemas.microsoft.com/office/drawing/2014/main" id="{0EF75BD8-ABC3-4884-86BB-BC36610B0C2A}"/>
              </a:ext>
            </a:extLst>
          </p:cNvPr>
          <p:cNvSpPr/>
          <p:nvPr/>
        </p:nvSpPr>
        <p:spPr bwMode="auto">
          <a:xfrm>
            <a:off x="2007233"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4" name="Freeform 14">
            <a:extLst>
              <a:ext uri="{FF2B5EF4-FFF2-40B4-BE49-F238E27FC236}">
                <a16:creationId xmlns="" xmlns:a16="http://schemas.microsoft.com/office/drawing/2014/main" id="{8255DE3D-1609-41DD-866A-FAA31BC782A9}"/>
              </a:ext>
            </a:extLst>
          </p:cNvPr>
          <p:cNvSpPr/>
          <p:nvPr/>
        </p:nvSpPr>
        <p:spPr bwMode="auto">
          <a:xfrm>
            <a:off x="2178683"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6" name="Rectangle 106">
            <a:extLst>
              <a:ext uri="{FF2B5EF4-FFF2-40B4-BE49-F238E27FC236}">
                <a16:creationId xmlns="" xmlns:a16="http://schemas.microsoft.com/office/drawing/2014/main" id="{E083EE0A-6AAB-4553-8134-DC25F74E6658}"/>
              </a:ext>
            </a:extLst>
          </p:cNvPr>
          <p:cNvSpPr/>
          <p:nvPr/>
        </p:nvSpPr>
        <p:spPr>
          <a:xfrm>
            <a:off x="1601038"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Oval 107">
            <a:extLst>
              <a:ext uri="{FF2B5EF4-FFF2-40B4-BE49-F238E27FC236}">
                <a16:creationId xmlns="" xmlns:a16="http://schemas.microsoft.com/office/drawing/2014/main" id="{B058D5DD-4123-4FE8-81BF-DF286E8E82E7}"/>
              </a:ext>
            </a:extLst>
          </p:cNvPr>
          <p:cNvSpPr/>
          <p:nvPr/>
        </p:nvSpPr>
        <p:spPr>
          <a:xfrm>
            <a:off x="4372132"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2017</a:t>
            </a:r>
          </a:p>
        </p:txBody>
      </p:sp>
      <p:sp>
        <p:nvSpPr>
          <p:cNvPr id="28" name="Freeform 5">
            <a:extLst>
              <a:ext uri="{FF2B5EF4-FFF2-40B4-BE49-F238E27FC236}">
                <a16:creationId xmlns="" xmlns:a16="http://schemas.microsoft.com/office/drawing/2014/main" id="{33E4B57F-2414-43D6-8869-CD186944BC04}"/>
              </a:ext>
            </a:extLst>
          </p:cNvPr>
          <p:cNvSpPr/>
          <p:nvPr/>
        </p:nvSpPr>
        <p:spPr bwMode="auto">
          <a:xfrm>
            <a:off x="3893342"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9" name="Freeform 6">
            <a:extLst>
              <a:ext uri="{FF2B5EF4-FFF2-40B4-BE49-F238E27FC236}">
                <a16:creationId xmlns="" xmlns:a16="http://schemas.microsoft.com/office/drawing/2014/main" id="{F87DF6CE-7FEF-4F6E-B062-2C1C0C47C53C}"/>
              </a:ext>
            </a:extLst>
          </p:cNvPr>
          <p:cNvSpPr/>
          <p:nvPr/>
        </p:nvSpPr>
        <p:spPr bwMode="auto">
          <a:xfrm>
            <a:off x="4021930"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0" name="Freeform 7">
            <a:extLst>
              <a:ext uri="{FF2B5EF4-FFF2-40B4-BE49-F238E27FC236}">
                <a16:creationId xmlns="" xmlns:a16="http://schemas.microsoft.com/office/drawing/2014/main" id="{A763E760-2109-40DA-888A-97E3B289C5C9}"/>
              </a:ext>
            </a:extLst>
          </p:cNvPr>
          <p:cNvSpPr/>
          <p:nvPr/>
        </p:nvSpPr>
        <p:spPr bwMode="auto">
          <a:xfrm>
            <a:off x="5361780"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1" name="Freeform 8">
            <a:extLst>
              <a:ext uri="{FF2B5EF4-FFF2-40B4-BE49-F238E27FC236}">
                <a16:creationId xmlns="" xmlns:a16="http://schemas.microsoft.com/office/drawing/2014/main" id="{6C4EC263-4282-43B6-9B48-33EE4A40639F}"/>
              </a:ext>
            </a:extLst>
          </p:cNvPr>
          <p:cNvSpPr/>
          <p:nvPr/>
        </p:nvSpPr>
        <p:spPr bwMode="auto">
          <a:xfrm>
            <a:off x="4009230"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2" name="Freeform 9">
            <a:extLst>
              <a:ext uri="{FF2B5EF4-FFF2-40B4-BE49-F238E27FC236}">
                <a16:creationId xmlns="" xmlns:a16="http://schemas.microsoft.com/office/drawing/2014/main" id="{48B1FB42-BE75-4BF7-9893-80E0BE84A4D9}"/>
              </a:ext>
            </a:extLst>
          </p:cNvPr>
          <p:cNvSpPr/>
          <p:nvPr/>
        </p:nvSpPr>
        <p:spPr bwMode="auto">
          <a:xfrm>
            <a:off x="4229892"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3" name="Freeform 10">
            <a:extLst>
              <a:ext uri="{FF2B5EF4-FFF2-40B4-BE49-F238E27FC236}">
                <a16:creationId xmlns="" xmlns:a16="http://schemas.microsoft.com/office/drawing/2014/main" id="{5037CCEF-77B4-4EA2-B8BF-2E8DCB2FCE2E}"/>
              </a:ext>
            </a:extLst>
          </p:cNvPr>
          <p:cNvSpPr/>
          <p:nvPr/>
        </p:nvSpPr>
        <p:spPr bwMode="auto">
          <a:xfrm>
            <a:off x="5237955"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4" name="Freeform 11">
            <a:extLst>
              <a:ext uri="{FF2B5EF4-FFF2-40B4-BE49-F238E27FC236}">
                <a16:creationId xmlns="" xmlns:a16="http://schemas.microsoft.com/office/drawing/2014/main" id="{9ED8E0AC-5451-4BBB-82BE-2202C24DAC51}"/>
              </a:ext>
            </a:extLst>
          </p:cNvPr>
          <p:cNvSpPr/>
          <p:nvPr/>
        </p:nvSpPr>
        <p:spPr bwMode="auto">
          <a:xfrm>
            <a:off x="5052217"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5" name="Freeform 12">
            <a:extLst>
              <a:ext uri="{FF2B5EF4-FFF2-40B4-BE49-F238E27FC236}">
                <a16:creationId xmlns="" xmlns:a16="http://schemas.microsoft.com/office/drawing/2014/main" id="{35C7E3ED-69C7-4566-A7D0-A1AAC8757629}"/>
              </a:ext>
            </a:extLst>
          </p:cNvPr>
          <p:cNvSpPr/>
          <p:nvPr/>
        </p:nvSpPr>
        <p:spPr bwMode="auto">
          <a:xfrm>
            <a:off x="4837905"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6" name="Freeform 13">
            <a:extLst>
              <a:ext uri="{FF2B5EF4-FFF2-40B4-BE49-F238E27FC236}">
                <a16:creationId xmlns="" xmlns:a16="http://schemas.microsoft.com/office/drawing/2014/main" id="{826E4DC1-91EB-4D3E-8714-83DAA957B900}"/>
              </a:ext>
            </a:extLst>
          </p:cNvPr>
          <p:cNvSpPr/>
          <p:nvPr/>
        </p:nvSpPr>
        <p:spPr bwMode="auto">
          <a:xfrm>
            <a:off x="4468017"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7" name="Freeform 14">
            <a:extLst>
              <a:ext uri="{FF2B5EF4-FFF2-40B4-BE49-F238E27FC236}">
                <a16:creationId xmlns="" xmlns:a16="http://schemas.microsoft.com/office/drawing/2014/main" id="{56FC794E-54A6-4686-ADE6-DB16CAA7C0FD}"/>
              </a:ext>
            </a:extLst>
          </p:cNvPr>
          <p:cNvSpPr/>
          <p:nvPr/>
        </p:nvSpPr>
        <p:spPr bwMode="auto">
          <a:xfrm>
            <a:off x="4639467"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9" name="Rectangle 122">
            <a:extLst>
              <a:ext uri="{FF2B5EF4-FFF2-40B4-BE49-F238E27FC236}">
                <a16:creationId xmlns="" xmlns:a16="http://schemas.microsoft.com/office/drawing/2014/main" id="{4087BCED-AA30-4F75-952D-9D6EC21F27E0}"/>
              </a:ext>
            </a:extLst>
          </p:cNvPr>
          <p:cNvSpPr/>
          <p:nvPr/>
        </p:nvSpPr>
        <p:spPr>
          <a:xfrm>
            <a:off x="4061822"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p>
        </p:txBody>
      </p:sp>
      <p:sp>
        <p:nvSpPr>
          <p:cNvPr id="40" name="Oval 123">
            <a:extLst>
              <a:ext uri="{FF2B5EF4-FFF2-40B4-BE49-F238E27FC236}">
                <a16:creationId xmlns="" xmlns:a16="http://schemas.microsoft.com/office/drawing/2014/main" id="{4675F8B9-2930-4FA2-9B64-09AEC0BCC529}"/>
              </a:ext>
            </a:extLst>
          </p:cNvPr>
          <p:cNvSpPr/>
          <p:nvPr/>
        </p:nvSpPr>
        <p:spPr>
          <a:xfrm>
            <a:off x="6831804" y="396324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2018</a:t>
            </a:r>
          </a:p>
        </p:txBody>
      </p:sp>
      <p:sp>
        <p:nvSpPr>
          <p:cNvPr id="41" name="Freeform 5">
            <a:extLst>
              <a:ext uri="{FF2B5EF4-FFF2-40B4-BE49-F238E27FC236}">
                <a16:creationId xmlns="" xmlns:a16="http://schemas.microsoft.com/office/drawing/2014/main" id="{0774D84A-F560-4ECC-BDAF-3795BABEA1D8}"/>
              </a:ext>
            </a:extLst>
          </p:cNvPr>
          <p:cNvSpPr/>
          <p:nvPr/>
        </p:nvSpPr>
        <p:spPr bwMode="auto">
          <a:xfrm>
            <a:off x="6353014" y="1780437"/>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2" name="Freeform 6">
            <a:extLst>
              <a:ext uri="{FF2B5EF4-FFF2-40B4-BE49-F238E27FC236}">
                <a16:creationId xmlns="" xmlns:a16="http://schemas.microsoft.com/office/drawing/2014/main" id="{30BB6E6C-91AC-4F25-90AB-98935EF0C356}"/>
              </a:ext>
            </a:extLst>
          </p:cNvPr>
          <p:cNvSpPr/>
          <p:nvPr/>
        </p:nvSpPr>
        <p:spPr bwMode="auto">
          <a:xfrm>
            <a:off x="6481602" y="1916962"/>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3" name="Freeform 7">
            <a:extLst>
              <a:ext uri="{FF2B5EF4-FFF2-40B4-BE49-F238E27FC236}">
                <a16:creationId xmlns="" xmlns:a16="http://schemas.microsoft.com/office/drawing/2014/main" id="{F4990F71-5435-4C70-B37D-95119A399969}"/>
              </a:ext>
            </a:extLst>
          </p:cNvPr>
          <p:cNvSpPr/>
          <p:nvPr/>
        </p:nvSpPr>
        <p:spPr bwMode="auto">
          <a:xfrm>
            <a:off x="7821452" y="1882037"/>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4" name="Freeform 8">
            <a:extLst>
              <a:ext uri="{FF2B5EF4-FFF2-40B4-BE49-F238E27FC236}">
                <a16:creationId xmlns="" xmlns:a16="http://schemas.microsoft.com/office/drawing/2014/main" id="{24FE5434-4464-4D52-8704-48D450A7D45F}"/>
              </a:ext>
            </a:extLst>
          </p:cNvPr>
          <p:cNvSpPr/>
          <p:nvPr/>
        </p:nvSpPr>
        <p:spPr bwMode="auto">
          <a:xfrm>
            <a:off x="6468902" y="1882037"/>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5" name="Freeform 9">
            <a:extLst>
              <a:ext uri="{FF2B5EF4-FFF2-40B4-BE49-F238E27FC236}">
                <a16:creationId xmlns="" xmlns:a16="http://schemas.microsoft.com/office/drawing/2014/main" id="{BA2A396B-122D-4178-A38C-777DAFA10446}"/>
              </a:ext>
            </a:extLst>
          </p:cNvPr>
          <p:cNvSpPr/>
          <p:nvPr/>
        </p:nvSpPr>
        <p:spPr bwMode="auto">
          <a:xfrm>
            <a:off x="6689564" y="1882037"/>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6" name="Freeform 10">
            <a:extLst>
              <a:ext uri="{FF2B5EF4-FFF2-40B4-BE49-F238E27FC236}">
                <a16:creationId xmlns="" xmlns:a16="http://schemas.microsoft.com/office/drawing/2014/main" id="{EEB4B538-F6EE-49E1-ABE6-3841E6C48AEE}"/>
              </a:ext>
            </a:extLst>
          </p:cNvPr>
          <p:cNvSpPr/>
          <p:nvPr/>
        </p:nvSpPr>
        <p:spPr bwMode="auto">
          <a:xfrm>
            <a:off x="7697627"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7" name="Freeform 11">
            <a:extLst>
              <a:ext uri="{FF2B5EF4-FFF2-40B4-BE49-F238E27FC236}">
                <a16:creationId xmlns="" xmlns:a16="http://schemas.microsoft.com/office/drawing/2014/main" id="{1DF9A7E9-880F-4555-939B-7C7FEC3A904C}"/>
              </a:ext>
            </a:extLst>
          </p:cNvPr>
          <p:cNvSpPr/>
          <p:nvPr/>
        </p:nvSpPr>
        <p:spPr bwMode="auto">
          <a:xfrm>
            <a:off x="7511889"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8" name="Freeform 12">
            <a:extLst>
              <a:ext uri="{FF2B5EF4-FFF2-40B4-BE49-F238E27FC236}">
                <a16:creationId xmlns="" xmlns:a16="http://schemas.microsoft.com/office/drawing/2014/main" id="{BDBC372B-95FC-4E02-8A18-47219AE337C4}"/>
              </a:ext>
            </a:extLst>
          </p:cNvPr>
          <p:cNvSpPr/>
          <p:nvPr/>
        </p:nvSpPr>
        <p:spPr bwMode="auto">
          <a:xfrm>
            <a:off x="7297577"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9" name="Freeform 13">
            <a:extLst>
              <a:ext uri="{FF2B5EF4-FFF2-40B4-BE49-F238E27FC236}">
                <a16:creationId xmlns="" xmlns:a16="http://schemas.microsoft.com/office/drawing/2014/main" id="{E6384AB4-CAE5-4FC5-8EE9-7D774A8B2E16}"/>
              </a:ext>
            </a:extLst>
          </p:cNvPr>
          <p:cNvSpPr/>
          <p:nvPr/>
        </p:nvSpPr>
        <p:spPr bwMode="auto">
          <a:xfrm>
            <a:off x="6927689"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0" name="Freeform 14">
            <a:extLst>
              <a:ext uri="{FF2B5EF4-FFF2-40B4-BE49-F238E27FC236}">
                <a16:creationId xmlns="" xmlns:a16="http://schemas.microsoft.com/office/drawing/2014/main" id="{81ED9E0C-1D75-4458-B6F0-74A4B02DD6CD}"/>
              </a:ext>
            </a:extLst>
          </p:cNvPr>
          <p:cNvSpPr/>
          <p:nvPr/>
        </p:nvSpPr>
        <p:spPr bwMode="auto">
          <a:xfrm>
            <a:off x="7099139"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2" name="Rectangle 138">
            <a:extLst>
              <a:ext uri="{FF2B5EF4-FFF2-40B4-BE49-F238E27FC236}">
                <a16:creationId xmlns="" xmlns:a16="http://schemas.microsoft.com/office/drawing/2014/main" id="{DC01685F-13A2-4FB6-89D4-C8A9B19EA72A}"/>
              </a:ext>
            </a:extLst>
          </p:cNvPr>
          <p:cNvSpPr/>
          <p:nvPr/>
        </p:nvSpPr>
        <p:spPr>
          <a:xfrm>
            <a:off x="6521494" y="2446889"/>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altLang="zh-CN"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Oval 139">
            <a:extLst>
              <a:ext uri="{FF2B5EF4-FFF2-40B4-BE49-F238E27FC236}">
                <a16:creationId xmlns="" xmlns:a16="http://schemas.microsoft.com/office/drawing/2014/main" id="{A16CD651-F6A2-4A83-B47A-4361DA72F528}"/>
              </a:ext>
            </a:extLst>
          </p:cNvPr>
          <p:cNvSpPr/>
          <p:nvPr/>
        </p:nvSpPr>
        <p:spPr>
          <a:xfrm>
            <a:off x="9308101"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2019</a:t>
            </a:r>
          </a:p>
        </p:txBody>
      </p:sp>
      <p:sp>
        <p:nvSpPr>
          <p:cNvPr id="54" name="Freeform 5">
            <a:extLst>
              <a:ext uri="{FF2B5EF4-FFF2-40B4-BE49-F238E27FC236}">
                <a16:creationId xmlns="" xmlns:a16="http://schemas.microsoft.com/office/drawing/2014/main" id="{14257765-1CB7-4028-BA5C-93B107F082F1}"/>
              </a:ext>
            </a:extLst>
          </p:cNvPr>
          <p:cNvSpPr/>
          <p:nvPr/>
        </p:nvSpPr>
        <p:spPr bwMode="auto">
          <a:xfrm>
            <a:off x="8829312"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5" name="Freeform 6">
            <a:extLst>
              <a:ext uri="{FF2B5EF4-FFF2-40B4-BE49-F238E27FC236}">
                <a16:creationId xmlns="" xmlns:a16="http://schemas.microsoft.com/office/drawing/2014/main" id="{0881A0A0-5B4E-412D-8FE1-D5B3D03931C0}"/>
              </a:ext>
            </a:extLst>
          </p:cNvPr>
          <p:cNvSpPr/>
          <p:nvPr/>
        </p:nvSpPr>
        <p:spPr bwMode="auto">
          <a:xfrm>
            <a:off x="8957900"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6" name="Freeform 7">
            <a:extLst>
              <a:ext uri="{FF2B5EF4-FFF2-40B4-BE49-F238E27FC236}">
                <a16:creationId xmlns="" xmlns:a16="http://schemas.microsoft.com/office/drawing/2014/main" id="{79D05A74-2A81-42B1-B5C0-4689E3C95654}"/>
              </a:ext>
            </a:extLst>
          </p:cNvPr>
          <p:cNvSpPr/>
          <p:nvPr/>
        </p:nvSpPr>
        <p:spPr bwMode="auto">
          <a:xfrm>
            <a:off x="10297750"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7" name="Freeform 8">
            <a:extLst>
              <a:ext uri="{FF2B5EF4-FFF2-40B4-BE49-F238E27FC236}">
                <a16:creationId xmlns="" xmlns:a16="http://schemas.microsoft.com/office/drawing/2014/main" id="{EE344CD5-601D-43BC-B039-8AEB53D2E1F1}"/>
              </a:ext>
            </a:extLst>
          </p:cNvPr>
          <p:cNvSpPr/>
          <p:nvPr/>
        </p:nvSpPr>
        <p:spPr bwMode="auto">
          <a:xfrm>
            <a:off x="8945200"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8" name="Freeform 9">
            <a:extLst>
              <a:ext uri="{FF2B5EF4-FFF2-40B4-BE49-F238E27FC236}">
                <a16:creationId xmlns="" xmlns:a16="http://schemas.microsoft.com/office/drawing/2014/main" id="{921B0AC3-901E-436E-BA2C-BE21F58C13AE}"/>
              </a:ext>
            </a:extLst>
          </p:cNvPr>
          <p:cNvSpPr/>
          <p:nvPr/>
        </p:nvSpPr>
        <p:spPr bwMode="auto">
          <a:xfrm>
            <a:off x="9165862"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9" name="Freeform 10">
            <a:extLst>
              <a:ext uri="{FF2B5EF4-FFF2-40B4-BE49-F238E27FC236}">
                <a16:creationId xmlns="" xmlns:a16="http://schemas.microsoft.com/office/drawing/2014/main" id="{DC830ADF-2C0E-4C2D-8BFB-6DDF6B1BDEFD}"/>
              </a:ext>
            </a:extLst>
          </p:cNvPr>
          <p:cNvSpPr/>
          <p:nvPr/>
        </p:nvSpPr>
        <p:spPr bwMode="auto">
          <a:xfrm>
            <a:off x="10173925"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0" name="Freeform 11">
            <a:extLst>
              <a:ext uri="{FF2B5EF4-FFF2-40B4-BE49-F238E27FC236}">
                <a16:creationId xmlns="" xmlns:a16="http://schemas.microsoft.com/office/drawing/2014/main" id="{D31E2C7D-9684-4995-99ED-7C577609228B}"/>
              </a:ext>
            </a:extLst>
          </p:cNvPr>
          <p:cNvSpPr/>
          <p:nvPr/>
        </p:nvSpPr>
        <p:spPr bwMode="auto">
          <a:xfrm>
            <a:off x="9988187"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1" name="Freeform 12">
            <a:extLst>
              <a:ext uri="{FF2B5EF4-FFF2-40B4-BE49-F238E27FC236}">
                <a16:creationId xmlns="" xmlns:a16="http://schemas.microsoft.com/office/drawing/2014/main" id="{5ABA9EBA-C36A-441C-84FC-BC2231B87C5C}"/>
              </a:ext>
            </a:extLst>
          </p:cNvPr>
          <p:cNvSpPr/>
          <p:nvPr/>
        </p:nvSpPr>
        <p:spPr bwMode="auto">
          <a:xfrm>
            <a:off x="9773875"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2" name="Freeform 13">
            <a:extLst>
              <a:ext uri="{FF2B5EF4-FFF2-40B4-BE49-F238E27FC236}">
                <a16:creationId xmlns="" xmlns:a16="http://schemas.microsoft.com/office/drawing/2014/main" id="{869914DA-7973-4FD4-A44C-955C2CF4E91A}"/>
              </a:ext>
            </a:extLst>
          </p:cNvPr>
          <p:cNvSpPr/>
          <p:nvPr/>
        </p:nvSpPr>
        <p:spPr bwMode="auto">
          <a:xfrm>
            <a:off x="9403987"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3" name="Freeform 14">
            <a:extLst>
              <a:ext uri="{FF2B5EF4-FFF2-40B4-BE49-F238E27FC236}">
                <a16:creationId xmlns="" xmlns:a16="http://schemas.microsoft.com/office/drawing/2014/main" id="{7D305017-74D7-4228-9AF7-CD88ADAC13AB}"/>
              </a:ext>
            </a:extLst>
          </p:cNvPr>
          <p:cNvSpPr/>
          <p:nvPr/>
        </p:nvSpPr>
        <p:spPr bwMode="auto">
          <a:xfrm>
            <a:off x="9575437"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5" name="TextBox 2066">
            <a:extLst>
              <a:ext uri="{FF2B5EF4-FFF2-40B4-BE49-F238E27FC236}">
                <a16:creationId xmlns="" xmlns:a16="http://schemas.microsoft.com/office/drawing/2014/main" id="{34465F11-D0D8-483B-8BAB-251B6910134E}"/>
              </a:ext>
            </a:extLst>
          </p:cNvPr>
          <p:cNvSpPr txBox="1"/>
          <p:nvPr/>
        </p:nvSpPr>
        <p:spPr>
          <a:xfrm>
            <a:off x="2251736" y="1915794"/>
            <a:ext cx="396262"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01</a:t>
            </a:r>
          </a:p>
        </p:txBody>
      </p:sp>
      <p:sp>
        <p:nvSpPr>
          <p:cNvPr id="38" name="TextBox 121">
            <a:extLst>
              <a:ext uri="{FF2B5EF4-FFF2-40B4-BE49-F238E27FC236}">
                <a16:creationId xmlns="" xmlns:a16="http://schemas.microsoft.com/office/drawing/2014/main" id="{7E73089F-B026-4618-926F-8956CA62B4CD}"/>
              </a:ext>
            </a:extLst>
          </p:cNvPr>
          <p:cNvSpPr txBox="1"/>
          <p:nvPr/>
        </p:nvSpPr>
        <p:spPr>
          <a:xfrm>
            <a:off x="4698894" y="1915794"/>
            <a:ext cx="423514"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02</a:t>
            </a:r>
          </a:p>
        </p:txBody>
      </p:sp>
      <p:sp>
        <p:nvSpPr>
          <p:cNvPr id="51" name="TextBox 137">
            <a:extLst>
              <a:ext uri="{FF2B5EF4-FFF2-40B4-BE49-F238E27FC236}">
                <a16:creationId xmlns="" xmlns:a16="http://schemas.microsoft.com/office/drawing/2014/main" id="{754B474F-9584-4840-BEE9-C127B7C9C708}"/>
              </a:ext>
            </a:extLst>
          </p:cNvPr>
          <p:cNvSpPr txBox="1"/>
          <p:nvPr/>
        </p:nvSpPr>
        <p:spPr>
          <a:xfrm>
            <a:off x="7149750" y="1916445"/>
            <a:ext cx="441147"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03</a:t>
            </a:r>
          </a:p>
        </p:txBody>
      </p:sp>
      <p:sp>
        <p:nvSpPr>
          <p:cNvPr id="64" name="TextBox 153">
            <a:extLst>
              <a:ext uri="{FF2B5EF4-FFF2-40B4-BE49-F238E27FC236}">
                <a16:creationId xmlns="" xmlns:a16="http://schemas.microsoft.com/office/drawing/2014/main" id="{22C6818F-CFDE-49AA-89C8-3698DBE8EBE6}"/>
              </a:ext>
            </a:extLst>
          </p:cNvPr>
          <p:cNvSpPr txBox="1"/>
          <p:nvPr/>
        </p:nvSpPr>
        <p:spPr>
          <a:xfrm>
            <a:off x="9634862" y="1915794"/>
            <a:ext cx="423514"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04</a:t>
            </a:r>
          </a:p>
        </p:txBody>
      </p:sp>
      <p:sp>
        <p:nvSpPr>
          <p:cNvPr id="65" name="Rectangle 154">
            <a:extLst>
              <a:ext uri="{FF2B5EF4-FFF2-40B4-BE49-F238E27FC236}">
                <a16:creationId xmlns="" xmlns:a16="http://schemas.microsoft.com/office/drawing/2014/main" id="{925874FC-76CB-4044-B2C5-EA33A41EF6BB}"/>
              </a:ext>
            </a:extLst>
          </p:cNvPr>
          <p:cNvSpPr/>
          <p:nvPr/>
        </p:nvSpPr>
        <p:spPr>
          <a:xfrm>
            <a:off x="8997791"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altLang="zh-CN"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77793420"/>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p:bldP spid="27" grpId="0" animBg="1"/>
      <p:bldP spid="39" grpId="0"/>
      <p:bldP spid="40" grpId="0" animBg="1"/>
      <p:bldP spid="52" grpId="0"/>
      <p:bldP spid="53" grpId="0" animBg="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2" name="组合 7"/>
          <p:cNvGrpSpPr/>
          <p:nvPr/>
        </p:nvGrpSpPr>
        <p:grpSpPr>
          <a:xfrm>
            <a:off x="1466724" y="2159054"/>
            <a:ext cx="9334752" cy="3716345"/>
            <a:chOff x="1428624" y="2286053"/>
            <a:chExt cx="9334752" cy="3716345"/>
          </a:xfrm>
          <a:solidFill>
            <a:srgbClr val="FEF5D6"/>
          </a:solidFill>
        </p:grpSpPr>
        <p:sp>
          <p:nvSpPr>
            <p:cNvPr id="13" name="圆角矩形 12"/>
            <p:cNvSpPr/>
            <p:nvPr/>
          </p:nvSpPr>
          <p:spPr>
            <a:xfrm>
              <a:off x="4546368" y="3357204"/>
              <a:ext cx="3120384" cy="1530492"/>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rgbClr val="D00022"/>
                </a:solidFill>
                <a:latin typeface="Source Han Sans CN"/>
                <a:sym typeface="Source Han Sans CN"/>
              </a:endParaRPr>
            </a:p>
          </p:txBody>
        </p:sp>
        <p:sp>
          <p:nvSpPr>
            <p:cNvPr id="14" name="圆角矩形 13"/>
            <p:cNvSpPr/>
            <p:nvPr/>
          </p:nvSpPr>
          <p:spPr>
            <a:xfrm>
              <a:off x="1428624" y="2286053"/>
              <a:ext cx="3978357" cy="1530493"/>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ysClr val="window" lastClr="FFFFFF"/>
                </a:solidFill>
                <a:latin typeface="Source Han Sans CN"/>
                <a:sym typeface="Source Han Sans CN"/>
              </a:endParaRPr>
            </a:p>
          </p:txBody>
        </p:sp>
        <p:sp>
          <p:nvSpPr>
            <p:cNvPr id="15" name="圆角矩形 14"/>
            <p:cNvSpPr/>
            <p:nvPr/>
          </p:nvSpPr>
          <p:spPr>
            <a:xfrm>
              <a:off x="6785020" y="2286053"/>
              <a:ext cx="3978356" cy="1530493"/>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ysClr val="window" lastClr="FFFFFF"/>
                </a:solidFill>
                <a:latin typeface="Source Han Sans CN"/>
                <a:sym typeface="Source Han Sans CN"/>
              </a:endParaRPr>
            </a:p>
          </p:txBody>
        </p:sp>
        <p:sp>
          <p:nvSpPr>
            <p:cNvPr id="16" name="圆角矩形 15"/>
            <p:cNvSpPr/>
            <p:nvPr/>
          </p:nvSpPr>
          <p:spPr>
            <a:xfrm>
              <a:off x="1428624" y="4471905"/>
              <a:ext cx="3978357" cy="1530493"/>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ysClr val="window" lastClr="FFFFFF"/>
                </a:solidFill>
                <a:latin typeface="Source Han Sans CN"/>
                <a:sym typeface="Source Han Sans CN"/>
              </a:endParaRPr>
            </a:p>
          </p:txBody>
        </p:sp>
        <p:sp>
          <p:nvSpPr>
            <p:cNvPr id="17" name="圆角矩形 16"/>
            <p:cNvSpPr/>
            <p:nvPr/>
          </p:nvSpPr>
          <p:spPr>
            <a:xfrm>
              <a:off x="6737502" y="4471904"/>
              <a:ext cx="3978356" cy="1530493"/>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ysClr val="window" lastClr="FFFFFF"/>
                </a:solidFill>
                <a:latin typeface="Source Han Sans CN"/>
                <a:sym typeface="Source Han Sans CN"/>
              </a:endParaRPr>
            </a:p>
          </p:txBody>
        </p:sp>
      </p:grpSp>
      <p:cxnSp>
        <p:nvCxnSpPr>
          <p:cNvPr id="18" name="直接连接符 17"/>
          <p:cNvCxnSpPr/>
          <p:nvPr/>
        </p:nvCxnSpPr>
        <p:spPr>
          <a:xfrm>
            <a:off x="1518383" y="3995448"/>
            <a:ext cx="9147317" cy="0"/>
          </a:xfrm>
          <a:prstGeom prst="line">
            <a:avLst/>
          </a:prstGeom>
          <a:ln w="57150">
            <a:solidFill>
              <a:srgbClr val="FEF5D6"/>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38151" y="2020459"/>
            <a:ext cx="0" cy="3854941"/>
          </a:xfrm>
          <a:prstGeom prst="line">
            <a:avLst/>
          </a:prstGeom>
          <a:ln w="57150">
            <a:solidFill>
              <a:srgbClr val="FEF5D6"/>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4663756" y="3512341"/>
            <a:ext cx="2948789" cy="1049368"/>
          </a:xfrm>
          <a:prstGeom prst="roundRect">
            <a:avLst>
              <a:gd name="adj" fmla="val 10131"/>
            </a:avLst>
          </a:prstGeom>
          <a:solidFill>
            <a:srgbClr val="D7271E"/>
          </a:solidFill>
          <a:ln w="25400" cap="flat" cmpd="sng" algn="ctr">
            <a:noFill/>
            <a:prstDash val="solid"/>
          </a:ln>
          <a:effectLst/>
        </p:spPr>
        <p:txBody>
          <a:bodyPr lIns="91440" tIns="45720" rIns="91440" bIns="45720" anchor="ctr"/>
          <a:lstStyle/>
          <a:p>
            <a:pPr algn="ctr">
              <a:lnSpc>
                <a:spcPct val="130000"/>
              </a:lnSpc>
              <a:defRPr/>
            </a:pPr>
            <a:endParaRPr lang="en-US" sz="3200" b="1" kern="0" dirty="0">
              <a:ln w="18415" cmpd="sng">
                <a:noFill/>
                <a:prstDash val="solid"/>
              </a:ln>
              <a:solidFill>
                <a:srgbClr val="FFFFFF"/>
              </a:solidFill>
              <a:latin typeface="Source Han Sans CN"/>
              <a:ea typeface="微软雅黑" pitchFamily="34" charset="-122"/>
              <a:cs typeface="Times New Roman" pitchFamily="18" charset="0"/>
              <a:sym typeface="Source Han Sans CN"/>
            </a:endParaRPr>
          </a:p>
        </p:txBody>
      </p:sp>
      <p:sp>
        <p:nvSpPr>
          <p:cNvPr id="21" name="文本框 20">
            <a:extLst>
              <a:ext uri="{FF2B5EF4-FFF2-40B4-BE49-F238E27FC236}">
                <a16:creationId xmlns="" xmlns:a16="http://schemas.microsoft.com/office/drawing/2014/main" id="{D434C3D3-54E8-48EC-8229-C83CE97CBB4D}"/>
              </a:ext>
            </a:extLst>
          </p:cNvPr>
          <p:cNvSpPr txBox="1"/>
          <p:nvPr/>
        </p:nvSpPr>
        <p:spPr>
          <a:xfrm>
            <a:off x="4660156" y="3757868"/>
            <a:ext cx="2965089" cy="523220"/>
          </a:xfrm>
          <a:prstGeom prst="rect">
            <a:avLst/>
          </a:prstGeom>
          <a:noFill/>
        </p:spPr>
        <p:txBody>
          <a:bodyPr wrap="square" rtlCol="0">
            <a:spAutoFit/>
          </a:bodyPr>
          <a:lstStyle/>
          <a:p>
            <a:pPr algn="ctr"/>
            <a:r>
              <a:rPr lang="zh-CN" altLang="en-US" sz="2800" b="1" spc="100" dirty="0">
                <a:solidFill>
                  <a:schemeClr val="bg1"/>
                </a:solidFill>
                <a:effectLst>
                  <a:outerShdw blurRad="25400" dist="25400" dir="8100000" algn="tr" rotWithShape="0">
                    <a:prstClr val="black">
                      <a:alpha val="10000"/>
                    </a:prstClr>
                  </a:outerShdw>
                </a:effectLst>
                <a:latin typeface="华文细黑" panose="02010600040101010101" pitchFamily="2" charset="-122"/>
                <a:ea typeface="华文细黑" panose="02010600040101010101" pitchFamily="2" charset="-122"/>
              </a:rPr>
              <a:t>敢于担当</a:t>
            </a:r>
          </a:p>
        </p:txBody>
      </p:sp>
      <p:grpSp>
        <p:nvGrpSpPr>
          <p:cNvPr id="22" name="组合 21"/>
          <p:cNvGrpSpPr/>
          <p:nvPr/>
        </p:nvGrpSpPr>
        <p:grpSpPr>
          <a:xfrm>
            <a:off x="1710098" y="2006601"/>
            <a:ext cx="3468853" cy="1453276"/>
            <a:chOff x="1710098" y="2006601"/>
            <a:chExt cx="3468853" cy="1453276"/>
          </a:xfrm>
        </p:grpSpPr>
        <p:sp>
          <p:nvSpPr>
            <p:cNvPr id="23" name="圆角矩形 22"/>
            <p:cNvSpPr/>
            <p:nvPr/>
          </p:nvSpPr>
          <p:spPr>
            <a:xfrm>
              <a:off x="1710098" y="2006601"/>
              <a:ext cx="3468853" cy="1453276"/>
            </a:xfrm>
            <a:prstGeom prst="roundRect">
              <a:avLst>
                <a:gd name="adj" fmla="val 10131"/>
              </a:avLst>
            </a:prstGeom>
            <a:solidFill>
              <a:srgbClr val="FBCB78"/>
            </a:solidFill>
            <a:ln w="12700" cap="flat" cmpd="sng" algn="ctr">
              <a:solidFill>
                <a:sysClr val="window" lastClr="FFFFFF"/>
              </a:solidFill>
              <a:prstDash val="solid"/>
            </a:ln>
            <a:effectLst/>
          </p:spPr>
          <p:txBody>
            <a:bodyPr lIns="128000" tIns="448000" rIns="128000" bIns="0" anchor="ctr"/>
            <a:lstStyle/>
            <a:p>
              <a:pPr algn="just"/>
              <a:endParaRPr lang="zh-CN" altLang="en-US" sz="1467" dirty="0">
                <a:solidFill>
                  <a:schemeClr val="bg1"/>
                </a:solidFill>
                <a:latin typeface="Source Han Sans CN"/>
                <a:ea typeface="微软雅黑" pitchFamily="34" charset="-122"/>
                <a:sym typeface="Source Han Sans CN"/>
              </a:endParaRPr>
            </a:p>
          </p:txBody>
        </p:sp>
        <p:sp>
          <p:nvSpPr>
            <p:cNvPr id="24" name="文本框 23"/>
            <p:cNvSpPr txBox="1"/>
            <p:nvPr/>
          </p:nvSpPr>
          <p:spPr>
            <a:xfrm>
              <a:off x="1867241" y="2265752"/>
              <a:ext cx="3166947" cy="972574"/>
            </a:xfrm>
            <a:prstGeom prst="rect">
              <a:avLst/>
            </a:prstGeom>
            <a:no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抓落实就要力戒形式主义、官僚主义，让行动出实效。抓落实就是确保“不忘初心、牢记使命”主题教育取得扎扎实实成效的一个必然要求。</a:t>
              </a:r>
            </a:p>
          </p:txBody>
        </p:sp>
      </p:grpSp>
      <p:grpSp>
        <p:nvGrpSpPr>
          <p:cNvPr id="25" name="组合 24"/>
          <p:cNvGrpSpPr/>
          <p:nvPr/>
        </p:nvGrpSpPr>
        <p:grpSpPr>
          <a:xfrm>
            <a:off x="7076554" y="2006601"/>
            <a:ext cx="3468854" cy="1453276"/>
            <a:chOff x="7076554" y="2006601"/>
            <a:chExt cx="3468854" cy="1453276"/>
          </a:xfrm>
          <a:solidFill>
            <a:srgbClr val="FBCB78"/>
          </a:solidFill>
        </p:grpSpPr>
        <p:sp>
          <p:nvSpPr>
            <p:cNvPr id="26" name="圆角矩形 25"/>
            <p:cNvSpPr/>
            <p:nvPr/>
          </p:nvSpPr>
          <p:spPr>
            <a:xfrm>
              <a:off x="7076554" y="2006601"/>
              <a:ext cx="3468854" cy="1453276"/>
            </a:xfrm>
            <a:prstGeom prst="roundRect">
              <a:avLst>
                <a:gd name="adj" fmla="val 10131"/>
              </a:avLst>
            </a:prstGeom>
            <a:grpFill/>
            <a:ln w="12700" cap="flat" cmpd="sng" algn="ctr">
              <a:solidFill>
                <a:sysClr val="window" lastClr="FFFFFF"/>
              </a:solidFill>
              <a:prstDash val="solid"/>
            </a:ln>
            <a:effectLst/>
          </p:spPr>
          <p:txBody>
            <a:bodyPr lIns="128000" tIns="448000" rIns="128000" bIns="0" anchor="ctr"/>
            <a:lstStyle/>
            <a:p>
              <a:pPr algn="ctr">
                <a:lnSpc>
                  <a:spcPct val="130000"/>
                </a:lnSpc>
                <a:defRPr/>
              </a:pPr>
              <a:endParaRPr lang="zh-CN" altLang="en-US" sz="2667" b="1" kern="0" dirty="0">
                <a:solidFill>
                  <a:schemeClr val="tx1">
                    <a:lumMod val="65000"/>
                    <a:lumOff val="35000"/>
                  </a:schemeClr>
                </a:solidFill>
                <a:latin typeface="Source Han Sans CN"/>
                <a:ea typeface="微软雅黑" pitchFamily="34" charset="-122"/>
                <a:sym typeface="Source Han Sans CN"/>
              </a:endParaRPr>
            </a:p>
          </p:txBody>
        </p:sp>
        <p:sp>
          <p:nvSpPr>
            <p:cNvPr id="27" name="文本框 26"/>
            <p:cNvSpPr txBox="1"/>
            <p:nvPr/>
          </p:nvSpPr>
          <p:spPr>
            <a:xfrm>
              <a:off x="7227507" y="2265752"/>
              <a:ext cx="3166947" cy="950197"/>
            </a:xfrm>
            <a:prstGeom prst="rect">
              <a:avLst/>
            </a:prstGeom>
            <a:grp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要把习近平新时代中国特色社会主义思想转化为推进改革发展稳定和党的建设各项工作的实际行动，把初心使命变成党员、干部锐意进取、开拓创新的精气神，</a:t>
              </a:r>
            </a:p>
          </p:txBody>
        </p:sp>
      </p:grpSp>
      <p:grpSp>
        <p:nvGrpSpPr>
          <p:cNvPr id="28" name="组合 27"/>
          <p:cNvGrpSpPr/>
          <p:nvPr/>
        </p:nvGrpSpPr>
        <p:grpSpPr>
          <a:xfrm>
            <a:off x="1710098" y="4598338"/>
            <a:ext cx="3468854" cy="1453274"/>
            <a:chOff x="1710098" y="4598338"/>
            <a:chExt cx="3468854" cy="1453274"/>
          </a:xfrm>
          <a:solidFill>
            <a:srgbClr val="FBCB78"/>
          </a:solidFill>
        </p:grpSpPr>
        <p:sp>
          <p:nvSpPr>
            <p:cNvPr id="29" name="圆角矩形 28"/>
            <p:cNvSpPr/>
            <p:nvPr/>
          </p:nvSpPr>
          <p:spPr>
            <a:xfrm>
              <a:off x="1710098" y="4598338"/>
              <a:ext cx="3468854" cy="1453274"/>
            </a:xfrm>
            <a:prstGeom prst="roundRect">
              <a:avLst>
                <a:gd name="adj" fmla="val 10131"/>
              </a:avLst>
            </a:prstGeom>
            <a:grpFill/>
            <a:ln w="12700" cap="flat" cmpd="sng" algn="ctr">
              <a:solidFill>
                <a:sysClr val="window" lastClr="FFFFFF"/>
              </a:solidFill>
              <a:prstDash val="solid"/>
            </a:ln>
            <a:effectLst/>
          </p:spPr>
          <p:txBody>
            <a:bodyPr lIns="128000" tIns="0" rIns="128000" bIns="448000" anchor="ctr"/>
            <a:lstStyle/>
            <a:p>
              <a:pPr algn="ctr">
                <a:lnSpc>
                  <a:spcPct val="130000"/>
                </a:lnSpc>
                <a:defRPr/>
              </a:pPr>
              <a:endParaRPr lang="zh-CN" altLang="en-US" sz="2667" b="1" kern="0" dirty="0">
                <a:solidFill>
                  <a:schemeClr val="tx1">
                    <a:lumMod val="65000"/>
                    <a:lumOff val="35000"/>
                  </a:schemeClr>
                </a:solidFill>
                <a:latin typeface="Source Han Sans CN"/>
                <a:ea typeface="微软雅黑" pitchFamily="34" charset="-122"/>
                <a:sym typeface="Source Han Sans CN"/>
              </a:endParaRPr>
            </a:p>
          </p:txBody>
        </p:sp>
        <p:sp>
          <p:nvSpPr>
            <p:cNvPr id="30" name="文本框 29"/>
            <p:cNvSpPr txBox="1"/>
            <p:nvPr/>
          </p:nvSpPr>
          <p:spPr>
            <a:xfrm>
              <a:off x="1867241" y="4866826"/>
              <a:ext cx="3166947" cy="972574"/>
            </a:xfrm>
            <a:prstGeom prst="rect">
              <a:avLst/>
            </a:prstGeom>
            <a:grp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力戒形式主义、官僚主义，推动党的路线方针政策落地生根，推动解决人民群众反映强烈的突出问题，不断增强人民群众获得感幸福感安全感。</a:t>
              </a:r>
            </a:p>
          </p:txBody>
        </p:sp>
      </p:grpSp>
      <p:grpSp>
        <p:nvGrpSpPr>
          <p:cNvPr id="31" name="组合 30"/>
          <p:cNvGrpSpPr/>
          <p:nvPr/>
        </p:nvGrpSpPr>
        <p:grpSpPr>
          <a:xfrm>
            <a:off x="7031672" y="4598343"/>
            <a:ext cx="3468854" cy="1453276"/>
            <a:chOff x="7031672" y="4598343"/>
            <a:chExt cx="3468854" cy="1453276"/>
          </a:xfrm>
          <a:solidFill>
            <a:srgbClr val="FBCB78"/>
          </a:solidFill>
        </p:grpSpPr>
        <p:sp>
          <p:nvSpPr>
            <p:cNvPr id="32" name="圆角矩形 31"/>
            <p:cNvSpPr/>
            <p:nvPr/>
          </p:nvSpPr>
          <p:spPr>
            <a:xfrm>
              <a:off x="7031672" y="4598343"/>
              <a:ext cx="3468854" cy="1453276"/>
            </a:xfrm>
            <a:prstGeom prst="roundRect">
              <a:avLst>
                <a:gd name="adj" fmla="val 10131"/>
              </a:avLst>
            </a:prstGeom>
            <a:grpFill/>
            <a:ln w="12700" cap="flat" cmpd="sng" algn="ctr">
              <a:solidFill>
                <a:sysClr val="window" lastClr="FFFFFF"/>
              </a:solidFill>
              <a:prstDash val="solid"/>
            </a:ln>
            <a:effectLst/>
          </p:spPr>
          <p:txBody>
            <a:bodyPr lIns="128000" tIns="0" rIns="128000" bIns="448000" anchor="ctr"/>
            <a:lstStyle/>
            <a:p>
              <a:pPr algn="ctr">
                <a:lnSpc>
                  <a:spcPct val="130000"/>
                </a:lnSpc>
                <a:defRPr/>
              </a:pPr>
              <a:endParaRPr lang="en-US" altLang="zh-CN" sz="2667" b="1" kern="0" dirty="0">
                <a:solidFill>
                  <a:schemeClr val="bg1"/>
                </a:solidFill>
                <a:latin typeface="Source Han Sans CN"/>
                <a:ea typeface="微软雅黑" pitchFamily="34" charset="-122"/>
                <a:cs typeface="Arial" pitchFamily="34" charset="0"/>
                <a:sym typeface="Source Han Sans CN"/>
              </a:endParaRPr>
            </a:p>
          </p:txBody>
        </p:sp>
        <p:sp>
          <p:nvSpPr>
            <p:cNvPr id="33" name="文本框 32"/>
            <p:cNvSpPr txBox="1"/>
            <p:nvPr/>
          </p:nvSpPr>
          <p:spPr>
            <a:xfrm>
              <a:off x="7227507" y="4866826"/>
              <a:ext cx="3166947" cy="972574"/>
            </a:xfrm>
            <a:prstGeom prst="rect">
              <a:avLst/>
            </a:prstGeom>
            <a:grpFill/>
          </p:spPr>
          <p:txBody>
            <a:bodyPr wrap="square" rtlCol="0">
              <a:spAutoFit/>
            </a:bodyPr>
            <a:lstStyle/>
            <a:p>
              <a:pPr algn="ctr">
                <a:lnSpc>
                  <a:spcPct val="130000"/>
                </a:lnSpc>
              </a:pPr>
              <a:r>
                <a:rPr lang="zh-CN" altLang="en-US" sz="1100" spc="100" dirty="0">
                  <a:solidFill>
                    <a:srgbClr val="B71F25"/>
                  </a:solidFill>
                  <a:latin typeface="华文细黑" panose="02010600040101010101" pitchFamily="2" charset="-122"/>
                  <a:ea typeface="华文细黑" panose="02010600040101010101" pitchFamily="2" charset="-122"/>
                </a:rPr>
                <a:t>，胸怀强烈的政治责任感、历史使命感，积极投身我们党统揽“四个伟大”的火热实践，认真履行岗位职责，以干事创业的实际行动体现初心和使命。勇于担当负责。</a:t>
              </a:r>
            </a:p>
          </p:txBody>
        </p:sp>
      </p:grpSp>
    </p:spTree>
    <p:extLst>
      <p:ext uri="{BB962C8B-B14F-4D97-AF65-F5344CB8AC3E}">
        <p14:creationId xmlns:p14="http://schemas.microsoft.com/office/powerpoint/2010/main" val="555004184"/>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25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nodeType="withEffect">
                                  <p:stCondLst>
                                    <p:cond delay="75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sp>
        <p:nvSpPr>
          <p:cNvPr id="56" name="圆角矩形 22">
            <a:extLst>
              <a:ext uri="{FF2B5EF4-FFF2-40B4-BE49-F238E27FC236}">
                <a16:creationId xmlns="" xmlns:a16="http://schemas.microsoft.com/office/drawing/2014/main" id="{3CB6A9A2-7F90-4EE2-B1AE-017C19471D4A}"/>
              </a:ext>
            </a:extLst>
          </p:cNvPr>
          <p:cNvSpPr/>
          <p:nvPr/>
        </p:nvSpPr>
        <p:spPr>
          <a:xfrm flipV="1">
            <a:off x="837900" y="2381235"/>
            <a:ext cx="4994052"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矩形 56">
            <a:extLst>
              <a:ext uri="{FF2B5EF4-FFF2-40B4-BE49-F238E27FC236}">
                <a16:creationId xmlns="" xmlns:a16="http://schemas.microsoft.com/office/drawing/2014/main" id="{D48C53DB-D26F-4D33-BDC8-2DBBE93A1556}"/>
              </a:ext>
            </a:extLst>
          </p:cNvPr>
          <p:cNvSpPr/>
          <p:nvPr/>
        </p:nvSpPr>
        <p:spPr>
          <a:xfrm>
            <a:off x="994643" y="2543239"/>
            <a:ext cx="4837309" cy="2634183"/>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牢记我们党全心全意为人民服务的根本宗旨，牢记人民对美好生活的向往就是我们的奋斗目标，始终把人民放在心中最高位置。要树牢群众观点，坚持群众路线，时刻不忘我们党来自人民、根植人民，永远不能脱离群众、轻视群众、漠视群众疾苦，切实解决好人民群众最关心最直接最现实的利益问题。</a:t>
            </a:r>
          </a:p>
        </p:txBody>
      </p:sp>
      <p:grpSp>
        <p:nvGrpSpPr>
          <p:cNvPr id="58" name="组合 57">
            <a:extLst>
              <a:ext uri="{FF2B5EF4-FFF2-40B4-BE49-F238E27FC236}">
                <a16:creationId xmlns="" xmlns:a16="http://schemas.microsoft.com/office/drawing/2014/main" id="{98BC8F55-0EB4-4951-832B-75F452CDB3B4}"/>
              </a:ext>
            </a:extLst>
          </p:cNvPr>
          <p:cNvGrpSpPr/>
          <p:nvPr/>
        </p:nvGrpSpPr>
        <p:grpSpPr>
          <a:xfrm>
            <a:off x="1993600" y="1672536"/>
            <a:ext cx="2683790" cy="447716"/>
            <a:chOff x="6111487" y="1721560"/>
            <a:chExt cx="2683790" cy="447716"/>
          </a:xfrm>
        </p:grpSpPr>
        <p:sp>
          <p:nvSpPr>
            <p:cNvPr id="59" name="标题1">
              <a:extLst>
                <a:ext uri="{FF2B5EF4-FFF2-40B4-BE49-F238E27FC236}">
                  <a16:creationId xmlns="" xmlns:a16="http://schemas.microsoft.com/office/drawing/2014/main" id="{E3BD96E7-F8B3-4B9E-A880-F8C7549C97A3}"/>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TextBox 59">
              <a:extLst>
                <a:ext uri="{FF2B5EF4-FFF2-40B4-BE49-F238E27FC236}">
                  <a16:creationId xmlns="" xmlns:a16="http://schemas.microsoft.com/office/drawing/2014/main" id="{0CF59DD4-2AF3-4505-8519-FEF29D032E75}"/>
                </a:ext>
              </a:extLst>
            </p:cNvPr>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4" b="1" spc="300" dirty="0">
                  <a:solidFill>
                    <a:srgbClr val="D7271E"/>
                  </a:solidFill>
                  <a:latin typeface="微软雅黑" pitchFamily="34" charset="-122"/>
                  <a:ea typeface="微软雅黑" pitchFamily="34" charset="-122"/>
                </a:rPr>
                <a:t>坚定理想信念</a:t>
              </a:r>
            </a:p>
          </p:txBody>
        </p:sp>
      </p:grpSp>
      <p:sp>
        <p:nvSpPr>
          <p:cNvPr id="62" name="圆角矩形 22">
            <a:extLst>
              <a:ext uri="{FF2B5EF4-FFF2-40B4-BE49-F238E27FC236}">
                <a16:creationId xmlns="" xmlns:a16="http://schemas.microsoft.com/office/drawing/2014/main" id="{82606741-19B0-4748-854B-15B662DE39EF}"/>
              </a:ext>
            </a:extLst>
          </p:cNvPr>
          <p:cNvSpPr/>
          <p:nvPr/>
        </p:nvSpPr>
        <p:spPr>
          <a:xfrm flipV="1">
            <a:off x="6358910" y="2381235"/>
            <a:ext cx="4994052"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62">
            <a:extLst>
              <a:ext uri="{FF2B5EF4-FFF2-40B4-BE49-F238E27FC236}">
                <a16:creationId xmlns="" xmlns:a16="http://schemas.microsoft.com/office/drawing/2014/main" id="{FAF9D5C2-572C-4B65-8BB9-221088E69E72}"/>
              </a:ext>
            </a:extLst>
          </p:cNvPr>
          <p:cNvSpPr/>
          <p:nvPr/>
        </p:nvSpPr>
        <p:spPr>
          <a:xfrm>
            <a:off x="6515653" y="2543239"/>
            <a:ext cx="4837309" cy="2634183"/>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坚定理想信念。有了坚定的理想信念，站位就高了，心胸就开阔了，就能坚持正确政治方向，永葆共产党人的政治本色，真正守好初心。坚定理想信念，就要深入学习马克思主义理论，特别是要深入学习贯彻习近平新时代中国特色社会主义思想，做到学思用贯通、知信行统一。</a:t>
            </a:r>
          </a:p>
        </p:txBody>
      </p:sp>
      <p:grpSp>
        <p:nvGrpSpPr>
          <p:cNvPr id="64" name="组合 63">
            <a:extLst>
              <a:ext uri="{FF2B5EF4-FFF2-40B4-BE49-F238E27FC236}">
                <a16:creationId xmlns="" xmlns:a16="http://schemas.microsoft.com/office/drawing/2014/main" id="{47616FCC-964D-4A44-AD14-A350C787A599}"/>
              </a:ext>
            </a:extLst>
          </p:cNvPr>
          <p:cNvGrpSpPr/>
          <p:nvPr/>
        </p:nvGrpSpPr>
        <p:grpSpPr>
          <a:xfrm>
            <a:off x="7514610" y="1672536"/>
            <a:ext cx="2683790" cy="447716"/>
            <a:chOff x="6111487" y="1721560"/>
            <a:chExt cx="2683790" cy="447716"/>
          </a:xfrm>
        </p:grpSpPr>
        <p:sp>
          <p:nvSpPr>
            <p:cNvPr id="65" name="标题1">
              <a:extLst>
                <a:ext uri="{FF2B5EF4-FFF2-40B4-BE49-F238E27FC236}">
                  <a16:creationId xmlns="" xmlns:a16="http://schemas.microsoft.com/office/drawing/2014/main" id="{3AF65887-BD36-4403-A152-99B6EF81B649}"/>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59">
              <a:extLst>
                <a:ext uri="{FF2B5EF4-FFF2-40B4-BE49-F238E27FC236}">
                  <a16:creationId xmlns="" xmlns:a16="http://schemas.microsoft.com/office/drawing/2014/main" id="{4FA0C50E-BEC3-4989-8721-D327C593A812}"/>
                </a:ext>
              </a:extLst>
            </p:cNvPr>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4" b="1" spc="300" dirty="0">
                  <a:solidFill>
                    <a:srgbClr val="D7271E"/>
                  </a:solidFill>
                  <a:latin typeface="微软雅黑" pitchFamily="34" charset="-122"/>
                  <a:ea typeface="微软雅黑" pitchFamily="34" charset="-122"/>
                </a:rPr>
                <a:t>坚定理想信念</a:t>
              </a:r>
            </a:p>
          </p:txBody>
        </p:sp>
      </p:grpSp>
    </p:spTree>
    <p:extLst>
      <p:ext uri="{BB962C8B-B14F-4D97-AF65-F5344CB8AC3E}">
        <p14:creationId xmlns:p14="http://schemas.microsoft.com/office/powerpoint/2010/main" val="1939169350"/>
      </p:ext>
    </p:extLst>
  </p:cSld>
  <p:clrMapOvr>
    <a:masterClrMapping/>
  </p:clrMapOvr>
  <p:transition spd="slow" advTm="1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1000"/>
                                        <p:tgtEl>
                                          <p:spTgt spid="57"/>
                                        </p:tgtEl>
                                      </p:cBhvr>
                                    </p:animEffect>
                                    <p:anim calcmode="lin" valueType="num">
                                      <p:cBhvr>
                                        <p:cTn id="17" dur="1000" fill="hold"/>
                                        <p:tgtEl>
                                          <p:spTgt spid="57"/>
                                        </p:tgtEl>
                                        <p:attrNameLst>
                                          <p:attrName>ppt_x</p:attrName>
                                        </p:attrNameLst>
                                      </p:cBhvr>
                                      <p:tavLst>
                                        <p:tav tm="0">
                                          <p:val>
                                            <p:strVal val="#ppt_x"/>
                                          </p:val>
                                        </p:tav>
                                        <p:tav tm="100000">
                                          <p:val>
                                            <p:strVal val="#ppt_x"/>
                                          </p:val>
                                        </p:tav>
                                      </p:tavLst>
                                    </p:anim>
                                    <p:anim calcmode="lin" valueType="num">
                                      <p:cBhvr>
                                        <p:cTn id="18" dur="1000" fill="hold"/>
                                        <p:tgtEl>
                                          <p:spTgt spid="5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1+#ppt_w/2"/>
                                          </p:val>
                                        </p:tav>
                                        <p:tav tm="100000">
                                          <p:val>
                                            <p:strVal val="#ppt_x"/>
                                          </p:val>
                                        </p:tav>
                                      </p:tavLst>
                                    </p:anim>
                                    <p:anim calcmode="lin" valueType="num">
                                      <p:cBhvr additive="base">
                                        <p:cTn id="23" dur="500" fill="hold"/>
                                        <p:tgtEl>
                                          <p:spTgt spid="6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62" grpId="0" animBg="1"/>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 xmlns:a16="http://schemas.microsoft.com/office/drawing/2014/main" id="{C8F66B96-BFA0-4BC2-9654-BECBFA6FD84E}"/>
              </a:ext>
            </a:extLst>
          </p:cNvPr>
          <p:cNvGrpSpPr/>
          <p:nvPr/>
        </p:nvGrpSpPr>
        <p:grpSpPr>
          <a:xfrm>
            <a:off x="5645240" y="1852315"/>
            <a:ext cx="5374283" cy="3823721"/>
            <a:chOff x="6079671" y="1727649"/>
            <a:chExt cx="5374283" cy="3823721"/>
          </a:xfrm>
        </p:grpSpPr>
        <p:pic>
          <p:nvPicPr>
            <p:cNvPr id="41" name="图片 40">
              <a:extLst>
                <a:ext uri="{FF2B5EF4-FFF2-40B4-BE49-F238E27FC236}">
                  <a16:creationId xmlns="" xmlns:a16="http://schemas.microsoft.com/office/drawing/2014/main" id="{C0538475-EC17-4E26-89B6-44E4B1ECD2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94231" y="2046620"/>
              <a:ext cx="4350839" cy="3204000"/>
            </a:xfrm>
            <a:prstGeom prst="rect">
              <a:avLst/>
            </a:prstGeom>
          </p:spPr>
        </p:pic>
        <p:pic>
          <p:nvPicPr>
            <p:cNvPr id="42" name="图片 41">
              <a:extLst>
                <a:ext uri="{FF2B5EF4-FFF2-40B4-BE49-F238E27FC236}">
                  <a16:creationId xmlns="" xmlns:a16="http://schemas.microsoft.com/office/drawing/2014/main" id="{DDD8B9F7-3461-41B2-8D6B-51604063695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200000">
              <a:off x="6854952" y="952368"/>
              <a:ext cx="3823721" cy="5374283"/>
            </a:xfrm>
            <a:prstGeom prst="rect">
              <a:avLst/>
            </a:prstGeom>
          </p:spPr>
        </p:pic>
      </p:grpSp>
      <p:grpSp>
        <p:nvGrpSpPr>
          <p:cNvPr id="55" name="组合 54">
            <a:extLst>
              <a:ext uri="{FF2B5EF4-FFF2-40B4-BE49-F238E27FC236}">
                <a16:creationId xmlns="" xmlns:a16="http://schemas.microsoft.com/office/drawing/2014/main" id="{2F2B733D-FD34-4C5D-A452-07B680F63009}"/>
              </a:ext>
            </a:extLst>
          </p:cNvPr>
          <p:cNvGrpSpPr/>
          <p:nvPr/>
        </p:nvGrpSpPr>
        <p:grpSpPr>
          <a:xfrm>
            <a:off x="1572595" y="2171286"/>
            <a:ext cx="3348000" cy="1086148"/>
            <a:chOff x="6111487" y="1721560"/>
            <a:chExt cx="3348000" cy="1086148"/>
          </a:xfrm>
        </p:grpSpPr>
        <p:sp>
          <p:nvSpPr>
            <p:cNvPr id="56" name="Rectangle 2">
              <a:extLst>
                <a:ext uri="{FF2B5EF4-FFF2-40B4-BE49-F238E27FC236}">
                  <a16:creationId xmlns="" xmlns:a16="http://schemas.microsoft.com/office/drawing/2014/main" id="{EE8CD7E3-AC59-469B-AE99-5CEC7AF2276E}"/>
                </a:ext>
              </a:extLst>
            </p:cNvPr>
            <p:cNvSpPr>
              <a:spLocks noChangeArrowheads="1"/>
            </p:cNvSpPr>
            <p:nvPr/>
          </p:nvSpPr>
          <p:spPr bwMode="auto">
            <a:xfrm>
              <a:off x="6111487" y="2274870"/>
              <a:ext cx="334800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7" name="标题1">
              <a:extLst>
                <a:ext uri="{FF2B5EF4-FFF2-40B4-BE49-F238E27FC236}">
                  <a16:creationId xmlns="" xmlns:a16="http://schemas.microsoft.com/office/drawing/2014/main" id="{2992706A-FA8A-4A35-9D99-60468D569FA7}"/>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TextBox 59">
              <a:extLst>
                <a:ext uri="{FF2B5EF4-FFF2-40B4-BE49-F238E27FC236}">
                  <a16:creationId xmlns="" xmlns:a16="http://schemas.microsoft.com/office/drawing/2014/main" id="{47FD271A-12EC-49A9-8A10-F387328AA417}"/>
                </a:ext>
              </a:extLst>
            </p:cNvPr>
            <p:cNvSpPr txBox="1"/>
            <p:nvPr/>
          </p:nvSpPr>
          <p:spPr>
            <a:xfrm>
              <a:off x="6229399" y="1790855"/>
              <a:ext cx="2708345"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grpSp>
        <p:nvGrpSpPr>
          <p:cNvPr id="63" name="组合 62">
            <a:extLst>
              <a:ext uri="{FF2B5EF4-FFF2-40B4-BE49-F238E27FC236}">
                <a16:creationId xmlns="" xmlns:a16="http://schemas.microsoft.com/office/drawing/2014/main" id="{EE7B8962-2670-4214-85ED-6A1C7F1BA9B1}"/>
              </a:ext>
            </a:extLst>
          </p:cNvPr>
          <p:cNvGrpSpPr/>
          <p:nvPr/>
        </p:nvGrpSpPr>
        <p:grpSpPr>
          <a:xfrm>
            <a:off x="1572595" y="3994401"/>
            <a:ext cx="3348000" cy="1086148"/>
            <a:chOff x="6111487" y="3353132"/>
            <a:chExt cx="3348000" cy="1086148"/>
          </a:xfrm>
        </p:grpSpPr>
        <p:sp>
          <p:nvSpPr>
            <p:cNvPr id="64" name="Rectangle 2">
              <a:extLst>
                <a:ext uri="{FF2B5EF4-FFF2-40B4-BE49-F238E27FC236}">
                  <a16:creationId xmlns="" xmlns:a16="http://schemas.microsoft.com/office/drawing/2014/main" id="{9F322155-20F0-4CC8-AC0F-0073B7322758}"/>
                </a:ext>
              </a:extLst>
            </p:cNvPr>
            <p:cNvSpPr>
              <a:spLocks noChangeArrowheads="1"/>
            </p:cNvSpPr>
            <p:nvPr/>
          </p:nvSpPr>
          <p:spPr bwMode="auto">
            <a:xfrm>
              <a:off x="6111487" y="3906442"/>
              <a:ext cx="334800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5" name="标题1">
              <a:extLst>
                <a:ext uri="{FF2B5EF4-FFF2-40B4-BE49-F238E27FC236}">
                  <a16:creationId xmlns="" xmlns:a16="http://schemas.microsoft.com/office/drawing/2014/main" id="{79551700-C684-40DF-B521-164C76E614C3}"/>
                </a:ext>
              </a:extLst>
            </p:cNvPr>
            <p:cNvSpPr>
              <a:spLocks noChangeArrowheads="1"/>
            </p:cNvSpPr>
            <p:nvPr/>
          </p:nvSpPr>
          <p:spPr bwMode="gray">
            <a:xfrm>
              <a:off x="6111487" y="3353132"/>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59">
              <a:extLst>
                <a:ext uri="{FF2B5EF4-FFF2-40B4-BE49-F238E27FC236}">
                  <a16:creationId xmlns="" xmlns:a16="http://schemas.microsoft.com/office/drawing/2014/main" id="{D48FFF52-85BC-440C-87A7-8049642561DD}"/>
                </a:ext>
              </a:extLst>
            </p:cNvPr>
            <p:cNvSpPr txBox="1"/>
            <p:nvPr/>
          </p:nvSpPr>
          <p:spPr>
            <a:xfrm>
              <a:off x="6213357" y="3422427"/>
              <a:ext cx="2798299"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spTree>
    <p:extLst>
      <p:ext uri="{BB962C8B-B14F-4D97-AF65-F5344CB8AC3E}">
        <p14:creationId xmlns:p14="http://schemas.microsoft.com/office/powerpoint/2010/main" val="243207395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1+#ppt_w/2"/>
                                          </p:val>
                                        </p:tav>
                                        <p:tav tm="100000">
                                          <p:val>
                                            <p:strVal val="#ppt_x"/>
                                          </p:val>
                                        </p:tav>
                                      </p:tavLst>
                                    </p:anim>
                                    <p:anim calcmode="lin" valueType="num">
                                      <p:cBhvr additive="base">
                                        <p:cTn id="13"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95634" y="3765042"/>
            <a:ext cx="6101378" cy="2639200"/>
          </a:xfrm>
          <a:prstGeom prst="rect">
            <a:avLst/>
          </a:prstGeom>
        </p:spPr>
      </p:pic>
      <p:pic>
        <p:nvPicPr>
          <p:cNvPr id="6" name="图片 5"/>
          <p:cNvPicPr>
            <a:picLocks noChangeAspect="1"/>
          </p:cNvPicPr>
          <p:nvPr/>
        </p:nvPicPr>
        <p:blipFill rotWithShape="1">
          <a:blip r:embed="rId7" cstate="screen">
            <a:extLst>
              <a:ext uri="{28A0092B-C50C-407E-A947-70E740481C1C}">
                <a14:useLocalDpi xmlns:a14="http://schemas.microsoft.com/office/drawing/2010/main"/>
              </a:ext>
            </a:extLst>
          </a:blip>
          <a:srcRect l="5065" r="5154"/>
          <a:stretch/>
        </p:blipFill>
        <p:spPr>
          <a:xfrm>
            <a:off x="0" y="4690630"/>
            <a:ext cx="12181115" cy="2149082"/>
          </a:xfrm>
          <a:prstGeom prst="rect">
            <a:avLst/>
          </a:prstGeom>
        </p:spPr>
      </p:pic>
      <p:sp>
        <p:nvSpPr>
          <p:cNvPr id="9" name="矩形 8"/>
          <p:cNvSpPr/>
          <p:nvPr/>
        </p:nvSpPr>
        <p:spPr>
          <a:xfrm>
            <a:off x="0" y="6282000"/>
            <a:ext cx="12191999" cy="576000"/>
          </a:xfrm>
          <a:prstGeom prst="rect">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843098" y="1761469"/>
            <a:ext cx="3502473" cy="1323439"/>
          </a:xfrm>
          <a:prstGeom prst="rect">
            <a:avLst/>
          </a:prstGeom>
          <a:noFill/>
        </p:spPr>
        <p:txBody>
          <a:bodyPr wrap="square" rtlCol="0">
            <a:spAutoFit/>
          </a:bodyPr>
          <a:lstStyle/>
          <a:p>
            <a:r>
              <a:rPr lang="zh-CN" altLang="en-US" sz="8000" spc="-18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不忘初心</a:t>
            </a:r>
          </a:p>
        </p:txBody>
      </p:sp>
      <p:sp>
        <p:nvSpPr>
          <p:cNvPr id="22" name="文本框 21"/>
          <p:cNvSpPr txBox="1"/>
          <p:nvPr/>
        </p:nvSpPr>
        <p:spPr>
          <a:xfrm>
            <a:off x="5805608" y="1606704"/>
            <a:ext cx="1969423" cy="2015936"/>
          </a:xfrm>
          <a:prstGeom prst="rect">
            <a:avLst/>
          </a:prstGeom>
          <a:noFill/>
        </p:spPr>
        <p:txBody>
          <a:bodyPr wrap="square" rtlCol="0">
            <a:spAutoFit/>
          </a:bodyPr>
          <a:lstStyle/>
          <a:p>
            <a:pPr algn="ctr"/>
            <a:r>
              <a:rPr lang="zh-CN" altLang="en-US" sz="12500" dirty="0">
                <a:gradFill flip="none" rotWithShape="1">
                  <a:gsLst>
                    <a:gs pos="0">
                      <a:srgbClr val="F16C06"/>
                    </a:gs>
                    <a:gs pos="30000">
                      <a:srgbClr val="EA3C10"/>
                    </a:gs>
                    <a:gs pos="60000">
                      <a:srgbClr val="DF2417"/>
                    </a:gs>
                    <a:gs pos="100000">
                      <a:srgbClr val="D7271E"/>
                    </a:gs>
                  </a:gsLst>
                  <a:lin ang="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勇</a:t>
            </a:r>
          </a:p>
        </p:txBody>
      </p:sp>
      <p:sp>
        <p:nvSpPr>
          <p:cNvPr id="23" name="文本框 22"/>
          <p:cNvSpPr txBox="1"/>
          <p:nvPr/>
        </p:nvSpPr>
        <p:spPr>
          <a:xfrm>
            <a:off x="6900547" y="1864812"/>
            <a:ext cx="1790385" cy="1708160"/>
          </a:xfrm>
          <a:prstGeom prst="rect">
            <a:avLst/>
          </a:prstGeom>
          <a:noFill/>
        </p:spPr>
        <p:txBody>
          <a:bodyPr wrap="square" rtlCol="0">
            <a:spAutoFit/>
          </a:bodyPr>
          <a:lstStyle/>
          <a:p>
            <a:pPr algn="ctr"/>
            <a:r>
              <a:rPr lang="zh-CN" altLang="en-US" sz="105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担</a:t>
            </a:r>
          </a:p>
        </p:txBody>
      </p:sp>
      <p:sp>
        <p:nvSpPr>
          <p:cNvPr id="24" name="文本框 23"/>
          <p:cNvSpPr txBox="1"/>
          <p:nvPr/>
        </p:nvSpPr>
        <p:spPr>
          <a:xfrm>
            <a:off x="7917649" y="1345412"/>
            <a:ext cx="1969423" cy="2554545"/>
          </a:xfrm>
          <a:prstGeom prst="rect">
            <a:avLst/>
          </a:prstGeom>
          <a:noFill/>
        </p:spPr>
        <p:txBody>
          <a:bodyPr wrap="square" rtlCol="0">
            <a:spAutoFit/>
          </a:bodyPr>
          <a:lstStyle/>
          <a:p>
            <a:pPr algn="ctr"/>
            <a:r>
              <a:rPr lang="zh-CN" altLang="en-US" sz="160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当</a:t>
            </a:r>
          </a:p>
        </p:txBody>
      </p:sp>
      <p:sp>
        <p:nvSpPr>
          <p:cNvPr id="25" name="矩形 24"/>
          <p:cNvSpPr/>
          <p:nvPr/>
        </p:nvSpPr>
        <p:spPr>
          <a:xfrm>
            <a:off x="3064193" y="2818048"/>
            <a:ext cx="3139757" cy="252000"/>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064194" y="2799651"/>
            <a:ext cx="3139756" cy="292388"/>
          </a:xfrm>
          <a:prstGeom prst="rect">
            <a:avLst/>
          </a:prstGeom>
          <a:noFill/>
        </p:spPr>
        <p:txBody>
          <a:bodyPr wrap="square" rtlCol="0">
            <a:spAutoFit/>
          </a:bodyPr>
          <a:lstStyle/>
          <a:p>
            <a:pPr algn="ctr"/>
            <a:r>
              <a:rPr lang="en-US" altLang="zh-CN" sz="1300" spc="100" dirty="0" smtClean="0">
                <a:solidFill>
                  <a:schemeClr val="bg1"/>
                </a:solidFill>
                <a:latin typeface="微软雅黑" panose="020B0503020204020204" pitchFamily="34" charset="-122"/>
                <a:ea typeface="微软雅黑" panose="020B0503020204020204" pitchFamily="34" charset="-122"/>
              </a:rPr>
              <a:t>20XX</a:t>
            </a:r>
            <a:r>
              <a:rPr lang="zh-CN" altLang="en-US" sz="1300" spc="100" dirty="0" smtClean="0">
                <a:solidFill>
                  <a:schemeClr val="bg1"/>
                </a:solidFill>
                <a:latin typeface="微软雅黑" panose="020B0503020204020204" pitchFamily="34" charset="-122"/>
                <a:ea typeface="微软雅黑" panose="020B0503020204020204" pitchFamily="34" charset="-122"/>
              </a:rPr>
              <a:t>年</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15</a:t>
            </a:r>
            <a:r>
              <a:rPr lang="zh-CN" altLang="en-US" sz="1300" spc="100" dirty="0">
                <a:solidFill>
                  <a:schemeClr val="bg1"/>
                </a:solidFill>
                <a:latin typeface="微软雅黑" panose="020B0503020204020204" pitchFamily="34" charset="-122"/>
                <a:ea typeface="微软雅黑" panose="020B0503020204020204" pitchFamily="34" charset="-122"/>
              </a:rPr>
              <a:t>日</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20</a:t>
            </a:r>
            <a:r>
              <a:rPr lang="zh-CN" altLang="en-US" sz="1300" spc="100" dirty="0">
                <a:solidFill>
                  <a:schemeClr val="bg1"/>
                </a:solidFill>
                <a:latin typeface="微软雅黑" panose="020B0503020204020204" pitchFamily="34" charset="-122"/>
                <a:ea typeface="微软雅黑" panose="020B0503020204020204" pitchFamily="34" charset="-122"/>
              </a:rPr>
              <a:t>日</a:t>
            </a:r>
          </a:p>
        </p:txBody>
      </p:sp>
      <p:sp>
        <p:nvSpPr>
          <p:cNvPr id="27" name="文本框 26"/>
          <p:cNvSpPr txBox="1"/>
          <p:nvPr/>
        </p:nvSpPr>
        <p:spPr>
          <a:xfrm>
            <a:off x="3663868" y="1077279"/>
            <a:ext cx="4864265" cy="784830"/>
          </a:xfrm>
          <a:prstGeom prst="rect">
            <a:avLst/>
          </a:prstGeom>
          <a:noFill/>
        </p:spPr>
        <p:txBody>
          <a:bodyPr wrap="square" rtlCol="0">
            <a:spAutoFit/>
          </a:bodyPr>
          <a:lstStyle/>
          <a:p>
            <a:pPr algn="ctr"/>
            <a:r>
              <a:rPr lang="zh-CN" altLang="en-US" sz="4500" dirty="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rPr>
              <a:t>感谢各位观看</a:t>
            </a:r>
          </a:p>
        </p:txBody>
      </p:sp>
      <p:grpSp>
        <p:nvGrpSpPr>
          <p:cNvPr id="14" name="组合 13"/>
          <p:cNvGrpSpPr/>
          <p:nvPr/>
        </p:nvGrpSpPr>
        <p:grpSpPr>
          <a:xfrm>
            <a:off x="3799263" y="3359828"/>
            <a:ext cx="2074255" cy="417508"/>
            <a:chOff x="3128481" y="-3667410"/>
            <a:chExt cx="2074255" cy="417508"/>
          </a:xfrm>
        </p:grpSpPr>
        <p:grpSp>
          <p:nvGrpSpPr>
            <p:cNvPr id="32" name="组合 31"/>
            <p:cNvGrpSpPr/>
            <p:nvPr/>
          </p:nvGrpSpPr>
          <p:grpSpPr>
            <a:xfrm>
              <a:off x="3128481" y="-3667341"/>
              <a:ext cx="546819" cy="402739"/>
              <a:chOff x="3128481" y="-4294740"/>
              <a:chExt cx="546819" cy="402739"/>
            </a:xfrm>
          </p:grpSpPr>
          <p:sp>
            <p:nvSpPr>
              <p:cNvPr id="33" name="圆角矩形 32"/>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参训部门</a:t>
                </a:r>
              </a:p>
            </p:txBody>
          </p:sp>
        </p:grpSp>
        <p:sp>
          <p:nvSpPr>
            <p:cNvPr id="12" name="文本框 11"/>
            <p:cNvSpPr txBox="1"/>
            <p:nvPr/>
          </p:nvSpPr>
          <p:spPr>
            <a:xfrm>
              <a:off x="3575668" y="-3667410"/>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sp>
          <p:nvSpPr>
            <p:cNvPr id="35" name="文本框 34"/>
            <p:cNvSpPr txBox="1"/>
            <p:nvPr/>
          </p:nvSpPr>
          <p:spPr>
            <a:xfrm>
              <a:off x="3579457" y="-3480734"/>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grpSp>
      <p:grpSp>
        <p:nvGrpSpPr>
          <p:cNvPr id="13" name="组合 12"/>
          <p:cNvGrpSpPr/>
          <p:nvPr/>
        </p:nvGrpSpPr>
        <p:grpSpPr>
          <a:xfrm>
            <a:off x="6023425" y="3359828"/>
            <a:ext cx="2074255" cy="421477"/>
            <a:chOff x="3128481" y="-4294740"/>
            <a:chExt cx="2074255" cy="421477"/>
          </a:xfrm>
        </p:grpSpPr>
        <p:grpSp>
          <p:nvGrpSpPr>
            <p:cNvPr id="11" name="组合 10"/>
            <p:cNvGrpSpPr/>
            <p:nvPr/>
          </p:nvGrpSpPr>
          <p:grpSpPr>
            <a:xfrm>
              <a:off x="3128481" y="-4294740"/>
              <a:ext cx="546819" cy="402739"/>
              <a:chOff x="3128481" y="-4294740"/>
              <a:chExt cx="546819" cy="402739"/>
            </a:xfrm>
          </p:grpSpPr>
          <p:sp>
            <p:nvSpPr>
              <p:cNvPr id="4" name="圆角矩形 3"/>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主办单位</a:t>
                </a:r>
              </a:p>
            </p:txBody>
          </p:sp>
        </p:grpSp>
        <p:sp>
          <p:nvSpPr>
            <p:cNvPr id="36" name="文本框 35"/>
            <p:cNvSpPr txBox="1"/>
            <p:nvPr/>
          </p:nvSpPr>
          <p:spPr>
            <a:xfrm>
              <a:off x="3575668" y="-4290771"/>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sp>
          <p:nvSpPr>
            <p:cNvPr id="37" name="文本框 36"/>
            <p:cNvSpPr txBox="1"/>
            <p:nvPr/>
          </p:nvSpPr>
          <p:spPr>
            <a:xfrm>
              <a:off x="3579457" y="-4104095"/>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grpSp>
      <p:sp>
        <p:nvSpPr>
          <p:cNvPr id="15" name="文本框 14"/>
          <p:cNvSpPr txBox="1"/>
          <p:nvPr/>
        </p:nvSpPr>
        <p:spPr>
          <a:xfrm>
            <a:off x="3761231" y="6428143"/>
            <a:ext cx="1961478" cy="292388"/>
          </a:xfrm>
          <a:prstGeom prst="rect">
            <a:avLst/>
          </a:prstGeom>
          <a:noFill/>
        </p:spPr>
        <p:txBody>
          <a:bodyPr wrap="square" rtlCol="0">
            <a:spAutoFit/>
          </a:bodyPr>
          <a:lstStyle/>
          <a:p>
            <a:r>
              <a:rPr lang="zh-CN" altLang="en-US" sz="1300" spc="130" dirty="0">
                <a:solidFill>
                  <a:srgbClr val="FBCB78"/>
                </a:solidFill>
                <a:latin typeface="微软雅黑" panose="020B0503020204020204" pitchFamily="34" charset="-122"/>
                <a:ea typeface="微软雅黑" panose="020B0503020204020204" pitchFamily="34" charset="-122"/>
              </a:rPr>
              <a:t>汇报人</a:t>
            </a:r>
            <a:r>
              <a:rPr lang="zh-CN" altLang="en-US" sz="1300" spc="130" dirty="0" smtClean="0">
                <a:solidFill>
                  <a:srgbClr val="FBCB78"/>
                </a:solidFill>
                <a:latin typeface="微软雅黑" panose="020B0503020204020204" pitchFamily="34" charset="-122"/>
                <a:ea typeface="微软雅黑" panose="020B0503020204020204" pitchFamily="34" charset="-122"/>
              </a:rPr>
              <a:t>：</a:t>
            </a:r>
            <a:r>
              <a:rPr lang="zh-CN" altLang="en-US" sz="1300" spc="130" dirty="0">
                <a:solidFill>
                  <a:srgbClr val="FBCB78"/>
                </a:solidFill>
                <a:latin typeface="微软雅黑" panose="020B0503020204020204" pitchFamily="34" charset="-122"/>
                <a:ea typeface="微软雅黑" panose="020B0503020204020204" pitchFamily="34" charset="-122"/>
              </a:rPr>
              <a:t>优品</a:t>
            </a:r>
            <a:r>
              <a:rPr lang="en-US" altLang="zh-CN" sz="1300" spc="130" dirty="0" smtClean="0">
                <a:solidFill>
                  <a:srgbClr val="FBCB78"/>
                </a:solidFill>
                <a:latin typeface="微软雅黑" panose="020B0503020204020204" pitchFamily="34" charset="-122"/>
                <a:ea typeface="微软雅黑" panose="020B0503020204020204" pitchFamily="34" charset="-122"/>
              </a:rPr>
              <a:t>PPT</a:t>
            </a:r>
            <a:endParaRPr lang="zh-CN" altLang="en-US" sz="1300" spc="130" dirty="0">
              <a:solidFill>
                <a:srgbClr val="FBCB78"/>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004179" y="6428143"/>
            <a:ext cx="2715358" cy="292388"/>
          </a:xfrm>
          <a:prstGeom prst="rect">
            <a:avLst/>
          </a:prstGeom>
          <a:noFill/>
        </p:spPr>
        <p:txBody>
          <a:bodyPr wrap="square" rtlCol="0">
            <a:spAutoFit/>
          </a:bodyPr>
          <a:lstStyle/>
          <a:p>
            <a:r>
              <a:rPr lang="zh-CN" altLang="en-US" sz="1300" spc="130" dirty="0">
                <a:solidFill>
                  <a:srgbClr val="FBCB78"/>
                </a:solidFill>
                <a:latin typeface="微软雅黑" panose="020B0503020204020204" pitchFamily="34" charset="-122"/>
                <a:ea typeface="微软雅黑" panose="020B0503020204020204" pitchFamily="34" charset="-122"/>
              </a:rPr>
              <a:t>汇报时间：</a:t>
            </a:r>
            <a:r>
              <a:rPr lang="en-US" altLang="zh-CN" sz="1300" spc="130" dirty="0" smtClean="0">
                <a:solidFill>
                  <a:srgbClr val="FBCB78"/>
                </a:solidFill>
                <a:latin typeface="微软雅黑" panose="020B0503020204020204" pitchFamily="34" charset="-122"/>
                <a:ea typeface="微软雅黑" panose="020B0503020204020204" pitchFamily="34" charset="-122"/>
              </a:rPr>
              <a:t>20XX</a:t>
            </a:r>
            <a:r>
              <a:rPr lang="zh-CN" altLang="en-US" sz="1300" spc="130" dirty="0" smtClean="0">
                <a:solidFill>
                  <a:srgbClr val="FBCB78"/>
                </a:solidFill>
                <a:latin typeface="微软雅黑" panose="020B0503020204020204" pitchFamily="34" charset="-122"/>
                <a:ea typeface="微软雅黑" panose="020B0503020204020204" pitchFamily="34" charset="-122"/>
              </a:rPr>
              <a:t>年</a:t>
            </a:r>
            <a:r>
              <a:rPr lang="en-US" altLang="zh-CN" sz="1300" spc="130" dirty="0">
                <a:solidFill>
                  <a:srgbClr val="FBCB78"/>
                </a:solidFill>
                <a:latin typeface="微软雅黑" panose="020B0503020204020204" pitchFamily="34" charset="-122"/>
                <a:ea typeface="微软雅黑" panose="020B0503020204020204" pitchFamily="34" charset="-122"/>
              </a:rPr>
              <a:t>7</a:t>
            </a:r>
            <a:r>
              <a:rPr lang="zh-CN" altLang="en-US" sz="1300" spc="130" dirty="0">
                <a:solidFill>
                  <a:srgbClr val="FBCB78"/>
                </a:solidFill>
                <a:latin typeface="微软雅黑" panose="020B0503020204020204" pitchFamily="34" charset="-122"/>
                <a:ea typeface="微软雅黑" panose="020B0503020204020204" pitchFamily="34" charset="-122"/>
              </a:rPr>
              <a:t>月</a:t>
            </a:r>
            <a:r>
              <a:rPr lang="en-US" altLang="zh-CN" sz="1300" spc="130" dirty="0">
                <a:solidFill>
                  <a:srgbClr val="FBCB78"/>
                </a:solidFill>
                <a:latin typeface="微软雅黑" panose="020B0503020204020204" pitchFamily="34" charset="-122"/>
                <a:ea typeface="微软雅黑" panose="020B0503020204020204" pitchFamily="34" charset="-122"/>
              </a:rPr>
              <a:t>20</a:t>
            </a:r>
            <a:r>
              <a:rPr lang="zh-CN" altLang="en-US" sz="1300" spc="130" dirty="0">
                <a:solidFill>
                  <a:srgbClr val="FBCB78"/>
                </a:solidFill>
                <a:latin typeface="微软雅黑" panose="020B0503020204020204" pitchFamily="34" charset="-122"/>
                <a:ea typeface="微软雅黑" panose="020B0503020204020204" pitchFamily="34" charset="-122"/>
              </a:rPr>
              <a:t>日</a:t>
            </a:r>
          </a:p>
        </p:txBody>
      </p:sp>
    </p:spTree>
    <p:extLst>
      <p:ext uri="{BB962C8B-B14F-4D97-AF65-F5344CB8AC3E}">
        <p14:creationId xmlns:p14="http://schemas.microsoft.com/office/powerpoint/2010/main" val="511773185"/>
      </p:ext>
    </p:extLst>
  </p:cSld>
  <p:clrMapOvr>
    <a:masterClrMapping/>
  </p:clrMapOvr>
  <mc:AlternateContent xmlns:mc="http://schemas.openxmlformats.org/markup-compatibility/2006" xmlns:p14="http://schemas.microsoft.com/office/powerpoint/2010/main">
    <mc:Choice Requires="p14">
      <p:transition spd="slow" p14:dur="20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anim calcmode="lin" valueType="num">
                                      <p:cBhvr>
                                        <p:cTn id="11" dur="1500" fill="hold"/>
                                        <p:tgtEl>
                                          <p:spTgt spid="7"/>
                                        </p:tgtEl>
                                        <p:attrNameLst>
                                          <p:attrName>ppt_x</p:attrName>
                                        </p:attrNameLst>
                                      </p:cBhvr>
                                      <p:tavLst>
                                        <p:tav tm="0">
                                          <p:val>
                                            <p:strVal val="#ppt_x"/>
                                          </p:val>
                                        </p:tav>
                                        <p:tav tm="100000">
                                          <p:val>
                                            <p:strVal val="#ppt_x"/>
                                          </p:val>
                                        </p:tav>
                                      </p:tavLst>
                                    </p:anim>
                                    <p:anim calcmode="lin" valueType="num">
                                      <p:cBhvr>
                                        <p:cTn id="12" dur="15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5" grpId="0" animBg="1"/>
      <p:bldP spid="26" grpId="0"/>
      <p:bldP spid="27" grpId="0"/>
      <p:bldP spid="15"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8344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36" name="图片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grpSp>
        <p:nvGrpSpPr>
          <p:cNvPr id="13" name="组合 12"/>
          <p:cNvGrpSpPr/>
          <p:nvPr/>
        </p:nvGrpSpPr>
        <p:grpSpPr>
          <a:xfrm>
            <a:off x="2637795" y="2263374"/>
            <a:ext cx="1995539" cy="1995538"/>
            <a:chOff x="2637795" y="2263374"/>
            <a:chExt cx="1995539" cy="1995538"/>
          </a:xfrm>
        </p:grpSpPr>
        <p:sp>
          <p:nvSpPr>
            <p:cNvPr id="31" name="文本框 13"/>
            <p:cNvSpPr txBox="1">
              <a:spLocks noChangeArrowheads="1"/>
            </p:cNvSpPr>
            <p:nvPr/>
          </p:nvSpPr>
          <p:spPr bwMode="auto">
            <a:xfrm>
              <a:off x="2829779" y="2599422"/>
              <a:ext cx="1635384" cy="132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r>
                <a:rPr lang="zh-CN" altLang="en-US" sz="4800" b="1" dirty="0">
                  <a:gradFill flip="none" rotWithShape="1">
                    <a:gsLst>
                      <a:gs pos="5000">
                        <a:srgbClr val="F16C06"/>
                      </a:gs>
                      <a:gs pos="68000">
                        <a:srgbClr val="DF2417"/>
                      </a:gs>
                    </a:gsLst>
                    <a:lin ang="0" scaled="1"/>
                    <a:tileRect/>
                  </a:gradFill>
                  <a:latin typeface="微软雅黑" panose="020B0503020204020204" pitchFamily="34" charset="-122"/>
                  <a:ea typeface="微软雅黑" panose="020B0503020204020204" pitchFamily="34" charset="-122"/>
                </a:rPr>
                <a:t>目录</a:t>
              </a:r>
              <a:endParaRPr lang="en-US" altLang="zh-CN" sz="4800" b="1" dirty="0">
                <a:gradFill flip="none" rotWithShape="1">
                  <a:gsLst>
                    <a:gs pos="5000">
                      <a:srgbClr val="F16C06"/>
                    </a:gs>
                    <a:gs pos="68000">
                      <a:srgbClr val="DF2417"/>
                    </a:gs>
                  </a:gsLst>
                  <a:lin ang="0" scaled="1"/>
                  <a:tileRect/>
                </a:gradFill>
                <a:latin typeface="微软雅黑" panose="020B0503020204020204" pitchFamily="34" charset="-122"/>
                <a:ea typeface="微软雅黑" panose="020B0503020204020204" pitchFamily="34" charset="-122"/>
              </a:endParaRPr>
            </a:p>
            <a:p>
              <a:pPr algn="ctr"/>
              <a:r>
                <a:rPr lang="en-US" altLang="zh-CN" sz="3200" b="1" dirty="0">
                  <a:gradFill flip="none" rotWithShape="1">
                    <a:gsLst>
                      <a:gs pos="5000">
                        <a:srgbClr val="F16C06"/>
                      </a:gs>
                      <a:gs pos="68000">
                        <a:srgbClr val="DF2417"/>
                      </a:gs>
                    </a:gsLst>
                    <a:lin ang="0" scaled="1"/>
                    <a:tileRect/>
                  </a:gradFill>
                  <a:latin typeface="Agency FB" panose="020B0503020202020204" pitchFamily="34" charset="0"/>
                  <a:ea typeface="微软雅黑" panose="020B0503020204020204" pitchFamily="34" charset="-122"/>
                </a:rPr>
                <a:t>CONTENTS</a:t>
              </a:r>
            </a:p>
          </p:txBody>
        </p:sp>
        <p:sp>
          <p:nvSpPr>
            <p:cNvPr id="32" name="任意多边形 31"/>
            <p:cNvSpPr/>
            <p:nvPr/>
          </p:nvSpPr>
          <p:spPr bwMode="auto">
            <a:xfrm rot="2700000">
              <a:off x="2637796" y="2263373"/>
              <a:ext cx="1995538" cy="1995539"/>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gradFill flip="none" rotWithShape="1">
              <a:gsLst>
                <a:gs pos="5000">
                  <a:srgbClr val="F16C06"/>
                </a:gs>
                <a:gs pos="68000">
                  <a:srgbClr val="DF241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0" b="1">
                <a:ea typeface="微软雅黑" panose="020B0503020204020204" pitchFamily="34" charset="-122"/>
              </a:endParaRPr>
            </a:p>
          </p:txBody>
        </p:sp>
      </p:grpSp>
      <p:grpSp>
        <p:nvGrpSpPr>
          <p:cNvPr id="3" name="组合 2"/>
          <p:cNvGrpSpPr/>
          <p:nvPr/>
        </p:nvGrpSpPr>
        <p:grpSpPr>
          <a:xfrm>
            <a:off x="5528413" y="1513327"/>
            <a:ext cx="4771520" cy="600792"/>
            <a:chOff x="5528413" y="1513327"/>
            <a:chExt cx="4771520" cy="600792"/>
          </a:xfrm>
        </p:grpSpPr>
        <p:sp>
          <p:nvSpPr>
            <p:cNvPr id="8" name="任意多边形 7"/>
            <p:cNvSpPr/>
            <p:nvPr/>
          </p:nvSpPr>
          <p:spPr>
            <a:xfrm>
              <a:off x="6008284" y="155611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5528413" y="153811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a:extLst>
                <a:ext uri="{FF2B5EF4-FFF2-40B4-BE49-F238E27FC236}">
                  <a16:creationId xmlns="" xmlns:a16="http://schemas.microsoft.com/office/drawing/2014/main" id="{AB3A69B3-F3D6-4D5E-A9CA-D94F5BE70AC4}"/>
                </a:ext>
              </a:extLst>
            </p:cNvPr>
            <p:cNvSpPr/>
            <p:nvPr/>
          </p:nvSpPr>
          <p:spPr>
            <a:xfrm>
              <a:off x="6357296" y="1513327"/>
              <a:ext cx="3366637" cy="534185"/>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不忘初心，方得始终</a:t>
              </a:r>
            </a:p>
          </p:txBody>
        </p:sp>
        <p:sp>
          <p:nvSpPr>
            <p:cNvPr id="11" name="矩形 10">
              <a:extLst>
                <a:ext uri="{FF2B5EF4-FFF2-40B4-BE49-F238E27FC236}">
                  <a16:creationId xmlns="" xmlns:a16="http://schemas.microsoft.com/office/drawing/2014/main" id="{AB3A69B3-F3D6-4D5E-A9CA-D94F5BE70AC4}"/>
                </a:ext>
              </a:extLst>
            </p:cNvPr>
            <p:cNvSpPr/>
            <p:nvPr/>
          </p:nvSpPr>
          <p:spPr>
            <a:xfrm>
              <a:off x="5528413" y="1513327"/>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1</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12" name="燕尾形 11"/>
            <p:cNvSpPr/>
            <p:nvPr/>
          </p:nvSpPr>
          <p:spPr>
            <a:xfrm>
              <a:off x="9960140" y="175468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5528413" y="3442437"/>
            <a:ext cx="4771520" cy="600792"/>
            <a:chOff x="5528413" y="3442437"/>
            <a:chExt cx="4771520" cy="600792"/>
          </a:xfrm>
        </p:grpSpPr>
        <p:sp>
          <p:nvSpPr>
            <p:cNvPr id="14" name="任意多边形 13"/>
            <p:cNvSpPr/>
            <p:nvPr/>
          </p:nvSpPr>
          <p:spPr>
            <a:xfrm>
              <a:off x="6008284" y="348522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椭圆 14"/>
            <p:cNvSpPr/>
            <p:nvPr/>
          </p:nvSpPr>
          <p:spPr>
            <a:xfrm>
              <a:off x="5528413" y="346722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矩形 15">
              <a:extLst>
                <a:ext uri="{FF2B5EF4-FFF2-40B4-BE49-F238E27FC236}">
                  <a16:creationId xmlns="" xmlns:a16="http://schemas.microsoft.com/office/drawing/2014/main" id="{AB3A69B3-F3D6-4D5E-A9CA-D94F5BE70AC4}"/>
                </a:ext>
              </a:extLst>
            </p:cNvPr>
            <p:cNvSpPr/>
            <p:nvPr/>
          </p:nvSpPr>
          <p:spPr>
            <a:xfrm>
              <a:off x="6357296" y="3442437"/>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坚定信念，永葆先进</a:t>
              </a:r>
            </a:p>
          </p:txBody>
        </p:sp>
        <p:sp>
          <p:nvSpPr>
            <p:cNvPr id="17" name="矩形 16">
              <a:extLst>
                <a:ext uri="{FF2B5EF4-FFF2-40B4-BE49-F238E27FC236}">
                  <a16:creationId xmlns="" xmlns:a16="http://schemas.microsoft.com/office/drawing/2014/main" id="{AB3A69B3-F3D6-4D5E-A9CA-D94F5BE70AC4}"/>
                </a:ext>
              </a:extLst>
            </p:cNvPr>
            <p:cNvSpPr/>
            <p:nvPr/>
          </p:nvSpPr>
          <p:spPr>
            <a:xfrm>
              <a:off x="5528413" y="3442437"/>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3</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18" name="燕尾形 17"/>
            <p:cNvSpPr/>
            <p:nvPr/>
          </p:nvSpPr>
          <p:spPr>
            <a:xfrm>
              <a:off x="9960140" y="368379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6"/>
          <p:cNvGrpSpPr/>
          <p:nvPr/>
        </p:nvGrpSpPr>
        <p:grpSpPr>
          <a:xfrm>
            <a:off x="5528413" y="4406992"/>
            <a:ext cx="4771520" cy="600792"/>
            <a:chOff x="5528413" y="4406992"/>
            <a:chExt cx="4771520" cy="600792"/>
          </a:xfrm>
        </p:grpSpPr>
        <p:sp>
          <p:nvSpPr>
            <p:cNvPr id="20" name="任意多边形 19"/>
            <p:cNvSpPr/>
            <p:nvPr/>
          </p:nvSpPr>
          <p:spPr>
            <a:xfrm>
              <a:off x="6008284" y="4449784"/>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椭圆 20"/>
            <p:cNvSpPr/>
            <p:nvPr/>
          </p:nvSpPr>
          <p:spPr>
            <a:xfrm>
              <a:off x="5528413" y="4431784"/>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矩形 21">
              <a:extLst>
                <a:ext uri="{FF2B5EF4-FFF2-40B4-BE49-F238E27FC236}">
                  <a16:creationId xmlns="" xmlns:a16="http://schemas.microsoft.com/office/drawing/2014/main" id="{AB3A69B3-F3D6-4D5E-A9CA-D94F5BE70AC4}"/>
                </a:ext>
              </a:extLst>
            </p:cNvPr>
            <p:cNvSpPr/>
            <p:nvPr/>
          </p:nvSpPr>
          <p:spPr>
            <a:xfrm>
              <a:off x="6357296" y="4406992"/>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忠诚履职，敢于担当</a:t>
              </a:r>
            </a:p>
          </p:txBody>
        </p:sp>
        <p:sp>
          <p:nvSpPr>
            <p:cNvPr id="23" name="矩形 22">
              <a:extLst>
                <a:ext uri="{FF2B5EF4-FFF2-40B4-BE49-F238E27FC236}">
                  <a16:creationId xmlns="" xmlns:a16="http://schemas.microsoft.com/office/drawing/2014/main" id="{AB3A69B3-F3D6-4D5E-A9CA-D94F5BE70AC4}"/>
                </a:ext>
              </a:extLst>
            </p:cNvPr>
            <p:cNvSpPr/>
            <p:nvPr/>
          </p:nvSpPr>
          <p:spPr>
            <a:xfrm>
              <a:off x="5528413" y="4406992"/>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4</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24" name="燕尾形 23"/>
            <p:cNvSpPr/>
            <p:nvPr/>
          </p:nvSpPr>
          <p:spPr>
            <a:xfrm>
              <a:off x="9960140" y="4648353"/>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3"/>
          <p:cNvGrpSpPr/>
          <p:nvPr/>
        </p:nvGrpSpPr>
        <p:grpSpPr>
          <a:xfrm>
            <a:off x="5528413" y="2477882"/>
            <a:ext cx="4771520" cy="600792"/>
            <a:chOff x="5528413" y="2477882"/>
            <a:chExt cx="4771520" cy="600792"/>
          </a:xfrm>
        </p:grpSpPr>
        <p:sp>
          <p:nvSpPr>
            <p:cNvPr id="26" name="任意多边形 25"/>
            <p:cNvSpPr/>
            <p:nvPr/>
          </p:nvSpPr>
          <p:spPr>
            <a:xfrm>
              <a:off x="6008284" y="2520674"/>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a:extLst>
                <a:ext uri="{FF2B5EF4-FFF2-40B4-BE49-F238E27FC236}">
                  <a16:creationId xmlns="" xmlns:a16="http://schemas.microsoft.com/office/drawing/2014/main" id="{AB3A69B3-F3D6-4D5E-A9CA-D94F5BE70AC4}"/>
                </a:ext>
              </a:extLst>
            </p:cNvPr>
            <p:cNvSpPr/>
            <p:nvPr/>
          </p:nvSpPr>
          <p:spPr>
            <a:xfrm>
              <a:off x="6357296" y="2477882"/>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牢记使命，英勇奋斗</a:t>
              </a:r>
            </a:p>
          </p:txBody>
        </p:sp>
        <p:sp>
          <p:nvSpPr>
            <p:cNvPr id="28" name="燕尾形 27"/>
            <p:cNvSpPr/>
            <p:nvPr/>
          </p:nvSpPr>
          <p:spPr>
            <a:xfrm>
              <a:off x="9960140" y="2719243"/>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5528413" y="2502674"/>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a:extLst>
                <a:ext uri="{FF2B5EF4-FFF2-40B4-BE49-F238E27FC236}">
                  <a16:creationId xmlns="" xmlns:a16="http://schemas.microsoft.com/office/drawing/2014/main" id="{AB3A69B3-F3D6-4D5E-A9CA-D94F5BE70AC4}"/>
                </a:ext>
              </a:extLst>
            </p:cNvPr>
            <p:cNvSpPr/>
            <p:nvPr/>
          </p:nvSpPr>
          <p:spPr>
            <a:xfrm>
              <a:off x="5528413" y="2477882"/>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2</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grpSp>
    </p:spTree>
    <p:extLst>
      <p:ext uri="{BB962C8B-B14F-4D97-AF65-F5344CB8AC3E}">
        <p14:creationId xmlns:p14="http://schemas.microsoft.com/office/powerpoint/2010/main" val="1926539099"/>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不忘初心，方得始终</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01</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extLst>
      <p:ext uri="{BB962C8B-B14F-4D97-AF65-F5344CB8AC3E}">
        <p14:creationId xmlns:p14="http://schemas.microsoft.com/office/powerpoint/2010/main" val="1328987126"/>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05" name="文本1">
            <a:extLst>
              <a:ext uri="{FF2B5EF4-FFF2-40B4-BE49-F238E27FC236}">
                <a16:creationId xmlns="" xmlns:a16="http://schemas.microsoft.com/office/drawing/2014/main" id="{91AB3BD3-D184-48FE-979C-B458D477F614}"/>
              </a:ext>
            </a:extLst>
          </p:cNvPr>
          <p:cNvSpPr>
            <a:spLocks noChangeArrowheads="1"/>
          </p:cNvSpPr>
          <p:nvPr/>
        </p:nvSpPr>
        <p:spPr bwMode="gray">
          <a:xfrm>
            <a:off x="4719411" y="1775757"/>
            <a:ext cx="5912124" cy="1195991"/>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我们党的初心和使命，是党的先进性和纯洁性的集中体现，是激励一代代中国共产党人前赴后继、英勇奋斗的根本动力。</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6" name="文本2">
            <a:extLst>
              <a:ext uri="{FF2B5EF4-FFF2-40B4-BE49-F238E27FC236}">
                <a16:creationId xmlns="" xmlns:a16="http://schemas.microsoft.com/office/drawing/2014/main" id="{E3BBF79F-1C8B-4890-A14D-CDAE196140E1}"/>
              </a:ext>
            </a:extLst>
          </p:cNvPr>
          <p:cNvSpPr>
            <a:spLocks noChangeArrowheads="1"/>
          </p:cNvSpPr>
          <p:nvPr/>
        </p:nvSpPr>
        <p:spPr bwMode="gray">
          <a:xfrm>
            <a:off x="4719411" y="3229134"/>
            <a:ext cx="5912124" cy="1192036"/>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开展“不忘初心、牢记使命”主题教育，是我们党居安思危、面向未来作出的重大部署，对于推动党和人民事业发展具有十分重要的意义。</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7" name="文本3">
            <a:extLst>
              <a:ext uri="{FF2B5EF4-FFF2-40B4-BE49-F238E27FC236}">
                <a16:creationId xmlns="" xmlns:a16="http://schemas.microsoft.com/office/drawing/2014/main" id="{9595B8A9-8804-459C-8272-4510385AEC46}"/>
              </a:ext>
            </a:extLst>
          </p:cNvPr>
          <p:cNvSpPr>
            <a:spLocks noChangeArrowheads="1"/>
          </p:cNvSpPr>
          <p:nvPr/>
        </p:nvSpPr>
        <p:spPr bwMode="ltGray">
          <a:xfrm>
            <a:off x="4719411" y="4670206"/>
            <a:ext cx="5912124" cy="1181401"/>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我们要牢牢把握守初心、担使命，找差距、抓落实的总要求，确保这次主题教育取得扎扎实实的成效。</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 name="组合 11"/>
          <p:cNvGrpSpPr/>
          <p:nvPr/>
        </p:nvGrpSpPr>
        <p:grpSpPr>
          <a:xfrm>
            <a:off x="1571895" y="1769636"/>
            <a:ext cx="3021787" cy="4081971"/>
            <a:chOff x="1571895" y="1769636"/>
            <a:chExt cx="3021787" cy="4081971"/>
          </a:xfrm>
        </p:grpSpPr>
        <p:sp>
          <p:nvSpPr>
            <p:cNvPr id="109" name="标题1">
              <a:extLst>
                <a:ext uri="{FF2B5EF4-FFF2-40B4-BE49-F238E27FC236}">
                  <a16:creationId xmlns="" xmlns:a16="http://schemas.microsoft.com/office/drawing/2014/main" id="{0AA53A62-F42C-476C-97F1-6D590F376071}"/>
                </a:ext>
              </a:extLst>
            </p:cNvPr>
            <p:cNvSpPr>
              <a:spLocks noChangeArrowheads="1"/>
            </p:cNvSpPr>
            <p:nvPr/>
          </p:nvSpPr>
          <p:spPr bwMode="gray">
            <a:xfrm>
              <a:off x="3351075" y="1769636"/>
              <a:ext cx="1242605" cy="1202113"/>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本质属性</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标题2">
              <a:extLst>
                <a:ext uri="{FF2B5EF4-FFF2-40B4-BE49-F238E27FC236}">
                  <a16:creationId xmlns="" xmlns:a16="http://schemas.microsoft.com/office/drawing/2014/main" id="{51E72E0F-6DFB-49A1-9B88-59580BD5CA85}"/>
                </a:ext>
              </a:extLst>
            </p:cNvPr>
            <p:cNvSpPr>
              <a:spLocks noChangeArrowheads="1"/>
            </p:cNvSpPr>
            <p:nvPr/>
          </p:nvSpPr>
          <p:spPr bwMode="gray">
            <a:xfrm>
              <a:off x="3351075" y="3229134"/>
              <a:ext cx="1242607" cy="119203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价值追求</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标题3">
              <a:extLst>
                <a:ext uri="{FF2B5EF4-FFF2-40B4-BE49-F238E27FC236}">
                  <a16:creationId xmlns="" xmlns:a16="http://schemas.microsoft.com/office/drawing/2014/main" id="{0C741DF2-2EA9-431B-8F33-C259A1DFC24A}"/>
                </a:ext>
              </a:extLst>
            </p:cNvPr>
            <p:cNvSpPr>
              <a:spLocks noChangeArrowheads="1"/>
            </p:cNvSpPr>
            <p:nvPr/>
          </p:nvSpPr>
          <p:spPr bwMode="gray">
            <a:xfrm>
              <a:off x="3351075" y="4670206"/>
              <a:ext cx="1242605" cy="1181401"/>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历史担当</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3" name="箭头3">
              <a:extLst>
                <a:ext uri="{FF2B5EF4-FFF2-40B4-BE49-F238E27FC236}">
                  <a16:creationId xmlns="" xmlns:a16="http://schemas.microsoft.com/office/drawing/2014/main" id="{28DEE0EB-2D8E-4F12-B77A-916FABC35EE5}"/>
                </a:ext>
              </a:extLst>
            </p:cNvPr>
            <p:cNvSpPr/>
            <p:nvPr/>
          </p:nvSpPr>
          <p:spPr bwMode="gray">
            <a:xfrm flipV="1">
              <a:off x="2131791" y="3825706"/>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4" name="箭头2">
              <a:extLst>
                <a:ext uri="{FF2B5EF4-FFF2-40B4-BE49-F238E27FC236}">
                  <a16:creationId xmlns="" xmlns:a16="http://schemas.microsoft.com/office/drawing/2014/main" id="{5F46B2BF-B0A0-414C-A08E-C98F28DA80EA}"/>
                </a:ext>
              </a:extLst>
            </p:cNvPr>
            <p:cNvSpPr/>
            <p:nvPr/>
          </p:nvSpPr>
          <p:spPr bwMode="gray">
            <a:xfrm rot="16200000">
              <a:off x="2419806" y="3192833"/>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5" name="箭头1">
              <a:extLst>
                <a:ext uri="{FF2B5EF4-FFF2-40B4-BE49-F238E27FC236}">
                  <a16:creationId xmlns="" xmlns:a16="http://schemas.microsoft.com/office/drawing/2014/main" id="{23D6F694-48BB-4E7F-A14A-3AC45F34A565}"/>
                </a:ext>
              </a:extLst>
            </p:cNvPr>
            <p:cNvSpPr/>
            <p:nvPr/>
          </p:nvSpPr>
          <p:spPr bwMode="gray">
            <a:xfrm>
              <a:off x="2124763" y="2164495"/>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6" name="Oval 19">
              <a:extLst>
                <a:ext uri="{FF2B5EF4-FFF2-40B4-BE49-F238E27FC236}">
                  <a16:creationId xmlns="" xmlns:a16="http://schemas.microsoft.com/office/drawing/2014/main" id="{DD500B63-989A-4D5D-8775-D2A3D33CE369}"/>
                </a:ext>
              </a:extLst>
            </p:cNvPr>
            <p:cNvSpPr>
              <a:spLocks noChangeArrowheads="1"/>
            </p:cNvSpPr>
            <p:nvPr/>
          </p:nvSpPr>
          <p:spPr bwMode="auto">
            <a:xfrm>
              <a:off x="1571895" y="3229134"/>
              <a:ext cx="1190548" cy="119203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sym typeface="Arial" panose="020B0604020202020204" pitchFamily="34" charset="0"/>
              </a:endParaRPr>
            </a:p>
          </p:txBody>
        </p:sp>
        <p:sp>
          <p:nvSpPr>
            <p:cNvPr id="117" name="矩形 116">
              <a:extLst>
                <a:ext uri="{FF2B5EF4-FFF2-40B4-BE49-F238E27FC236}">
                  <a16:creationId xmlns="" xmlns:a16="http://schemas.microsoft.com/office/drawing/2014/main" id="{AB3A69B3-F3D6-4D5E-A9CA-D94F5BE70AC4}"/>
                </a:ext>
              </a:extLst>
            </p:cNvPr>
            <p:cNvSpPr/>
            <p:nvPr/>
          </p:nvSpPr>
          <p:spPr>
            <a:xfrm>
              <a:off x="1571895" y="3505268"/>
              <a:ext cx="1190548" cy="555088"/>
            </a:xfrm>
            <a:prstGeom prst="rect">
              <a:avLst/>
            </a:prstGeom>
          </p:spPr>
          <p:txBody>
            <a:bodyPr wrap="square">
              <a:spAutoFit/>
            </a:bodyPr>
            <a:lstStyle/>
            <a:p>
              <a:pPr algn="ctr">
                <a:lnSpc>
                  <a:spcPct val="140000"/>
                </a:lnSpc>
              </a:pPr>
              <a:r>
                <a:rPr lang="zh-CN" altLang="en-US" sz="2400" dirty="0">
                  <a:solidFill>
                    <a:srgbClr val="D7271E"/>
                  </a:solidFill>
                  <a:latin typeface="义启粗黑体" panose="02000800000000000000" pitchFamily="2" charset="-128"/>
                  <a:ea typeface="义启粗黑体" panose="02000800000000000000" pitchFamily="2" charset="-128"/>
                </a:rPr>
                <a:t>初 心</a:t>
              </a:r>
            </a:p>
          </p:txBody>
        </p:sp>
      </p:grpSp>
    </p:spTree>
    <p:extLst>
      <p:ext uri="{BB962C8B-B14F-4D97-AF65-F5344CB8AC3E}">
        <p14:creationId xmlns:p14="http://schemas.microsoft.com/office/powerpoint/2010/main" val="5922670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1+#ppt_w/2"/>
                                          </p:val>
                                        </p:tav>
                                        <p:tav tm="100000">
                                          <p:val>
                                            <p:strVal val="#ppt_x"/>
                                          </p:val>
                                        </p:tav>
                                      </p:tavLst>
                                    </p:anim>
                                    <p:anim calcmode="lin" valueType="num">
                                      <p:cBhvr additive="base">
                                        <p:cTn id="12" dur="500" fill="hold"/>
                                        <p:tgtEl>
                                          <p:spTgt spid="10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1+#ppt_w/2"/>
                                          </p:val>
                                        </p:tav>
                                        <p:tav tm="100000">
                                          <p:val>
                                            <p:strVal val="#ppt_x"/>
                                          </p:val>
                                        </p:tav>
                                      </p:tavLst>
                                    </p:anim>
                                    <p:anim calcmode="lin" valueType="num">
                                      <p:cBhvr additive="base">
                                        <p:cTn id="16" dur="500" fill="hold"/>
                                        <p:tgtEl>
                                          <p:spTgt spid="10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1+#ppt_w/2"/>
                                          </p:val>
                                        </p:tav>
                                        <p:tav tm="100000">
                                          <p:val>
                                            <p:strVal val="#ppt_x"/>
                                          </p:val>
                                        </p:tav>
                                      </p:tavLst>
                                    </p:anim>
                                    <p:anim calcmode="lin" valueType="num">
                                      <p:cBhvr additive="base">
                                        <p:cTn id="20"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grpSp>
        <p:nvGrpSpPr>
          <p:cNvPr id="13" name="组合 12"/>
          <p:cNvGrpSpPr/>
          <p:nvPr/>
        </p:nvGrpSpPr>
        <p:grpSpPr>
          <a:xfrm>
            <a:off x="1215663" y="1491582"/>
            <a:ext cx="1548032" cy="1519212"/>
            <a:chOff x="1368932" y="1651000"/>
            <a:chExt cx="1826938" cy="1792926"/>
          </a:xfrm>
        </p:grpSpPr>
        <p:sp>
          <p:nvSpPr>
            <p:cNvPr id="14" name="椭圆 13">
              <a:extLst>
                <a:ext uri="{FF2B5EF4-FFF2-40B4-BE49-F238E27FC236}">
                  <a16:creationId xmlns=""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Freeform 5">
              <a:extLst>
                <a:ext uri="{FF2B5EF4-FFF2-40B4-BE49-F238E27FC236}">
                  <a16:creationId xmlns=""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6" name="矩形 15">
            <a:extLst>
              <a:ext uri="{FF2B5EF4-FFF2-40B4-BE49-F238E27FC236}">
                <a16:creationId xmlns="" xmlns:a16="http://schemas.microsoft.com/office/drawing/2014/main" id="{AB3A69B3-F3D6-4D5E-A9CA-D94F5BE70AC4}"/>
              </a:ext>
            </a:extLst>
          </p:cNvPr>
          <p:cNvSpPr/>
          <p:nvPr/>
        </p:nvSpPr>
        <p:spPr>
          <a:xfrm>
            <a:off x="1240575"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教 育</a:t>
            </a:r>
          </a:p>
        </p:txBody>
      </p:sp>
      <p:grpSp>
        <p:nvGrpSpPr>
          <p:cNvPr id="17" name="组合 16"/>
          <p:cNvGrpSpPr/>
          <p:nvPr/>
        </p:nvGrpSpPr>
        <p:grpSpPr>
          <a:xfrm>
            <a:off x="3276872" y="1491582"/>
            <a:ext cx="1548032" cy="1519212"/>
            <a:chOff x="1368932" y="1651000"/>
            <a:chExt cx="1826938" cy="1792926"/>
          </a:xfrm>
        </p:grpSpPr>
        <p:sp>
          <p:nvSpPr>
            <p:cNvPr id="18" name="椭圆 17">
              <a:extLst>
                <a:ext uri="{FF2B5EF4-FFF2-40B4-BE49-F238E27FC236}">
                  <a16:creationId xmlns=""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Freeform 5">
              <a:extLst>
                <a:ext uri="{FF2B5EF4-FFF2-40B4-BE49-F238E27FC236}">
                  <a16:creationId xmlns=""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矩形 19">
            <a:extLst>
              <a:ext uri="{FF2B5EF4-FFF2-40B4-BE49-F238E27FC236}">
                <a16:creationId xmlns="" xmlns:a16="http://schemas.microsoft.com/office/drawing/2014/main" id="{AB3A69B3-F3D6-4D5E-A9CA-D94F5BE70AC4}"/>
              </a:ext>
            </a:extLst>
          </p:cNvPr>
          <p:cNvSpPr/>
          <p:nvPr/>
        </p:nvSpPr>
        <p:spPr>
          <a:xfrm>
            <a:off x="3301784"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根 本</a:t>
            </a:r>
          </a:p>
        </p:txBody>
      </p:sp>
      <p:grpSp>
        <p:nvGrpSpPr>
          <p:cNvPr id="21" name="组合 20"/>
          <p:cNvGrpSpPr/>
          <p:nvPr/>
        </p:nvGrpSpPr>
        <p:grpSpPr>
          <a:xfrm>
            <a:off x="5338081" y="1491582"/>
            <a:ext cx="1548032" cy="1519212"/>
            <a:chOff x="1368932" y="1651000"/>
            <a:chExt cx="1826938" cy="1792926"/>
          </a:xfrm>
        </p:grpSpPr>
        <p:sp>
          <p:nvSpPr>
            <p:cNvPr id="22" name="椭圆 21">
              <a:extLst>
                <a:ext uri="{FF2B5EF4-FFF2-40B4-BE49-F238E27FC236}">
                  <a16:creationId xmlns=""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
              <a:extLst>
                <a:ext uri="{FF2B5EF4-FFF2-40B4-BE49-F238E27FC236}">
                  <a16:creationId xmlns=""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矩形 23">
            <a:extLst>
              <a:ext uri="{FF2B5EF4-FFF2-40B4-BE49-F238E27FC236}">
                <a16:creationId xmlns="" xmlns:a16="http://schemas.microsoft.com/office/drawing/2014/main" id="{AB3A69B3-F3D6-4D5E-A9CA-D94F5BE70AC4}"/>
              </a:ext>
            </a:extLst>
          </p:cNvPr>
          <p:cNvSpPr/>
          <p:nvPr/>
        </p:nvSpPr>
        <p:spPr>
          <a:xfrm>
            <a:off x="5362993"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深 入</a:t>
            </a:r>
          </a:p>
        </p:txBody>
      </p:sp>
      <p:grpSp>
        <p:nvGrpSpPr>
          <p:cNvPr id="25" name="组合 24"/>
          <p:cNvGrpSpPr/>
          <p:nvPr/>
        </p:nvGrpSpPr>
        <p:grpSpPr>
          <a:xfrm>
            <a:off x="7399290" y="1491582"/>
            <a:ext cx="1548032" cy="1519212"/>
            <a:chOff x="1368932" y="1651000"/>
            <a:chExt cx="1826938" cy="1792926"/>
          </a:xfrm>
        </p:grpSpPr>
        <p:sp>
          <p:nvSpPr>
            <p:cNvPr id="26" name="椭圆 25">
              <a:extLst>
                <a:ext uri="{FF2B5EF4-FFF2-40B4-BE49-F238E27FC236}">
                  <a16:creationId xmlns=""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Freeform 5">
              <a:extLst>
                <a:ext uri="{FF2B5EF4-FFF2-40B4-BE49-F238E27FC236}">
                  <a16:creationId xmlns=""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8" name="矩形 27">
            <a:extLst>
              <a:ext uri="{FF2B5EF4-FFF2-40B4-BE49-F238E27FC236}">
                <a16:creationId xmlns="" xmlns:a16="http://schemas.microsoft.com/office/drawing/2014/main" id="{AB3A69B3-F3D6-4D5E-A9CA-D94F5BE70AC4}"/>
              </a:ext>
            </a:extLst>
          </p:cNvPr>
          <p:cNvSpPr/>
          <p:nvPr/>
        </p:nvSpPr>
        <p:spPr>
          <a:xfrm>
            <a:off x="7424202"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贯 彻</a:t>
            </a:r>
          </a:p>
        </p:txBody>
      </p:sp>
      <p:grpSp>
        <p:nvGrpSpPr>
          <p:cNvPr id="29" name="组合 28"/>
          <p:cNvGrpSpPr/>
          <p:nvPr/>
        </p:nvGrpSpPr>
        <p:grpSpPr>
          <a:xfrm>
            <a:off x="9460501" y="1491582"/>
            <a:ext cx="1548032" cy="1519212"/>
            <a:chOff x="1368932" y="1651000"/>
            <a:chExt cx="1826938" cy="1792926"/>
          </a:xfrm>
        </p:grpSpPr>
        <p:sp>
          <p:nvSpPr>
            <p:cNvPr id="30" name="椭圆 29">
              <a:extLst>
                <a:ext uri="{FF2B5EF4-FFF2-40B4-BE49-F238E27FC236}">
                  <a16:creationId xmlns=""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Freeform 5">
              <a:extLst>
                <a:ext uri="{FF2B5EF4-FFF2-40B4-BE49-F238E27FC236}">
                  <a16:creationId xmlns=""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2" name="矩形 31">
            <a:extLst>
              <a:ext uri="{FF2B5EF4-FFF2-40B4-BE49-F238E27FC236}">
                <a16:creationId xmlns="" xmlns:a16="http://schemas.microsoft.com/office/drawing/2014/main" id="{AB3A69B3-F3D6-4D5E-A9CA-D94F5BE70AC4}"/>
              </a:ext>
            </a:extLst>
          </p:cNvPr>
          <p:cNvSpPr/>
          <p:nvPr/>
        </p:nvSpPr>
        <p:spPr>
          <a:xfrm>
            <a:off x="9485413"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扎 实</a:t>
            </a:r>
          </a:p>
        </p:txBody>
      </p:sp>
      <p:sp>
        <p:nvSpPr>
          <p:cNvPr id="33" name="矩形 32">
            <a:extLst>
              <a:ext uri="{FF2B5EF4-FFF2-40B4-BE49-F238E27FC236}">
                <a16:creationId xmlns="" xmlns:a16="http://schemas.microsoft.com/office/drawing/2014/main" id="{AB3A69B3-F3D6-4D5E-A9CA-D94F5BE70AC4}"/>
              </a:ext>
            </a:extLst>
          </p:cNvPr>
          <p:cNvSpPr/>
          <p:nvPr/>
        </p:nvSpPr>
        <p:spPr>
          <a:xfrm>
            <a:off x="1200879" y="3536151"/>
            <a:ext cx="10098491" cy="683264"/>
          </a:xfrm>
          <a:prstGeom prst="rect">
            <a:avLst/>
          </a:prstGeom>
        </p:spPr>
        <p:txBody>
          <a:bodyPr wrap="square">
            <a:spAutoFit/>
          </a:bodyPr>
          <a:lstStyle/>
          <a:p>
            <a:pPr>
              <a:lnSpc>
                <a:spcPct val="12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不忘初心，方得始终。我们党成立</a:t>
            </a:r>
            <a:r>
              <a:rPr lang="en-US" altLang="zh-CN" sz="1600" spc="100" dirty="0">
                <a:solidFill>
                  <a:schemeClr val="tx1">
                    <a:lumMod val="85000"/>
                    <a:lumOff val="15000"/>
                  </a:schemeClr>
                </a:solidFill>
                <a:latin typeface="微软雅黑" panose="020B0503020204020204" pitchFamily="34" charset="-122"/>
                <a:ea typeface="微软雅黑" panose="020B0503020204020204" pitchFamily="34" charset="-122"/>
              </a:rPr>
              <a:t>98</a:t>
            </a: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年来，正是因为不忘初心、牢记使命，才取得一个又一个胜利，推动国家和民族的面貌发生了翻天覆地的变化。</a:t>
            </a:r>
          </a:p>
        </p:txBody>
      </p:sp>
      <p:sp>
        <p:nvSpPr>
          <p:cNvPr id="34" name="任意多边形 33"/>
          <p:cNvSpPr/>
          <p:nvPr/>
        </p:nvSpPr>
        <p:spPr>
          <a:xfrm>
            <a:off x="895595" y="3623310"/>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矩形 34">
            <a:extLst>
              <a:ext uri="{FF2B5EF4-FFF2-40B4-BE49-F238E27FC236}">
                <a16:creationId xmlns="" xmlns:a16="http://schemas.microsoft.com/office/drawing/2014/main" id="{AB3A69B3-F3D6-4D5E-A9CA-D94F5BE70AC4}"/>
              </a:ext>
            </a:extLst>
          </p:cNvPr>
          <p:cNvSpPr/>
          <p:nvPr/>
        </p:nvSpPr>
        <p:spPr>
          <a:xfrm>
            <a:off x="1200879" y="4423373"/>
            <a:ext cx="10098491" cy="978729"/>
          </a:xfrm>
          <a:prstGeom prst="rect">
            <a:avLst/>
          </a:prstGeom>
        </p:spPr>
        <p:txBody>
          <a:bodyPr wrap="square">
            <a:spAutoFit/>
          </a:bodyPr>
          <a:lstStyle/>
          <a:p>
            <a:pPr>
              <a:lnSpc>
                <a:spcPct val="12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开展“不忘初心、牢记使命”主题教育，是用习近平新时代中国特色社会主义思想武装全党的迫切需要，是推进新时代党的建设的迫切需要，是保持党同人民群众血肉联系的迫切需要，是实现党的十九大确定的目标任务的迫切需要。</a:t>
            </a:r>
          </a:p>
        </p:txBody>
      </p:sp>
      <p:sp>
        <p:nvSpPr>
          <p:cNvPr id="36" name="任意多边形 35"/>
          <p:cNvSpPr/>
          <p:nvPr/>
        </p:nvSpPr>
        <p:spPr>
          <a:xfrm>
            <a:off x="895595" y="4501159"/>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387136923"/>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 presetClass="entr" presetSubtype="2"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1+#ppt_w/2"/>
                                          </p:val>
                                        </p:tav>
                                        <p:tav tm="100000">
                                          <p:val>
                                            <p:strVal val="#ppt_x"/>
                                          </p:val>
                                        </p:tav>
                                      </p:tavLst>
                                    </p:anim>
                                    <p:anim calcmode="lin" valueType="num">
                                      <p:cBhvr additive="base">
                                        <p:cTn id="59" dur="50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1+#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2" presetClass="entr" presetSubtype="2"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1+#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1+#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8" grpId="0"/>
      <p:bldP spid="32" grpId="0"/>
      <p:bldP spid="33" grpId="0"/>
      <p:bldP spid="34" grpId="0" animBg="1"/>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651087" y="3901725"/>
            <a:ext cx="45519" cy="1447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1153552" y="3786523"/>
            <a:ext cx="9884896" cy="375180"/>
            <a:chOff x="623889" y="3209929"/>
            <a:chExt cx="10944224" cy="438144"/>
          </a:xfrm>
          <a:solidFill>
            <a:schemeClr val="bg2">
              <a:lumMod val="75000"/>
            </a:schemeClr>
          </a:solidFill>
        </p:grpSpPr>
        <p:sp>
          <p:nvSpPr>
            <p:cNvPr id="14" name="等腰三角形 13"/>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5" name="矩形 1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6" name="矩形 1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7" name="矩形 1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8" name="矩形 1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9" name="矩形 1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0" name="矩形 1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grpSp>
      <p:grpSp>
        <p:nvGrpSpPr>
          <p:cNvPr id="21" name="组合 20"/>
          <p:cNvGrpSpPr/>
          <p:nvPr/>
        </p:nvGrpSpPr>
        <p:grpSpPr>
          <a:xfrm flipH="1">
            <a:off x="1862077" y="3644582"/>
            <a:ext cx="608589" cy="608589"/>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3" name="椭圆 2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24" name="椭圆 23"/>
          <p:cNvSpPr/>
          <p:nvPr/>
        </p:nvSpPr>
        <p:spPr>
          <a:xfrm flipH="1">
            <a:off x="1951714"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25" name="组合 24"/>
          <p:cNvGrpSpPr/>
          <p:nvPr/>
        </p:nvGrpSpPr>
        <p:grpSpPr>
          <a:xfrm flipH="1">
            <a:off x="3438870" y="3644582"/>
            <a:ext cx="608589" cy="608589"/>
            <a:chOff x="1827622" y="1343919"/>
            <a:chExt cx="2304000" cy="2304000"/>
          </a:xfrm>
        </p:grpSpPr>
        <p:sp>
          <p:nvSpPr>
            <p:cNvPr id="26" name="椭圆 2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7" name="椭圆 2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28" name="椭圆 27"/>
          <p:cNvSpPr/>
          <p:nvPr/>
        </p:nvSpPr>
        <p:spPr>
          <a:xfrm flipH="1">
            <a:off x="3528507"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29" name="组合 28"/>
          <p:cNvGrpSpPr/>
          <p:nvPr/>
        </p:nvGrpSpPr>
        <p:grpSpPr>
          <a:xfrm flipH="1">
            <a:off x="5015664" y="3644582"/>
            <a:ext cx="608589" cy="608589"/>
            <a:chOff x="1827622" y="1343919"/>
            <a:chExt cx="2304000" cy="2304000"/>
          </a:xfrm>
        </p:grpSpPr>
        <p:sp>
          <p:nvSpPr>
            <p:cNvPr id="30" name="椭圆 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1" name="椭圆 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32" name="椭圆 31"/>
          <p:cNvSpPr/>
          <p:nvPr/>
        </p:nvSpPr>
        <p:spPr>
          <a:xfrm flipH="1">
            <a:off x="5105301"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33" name="组合 32"/>
          <p:cNvGrpSpPr/>
          <p:nvPr/>
        </p:nvGrpSpPr>
        <p:grpSpPr>
          <a:xfrm flipH="1">
            <a:off x="6592457" y="3644582"/>
            <a:ext cx="608589" cy="608589"/>
            <a:chOff x="1827622" y="1343919"/>
            <a:chExt cx="2304000" cy="2304000"/>
          </a:xfrm>
        </p:grpSpPr>
        <p:sp>
          <p:nvSpPr>
            <p:cNvPr id="34" name="椭圆 3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5" name="椭圆 3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36" name="椭圆 35"/>
          <p:cNvSpPr/>
          <p:nvPr/>
        </p:nvSpPr>
        <p:spPr>
          <a:xfrm flipH="1">
            <a:off x="6682094"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37" name="组合 36"/>
          <p:cNvGrpSpPr/>
          <p:nvPr/>
        </p:nvGrpSpPr>
        <p:grpSpPr>
          <a:xfrm flipH="1">
            <a:off x="8169252" y="3644582"/>
            <a:ext cx="608589" cy="608589"/>
            <a:chOff x="1827622" y="1343919"/>
            <a:chExt cx="2304000" cy="2304000"/>
          </a:xfrm>
        </p:grpSpPr>
        <p:sp>
          <p:nvSpPr>
            <p:cNvPr id="38" name="椭圆 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9" name="椭圆 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40" name="椭圆 39"/>
          <p:cNvSpPr/>
          <p:nvPr/>
        </p:nvSpPr>
        <p:spPr>
          <a:xfrm flipH="1">
            <a:off x="8258889"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cxnSp>
        <p:nvCxnSpPr>
          <p:cNvPr id="41" name="肘形连接符 40"/>
          <p:cNvCxnSpPr/>
          <p:nvPr/>
        </p:nvCxnSpPr>
        <p:spPr>
          <a:xfrm rot="5400000" flipH="1" flipV="1">
            <a:off x="1839552" y="3026637"/>
            <a:ext cx="917200"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肘形连接符 41"/>
          <p:cNvCxnSpPr/>
          <p:nvPr/>
        </p:nvCxnSpPr>
        <p:spPr>
          <a:xfrm rot="5400000" flipH="1" flipV="1">
            <a:off x="5040937" y="2777220"/>
            <a:ext cx="1191871" cy="569195"/>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肘形连接符 42"/>
          <p:cNvCxnSpPr/>
          <p:nvPr/>
        </p:nvCxnSpPr>
        <p:spPr>
          <a:xfrm rot="5400000" flipH="1" flipV="1">
            <a:off x="8153627" y="3026637"/>
            <a:ext cx="917200"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肘形连接符 43"/>
          <p:cNvCxnSpPr/>
          <p:nvPr/>
        </p:nvCxnSpPr>
        <p:spPr>
          <a:xfrm rot="16200000" flipH="1">
            <a:off x="3426940" y="4556225"/>
            <a:ext cx="977477"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肘形连接符 44"/>
          <p:cNvCxnSpPr/>
          <p:nvPr/>
        </p:nvCxnSpPr>
        <p:spPr>
          <a:xfrm rot="16200000" flipH="1">
            <a:off x="6580528" y="4556225"/>
            <a:ext cx="977477"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56" name="组合 55"/>
          <p:cNvGrpSpPr/>
          <p:nvPr/>
        </p:nvGrpSpPr>
        <p:grpSpPr>
          <a:xfrm>
            <a:off x="2529880" y="1459842"/>
            <a:ext cx="1859026" cy="1912330"/>
            <a:chOff x="2529880" y="1459842"/>
            <a:chExt cx="1859026" cy="1912330"/>
          </a:xfrm>
        </p:grpSpPr>
        <p:sp>
          <p:nvSpPr>
            <p:cNvPr id="46" name="椭圆 12"/>
            <p:cNvSpPr>
              <a:spLocks noChangeArrowheads="1"/>
            </p:cNvSpPr>
            <p:nvPr/>
          </p:nvSpPr>
          <p:spPr bwMode="auto">
            <a:xfrm>
              <a:off x="2529880" y="1459842"/>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47" name="文本框 26"/>
            <p:cNvSpPr>
              <a:spLocks noChangeArrowheads="1"/>
            </p:cNvSpPr>
            <p:nvPr/>
          </p:nvSpPr>
          <p:spPr bwMode="auto">
            <a:xfrm>
              <a:off x="2674630" y="2143756"/>
              <a:ext cx="1569526" cy="691087"/>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党的十八大以来，习近平同志多次强调“不忘初心、牢记使命”。</a:t>
              </a:r>
            </a:p>
          </p:txBody>
        </p:sp>
      </p:grpSp>
      <p:grpSp>
        <p:nvGrpSpPr>
          <p:cNvPr id="60" name="组合 59"/>
          <p:cNvGrpSpPr/>
          <p:nvPr/>
        </p:nvGrpSpPr>
        <p:grpSpPr>
          <a:xfrm>
            <a:off x="4114665" y="4240001"/>
            <a:ext cx="1859026" cy="1912330"/>
            <a:chOff x="4114665" y="4240001"/>
            <a:chExt cx="1859026" cy="1912330"/>
          </a:xfrm>
        </p:grpSpPr>
        <p:sp>
          <p:nvSpPr>
            <p:cNvPr id="48" name="椭圆 12"/>
            <p:cNvSpPr>
              <a:spLocks noChangeArrowheads="1"/>
            </p:cNvSpPr>
            <p:nvPr/>
          </p:nvSpPr>
          <p:spPr bwMode="auto">
            <a:xfrm>
              <a:off x="4114665" y="4240001"/>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49" name="文本框 26"/>
            <p:cNvSpPr>
              <a:spLocks noChangeArrowheads="1"/>
            </p:cNvSpPr>
            <p:nvPr/>
          </p:nvSpPr>
          <p:spPr bwMode="auto">
            <a:xfrm>
              <a:off x="4259415" y="4792856"/>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“为中国人民谋幸福，这是激励一代代中国共产党人前赴后继、英勇奋斗的根本动力。”</a:t>
              </a:r>
            </a:p>
          </p:txBody>
        </p:sp>
      </p:grpSp>
      <p:grpSp>
        <p:nvGrpSpPr>
          <p:cNvPr id="57" name="组合 56"/>
          <p:cNvGrpSpPr/>
          <p:nvPr/>
        </p:nvGrpSpPr>
        <p:grpSpPr>
          <a:xfrm>
            <a:off x="5903822" y="1528160"/>
            <a:ext cx="1859026" cy="1912330"/>
            <a:chOff x="5903822" y="1528160"/>
            <a:chExt cx="1859026" cy="1912330"/>
          </a:xfrm>
        </p:grpSpPr>
        <p:sp>
          <p:nvSpPr>
            <p:cNvPr id="50" name="椭圆 12"/>
            <p:cNvSpPr>
              <a:spLocks noChangeArrowheads="1"/>
            </p:cNvSpPr>
            <p:nvPr/>
          </p:nvSpPr>
          <p:spPr bwMode="auto">
            <a:xfrm>
              <a:off x="5903822" y="1528160"/>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1" name="文本框 26"/>
            <p:cNvSpPr>
              <a:spLocks noChangeArrowheads="1"/>
            </p:cNvSpPr>
            <p:nvPr/>
          </p:nvSpPr>
          <p:spPr bwMode="auto">
            <a:xfrm>
              <a:off x="6048572" y="2059703"/>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初心”是最初的本心，体现本质属性、价值追求；“使命”是肩负的责任，体现历史担当、奋斗目标。</a:t>
              </a:r>
            </a:p>
          </p:txBody>
        </p:sp>
      </p:grpSp>
      <p:grpSp>
        <p:nvGrpSpPr>
          <p:cNvPr id="59" name="组合 58"/>
          <p:cNvGrpSpPr/>
          <p:nvPr/>
        </p:nvGrpSpPr>
        <p:grpSpPr>
          <a:xfrm>
            <a:off x="7241782" y="4261313"/>
            <a:ext cx="1859026" cy="1912330"/>
            <a:chOff x="7241782" y="4261313"/>
            <a:chExt cx="1859026" cy="1912330"/>
          </a:xfrm>
        </p:grpSpPr>
        <p:sp>
          <p:nvSpPr>
            <p:cNvPr id="52" name="椭圆 12"/>
            <p:cNvSpPr>
              <a:spLocks noChangeArrowheads="1"/>
            </p:cNvSpPr>
            <p:nvPr/>
          </p:nvSpPr>
          <p:spPr bwMode="auto">
            <a:xfrm>
              <a:off x="7241782" y="4261313"/>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3" name="文本框 26"/>
            <p:cNvSpPr>
              <a:spLocks noChangeArrowheads="1"/>
            </p:cNvSpPr>
            <p:nvPr/>
          </p:nvSpPr>
          <p:spPr bwMode="auto">
            <a:xfrm>
              <a:off x="7386532" y="4792856"/>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初心和使命是对党的性质宗旨、奋斗目标、精神风貌等的高度概括，是党的先进性和纯洁性的集中体现。</a:t>
              </a:r>
            </a:p>
          </p:txBody>
        </p:sp>
      </p:grpSp>
      <p:grpSp>
        <p:nvGrpSpPr>
          <p:cNvPr id="58" name="组合 57"/>
          <p:cNvGrpSpPr/>
          <p:nvPr/>
        </p:nvGrpSpPr>
        <p:grpSpPr>
          <a:xfrm>
            <a:off x="8784740" y="1709679"/>
            <a:ext cx="1859026" cy="1912330"/>
            <a:chOff x="8784740" y="1709679"/>
            <a:chExt cx="1859026" cy="1912330"/>
          </a:xfrm>
        </p:grpSpPr>
        <p:sp>
          <p:nvSpPr>
            <p:cNvPr id="54" name="椭圆 12"/>
            <p:cNvSpPr>
              <a:spLocks noChangeArrowheads="1"/>
            </p:cNvSpPr>
            <p:nvPr/>
          </p:nvSpPr>
          <p:spPr bwMode="auto">
            <a:xfrm>
              <a:off x="8784740" y="1709679"/>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5" name="文本框 26"/>
            <p:cNvSpPr>
              <a:spLocks noChangeArrowheads="1"/>
            </p:cNvSpPr>
            <p:nvPr/>
          </p:nvSpPr>
          <p:spPr bwMode="auto">
            <a:xfrm>
              <a:off x="8929490" y="2241222"/>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初心和使命要求中国共产党人坚定共产主义远大理想和中国特色社会主义共同理想。革命理想高于天。</a:t>
              </a:r>
            </a:p>
          </p:txBody>
        </p:sp>
      </p:grpSp>
    </p:spTree>
    <p:extLst>
      <p:ext uri="{BB962C8B-B14F-4D97-AF65-F5344CB8AC3E}">
        <p14:creationId xmlns:p14="http://schemas.microsoft.com/office/powerpoint/2010/main" val="1943252845"/>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up)">
                                      <p:cBhvr>
                                        <p:cTn id="31" dur="500"/>
                                        <p:tgtEl>
                                          <p:spTgt spid="4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91356" y="6378264"/>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a:extLst>
              <a:ext uri="{FF2B5EF4-FFF2-40B4-BE49-F238E27FC236}">
                <a16:creationId xmlns=""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grpSp>
        <p:nvGrpSpPr>
          <p:cNvPr id="13" name="组合 12"/>
          <p:cNvGrpSpPr/>
          <p:nvPr/>
        </p:nvGrpSpPr>
        <p:grpSpPr>
          <a:xfrm>
            <a:off x="1287910" y="1931619"/>
            <a:ext cx="4268069" cy="3984021"/>
            <a:chOff x="1356184" y="1198174"/>
            <a:chExt cx="3035238" cy="2833237"/>
          </a:xfrm>
          <a:solidFill>
            <a:srgbClr val="414455"/>
          </a:solidFill>
        </p:grpSpPr>
        <p:grpSp>
          <p:nvGrpSpPr>
            <p:cNvPr id="14" name="组合 13"/>
            <p:cNvGrpSpPr/>
            <p:nvPr/>
          </p:nvGrpSpPr>
          <p:grpSpPr>
            <a:xfrm>
              <a:off x="1356184" y="1198174"/>
              <a:ext cx="3035238" cy="2833237"/>
              <a:chOff x="1356184" y="1198174"/>
              <a:chExt cx="3035238" cy="2833237"/>
            </a:xfrm>
            <a:grpFill/>
          </p:grpSpPr>
          <p:grpSp>
            <p:nvGrpSpPr>
              <p:cNvPr id="16" name="组合 15"/>
              <p:cNvGrpSpPr/>
              <p:nvPr/>
            </p:nvGrpSpPr>
            <p:grpSpPr>
              <a:xfrm>
                <a:off x="1356184" y="2251948"/>
                <a:ext cx="2361706" cy="1779463"/>
                <a:chOff x="1356184" y="2251948"/>
                <a:chExt cx="2361706" cy="1779463"/>
              </a:xfrm>
              <a:grpFill/>
            </p:grpSpPr>
            <p:sp>
              <p:nvSpPr>
                <p:cNvPr id="20"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21" name="Freeform 6"/>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22"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grpSp>
            <p:nvGrpSpPr>
              <p:cNvPr id="17" name="组合 16"/>
              <p:cNvGrpSpPr/>
              <p:nvPr/>
            </p:nvGrpSpPr>
            <p:grpSpPr>
              <a:xfrm>
                <a:off x="2231774" y="1198174"/>
                <a:ext cx="2159648" cy="1948937"/>
                <a:chOff x="2231774" y="1198174"/>
                <a:chExt cx="2159648" cy="1948937"/>
              </a:xfrm>
              <a:grpFill/>
            </p:grpSpPr>
            <p:sp>
              <p:nvSpPr>
                <p:cNvPr id="18"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19" name="Freeform 9"/>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grpSp>
        <p:sp>
          <p:nvSpPr>
            <p:cNvPr id="15" name="Freeform 10"/>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sp>
        <p:nvSpPr>
          <p:cNvPr id="23" name="Oval 951"/>
          <p:cNvSpPr>
            <a:spLocks noChangeArrowheads="1"/>
          </p:cNvSpPr>
          <p:nvPr/>
        </p:nvSpPr>
        <p:spPr bwMode="auto">
          <a:xfrm>
            <a:off x="2522199" y="3941960"/>
            <a:ext cx="1475648" cy="146956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4" name="Oval 952"/>
          <p:cNvSpPr>
            <a:spLocks noChangeArrowheads="1"/>
          </p:cNvSpPr>
          <p:nvPr/>
        </p:nvSpPr>
        <p:spPr bwMode="auto">
          <a:xfrm>
            <a:off x="695208" y="3792252"/>
            <a:ext cx="1090697" cy="1090718"/>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5" name="Oval 953"/>
          <p:cNvSpPr>
            <a:spLocks noChangeArrowheads="1"/>
          </p:cNvSpPr>
          <p:nvPr/>
        </p:nvSpPr>
        <p:spPr bwMode="auto">
          <a:xfrm>
            <a:off x="4165878" y="5549011"/>
            <a:ext cx="659917" cy="65993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26" name="Oval 954"/>
          <p:cNvSpPr>
            <a:spLocks noChangeArrowheads="1"/>
          </p:cNvSpPr>
          <p:nvPr/>
        </p:nvSpPr>
        <p:spPr bwMode="auto">
          <a:xfrm>
            <a:off x="3066017" y="1445836"/>
            <a:ext cx="1295392" cy="1292363"/>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7" name="Oval 955"/>
          <p:cNvSpPr>
            <a:spLocks noChangeArrowheads="1"/>
          </p:cNvSpPr>
          <p:nvPr/>
        </p:nvSpPr>
        <p:spPr bwMode="auto">
          <a:xfrm>
            <a:off x="2271674" y="5536790"/>
            <a:ext cx="363566" cy="366627"/>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28" name="Oval 956"/>
          <p:cNvSpPr>
            <a:spLocks noChangeArrowheads="1"/>
          </p:cNvSpPr>
          <p:nvPr/>
        </p:nvSpPr>
        <p:spPr bwMode="auto">
          <a:xfrm>
            <a:off x="4813573" y="3544780"/>
            <a:ext cx="1292338" cy="1289307"/>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9" name="Oval 957"/>
          <p:cNvSpPr>
            <a:spLocks noChangeArrowheads="1"/>
          </p:cNvSpPr>
          <p:nvPr/>
        </p:nvSpPr>
        <p:spPr bwMode="auto">
          <a:xfrm>
            <a:off x="2228902" y="3126212"/>
            <a:ext cx="586592" cy="586605"/>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0" name="Oval 952"/>
          <p:cNvSpPr>
            <a:spLocks noChangeArrowheads="1"/>
          </p:cNvSpPr>
          <p:nvPr/>
        </p:nvSpPr>
        <p:spPr bwMode="auto">
          <a:xfrm>
            <a:off x="6871804" y="2158819"/>
            <a:ext cx="392772" cy="39316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1" name="Oval 952"/>
          <p:cNvSpPr>
            <a:spLocks noChangeArrowheads="1"/>
          </p:cNvSpPr>
          <p:nvPr/>
        </p:nvSpPr>
        <p:spPr bwMode="auto">
          <a:xfrm>
            <a:off x="6871804" y="3084117"/>
            <a:ext cx="392772" cy="393160"/>
          </a:xfrm>
          <a:prstGeom prst="ellipse">
            <a:avLst/>
          </a:prstGeom>
          <a:solidFill>
            <a:srgbClr val="AE1B19"/>
          </a:solidFill>
          <a:ln>
            <a:noFill/>
          </a:ln>
        </p:spPr>
        <p:txBody>
          <a:bodyPr/>
          <a:lstStyle/>
          <a:p>
            <a:endParaRPr lang="zh-CN" altLang="zh-CN">
              <a:ea typeface="微软雅黑" panose="020B0503020204020204" pitchFamily="34" charset="-122"/>
            </a:endParaRPr>
          </a:p>
        </p:txBody>
      </p:sp>
      <p:sp>
        <p:nvSpPr>
          <p:cNvPr id="32" name="Oval 952"/>
          <p:cNvSpPr>
            <a:spLocks noChangeArrowheads="1"/>
          </p:cNvSpPr>
          <p:nvPr/>
        </p:nvSpPr>
        <p:spPr bwMode="auto">
          <a:xfrm>
            <a:off x="6871804" y="4009415"/>
            <a:ext cx="392772" cy="39316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3" name="Oval 952"/>
          <p:cNvSpPr>
            <a:spLocks noChangeArrowheads="1"/>
          </p:cNvSpPr>
          <p:nvPr/>
        </p:nvSpPr>
        <p:spPr bwMode="auto">
          <a:xfrm>
            <a:off x="6871804" y="4934713"/>
            <a:ext cx="392772" cy="393160"/>
          </a:xfrm>
          <a:prstGeom prst="ellipse">
            <a:avLst/>
          </a:prstGeom>
          <a:solidFill>
            <a:srgbClr val="AE1B19"/>
          </a:solidFill>
          <a:ln>
            <a:noFill/>
          </a:ln>
        </p:spPr>
        <p:txBody>
          <a:bodyPr/>
          <a:lstStyle/>
          <a:p>
            <a:endParaRPr lang="zh-CN" altLang="zh-CN">
              <a:ea typeface="微软雅黑" panose="020B0503020204020204" pitchFamily="34" charset="-122"/>
            </a:endParaRPr>
          </a:p>
        </p:txBody>
      </p:sp>
      <p:sp>
        <p:nvSpPr>
          <p:cNvPr id="34" name="TextBox 974"/>
          <p:cNvSpPr txBox="1">
            <a:spLocks noChangeArrowheads="1"/>
          </p:cNvSpPr>
          <p:nvPr/>
        </p:nvSpPr>
        <p:spPr bwMode="auto">
          <a:xfrm>
            <a:off x="3087288" y="1783047"/>
            <a:ext cx="1274121"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2810" dirty="0">
                <a:solidFill>
                  <a:srgbClr val="D7271E"/>
                </a:solidFill>
                <a:latin typeface="微软雅黑" panose="020B0503020204020204" pitchFamily="34" charset="-122"/>
                <a:ea typeface="微软雅黑" panose="020B0503020204020204" pitchFamily="34" charset="-122"/>
                <a:cs typeface="Roboto Condensed" pitchFamily="2" charset="0"/>
              </a:rPr>
              <a:t>2017</a:t>
            </a:r>
            <a:endParaRPr lang="bg-BG" altLang="zh-CN" sz="2810"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5" name="TextBox 975"/>
          <p:cNvSpPr txBox="1">
            <a:spLocks noChangeArrowheads="1"/>
          </p:cNvSpPr>
          <p:nvPr/>
        </p:nvSpPr>
        <p:spPr bwMode="auto">
          <a:xfrm>
            <a:off x="4872191" y="3908013"/>
            <a:ext cx="1279869"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2810" dirty="0">
                <a:solidFill>
                  <a:srgbClr val="D7271E"/>
                </a:solidFill>
                <a:latin typeface="微软雅黑" panose="020B0503020204020204" pitchFamily="34" charset="-122"/>
                <a:ea typeface="微软雅黑" panose="020B0503020204020204" pitchFamily="34" charset="-122"/>
                <a:cs typeface="Roboto Condensed" pitchFamily="2" charset="0"/>
              </a:rPr>
              <a:t>2018</a:t>
            </a:r>
            <a:endParaRPr lang="bg-BG" altLang="zh-CN" sz="2810"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6" name="TextBox 976"/>
          <p:cNvSpPr txBox="1">
            <a:spLocks noChangeArrowheads="1"/>
          </p:cNvSpPr>
          <p:nvPr/>
        </p:nvSpPr>
        <p:spPr bwMode="auto">
          <a:xfrm>
            <a:off x="676489" y="4145410"/>
            <a:ext cx="1059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dirty="0">
                <a:solidFill>
                  <a:srgbClr val="D7271E"/>
                </a:solidFill>
                <a:latin typeface="微软雅黑" panose="020B0503020204020204" pitchFamily="34" charset="-122"/>
                <a:ea typeface="微软雅黑" panose="020B0503020204020204" pitchFamily="34" charset="-122"/>
                <a:cs typeface="Roboto Condensed" pitchFamily="2" charset="0"/>
              </a:rPr>
              <a:t>2016</a:t>
            </a:r>
            <a:endParaRPr lang="bg-BG" altLang="zh-CN"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7" name="TextBox 977"/>
          <p:cNvSpPr txBox="1">
            <a:spLocks noChangeArrowheads="1"/>
          </p:cNvSpPr>
          <p:nvPr/>
        </p:nvSpPr>
        <p:spPr bwMode="auto">
          <a:xfrm>
            <a:off x="2493521" y="4363721"/>
            <a:ext cx="1477216" cy="65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3655" dirty="0">
                <a:solidFill>
                  <a:srgbClr val="D7271E"/>
                </a:solidFill>
                <a:latin typeface="微软雅黑" panose="020B0503020204020204" pitchFamily="34" charset="-122"/>
                <a:ea typeface="微软雅黑" panose="020B0503020204020204" pitchFamily="34" charset="-122"/>
                <a:cs typeface="Roboto Condensed" pitchFamily="2" charset="0"/>
              </a:rPr>
              <a:t>2019</a:t>
            </a:r>
            <a:endParaRPr lang="bg-BG" altLang="zh-CN" sz="3655"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8" name="TextBox 28"/>
          <p:cNvSpPr txBox="1"/>
          <p:nvPr/>
        </p:nvSpPr>
        <p:spPr>
          <a:xfrm>
            <a:off x="7336769" y="2016861"/>
            <a:ext cx="3532333" cy="651376"/>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习近平同志指出：“我们干事业不能忘本忘祖、忘记初心。我们共产党人的本。</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30"/>
          <p:cNvSpPr txBox="1"/>
          <p:nvPr/>
        </p:nvSpPr>
        <p:spPr>
          <a:xfrm>
            <a:off x="7336769" y="2943975"/>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对中国特色社会主义和共产主义的信念，对党和人民的忠诚。我们要固的本。</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31"/>
          <p:cNvSpPr txBox="1"/>
          <p:nvPr/>
        </p:nvSpPr>
        <p:spPr>
          <a:xfrm>
            <a:off x="7336769" y="3871089"/>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中国共产党之所以叫共产党，就是因为从成立之日起我们党就把共产主义确立为远大理想。</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32"/>
          <p:cNvSpPr txBox="1"/>
          <p:nvPr/>
        </p:nvSpPr>
        <p:spPr>
          <a:xfrm>
            <a:off x="7336769" y="4798202"/>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们党把远大理想同共同理想紧密结合起来，为坚持和发展中国特色社会主义不懈奋斗。</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03774689"/>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 calcmode="lin" valueType="num">
                                      <p:cBhvr>
                                        <p:cTn id="9" dur="300" fill="hold"/>
                                        <p:tgtEl>
                                          <p:spTgt spid="28"/>
                                        </p:tgtEl>
                                        <p:attrNameLst>
                                          <p:attrName>ppt_x</p:attrName>
                                        </p:attrNameLst>
                                      </p:cBhvr>
                                      <p:tavLst>
                                        <p:tav tm="0">
                                          <p:val>
                                            <p:fltVal val="0.5"/>
                                          </p:val>
                                        </p:tav>
                                        <p:tav tm="100000">
                                          <p:val>
                                            <p:strVal val="#ppt_x"/>
                                          </p:val>
                                        </p:tav>
                                      </p:tavLst>
                                    </p:anim>
                                    <p:anim calcmode="lin" valueType="num">
                                      <p:cBhvr>
                                        <p:cTn id="10" dur="300" fill="hold"/>
                                        <p:tgtEl>
                                          <p:spTgt spid="2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300" fill="hold"/>
                                        <p:tgtEl>
                                          <p:spTgt spid="26"/>
                                        </p:tgtEl>
                                        <p:attrNameLst>
                                          <p:attrName>ppt_w</p:attrName>
                                        </p:attrNameLst>
                                      </p:cBhvr>
                                      <p:tavLst>
                                        <p:tav tm="0">
                                          <p:val>
                                            <p:fltVal val="0"/>
                                          </p:val>
                                        </p:tav>
                                        <p:tav tm="100000">
                                          <p:val>
                                            <p:strVal val="#ppt_w"/>
                                          </p:val>
                                        </p:tav>
                                      </p:tavLst>
                                    </p:anim>
                                    <p:anim calcmode="lin" valueType="num">
                                      <p:cBhvr>
                                        <p:cTn id="14" dur="300" fill="hold"/>
                                        <p:tgtEl>
                                          <p:spTgt spid="26"/>
                                        </p:tgtEl>
                                        <p:attrNameLst>
                                          <p:attrName>ppt_h</p:attrName>
                                        </p:attrNameLst>
                                      </p:cBhvr>
                                      <p:tavLst>
                                        <p:tav tm="0">
                                          <p:val>
                                            <p:fltVal val="0"/>
                                          </p:val>
                                        </p:tav>
                                        <p:tav tm="100000">
                                          <p:val>
                                            <p:strVal val="#ppt_h"/>
                                          </p:val>
                                        </p:tav>
                                      </p:tavLst>
                                    </p:anim>
                                    <p:anim calcmode="lin" valueType="num">
                                      <p:cBhvr>
                                        <p:cTn id="15" dur="300" fill="hold"/>
                                        <p:tgtEl>
                                          <p:spTgt spid="26"/>
                                        </p:tgtEl>
                                        <p:attrNameLst>
                                          <p:attrName>ppt_x</p:attrName>
                                        </p:attrNameLst>
                                      </p:cBhvr>
                                      <p:tavLst>
                                        <p:tav tm="0">
                                          <p:val>
                                            <p:fltVal val="0.5"/>
                                          </p:val>
                                        </p:tav>
                                        <p:tav tm="100000">
                                          <p:val>
                                            <p:strVal val="#ppt_x"/>
                                          </p:val>
                                        </p:tav>
                                      </p:tavLst>
                                    </p:anim>
                                    <p:anim calcmode="lin" valueType="num">
                                      <p:cBhvr>
                                        <p:cTn id="16" dur="300" fill="hold"/>
                                        <p:tgtEl>
                                          <p:spTgt spid="2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300" fill="hold"/>
                                        <p:tgtEl>
                                          <p:spTgt spid="25"/>
                                        </p:tgtEl>
                                        <p:attrNameLst>
                                          <p:attrName>ppt_w</p:attrName>
                                        </p:attrNameLst>
                                      </p:cBhvr>
                                      <p:tavLst>
                                        <p:tav tm="0">
                                          <p:val>
                                            <p:fltVal val="0"/>
                                          </p:val>
                                        </p:tav>
                                        <p:tav tm="100000">
                                          <p:val>
                                            <p:strVal val="#ppt_w"/>
                                          </p:val>
                                        </p:tav>
                                      </p:tavLst>
                                    </p:anim>
                                    <p:anim calcmode="lin" valueType="num">
                                      <p:cBhvr>
                                        <p:cTn id="20" dur="300" fill="hold"/>
                                        <p:tgtEl>
                                          <p:spTgt spid="25"/>
                                        </p:tgtEl>
                                        <p:attrNameLst>
                                          <p:attrName>ppt_h</p:attrName>
                                        </p:attrNameLst>
                                      </p:cBhvr>
                                      <p:tavLst>
                                        <p:tav tm="0">
                                          <p:val>
                                            <p:fltVal val="0"/>
                                          </p:val>
                                        </p:tav>
                                        <p:tav tm="100000">
                                          <p:val>
                                            <p:strVal val="#ppt_h"/>
                                          </p:val>
                                        </p:tav>
                                      </p:tavLst>
                                    </p:anim>
                                    <p:anim calcmode="lin" valueType="num">
                                      <p:cBhvr>
                                        <p:cTn id="21" dur="300" fill="hold"/>
                                        <p:tgtEl>
                                          <p:spTgt spid="25"/>
                                        </p:tgtEl>
                                        <p:attrNameLst>
                                          <p:attrName>ppt_x</p:attrName>
                                        </p:attrNameLst>
                                      </p:cBhvr>
                                      <p:tavLst>
                                        <p:tav tm="0">
                                          <p:val>
                                            <p:fltVal val="0.5"/>
                                          </p:val>
                                        </p:tav>
                                        <p:tav tm="100000">
                                          <p:val>
                                            <p:strVal val="#ppt_x"/>
                                          </p:val>
                                        </p:tav>
                                      </p:tavLst>
                                    </p:anim>
                                    <p:anim calcmode="lin" valueType="num">
                                      <p:cBhvr>
                                        <p:cTn id="22" dur="300" fill="hold"/>
                                        <p:tgtEl>
                                          <p:spTgt spid="25"/>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300" fill="hold"/>
                                        <p:tgtEl>
                                          <p:spTgt spid="23"/>
                                        </p:tgtEl>
                                        <p:attrNameLst>
                                          <p:attrName>ppt_w</p:attrName>
                                        </p:attrNameLst>
                                      </p:cBhvr>
                                      <p:tavLst>
                                        <p:tav tm="0">
                                          <p:val>
                                            <p:fltVal val="0"/>
                                          </p:val>
                                        </p:tav>
                                        <p:tav tm="100000">
                                          <p:val>
                                            <p:strVal val="#ppt_w"/>
                                          </p:val>
                                        </p:tav>
                                      </p:tavLst>
                                    </p:anim>
                                    <p:anim calcmode="lin" valueType="num">
                                      <p:cBhvr>
                                        <p:cTn id="26" dur="300" fill="hold"/>
                                        <p:tgtEl>
                                          <p:spTgt spid="23"/>
                                        </p:tgtEl>
                                        <p:attrNameLst>
                                          <p:attrName>ppt_h</p:attrName>
                                        </p:attrNameLst>
                                      </p:cBhvr>
                                      <p:tavLst>
                                        <p:tav tm="0">
                                          <p:val>
                                            <p:fltVal val="0"/>
                                          </p:val>
                                        </p:tav>
                                        <p:tav tm="100000">
                                          <p:val>
                                            <p:strVal val="#ppt_h"/>
                                          </p:val>
                                        </p:tav>
                                      </p:tavLst>
                                    </p:anim>
                                    <p:anim calcmode="lin" valueType="num">
                                      <p:cBhvr>
                                        <p:cTn id="27" dur="300" fill="hold"/>
                                        <p:tgtEl>
                                          <p:spTgt spid="23"/>
                                        </p:tgtEl>
                                        <p:attrNameLst>
                                          <p:attrName>ppt_x</p:attrName>
                                        </p:attrNameLst>
                                      </p:cBhvr>
                                      <p:tavLst>
                                        <p:tav tm="0">
                                          <p:val>
                                            <p:fltVal val="0.5"/>
                                          </p:val>
                                        </p:tav>
                                        <p:tav tm="100000">
                                          <p:val>
                                            <p:strVal val="#ppt_x"/>
                                          </p:val>
                                        </p:tav>
                                      </p:tavLst>
                                    </p:anim>
                                    <p:anim calcmode="lin" valueType="num">
                                      <p:cBhvr>
                                        <p:cTn id="28" dur="300" fill="hold"/>
                                        <p:tgtEl>
                                          <p:spTgt spid="23"/>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300" fill="hold"/>
                                        <p:tgtEl>
                                          <p:spTgt spid="29"/>
                                        </p:tgtEl>
                                        <p:attrNameLst>
                                          <p:attrName>ppt_w</p:attrName>
                                        </p:attrNameLst>
                                      </p:cBhvr>
                                      <p:tavLst>
                                        <p:tav tm="0">
                                          <p:val>
                                            <p:fltVal val="0"/>
                                          </p:val>
                                        </p:tav>
                                        <p:tav tm="100000">
                                          <p:val>
                                            <p:strVal val="#ppt_w"/>
                                          </p:val>
                                        </p:tav>
                                      </p:tavLst>
                                    </p:anim>
                                    <p:anim calcmode="lin" valueType="num">
                                      <p:cBhvr>
                                        <p:cTn id="32" dur="300" fill="hold"/>
                                        <p:tgtEl>
                                          <p:spTgt spid="29"/>
                                        </p:tgtEl>
                                        <p:attrNameLst>
                                          <p:attrName>ppt_h</p:attrName>
                                        </p:attrNameLst>
                                      </p:cBhvr>
                                      <p:tavLst>
                                        <p:tav tm="0">
                                          <p:val>
                                            <p:fltVal val="0"/>
                                          </p:val>
                                        </p:tav>
                                        <p:tav tm="100000">
                                          <p:val>
                                            <p:strVal val="#ppt_h"/>
                                          </p:val>
                                        </p:tav>
                                      </p:tavLst>
                                    </p:anim>
                                    <p:anim calcmode="lin" valueType="num">
                                      <p:cBhvr>
                                        <p:cTn id="33" dur="300" fill="hold"/>
                                        <p:tgtEl>
                                          <p:spTgt spid="29"/>
                                        </p:tgtEl>
                                        <p:attrNameLst>
                                          <p:attrName>ppt_x</p:attrName>
                                        </p:attrNameLst>
                                      </p:cBhvr>
                                      <p:tavLst>
                                        <p:tav tm="0">
                                          <p:val>
                                            <p:fltVal val="0.5"/>
                                          </p:val>
                                        </p:tav>
                                        <p:tav tm="100000">
                                          <p:val>
                                            <p:strVal val="#ppt_x"/>
                                          </p:val>
                                        </p:tav>
                                      </p:tavLst>
                                    </p:anim>
                                    <p:anim calcmode="lin" valueType="num">
                                      <p:cBhvr>
                                        <p:cTn id="34" dur="300" fill="hold"/>
                                        <p:tgtEl>
                                          <p:spTgt spid="2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300" fill="hold"/>
                                        <p:tgtEl>
                                          <p:spTgt spid="27"/>
                                        </p:tgtEl>
                                        <p:attrNameLst>
                                          <p:attrName>ppt_w</p:attrName>
                                        </p:attrNameLst>
                                      </p:cBhvr>
                                      <p:tavLst>
                                        <p:tav tm="0">
                                          <p:val>
                                            <p:fltVal val="0"/>
                                          </p:val>
                                        </p:tav>
                                        <p:tav tm="100000">
                                          <p:val>
                                            <p:strVal val="#ppt_w"/>
                                          </p:val>
                                        </p:tav>
                                      </p:tavLst>
                                    </p:anim>
                                    <p:anim calcmode="lin" valueType="num">
                                      <p:cBhvr>
                                        <p:cTn id="38" dur="300" fill="hold"/>
                                        <p:tgtEl>
                                          <p:spTgt spid="27"/>
                                        </p:tgtEl>
                                        <p:attrNameLst>
                                          <p:attrName>ppt_h</p:attrName>
                                        </p:attrNameLst>
                                      </p:cBhvr>
                                      <p:tavLst>
                                        <p:tav tm="0">
                                          <p:val>
                                            <p:fltVal val="0"/>
                                          </p:val>
                                        </p:tav>
                                        <p:tav tm="100000">
                                          <p:val>
                                            <p:strVal val="#ppt_h"/>
                                          </p:val>
                                        </p:tav>
                                      </p:tavLst>
                                    </p:anim>
                                    <p:anim calcmode="lin" valueType="num">
                                      <p:cBhvr>
                                        <p:cTn id="39" dur="300" fill="hold"/>
                                        <p:tgtEl>
                                          <p:spTgt spid="27"/>
                                        </p:tgtEl>
                                        <p:attrNameLst>
                                          <p:attrName>ppt_x</p:attrName>
                                        </p:attrNameLst>
                                      </p:cBhvr>
                                      <p:tavLst>
                                        <p:tav tm="0">
                                          <p:val>
                                            <p:fltVal val="0.5"/>
                                          </p:val>
                                        </p:tav>
                                        <p:tav tm="100000">
                                          <p:val>
                                            <p:strVal val="#ppt_x"/>
                                          </p:val>
                                        </p:tav>
                                      </p:tavLst>
                                    </p:anim>
                                    <p:anim calcmode="lin" valueType="num">
                                      <p:cBhvr>
                                        <p:cTn id="40" dur="300" fill="hold"/>
                                        <p:tgtEl>
                                          <p:spTgt spid="2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300" fill="hold"/>
                                        <p:tgtEl>
                                          <p:spTgt spid="24"/>
                                        </p:tgtEl>
                                        <p:attrNameLst>
                                          <p:attrName>ppt_w</p:attrName>
                                        </p:attrNameLst>
                                      </p:cBhvr>
                                      <p:tavLst>
                                        <p:tav tm="0">
                                          <p:val>
                                            <p:fltVal val="0"/>
                                          </p:val>
                                        </p:tav>
                                        <p:tav tm="100000">
                                          <p:val>
                                            <p:strVal val="#ppt_w"/>
                                          </p:val>
                                        </p:tav>
                                      </p:tavLst>
                                    </p:anim>
                                    <p:anim calcmode="lin" valueType="num">
                                      <p:cBhvr>
                                        <p:cTn id="44" dur="300" fill="hold"/>
                                        <p:tgtEl>
                                          <p:spTgt spid="24"/>
                                        </p:tgtEl>
                                        <p:attrNameLst>
                                          <p:attrName>ppt_h</p:attrName>
                                        </p:attrNameLst>
                                      </p:cBhvr>
                                      <p:tavLst>
                                        <p:tav tm="0">
                                          <p:val>
                                            <p:fltVal val="0"/>
                                          </p:val>
                                        </p:tav>
                                        <p:tav tm="100000">
                                          <p:val>
                                            <p:strVal val="#ppt_h"/>
                                          </p:val>
                                        </p:tav>
                                      </p:tavLst>
                                    </p:anim>
                                    <p:anim calcmode="lin" valueType="num">
                                      <p:cBhvr>
                                        <p:cTn id="45" dur="300" fill="hold"/>
                                        <p:tgtEl>
                                          <p:spTgt spid="24"/>
                                        </p:tgtEl>
                                        <p:attrNameLst>
                                          <p:attrName>ppt_x</p:attrName>
                                        </p:attrNameLst>
                                      </p:cBhvr>
                                      <p:tavLst>
                                        <p:tav tm="0">
                                          <p:val>
                                            <p:fltVal val="0.5"/>
                                          </p:val>
                                        </p:tav>
                                        <p:tav tm="100000">
                                          <p:val>
                                            <p:strVal val="#ppt_x"/>
                                          </p:val>
                                        </p:tav>
                                      </p:tavLst>
                                    </p:anim>
                                    <p:anim calcmode="lin" valueType="num">
                                      <p:cBhvr>
                                        <p:cTn id="46" dur="300" fill="hold"/>
                                        <p:tgtEl>
                                          <p:spTgt spid="24"/>
                                        </p:tgtEl>
                                        <p:attrNameLst>
                                          <p:attrName>ppt_y</p:attrName>
                                        </p:attrNameLst>
                                      </p:cBhvr>
                                      <p:tavLst>
                                        <p:tav tm="0">
                                          <p:val>
                                            <p:fltVal val="0.5"/>
                                          </p:val>
                                        </p:tav>
                                        <p:tav tm="100000">
                                          <p:val>
                                            <p:strVal val="#ppt_y"/>
                                          </p:val>
                                        </p:tav>
                                      </p:tavLst>
                                    </p:anim>
                                  </p:childTnLst>
                                </p:cTn>
                              </p:par>
                            </p:childTnLst>
                          </p:cTn>
                        </p:par>
                        <p:par>
                          <p:cTn id="47" fill="hold">
                            <p:stCondLst>
                              <p:cond delay="900"/>
                            </p:stCondLst>
                            <p:childTnLst>
                              <p:par>
                                <p:cTn id="48" presetID="14" presetClass="entr" presetSubtype="1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par>
                          <p:cTn id="51" fill="hold">
                            <p:stCondLst>
                              <p:cond delay="1400"/>
                            </p:stCondLst>
                            <p:childTnLst>
                              <p:par>
                                <p:cTn id="52" presetID="12" presetClass="entr" presetSubtype="4" fill="hold" grpId="0" nodeType="afterEffect">
                                  <p:stCondLst>
                                    <p:cond delay="0"/>
                                  </p:stCondLst>
                                  <p:iterate type="lt">
                                    <p:tmPct val="30000"/>
                                  </p:iterate>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p:tgtEl>
                                          <p:spTgt spid="36"/>
                                        </p:tgtEl>
                                        <p:attrNameLst>
                                          <p:attrName>ppt_y</p:attrName>
                                        </p:attrNameLst>
                                      </p:cBhvr>
                                      <p:tavLst>
                                        <p:tav tm="0">
                                          <p:val>
                                            <p:strVal val="#ppt_y+#ppt_h*1.125000"/>
                                          </p:val>
                                        </p:tav>
                                        <p:tav tm="100000">
                                          <p:val>
                                            <p:strVal val="#ppt_y"/>
                                          </p:val>
                                        </p:tav>
                                      </p:tavLst>
                                    </p:anim>
                                    <p:animEffect transition="in" filter="wipe(up)">
                                      <p:cBhvr>
                                        <p:cTn id="55" dur="500"/>
                                        <p:tgtEl>
                                          <p:spTgt spid="36"/>
                                        </p:tgtEl>
                                      </p:cBhvr>
                                    </p:animEffect>
                                  </p:childTnLst>
                                </p:cTn>
                              </p:par>
                              <p:par>
                                <p:cTn id="56" presetID="12" presetClass="entr" presetSubtype="4" fill="hold" grpId="0" nodeType="withEffect">
                                  <p:stCondLst>
                                    <p:cond delay="200"/>
                                  </p:stCondLst>
                                  <p:iterate type="lt">
                                    <p:tmPct val="30000"/>
                                  </p:iterate>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ppt_y</p:attrName>
                                        </p:attrNameLst>
                                      </p:cBhvr>
                                      <p:tavLst>
                                        <p:tav tm="0">
                                          <p:val>
                                            <p:strVal val="#ppt_y+#ppt_h*1.125000"/>
                                          </p:val>
                                        </p:tav>
                                        <p:tav tm="100000">
                                          <p:val>
                                            <p:strVal val="#ppt_y"/>
                                          </p:val>
                                        </p:tav>
                                      </p:tavLst>
                                    </p:anim>
                                    <p:animEffect transition="in" filter="wipe(up)">
                                      <p:cBhvr>
                                        <p:cTn id="59" dur="500"/>
                                        <p:tgtEl>
                                          <p:spTgt spid="34"/>
                                        </p:tgtEl>
                                      </p:cBhvr>
                                    </p:animEffect>
                                  </p:childTnLst>
                                </p:cTn>
                              </p:par>
                              <p:par>
                                <p:cTn id="60" presetID="12" presetClass="entr" presetSubtype="4" fill="hold" grpId="0" nodeType="withEffect">
                                  <p:stCondLst>
                                    <p:cond delay="200"/>
                                  </p:stCondLst>
                                  <p:iterate type="lt">
                                    <p:tmPct val="30000"/>
                                  </p:iterate>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p:tgtEl>
                                          <p:spTgt spid="37"/>
                                        </p:tgtEl>
                                        <p:attrNameLst>
                                          <p:attrName>ppt_y</p:attrName>
                                        </p:attrNameLst>
                                      </p:cBhvr>
                                      <p:tavLst>
                                        <p:tav tm="0">
                                          <p:val>
                                            <p:strVal val="#ppt_y+#ppt_h*1.125000"/>
                                          </p:val>
                                        </p:tav>
                                        <p:tav tm="100000">
                                          <p:val>
                                            <p:strVal val="#ppt_y"/>
                                          </p:val>
                                        </p:tav>
                                      </p:tavLst>
                                    </p:anim>
                                    <p:animEffect transition="in" filter="wipe(up)">
                                      <p:cBhvr>
                                        <p:cTn id="63" dur="500"/>
                                        <p:tgtEl>
                                          <p:spTgt spid="37"/>
                                        </p:tgtEl>
                                      </p:cBhvr>
                                    </p:animEffect>
                                  </p:childTnLst>
                                </p:cTn>
                              </p:par>
                              <p:par>
                                <p:cTn id="64" presetID="12" presetClass="entr" presetSubtype="4" fill="hold" grpId="0" nodeType="withEffect">
                                  <p:stCondLst>
                                    <p:cond delay="200"/>
                                  </p:stCondLst>
                                  <p:iterate type="lt">
                                    <p:tmPct val="30000"/>
                                  </p:iterate>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p:tgtEl>
                                          <p:spTgt spid="35"/>
                                        </p:tgtEl>
                                        <p:attrNameLst>
                                          <p:attrName>ppt_y</p:attrName>
                                        </p:attrNameLst>
                                      </p:cBhvr>
                                      <p:tavLst>
                                        <p:tav tm="0">
                                          <p:val>
                                            <p:strVal val="#ppt_y+#ppt_h*1.125000"/>
                                          </p:val>
                                        </p:tav>
                                        <p:tav tm="100000">
                                          <p:val>
                                            <p:strVal val="#ppt_y"/>
                                          </p:val>
                                        </p:tav>
                                      </p:tavLst>
                                    </p:anim>
                                    <p:animEffect transition="in" filter="wipe(up)">
                                      <p:cBhvr>
                                        <p:cTn id="67" dur="500"/>
                                        <p:tgtEl>
                                          <p:spTgt spid="35"/>
                                        </p:tgtEl>
                                      </p:cBhvr>
                                    </p:animEffect>
                                  </p:childTnLst>
                                </p:cTn>
                              </p:par>
                            </p:childTnLst>
                          </p:cTn>
                        </p:par>
                        <p:par>
                          <p:cTn id="68" fill="hold">
                            <p:stCondLst>
                              <p:cond delay="2550"/>
                            </p:stCondLst>
                            <p:childTnLst>
                              <p:par>
                                <p:cTn id="69" presetID="23" presetClass="entr" presetSubtype="52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 calcmode="lin" valueType="num">
                                      <p:cBhvr>
                                        <p:cTn id="73" dur="500" fill="hold"/>
                                        <p:tgtEl>
                                          <p:spTgt spid="30"/>
                                        </p:tgtEl>
                                        <p:attrNameLst>
                                          <p:attrName>ppt_x</p:attrName>
                                        </p:attrNameLst>
                                      </p:cBhvr>
                                      <p:tavLst>
                                        <p:tav tm="0">
                                          <p:val>
                                            <p:fltVal val="0.5"/>
                                          </p:val>
                                        </p:tav>
                                        <p:tav tm="100000">
                                          <p:val>
                                            <p:strVal val="#ppt_x"/>
                                          </p:val>
                                        </p:tav>
                                      </p:tavLst>
                                    </p:anim>
                                    <p:anim calcmode="lin" valueType="num">
                                      <p:cBhvr>
                                        <p:cTn id="74" dur="500" fill="hold"/>
                                        <p:tgtEl>
                                          <p:spTgt spid="30"/>
                                        </p:tgtEl>
                                        <p:attrNameLst>
                                          <p:attrName>ppt_y</p:attrName>
                                        </p:attrNameLst>
                                      </p:cBhvr>
                                      <p:tavLst>
                                        <p:tav tm="0">
                                          <p:val>
                                            <p:fltVal val="0.5"/>
                                          </p:val>
                                        </p:tav>
                                        <p:tav tm="100000">
                                          <p:val>
                                            <p:strVal val="#ppt_y"/>
                                          </p:val>
                                        </p:tav>
                                      </p:tavLst>
                                    </p:anim>
                                  </p:childTnLst>
                                </p:cTn>
                              </p:par>
                              <p:par>
                                <p:cTn id="75" presetID="23" presetClass="entr" presetSubtype="528" fill="hold" grpId="0" nodeType="withEffect">
                                  <p:stCondLst>
                                    <p:cond delay="2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 calcmode="lin" valueType="num">
                                      <p:cBhvr>
                                        <p:cTn id="79" dur="500" fill="hold"/>
                                        <p:tgtEl>
                                          <p:spTgt spid="31"/>
                                        </p:tgtEl>
                                        <p:attrNameLst>
                                          <p:attrName>ppt_x</p:attrName>
                                        </p:attrNameLst>
                                      </p:cBhvr>
                                      <p:tavLst>
                                        <p:tav tm="0">
                                          <p:val>
                                            <p:fltVal val="0.5"/>
                                          </p:val>
                                        </p:tav>
                                        <p:tav tm="100000">
                                          <p:val>
                                            <p:strVal val="#ppt_x"/>
                                          </p:val>
                                        </p:tav>
                                      </p:tavLst>
                                    </p:anim>
                                    <p:anim calcmode="lin" valueType="num">
                                      <p:cBhvr>
                                        <p:cTn id="80" dur="500" fill="hold"/>
                                        <p:tgtEl>
                                          <p:spTgt spid="31"/>
                                        </p:tgtEl>
                                        <p:attrNameLst>
                                          <p:attrName>ppt_y</p:attrName>
                                        </p:attrNameLst>
                                      </p:cBhvr>
                                      <p:tavLst>
                                        <p:tav tm="0">
                                          <p:val>
                                            <p:fltVal val="0.5"/>
                                          </p:val>
                                        </p:tav>
                                        <p:tav tm="100000">
                                          <p:val>
                                            <p:strVal val="#ppt_y"/>
                                          </p:val>
                                        </p:tav>
                                      </p:tavLst>
                                    </p:anim>
                                  </p:childTnLst>
                                </p:cTn>
                              </p:par>
                              <p:par>
                                <p:cTn id="81" presetID="23" presetClass="entr" presetSubtype="528" fill="hold" grpId="0" nodeType="withEffect">
                                  <p:stCondLst>
                                    <p:cond delay="4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 calcmode="lin" valueType="num">
                                      <p:cBhvr>
                                        <p:cTn id="85" dur="500" fill="hold"/>
                                        <p:tgtEl>
                                          <p:spTgt spid="32"/>
                                        </p:tgtEl>
                                        <p:attrNameLst>
                                          <p:attrName>ppt_x</p:attrName>
                                        </p:attrNameLst>
                                      </p:cBhvr>
                                      <p:tavLst>
                                        <p:tav tm="0">
                                          <p:val>
                                            <p:fltVal val="0.5"/>
                                          </p:val>
                                        </p:tav>
                                        <p:tav tm="100000">
                                          <p:val>
                                            <p:strVal val="#ppt_x"/>
                                          </p:val>
                                        </p:tav>
                                      </p:tavLst>
                                    </p:anim>
                                    <p:anim calcmode="lin" valueType="num">
                                      <p:cBhvr>
                                        <p:cTn id="86" dur="500" fill="hold"/>
                                        <p:tgtEl>
                                          <p:spTgt spid="32"/>
                                        </p:tgtEl>
                                        <p:attrNameLst>
                                          <p:attrName>ppt_y</p:attrName>
                                        </p:attrNameLst>
                                      </p:cBhvr>
                                      <p:tavLst>
                                        <p:tav tm="0">
                                          <p:val>
                                            <p:fltVal val="0.5"/>
                                          </p:val>
                                        </p:tav>
                                        <p:tav tm="100000">
                                          <p:val>
                                            <p:strVal val="#ppt_y"/>
                                          </p:val>
                                        </p:tav>
                                      </p:tavLst>
                                    </p:anim>
                                  </p:childTnLst>
                                </p:cTn>
                              </p:par>
                              <p:par>
                                <p:cTn id="87" presetID="23" presetClass="entr" presetSubtype="528" fill="hold" grpId="0" nodeType="withEffect">
                                  <p:stCondLst>
                                    <p:cond delay="60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 calcmode="lin" valueType="num">
                                      <p:cBhvr>
                                        <p:cTn id="91" dur="500" fill="hold"/>
                                        <p:tgtEl>
                                          <p:spTgt spid="33"/>
                                        </p:tgtEl>
                                        <p:attrNameLst>
                                          <p:attrName>ppt_x</p:attrName>
                                        </p:attrNameLst>
                                      </p:cBhvr>
                                      <p:tavLst>
                                        <p:tav tm="0">
                                          <p:val>
                                            <p:fltVal val="0.5"/>
                                          </p:val>
                                        </p:tav>
                                        <p:tav tm="100000">
                                          <p:val>
                                            <p:strVal val="#ppt_x"/>
                                          </p:val>
                                        </p:tav>
                                      </p:tavLst>
                                    </p:anim>
                                    <p:anim calcmode="lin" valueType="num">
                                      <p:cBhvr>
                                        <p:cTn id="92" dur="500" fill="hold"/>
                                        <p:tgtEl>
                                          <p:spTgt spid="33"/>
                                        </p:tgtEl>
                                        <p:attrNameLst>
                                          <p:attrName>ppt_y</p:attrName>
                                        </p:attrNameLst>
                                      </p:cBhvr>
                                      <p:tavLst>
                                        <p:tav tm="0">
                                          <p:val>
                                            <p:fltVal val="0.5"/>
                                          </p:val>
                                        </p:tav>
                                        <p:tav tm="100000">
                                          <p:val>
                                            <p:strVal val="#ppt_y"/>
                                          </p:val>
                                        </p:tav>
                                      </p:tavLst>
                                    </p:anim>
                                  </p:childTnLst>
                                </p:cTn>
                              </p:par>
                            </p:childTnLst>
                          </p:cTn>
                        </p:par>
                        <p:par>
                          <p:cTn id="93" fill="hold">
                            <p:stCondLst>
                              <p:cond delay="3650"/>
                            </p:stCondLst>
                            <p:childTnLst>
                              <p:par>
                                <p:cTn id="94" presetID="27" presetClass="entr" presetSubtype="0" fill="hold" grpId="0" nodeType="afterEffect">
                                  <p:stCondLst>
                                    <p:cond delay="0"/>
                                  </p:stCondLst>
                                  <p:iterate type="lt">
                                    <p:tmPct val="30000"/>
                                  </p:iterate>
                                  <p:childTnLst>
                                    <p:set>
                                      <p:cBhvr>
                                        <p:cTn id="95" dur="1" fill="hold">
                                          <p:stCondLst>
                                            <p:cond delay="0"/>
                                          </p:stCondLst>
                                        </p:cTn>
                                        <p:tgtEl>
                                          <p:spTgt spid="38"/>
                                        </p:tgtEl>
                                        <p:attrNameLst>
                                          <p:attrName>style.visibility</p:attrName>
                                        </p:attrNameLst>
                                      </p:cBhvr>
                                      <p:to>
                                        <p:strVal val="visible"/>
                                      </p:to>
                                    </p:set>
                                    <p:anim calcmode="discrete" valueType="clr">
                                      <p:cBhvr override="childStyle">
                                        <p:cTn id="96" dur="100"/>
                                        <p:tgtEl>
                                          <p:spTgt spid="38"/>
                                        </p:tgtEl>
                                        <p:attrNameLst>
                                          <p:attrName>style.color</p:attrName>
                                        </p:attrNameLst>
                                      </p:cBhvr>
                                      <p:tavLst>
                                        <p:tav tm="0">
                                          <p:val>
                                            <p:clrVal>
                                              <a:schemeClr val="bg1"/>
                                            </p:clrVal>
                                          </p:val>
                                        </p:tav>
                                        <p:tav tm="50000">
                                          <p:val>
                                            <p:clrVal>
                                              <a:schemeClr val="bg1"/>
                                            </p:clrVal>
                                          </p:val>
                                        </p:tav>
                                      </p:tavLst>
                                    </p:anim>
                                    <p:anim calcmode="discrete" valueType="clr">
                                      <p:cBhvr>
                                        <p:cTn id="97" dur="100"/>
                                        <p:tgtEl>
                                          <p:spTgt spid="38"/>
                                        </p:tgtEl>
                                        <p:attrNameLst>
                                          <p:attrName>fillcolor</p:attrName>
                                        </p:attrNameLst>
                                      </p:cBhvr>
                                      <p:tavLst>
                                        <p:tav tm="0">
                                          <p:val>
                                            <p:clrVal>
                                              <a:schemeClr val="accent2"/>
                                            </p:clrVal>
                                          </p:val>
                                        </p:tav>
                                        <p:tav tm="50000">
                                          <p:val>
                                            <p:clrVal>
                                              <a:schemeClr val="hlink"/>
                                            </p:clrVal>
                                          </p:val>
                                        </p:tav>
                                      </p:tavLst>
                                    </p:anim>
                                    <p:set>
                                      <p:cBhvr>
                                        <p:cTn id="98" dur="100"/>
                                        <p:tgtEl>
                                          <p:spTgt spid="38"/>
                                        </p:tgtEl>
                                        <p:attrNameLst>
                                          <p:attrName>fill.type</p:attrName>
                                        </p:attrNameLst>
                                      </p:cBhvr>
                                      <p:to>
                                        <p:strVal val="solid"/>
                                      </p:to>
                                    </p:set>
                                  </p:childTnLst>
                                </p:cTn>
                              </p:par>
                              <p:par>
                                <p:cTn id="99" presetID="27" presetClass="entr" presetSubtype="0" fill="hold" grpId="0" nodeType="withEffect">
                                  <p:stCondLst>
                                    <p:cond delay="300"/>
                                  </p:stCondLst>
                                  <p:iterate type="lt">
                                    <p:tmPct val="30000"/>
                                  </p:iterate>
                                  <p:childTnLst>
                                    <p:set>
                                      <p:cBhvr>
                                        <p:cTn id="100" dur="1" fill="hold">
                                          <p:stCondLst>
                                            <p:cond delay="0"/>
                                          </p:stCondLst>
                                        </p:cTn>
                                        <p:tgtEl>
                                          <p:spTgt spid="39"/>
                                        </p:tgtEl>
                                        <p:attrNameLst>
                                          <p:attrName>style.visibility</p:attrName>
                                        </p:attrNameLst>
                                      </p:cBhvr>
                                      <p:to>
                                        <p:strVal val="visible"/>
                                      </p:to>
                                    </p:set>
                                    <p:anim calcmode="discrete" valueType="clr">
                                      <p:cBhvr override="childStyle">
                                        <p:cTn id="101" dur="100"/>
                                        <p:tgtEl>
                                          <p:spTgt spid="39"/>
                                        </p:tgtEl>
                                        <p:attrNameLst>
                                          <p:attrName>style.color</p:attrName>
                                        </p:attrNameLst>
                                      </p:cBhvr>
                                      <p:tavLst>
                                        <p:tav tm="0">
                                          <p:val>
                                            <p:clrVal>
                                              <a:schemeClr val="bg1"/>
                                            </p:clrVal>
                                          </p:val>
                                        </p:tav>
                                        <p:tav tm="50000">
                                          <p:val>
                                            <p:clrVal>
                                              <a:schemeClr val="bg1"/>
                                            </p:clrVal>
                                          </p:val>
                                        </p:tav>
                                      </p:tavLst>
                                    </p:anim>
                                    <p:anim calcmode="discrete" valueType="clr">
                                      <p:cBhvr>
                                        <p:cTn id="102" dur="100"/>
                                        <p:tgtEl>
                                          <p:spTgt spid="39"/>
                                        </p:tgtEl>
                                        <p:attrNameLst>
                                          <p:attrName>fillcolor</p:attrName>
                                        </p:attrNameLst>
                                      </p:cBhvr>
                                      <p:tavLst>
                                        <p:tav tm="0">
                                          <p:val>
                                            <p:clrVal>
                                              <a:schemeClr val="accent2"/>
                                            </p:clrVal>
                                          </p:val>
                                        </p:tav>
                                        <p:tav tm="50000">
                                          <p:val>
                                            <p:clrVal>
                                              <a:schemeClr val="hlink"/>
                                            </p:clrVal>
                                          </p:val>
                                        </p:tav>
                                      </p:tavLst>
                                    </p:anim>
                                    <p:set>
                                      <p:cBhvr>
                                        <p:cTn id="103" dur="100"/>
                                        <p:tgtEl>
                                          <p:spTgt spid="39"/>
                                        </p:tgtEl>
                                        <p:attrNameLst>
                                          <p:attrName>fill.type</p:attrName>
                                        </p:attrNameLst>
                                      </p:cBhvr>
                                      <p:to>
                                        <p:strVal val="solid"/>
                                      </p:to>
                                    </p:set>
                                  </p:childTnLst>
                                </p:cTn>
                              </p:par>
                              <p:par>
                                <p:cTn id="104" presetID="27" presetClass="entr" presetSubtype="0" fill="hold" grpId="0" nodeType="withEffect">
                                  <p:stCondLst>
                                    <p:cond delay="600"/>
                                  </p:stCondLst>
                                  <p:iterate type="lt">
                                    <p:tmPct val="30000"/>
                                  </p:iterate>
                                  <p:childTnLst>
                                    <p:set>
                                      <p:cBhvr>
                                        <p:cTn id="105" dur="1" fill="hold">
                                          <p:stCondLst>
                                            <p:cond delay="0"/>
                                          </p:stCondLst>
                                        </p:cTn>
                                        <p:tgtEl>
                                          <p:spTgt spid="40"/>
                                        </p:tgtEl>
                                        <p:attrNameLst>
                                          <p:attrName>style.visibility</p:attrName>
                                        </p:attrNameLst>
                                      </p:cBhvr>
                                      <p:to>
                                        <p:strVal val="visible"/>
                                      </p:to>
                                    </p:set>
                                    <p:anim calcmode="discrete" valueType="clr">
                                      <p:cBhvr override="childStyle">
                                        <p:cTn id="106" dur="100"/>
                                        <p:tgtEl>
                                          <p:spTgt spid="40"/>
                                        </p:tgtEl>
                                        <p:attrNameLst>
                                          <p:attrName>style.color</p:attrName>
                                        </p:attrNameLst>
                                      </p:cBhvr>
                                      <p:tavLst>
                                        <p:tav tm="0">
                                          <p:val>
                                            <p:clrVal>
                                              <a:schemeClr val="bg1"/>
                                            </p:clrVal>
                                          </p:val>
                                        </p:tav>
                                        <p:tav tm="50000">
                                          <p:val>
                                            <p:clrVal>
                                              <a:schemeClr val="bg1"/>
                                            </p:clrVal>
                                          </p:val>
                                        </p:tav>
                                      </p:tavLst>
                                    </p:anim>
                                    <p:anim calcmode="discrete" valueType="clr">
                                      <p:cBhvr>
                                        <p:cTn id="107" dur="100"/>
                                        <p:tgtEl>
                                          <p:spTgt spid="40"/>
                                        </p:tgtEl>
                                        <p:attrNameLst>
                                          <p:attrName>fillcolor</p:attrName>
                                        </p:attrNameLst>
                                      </p:cBhvr>
                                      <p:tavLst>
                                        <p:tav tm="0">
                                          <p:val>
                                            <p:clrVal>
                                              <a:schemeClr val="accent2"/>
                                            </p:clrVal>
                                          </p:val>
                                        </p:tav>
                                        <p:tav tm="50000">
                                          <p:val>
                                            <p:clrVal>
                                              <a:schemeClr val="hlink"/>
                                            </p:clrVal>
                                          </p:val>
                                        </p:tav>
                                      </p:tavLst>
                                    </p:anim>
                                    <p:set>
                                      <p:cBhvr>
                                        <p:cTn id="108" dur="100"/>
                                        <p:tgtEl>
                                          <p:spTgt spid="40"/>
                                        </p:tgtEl>
                                        <p:attrNameLst>
                                          <p:attrName>fill.type</p:attrName>
                                        </p:attrNameLst>
                                      </p:cBhvr>
                                      <p:to>
                                        <p:strVal val="solid"/>
                                      </p:to>
                                    </p:set>
                                  </p:childTnLst>
                                </p:cTn>
                              </p:par>
                              <p:par>
                                <p:cTn id="109" presetID="27" presetClass="entr" presetSubtype="0" fill="hold" grpId="0" nodeType="withEffect">
                                  <p:stCondLst>
                                    <p:cond delay="900"/>
                                  </p:stCondLst>
                                  <p:iterate type="lt">
                                    <p:tmPct val="30000"/>
                                  </p:iterate>
                                  <p:childTnLst>
                                    <p:set>
                                      <p:cBhvr>
                                        <p:cTn id="110" dur="1" fill="hold">
                                          <p:stCondLst>
                                            <p:cond delay="0"/>
                                          </p:stCondLst>
                                        </p:cTn>
                                        <p:tgtEl>
                                          <p:spTgt spid="41"/>
                                        </p:tgtEl>
                                        <p:attrNameLst>
                                          <p:attrName>style.visibility</p:attrName>
                                        </p:attrNameLst>
                                      </p:cBhvr>
                                      <p:to>
                                        <p:strVal val="visible"/>
                                      </p:to>
                                    </p:set>
                                    <p:anim calcmode="discrete" valueType="clr">
                                      <p:cBhvr override="childStyle">
                                        <p:cTn id="111" dur="100"/>
                                        <p:tgtEl>
                                          <p:spTgt spid="41"/>
                                        </p:tgtEl>
                                        <p:attrNameLst>
                                          <p:attrName>style.color</p:attrName>
                                        </p:attrNameLst>
                                      </p:cBhvr>
                                      <p:tavLst>
                                        <p:tav tm="0">
                                          <p:val>
                                            <p:clrVal>
                                              <a:schemeClr val="bg1"/>
                                            </p:clrVal>
                                          </p:val>
                                        </p:tav>
                                        <p:tav tm="50000">
                                          <p:val>
                                            <p:clrVal>
                                              <a:schemeClr val="bg1"/>
                                            </p:clrVal>
                                          </p:val>
                                        </p:tav>
                                      </p:tavLst>
                                    </p:anim>
                                    <p:anim calcmode="discrete" valueType="clr">
                                      <p:cBhvr>
                                        <p:cTn id="112" dur="100"/>
                                        <p:tgtEl>
                                          <p:spTgt spid="41"/>
                                        </p:tgtEl>
                                        <p:attrNameLst>
                                          <p:attrName>fillcolor</p:attrName>
                                        </p:attrNameLst>
                                      </p:cBhvr>
                                      <p:tavLst>
                                        <p:tav tm="0">
                                          <p:val>
                                            <p:clrVal>
                                              <a:schemeClr val="accent2"/>
                                            </p:clrVal>
                                          </p:val>
                                        </p:tav>
                                        <p:tav tm="50000">
                                          <p:val>
                                            <p:clrVal>
                                              <a:schemeClr val="hlink"/>
                                            </p:clrVal>
                                          </p:val>
                                        </p:tav>
                                      </p:tavLst>
                                    </p:anim>
                                    <p:set>
                                      <p:cBhvr>
                                        <p:cTn id="113" dur="100"/>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牢记使命，英勇奋斗</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02</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extLst>
      <p:ext uri="{BB962C8B-B14F-4D97-AF65-F5344CB8AC3E}">
        <p14:creationId xmlns:p14="http://schemas.microsoft.com/office/powerpoint/2010/main" val="493718302"/>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2610</Words>
  <Application>Microsoft Office PowerPoint</Application>
  <PresentationFormat>宽屏</PresentationFormat>
  <Paragraphs>239</Paragraphs>
  <Slides>26</Slides>
  <Notes>26</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26</vt:i4>
      </vt:variant>
    </vt:vector>
  </HeadingPairs>
  <TitlesOfParts>
    <vt:vector size="48" baseType="lpstr">
      <vt:lpstr>FZHei-B01S</vt:lpstr>
      <vt:lpstr>Meiryo</vt:lpstr>
      <vt:lpstr>Source Han Sans CN</vt:lpstr>
      <vt:lpstr>等线</vt:lpstr>
      <vt:lpstr>等线 Light</vt:lpstr>
      <vt:lpstr>华文细黑</vt:lpstr>
      <vt:lpstr>华文行楷</vt:lpstr>
      <vt:lpstr>华文中宋</vt:lpstr>
      <vt:lpstr>宋体</vt:lpstr>
      <vt:lpstr>微软雅黑</vt:lpstr>
      <vt:lpstr>义启粗黑体</vt:lpstr>
      <vt:lpstr>Agency FB</vt:lpstr>
      <vt:lpstr>Arial</vt:lpstr>
      <vt:lpstr>Calibri</vt:lpstr>
      <vt:lpstr>Calibri Light</vt:lpstr>
      <vt:lpstr>Impact</vt:lpstr>
      <vt:lpstr>Roboto Condensed</vt:lpstr>
      <vt:lpstr>Times New Roman</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63</cp:revision>
  <dcterms:created xsi:type="dcterms:W3CDTF">2019-07-09T09:27:17Z</dcterms:created>
  <dcterms:modified xsi:type="dcterms:W3CDTF">2023-01-02T07:55:15Z</dcterms:modified>
</cp:coreProperties>
</file>