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7" r:id="rId2"/>
    <p:sldMasterId id="2147483671" r:id="rId3"/>
  </p:sldMasterIdLst>
  <p:notesMasterIdLst>
    <p:notesMasterId r:id="rId25"/>
  </p:notesMasterIdLst>
  <p:sldIdLst>
    <p:sldId id="261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7" r:id="rId16"/>
    <p:sldId id="273" r:id="rId17"/>
    <p:sldId id="276" r:id="rId18"/>
    <p:sldId id="278" r:id="rId19"/>
    <p:sldId id="274" r:id="rId20"/>
    <p:sldId id="279" r:id="rId21"/>
    <p:sldId id="280" r:id="rId22"/>
    <p:sldId id="281" r:id="rId23"/>
    <p:sldId id="28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7092"/>
    <a:srgbClr val="2C4F66"/>
    <a:srgbClr val="1F2D35"/>
    <a:srgbClr val="2B3F4B"/>
    <a:srgbClr val="5C849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33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8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26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50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9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93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20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74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20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1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2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8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83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39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1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31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07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8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2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85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2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60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7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5019" y="66177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423578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66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1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6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18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4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2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8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81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1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0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7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57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46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6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4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96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01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2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F8E74F-2767-4E9A-AF7D-CD74A0B0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9470B98-981F-42E9-8825-925321A883B5}"/>
              </a:ext>
            </a:extLst>
          </p:cNvPr>
          <p:cNvSpPr txBox="1"/>
          <p:nvPr/>
        </p:nvSpPr>
        <p:spPr>
          <a:xfrm>
            <a:off x="2641600" y="2070970"/>
            <a:ext cx="692331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effectLst>
                  <a:outerShdw blurRad="76200" dist="38100" dir="5400000" algn="t" rotWithShape="0">
                    <a:prstClr val="black">
                      <a:alpha val="54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毕业旅</a:t>
            </a:r>
            <a:r>
              <a:rPr lang="zh-CN" altLang="en-US" sz="11500" dirty="0" smtClean="0">
                <a:solidFill>
                  <a:schemeClr val="bg1"/>
                </a:solidFill>
                <a:effectLst>
                  <a:outerShdw blurRad="76200" dist="38100" dir="5400000" algn="t" rotWithShape="0">
                    <a:prstClr val="black">
                      <a:alpha val="54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行</a:t>
            </a:r>
            <a:endParaRPr lang="zh-CN" altLang="en-US" sz="11500" dirty="0">
              <a:solidFill>
                <a:schemeClr val="bg1"/>
              </a:solidFill>
              <a:effectLst>
                <a:outerShdw blurRad="76200" dist="38100" dir="5400000" algn="t" rotWithShape="0">
                  <a:prstClr val="black">
                    <a:alpha val="54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图文框 5">
            <a:extLst>
              <a:ext uri="{FF2B5EF4-FFF2-40B4-BE49-F238E27FC236}">
                <a16:creationId xmlns="" xmlns:a16="http://schemas.microsoft.com/office/drawing/2014/main" id="{2FD2483F-480B-4B2C-8A64-1D952234FD36}"/>
              </a:ext>
            </a:extLst>
          </p:cNvPr>
          <p:cNvSpPr/>
          <p:nvPr/>
        </p:nvSpPr>
        <p:spPr>
          <a:xfrm>
            <a:off x="1981202" y="1898076"/>
            <a:ext cx="8229598" cy="2636983"/>
          </a:xfrm>
          <a:prstGeom prst="frame">
            <a:avLst>
              <a:gd name="adj1" fmla="val 2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DD58769-EB93-4F86-B876-BF18860784BA}"/>
              </a:ext>
            </a:extLst>
          </p:cNvPr>
          <p:cNvSpPr txBox="1"/>
          <p:nvPr/>
        </p:nvSpPr>
        <p:spPr>
          <a:xfrm>
            <a:off x="2521532" y="3827361"/>
            <a:ext cx="71489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GRADUATION TRAVEL SEASON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3ABB10E-FE53-4721-AA56-CAD68555FDB4}"/>
              </a:ext>
            </a:extLst>
          </p:cNvPr>
          <p:cNvSpPr txBox="1"/>
          <p:nvPr/>
        </p:nvSpPr>
        <p:spPr>
          <a:xfrm>
            <a:off x="2115128" y="452392"/>
            <a:ext cx="79617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遇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见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最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好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7A5D64CB-8913-4D6C-B0E8-03852D36AD38}"/>
              </a:ext>
            </a:extLst>
          </p:cNvPr>
          <p:cNvSpPr/>
          <p:nvPr/>
        </p:nvSpPr>
        <p:spPr>
          <a:xfrm>
            <a:off x="786617" y="5687197"/>
            <a:ext cx="10629305" cy="1214326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0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E10A92E-96AE-4C10-8AF4-584D9A9A15F5}"/>
              </a:ext>
            </a:extLst>
          </p:cNvPr>
          <p:cNvGrpSpPr/>
          <p:nvPr/>
        </p:nvGrpSpPr>
        <p:grpSpPr>
          <a:xfrm>
            <a:off x="988695" y="3285009"/>
            <a:ext cx="3011038" cy="3254504"/>
            <a:chOff x="1420308" y="4846380"/>
            <a:chExt cx="3011038" cy="32545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53ECF1EF-7937-4DAC-B120-733433355CC9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AB246E7B-C113-4DAD-9310-245B0DC0CD7C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011038" cy="286578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74B2349-2BFC-4BC7-899E-06C8911318DC}"/>
              </a:ext>
            </a:extLst>
          </p:cNvPr>
          <p:cNvSpPr txBox="1"/>
          <p:nvPr/>
        </p:nvSpPr>
        <p:spPr>
          <a:xfrm>
            <a:off x="860472" y="427685"/>
            <a:ext cx="340048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TRA</a:t>
            </a:r>
          </a:p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VEL</a:t>
            </a:r>
            <a:endParaRPr lang="zh-CN" altLang="en-US" sz="8800" dirty="0">
              <a:solidFill>
                <a:srgbClr val="3E7092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728B887-B60A-456F-8365-E50CE45A742B}"/>
              </a:ext>
            </a:extLst>
          </p:cNvPr>
          <p:cNvSpPr/>
          <p:nvPr/>
        </p:nvSpPr>
        <p:spPr>
          <a:xfrm>
            <a:off x="5110984" y="0"/>
            <a:ext cx="5118863" cy="6858000"/>
          </a:xfrm>
          <a:prstGeom prst="rect">
            <a:avLst/>
          </a:prstGeom>
          <a:blipFill>
            <a:blip r:embed="rId3"/>
            <a:stretch>
              <a:fillRect l="-87959" r="-875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C0B14C0-EED8-4729-9585-71D9F49E5809}"/>
              </a:ext>
            </a:extLst>
          </p:cNvPr>
          <p:cNvSpPr/>
          <p:nvPr/>
        </p:nvSpPr>
        <p:spPr>
          <a:xfrm>
            <a:off x="7404100" y="1409700"/>
            <a:ext cx="3768726" cy="2451100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="" xmlns:a16="http://schemas.microsoft.com/office/drawing/2014/main" id="{943A2054-DF01-4C3C-AA9A-397363B820FB}"/>
              </a:ext>
            </a:extLst>
          </p:cNvPr>
          <p:cNvSpPr txBox="1"/>
          <p:nvPr/>
        </p:nvSpPr>
        <p:spPr bwMode="auto">
          <a:xfrm>
            <a:off x="7710926" y="2169776"/>
            <a:ext cx="3155075" cy="17727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D6C6D785-CB4B-45FC-B7C3-968D0785CC75}"/>
              </a:ext>
            </a:extLst>
          </p:cNvPr>
          <p:cNvSpPr/>
          <p:nvPr/>
        </p:nvSpPr>
        <p:spPr>
          <a:xfrm>
            <a:off x="7788275" y="1641949"/>
            <a:ext cx="452438" cy="40987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7639" h="550481">
                <a:moveTo>
                  <a:pt x="384316" y="501932"/>
                </a:moveTo>
                <a:lnTo>
                  <a:pt x="415391" y="526740"/>
                </a:lnTo>
                <a:lnTo>
                  <a:pt x="440590" y="506556"/>
                </a:lnTo>
                <a:lnTo>
                  <a:pt x="452254" y="521138"/>
                </a:lnTo>
                <a:lnTo>
                  <a:pt x="415391" y="550481"/>
                </a:lnTo>
                <a:lnTo>
                  <a:pt x="384316" y="525762"/>
                </a:lnTo>
                <a:lnTo>
                  <a:pt x="353331" y="550481"/>
                </a:lnTo>
                <a:lnTo>
                  <a:pt x="316557" y="521138"/>
                </a:lnTo>
                <a:lnTo>
                  <a:pt x="328221" y="506556"/>
                </a:lnTo>
                <a:lnTo>
                  <a:pt x="353331" y="526740"/>
                </a:lnTo>
                <a:close/>
                <a:moveTo>
                  <a:pt x="173581" y="464815"/>
                </a:moveTo>
                <a:lnTo>
                  <a:pt x="204556" y="489614"/>
                </a:lnTo>
                <a:lnTo>
                  <a:pt x="229833" y="469437"/>
                </a:lnTo>
                <a:lnTo>
                  <a:pt x="241404" y="484014"/>
                </a:lnTo>
                <a:lnTo>
                  <a:pt x="204556" y="513346"/>
                </a:lnTo>
                <a:lnTo>
                  <a:pt x="173581" y="488636"/>
                </a:lnTo>
                <a:lnTo>
                  <a:pt x="142607" y="513435"/>
                </a:lnTo>
                <a:lnTo>
                  <a:pt x="105848" y="484014"/>
                </a:lnTo>
                <a:lnTo>
                  <a:pt x="117419" y="469437"/>
                </a:lnTo>
                <a:lnTo>
                  <a:pt x="142607" y="489614"/>
                </a:lnTo>
                <a:close/>
                <a:moveTo>
                  <a:pt x="520763" y="390509"/>
                </a:moveTo>
                <a:lnTo>
                  <a:pt x="551738" y="415308"/>
                </a:lnTo>
                <a:lnTo>
                  <a:pt x="577015" y="395131"/>
                </a:lnTo>
                <a:lnTo>
                  <a:pt x="588586" y="409708"/>
                </a:lnTo>
                <a:lnTo>
                  <a:pt x="551738" y="439129"/>
                </a:lnTo>
                <a:lnTo>
                  <a:pt x="520763" y="414330"/>
                </a:lnTo>
                <a:lnTo>
                  <a:pt x="489789" y="439129"/>
                </a:lnTo>
                <a:lnTo>
                  <a:pt x="453030" y="409708"/>
                </a:lnTo>
                <a:lnTo>
                  <a:pt x="464601" y="395220"/>
                </a:lnTo>
                <a:lnTo>
                  <a:pt x="489789" y="415308"/>
                </a:lnTo>
                <a:close/>
                <a:moveTo>
                  <a:pt x="111546" y="353392"/>
                </a:moveTo>
                <a:lnTo>
                  <a:pt x="142604" y="378155"/>
                </a:lnTo>
                <a:lnTo>
                  <a:pt x="167790" y="358096"/>
                </a:lnTo>
                <a:lnTo>
                  <a:pt x="179448" y="372563"/>
                </a:lnTo>
                <a:lnTo>
                  <a:pt x="142604" y="401941"/>
                </a:lnTo>
                <a:lnTo>
                  <a:pt x="111546" y="377179"/>
                </a:lnTo>
                <a:lnTo>
                  <a:pt x="80576" y="401941"/>
                </a:lnTo>
                <a:lnTo>
                  <a:pt x="43821" y="372563"/>
                </a:lnTo>
                <a:lnTo>
                  <a:pt x="55479" y="358096"/>
                </a:lnTo>
                <a:lnTo>
                  <a:pt x="80576" y="378155"/>
                </a:lnTo>
                <a:close/>
                <a:moveTo>
                  <a:pt x="334753" y="328623"/>
                </a:moveTo>
                <a:lnTo>
                  <a:pt x="365817" y="353342"/>
                </a:lnTo>
                <a:lnTo>
                  <a:pt x="391005" y="333247"/>
                </a:lnTo>
                <a:lnTo>
                  <a:pt x="402576" y="347741"/>
                </a:lnTo>
                <a:lnTo>
                  <a:pt x="365817" y="377172"/>
                </a:lnTo>
                <a:lnTo>
                  <a:pt x="334753" y="352364"/>
                </a:lnTo>
                <a:lnTo>
                  <a:pt x="303779" y="377172"/>
                </a:lnTo>
                <a:lnTo>
                  <a:pt x="267020" y="347741"/>
                </a:lnTo>
                <a:lnTo>
                  <a:pt x="278591" y="333247"/>
                </a:lnTo>
                <a:lnTo>
                  <a:pt x="303779" y="353342"/>
                </a:lnTo>
                <a:close/>
                <a:moveTo>
                  <a:pt x="483585" y="195043"/>
                </a:moveTo>
                <a:lnTo>
                  <a:pt x="539332" y="195043"/>
                </a:lnTo>
                <a:lnTo>
                  <a:pt x="539332" y="213672"/>
                </a:lnTo>
                <a:lnTo>
                  <a:pt x="483585" y="213672"/>
                </a:lnTo>
                <a:close/>
                <a:moveTo>
                  <a:pt x="68166" y="195043"/>
                </a:moveTo>
                <a:lnTo>
                  <a:pt x="123983" y="195043"/>
                </a:lnTo>
                <a:lnTo>
                  <a:pt x="123983" y="213672"/>
                </a:lnTo>
                <a:lnTo>
                  <a:pt x="68166" y="213672"/>
                </a:lnTo>
                <a:close/>
                <a:moveTo>
                  <a:pt x="303775" y="108332"/>
                </a:moveTo>
                <a:cubicBezTo>
                  <a:pt x="267016" y="108332"/>
                  <a:pt x="232037" y="123884"/>
                  <a:pt x="205335" y="152054"/>
                </a:cubicBezTo>
                <a:cubicBezTo>
                  <a:pt x="181393" y="177292"/>
                  <a:pt x="166885" y="210529"/>
                  <a:pt x="164660" y="244565"/>
                </a:cubicBezTo>
                <a:lnTo>
                  <a:pt x="442979" y="244565"/>
                </a:lnTo>
                <a:cubicBezTo>
                  <a:pt x="440754" y="210529"/>
                  <a:pt x="426157" y="177292"/>
                  <a:pt x="402304" y="152054"/>
                </a:cubicBezTo>
                <a:cubicBezTo>
                  <a:pt x="375602" y="123884"/>
                  <a:pt x="340623" y="108332"/>
                  <a:pt x="303775" y="108332"/>
                </a:cubicBezTo>
                <a:close/>
                <a:moveTo>
                  <a:pt x="303775" y="89759"/>
                </a:moveTo>
                <a:cubicBezTo>
                  <a:pt x="386461" y="89759"/>
                  <a:pt x="456775" y="159697"/>
                  <a:pt x="461670" y="244565"/>
                </a:cubicBezTo>
                <a:lnTo>
                  <a:pt x="607639" y="244565"/>
                </a:lnTo>
                <a:lnTo>
                  <a:pt x="607639" y="263138"/>
                </a:lnTo>
                <a:lnTo>
                  <a:pt x="0" y="263138"/>
                </a:lnTo>
                <a:lnTo>
                  <a:pt x="0" y="244565"/>
                </a:lnTo>
                <a:lnTo>
                  <a:pt x="145969" y="244565"/>
                </a:lnTo>
                <a:cubicBezTo>
                  <a:pt x="150775" y="159697"/>
                  <a:pt x="221089" y="89759"/>
                  <a:pt x="303775" y="89759"/>
                </a:cubicBezTo>
                <a:close/>
                <a:moveTo>
                  <a:pt x="464625" y="55394"/>
                </a:moveTo>
                <a:lnTo>
                  <a:pt x="477799" y="68535"/>
                </a:lnTo>
                <a:lnTo>
                  <a:pt x="434361" y="111776"/>
                </a:lnTo>
                <a:lnTo>
                  <a:pt x="421276" y="98724"/>
                </a:lnTo>
                <a:close/>
                <a:moveTo>
                  <a:pt x="149149" y="55394"/>
                </a:moveTo>
                <a:lnTo>
                  <a:pt x="192573" y="98724"/>
                </a:lnTo>
                <a:lnTo>
                  <a:pt x="179404" y="111776"/>
                </a:lnTo>
                <a:lnTo>
                  <a:pt x="135980" y="68535"/>
                </a:lnTo>
                <a:close/>
                <a:moveTo>
                  <a:pt x="294540" y="0"/>
                </a:moveTo>
                <a:lnTo>
                  <a:pt x="313099" y="0"/>
                </a:lnTo>
                <a:lnTo>
                  <a:pt x="313099" y="61956"/>
                </a:lnTo>
                <a:lnTo>
                  <a:pt x="294540" y="619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9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61C420F-6A58-4CD0-9ED4-3E0DA27D8D06}"/>
              </a:ext>
            </a:extLst>
          </p:cNvPr>
          <p:cNvGrpSpPr/>
          <p:nvPr/>
        </p:nvGrpSpPr>
        <p:grpSpPr>
          <a:xfrm>
            <a:off x="7950439" y="3285009"/>
            <a:ext cx="3011038" cy="3254504"/>
            <a:chOff x="1420308" y="4846380"/>
            <a:chExt cx="3011038" cy="32545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38BCF425-E0AD-4E33-8877-8979D8BE4EE4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0F7A6A97-C01C-4C88-ACDB-8512AFD408B4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011038" cy="286578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223CA7D-F5B5-45E4-99D4-8C6CBD1AB0D2}"/>
              </a:ext>
            </a:extLst>
          </p:cNvPr>
          <p:cNvSpPr txBox="1"/>
          <p:nvPr/>
        </p:nvSpPr>
        <p:spPr>
          <a:xfrm>
            <a:off x="7822216" y="427685"/>
            <a:ext cx="340048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TRA</a:t>
            </a:r>
          </a:p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VEL</a:t>
            </a:r>
            <a:endParaRPr lang="zh-CN" altLang="en-US" sz="8800" dirty="0">
              <a:solidFill>
                <a:srgbClr val="3E7092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FBF98E0-0E44-4B05-90F6-2686D0D46E2F}"/>
              </a:ext>
            </a:extLst>
          </p:cNvPr>
          <p:cNvSpPr/>
          <p:nvPr/>
        </p:nvSpPr>
        <p:spPr>
          <a:xfrm>
            <a:off x="1033091" y="0"/>
            <a:ext cx="4403433" cy="6858000"/>
          </a:xfrm>
          <a:prstGeom prst="rect">
            <a:avLst/>
          </a:prstGeom>
          <a:blipFill>
            <a:blip r:embed="rId3"/>
            <a:stretch>
              <a:fillRect l="-101313" r="-1007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DD6F757-FC84-4AFD-9FCB-9BEA37891756}"/>
              </a:ext>
            </a:extLst>
          </p:cNvPr>
          <p:cNvSpPr/>
          <p:nvPr/>
        </p:nvSpPr>
        <p:spPr>
          <a:xfrm>
            <a:off x="3484767" y="3018991"/>
            <a:ext cx="3903514" cy="3248804"/>
          </a:xfrm>
          <a:prstGeom prst="rect">
            <a:avLst/>
          </a:prstGeom>
          <a:blipFill>
            <a:blip r:embed="rId4"/>
            <a:stretch>
              <a:fillRect l="-12461" r="-12381"/>
            </a:stretch>
          </a:blipFill>
          <a:ln w="1905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9A6C80E-B7C6-45A6-A956-010DF4ED5496}"/>
              </a:ext>
            </a:extLst>
          </p:cNvPr>
          <p:cNvSpPr txBox="1"/>
          <p:nvPr/>
        </p:nvSpPr>
        <p:spPr>
          <a:xfrm rot="5400000">
            <a:off x="-1778525" y="2652682"/>
            <a:ext cx="48990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32664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AA7F9FD5-24C9-41A9-95A4-F913A772085B}"/>
              </a:ext>
            </a:extLst>
          </p:cNvPr>
          <p:cNvSpPr/>
          <p:nvPr/>
        </p:nvSpPr>
        <p:spPr>
          <a:xfrm>
            <a:off x="1759239" y="731944"/>
            <a:ext cx="8673523" cy="990891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tx2">
              <a:lumMod val="50000"/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2C2E480-52AB-49C3-B4EC-6DD2A6EA8C14}"/>
              </a:ext>
            </a:extLst>
          </p:cNvPr>
          <p:cNvSpPr/>
          <p:nvPr/>
        </p:nvSpPr>
        <p:spPr>
          <a:xfrm>
            <a:off x="1035801" y="2478430"/>
            <a:ext cx="2937683" cy="2706611"/>
          </a:xfrm>
          <a:prstGeom prst="rect">
            <a:avLst/>
          </a:prstGeom>
          <a:blipFill>
            <a:blip r:embed="rId3"/>
            <a:stretch>
              <a:fillRect l="-19183" r="-190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49B3B465-37EB-47B0-8920-D9DA1FB4663D}"/>
              </a:ext>
            </a:extLst>
          </p:cNvPr>
          <p:cNvSpPr txBox="1"/>
          <p:nvPr/>
        </p:nvSpPr>
        <p:spPr bwMode="auto">
          <a:xfrm>
            <a:off x="1124730" y="5294819"/>
            <a:ext cx="2699126" cy="6251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31862AB-B15C-4C8A-9BEE-405733298BBD}"/>
              </a:ext>
            </a:extLst>
          </p:cNvPr>
          <p:cNvSpPr/>
          <p:nvPr/>
        </p:nvSpPr>
        <p:spPr>
          <a:xfrm>
            <a:off x="1035801" y="4368872"/>
            <a:ext cx="2106410" cy="537949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="" xmlns:a16="http://schemas.microsoft.com/office/drawing/2014/main" id="{3F98F242-A057-4B16-AD15-3876FF701C6F}"/>
              </a:ext>
            </a:extLst>
          </p:cNvPr>
          <p:cNvSpPr txBox="1"/>
          <p:nvPr/>
        </p:nvSpPr>
        <p:spPr bwMode="auto">
          <a:xfrm>
            <a:off x="1124729" y="4445400"/>
            <a:ext cx="137909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F136BFA-392A-43CF-9A2A-1BBE90BDC97F}"/>
              </a:ext>
            </a:extLst>
          </p:cNvPr>
          <p:cNvSpPr/>
          <p:nvPr/>
        </p:nvSpPr>
        <p:spPr>
          <a:xfrm>
            <a:off x="4643783" y="2478430"/>
            <a:ext cx="2937683" cy="2706611"/>
          </a:xfrm>
          <a:prstGeom prst="rect">
            <a:avLst/>
          </a:prstGeom>
          <a:blipFill>
            <a:blip r:embed="rId4"/>
            <a:stretch>
              <a:fillRect l="-19346" r="-191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="" xmlns:a16="http://schemas.microsoft.com/office/drawing/2014/main" id="{2008903F-5285-46BB-B1F5-66B01605C561}"/>
              </a:ext>
            </a:extLst>
          </p:cNvPr>
          <p:cNvSpPr txBox="1"/>
          <p:nvPr/>
        </p:nvSpPr>
        <p:spPr bwMode="auto">
          <a:xfrm>
            <a:off x="4732712" y="5294819"/>
            <a:ext cx="2699126" cy="6251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92C1AAD-4A9F-4681-A555-4458A9F38843}"/>
              </a:ext>
            </a:extLst>
          </p:cNvPr>
          <p:cNvSpPr/>
          <p:nvPr/>
        </p:nvSpPr>
        <p:spPr>
          <a:xfrm>
            <a:off x="4643783" y="4368872"/>
            <a:ext cx="2106410" cy="537949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="" xmlns:a16="http://schemas.microsoft.com/office/drawing/2014/main" id="{75118C19-ADAE-428E-A9B3-3689E536F3C0}"/>
              </a:ext>
            </a:extLst>
          </p:cNvPr>
          <p:cNvSpPr txBox="1"/>
          <p:nvPr/>
        </p:nvSpPr>
        <p:spPr bwMode="auto">
          <a:xfrm>
            <a:off x="4732711" y="4445400"/>
            <a:ext cx="137909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393BF5B-B46A-4A42-869E-8409CCFA54A6}"/>
              </a:ext>
            </a:extLst>
          </p:cNvPr>
          <p:cNvSpPr/>
          <p:nvPr/>
        </p:nvSpPr>
        <p:spPr>
          <a:xfrm>
            <a:off x="8235142" y="2478430"/>
            <a:ext cx="2937683" cy="2706611"/>
          </a:xfrm>
          <a:prstGeom prst="rect">
            <a:avLst/>
          </a:prstGeom>
          <a:blipFill>
            <a:blip r:embed="rId5"/>
            <a:stretch>
              <a:fillRect l="-19183" r="-190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="" xmlns:a16="http://schemas.microsoft.com/office/drawing/2014/main" id="{14AE0BCD-72E5-4994-A2FD-314B79901FB8}"/>
              </a:ext>
            </a:extLst>
          </p:cNvPr>
          <p:cNvSpPr txBox="1"/>
          <p:nvPr/>
        </p:nvSpPr>
        <p:spPr bwMode="auto">
          <a:xfrm>
            <a:off x="8324071" y="5294819"/>
            <a:ext cx="2699126" cy="6251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E86DFEC-5B5A-477E-8F8D-1167A27F11C7}"/>
              </a:ext>
            </a:extLst>
          </p:cNvPr>
          <p:cNvSpPr/>
          <p:nvPr/>
        </p:nvSpPr>
        <p:spPr>
          <a:xfrm>
            <a:off x="8235142" y="4368872"/>
            <a:ext cx="2106410" cy="537949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2">
            <a:extLst>
              <a:ext uri="{FF2B5EF4-FFF2-40B4-BE49-F238E27FC236}">
                <a16:creationId xmlns="" xmlns:a16="http://schemas.microsoft.com/office/drawing/2014/main" id="{C5FD2F56-B6D9-4E38-89D9-C50EDDA3BCF5}"/>
              </a:ext>
            </a:extLst>
          </p:cNvPr>
          <p:cNvSpPr txBox="1"/>
          <p:nvPr/>
        </p:nvSpPr>
        <p:spPr bwMode="auto">
          <a:xfrm>
            <a:off x="8324070" y="4445400"/>
            <a:ext cx="137909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876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 animBg="1"/>
      <p:bldP spid="5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26EA5DB-08AC-478D-8C5F-F5D9E546ECBB}"/>
              </a:ext>
            </a:extLst>
          </p:cNvPr>
          <p:cNvSpPr/>
          <p:nvPr/>
        </p:nvSpPr>
        <p:spPr>
          <a:xfrm>
            <a:off x="8477252" y="0"/>
            <a:ext cx="3714456" cy="6858000"/>
          </a:xfrm>
          <a:prstGeom prst="rect">
            <a:avLst/>
          </a:prstGeom>
          <a:blipFill>
            <a:blip r:embed="rId3"/>
            <a:stretch>
              <a:fillRect l="-95979" r="-953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B89F939-5EB4-40C8-91BE-6E2BBEC6543C}"/>
              </a:ext>
            </a:extLst>
          </p:cNvPr>
          <p:cNvSpPr/>
          <p:nvPr/>
        </p:nvSpPr>
        <p:spPr>
          <a:xfrm>
            <a:off x="1019175" y="2514600"/>
            <a:ext cx="2695575" cy="4343400"/>
          </a:xfrm>
          <a:prstGeom prst="rect">
            <a:avLst/>
          </a:prstGeom>
          <a:blipFill>
            <a:blip r:embed="rId4"/>
            <a:stretch>
              <a:fillRect l="-69028" r="-683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20BDEB1-C732-4286-B396-DCB2B00771FA}"/>
              </a:ext>
            </a:extLst>
          </p:cNvPr>
          <p:cNvGrpSpPr/>
          <p:nvPr/>
        </p:nvGrpSpPr>
        <p:grpSpPr>
          <a:xfrm>
            <a:off x="4403725" y="2552700"/>
            <a:ext cx="3384550" cy="3001742"/>
            <a:chOff x="1420308" y="4846380"/>
            <a:chExt cx="3384550" cy="3001742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A600A9EE-4402-46E6-857C-482FF3694234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2B1710FE-9BD4-466F-8C8B-1675C08B8CF1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384550" cy="261302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23CFD26-6611-40B2-BACE-67F5257B4513}"/>
              </a:ext>
            </a:extLst>
          </p:cNvPr>
          <p:cNvSpPr txBox="1"/>
          <p:nvPr/>
        </p:nvSpPr>
        <p:spPr>
          <a:xfrm>
            <a:off x="909963" y="539135"/>
            <a:ext cx="561709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TRAVEL</a:t>
            </a:r>
            <a:endParaRPr lang="zh-CN" altLang="en-US" sz="8800" dirty="0">
              <a:solidFill>
                <a:srgbClr val="3E7092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CA59DBD-E623-4FD2-8537-4DAC9571F81A}"/>
              </a:ext>
            </a:extLst>
          </p:cNvPr>
          <p:cNvSpPr txBox="1"/>
          <p:nvPr/>
        </p:nvSpPr>
        <p:spPr>
          <a:xfrm>
            <a:off x="4381791" y="5803443"/>
            <a:ext cx="338455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27179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368439C-CC58-45D6-B1EE-2C436B8583DA}"/>
              </a:ext>
            </a:extLst>
          </p:cNvPr>
          <p:cNvSpPr/>
          <p:nvPr/>
        </p:nvSpPr>
        <p:spPr>
          <a:xfrm>
            <a:off x="1033091" y="0"/>
            <a:ext cx="6755184" cy="4049510"/>
          </a:xfrm>
          <a:prstGeom prst="rect">
            <a:avLst/>
          </a:prstGeom>
          <a:blipFill>
            <a:blip r:embed="rId3"/>
            <a:stretch>
              <a:fillRect t="-2873" b="-28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316CEEA-E54C-42FD-84D8-7E573C33553A}"/>
              </a:ext>
            </a:extLst>
          </p:cNvPr>
          <p:cNvSpPr/>
          <p:nvPr/>
        </p:nvSpPr>
        <p:spPr>
          <a:xfrm>
            <a:off x="6626976" y="1457123"/>
            <a:ext cx="3903514" cy="3248804"/>
          </a:xfrm>
          <a:prstGeom prst="rect">
            <a:avLst/>
          </a:prstGeom>
          <a:blipFill>
            <a:blip r:embed="rId4"/>
            <a:stretch>
              <a:fillRect l="-12461" r="-12381"/>
            </a:stretch>
          </a:blipFill>
          <a:ln w="1905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AA8C41D-DB6A-4E6C-BFBC-0A6A222002E7}"/>
              </a:ext>
            </a:extLst>
          </p:cNvPr>
          <p:cNvSpPr txBox="1"/>
          <p:nvPr/>
        </p:nvSpPr>
        <p:spPr>
          <a:xfrm>
            <a:off x="871863" y="4838277"/>
            <a:ext cx="561709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TRAVEL</a:t>
            </a:r>
            <a:endParaRPr lang="zh-CN" altLang="en-US" sz="8800" dirty="0">
              <a:solidFill>
                <a:srgbClr val="3E7092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FD83598-0B0D-41E7-9273-B542A77A690C}"/>
              </a:ext>
            </a:extLst>
          </p:cNvPr>
          <p:cNvGrpSpPr/>
          <p:nvPr/>
        </p:nvGrpSpPr>
        <p:grpSpPr>
          <a:xfrm>
            <a:off x="6870939" y="5054222"/>
            <a:ext cx="4301886" cy="1041205"/>
            <a:chOff x="1420308" y="4846380"/>
            <a:chExt cx="4301886" cy="1041205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C87D914F-DB3B-4D3A-AAC4-1555D9D6D17B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A8975415-B9F7-4671-810D-06028DEAECFF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4301886" cy="6524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3EC873D-2141-4F68-9A48-F4ECB238E599}"/>
              </a:ext>
            </a:extLst>
          </p:cNvPr>
          <p:cNvSpPr txBox="1"/>
          <p:nvPr/>
        </p:nvSpPr>
        <p:spPr>
          <a:xfrm>
            <a:off x="973463" y="4438167"/>
            <a:ext cx="46931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5410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085D86A-C5C6-46C1-BE0E-791355808CCE}"/>
              </a:ext>
            </a:extLst>
          </p:cNvPr>
          <p:cNvGrpSpPr/>
          <p:nvPr/>
        </p:nvGrpSpPr>
        <p:grpSpPr>
          <a:xfrm>
            <a:off x="988695" y="615840"/>
            <a:ext cx="3011038" cy="3254504"/>
            <a:chOff x="1420308" y="4846380"/>
            <a:chExt cx="3011038" cy="3254504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774E9374-2C6F-4A4B-8208-DA79028D24C6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0324E479-2056-49C5-8371-380951D56245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011038" cy="286578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1B73782-9E06-49EE-A73E-C5B25CB5D42B}"/>
              </a:ext>
            </a:extLst>
          </p:cNvPr>
          <p:cNvSpPr txBox="1"/>
          <p:nvPr/>
        </p:nvSpPr>
        <p:spPr>
          <a:xfrm>
            <a:off x="860472" y="3669993"/>
            <a:ext cx="340048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TRA</a:t>
            </a:r>
          </a:p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VEL</a:t>
            </a:r>
            <a:endParaRPr lang="zh-CN" altLang="en-US" sz="8800" dirty="0">
              <a:solidFill>
                <a:srgbClr val="3E7092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4555CFE-84F1-46FD-8548-4C7EC3343429}"/>
              </a:ext>
            </a:extLst>
          </p:cNvPr>
          <p:cNvSpPr/>
          <p:nvPr/>
        </p:nvSpPr>
        <p:spPr>
          <a:xfrm>
            <a:off x="4762500" y="1504950"/>
            <a:ext cx="2349719" cy="3498605"/>
          </a:xfrm>
          <a:prstGeom prst="rect">
            <a:avLst/>
          </a:prstGeom>
          <a:blipFill>
            <a:blip r:embed="rId3"/>
            <a:stretch>
              <a:fillRect l="-93801" r="-927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EE01480-9064-4CA3-AA66-374EAD3EB8E6}"/>
              </a:ext>
            </a:extLst>
          </p:cNvPr>
          <p:cNvSpPr/>
          <p:nvPr/>
        </p:nvSpPr>
        <p:spPr>
          <a:xfrm>
            <a:off x="7302390" y="1504950"/>
            <a:ext cx="2349719" cy="3498605"/>
          </a:xfrm>
          <a:prstGeom prst="rect">
            <a:avLst/>
          </a:prstGeom>
          <a:blipFill>
            <a:blip r:embed="rId4"/>
            <a:stretch>
              <a:fillRect l="-103637" r="-1025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8DA62ED-4FDA-4ED5-9E2F-36FC3C5E2D0A}"/>
              </a:ext>
            </a:extLst>
          </p:cNvPr>
          <p:cNvSpPr/>
          <p:nvPr/>
        </p:nvSpPr>
        <p:spPr>
          <a:xfrm>
            <a:off x="9842281" y="1504950"/>
            <a:ext cx="2349719" cy="3498605"/>
          </a:xfrm>
          <a:prstGeom prst="rect">
            <a:avLst/>
          </a:prstGeom>
          <a:blipFill>
            <a:blip r:embed="rId5"/>
            <a:stretch>
              <a:fillRect l="-94893" r="-9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CEE5E52-9BF3-42D9-AE8F-4DA28498BEAC}"/>
              </a:ext>
            </a:extLst>
          </p:cNvPr>
          <p:cNvSpPr txBox="1"/>
          <p:nvPr/>
        </p:nvSpPr>
        <p:spPr>
          <a:xfrm>
            <a:off x="5297247" y="5448300"/>
            <a:ext cx="622653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14702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494A600-7DC9-4B05-98BD-A0F9B361300D}"/>
              </a:ext>
            </a:extLst>
          </p:cNvPr>
          <p:cNvSpPr/>
          <p:nvPr/>
        </p:nvSpPr>
        <p:spPr>
          <a:xfrm>
            <a:off x="0" y="2113794"/>
            <a:ext cx="4064000" cy="2706611"/>
          </a:xfrm>
          <a:prstGeom prst="rect">
            <a:avLst/>
          </a:prstGeom>
          <a:blipFill>
            <a:blip r:embed="rId3"/>
            <a:stretch>
              <a:fillRect l="-67" r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6F7B809-F658-41D7-99C8-C574E563FE62}"/>
              </a:ext>
            </a:extLst>
          </p:cNvPr>
          <p:cNvSpPr/>
          <p:nvPr/>
        </p:nvSpPr>
        <p:spPr>
          <a:xfrm>
            <a:off x="4064000" y="2113794"/>
            <a:ext cx="4064000" cy="2706611"/>
          </a:xfrm>
          <a:prstGeom prst="rect">
            <a:avLst/>
          </a:prstGeom>
          <a:blipFill>
            <a:blip r:embed="rId4"/>
            <a:stretch>
              <a:fillRect t="-51" b="-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8A0D9CB-FBFD-40CA-B696-0D5E4A7A4E88}"/>
              </a:ext>
            </a:extLst>
          </p:cNvPr>
          <p:cNvSpPr/>
          <p:nvPr/>
        </p:nvSpPr>
        <p:spPr>
          <a:xfrm>
            <a:off x="8128000" y="2113794"/>
            <a:ext cx="4064000" cy="2706611"/>
          </a:xfrm>
          <a:prstGeom prst="rect">
            <a:avLst/>
          </a:prstGeom>
          <a:blipFill>
            <a:blip r:embed="rId5"/>
            <a:stretch>
              <a:fillRect t="-51" b="-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3261CB26-F020-4884-9A86-9249BACBA89B}"/>
              </a:ext>
            </a:extLst>
          </p:cNvPr>
          <p:cNvSpPr/>
          <p:nvPr/>
        </p:nvSpPr>
        <p:spPr>
          <a:xfrm>
            <a:off x="1759239" y="731944"/>
            <a:ext cx="8673523" cy="990891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tx2">
              <a:lumMod val="50000"/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B8813B9-A98F-44DA-9FEE-78B26564FD3B}"/>
              </a:ext>
            </a:extLst>
          </p:cNvPr>
          <p:cNvSpPr/>
          <p:nvPr/>
        </p:nvSpPr>
        <p:spPr>
          <a:xfrm>
            <a:off x="0" y="4820405"/>
            <a:ext cx="12192000" cy="2037595"/>
          </a:xfrm>
          <a:prstGeom prst="rect">
            <a:avLst/>
          </a:prstGeom>
          <a:solidFill>
            <a:srgbClr val="3E7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="" xmlns:a16="http://schemas.microsoft.com/office/drawing/2014/main" id="{1B36629C-7CB4-48DC-A0C8-8EEF13EE1428}"/>
              </a:ext>
            </a:extLst>
          </p:cNvPr>
          <p:cNvSpPr txBox="1"/>
          <p:nvPr/>
        </p:nvSpPr>
        <p:spPr bwMode="auto">
          <a:xfrm>
            <a:off x="1643582" y="5140974"/>
            <a:ext cx="8904836" cy="121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Fei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erThis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7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CF85445-95E6-41C1-8D6D-34EC832FA21F}"/>
              </a:ext>
            </a:extLst>
          </p:cNvPr>
          <p:cNvSpPr/>
          <p:nvPr/>
        </p:nvSpPr>
        <p:spPr>
          <a:xfrm>
            <a:off x="0" y="818458"/>
            <a:ext cx="4940185" cy="5259184"/>
          </a:xfrm>
          <a:prstGeom prst="rect">
            <a:avLst/>
          </a:prstGeom>
          <a:blipFill>
            <a:blip r:embed="rId3"/>
            <a:stretch>
              <a:fillRect l="-59603" r="-592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796344C-2D76-433A-8009-B971AC89F84B}"/>
              </a:ext>
            </a:extLst>
          </p:cNvPr>
          <p:cNvSpPr txBox="1"/>
          <p:nvPr/>
        </p:nvSpPr>
        <p:spPr>
          <a:xfrm>
            <a:off x="5558909" y="1199518"/>
            <a:ext cx="561709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rgbClr val="3E7092"/>
                </a:solidFill>
                <a:cs typeface="+mn-ea"/>
                <a:sym typeface="+mn-lt"/>
              </a:rPr>
              <a:t>TRAVEL</a:t>
            </a:r>
            <a:endParaRPr lang="zh-CN" altLang="en-US" sz="8800" dirty="0">
              <a:solidFill>
                <a:srgbClr val="3E7092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454DA79-4920-4728-A06D-BE85A6D2E99B}"/>
              </a:ext>
            </a:extLst>
          </p:cNvPr>
          <p:cNvSpPr txBox="1"/>
          <p:nvPr/>
        </p:nvSpPr>
        <p:spPr>
          <a:xfrm>
            <a:off x="5660509" y="799408"/>
            <a:ext cx="46931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4204DCD-5EB7-41CD-B6A1-7F0BD3BF27DE}"/>
              </a:ext>
            </a:extLst>
          </p:cNvPr>
          <p:cNvSpPr/>
          <p:nvPr/>
        </p:nvSpPr>
        <p:spPr>
          <a:xfrm>
            <a:off x="5165997" y="2871788"/>
            <a:ext cx="2700268" cy="3205854"/>
          </a:xfrm>
          <a:prstGeom prst="rect">
            <a:avLst/>
          </a:prstGeom>
          <a:blipFill>
            <a:blip r:embed="rId4"/>
            <a:stretch>
              <a:fillRect l="-59524" r="-185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D3F17372-ABAF-432A-8AE8-22A98AAC9ADC}"/>
              </a:ext>
            </a:extLst>
          </p:cNvPr>
          <p:cNvGrpSpPr/>
          <p:nvPr/>
        </p:nvGrpSpPr>
        <p:grpSpPr>
          <a:xfrm>
            <a:off x="8198089" y="3056409"/>
            <a:ext cx="3011038" cy="3254504"/>
            <a:chOff x="1420308" y="4846380"/>
            <a:chExt cx="3011038" cy="3254504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DF06EAB5-FB48-42F8-9656-3714E2DEFB4A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57AAC9B5-EEC1-4CC2-8FAB-05F406D73865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011038" cy="286578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7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3312DA3-6C9E-4F91-8B54-247088846B0C}"/>
              </a:ext>
            </a:extLst>
          </p:cNvPr>
          <p:cNvSpPr/>
          <p:nvPr/>
        </p:nvSpPr>
        <p:spPr>
          <a:xfrm>
            <a:off x="1019176" y="1995488"/>
            <a:ext cx="6769100" cy="3695700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7BB9F91-A963-4AC2-8832-BF04414C7EDE}"/>
              </a:ext>
            </a:extLst>
          </p:cNvPr>
          <p:cNvSpPr txBox="1"/>
          <p:nvPr/>
        </p:nvSpPr>
        <p:spPr>
          <a:xfrm>
            <a:off x="1356307" y="2190840"/>
            <a:ext cx="57493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TRAVEL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E58A5BE-D9EC-4283-A993-247F4BCDFEB0}"/>
              </a:ext>
            </a:extLst>
          </p:cNvPr>
          <p:cNvGrpSpPr/>
          <p:nvPr/>
        </p:nvGrpSpPr>
        <p:grpSpPr>
          <a:xfrm>
            <a:off x="1423577" y="3688190"/>
            <a:ext cx="5682073" cy="1881435"/>
            <a:chOff x="1420308" y="4846380"/>
            <a:chExt cx="5682073" cy="1881435"/>
          </a:xfrm>
        </p:grpSpPr>
        <p:sp>
          <p:nvSpPr>
            <p:cNvPr id="5" name="文本框 2">
              <a:extLst>
                <a:ext uri="{FF2B5EF4-FFF2-40B4-BE49-F238E27FC236}">
                  <a16:creationId xmlns="" xmlns:a16="http://schemas.microsoft.com/office/drawing/2014/main" id="{7D83A372-B14D-42B2-B505-A525B21DBE18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" name="文本框 3">
              <a:extLst>
                <a:ext uri="{FF2B5EF4-FFF2-40B4-BE49-F238E27FC236}">
                  <a16:creationId xmlns="" xmlns:a16="http://schemas.microsoft.com/office/drawing/2014/main" id="{A41B4530-953A-4DFA-BFC9-CAE5FFA4978D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5682073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655CC56-7119-4E31-9BB9-140D65BA1484}"/>
              </a:ext>
            </a:extLst>
          </p:cNvPr>
          <p:cNvSpPr txBox="1"/>
          <p:nvPr/>
        </p:nvSpPr>
        <p:spPr>
          <a:xfrm>
            <a:off x="1031875" y="1388319"/>
            <a:ext cx="53689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A74F90F-B0F0-4577-945F-1EB75CED401B}"/>
              </a:ext>
            </a:extLst>
          </p:cNvPr>
          <p:cNvSpPr/>
          <p:nvPr/>
        </p:nvSpPr>
        <p:spPr>
          <a:xfrm>
            <a:off x="7788275" y="1995488"/>
            <a:ext cx="4403725" cy="3695700"/>
          </a:xfrm>
          <a:prstGeom prst="rect">
            <a:avLst/>
          </a:prstGeom>
          <a:blipFill>
            <a:blip r:embed="rId3"/>
            <a:stretch>
              <a:fillRect l="-36389" r="-36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09E9FCB-847C-4DF7-8F53-3C70BE04D869}"/>
              </a:ext>
            </a:extLst>
          </p:cNvPr>
          <p:cNvSpPr/>
          <p:nvPr/>
        </p:nvSpPr>
        <p:spPr>
          <a:xfrm>
            <a:off x="1019175" y="2072027"/>
            <a:ext cx="2188079" cy="1836283"/>
          </a:xfrm>
          <a:prstGeom prst="rect">
            <a:avLst/>
          </a:prstGeom>
          <a:blipFill>
            <a:blip r:embed="rId3"/>
            <a:stretch>
              <a:fillRect l="-13016" r="-12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CA02338-1AA2-4783-AF47-DF209DFF7D1C}"/>
              </a:ext>
            </a:extLst>
          </p:cNvPr>
          <p:cNvSpPr/>
          <p:nvPr/>
        </p:nvSpPr>
        <p:spPr>
          <a:xfrm>
            <a:off x="1019175" y="4259715"/>
            <a:ext cx="2188079" cy="1836283"/>
          </a:xfrm>
          <a:prstGeom prst="rect">
            <a:avLst/>
          </a:prstGeom>
          <a:blipFill>
            <a:blip r:embed="rId4"/>
            <a:stretch>
              <a:fillRect l="-11516" r="-113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BA2FC20-5914-4F8E-8DDD-07E9A046A198}"/>
              </a:ext>
            </a:extLst>
          </p:cNvPr>
          <p:cNvSpPr/>
          <p:nvPr/>
        </p:nvSpPr>
        <p:spPr>
          <a:xfrm>
            <a:off x="6096000" y="2072027"/>
            <a:ext cx="2188079" cy="1836283"/>
          </a:xfrm>
          <a:prstGeom prst="rect">
            <a:avLst/>
          </a:prstGeom>
          <a:blipFill>
            <a:blip r:embed="rId5"/>
            <a:stretch>
              <a:fillRect l="-13016" r="-12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F49ACC1-6F8A-4F06-BB2D-6FFCE5D1BF21}"/>
              </a:ext>
            </a:extLst>
          </p:cNvPr>
          <p:cNvSpPr/>
          <p:nvPr/>
        </p:nvSpPr>
        <p:spPr>
          <a:xfrm>
            <a:off x="6096000" y="4259715"/>
            <a:ext cx="2188079" cy="1836283"/>
          </a:xfrm>
          <a:prstGeom prst="rect">
            <a:avLst/>
          </a:prstGeom>
          <a:blipFill>
            <a:blip r:embed="rId6"/>
            <a:stretch>
              <a:fillRect l="-13016" r="-12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0BC317C-8926-49C1-9B7A-F0E5A28A0F25}"/>
              </a:ext>
            </a:extLst>
          </p:cNvPr>
          <p:cNvGrpSpPr/>
          <p:nvPr/>
        </p:nvGrpSpPr>
        <p:grpSpPr>
          <a:xfrm>
            <a:off x="3335805" y="2185760"/>
            <a:ext cx="2658595" cy="1881435"/>
            <a:chOff x="1420308" y="4846380"/>
            <a:chExt cx="2658595" cy="1881435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38CBDD9D-3FDF-4B9A-9DB8-2E94DACD4AB5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09F80881-CC1C-4371-8FF4-373CA50D1913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2658595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85528B8-0ABC-40D1-90F6-8DBADE7E458F}"/>
              </a:ext>
            </a:extLst>
          </p:cNvPr>
          <p:cNvGrpSpPr/>
          <p:nvPr/>
        </p:nvGrpSpPr>
        <p:grpSpPr>
          <a:xfrm>
            <a:off x="3335805" y="4390449"/>
            <a:ext cx="2658595" cy="1881435"/>
            <a:chOff x="1420308" y="4846380"/>
            <a:chExt cx="2658595" cy="1881435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3551BA9-4169-4097-A43F-DCBEBE87793F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CB2C3014-2FBA-4352-9EB2-9253D98AB067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2658595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6E71DFD-DD0E-432C-BF1B-0590691098A3}"/>
              </a:ext>
            </a:extLst>
          </p:cNvPr>
          <p:cNvGrpSpPr/>
          <p:nvPr/>
        </p:nvGrpSpPr>
        <p:grpSpPr>
          <a:xfrm>
            <a:off x="8412632" y="2185760"/>
            <a:ext cx="2658595" cy="1881435"/>
            <a:chOff x="1420308" y="4846380"/>
            <a:chExt cx="2658595" cy="1881435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C33AAD1-7313-42AE-921E-327C624CDC77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66D0D98-9011-4EAE-86E9-32AAD1F0EF66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2658595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2E85605A-4BF1-43BB-9F80-BA26C6C17BCD}"/>
              </a:ext>
            </a:extLst>
          </p:cNvPr>
          <p:cNvGrpSpPr/>
          <p:nvPr/>
        </p:nvGrpSpPr>
        <p:grpSpPr>
          <a:xfrm>
            <a:off x="8412632" y="4390449"/>
            <a:ext cx="2658595" cy="1881435"/>
            <a:chOff x="1420308" y="4846380"/>
            <a:chExt cx="2658595" cy="1881435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D0B8B9D-54D4-45B6-8B38-51278F5757B7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198D324E-D438-49F3-8DD7-E79435139958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2658595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</a:t>
              </a:r>
            </a:p>
          </p:txBody>
        </p:sp>
      </p:grp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7B45B8DC-2612-438D-B802-FF86CB8A0AB6}"/>
              </a:ext>
            </a:extLst>
          </p:cNvPr>
          <p:cNvSpPr/>
          <p:nvPr/>
        </p:nvSpPr>
        <p:spPr>
          <a:xfrm>
            <a:off x="1759239" y="528743"/>
            <a:ext cx="8673523" cy="990891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tx2">
              <a:lumMod val="50000"/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9BA0911-BF47-4DAD-8F90-9407AF20EE1E}"/>
              </a:ext>
            </a:extLst>
          </p:cNvPr>
          <p:cNvSpPr/>
          <p:nvPr/>
        </p:nvSpPr>
        <p:spPr>
          <a:xfrm>
            <a:off x="4191000" y="2838048"/>
            <a:ext cx="8001000" cy="3114282"/>
          </a:xfrm>
          <a:prstGeom prst="rect">
            <a:avLst/>
          </a:prstGeom>
          <a:solidFill>
            <a:srgbClr val="3E7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3151D3C-40AF-4D31-B601-EB4246F55667}"/>
              </a:ext>
            </a:extLst>
          </p:cNvPr>
          <p:cNvGrpSpPr/>
          <p:nvPr/>
        </p:nvGrpSpPr>
        <p:grpSpPr>
          <a:xfrm>
            <a:off x="988695" y="2669872"/>
            <a:ext cx="3011038" cy="3254504"/>
            <a:chOff x="1420308" y="4846380"/>
            <a:chExt cx="3011038" cy="3254504"/>
          </a:xfrm>
        </p:grpSpPr>
        <p:sp>
          <p:nvSpPr>
            <p:cNvPr id="6" name="文本框 2">
              <a:extLst>
                <a:ext uri="{FF2B5EF4-FFF2-40B4-BE49-F238E27FC236}">
                  <a16:creationId xmlns="" xmlns:a16="http://schemas.microsoft.com/office/drawing/2014/main" id="{DC2B5428-35C7-431D-809F-B395B2CCFBEB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" name="文本框 3">
              <a:extLst>
                <a:ext uri="{FF2B5EF4-FFF2-40B4-BE49-F238E27FC236}">
                  <a16:creationId xmlns="" xmlns:a16="http://schemas.microsoft.com/office/drawing/2014/main" id="{ACE35DC2-9E81-4897-AF0A-25D134DAD5CA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011038" cy="286578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8F642820-F29F-4724-9752-22CA98B36A9B}"/>
              </a:ext>
            </a:extLst>
          </p:cNvPr>
          <p:cNvSpPr/>
          <p:nvPr/>
        </p:nvSpPr>
        <p:spPr>
          <a:xfrm>
            <a:off x="1792546" y="1212932"/>
            <a:ext cx="8673523" cy="990891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tx2">
              <a:lumMod val="50000"/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C7A50C-0B41-4F1D-8815-B291EF240C4C}"/>
              </a:ext>
            </a:extLst>
          </p:cNvPr>
          <p:cNvSpPr txBox="1"/>
          <p:nvPr/>
        </p:nvSpPr>
        <p:spPr>
          <a:xfrm>
            <a:off x="4705349" y="5380743"/>
            <a:ext cx="64674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2C9F241-E15D-425B-8243-0875BC344883}"/>
              </a:ext>
            </a:extLst>
          </p:cNvPr>
          <p:cNvSpPr/>
          <p:nvPr/>
        </p:nvSpPr>
        <p:spPr>
          <a:xfrm>
            <a:off x="4705350" y="2152649"/>
            <a:ext cx="6467475" cy="3114282"/>
          </a:xfrm>
          <a:prstGeom prst="rect">
            <a:avLst/>
          </a:prstGeom>
          <a:blipFill>
            <a:blip r:embed="rId3"/>
            <a:stretch>
              <a:fillRect t="-19302" b="-191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0854" y="310718"/>
            <a:ext cx="1864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F8E74F-2767-4E9A-AF7D-CD74A0B0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9470B98-981F-42E9-8825-925321A883B5}"/>
              </a:ext>
            </a:extLst>
          </p:cNvPr>
          <p:cNvSpPr txBox="1"/>
          <p:nvPr/>
        </p:nvSpPr>
        <p:spPr>
          <a:xfrm>
            <a:off x="3054145" y="2070970"/>
            <a:ext cx="608371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>
            <a:defPPr>
              <a:defRPr lang="en-US"/>
            </a:defPPr>
            <a:lvl1pPr algn="dist">
              <a:defRPr sz="11500">
                <a:solidFill>
                  <a:schemeClr val="bg1"/>
                </a:solidFill>
                <a:effectLst>
                  <a:outerShdw blurRad="76200" dist="38100" dir="5400000" algn="t" rotWithShape="0">
                    <a:prstClr val="black">
                      <a:alpha val="54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未完待续</a:t>
            </a:r>
          </a:p>
        </p:txBody>
      </p:sp>
      <p:sp>
        <p:nvSpPr>
          <p:cNvPr id="6" name="图文框 5">
            <a:extLst>
              <a:ext uri="{FF2B5EF4-FFF2-40B4-BE49-F238E27FC236}">
                <a16:creationId xmlns="" xmlns:a16="http://schemas.microsoft.com/office/drawing/2014/main" id="{2FD2483F-480B-4B2C-8A64-1D952234FD36}"/>
              </a:ext>
            </a:extLst>
          </p:cNvPr>
          <p:cNvSpPr/>
          <p:nvPr/>
        </p:nvSpPr>
        <p:spPr>
          <a:xfrm>
            <a:off x="1981202" y="1898076"/>
            <a:ext cx="8229598" cy="2636983"/>
          </a:xfrm>
          <a:prstGeom prst="frame">
            <a:avLst>
              <a:gd name="adj1" fmla="val 2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DD58769-EB93-4F86-B876-BF18860784BA}"/>
              </a:ext>
            </a:extLst>
          </p:cNvPr>
          <p:cNvSpPr txBox="1"/>
          <p:nvPr/>
        </p:nvSpPr>
        <p:spPr>
          <a:xfrm>
            <a:off x="2521532" y="3827361"/>
            <a:ext cx="71489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GRADUATION TRAVEL SEASON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3ABB10E-FE53-4721-AA56-CAD68555FDB4}"/>
              </a:ext>
            </a:extLst>
          </p:cNvPr>
          <p:cNvSpPr txBox="1"/>
          <p:nvPr/>
        </p:nvSpPr>
        <p:spPr>
          <a:xfrm>
            <a:off x="2115128" y="452392"/>
            <a:ext cx="79617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遇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见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最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好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7A5D64CB-8913-4D6C-B0E8-03852D36AD38}"/>
              </a:ext>
            </a:extLst>
          </p:cNvPr>
          <p:cNvSpPr/>
          <p:nvPr/>
        </p:nvSpPr>
        <p:spPr>
          <a:xfrm>
            <a:off x="786617" y="5687197"/>
            <a:ext cx="10629305" cy="1214326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9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0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8298754-3FFD-464E-8685-F12AD657B0EB}"/>
              </a:ext>
            </a:extLst>
          </p:cNvPr>
          <p:cNvSpPr/>
          <p:nvPr/>
        </p:nvSpPr>
        <p:spPr>
          <a:xfrm>
            <a:off x="1019175" y="0"/>
            <a:ext cx="5076825" cy="6857999"/>
          </a:xfrm>
          <a:prstGeom prst="rect">
            <a:avLst/>
          </a:prstGeom>
          <a:blipFill>
            <a:blip r:embed="rId3"/>
            <a:stretch>
              <a:fillRect l="-49639" r="-493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DA7D00C-5FCF-4879-A4A5-53E3431EBD62}"/>
              </a:ext>
            </a:extLst>
          </p:cNvPr>
          <p:cNvSpPr/>
          <p:nvPr/>
        </p:nvSpPr>
        <p:spPr>
          <a:xfrm>
            <a:off x="3714750" y="1868488"/>
            <a:ext cx="7458075" cy="3695700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87B6ED7-2905-4B91-B967-C3DB4E683400}"/>
              </a:ext>
            </a:extLst>
          </p:cNvPr>
          <p:cNvSpPr txBox="1"/>
          <p:nvPr/>
        </p:nvSpPr>
        <p:spPr>
          <a:xfrm>
            <a:off x="4199260" y="2063840"/>
            <a:ext cx="660341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TRAVEL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B3E7CD8-614F-411F-9CAC-9F18FA1D8EB0}"/>
              </a:ext>
            </a:extLst>
          </p:cNvPr>
          <p:cNvGrpSpPr/>
          <p:nvPr/>
        </p:nvGrpSpPr>
        <p:grpSpPr>
          <a:xfrm>
            <a:off x="4266530" y="3561190"/>
            <a:ext cx="6548848" cy="1881435"/>
            <a:chOff x="1420308" y="4846380"/>
            <a:chExt cx="6548848" cy="1881435"/>
          </a:xfrm>
        </p:grpSpPr>
        <p:sp>
          <p:nvSpPr>
            <p:cNvPr id="6" name="文本框 2">
              <a:extLst>
                <a:ext uri="{FF2B5EF4-FFF2-40B4-BE49-F238E27FC236}">
                  <a16:creationId xmlns="" xmlns:a16="http://schemas.microsoft.com/office/drawing/2014/main" id="{83C7DE6B-C72E-427D-9726-04E6642FE466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" name="文本框 3">
              <a:extLst>
                <a:ext uri="{FF2B5EF4-FFF2-40B4-BE49-F238E27FC236}">
                  <a16:creationId xmlns="" xmlns:a16="http://schemas.microsoft.com/office/drawing/2014/main" id="{A580DD2F-1F95-47B9-A0F3-883B7C1A444B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6548848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DCF3DEE-ABBD-4773-AB59-7EDC8548AD08}"/>
              </a:ext>
            </a:extLst>
          </p:cNvPr>
          <p:cNvSpPr txBox="1"/>
          <p:nvPr/>
        </p:nvSpPr>
        <p:spPr>
          <a:xfrm>
            <a:off x="6451600" y="5740152"/>
            <a:ext cx="46069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41861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ED2ADCF-48DA-4F2F-B9D9-D79A18AC7314}"/>
              </a:ext>
            </a:extLst>
          </p:cNvPr>
          <p:cNvSpPr/>
          <p:nvPr/>
        </p:nvSpPr>
        <p:spPr>
          <a:xfrm>
            <a:off x="0" y="2838048"/>
            <a:ext cx="8001000" cy="3114282"/>
          </a:xfrm>
          <a:prstGeom prst="rect">
            <a:avLst/>
          </a:prstGeom>
          <a:solidFill>
            <a:srgbClr val="3E7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DAC90B4-9D95-4A72-856E-A76FA06801BA}"/>
              </a:ext>
            </a:extLst>
          </p:cNvPr>
          <p:cNvGrpSpPr/>
          <p:nvPr/>
        </p:nvGrpSpPr>
        <p:grpSpPr>
          <a:xfrm>
            <a:off x="8341995" y="2669872"/>
            <a:ext cx="3011038" cy="3254504"/>
            <a:chOff x="1420308" y="4846380"/>
            <a:chExt cx="3011038" cy="3254504"/>
          </a:xfrm>
        </p:grpSpPr>
        <p:sp>
          <p:nvSpPr>
            <p:cNvPr id="5" name="文本框 2">
              <a:extLst>
                <a:ext uri="{FF2B5EF4-FFF2-40B4-BE49-F238E27FC236}">
                  <a16:creationId xmlns="" xmlns:a16="http://schemas.microsoft.com/office/drawing/2014/main" id="{F46A5ADF-340B-4762-8D4C-0BDC1D2F55F9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" name="文本框 3">
              <a:extLst>
                <a:ext uri="{FF2B5EF4-FFF2-40B4-BE49-F238E27FC236}">
                  <a16:creationId xmlns="" xmlns:a16="http://schemas.microsoft.com/office/drawing/2014/main" id="{75C1A836-FE7F-4B21-BF54-D560EEEE049F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3011038" cy="286578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CF588035-5C5E-4137-867D-23062ECCB2CB}"/>
              </a:ext>
            </a:extLst>
          </p:cNvPr>
          <p:cNvSpPr/>
          <p:nvPr/>
        </p:nvSpPr>
        <p:spPr>
          <a:xfrm>
            <a:off x="1792546" y="1212932"/>
            <a:ext cx="8673523" cy="990891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tx2">
              <a:lumMod val="50000"/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DCC2B53-DDB9-428B-A6BD-878B28BE5BEC}"/>
              </a:ext>
            </a:extLst>
          </p:cNvPr>
          <p:cNvSpPr txBox="1"/>
          <p:nvPr/>
        </p:nvSpPr>
        <p:spPr>
          <a:xfrm>
            <a:off x="1019175" y="5380743"/>
            <a:ext cx="64674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D854506-BA64-48CE-8EB0-AF208488B761}"/>
              </a:ext>
            </a:extLst>
          </p:cNvPr>
          <p:cNvSpPr/>
          <p:nvPr/>
        </p:nvSpPr>
        <p:spPr>
          <a:xfrm>
            <a:off x="1019175" y="2152649"/>
            <a:ext cx="6467475" cy="3114282"/>
          </a:xfrm>
          <a:prstGeom prst="rect">
            <a:avLst/>
          </a:prstGeom>
          <a:blipFill>
            <a:blip r:embed="rId3"/>
            <a:stretch>
              <a:fillRect t="-19302" b="-191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2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75639E1-BCAB-4CC9-9B08-A0A966C61295}"/>
              </a:ext>
            </a:extLst>
          </p:cNvPr>
          <p:cNvSpPr/>
          <p:nvPr/>
        </p:nvSpPr>
        <p:spPr>
          <a:xfrm>
            <a:off x="6096000" y="0"/>
            <a:ext cx="5076825" cy="6857999"/>
          </a:xfrm>
          <a:prstGeom prst="rect">
            <a:avLst/>
          </a:prstGeom>
          <a:blipFill>
            <a:blip r:embed="rId3"/>
            <a:stretch>
              <a:fillRect l="-51441" r="-511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5A42083-417C-4AE0-B4C0-2BF57C6832D8}"/>
              </a:ext>
            </a:extLst>
          </p:cNvPr>
          <p:cNvSpPr/>
          <p:nvPr/>
        </p:nvSpPr>
        <p:spPr>
          <a:xfrm>
            <a:off x="1019175" y="1995488"/>
            <a:ext cx="7458075" cy="3695700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9066069-C699-43F9-A215-0EE4446A595A}"/>
              </a:ext>
            </a:extLst>
          </p:cNvPr>
          <p:cNvSpPr txBox="1"/>
          <p:nvPr/>
        </p:nvSpPr>
        <p:spPr>
          <a:xfrm>
            <a:off x="1356307" y="2190840"/>
            <a:ext cx="660341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TRAVEL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17EA1514-8DDD-4751-9292-4AD3850A13D9}"/>
              </a:ext>
            </a:extLst>
          </p:cNvPr>
          <p:cNvGrpSpPr/>
          <p:nvPr/>
        </p:nvGrpSpPr>
        <p:grpSpPr>
          <a:xfrm>
            <a:off x="1423577" y="3688190"/>
            <a:ext cx="6548848" cy="1881435"/>
            <a:chOff x="1420308" y="4846380"/>
            <a:chExt cx="6548848" cy="1881435"/>
          </a:xfrm>
        </p:grpSpPr>
        <p:sp>
          <p:nvSpPr>
            <p:cNvPr id="7" name="文本框 2">
              <a:extLst>
                <a:ext uri="{FF2B5EF4-FFF2-40B4-BE49-F238E27FC236}">
                  <a16:creationId xmlns="" xmlns:a16="http://schemas.microsoft.com/office/drawing/2014/main" id="{A8C6F907-35DD-4292-9674-8E7391CC7BEE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文本框 3">
              <a:extLst>
                <a:ext uri="{FF2B5EF4-FFF2-40B4-BE49-F238E27FC236}">
                  <a16:creationId xmlns="" xmlns:a16="http://schemas.microsoft.com/office/drawing/2014/main" id="{8CBD6B75-3C48-44B0-AA65-45834412F074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6548848" cy="14927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template is exclusively designed by Fei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erThis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template is exclusively designed by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69C82DF-F77F-4527-B5EF-F6FCB87E3692}"/>
              </a:ext>
            </a:extLst>
          </p:cNvPr>
          <p:cNvSpPr txBox="1"/>
          <p:nvPr/>
        </p:nvSpPr>
        <p:spPr>
          <a:xfrm>
            <a:off x="1031875" y="1388319"/>
            <a:ext cx="48990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42269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9AC2DB2-3803-4074-BA98-3BF43DFB4A14}"/>
              </a:ext>
            </a:extLst>
          </p:cNvPr>
          <p:cNvSpPr/>
          <p:nvPr/>
        </p:nvSpPr>
        <p:spPr>
          <a:xfrm>
            <a:off x="526473" y="527858"/>
            <a:ext cx="11139054" cy="5802284"/>
          </a:xfrm>
          <a:prstGeom prst="rect">
            <a:avLst/>
          </a:prstGeom>
          <a:blipFill>
            <a:blip r:embed="rId3"/>
            <a:stretch>
              <a:fillRect t="-9848" b="-98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03743CE-D53E-4104-84EC-E04B51A0A91D}"/>
              </a:ext>
            </a:extLst>
          </p:cNvPr>
          <p:cNvSpPr/>
          <p:nvPr/>
        </p:nvSpPr>
        <p:spPr>
          <a:xfrm>
            <a:off x="6096000" y="0"/>
            <a:ext cx="5076825" cy="6330142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E1E6E28-31DB-4A41-B301-9B324F8D5084}"/>
              </a:ext>
            </a:extLst>
          </p:cNvPr>
          <p:cNvSpPr txBox="1"/>
          <p:nvPr/>
        </p:nvSpPr>
        <p:spPr>
          <a:xfrm>
            <a:off x="6934170" y="1038004"/>
            <a:ext cx="340048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TRA</a:t>
            </a:r>
          </a:p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VEL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="" xmlns:a16="http://schemas.microsoft.com/office/drawing/2014/main" id="{BA702705-0F60-4568-8F66-EEA639DBDDCA}"/>
              </a:ext>
            </a:extLst>
          </p:cNvPr>
          <p:cNvSpPr txBox="1"/>
          <p:nvPr/>
        </p:nvSpPr>
        <p:spPr bwMode="auto">
          <a:xfrm>
            <a:off x="6418811" y="3949911"/>
            <a:ext cx="4431203" cy="205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Fei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erThis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6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5A335EF-ACF8-416F-AEAE-72B7199C46C9}"/>
              </a:ext>
            </a:extLst>
          </p:cNvPr>
          <p:cNvSpPr/>
          <p:nvPr/>
        </p:nvSpPr>
        <p:spPr>
          <a:xfrm>
            <a:off x="5257828" y="477983"/>
            <a:ext cx="6934171" cy="5108171"/>
          </a:xfrm>
          <a:prstGeom prst="rect">
            <a:avLst/>
          </a:prstGeom>
          <a:blipFill>
            <a:blip r:embed="rId3"/>
            <a:stretch>
              <a:fillRect l="-5260" r="-5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D1F257-0540-459B-B435-A85CB1044E7F}"/>
              </a:ext>
            </a:extLst>
          </p:cNvPr>
          <p:cNvSpPr/>
          <p:nvPr/>
        </p:nvSpPr>
        <p:spPr>
          <a:xfrm>
            <a:off x="1019175" y="1175413"/>
            <a:ext cx="5076825" cy="5204603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2FBD194-CCC8-4BB5-BF7B-1EC6688EBEAE}"/>
              </a:ext>
            </a:extLst>
          </p:cNvPr>
          <p:cNvSpPr txBox="1"/>
          <p:nvPr/>
        </p:nvSpPr>
        <p:spPr>
          <a:xfrm>
            <a:off x="1857345" y="1453635"/>
            <a:ext cx="340048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TRA</a:t>
            </a:r>
          </a:p>
          <a:p>
            <a:pPr marL="0" lvl="1" algn="dist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VEL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B4F4F51-AD94-4C04-8C83-7A37E881B66A}"/>
              </a:ext>
            </a:extLst>
          </p:cNvPr>
          <p:cNvSpPr txBox="1"/>
          <p:nvPr/>
        </p:nvSpPr>
        <p:spPr bwMode="auto">
          <a:xfrm>
            <a:off x="1341986" y="4199289"/>
            <a:ext cx="4431203" cy="205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Fei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erThis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862F76A-8918-45F8-B008-38618EFBCC79}"/>
              </a:ext>
            </a:extLst>
          </p:cNvPr>
          <p:cNvSpPr txBox="1"/>
          <p:nvPr/>
        </p:nvSpPr>
        <p:spPr>
          <a:xfrm>
            <a:off x="6518275" y="5770881"/>
            <a:ext cx="48990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algn="dist"/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见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最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好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40022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C9B60AD-A25D-4D79-A37B-1ABFDBB1F7EF}"/>
              </a:ext>
            </a:extLst>
          </p:cNvPr>
          <p:cNvSpPr/>
          <p:nvPr/>
        </p:nvSpPr>
        <p:spPr>
          <a:xfrm>
            <a:off x="615143" y="1"/>
            <a:ext cx="10961716" cy="5048034"/>
          </a:xfrm>
          <a:prstGeom prst="rect">
            <a:avLst/>
          </a:prstGeom>
          <a:blipFill>
            <a:blip r:embed="rId3"/>
            <a:stretch>
              <a:fillRect t="-22269" b="-221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A6FE530-D59B-4D1E-8F10-954F05188776}"/>
              </a:ext>
            </a:extLst>
          </p:cNvPr>
          <p:cNvSpPr/>
          <p:nvPr/>
        </p:nvSpPr>
        <p:spPr>
          <a:xfrm>
            <a:off x="1296785" y="2543961"/>
            <a:ext cx="9598430" cy="3719943"/>
          </a:xfrm>
          <a:prstGeom prst="rect">
            <a:avLst/>
          </a:prstGeom>
          <a:solidFill>
            <a:srgbClr val="2C4F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409E911-DF91-41FB-B659-64E303778B05}"/>
              </a:ext>
            </a:extLst>
          </p:cNvPr>
          <p:cNvSpPr txBox="1"/>
          <p:nvPr/>
        </p:nvSpPr>
        <p:spPr>
          <a:xfrm>
            <a:off x="2094807" y="2631267"/>
            <a:ext cx="800238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 marL="0" lvl="1" algn="dist"/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TRAVEL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1AAC449B-A284-4642-95FA-3F1EAD4095B6}"/>
              </a:ext>
            </a:extLst>
          </p:cNvPr>
          <p:cNvSpPr txBox="1"/>
          <p:nvPr/>
        </p:nvSpPr>
        <p:spPr bwMode="auto">
          <a:xfrm>
            <a:off x="1643582" y="5121924"/>
            <a:ext cx="8904836" cy="121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template is exclusively designed by Fei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erThis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template is exclusively designed by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 creative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copyrights belong to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="" xmlns:a16="http://schemas.microsoft.com/office/drawing/2014/main" id="{D3757B28-FA13-4CC0-9117-3AD55502791C}"/>
              </a:ext>
            </a:extLst>
          </p:cNvPr>
          <p:cNvSpPr/>
          <p:nvPr/>
        </p:nvSpPr>
        <p:spPr>
          <a:xfrm>
            <a:off x="3188162" y="4277754"/>
            <a:ext cx="441960" cy="44135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1" h="471">
                <a:moveTo>
                  <a:pt x="404" y="400"/>
                </a:moveTo>
                <a:lnTo>
                  <a:pt x="368" y="330"/>
                </a:lnTo>
                <a:cubicBezTo>
                  <a:pt x="382" y="310"/>
                  <a:pt x="392" y="286"/>
                  <a:pt x="396" y="261"/>
                </a:cubicBezTo>
                <a:lnTo>
                  <a:pt x="471" y="233"/>
                </a:lnTo>
                <a:lnTo>
                  <a:pt x="396" y="209"/>
                </a:lnTo>
                <a:cubicBezTo>
                  <a:pt x="391" y="183"/>
                  <a:pt x="381" y="160"/>
                  <a:pt x="367" y="140"/>
                </a:cubicBezTo>
                <a:lnTo>
                  <a:pt x="401" y="67"/>
                </a:lnTo>
                <a:lnTo>
                  <a:pt x="330" y="103"/>
                </a:lnTo>
                <a:cubicBezTo>
                  <a:pt x="310" y="89"/>
                  <a:pt x="286" y="79"/>
                  <a:pt x="261" y="75"/>
                </a:cubicBezTo>
                <a:lnTo>
                  <a:pt x="233" y="0"/>
                </a:lnTo>
                <a:lnTo>
                  <a:pt x="209" y="75"/>
                </a:lnTo>
                <a:cubicBezTo>
                  <a:pt x="183" y="80"/>
                  <a:pt x="160" y="90"/>
                  <a:pt x="140" y="104"/>
                </a:cubicBezTo>
                <a:lnTo>
                  <a:pt x="67" y="71"/>
                </a:lnTo>
                <a:lnTo>
                  <a:pt x="103" y="141"/>
                </a:lnTo>
                <a:cubicBezTo>
                  <a:pt x="89" y="161"/>
                  <a:pt x="79" y="185"/>
                  <a:pt x="75" y="210"/>
                </a:cubicBezTo>
                <a:lnTo>
                  <a:pt x="0" y="238"/>
                </a:lnTo>
                <a:lnTo>
                  <a:pt x="75" y="263"/>
                </a:lnTo>
                <a:cubicBezTo>
                  <a:pt x="80" y="288"/>
                  <a:pt x="90" y="311"/>
                  <a:pt x="104" y="331"/>
                </a:cubicBezTo>
                <a:lnTo>
                  <a:pt x="71" y="404"/>
                </a:lnTo>
                <a:lnTo>
                  <a:pt x="141" y="368"/>
                </a:lnTo>
                <a:cubicBezTo>
                  <a:pt x="161" y="382"/>
                  <a:pt x="185" y="392"/>
                  <a:pt x="210" y="396"/>
                </a:cubicBezTo>
                <a:lnTo>
                  <a:pt x="238" y="471"/>
                </a:lnTo>
                <a:lnTo>
                  <a:pt x="263" y="396"/>
                </a:lnTo>
                <a:cubicBezTo>
                  <a:pt x="288" y="391"/>
                  <a:pt x="311" y="381"/>
                  <a:pt x="331" y="367"/>
                </a:cubicBezTo>
                <a:lnTo>
                  <a:pt x="404" y="400"/>
                </a:lnTo>
                <a:close/>
                <a:moveTo>
                  <a:pt x="126" y="236"/>
                </a:moveTo>
                <a:cubicBezTo>
                  <a:pt x="126" y="175"/>
                  <a:pt x="175" y="126"/>
                  <a:pt x="236" y="126"/>
                </a:cubicBezTo>
                <a:cubicBezTo>
                  <a:pt x="296" y="126"/>
                  <a:pt x="345" y="175"/>
                  <a:pt x="345" y="236"/>
                </a:cubicBezTo>
                <a:cubicBezTo>
                  <a:pt x="345" y="296"/>
                  <a:pt x="296" y="345"/>
                  <a:pt x="236" y="345"/>
                </a:cubicBezTo>
                <a:cubicBezTo>
                  <a:pt x="175" y="345"/>
                  <a:pt x="126" y="296"/>
                  <a:pt x="126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="" xmlns:a16="http://schemas.microsoft.com/office/drawing/2014/main" id="{CF4B152B-79C9-459A-94D3-89E92E9CA4F8}"/>
              </a:ext>
            </a:extLst>
          </p:cNvPr>
          <p:cNvSpPr/>
          <p:nvPr/>
        </p:nvSpPr>
        <p:spPr>
          <a:xfrm>
            <a:off x="5875020" y="4281502"/>
            <a:ext cx="441960" cy="4338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0" h="8022">
                <a:moveTo>
                  <a:pt x="6935" y="6579"/>
                </a:moveTo>
                <a:cubicBezTo>
                  <a:pt x="6575" y="6420"/>
                  <a:pt x="6161" y="6294"/>
                  <a:pt x="5711" y="6206"/>
                </a:cubicBezTo>
                <a:lnTo>
                  <a:pt x="5711" y="5186"/>
                </a:lnTo>
                <a:cubicBezTo>
                  <a:pt x="6103" y="5133"/>
                  <a:pt x="7034" y="4735"/>
                  <a:pt x="7390" y="4379"/>
                </a:cubicBezTo>
                <a:cubicBezTo>
                  <a:pt x="7839" y="3931"/>
                  <a:pt x="7899" y="3260"/>
                  <a:pt x="7524" y="2885"/>
                </a:cubicBezTo>
                <a:cubicBezTo>
                  <a:pt x="7365" y="2726"/>
                  <a:pt x="7143" y="2638"/>
                  <a:pt x="6899" y="2638"/>
                </a:cubicBezTo>
                <a:cubicBezTo>
                  <a:pt x="6589" y="2638"/>
                  <a:pt x="6272" y="2777"/>
                  <a:pt x="6030" y="3019"/>
                </a:cubicBezTo>
                <a:cubicBezTo>
                  <a:pt x="5901" y="3148"/>
                  <a:pt x="5794" y="3346"/>
                  <a:pt x="5711" y="3543"/>
                </a:cubicBezTo>
                <a:lnTo>
                  <a:pt x="5711" y="2553"/>
                </a:lnTo>
                <a:cubicBezTo>
                  <a:pt x="6058" y="2538"/>
                  <a:pt x="7074" y="2116"/>
                  <a:pt x="7450" y="1741"/>
                </a:cubicBezTo>
                <a:cubicBezTo>
                  <a:pt x="7898" y="1292"/>
                  <a:pt x="7958" y="622"/>
                  <a:pt x="7584" y="247"/>
                </a:cubicBezTo>
                <a:cubicBezTo>
                  <a:pt x="7424" y="88"/>
                  <a:pt x="7202" y="0"/>
                  <a:pt x="6959" y="0"/>
                </a:cubicBezTo>
                <a:cubicBezTo>
                  <a:pt x="6649" y="0"/>
                  <a:pt x="6332" y="139"/>
                  <a:pt x="6090" y="381"/>
                </a:cubicBezTo>
                <a:cubicBezTo>
                  <a:pt x="5798" y="672"/>
                  <a:pt x="5620" y="1315"/>
                  <a:pt x="5572" y="1505"/>
                </a:cubicBezTo>
                <a:cubicBezTo>
                  <a:pt x="5562" y="1544"/>
                  <a:pt x="5551" y="1591"/>
                  <a:pt x="5539" y="1644"/>
                </a:cubicBezTo>
                <a:cubicBezTo>
                  <a:pt x="5528" y="1591"/>
                  <a:pt x="5517" y="1544"/>
                  <a:pt x="5507" y="1505"/>
                </a:cubicBezTo>
                <a:cubicBezTo>
                  <a:pt x="5459" y="1315"/>
                  <a:pt x="5281" y="672"/>
                  <a:pt x="4989" y="381"/>
                </a:cubicBezTo>
                <a:cubicBezTo>
                  <a:pt x="4747" y="139"/>
                  <a:pt x="4430" y="0"/>
                  <a:pt x="4120" y="0"/>
                </a:cubicBezTo>
                <a:cubicBezTo>
                  <a:pt x="3877" y="0"/>
                  <a:pt x="3655" y="88"/>
                  <a:pt x="3495" y="247"/>
                </a:cubicBezTo>
                <a:cubicBezTo>
                  <a:pt x="3120" y="622"/>
                  <a:pt x="3180" y="1292"/>
                  <a:pt x="3629" y="1741"/>
                </a:cubicBezTo>
                <a:cubicBezTo>
                  <a:pt x="3985" y="2097"/>
                  <a:pt x="4916" y="2494"/>
                  <a:pt x="5308" y="2548"/>
                </a:cubicBezTo>
                <a:lnTo>
                  <a:pt x="5308" y="6138"/>
                </a:lnTo>
                <a:cubicBezTo>
                  <a:pt x="4916" y="6082"/>
                  <a:pt x="4503" y="6053"/>
                  <a:pt x="4080" y="6053"/>
                </a:cubicBezTo>
                <a:cubicBezTo>
                  <a:pt x="3429" y="6053"/>
                  <a:pt x="2801" y="6122"/>
                  <a:pt x="2237" y="6251"/>
                </a:cubicBezTo>
                <a:lnTo>
                  <a:pt x="2237" y="4444"/>
                </a:lnTo>
                <a:cubicBezTo>
                  <a:pt x="2541" y="4388"/>
                  <a:pt x="3231" y="4048"/>
                  <a:pt x="3495" y="3784"/>
                </a:cubicBezTo>
                <a:cubicBezTo>
                  <a:pt x="3839" y="3440"/>
                  <a:pt x="3883" y="2926"/>
                  <a:pt x="3595" y="2637"/>
                </a:cubicBezTo>
                <a:cubicBezTo>
                  <a:pt x="3471" y="2514"/>
                  <a:pt x="3300" y="2446"/>
                  <a:pt x="3112" y="2446"/>
                </a:cubicBezTo>
                <a:cubicBezTo>
                  <a:pt x="2875" y="2446"/>
                  <a:pt x="2633" y="2552"/>
                  <a:pt x="2448" y="2737"/>
                </a:cubicBezTo>
                <a:cubicBezTo>
                  <a:pt x="2229" y="2956"/>
                  <a:pt x="2095" y="3454"/>
                  <a:pt x="2058" y="3610"/>
                </a:cubicBezTo>
                <a:cubicBezTo>
                  <a:pt x="2020" y="3454"/>
                  <a:pt x="1886" y="2956"/>
                  <a:pt x="1667" y="2737"/>
                </a:cubicBezTo>
                <a:cubicBezTo>
                  <a:pt x="1482" y="2552"/>
                  <a:pt x="1240" y="2446"/>
                  <a:pt x="1003" y="2446"/>
                </a:cubicBezTo>
                <a:cubicBezTo>
                  <a:pt x="815" y="2446"/>
                  <a:pt x="644" y="2514"/>
                  <a:pt x="521" y="2637"/>
                </a:cubicBezTo>
                <a:cubicBezTo>
                  <a:pt x="232" y="2926"/>
                  <a:pt x="277" y="3440"/>
                  <a:pt x="620" y="3784"/>
                </a:cubicBezTo>
                <a:cubicBezTo>
                  <a:pt x="872" y="4036"/>
                  <a:pt x="1511" y="4357"/>
                  <a:pt x="1834" y="4435"/>
                </a:cubicBezTo>
                <a:lnTo>
                  <a:pt x="1834" y="6357"/>
                </a:lnTo>
                <a:cubicBezTo>
                  <a:pt x="1618" y="6421"/>
                  <a:pt x="1414" y="6496"/>
                  <a:pt x="1225" y="6579"/>
                </a:cubicBezTo>
                <a:cubicBezTo>
                  <a:pt x="435" y="6930"/>
                  <a:pt x="0" y="7407"/>
                  <a:pt x="0" y="7921"/>
                </a:cubicBezTo>
                <a:lnTo>
                  <a:pt x="0" y="8022"/>
                </a:lnTo>
                <a:lnTo>
                  <a:pt x="8160" y="8022"/>
                </a:lnTo>
                <a:lnTo>
                  <a:pt x="8160" y="7921"/>
                </a:lnTo>
                <a:cubicBezTo>
                  <a:pt x="8160" y="7407"/>
                  <a:pt x="7725" y="6930"/>
                  <a:pt x="6935" y="6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="" xmlns:a16="http://schemas.microsoft.com/office/drawing/2014/main" id="{78718797-FEA9-46E4-BB8E-F6AA9CC57AF5}"/>
              </a:ext>
            </a:extLst>
          </p:cNvPr>
          <p:cNvSpPr/>
          <p:nvPr/>
        </p:nvSpPr>
        <p:spPr>
          <a:xfrm>
            <a:off x="8632913" y="4277453"/>
            <a:ext cx="299890" cy="44196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90" h="3970">
                <a:moveTo>
                  <a:pt x="1472" y="150"/>
                </a:moveTo>
                <a:lnTo>
                  <a:pt x="1345" y="0"/>
                </a:lnTo>
                <a:lnTo>
                  <a:pt x="1218" y="150"/>
                </a:lnTo>
                <a:cubicBezTo>
                  <a:pt x="1168" y="209"/>
                  <a:pt x="0" y="1599"/>
                  <a:pt x="0" y="2626"/>
                </a:cubicBezTo>
                <a:cubicBezTo>
                  <a:pt x="0" y="3367"/>
                  <a:pt x="604" y="3970"/>
                  <a:pt x="1345" y="3970"/>
                </a:cubicBezTo>
                <a:cubicBezTo>
                  <a:pt x="2086" y="3970"/>
                  <a:pt x="2690" y="3367"/>
                  <a:pt x="2690" y="2626"/>
                </a:cubicBezTo>
                <a:cubicBezTo>
                  <a:pt x="2690" y="1599"/>
                  <a:pt x="1522" y="209"/>
                  <a:pt x="1472" y="150"/>
                </a:cubicBezTo>
                <a:close/>
                <a:moveTo>
                  <a:pt x="1345" y="525"/>
                </a:moveTo>
                <a:cubicBezTo>
                  <a:pt x="1586" y="835"/>
                  <a:pt x="2099" y="1548"/>
                  <a:pt x="2286" y="2190"/>
                </a:cubicBezTo>
                <a:cubicBezTo>
                  <a:pt x="2128" y="2212"/>
                  <a:pt x="2031" y="2278"/>
                  <a:pt x="1951" y="2333"/>
                </a:cubicBezTo>
                <a:cubicBezTo>
                  <a:pt x="1871" y="2389"/>
                  <a:pt x="1817" y="2426"/>
                  <a:pt x="1693" y="2426"/>
                </a:cubicBezTo>
                <a:cubicBezTo>
                  <a:pt x="1568" y="2426"/>
                  <a:pt x="1515" y="2389"/>
                  <a:pt x="1435" y="2333"/>
                </a:cubicBezTo>
                <a:cubicBezTo>
                  <a:pt x="1337" y="2266"/>
                  <a:pt x="1215" y="2182"/>
                  <a:pt x="987" y="2182"/>
                </a:cubicBezTo>
                <a:cubicBezTo>
                  <a:pt x="759" y="2182"/>
                  <a:pt x="637" y="2266"/>
                  <a:pt x="540" y="2333"/>
                </a:cubicBezTo>
                <a:cubicBezTo>
                  <a:pt x="476" y="2377"/>
                  <a:pt x="429" y="2409"/>
                  <a:pt x="351" y="2421"/>
                </a:cubicBezTo>
                <a:cubicBezTo>
                  <a:pt x="461" y="1727"/>
                  <a:pt x="1075" y="873"/>
                  <a:pt x="1345" y="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5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47141D77-2A9A-4FF7-B607-A59DDD76F271}"/>
              </a:ext>
            </a:extLst>
          </p:cNvPr>
          <p:cNvSpPr/>
          <p:nvPr/>
        </p:nvSpPr>
        <p:spPr>
          <a:xfrm>
            <a:off x="1759239" y="731944"/>
            <a:ext cx="8673523" cy="990891"/>
          </a:xfrm>
          <a:custGeom>
            <a:avLst/>
            <a:gdLst/>
            <a:ahLst/>
            <a:cxnLst/>
            <a:rect l="l" t="t" r="r" b="b"/>
            <a:pathLst>
              <a:path w="10629305" h="1214326">
                <a:moveTo>
                  <a:pt x="4351102" y="225921"/>
                </a:moveTo>
                <a:lnTo>
                  <a:pt x="4173960" y="746224"/>
                </a:lnTo>
                <a:lnTo>
                  <a:pt x="4527389" y="746224"/>
                </a:lnTo>
                <a:close/>
                <a:moveTo>
                  <a:pt x="2410235" y="60759"/>
                </a:moveTo>
                <a:cubicBezTo>
                  <a:pt x="2346338" y="60759"/>
                  <a:pt x="2307115" y="65894"/>
                  <a:pt x="2292568" y="76163"/>
                </a:cubicBezTo>
                <a:cubicBezTo>
                  <a:pt x="2278020" y="86432"/>
                  <a:pt x="2270746" y="106400"/>
                  <a:pt x="2270746" y="136066"/>
                </a:cubicBezTo>
                <a:lnTo>
                  <a:pt x="2270746" y="185700"/>
                </a:lnTo>
                <a:lnTo>
                  <a:pt x="2270746" y="550255"/>
                </a:lnTo>
                <a:lnTo>
                  <a:pt x="2370014" y="550255"/>
                </a:lnTo>
                <a:cubicBezTo>
                  <a:pt x="2493814" y="550255"/>
                  <a:pt x="2586094" y="529146"/>
                  <a:pt x="2646853" y="486928"/>
                </a:cubicBezTo>
                <a:cubicBezTo>
                  <a:pt x="2707612" y="444711"/>
                  <a:pt x="2737992" y="381099"/>
                  <a:pt x="2737992" y="296094"/>
                </a:cubicBezTo>
                <a:cubicBezTo>
                  <a:pt x="2737992" y="215652"/>
                  <a:pt x="2711463" y="156319"/>
                  <a:pt x="2658406" y="118095"/>
                </a:cubicBezTo>
                <a:cubicBezTo>
                  <a:pt x="2605349" y="79871"/>
                  <a:pt x="2522625" y="60759"/>
                  <a:pt x="2410235" y="60759"/>
                </a:cubicBezTo>
                <a:close/>
                <a:moveTo>
                  <a:pt x="9572438" y="23961"/>
                </a:moveTo>
                <a:lnTo>
                  <a:pt x="10192866" y="23961"/>
                </a:lnTo>
                <a:lnTo>
                  <a:pt x="10192866" y="60759"/>
                </a:lnTo>
                <a:cubicBezTo>
                  <a:pt x="10094169" y="63612"/>
                  <a:pt x="10031841" y="76448"/>
                  <a:pt x="10005882" y="99268"/>
                </a:cubicBezTo>
                <a:cubicBezTo>
                  <a:pt x="9979924" y="122089"/>
                  <a:pt x="9966945" y="172864"/>
                  <a:pt x="9966945" y="251594"/>
                </a:cubicBezTo>
                <a:lnTo>
                  <a:pt x="9966945" y="984982"/>
                </a:lnTo>
                <a:cubicBezTo>
                  <a:pt x="9966945" y="1054584"/>
                  <a:pt x="9976644" y="1099083"/>
                  <a:pt x="9996041" y="1118481"/>
                </a:cubicBezTo>
                <a:cubicBezTo>
                  <a:pt x="10015439" y="1137878"/>
                  <a:pt x="10067069" y="1147576"/>
                  <a:pt x="10150934" y="1147576"/>
                </a:cubicBezTo>
                <a:cubicBezTo>
                  <a:pt x="10299836" y="1147576"/>
                  <a:pt x="10407662" y="1103647"/>
                  <a:pt x="10474412" y="1015789"/>
                </a:cubicBezTo>
                <a:cubicBezTo>
                  <a:pt x="10541161" y="927931"/>
                  <a:pt x="10581668" y="777887"/>
                  <a:pt x="10595930" y="565658"/>
                </a:cubicBezTo>
                <a:lnTo>
                  <a:pt x="10629305" y="565658"/>
                </a:lnTo>
                <a:lnTo>
                  <a:pt x="10629305" y="1184374"/>
                </a:lnTo>
                <a:lnTo>
                  <a:pt x="9572438" y="1184374"/>
                </a:lnTo>
                <a:lnTo>
                  <a:pt x="9572438" y="1147576"/>
                </a:lnTo>
                <a:cubicBezTo>
                  <a:pt x="9671707" y="1144724"/>
                  <a:pt x="9734178" y="1131887"/>
                  <a:pt x="9759851" y="1109067"/>
                </a:cubicBezTo>
                <a:cubicBezTo>
                  <a:pt x="9785524" y="1086247"/>
                  <a:pt x="9798360" y="1035472"/>
                  <a:pt x="9798360" y="956742"/>
                </a:cubicBezTo>
                <a:lnTo>
                  <a:pt x="9798360" y="251594"/>
                </a:lnTo>
                <a:cubicBezTo>
                  <a:pt x="9798360" y="173434"/>
                  <a:pt x="9785524" y="122802"/>
                  <a:pt x="9759851" y="99696"/>
                </a:cubicBezTo>
                <a:cubicBezTo>
                  <a:pt x="9734178" y="76591"/>
                  <a:pt x="9671707" y="63612"/>
                  <a:pt x="9572438" y="60759"/>
                </a:cubicBezTo>
                <a:close/>
                <a:moveTo>
                  <a:pt x="7572189" y="23961"/>
                </a:moveTo>
                <a:lnTo>
                  <a:pt x="8609372" y="23961"/>
                </a:lnTo>
                <a:lnTo>
                  <a:pt x="8609372" y="465534"/>
                </a:lnTo>
                <a:lnTo>
                  <a:pt x="8570863" y="465534"/>
                </a:lnTo>
                <a:cubicBezTo>
                  <a:pt x="8546331" y="320625"/>
                  <a:pt x="8497981" y="216936"/>
                  <a:pt x="8425811" y="154465"/>
                </a:cubicBezTo>
                <a:cubicBezTo>
                  <a:pt x="8353642" y="91994"/>
                  <a:pt x="8244247" y="60759"/>
                  <a:pt x="8097626" y="60759"/>
                </a:cubicBezTo>
                <a:cubicBezTo>
                  <a:pt x="8043999" y="60759"/>
                  <a:pt x="8008770" y="70600"/>
                  <a:pt x="7991940" y="90283"/>
                </a:cubicBezTo>
                <a:cubicBezTo>
                  <a:pt x="7975110" y="109965"/>
                  <a:pt x="7966695" y="154037"/>
                  <a:pt x="7966695" y="222498"/>
                </a:cubicBezTo>
                <a:lnTo>
                  <a:pt x="7966695" y="574216"/>
                </a:lnTo>
                <a:lnTo>
                  <a:pt x="7980387" y="574216"/>
                </a:lnTo>
                <a:cubicBezTo>
                  <a:pt x="8083078" y="574216"/>
                  <a:pt x="8157388" y="551681"/>
                  <a:pt x="8203313" y="506611"/>
                </a:cubicBezTo>
                <a:cubicBezTo>
                  <a:pt x="8249239" y="461541"/>
                  <a:pt x="8275340" y="385378"/>
                  <a:pt x="8281615" y="278123"/>
                </a:cubicBezTo>
                <a:lnTo>
                  <a:pt x="8316702" y="278123"/>
                </a:lnTo>
                <a:lnTo>
                  <a:pt x="8316702" y="911386"/>
                </a:lnTo>
                <a:lnTo>
                  <a:pt x="8281615" y="911386"/>
                </a:lnTo>
                <a:cubicBezTo>
                  <a:pt x="8270205" y="799567"/>
                  <a:pt x="8243819" y="721835"/>
                  <a:pt x="8202458" y="678191"/>
                </a:cubicBezTo>
                <a:cubicBezTo>
                  <a:pt x="8161096" y="634547"/>
                  <a:pt x="8093348" y="612725"/>
                  <a:pt x="7999214" y="612725"/>
                </a:cubicBezTo>
                <a:lnTo>
                  <a:pt x="7966695" y="612725"/>
                </a:lnTo>
                <a:lnTo>
                  <a:pt x="7966695" y="978991"/>
                </a:lnTo>
                <a:cubicBezTo>
                  <a:pt x="7966695" y="1054869"/>
                  <a:pt x="7975538" y="1101650"/>
                  <a:pt x="7993224" y="1119336"/>
                </a:cubicBezTo>
                <a:cubicBezTo>
                  <a:pt x="8010909" y="1137022"/>
                  <a:pt x="8052271" y="1145865"/>
                  <a:pt x="8117309" y="1145865"/>
                </a:cubicBezTo>
                <a:cubicBezTo>
                  <a:pt x="8267923" y="1145865"/>
                  <a:pt x="8381597" y="1108211"/>
                  <a:pt x="8458330" y="1032904"/>
                </a:cubicBezTo>
                <a:cubicBezTo>
                  <a:pt x="8535063" y="957597"/>
                  <a:pt x="8581417" y="838646"/>
                  <a:pt x="8597391" y="676052"/>
                </a:cubicBezTo>
                <a:lnTo>
                  <a:pt x="8634189" y="676052"/>
                </a:lnTo>
                <a:lnTo>
                  <a:pt x="8634189" y="1184374"/>
                </a:lnTo>
                <a:lnTo>
                  <a:pt x="7572189" y="1184374"/>
                </a:lnTo>
                <a:lnTo>
                  <a:pt x="7572189" y="1147576"/>
                </a:lnTo>
                <a:cubicBezTo>
                  <a:pt x="7671458" y="1144724"/>
                  <a:pt x="7733928" y="1131887"/>
                  <a:pt x="7759600" y="1109067"/>
                </a:cubicBezTo>
                <a:cubicBezTo>
                  <a:pt x="7785274" y="1086247"/>
                  <a:pt x="7798110" y="1035472"/>
                  <a:pt x="7798110" y="956742"/>
                </a:cubicBezTo>
                <a:lnTo>
                  <a:pt x="7798110" y="251594"/>
                </a:lnTo>
                <a:cubicBezTo>
                  <a:pt x="7798110" y="173434"/>
                  <a:pt x="7785274" y="122802"/>
                  <a:pt x="7759600" y="99696"/>
                </a:cubicBezTo>
                <a:cubicBezTo>
                  <a:pt x="7733928" y="76591"/>
                  <a:pt x="7671458" y="63612"/>
                  <a:pt x="7572189" y="60759"/>
                </a:cubicBezTo>
                <a:close/>
                <a:moveTo>
                  <a:pt x="5585036" y="23961"/>
                </a:moveTo>
                <a:lnTo>
                  <a:pt x="6199473" y="23961"/>
                </a:lnTo>
                <a:lnTo>
                  <a:pt x="6199473" y="60759"/>
                </a:lnTo>
                <a:cubicBezTo>
                  <a:pt x="6197761" y="60759"/>
                  <a:pt x="6194909" y="60759"/>
                  <a:pt x="6190915" y="60759"/>
                </a:cubicBezTo>
                <a:cubicBezTo>
                  <a:pt x="6050000" y="64182"/>
                  <a:pt x="5979257" y="88143"/>
                  <a:pt x="5978686" y="132643"/>
                </a:cubicBezTo>
                <a:cubicBezTo>
                  <a:pt x="5978686" y="140060"/>
                  <a:pt x="5979685" y="148332"/>
                  <a:pt x="5981682" y="157460"/>
                </a:cubicBezTo>
                <a:cubicBezTo>
                  <a:pt x="5983679" y="166588"/>
                  <a:pt x="5988100" y="181136"/>
                  <a:pt x="5994946" y="201104"/>
                </a:cubicBezTo>
                <a:lnTo>
                  <a:pt x="6271357" y="988405"/>
                </a:lnTo>
                <a:lnTo>
                  <a:pt x="6487009" y="381670"/>
                </a:lnTo>
                <a:cubicBezTo>
                  <a:pt x="6500131" y="346298"/>
                  <a:pt x="6509830" y="314778"/>
                  <a:pt x="6516105" y="287108"/>
                </a:cubicBezTo>
                <a:cubicBezTo>
                  <a:pt x="6522381" y="259438"/>
                  <a:pt x="6525518" y="236761"/>
                  <a:pt x="6525518" y="219075"/>
                </a:cubicBezTo>
                <a:cubicBezTo>
                  <a:pt x="6525518" y="163165"/>
                  <a:pt x="6508688" y="123087"/>
                  <a:pt x="6475028" y="98841"/>
                </a:cubicBezTo>
                <a:cubicBezTo>
                  <a:pt x="6441369" y="74594"/>
                  <a:pt x="6384603" y="61900"/>
                  <a:pt x="6304732" y="60759"/>
                </a:cubicBezTo>
                <a:lnTo>
                  <a:pt x="6304732" y="23961"/>
                </a:lnTo>
                <a:lnTo>
                  <a:pt x="6836160" y="23961"/>
                </a:lnTo>
                <a:lnTo>
                  <a:pt x="6836160" y="60759"/>
                </a:lnTo>
                <a:cubicBezTo>
                  <a:pt x="6763135" y="63041"/>
                  <a:pt x="6705656" y="84435"/>
                  <a:pt x="6663724" y="124941"/>
                </a:cubicBezTo>
                <a:cubicBezTo>
                  <a:pt x="6621791" y="165447"/>
                  <a:pt x="6579431" y="245318"/>
                  <a:pt x="6536643" y="364555"/>
                </a:cubicBezTo>
                <a:lnTo>
                  <a:pt x="6229425" y="1209191"/>
                </a:lnTo>
                <a:lnTo>
                  <a:pt x="6187492" y="1209191"/>
                </a:lnTo>
                <a:lnTo>
                  <a:pt x="5822938" y="199393"/>
                </a:lnTo>
                <a:cubicBezTo>
                  <a:pt x="5801829" y="141771"/>
                  <a:pt x="5776727" y="104260"/>
                  <a:pt x="5747631" y="86860"/>
                </a:cubicBezTo>
                <a:cubicBezTo>
                  <a:pt x="5718535" y="69459"/>
                  <a:pt x="5664337" y="60759"/>
                  <a:pt x="5585036" y="60759"/>
                </a:cubicBezTo>
                <a:close/>
                <a:moveTo>
                  <a:pt x="1876240" y="23961"/>
                </a:moveTo>
                <a:lnTo>
                  <a:pt x="2405101" y="23961"/>
                </a:lnTo>
                <a:cubicBezTo>
                  <a:pt x="2572830" y="23961"/>
                  <a:pt x="2700909" y="47352"/>
                  <a:pt x="2789337" y="94134"/>
                </a:cubicBezTo>
                <a:cubicBezTo>
                  <a:pt x="2877766" y="140915"/>
                  <a:pt x="2921980" y="208235"/>
                  <a:pt x="2921980" y="296094"/>
                </a:cubicBezTo>
                <a:cubicBezTo>
                  <a:pt x="2921980" y="373683"/>
                  <a:pt x="2887322" y="435868"/>
                  <a:pt x="2818006" y="482650"/>
                </a:cubicBezTo>
                <a:cubicBezTo>
                  <a:pt x="2748689" y="529431"/>
                  <a:pt x="2646140" y="559383"/>
                  <a:pt x="2510359" y="572505"/>
                </a:cubicBezTo>
                <a:cubicBezTo>
                  <a:pt x="2585666" y="586767"/>
                  <a:pt x="2647566" y="614294"/>
                  <a:pt x="2696060" y="655086"/>
                </a:cubicBezTo>
                <a:cubicBezTo>
                  <a:pt x="2744552" y="695877"/>
                  <a:pt x="2781350" y="751929"/>
                  <a:pt x="2806453" y="823243"/>
                </a:cubicBezTo>
                <a:cubicBezTo>
                  <a:pt x="2820145" y="860896"/>
                  <a:pt x="2829558" y="906822"/>
                  <a:pt x="2834692" y="961020"/>
                </a:cubicBezTo>
                <a:cubicBezTo>
                  <a:pt x="2839828" y="1015219"/>
                  <a:pt x="2843251" y="1046882"/>
                  <a:pt x="2844962" y="1056010"/>
                </a:cubicBezTo>
                <a:cubicBezTo>
                  <a:pt x="2850667" y="1081112"/>
                  <a:pt x="2859082" y="1099796"/>
                  <a:pt x="2870207" y="1112062"/>
                </a:cubicBezTo>
                <a:cubicBezTo>
                  <a:pt x="2881332" y="1124328"/>
                  <a:pt x="2895737" y="1130461"/>
                  <a:pt x="2913423" y="1130461"/>
                </a:cubicBezTo>
                <a:cubicBezTo>
                  <a:pt x="2944230" y="1130461"/>
                  <a:pt x="2968334" y="1108211"/>
                  <a:pt x="2985735" y="1063712"/>
                </a:cubicBezTo>
                <a:cubicBezTo>
                  <a:pt x="3003135" y="1019212"/>
                  <a:pt x="3011835" y="957312"/>
                  <a:pt x="3011835" y="878012"/>
                </a:cubicBezTo>
                <a:cubicBezTo>
                  <a:pt x="3011835" y="870024"/>
                  <a:pt x="3011693" y="861467"/>
                  <a:pt x="3011408" y="852339"/>
                </a:cubicBezTo>
                <a:cubicBezTo>
                  <a:pt x="3011122" y="843211"/>
                  <a:pt x="3010694" y="833512"/>
                  <a:pt x="3010124" y="823243"/>
                </a:cubicBezTo>
                <a:lnTo>
                  <a:pt x="3046922" y="823243"/>
                </a:lnTo>
                <a:cubicBezTo>
                  <a:pt x="3047492" y="834082"/>
                  <a:pt x="3047920" y="844066"/>
                  <a:pt x="3048206" y="853194"/>
                </a:cubicBezTo>
                <a:cubicBezTo>
                  <a:pt x="3048490" y="862323"/>
                  <a:pt x="3048633" y="870595"/>
                  <a:pt x="3048633" y="878012"/>
                </a:cubicBezTo>
                <a:cubicBezTo>
                  <a:pt x="3048633" y="988119"/>
                  <a:pt x="3031660" y="1071699"/>
                  <a:pt x="2997715" y="1128750"/>
                </a:cubicBezTo>
                <a:cubicBezTo>
                  <a:pt x="2963770" y="1185800"/>
                  <a:pt x="2913993" y="1214326"/>
                  <a:pt x="2848385" y="1214326"/>
                </a:cubicBezTo>
                <a:cubicBezTo>
                  <a:pt x="2784488" y="1214326"/>
                  <a:pt x="2734141" y="1188368"/>
                  <a:pt x="2697343" y="1136452"/>
                </a:cubicBezTo>
                <a:cubicBezTo>
                  <a:pt x="2660545" y="1084535"/>
                  <a:pt x="2640435" y="1011225"/>
                  <a:pt x="2637012" y="916521"/>
                </a:cubicBezTo>
                <a:cubicBezTo>
                  <a:pt x="2636441" y="907963"/>
                  <a:pt x="2635871" y="895127"/>
                  <a:pt x="2635301" y="878012"/>
                </a:cubicBezTo>
                <a:cubicBezTo>
                  <a:pt x="2631307" y="751359"/>
                  <a:pt x="2601355" y="668920"/>
                  <a:pt x="2545445" y="630696"/>
                </a:cubicBezTo>
                <a:cubicBezTo>
                  <a:pt x="2523766" y="616434"/>
                  <a:pt x="2496667" y="605594"/>
                  <a:pt x="2464148" y="598177"/>
                </a:cubicBezTo>
                <a:cubicBezTo>
                  <a:pt x="2431629" y="590761"/>
                  <a:pt x="2394546" y="587053"/>
                  <a:pt x="2352899" y="587053"/>
                </a:cubicBezTo>
                <a:lnTo>
                  <a:pt x="2270746" y="587053"/>
                </a:lnTo>
                <a:lnTo>
                  <a:pt x="2270746" y="956742"/>
                </a:lnTo>
                <a:cubicBezTo>
                  <a:pt x="2270746" y="1036042"/>
                  <a:pt x="2284010" y="1087103"/>
                  <a:pt x="2310539" y="1109923"/>
                </a:cubicBezTo>
                <a:cubicBezTo>
                  <a:pt x="2337067" y="1132743"/>
                  <a:pt x="2404245" y="1145294"/>
                  <a:pt x="2512071" y="1147576"/>
                </a:cubicBezTo>
                <a:lnTo>
                  <a:pt x="2512071" y="1184374"/>
                </a:lnTo>
                <a:lnTo>
                  <a:pt x="1876240" y="1184374"/>
                </a:lnTo>
                <a:lnTo>
                  <a:pt x="1876240" y="1147576"/>
                </a:lnTo>
                <a:cubicBezTo>
                  <a:pt x="1975508" y="1144724"/>
                  <a:pt x="2037979" y="1131887"/>
                  <a:pt x="2063652" y="1109067"/>
                </a:cubicBezTo>
                <a:cubicBezTo>
                  <a:pt x="2089324" y="1086247"/>
                  <a:pt x="2102161" y="1035472"/>
                  <a:pt x="2102161" y="956742"/>
                </a:cubicBezTo>
                <a:lnTo>
                  <a:pt x="2102161" y="251594"/>
                </a:lnTo>
                <a:cubicBezTo>
                  <a:pt x="2102161" y="173434"/>
                  <a:pt x="2089324" y="122802"/>
                  <a:pt x="2063652" y="99696"/>
                </a:cubicBezTo>
                <a:cubicBezTo>
                  <a:pt x="2037979" y="76591"/>
                  <a:pt x="1975508" y="63612"/>
                  <a:pt x="1876240" y="60759"/>
                </a:cubicBezTo>
                <a:close/>
                <a:moveTo>
                  <a:pt x="11125" y="23961"/>
                </a:moveTo>
                <a:lnTo>
                  <a:pt x="976425" y="23961"/>
                </a:lnTo>
                <a:lnTo>
                  <a:pt x="988405" y="518592"/>
                </a:lnTo>
                <a:lnTo>
                  <a:pt x="953319" y="518592"/>
                </a:lnTo>
                <a:cubicBezTo>
                  <a:pt x="905967" y="336029"/>
                  <a:pt x="858615" y="214083"/>
                  <a:pt x="811263" y="152753"/>
                </a:cubicBezTo>
                <a:cubicBezTo>
                  <a:pt x="763911" y="91424"/>
                  <a:pt x="699728" y="60759"/>
                  <a:pt x="618716" y="60759"/>
                </a:cubicBezTo>
                <a:lnTo>
                  <a:pt x="576784" y="60759"/>
                </a:lnTo>
                <a:lnTo>
                  <a:pt x="576784" y="956742"/>
                </a:lnTo>
                <a:cubicBezTo>
                  <a:pt x="576784" y="1034901"/>
                  <a:pt x="589763" y="1085534"/>
                  <a:pt x="615721" y="1108639"/>
                </a:cubicBezTo>
                <a:cubicBezTo>
                  <a:pt x="641679" y="1131745"/>
                  <a:pt x="704578" y="1144724"/>
                  <a:pt x="804416" y="1147576"/>
                </a:cubicBezTo>
                <a:lnTo>
                  <a:pt x="804416" y="1184374"/>
                </a:lnTo>
                <a:lnTo>
                  <a:pt x="182278" y="1184374"/>
                </a:lnTo>
                <a:lnTo>
                  <a:pt x="183133" y="1147576"/>
                </a:lnTo>
                <a:cubicBezTo>
                  <a:pt x="282972" y="1144724"/>
                  <a:pt x="345871" y="1131745"/>
                  <a:pt x="371829" y="1108639"/>
                </a:cubicBezTo>
                <a:cubicBezTo>
                  <a:pt x="397787" y="1085534"/>
                  <a:pt x="410766" y="1034901"/>
                  <a:pt x="410766" y="956742"/>
                </a:cubicBezTo>
                <a:lnTo>
                  <a:pt x="410766" y="60759"/>
                </a:lnTo>
                <a:lnTo>
                  <a:pt x="369690" y="60759"/>
                </a:lnTo>
                <a:cubicBezTo>
                  <a:pt x="289248" y="60759"/>
                  <a:pt x="225351" y="91852"/>
                  <a:pt x="177999" y="154037"/>
                </a:cubicBezTo>
                <a:cubicBezTo>
                  <a:pt x="130647" y="216222"/>
                  <a:pt x="83010" y="337741"/>
                  <a:pt x="35087" y="518592"/>
                </a:cubicBezTo>
                <a:lnTo>
                  <a:pt x="0" y="518592"/>
                </a:lnTo>
                <a:close/>
                <a:moveTo>
                  <a:pt x="4389611" y="0"/>
                </a:moveTo>
                <a:lnTo>
                  <a:pt x="4434967" y="0"/>
                </a:lnTo>
                <a:lnTo>
                  <a:pt x="4772993" y="960165"/>
                </a:lnTo>
                <a:cubicBezTo>
                  <a:pt x="4803230" y="1046882"/>
                  <a:pt x="4832468" y="1099796"/>
                  <a:pt x="4860708" y="1118908"/>
                </a:cubicBezTo>
                <a:cubicBezTo>
                  <a:pt x="4888948" y="1138020"/>
                  <a:pt x="4934446" y="1147576"/>
                  <a:pt x="4997202" y="1147576"/>
                </a:cubicBezTo>
                <a:lnTo>
                  <a:pt x="5023731" y="1147576"/>
                </a:lnTo>
                <a:lnTo>
                  <a:pt x="5023731" y="1184374"/>
                </a:lnTo>
                <a:lnTo>
                  <a:pt x="4416996" y="1184374"/>
                </a:lnTo>
                <a:lnTo>
                  <a:pt x="4416996" y="1147576"/>
                </a:lnTo>
                <a:cubicBezTo>
                  <a:pt x="4513412" y="1146435"/>
                  <a:pt x="4573458" y="1141158"/>
                  <a:pt x="4597134" y="1131745"/>
                </a:cubicBezTo>
                <a:cubicBezTo>
                  <a:pt x="4620810" y="1122331"/>
                  <a:pt x="4632648" y="1104788"/>
                  <a:pt x="4632648" y="1079116"/>
                </a:cubicBezTo>
                <a:cubicBezTo>
                  <a:pt x="4632648" y="1069987"/>
                  <a:pt x="4631364" y="1059718"/>
                  <a:pt x="4628797" y="1048308"/>
                </a:cubicBezTo>
                <a:cubicBezTo>
                  <a:pt x="4626230" y="1036898"/>
                  <a:pt x="4621808" y="1022065"/>
                  <a:pt x="4615532" y="1003808"/>
                </a:cubicBezTo>
                <a:lnTo>
                  <a:pt x="4540226" y="784733"/>
                </a:lnTo>
                <a:lnTo>
                  <a:pt x="4161123" y="784733"/>
                </a:lnTo>
                <a:lnTo>
                  <a:pt x="4142296" y="841214"/>
                </a:lnTo>
                <a:cubicBezTo>
                  <a:pt x="4132598" y="868598"/>
                  <a:pt x="4125181" y="895127"/>
                  <a:pt x="4120046" y="920800"/>
                </a:cubicBezTo>
                <a:cubicBezTo>
                  <a:pt x="4114912" y="946472"/>
                  <a:pt x="4112345" y="968437"/>
                  <a:pt x="4112345" y="986693"/>
                </a:cubicBezTo>
                <a:cubicBezTo>
                  <a:pt x="4112345" y="1037468"/>
                  <a:pt x="4130744" y="1076976"/>
                  <a:pt x="4167541" y="1105216"/>
                </a:cubicBezTo>
                <a:cubicBezTo>
                  <a:pt x="4204339" y="1133456"/>
                  <a:pt x="4256112" y="1147576"/>
                  <a:pt x="4322862" y="1147576"/>
                </a:cubicBezTo>
                <a:lnTo>
                  <a:pt x="4334843" y="1147576"/>
                </a:lnTo>
                <a:lnTo>
                  <a:pt x="4334843" y="1184374"/>
                </a:lnTo>
                <a:lnTo>
                  <a:pt x="3761482" y="1184374"/>
                </a:lnTo>
                <a:lnTo>
                  <a:pt x="3761482" y="1147576"/>
                </a:lnTo>
                <a:cubicBezTo>
                  <a:pt x="3839072" y="1147576"/>
                  <a:pt x="3906677" y="1120192"/>
                  <a:pt x="3964298" y="1065423"/>
                </a:cubicBezTo>
                <a:cubicBezTo>
                  <a:pt x="4021920" y="1010655"/>
                  <a:pt x="4069556" y="928787"/>
                  <a:pt x="4107210" y="819820"/>
                </a:cubicBezTo>
                <a:close/>
              </a:path>
            </a:pathLst>
          </a:custGeom>
          <a:solidFill>
            <a:schemeClr val="tx2">
              <a:lumMod val="50000"/>
              <a:alpha val="3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DC03B60-62BB-4F16-BE3D-C64975D4550B}"/>
              </a:ext>
            </a:extLst>
          </p:cNvPr>
          <p:cNvSpPr/>
          <p:nvPr/>
        </p:nvSpPr>
        <p:spPr>
          <a:xfrm>
            <a:off x="1035801" y="2020132"/>
            <a:ext cx="4893426" cy="2706611"/>
          </a:xfrm>
          <a:prstGeom prst="rect">
            <a:avLst/>
          </a:prstGeom>
          <a:blipFill>
            <a:blip r:embed="rId3"/>
            <a:stretch>
              <a:fillRect t="-10313" b="-102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030D1DF-2C39-401E-89FA-0E15C418FAB8}"/>
              </a:ext>
            </a:extLst>
          </p:cNvPr>
          <p:cNvSpPr/>
          <p:nvPr/>
        </p:nvSpPr>
        <p:spPr>
          <a:xfrm>
            <a:off x="6278876" y="2020132"/>
            <a:ext cx="4893426" cy="2706611"/>
          </a:xfrm>
          <a:prstGeom prst="rect">
            <a:avLst/>
          </a:prstGeom>
          <a:blipFill>
            <a:blip r:embed="rId4"/>
            <a:stretch>
              <a:fillRect t="-10313" b="-102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06F9D32-5D07-4B4E-837B-6AE8C05AA285}"/>
              </a:ext>
            </a:extLst>
          </p:cNvPr>
          <p:cNvGrpSpPr/>
          <p:nvPr/>
        </p:nvGrpSpPr>
        <p:grpSpPr>
          <a:xfrm>
            <a:off x="2167717" y="5005058"/>
            <a:ext cx="4034963" cy="1041205"/>
            <a:chOff x="1420308" y="4846380"/>
            <a:chExt cx="4034963" cy="1041205"/>
          </a:xfrm>
        </p:grpSpPr>
        <p:sp>
          <p:nvSpPr>
            <p:cNvPr id="6" name="文本框 2">
              <a:extLst>
                <a:ext uri="{FF2B5EF4-FFF2-40B4-BE49-F238E27FC236}">
                  <a16:creationId xmlns="" xmlns:a16="http://schemas.microsoft.com/office/drawing/2014/main" id="{0FF03A9A-4A2E-40E7-A74B-0D31C864C62C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" name="文本框 3">
              <a:extLst>
                <a:ext uri="{FF2B5EF4-FFF2-40B4-BE49-F238E27FC236}">
                  <a16:creationId xmlns="" xmlns:a16="http://schemas.microsoft.com/office/drawing/2014/main" id="{DECFAD58-A377-4DD3-B4A9-FCFA457D6E67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4034963" cy="6524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="" xmlns:a16="http://schemas.microsoft.com/office/drawing/2014/main" id="{9D953330-A377-4A7D-9898-E2BB5A0761DF}"/>
              </a:ext>
            </a:extLst>
          </p:cNvPr>
          <p:cNvGrpSpPr/>
          <p:nvPr/>
        </p:nvGrpSpPr>
        <p:grpSpPr>
          <a:xfrm>
            <a:off x="1188202" y="4410074"/>
            <a:ext cx="819258" cy="1555751"/>
            <a:chOff x="2711450" y="3454272"/>
            <a:chExt cx="1479550" cy="280963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C5D6BAEF-5356-45BA-A38F-70429D9ED361}"/>
                </a:ext>
              </a:extLst>
            </p:cNvPr>
            <p:cNvSpPr/>
            <p:nvPr/>
          </p:nvSpPr>
          <p:spPr>
            <a:xfrm>
              <a:off x="2711450" y="3454272"/>
              <a:ext cx="1479550" cy="2809630"/>
            </a:xfrm>
            <a:prstGeom prst="rect">
              <a:avLst/>
            </a:prstGeom>
            <a:solidFill>
              <a:srgbClr val="2C4F6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Oval 8">
              <a:extLst>
                <a:ext uri="{FF2B5EF4-FFF2-40B4-BE49-F238E27FC236}">
                  <a16:creationId xmlns="" xmlns:a16="http://schemas.microsoft.com/office/drawing/2014/main" id="{4566FE7F-0304-4015-A843-D58FF0014ED2}"/>
                </a:ext>
              </a:extLst>
            </p:cNvPr>
            <p:cNvSpPr/>
            <p:nvPr/>
          </p:nvSpPr>
          <p:spPr>
            <a:xfrm>
              <a:off x="3127831" y="4862907"/>
              <a:ext cx="646789" cy="45985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8502" h="432637">
                  <a:moveTo>
                    <a:pt x="6474" y="209862"/>
                  </a:moveTo>
                  <a:cubicBezTo>
                    <a:pt x="8011" y="209862"/>
                    <a:pt x="9702" y="210629"/>
                    <a:pt x="10932" y="211857"/>
                  </a:cubicBezTo>
                  <a:cubicBezTo>
                    <a:pt x="13853" y="214772"/>
                    <a:pt x="82881" y="285348"/>
                    <a:pt x="82881" y="426193"/>
                  </a:cubicBezTo>
                  <a:cubicBezTo>
                    <a:pt x="82881" y="429722"/>
                    <a:pt x="79960" y="432637"/>
                    <a:pt x="76578" y="432637"/>
                  </a:cubicBezTo>
                  <a:lnTo>
                    <a:pt x="6320" y="432637"/>
                  </a:lnTo>
                  <a:cubicBezTo>
                    <a:pt x="4322" y="432637"/>
                    <a:pt x="2477" y="431563"/>
                    <a:pt x="1247" y="430029"/>
                  </a:cubicBezTo>
                  <a:cubicBezTo>
                    <a:pt x="17" y="428341"/>
                    <a:pt x="-291" y="426193"/>
                    <a:pt x="324" y="424199"/>
                  </a:cubicBezTo>
                  <a:cubicBezTo>
                    <a:pt x="632" y="423125"/>
                    <a:pt x="34146" y="319715"/>
                    <a:pt x="324" y="218301"/>
                  </a:cubicBezTo>
                  <a:cubicBezTo>
                    <a:pt x="-598" y="215539"/>
                    <a:pt x="478" y="212470"/>
                    <a:pt x="3092" y="210936"/>
                  </a:cubicBezTo>
                  <a:cubicBezTo>
                    <a:pt x="4014" y="210322"/>
                    <a:pt x="5244" y="209862"/>
                    <a:pt x="6474" y="209862"/>
                  </a:cubicBezTo>
                  <a:close/>
                  <a:moveTo>
                    <a:pt x="348525" y="122127"/>
                  </a:moveTo>
                  <a:cubicBezTo>
                    <a:pt x="350369" y="117985"/>
                    <a:pt x="356209" y="118292"/>
                    <a:pt x="357592" y="122587"/>
                  </a:cubicBezTo>
                  <a:cubicBezTo>
                    <a:pt x="357592" y="122587"/>
                    <a:pt x="357592" y="122741"/>
                    <a:pt x="357592" y="122741"/>
                  </a:cubicBezTo>
                  <a:cubicBezTo>
                    <a:pt x="386947" y="210647"/>
                    <a:pt x="361281" y="398272"/>
                    <a:pt x="356824" y="428495"/>
                  </a:cubicBezTo>
                  <a:cubicBezTo>
                    <a:pt x="356517" y="430796"/>
                    <a:pt x="354519" y="432637"/>
                    <a:pt x="352060" y="432637"/>
                  </a:cubicBezTo>
                  <a:lnTo>
                    <a:pt x="291352" y="432637"/>
                  </a:lnTo>
                  <a:cubicBezTo>
                    <a:pt x="289662" y="432637"/>
                    <a:pt x="287971" y="431870"/>
                    <a:pt x="286895" y="430643"/>
                  </a:cubicBezTo>
                  <a:cubicBezTo>
                    <a:pt x="285666" y="429569"/>
                    <a:pt x="285051" y="427881"/>
                    <a:pt x="285051" y="426194"/>
                  </a:cubicBezTo>
                  <a:cubicBezTo>
                    <a:pt x="287203" y="291496"/>
                    <a:pt x="319477" y="187788"/>
                    <a:pt x="348525" y="122127"/>
                  </a:cubicBezTo>
                  <a:close/>
                  <a:moveTo>
                    <a:pt x="391817" y="104931"/>
                  </a:moveTo>
                  <a:cubicBezTo>
                    <a:pt x="393047" y="104931"/>
                    <a:pt x="394276" y="105391"/>
                    <a:pt x="395352" y="106005"/>
                  </a:cubicBezTo>
                  <a:cubicBezTo>
                    <a:pt x="396428" y="106772"/>
                    <a:pt x="423016" y="124722"/>
                    <a:pt x="454062" y="173357"/>
                  </a:cubicBezTo>
                  <a:cubicBezTo>
                    <a:pt x="482495" y="217695"/>
                    <a:pt x="519995" y="297474"/>
                    <a:pt x="538285" y="425273"/>
                  </a:cubicBezTo>
                  <a:cubicBezTo>
                    <a:pt x="538592" y="427114"/>
                    <a:pt x="538131" y="428955"/>
                    <a:pt x="536901" y="430489"/>
                  </a:cubicBezTo>
                  <a:cubicBezTo>
                    <a:pt x="535672" y="431870"/>
                    <a:pt x="533828" y="432637"/>
                    <a:pt x="531983" y="432637"/>
                  </a:cubicBezTo>
                  <a:lnTo>
                    <a:pt x="391817" y="432637"/>
                  </a:lnTo>
                  <a:cubicBezTo>
                    <a:pt x="389973" y="432637"/>
                    <a:pt x="388129" y="431717"/>
                    <a:pt x="387053" y="430336"/>
                  </a:cubicBezTo>
                  <a:cubicBezTo>
                    <a:pt x="385823" y="428955"/>
                    <a:pt x="385208" y="427114"/>
                    <a:pt x="385516" y="425273"/>
                  </a:cubicBezTo>
                  <a:cubicBezTo>
                    <a:pt x="385977" y="423125"/>
                    <a:pt x="419943" y="215701"/>
                    <a:pt x="385823" y="113369"/>
                  </a:cubicBezTo>
                  <a:cubicBezTo>
                    <a:pt x="384901" y="110761"/>
                    <a:pt x="385823" y="107999"/>
                    <a:pt x="387975" y="106312"/>
                  </a:cubicBezTo>
                  <a:cubicBezTo>
                    <a:pt x="389051" y="105391"/>
                    <a:pt x="390434" y="104931"/>
                    <a:pt x="391817" y="104931"/>
                  </a:cubicBezTo>
                  <a:close/>
                  <a:moveTo>
                    <a:pt x="563468" y="71029"/>
                  </a:moveTo>
                  <a:cubicBezTo>
                    <a:pt x="565620" y="69648"/>
                    <a:pt x="568386" y="69648"/>
                    <a:pt x="570538" y="71029"/>
                  </a:cubicBezTo>
                  <a:cubicBezTo>
                    <a:pt x="572689" y="72409"/>
                    <a:pt x="573765" y="74864"/>
                    <a:pt x="573304" y="77472"/>
                  </a:cubicBezTo>
                  <a:cubicBezTo>
                    <a:pt x="572997" y="79467"/>
                    <a:pt x="539494" y="286582"/>
                    <a:pt x="607729" y="423125"/>
                  </a:cubicBezTo>
                  <a:cubicBezTo>
                    <a:pt x="608651" y="424966"/>
                    <a:pt x="608805" y="427267"/>
                    <a:pt x="607883" y="429108"/>
                  </a:cubicBezTo>
                  <a:cubicBezTo>
                    <a:pt x="606807" y="431256"/>
                    <a:pt x="604502" y="432637"/>
                    <a:pt x="602197" y="432637"/>
                  </a:cubicBezTo>
                  <a:lnTo>
                    <a:pt x="571921" y="432637"/>
                  </a:lnTo>
                  <a:cubicBezTo>
                    <a:pt x="569462" y="432637"/>
                    <a:pt x="567310" y="430796"/>
                    <a:pt x="567003" y="428341"/>
                  </a:cubicBezTo>
                  <a:cubicBezTo>
                    <a:pt x="551788" y="324630"/>
                    <a:pt x="522896" y="227363"/>
                    <a:pt x="480940" y="160472"/>
                  </a:cubicBezTo>
                  <a:cubicBezTo>
                    <a:pt x="511984" y="106008"/>
                    <a:pt x="560548" y="73023"/>
                    <a:pt x="563468" y="71029"/>
                  </a:cubicBezTo>
                  <a:close/>
                  <a:moveTo>
                    <a:pt x="76533" y="70001"/>
                  </a:moveTo>
                  <a:cubicBezTo>
                    <a:pt x="78070" y="70001"/>
                    <a:pt x="79761" y="70615"/>
                    <a:pt x="80991" y="71842"/>
                  </a:cubicBezTo>
                  <a:cubicBezTo>
                    <a:pt x="83912" y="74910"/>
                    <a:pt x="131721" y="123844"/>
                    <a:pt x="162312" y="230610"/>
                  </a:cubicBezTo>
                  <a:cubicBezTo>
                    <a:pt x="162620" y="231377"/>
                    <a:pt x="162620" y="231991"/>
                    <a:pt x="162466" y="232758"/>
                  </a:cubicBezTo>
                  <a:cubicBezTo>
                    <a:pt x="147708" y="289362"/>
                    <a:pt x="140483" y="356398"/>
                    <a:pt x="150168" y="428035"/>
                  </a:cubicBezTo>
                  <a:cubicBezTo>
                    <a:pt x="150475" y="430489"/>
                    <a:pt x="148631" y="432637"/>
                    <a:pt x="146171" y="432637"/>
                  </a:cubicBezTo>
                  <a:lnTo>
                    <a:pt x="115887" y="432637"/>
                  </a:lnTo>
                  <a:cubicBezTo>
                    <a:pt x="113735" y="432637"/>
                    <a:pt x="112044" y="430796"/>
                    <a:pt x="112044" y="428649"/>
                  </a:cubicBezTo>
                  <a:cubicBezTo>
                    <a:pt x="111429" y="369283"/>
                    <a:pt x="100053" y="315287"/>
                    <a:pt x="85295" y="278624"/>
                  </a:cubicBezTo>
                  <a:cubicBezTo>
                    <a:pt x="85141" y="278164"/>
                    <a:pt x="84988" y="277704"/>
                    <a:pt x="84988" y="277090"/>
                  </a:cubicBezTo>
                  <a:cubicBezTo>
                    <a:pt x="86832" y="218185"/>
                    <a:pt x="84219" y="147621"/>
                    <a:pt x="70230" y="77671"/>
                  </a:cubicBezTo>
                  <a:cubicBezTo>
                    <a:pt x="69615" y="74910"/>
                    <a:pt x="70998" y="72149"/>
                    <a:pt x="73458" y="70768"/>
                  </a:cubicBezTo>
                  <a:cubicBezTo>
                    <a:pt x="74380" y="70308"/>
                    <a:pt x="75457" y="70001"/>
                    <a:pt x="76533" y="70001"/>
                  </a:cubicBezTo>
                  <a:close/>
                  <a:moveTo>
                    <a:pt x="426861" y="0"/>
                  </a:moveTo>
                  <a:cubicBezTo>
                    <a:pt x="428245" y="0"/>
                    <a:pt x="429628" y="460"/>
                    <a:pt x="430857" y="1381"/>
                  </a:cubicBezTo>
                  <a:cubicBezTo>
                    <a:pt x="433470" y="3375"/>
                    <a:pt x="434085" y="7211"/>
                    <a:pt x="432241" y="9972"/>
                  </a:cubicBezTo>
                  <a:cubicBezTo>
                    <a:pt x="420406" y="27616"/>
                    <a:pt x="412721" y="51549"/>
                    <a:pt x="408110" y="79165"/>
                  </a:cubicBezTo>
                  <a:cubicBezTo>
                    <a:pt x="395815" y="73028"/>
                    <a:pt x="381060" y="74255"/>
                    <a:pt x="369994" y="82693"/>
                  </a:cubicBezTo>
                  <a:cubicBezTo>
                    <a:pt x="368764" y="83614"/>
                    <a:pt x="367688" y="84534"/>
                    <a:pt x="366766" y="85455"/>
                  </a:cubicBezTo>
                  <a:cubicBezTo>
                    <a:pt x="395661" y="30837"/>
                    <a:pt x="421021" y="3375"/>
                    <a:pt x="422250" y="1994"/>
                  </a:cubicBezTo>
                  <a:cubicBezTo>
                    <a:pt x="423480" y="767"/>
                    <a:pt x="425171" y="0"/>
                    <a:pt x="426861" y="0"/>
                  </a:cubicBezTo>
                  <a:close/>
                  <a:moveTo>
                    <a:pt x="326391" y="0"/>
                  </a:moveTo>
                  <a:cubicBezTo>
                    <a:pt x="327620" y="0"/>
                    <a:pt x="328849" y="307"/>
                    <a:pt x="329925" y="1074"/>
                  </a:cubicBezTo>
                  <a:cubicBezTo>
                    <a:pt x="332383" y="2761"/>
                    <a:pt x="333458" y="5983"/>
                    <a:pt x="332383" y="8745"/>
                  </a:cubicBezTo>
                  <a:cubicBezTo>
                    <a:pt x="310414" y="63361"/>
                    <a:pt x="305344" y="126263"/>
                    <a:pt x="293515" y="184408"/>
                  </a:cubicBezTo>
                  <a:cubicBezTo>
                    <a:pt x="280610" y="248383"/>
                    <a:pt x="257566" y="332762"/>
                    <a:pt x="255415" y="428188"/>
                  </a:cubicBezTo>
                  <a:cubicBezTo>
                    <a:pt x="255261" y="430643"/>
                    <a:pt x="253264" y="432637"/>
                    <a:pt x="250806" y="432637"/>
                  </a:cubicBezTo>
                  <a:lnTo>
                    <a:pt x="186282" y="432637"/>
                  </a:lnTo>
                  <a:cubicBezTo>
                    <a:pt x="183056" y="432637"/>
                    <a:pt x="180445" y="430336"/>
                    <a:pt x="179984" y="427114"/>
                  </a:cubicBezTo>
                  <a:cubicBezTo>
                    <a:pt x="161702" y="299011"/>
                    <a:pt x="201184" y="190238"/>
                    <a:pt x="237594" y="121507"/>
                  </a:cubicBezTo>
                  <a:cubicBezTo>
                    <a:pt x="276923" y="47099"/>
                    <a:pt x="320092" y="3682"/>
                    <a:pt x="321936" y="1841"/>
                  </a:cubicBezTo>
                  <a:cubicBezTo>
                    <a:pt x="323165" y="614"/>
                    <a:pt x="324855" y="0"/>
                    <a:pt x="326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31CFCDF0-13C1-45B7-83F8-160C7AB60791}"/>
              </a:ext>
            </a:extLst>
          </p:cNvPr>
          <p:cNvGrpSpPr/>
          <p:nvPr/>
        </p:nvGrpSpPr>
        <p:grpSpPr>
          <a:xfrm>
            <a:off x="7410791" y="5005058"/>
            <a:ext cx="4034963" cy="1041205"/>
            <a:chOff x="1420308" y="4846380"/>
            <a:chExt cx="4034963" cy="1041205"/>
          </a:xfrm>
        </p:grpSpPr>
        <p:sp>
          <p:nvSpPr>
            <p:cNvPr id="12" name="文本框 2">
              <a:extLst>
                <a:ext uri="{FF2B5EF4-FFF2-40B4-BE49-F238E27FC236}">
                  <a16:creationId xmlns="" xmlns:a16="http://schemas.microsoft.com/office/drawing/2014/main" id="{D37177FC-9304-4562-A5F0-D6E591087843}"/>
                </a:ext>
              </a:extLst>
            </p:cNvPr>
            <p:cNvSpPr txBox="1"/>
            <p:nvPr/>
          </p:nvSpPr>
          <p:spPr bwMode="auto">
            <a:xfrm>
              <a:off x="1420308" y="4846380"/>
              <a:ext cx="137909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3">
              <a:extLst>
                <a:ext uri="{FF2B5EF4-FFF2-40B4-BE49-F238E27FC236}">
                  <a16:creationId xmlns="" xmlns:a16="http://schemas.microsoft.com/office/drawing/2014/main" id="{65217928-E85B-469B-B671-253A61330749}"/>
                </a:ext>
              </a:extLst>
            </p:cNvPr>
            <p:cNvSpPr txBox="1"/>
            <p:nvPr/>
          </p:nvSpPr>
          <p:spPr bwMode="auto">
            <a:xfrm>
              <a:off x="1420308" y="5235099"/>
              <a:ext cx="4034963" cy="6524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creative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="" xmlns:a16="http://schemas.microsoft.com/office/drawing/2014/main" id="{6D85D474-3307-4563-A28C-B29CB1799558}"/>
              </a:ext>
            </a:extLst>
          </p:cNvPr>
          <p:cNvGrpSpPr/>
          <p:nvPr/>
        </p:nvGrpSpPr>
        <p:grpSpPr>
          <a:xfrm>
            <a:off x="6431276" y="4410074"/>
            <a:ext cx="819258" cy="1555751"/>
            <a:chOff x="2711450" y="3454272"/>
            <a:chExt cx="1479550" cy="2809630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639D8679-6559-4F7B-A68B-FF0729D67DAD}"/>
                </a:ext>
              </a:extLst>
            </p:cNvPr>
            <p:cNvSpPr/>
            <p:nvPr/>
          </p:nvSpPr>
          <p:spPr>
            <a:xfrm>
              <a:off x="2711450" y="3454272"/>
              <a:ext cx="1479550" cy="2809630"/>
            </a:xfrm>
            <a:prstGeom prst="rect">
              <a:avLst/>
            </a:prstGeom>
            <a:solidFill>
              <a:srgbClr val="2C4F6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15">
              <a:extLst>
                <a:ext uri="{FF2B5EF4-FFF2-40B4-BE49-F238E27FC236}">
                  <a16:creationId xmlns="" xmlns:a16="http://schemas.microsoft.com/office/drawing/2014/main" id="{1E5C5F67-E180-453B-9691-CA811BFC7448}"/>
                </a:ext>
              </a:extLst>
            </p:cNvPr>
            <p:cNvSpPr/>
            <p:nvPr/>
          </p:nvSpPr>
          <p:spPr>
            <a:xfrm>
              <a:off x="3202939" y="4769442"/>
              <a:ext cx="496572" cy="646789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1" h="484">
                  <a:moveTo>
                    <a:pt x="227" y="425"/>
                  </a:moveTo>
                  <a:cubicBezTo>
                    <a:pt x="235" y="390"/>
                    <a:pt x="254" y="276"/>
                    <a:pt x="210" y="193"/>
                  </a:cubicBezTo>
                  <a:cubicBezTo>
                    <a:pt x="210" y="193"/>
                    <a:pt x="291" y="201"/>
                    <a:pt x="287" y="305"/>
                  </a:cubicBezTo>
                  <a:cubicBezTo>
                    <a:pt x="287" y="305"/>
                    <a:pt x="358" y="164"/>
                    <a:pt x="240" y="137"/>
                  </a:cubicBezTo>
                  <a:cubicBezTo>
                    <a:pt x="240" y="137"/>
                    <a:pt x="277" y="48"/>
                    <a:pt x="368" y="83"/>
                  </a:cubicBezTo>
                  <a:cubicBezTo>
                    <a:pt x="368" y="83"/>
                    <a:pt x="295" y="0"/>
                    <a:pt x="189" y="97"/>
                  </a:cubicBezTo>
                  <a:cubicBezTo>
                    <a:pt x="178" y="67"/>
                    <a:pt x="186" y="24"/>
                    <a:pt x="186" y="24"/>
                  </a:cubicBezTo>
                  <a:cubicBezTo>
                    <a:pt x="142" y="45"/>
                    <a:pt x="134" y="85"/>
                    <a:pt x="135" y="111"/>
                  </a:cubicBezTo>
                  <a:cubicBezTo>
                    <a:pt x="96" y="104"/>
                    <a:pt x="29" y="119"/>
                    <a:pt x="10" y="189"/>
                  </a:cubicBezTo>
                  <a:cubicBezTo>
                    <a:pt x="10" y="189"/>
                    <a:pt x="83" y="138"/>
                    <a:pt x="141" y="169"/>
                  </a:cubicBezTo>
                  <a:cubicBezTo>
                    <a:pt x="141" y="169"/>
                    <a:pt x="38" y="197"/>
                    <a:pt x="34" y="295"/>
                  </a:cubicBezTo>
                  <a:cubicBezTo>
                    <a:pt x="34" y="295"/>
                    <a:pt x="77" y="242"/>
                    <a:pt x="121" y="229"/>
                  </a:cubicBezTo>
                  <a:cubicBezTo>
                    <a:pt x="117" y="233"/>
                    <a:pt x="115" y="238"/>
                    <a:pt x="115" y="243"/>
                  </a:cubicBezTo>
                  <a:cubicBezTo>
                    <a:pt x="115" y="253"/>
                    <a:pt x="123" y="262"/>
                    <a:pt x="134" y="262"/>
                  </a:cubicBezTo>
                  <a:cubicBezTo>
                    <a:pt x="137" y="262"/>
                    <a:pt x="141" y="260"/>
                    <a:pt x="144" y="259"/>
                  </a:cubicBezTo>
                  <a:cubicBezTo>
                    <a:pt x="141" y="262"/>
                    <a:pt x="140" y="266"/>
                    <a:pt x="140" y="270"/>
                  </a:cubicBezTo>
                  <a:cubicBezTo>
                    <a:pt x="140" y="280"/>
                    <a:pt x="148" y="289"/>
                    <a:pt x="159" y="289"/>
                  </a:cubicBezTo>
                  <a:cubicBezTo>
                    <a:pt x="168" y="289"/>
                    <a:pt x="175" y="282"/>
                    <a:pt x="177" y="274"/>
                  </a:cubicBezTo>
                  <a:cubicBezTo>
                    <a:pt x="182" y="312"/>
                    <a:pt x="183" y="374"/>
                    <a:pt x="147" y="423"/>
                  </a:cubicBezTo>
                  <a:cubicBezTo>
                    <a:pt x="124" y="410"/>
                    <a:pt x="114" y="386"/>
                    <a:pt x="109" y="370"/>
                  </a:cubicBezTo>
                  <a:cubicBezTo>
                    <a:pt x="111" y="373"/>
                    <a:pt x="115" y="374"/>
                    <a:pt x="119" y="373"/>
                  </a:cubicBezTo>
                  <a:cubicBezTo>
                    <a:pt x="123" y="371"/>
                    <a:pt x="125" y="366"/>
                    <a:pt x="123" y="362"/>
                  </a:cubicBezTo>
                  <a:cubicBezTo>
                    <a:pt x="122" y="361"/>
                    <a:pt x="121" y="359"/>
                    <a:pt x="120" y="359"/>
                  </a:cubicBezTo>
                  <a:cubicBezTo>
                    <a:pt x="121" y="359"/>
                    <a:pt x="123" y="359"/>
                    <a:pt x="124" y="358"/>
                  </a:cubicBezTo>
                  <a:cubicBezTo>
                    <a:pt x="128" y="356"/>
                    <a:pt x="130" y="352"/>
                    <a:pt x="128" y="348"/>
                  </a:cubicBezTo>
                  <a:cubicBezTo>
                    <a:pt x="127" y="346"/>
                    <a:pt x="126" y="344"/>
                    <a:pt x="124" y="343"/>
                  </a:cubicBezTo>
                  <a:cubicBezTo>
                    <a:pt x="143" y="341"/>
                    <a:pt x="168" y="354"/>
                    <a:pt x="168" y="354"/>
                  </a:cubicBezTo>
                  <a:cubicBezTo>
                    <a:pt x="150" y="317"/>
                    <a:pt x="105" y="323"/>
                    <a:pt x="105" y="323"/>
                  </a:cubicBezTo>
                  <a:cubicBezTo>
                    <a:pt x="123" y="301"/>
                    <a:pt x="160" y="309"/>
                    <a:pt x="160" y="309"/>
                  </a:cubicBezTo>
                  <a:cubicBezTo>
                    <a:pt x="140" y="285"/>
                    <a:pt x="112" y="290"/>
                    <a:pt x="98" y="300"/>
                  </a:cubicBezTo>
                  <a:cubicBezTo>
                    <a:pt x="94" y="289"/>
                    <a:pt x="84" y="275"/>
                    <a:pt x="63" y="274"/>
                  </a:cubicBezTo>
                  <a:cubicBezTo>
                    <a:pt x="63" y="274"/>
                    <a:pt x="73" y="290"/>
                    <a:pt x="74" y="304"/>
                  </a:cubicBezTo>
                  <a:cubicBezTo>
                    <a:pt x="17" y="284"/>
                    <a:pt x="2" y="329"/>
                    <a:pt x="2" y="329"/>
                  </a:cubicBezTo>
                  <a:cubicBezTo>
                    <a:pt x="32" y="299"/>
                    <a:pt x="62" y="328"/>
                    <a:pt x="62" y="328"/>
                  </a:cubicBezTo>
                  <a:cubicBezTo>
                    <a:pt x="20" y="358"/>
                    <a:pt x="72" y="401"/>
                    <a:pt x="72" y="401"/>
                  </a:cubicBezTo>
                  <a:cubicBezTo>
                    <a:pt x="52" y="362"/>
                    <a:pt x="82" y="344"/>
                    <a:pt x="82" y="344"/>
                  </a:cubicBezTo>
                  <a:cubicBezTo>
                    <a:pt x="80" y="376"/>
                    <a:pt x="97" y="409"/>
                    <a:pt x="108" y="427"/>
                  </a:cubicBezTo>
                  <a:cubicBezTo>
                    <a:pt x="44" y="432"/>
                    <a:pt x="0" y="442"/>
                    <a:pt x="0" y="454"/>
                  </a:cubicBezTo>
                  <a:cubicBezTo>
                    <a:pt x="0" y="471"/>
                    <a:pt x="83" y="484"/>
                    <a:pt x="185" y="484"/>
                  </a:cubicBezTo>
                  <a:cubicBezTo>
                    <a:pt x="288" y="484"/>
                    <a:pt x="371" y="471"/>
                    <a:pt x="371" y="454"/>
                  </a:cubicBezTo>
                  <a:cubicBezTo>
                    <a:pt x="371" y="440"/>
                    <a:pt x="310" y="428"/>
                    <a:pt x="227" y="425"/>
                  </a:cubicBezTo>
                  <a:close/>
                  <a:moveTo>
                    <a:pt x="143" y="227"/>
                  </a:moveTo>
                  <a:cubicBezTo>
                    <a:pt x="145" y="227"/>
                    <a:pt x="148" y="227"/>
                    <a:pt x="150" y="228"/>
                  </a:cubicBezTo>
                  <a:cubicBezTo>
                    <a:pt x="149" y="229"/>
                    <a:pt x="149" y="230"/>
                    <a:pt x="148" y="231"/>
                  </a:cubicBezTo>
                  <a:cubicBezTo>
                    <a:pt x="147" y="229"/>
                    <a:pt x="145" y="228"/>
                    <a:pt x="143" y="227"/>
                  </a:cubicBezTo>
                  <a:close/>
                  <a:moveTo>
                    <a:pt x="148" y="254"/>
                  </a:moveTo>
                  <a:cubicBezTo>
                    <a:pt x="150" y="253"/>
                    <a:pt x="150" y="251"/>
                    <a:pt x="151" y="249"/>
                  </a:cubicBezTo>
                  <a:cubicBezTo>
                    <a:pt x="152" y="250"/>
                    <a:pt x="153" y="251"/>
                    <a:pt x="154" y="252"/>
                  </a:cubicBezTo>
                  <a:cubicBezTo>
                    <a:pt x="152" y="252"/>
                    <a:pt x="150" y="253"/>
                    <a:pt x="148" y="254"/>
                  </a:cubicBezTo>
                  <a:close/>
                  <a:moveTo>
                    <a:pt x="171" y="256"/>
                  </a:moveTo>
                  <a:cubicBezTo>
                    <a:pt x="172" y="255"/>
                    <a:pt x="173" y="255"/>
                    <a:pt x="173" y="255"/>
                  </a:cubicBezTo>
                  <a:cubicBezTo>
                    <a:pt x="174" y="256"/>
                    <a:pt x="174" y="258"/>
                    <a:pt x="175" y="261"/>
                  </a:cubicBezTo>
                  <a:cubicBezTo>
                    <a:pt x="174" y="259"/>
                    <a:pt x="172" y="257"/>
                    <a:pt x="171" y="256"/>
                  </a:cubicBezTo>
                  <a:close/>
                  <a:moveTo>
                    <a:pt x="115" y="356"/>
                  </a:moveTo>
                  <a:cubicBezTo>
                    <a:pt x="116" y="357"/>
                    <a:pt x="116" y="357"/>
                    <a:pt x="117" y="358"/>
                  </a:cubicBezTo>
                  <a:cubicBezTo>
                    <a:pt x="116" y="358"/>
                    <a:pt x="115" y="358"/>
                    <a:pt x="114" y="358"/>
                  </a:cubicBezTo>
                  <a:cubicBezTo>
                    <a:pt x="115" y="357"/>
                    <a:pt x="115" y="357"/>
                    <a:pt x="115" y="356"/>
                  </a:cubicBezTo>
                  <a:close/>
                  <a:moveTo>
                    <a:pt x="114" y="346"/>
                  </a:moveTo>
                  <a:cubicBezTo>
                    <a:pt x="114" y="347"/>
                    <a:pt x="113" y="348"/>
                    <a:pt x="113" y="349"/>
                  </a:cubicBezTo>
                  <a:cubicBezTo>
                    <a:pt x="113" y="348"/>
                    <a:pt x="112" y="348"/>
                    <a:pt x="112" y="348"/>
                  </a:cubicBezTo>
                  <a:cubicBezTo>
                    <a:pt x="113" y="347"/>
                    <a:pt x="114" y="347"/>
                    <a:pt x="114" y="346"/>
                  </a:cubicBezTo>
                  <a:close/>
                  <a:moveTo>
                    <a:pt x="108" y="365"/>
                  </a:moveTo>
                  <a:cubicBezTo>
                    <a:pt x="108" y="364"/>
                    <a:pt x="107" y="363"/>
                    <a:pt x="107" y="362"/>
                  </a:cubicBezTo>
                  <a:cubicBezTo>
                    <a:pt x="108" y="362"/>
                    <a:pt x="108" y="362"/>
                    <a:pt x="109" y="362"/>
                  </a:cubicBezTo>
                  <a:cubicBezTo>
                    <a:pt x="108" y="363"/>
                    <a:pt x="108" y="364"/>
                    <a:pt x="108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7672" y="660323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431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ifnnkso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415</TotalTime>
  <Words>1087</Words>
  <Application>Microsoft Office PowerPoint</Application>
  <PresentationFormat>宽屏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69</cp:revision>
  <dcterms:created xsi:type="dcterms:W3CDTF">2017-08-18T03:02:00Z</dcterms:created>
  <dcterms:modified xsi:type="dcterms:W3CDTF">2023-01-02T08:14:52Z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