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66" r:id="rId24"/>
    <p:sldId id="275" r:id="rId25"/>
    <p:sldId id="278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A4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A56C3-4228-490C-BE19-81D4C93DDABE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B663B-E732-4218-A47F-0490D1404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65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663B-E732-4218-A47F-0490D14043B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194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663B-E732-4218-A47F-0490D14043B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174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663B-E732-4218-A47F-0490D14043B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202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663B-E732-4218-A47F-0490D14043B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640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663B-E732-4218-A47F-0490D14043B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677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663B-E732-4218-A47F-0490D14043B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983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663B-E732-4218-A47F-0490D14043B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649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663B-E732-4218-A47F-0490D14043B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37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663B-E732-4218-A47F-0490D14043B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45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663B-E732-4218-A47F-0490D14043B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408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663B-E732-4218-A47F-0490D14043B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11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663B-E732-4218-A47F-0490D14043B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663B-E732-4218-A47F-0490D14043B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814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663B-E732-4218-A47F-0490D14043B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198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663B-E732-4218-A47F-0490D14043B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316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914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663B-E732-4218-A47F-0490D14043B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663B-E732-4218-A47F-0490D14043B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15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663B-E732-4218-A47F-0490D14043B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745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663B-E732-4218-A47F-0490D14043B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945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663B-E732-4218-A47F-0490D14043B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572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663B-E732-4218-A47F-0490D14043B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197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663B-E732-4218-A47F-0490D14043B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24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BC8EE07-4801-45DB-BBCC-202AA1747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F385341-A39A-4F40-88F8-D65143E86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D3298D5-D652-4147-AF77-1B6B86D8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869A-6870-40F5-96D3-12CA8221DA41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881734B-106A-4C8D-AF71-F8E4F4AE6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5760ECA-3313-425C-865C-8838662B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52A7-4020-4BE0-BEA8-7BB3B19286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22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B8FB78F-03D9-49F3-9329-B47231AB4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D07B96E-97D7-4354-9669-5A4AA35ED1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EA492FF-9F52-47D5-8192-4E81A48D7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CD069F7-7932-4D72-A466-0D5B1C3D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869A-6870-40F5-96D3-12CA8221DA41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2A1AF96-8262-4243-8D6E-64FD7139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361A10F-CF93-4D2D-A525-CCAC3A375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52A7-4020-4BE0-BEA8-7BB3B19286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83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955B551-7A26-4C39-AE61-C2BA8C8BA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973C95A-1961-4125-82DF-A550C8DAC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81EE839-EF2A-4B9B-BE65-39B9DA6D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869A-6870-40F5-96D3-12CA8221DA41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318ECFD-955A-4C0F-B0F4-738D21441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BC176A1-1CBA-4FC8-A2F3-55B52753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52A7-4020-4BE0-BEA8-7BB3B19286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028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CD631C3B-A972-466D-B6EF-A66709A00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59F4028-71B4-420B-AE1A-6669E5A98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EFD14D3-C133-472E-AEBD-C9E4C63E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869A-6870-40F5-96D3-12CA8221DA41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892E645-3A33-4C22-AA64-8D4AB5FC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EC00ADB-97E4-4715-B2CD-7A35CDE2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52A7-4020-4BE0-BEA8-7BB3B19286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613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9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81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416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56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86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69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5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2A304FF-B80D-42EA-93F0-1FFFD278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1920737-4145-4787-819B-41A6CB22E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A711F36-491F-43C8-B097-69C43CFEE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869A-6870-40F5-96D3-12CA8221DA41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EC5880B-6FE1-491A-BB67-FEF301D57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834932-8DD9-4A64-A17D-2DA1571AA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52A7-4020-4BE0-BEA8-7BB3B19286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17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27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36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13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18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57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3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1628D34-1A91-4E1F-83E0-99E6A7526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BAA15EA-EEFE-4ADB-ACB9-5F93D7137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18D3A78-BDA4-41A5-AFE5-D18BF103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869A-6870-40F5-96D3-12CA8221DA41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90F07B8-BEA3-4C49-B451-F69F0AB48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F089208-9DB5-4316-B2A8-657B07E7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52A7-4020-4BE0-BEA8-7BB3B19286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44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E7EC3ED-2D04-4F2D-A6D3-74A86A3A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3D03545-BD39-4663-B0DD-CF59C4B09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63723F0-CA9F-4FB9-8FCB-A50A8A770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E78D68D-9320-4236-9128-0FF662FB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869A-6870-40F5-96D3-12CA8221DA41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15F20D0-6998-4997-8AA0-DC3B9253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D5048BB-6A5B-4662-8C00-76E3C195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52A7-4020-4BE0-BEA8-7BB3B19286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83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A088B2F-2352-4F4F-B07E-23A22545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B252072-201A-4B4F-B360-134396F09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EDABD20-91D0-443F-9DF1-583D1E6ED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AF42BAAE-AA7C-482F-A04B-406ABB680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55A5CFA4-E4DE-4060-AAC5-BFF95A4B4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DA0F26D5-BE33-4915-8B97-AE48C65D4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869A-6870-40F5-96D3-12CA8221DA41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6C9424F1-7E54-48C0-A793-9A9DC0270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C0321BF7-7BE8-4E35-838F-825BBA10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52A7-4020-4BE0-BEA8-7BB3B19286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04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A088B2F-2352-4F4F-B07E-23A22545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B252072-201A-4B4F-B360-134396F09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EDABD20-91D0-443F-9DF1-583D1E6ED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AF42BAAE-AA7C-482F-A04B-406ABB680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55A5CFA4-E4DE-4060-AAC5-BFF95A4B4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DA0F26D5-BE33-4915-8B97-AE48C65D4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869A-6870-40F5-96D3-12CA8221DA41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6C9424F1-7E54-48C0-A793-9A9DC0270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C0321BF7-7BE8-4E35-838F-825BBA10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52A7-4020-4BE0-BEA8-7BB3B19286F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236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358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B7D2CB9-6524-4AED-8C5E-C8E35718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50A2EE2-2501-4E10-82AD-02874E14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869A-6870-40F5-96D3-12CA8221DA41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34C0343E-526B-4FC6-AC4C-91D158D71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2F81276B-0061-4F99-90E5-6B171369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52A7-4020-4BE0-BEA8-7BB3B19286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49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314E439-317C-4EE7-ADAF-4F936CE0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869A-6870-40F5-96D3-12CA8221DA41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0D240988-2559-46F8-B814-941F2F004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C706F9F5-EC9B-4A75-BAD3-CCB761E4A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52A7-4020-4BE0-BEA8-7BB3B19286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78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010AF34-783A-4D14-A057-03612D70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29B484C-3CB2-40C8-A4FA-15D75E386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91BDF20-5FCE-4334-9889-6FC6A09AD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1909B24-9DCE-4350-8FC6-478E41207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869A-6870-40F5-96D3-12CA8221DA41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C634CB8-7FA0-4B6B-995F-B15B4334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F749B07-BFAD-4ADE-8F3A-2E2B8C51D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52A7-4020-4BE0-BEA8-7BB3B19286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71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08F911F8-FF8C-418D-82BA-B9EB026E3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261B2E1-B32F-42BD-8F80-25DA4D1E0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DF5DC34-C5F8-4C39-B929-B3CB59710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B869A-6870-40F5-96D3-12CA8221DA41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ADD787B-D7CC-4482-9EA2-8DA122D9D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80BCA14-6C0F-4B24-8760-BE487FEB7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952A7-4020-4BE0-BEA8-7BB3B19286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23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8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E06731C-FD5B-4D42-A0F9-6735B4744E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AC9E3735-5CC8-4B50-A71F-BBF74668CC3D}"/>
              </a:ext>
            </a:extLst>
          </p:cNvPr>
          <p:cNvSpPr/>
          <p:nvPr/>
        </p:nvSpPr>
        <p:spPr>
          <a:xfrm>
            <a:off x="7953153" y="0"/>
            <a:ext cx="2371061" cy="5071730"/>
          </a:xfrm>
          <a:prstGeom prst="rect">
            <a:avLst/>
          </a:prstGeom>
          <a:solidFill>
            <a:srgbClr val="CA4E4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489C141B-2C1A-4814-8787-EBF50B4A5054}"/>
              </a:ext>
            </a:extLst>
          </p:cNvPr>
          <p:cNvCxnSpPr>
            <a:cxnSpLocks/>
          </p:cNvCxnSpPr>
          <p:nvPr/>
        </p:nvCxnSpPr>
        <p:spPr>
          <a:xfrm>
            <a:off x="7644809" y="0"/>
            <a:ext cx="0" cy="5071730"/>
          </a:xfrm>
          <a:prstGeom prst="line">
            <a:avLst/>
          </a:prstGeom>
          <a:ln w="63500">
            <a:solidFill>
              <a:srgbClr val="CA4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4E30CF0-7E58-4A88-B9BC-6A7BFF4215B2}"/>
              </a:ext>
            </a:extLst>
          </p:cNvPr>
          <p:cNvSpPr txBox="1"/>
          <p:nvPr/>
        </p:nvSpPr>
        <p:spPr>
          <a:xfrm>
            <a:off x="8492352" y="680537"/>
            <a:ext cx="1292662" cy="37215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7200" spc="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故宫印象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9043D9AB-2277-4455-9277-10256124CC39}"/>
              </a:ext>
            </a:extLst>
          </p:cNvPr>
          <p:cNvSpPr txBox="1"/>
          <p:nvPr/>
        </p:nvSpPr>
        <p:spPr>
          <a:xfrm>
            <a:off x="7029486" y="692454"/>
            <a:ext cx="461152" cy="4379276"/>
          </a:xfrm>
          <a:prstGeom prst="rect">
            <a:avLst/>
          </a:prstGeom>
          <a:noFill/>
        </p:spPr>
        <p:txBody>
          <a:bodyPr vert="wordArtVertRtl" wrap="none" rtlCol="0">
            <a:spAutoFit/>
          </a:bodyPr>
          <a:lstStyle/>
          <a:p>
            <a:pPr algn="r"/>
            <a:r>
              <a:rPr lang="en-US" altLang="zh-CN" sz="1400" spc="-300" dirty="0">
                <a:cs typeface="+mn-ea"/>
                <a:sym typeface="+mn-lt"/>
              </a:rPr>
              <a:t>THE FORBBIDEN CITY</a:t>
            </a:r>
            <a:endParaRPr lang="zh-CN" altLang="en-US" sz="1400" spc="-3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244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7CEEA3D-D336-47E3-AC7E-5A01CD7783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7F8EDCD7-A457-4980-A5BB-BB84247E9891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8497334-7E12-4CA5-B6A3-25B6BD42EE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5550195" cy="6858001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25B5F608-FCE0-4B43-8477-16AB7DA41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881" y="1228059"/>
            <a:ext cx="3262432" cy="44018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wordArtVertRtl"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zh-C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绛帻鸡人送晓筹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6000"/>
              </a:lnSpc>
            </a:pPr>
            <a:r>
              <a:rPr lang="zh-C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尚衣方进翠云裘</a:t>
            </a:r>
            <a:br>
              <a:rPr lang="zh-C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九天阊阖开宫殿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6000"/>
              </a:lnSpc>
            </a:pPr>
            <a:r>
              <a:rPr lang="zh-C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万国衣冠拜冕旒 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A3770F9-796C-4439-B236-02DA1DF4A6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940" y="803202"/>
            <a:ext cx="4406313" cy="25396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0DEF34F9-9B46-4C04-982B-98C67FC648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41808" y="5800834"/>
            <a:ext cx="4406313" cy="25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44628"/>
      </p:ext>
    </p:extLst>
  </p:cSld>
  <p:clrMapOvr>
    <a:masterClrMapping/>
  </p:clrMapOvr>
  <p:transition spd="med" advClick="0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C02CE93-8C96-4DA3-B278-BF27AF01F7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777" y="1604926"/>
            <a:ext cx="5472223" cy="364814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6ADEC8B-311A-40E4-A40D-3414331946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0" r="3300"/>
          <a:stretch/>
        </p:blipFill>
        <p:spPr>
          <a:xfrm rot="5400000">
            <a:off x="1855382" y="2425251"/>
            <a:ext cx="6857998" cy="2007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EEAC6993-526A-43E1-A278-E1E6843760F9}"/>
              </a:ext>
            </a:extLst>
          </p:cNvPr>
          <p:cNvSpPr/>
          <p:nvPr/>
        </p:nvSpPr>
        <p:spPr>
          <a:xfrm>
            <a:off x="0" y="1775636"/>
            <a:ext cx="3848986" cy="3306725"/>
          </a:xfrm>
          <a:prstGeom prst="rect">
            <a:avLst/>
          </a:prstGeom>
          <a:solidFill>
            <a:srgbClr val="CA4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DEE07854-EA8B-43C2-86F9-A7AD4A2B7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29" y="2562094"/>
            <a:ext cx="2682927" cy="17338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zh-CN" altLang="zh-CN" sz="2200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鸡鸣紫陌曙光寒</a:t>
            </a:r>
            <a:endParaRPr lang="en-US" altLang="zh-CN" sz="2200" spc="3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3200"/>
              </a:lnSpc>
            </a:pPr>
            <a:r>
              <a:rPr lang="zh-CN" altLang="zh-CN" sz="2200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莺啭皇州春色阑</a:t>
            </a:r>
            <a:br>
              <a:rPr lang="zh-CN" altLang="zh-CN" sz="2200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</a:br>
            <a:r>
              <a:rPr lang="zh-CN" altLang="zh-CN" sz="2200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金阙晓钟开万户</a:t>
            </a:r>
            <a:endParaRPr lang="en-US" altLang="zh-CN" sz="2200" spc="3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3200"/>
              </a:lnSpc>
            </a:pPr>
            <a:r>
              <a:rPr lang="zh-CN" altLang="zh-CN" sz="2200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玉阶仙仗拥千官 </a:t>
            </a:r>
          </a:p>
        </p:txBody>
      </p:sp>
    </p:spTree>
    <p:extLst>
      <p:ext uri="{BB962C8B-B14F-4D97-AF65-F5344CB8AC3E}">
        <p14:creationId xmlns:p14="http://schemas.microsoft.com/office/powerpoint/2010/main" val="4209900586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11959E7-BBA5-4FF9-89D6-7F4B68F02F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397000"/>
            <a:ext cx="6096000" cy="4064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39D89FF2-6FDE-45D4-BA76-90BB12DDCAB6}"/>
              </a:ext>
            </a:extLst>
          </p:cNvPr>
          <p:cNvSpPr/>
          <p:nvPr/>
        </p:nvSpPr>
        <p:spPr>
          <a:xfrm>
            <a:off x="4731488" y="1775637"/>
            <a:ext cx="7460512" cy="3306725"/>
          </a:xfrm>
          <a:prstGeom prst="rect">
            <a:avLst/>
          </a:prstGeom>
          <a:solidFill>
            <a:srgbClr val="CA4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EA56A71-4035-4AE7-BA3E-4AA7F0A17F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148316"/>
            <a:ext cx="6166538" cy="35541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167F657-59ED-4B44-9C24-13D4E3DD2D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025462" y="5437055"/>
            <a:ext cx="6166538" cy="355417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8350ACD1-ADBC-4E3D-8116-4FFD004B9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5" y="2847397"/>
            <a:ext cx="6484078" cy="11717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zh-CN" altLang="zh-CN" sz="2800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花迎剑佩星初落，柳拂旌旗露未干</a:t>
            </a:r>
            <a:br>
              <a:rPr lang="zh-CN" altLang="zh-CN" sz="2800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</a:br>
            <a:r>
              <a:rPr lang="zh-CN" altLang="zh-CN" sz="2800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独有凤凰池上客，阳春一曲和皆难 </a:t>
            </a:r>
          </a:p>
        </p:txBody>
      </p:sp>
    </p:spTree>
    <p:extLst>
      <p:ext uri="{BB962C8B-B14F-4D97-AF65-F5344CB8AC3E}">
        <p14:creationId xmlns:p14="http://schemas.microsoft.com/office/powerpoint/2010/main" val="1806263442"/>
      </p:ext>
    </p:extLst>
  </p:cSld>
  <p:clrMapOvr>
    <a:masterClrMapping/>
  </p:clrMapOvr>
  <p:transition spd="slow" advClick="0" advTm="3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4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CEC7BB8-30E2-409A-89A9-34C69E90C7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36419" y="896818"/>
            <a:ext cx="3455581" cy="5961182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2BFDCAA1-A654-4843-8AD9-998857ED8C3A}"/>
              </a:ext>
            </a:extLst>
          </p:cNvPr>
          <p:cNvCxnSpPr/>
          <p:nvPr/>
        </p:nvCxnSpPr>
        <p:spPr>
          <a:xfrm>
            <a:off x="0" y="3258876"/>
            <a:ext cx="5996763" cy="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FACAF86D-D786-46F9-A38B-FFF8E34C0DDC}"/>
              </a:ext>
            </a:extLst>
          </p:cNvPr>
          <p:cNvSpPr txBox="1"/>
          <p:nvPr/>
        </p:nvSpPr>
        <p:spPr>
          <a:xfrm>
            <a:off x="2525792" y="3398940"/>
            <a:ext cx="35702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8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第三篇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C9E2AB1-477C-4CFD-BF46-D8F34C68ABE9}"/>
              </a:ext>
            </a:extLst>
          </p:cNvPr>
          <p:cNvSpPr txBox="1"/>
          <p:nvPr/>
        </p:nvSpPr>
        <p:spPr>
          <a:xfrm>
            <a:off x="3590186" y="2360674"/>
            <a:ext cx="2505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400" b="1" dirty="0">
                <a:ln w="127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38100">
                    <a:schemeClr val="bg1">
                      <a:lumMod val="95000"/>
                      <a:alpha val="40000"/>
                    </a:schemeClr>
                  </a:glow>
                </a:effectLst>
                <a:cs typeface="+mn-ea"/>
                <a:sym typeface="+mn-lt"/>
              </a:rPr>
              <a:t>故宫印象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36EE29D-E616-4E00-855E-66F177D48A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823" y="2352235"/>
            <a:ext cx="742363" cy="7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3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 invX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4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177CC76-26DD-4FD3-9A61-136A1E60FE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5468801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895DA27C-270A-4547-94F8-B3E581CB4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5101" y="5648868"/>
            <a:ext cx="6501798" cy="91307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zh-CN" altLang="zh-CN" sz="2200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五夜漏声催晓箭，九重春色醉仙桃</a:t>
            </a:r>
            <a:endParaRPr lang="en-US" altLang="zh-CN" sz="2200" spc="3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3200"/>
              </a:lnSpc>
            </a:pPr>
            <a:r>
              <a:rPr lang="zh-CN" altLang="zh-CN" sz="2200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旌旗日暖龙蛇动，宫殿风微燕雀高</a:t>
            </a:r>
            <a:endParaRPr lang="en-US" altLang="zh-CN" sz="2200" spc="3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B03209A-2AA2-45FD-818B-4DF9B4B18D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448" y="5797909"/>
            <a:ext cx="611305" cy="6149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0B3AD57-B06B-4A25-AE1E-1C782315EC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249" y="5800317"/>
            <a:ext cx="611305" cy="61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4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A4E4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553693F-611C-4276-8985-7DC4565608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5490" y="1073745"/>
            <a:ext cx="4710510" cy="4710510"/>
          </a:xfrm>
          <a:prstGeom prst="ellipse">
            <a:avLst/>
          </a:prstGeom>
          <a:ln w="127000">
            <a:solidFill>
              <a:srgbClr val="CA4E4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9B61485-D4D9-42DE-8670-1A14B89680BB}"/>
              </a:ext>
            </a:extLst>
          </p:cNvPr>
          <p:cNvSpPr/>
          <p:nvPr/>
        </p:nvSpPr>
        <p:spPr>
          <a:xfrm>
            <a:off x="7751134" y="0"/>
            <a:ext cx="4440865" cy="6858000"/>
          </a:xfrm>
          <a:prstGeom prst="rect">
            <a:avLst/>
          </a:prstGeom>
          <a:solidFill>
            <a:srgbClr val="CA4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9B168139-6FC2-4053-9C00-E4783C668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350" y="1268836"/>
            <a:ext cx="3262432" cy="432032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wordArtVertRtl"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zh-CN" altLang="zh-CN" sz="3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朝罢香烟携满袖</a:t>
            </a:r>
            <a:endParaRPr lang="en-US" altLang="zh-CN" sz="32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6000"/>
              </a:lnSpc>
            </a:pPr>
            <a:r>
              <a:rPr lang="zh-CN" altLang="zh-CN" sz="3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诗成珠玉在挥毫</a:t>
            </a:r>
            <a:br>
              <a:rPr lang="zh-CN" altLang="zh-CN" sz="3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</a:br>
            <a:r>
              <a:rPr lang="zh-CN" altLang="zh-CN" sz="3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欲知世掌丝纶美</a:t>
            </a:r>
            <a:endParaRPr lang="en-US" altLang="zh-CN" sz="32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6000"/>
              </a:lnSpc>
            </a:pPr>
            <a:r>
              <a:rPr lang="zh-CN" altLang="zh-CN" sz="3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池上于今有凤毛 </a:t>
            </a:r>
          </a:p>
        </p:txBody>
      </p:sp>
    </p:spTree>
    <p:extLst>
      <p:ext uri="{BB962C8B-B14F-4D97-AF65-F5344CB8AC3E}">
        <p14:creationId xmlns:p14="http://schemas.microsoft.com/office/powerpoint/2010/main" val="243478783"/>
      </p:ext>
    </p:extLst>
  </p:cSld>
  <p:clrMapOvr>
    <a:masterClrMapping/>
  </p:clrMapOvr>
  <p:transition spd="med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78B0559-2FE5-479D-B930-F29BB5DF75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0" r="3300"/>
          <a:stretch/>
        </p:blipFill>
        <p:spPr>
          <a:xfrm rot="5400000">
            <a:off x="3429004" y="2425249"/>
            <a:ext cx="6857998" cy="2007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1A89398-8A73-4A3D-91AA-1EFD4FEFEC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471" y="1636823"/>
            <a:ext cx="5376530" cy="3584353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AC2A94BF-1535-459D-9C0F-BA98FC0F7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788" y="1597122"/>
            <a:ext cx="3999813" cy="6463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 spc="300" dirty="0">
                <a:solidFill>
                  <a:srgbClr val="CA4E44"/>
                </a:solidFill>
                <a:cs typeface="+mn-ea"/>
                <a:sym typeface="+mn-lt"/>
              </a:rPr>
              <a:t>·</a:t>
            </a:r>
            <a:r>
              <a:rPr lang="zh-CN" altLang="zh-CN" sz="3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户外昭容紫袖垂</a:t>
            </a:r>
            <a:r>
              <a:rPr lang="en-US" altLang="zh-CN" sz="3600" spc="300" dirty="0">
                <a:solidFill>
                  <a:srgbClr val="CA4E44"/>
                </a:solidFill>
                <a:cs typeface="+mn-ea"/>
                <a:sym typeface="+mn-lt"/>
              </a:rPr>
              <a:t>·</a:t>
            </a:r>
            <a:endParaRPr lang="zh-CN" altLang="zh-CN" sz="36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B4EE1232-B4ED-4C74-9E35-0296B0AD4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788" y="2602930"/>
            <a:ext cx="3999813" cy="6463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 spc="300" dirty="0">
                <a:solidFill>
                  <a:srgbClr val="CA4E44"/>
                </a:solidFill>
                <a:cs typeface="+mn-ea"/>
                <a:sym typeface="+mn-lt"/>
              </a:rPr>
              <a:t>·</a:t>
            </a:r>
            <a:r>
              <a:rPr lang="zh-CN" altLang="en-US" sz="3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双瞻御座引朝仪</a:t>
            </a:r>
            <a:r>
              <a:rPr lang="en-US" altLang="zh-CN" sz="3600" spc="300" dirty="0">
                <a:solidFill>
                  <a:srgbClr val="CA4E44"/>
                </a:solidFill>
                <a:cs typeface="+mn-ea"/>
                <a:sym typeface="+mn-lt"/>
              </a:rPr>
              <a:t>·</a:t>
            </a:r>
            <a:endParaRPr lang="zh-CN" altLang="zh-CN" sz="36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="" xmlns:a16="http://schemas.microsoft.com/office/drawing/2014/main" id="{A04784DC-1A6D-4CE9-999F-EA7A4245C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788" y="3608738"/>
            <a:ext cx="3999813" cy="6463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 spc="300" dirty="0">
                <a:solidFill>
                  <a:srgbClr val="CA4E44"/>
                </a:solidFill>
                <a:cs typeface="+mn-ea"/>
                <a:sym typeface="+mn-lt"/>
              </a:rPr>
              <a:t>·</a:t>
            </a:r>
            <a:r>
              <a:rPr lang="zh-CN" altLang="en-US" sz="3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香飘合殿春风转</a:t>
            </a:r>
            <a:r>
              <a:rPr lang="en-US" altLang="zh-CN" sz="3600" spc="300" dirty="0">
                <a:solidFill>
                  <a:srgbClr val="CA4E44"/>
                </a:solidFill>
                <a:cs typeface="+mn-ea"/>
                <a:sym typeface="+mn-lt"/>
              </a:rPr>
              <a:t>·</a:t>
            </a:r>
            <a:endParaRPr lang="zh-CN" altLang="zh-CN" sz="36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="" xmlns:a16="http://schemas.microsoft.com/office/drawing/2014/main" id="{CBE7A23E-B82B-4BE8-A988-865F4A78F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788" y="4614545"/>
            <a:ext cx="3999813" cy="6463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 spc="300" dirty="0">
                <a:solidFill>
                  <a:srgbClr val="CA4E44"/>
                </a:solidFill>
                <a:cs typeface="+mn-ea"/>
                <a:sym typeface="+mn-lt"/>
              </a:rPr>
              <a:t>·</a:t>
            </a:r>
            <a:r>
              <a:rPr lang="zh-CN" altLang="en-US" sz="3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花覆千官淑景移</a:t>
            </a:r>
            <a:r>
              <a:rPr lang="en-US" altLang="zh-CN" sz="3600" spc="300" dirty="0">
                <a:solidFill>
                  <a:srgbClr val="CA4E44"/>
                </a:solidFill>
                <a:cs typeface="+mn-ea"/>
                <a:sym typeface="+mn-lt"/>
              </a:rPr>
              <a:t>·</a:t>
            </a:r>
            <a:endParaRPr lang="zh-CN" altLang="zh-CN" sz="36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5068104"/>
      </p:ext>
    </p:extLst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05D599D0-C7A7-4BC9-BD15-5D118C6701D6}"/>
              </a:ext>
            </a:extLst>
          </p:cNvPr>
          <p:cNvSpPr/>
          <p:nvPr/>
        </p:nvSpPr>
        <p:spPr>
          <a:xfrm>
            <a:off x="6096000" y="1775637"/>
            <a:ext cx="4688958" cy="3306725"/>
          </a:xfrm>
          <a:prstGeom prst="rect">
            <a:avLst/>
          </a:prstGeom>
          <a:solidFill>
            <a:srgbClr val="CA4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BD68F22-9E08-4AC7-B19C-AFA3D2C89B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420" y="1169581"/>
            <a:ext cx="6166538" cy="3554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9B271F9-AA03-4899-B1FF-F0E948F116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618420" y="5333002"/>
            <a:ext cx="6166538" cy="35541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B750F19-9C3B-40F4-A508-8A9DDD8E06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" y="1160722"/>
            <a:ext cx="6804837" cy="4536558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7B082169-9DED-4FB6-96E0-2758C728F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433" y="2562095"/>
            <a:ext cx="2682927" cy="17338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zh-CN" altLang="zh-CN" sz="2200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鸡鸣紫陌曙光寒</a:t>
            </a:r>
            <a:endParaRPr lang="en-US" altLang="zh-CN" sz="2200" spc="3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3200"/>
              </a:lnSpc>
            </a:pPr>
            <a:r>
              <a:rPr lang="zh-CN" altLang="zh-CN" sz="2200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莺啭皇州春色阑</a:t>
            </a:r>
            <a:br>
              <a:rPr lang="zh-CN" altLang="zh-CN" sz="2200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</a:br>
            <a:r>
              <a:rPr lang="zh-CN" altLang="zh-CN" sz="2200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金阙晓钟开万户</a:t>
            </a:r>
            <a:endParaRPr lang="en-US" altLang="zh-CN" sz="2200" spc="3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3200"/>
              </a:lnSpc>
            </a:pPr>
            <a:r>
              <a:rPr lang="zh-CN" altLang="zh-CN" sz="2200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玉阶仙仗拥千官 </a:t>
            </a:r>
          </a:p>
        </p:txBody>
      </p:sp>
    </p:spTree>
    <p:extLst>
      <p:ext uri="{BB962C8B-B14F-4D97-AF65-F5344CB8AC3E}">
        <p14:creationId xmlns:p14="http://schemas.microsoft.com/office/powerpoint/2010/main" val="3470426784"/>
      </p:ext>
    </p:extLst>
  </p:cSld>
  <p:clrMapOvr>
    <a:masterClrMapping/>
  </p:clrMapOvr>
  <p:transition spd="slow" advClick="0" advTm="3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4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CEC7BB8-30E2-409A-89A9-34C69E90C7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36419" y="896818"/>
            <a:ext cx="3455581" cy="5961182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2BFDCAA1-A654-4843-8AD9-998857ED8C3A}"/>
              </a:ext>
            </a:extLst>
          </p:cNvPr>
          <p:cNvCxnSpPr/>
          <p:nvPr/>
        </p:nvCxnSpPr>
        <p:spPr>
          <a:xfrm>
            <a:off x="0" y="3258876"/>
            <a:ext cx="5996763" cy="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FACAF86D-D786-46F9-A38B-FFF8E34C0DDC}"/>
              </a:ext>
            </a:extLst>
          </p:cNvPr>
          <p:cNvSpPr txBox="1"/>
          <p:nvPr/>
        </p:nvSpPr>
        <p:spPr>
          <a:xfrm>
            <a:off x="2525791" y="3398940"/>
            <a:ext cx="35702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8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第四篇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C9E2AB1-477C-4CFD-BF46-D8F34C68ABE9}"/>
              </a:ext>
            </a:extLst>
          </p:cNvPr>
          <p:cNvSpPr txBox="1"/>
          <p:nvPr/>
        </p:nvSpPr>
        <p:spPr>
          <a:xfrm>
            <a:off x="3590186" y="2360674"/>
            <a:ext cx="2505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400" b="1" dirty="0">
                <a:ln w="127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38100">
                    <a:schemeClr val="bg1">
                      <a:lumMod val="95000"/>
                      <a:alpha val="40000"/>
                    </a:schemeClr>
                  </a:glow>
                </a:effectLst>
                <a:cs typeface="+mn-ea"/>
                <a:sym typeface="+mn-lt"/>
              </a:rPr>
              <a:t>故宫印象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36EE29D-E616-4E00-855E-66F177D48A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823" y="2352235"/>
            <a:ext cx="742363" cy="7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34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 invX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25530D2-D8DF-415E-AD64-10FA5F206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102DF656-D23B-4035-844C-EA371ABD22D6}"/>
              </a:ext>
            </a:extLst>
          </p:cNvPr>
          <p:cNvSpPr/>
          <p:nvPr/>
        </p:nvSpPr>
        <p:spPr>
          <a:xfrm>
            <a:off x="637953" y="-425302"/>
            <a:ext cx="4051005" cy="3976576"/>
          </a:xfrm>
          <a:prstGeom prst="rect">
            <a:avLst/>
          </a:prstGeom>
          <a:solidFill>
            <a:srgbClr val="CA4E4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D624B47A-B811-427C-9F7E-97A826702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991" y="1116066"/>
            <a:ext cx="2682927" cy="17338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zh-CN" altLang="zh-CN" sz="2200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鸡鸣紫陌曙光寒</a:t>
            </a:r>
            <a:endParaRPr lang="en-US" altLang="zh-CN" sz="2200" spc="3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3200"/>
              </a:lnSpc>
            </a:pPr>
            <a:r>
              <a:rPr lang="zh-CN" altLang="zh-CN" sz="2200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莺啭皇州春色阑</a:t>
            </a:r>
            <a:br>
              <a:rPr lang="zh-CN" altLang="zh-CN" sz="2200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</a:br>
            <a:r>
              <a:rPr lang="zh-CN" altLang="zh-CN" sz="2200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金阙晓钟开万户</a:t>
            </a:r>
            <a:endParaRPr lang="en-US" altLang="zh-CN" sz="2200" spc="3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3200"/>
              </a:lnSpc>
            </a:pPr>
            <a:r>
              <a:rPr lang="zh-CN" altLang="zh-CN" sz="2200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玉阶仙仗拥千官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9D77D26-866A-427D-AB31-A9D59312F9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272" y="236356"/>
            <a:ext cx="742363" cy="7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986B659-6C77-4920-ACCE-7356CC861E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8304D647-5504-4D8B-BF2E-BA929FEDFE4C}"/>
              </a:ext>
            </a:extLst>
          </p:cNvPr>
          <p:cNvGrpSpPr/>
          <p:nvPr/>
        </p:nvGrpSpPr>
        <p:grpSpPr>
          <a:xfrm>
            <a:off x="4768304" y="2137440"/>
            <a:ext cx="2655393" cy="1200329"/>
            <a:chOff x="4758261" y="2137440"/>
            <a:chExt cx="2655393" cy="1200329"/>
          </a:xfrm>
        </p:grpSpPr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9650D39D-D911-405B-BEB4-D67D92C94D61}"/>
                </a:ext>
              </a:extLst>
            </p:cNvPr>
            <p:cNvSpPr txBox="1"/>
            <p:nvPr/>
          </p:nvSpPr>
          <p:spPr>
            <a:xfrm>
              <a:off x="5027173" y="2137440"/>
              <a:ext cx="20313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7200" dirty="0">
                  <a:cs typeface="+mn-ea"/>
                  <a:sym typeface="+mn-lt"/>
                </a:rPr>
                <a:t>目录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A8BAE5F9-7C89-492A-81C9-3FB092B4A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100000">
              <a:off x="4758261" y="2444246"/>
              <a:ext cx="569218" cy="529051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B81CF43E-4A01-4501-B61E-67141C18C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500000" flipH="1">
              <a:off x="6864520" y="2444244"/>
              <a:ext cx="569218" cy="529051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46FE5F9A-1066-4EDF-9930-05C5A6BDFBF6}"/>
              </a:ext>
            </a:extLst>
          </p:cNvPr>
          <p:cNvGrpSpPr/>
          <p:nvPr/>
        </p:nvGrpSpPr>
        <p:grpSpPr>
          <a:xfrm>
            <a:off x="1559972" y="3912135"/>
            <a:ext cx="1574469" cy="1906289"/>
            <a:chOff x="1830108" y="3684182"/>
            <a:chExt cx="1574469" cy="1906289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1B7260D7-31B9-4D0B-BC75-FAE30584A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5548" y="3684182"/>
              <a:ext cx="1123588" cy="1130356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60639196-99CD-4841-8DB8-A95F54D05E78}"/>
                </a:ext>
              </a:extLst>
            </p:cNvPr>
            <p:cNvSpPr txBox="1"/>
            <p:nvPr/>
          </p:nvSpPr>
          <p:spPr>
            <a:xfrm>
              <a:off x="1830108" y="4944140"/>
              <a:ext cx="15744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>
                  <a:cs typeface="+mn-ea"/>
                  <a:sym typeface="+mn-lt"/>
                </a:rPr>
                <a:t>第一篇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EEBD3BFB-8E40-4B11-88FF-2E5E60796159}"/>
              </a:ext>
            </a:extLst>
          </p:cNvPr>
          <p:cNvGrpSpPr/>
          <p:nvPr/>
        </p:nvGrpSpPr>
        <p:grpSpPr>
          <a:xfrm>
            <a:off x="4059168" y="3912135"/>
            <a:ext cx="1574469" cy="1906289"/>
            <a:chOff x="1830108" y="3684182"/>
            <a:chExt cx="1574469" cy="1906289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ADE35C4C-4BAF-45F7-B9F1-DFC9CDE1D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5548" y="3684182"/>
              <a:ext cx="1123588" cy="1130356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E6C4F876-1362-47F4-9F56-A8073614F723}"/>
                </a:ext>
              </a:extLst>
            </p:cNvPr>
            <p:cNvSpPr txBox="1"/>
            <p:nvPr/>
          </p:nvSpPr>
          <p:spPr>
            <a:xfrm>
              <a:off x="1830108" y="4944140"/>
              <a:ext cx="15744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>
                  <a:cs typeface="+mn-ea"/>
                  <a:sym typeface="+mn-lt"/>
                </a:rPr>
                <a:t>第二篇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DF8FD23C-26E4-4DC9-AC80-E0CAF3A9001B}"/>
              </a:ext>
            </a:extLst>
          </p:cNvPr>
          <p:cNvGrpSpPr/>
          <p:nvPr/>
        </p:nvGrpSpPr>
        <p:grpSpPr>
          <a:xfrm>
            <a:off x="6558364" y="3912135"/>
            <a:ext cx="1574469" cy="1906289"/>
            <a:chOff x="1830108" y="3684182"/>
            <a:chExt cx="1574469" cy="1906289"/>
          </a:xfrm>
        </p:grpSpPr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966AB88A-617C-4FF2-88A2-0DCB6E6CF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5548" y="3684182"/>
              <a:ext cx="1123588" cy="1130356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51B56A3A-5BD8-4C2F-A7F6-50BBB3FED5BB}"/>
                </a:ext>
              </a:extLst>
            </p:cNvPr>
            <p:cNvSpPr txBox="1"/>
            <p:nvPr/>
          </p:nvSpPr>
          <p:spPr>
            <a:xfrm>
              <a:off x="1830108" y="4944140"/>
              <a:ext cx="15744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>
                  <a:cs typeface="+mn-ea"/>
                  <a:sym typeface="+mn-lt"/>
                </a:rPr>
                <a:t>第三篇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0BB5C4F4-8E38-44AE-8617-134268E0B501}"/>
              </a:ext>
            </a:extLst>
          </p:cNvPr>
          <p:cNvGrpSpPr/>
          <p:nvPr/>
        </p:nvGrpSpPr>
        <p:grpSpPr>
          <a:xfrm>
            <a:off x="9057560" y="3912135"/>
            <a:ext cx="1574469" cy="1906289"/>
            <a:chOff x="1830108" y="3684182"/>
            <a:chExt cx="1574469" cy="1906289"/>
          </a:xfrm>
        </p:grpSpPr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9C168833-7356-4DD9-8364-AF7134792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5548" y="3684182"/>
              <a:ext cx="1123588" cy="1130356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2E1786AA-7EA0-4A66-B37E-160F3E4839BB}"/>
                </a:ext>
              </a:extLst>
            </p:cNvPr>
            <p:cNvSpPr txBox="1"/>
            <p:nvPr/>
          </p:nvSpPr>
          <p:spPr>
            <a:xfrm>
              <a:off x="1830108" y="4944140"/>
              <a:ext cx="15744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>
                  <a:cs typeface="+mn-ea"/>
                  <a:sym typeface="+mn-lt"/>
                </a:rPr>
                <a:t>第四篇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189608" y="2432482"/>
            <a:ext cx="1944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FFFF"/>
                </a:solidFill>
              </a:rPr>
              <a:t>https://www.ypppt.com/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95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9972D1D8-8FD6-4BFB-BD9A-87F0ABE0D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337003"/>
            <a:ext cx="12192000" cy="50867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D4E68BD9-31F4-4A75-B8CF-1F1B1BEE5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508673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85F088DF-D8C3-4504-A5B2-E13EBCAE49F7}"/>
              </a:ext>
            </a:extLst>
          </p:cNvPr>
          <p:cNvGrpSpPr/>
          <p:nvPr/>
        </p:nvGrpSpPr>
        <p:grpSpPr>
          <a:xfrm>
            <a:off x="6496494" y="1161611"/>
            <a:ext cx="4933507" cy="829339"/>
            <a:chOff x="6507126" y="1307805"/>
            <a:chExt cx="4933507" cy="829339"/>
          </a:xfrm>
        </p:grpSpPr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FF158EF3-30F4-4707-B5FE-733E4E597C56}"/>
                </a:ext>
              </a:extLst>
            </p:cNvPr>
            <p:cNvSpPr/>
            <p:nvPr/>
          </p:nvSpPr>
          <p:spPr>
            <a:xfrm>
              <a:off x="6507126" y="1307805"/>
              <a:ext cx="4933507" cy="829339"/>
            </a:xfrm>
            <a:prstGeom prst="rect">
              <a:avLst/>
            </a:prstGeom>
            <a:solidFill>
              <a:srgbClr val="CA4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Rectangle 1">
              <a:extLst>
                <a:ext uri="{FF2B5EF4-FFF2-40B4-BE49-F238E27FC236}">
                  <a16:creationId xmlns="" xmlns:a16="http://schemas.microsoft.com/office/drawing/2014/main" id="{BA47FFB6-1515-45B6-90B3-85CA42765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719" y="1430086"/>
              <a:ext cx="3326552" cy="58477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zh-CN" altLang="zh-CN" sz="3200" spc="3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户外昭容紫袖垂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4BAC0072-E179-4210-858B-9D82A2DDB97B}"/>
              </a:ext>
            </a:extLst>
          </p:cNvPr>
          <p:cNvGrpSpPr/>
          <p:nvPr/>
        </p:nvGrpSpPr>
        <p:grpSpPr>
          <a:xfrm>
            <a:off x="6496494" y="2396757"/>
            <a:ext cx="4933507" cy="829339"/>
            <a:chOff x="6507126" y="1307805"/>
            <a:chExt cx="4933507" cy="829339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3E85C152-0C8B-4AB2-8F2B-755B390B33A1}"/>
                </a:ext>
              </a:extLst>
            </p:cNvPr>
            <p:cNvSpPr/>
            <p:nvPr/>
          </p:nvSpPr>
          <p:spPr>
            <a:xfrm>
              <a:off x="6507126" y="1307805"/>
              <a:ext cx="4933507" cy="829339"/>
            </a:xfrm>
            <a:prstGeom prst="rect">
              <a:avLst/>
            </a:prstGeom>
            <a:solidFill>
              <a:srgbClr val="CA4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Rectangle 1">
              <a:extLst>
                <a:ext uri="{FF2B5EF4-FFF2-40B4-BE49-F238E27FC236}">
                  <a16:creationId xmlns="" xmlns:a16="http://schemas.microsoft.com/office/drawing/2014/main" id="{53499470-B728-49DA-A96B-CE389B98E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719" y="1430086"/>
              <a:ext cx="3326552" cy="58477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3200" spc="3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双瞻御座引朝仪</a:t>
              </a:r>
              <a:endParaRPr lang="zh-CN" altLang="zh-CN" sz="3200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8058E6B8-EAE4-481E-8E7A-79508BE9516A}"/>
              </a:ext>
            </a:extLst>
          </p:cNvPr>
          <p:cNvGrpSpPr/>
          <p:nvPr/>
        </p:nvGrpSpPr>
        <p:grpSpPr>
          <a:xfrm>
            <a:off x="6496494" y="3631903"/>
            <a:ext cx="4933507" cy="829339"/>
            <a:chOff x="6507126" y="1307805"/>
            <a:chExt cx="4933507" cy="829339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52C94519-2438-4A45-877E-2E4B7BABEC4F}"/>
                </a:ext>
              </a:extLst>
            </p:cNvPr>
            <p:cNvSpPr/>
            <p:nvPr/>
          </p:nvSpPr>
          <p:spPr>
            <a:xfrm>
              <a:off x="6507126" y="1307805"/>
              <a:ext cx="4933507" cy="829339"/>
            </a:xfrm>
            <a:prstGeom prst="rect">
              <a:avLst/>
            </a:prstGeom>
            <a:solidFill>
              <a:srgbClr val="CA4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Rectangle 1">
              <a:extLst>
                <a:ext uri="{FF2B5EF4-FFF2-40B4-BE49-F238E27FC236}">
                  <a16:creationId xmlns="" xmlns:a16="http://schemas.microsoft.com/office/drawing/2014/main" id="{E08F68C0-7684-4F05-89A1-B32EBBA13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719" y="1430086"/>
              <a:ext cx="3326552" cy="58477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3200" spc="3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香飘合殿春风转</a:t>
              </a:r>
              <a:endParaRPr lang="zh-CN" altLang="zh-CN" sz="3200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4B51D4D9-6EAD-4629-A5C6-308B9B7C05B0}"/>
              </a:ext>
            </a:extLst>
          </p:cNvPr>
          <p:cNvGrpSpPr/>
          <p:nvPr/>
        </p:nvGrpSpPr>
        <p:grpSpPr>
          <a:xfrm>
            <a:off x="6496494" y="4867050"/>
            <a:ext cx="4933507" cy="829339"/>
            <a:chOff x="6507126" y="1307805"/>
            <a:chExt cx="4933507" cy="829339"/>
          </a:xfrm>
        </p:grpSpPr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E4EC2313-4863-4AC6-AE4F-660C099F3417}"/>
                </a:ext>
              </a:extLst>
            </p:cNvPr>
            <p:cNvSpPr/>
            <p:nvPr/>
          </p:nvSpPr>
          <p:spPr>
            <a:xfrm>
              <a:off x="6507126" y="1307805"/>
              <a:ext cx="4933507" cy="829339"/>
            </a:xfrm>
            <a:prstGeom prst="rect">
              <a:avLst/>
            </a:prstGeom>
            <a:solidFill>
              <a:srgbClr val="CA4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Rectangle 1">
              <a:extLst>
                <a:ext uri="{FF2B5EF4-FFF2-40B4-BE49-F238E27FC236}">
                  <a16:creationId xmlns="" xmlns:a16="http://schemas.microsoft.com/office/drawing/2014/main" id="{8E31CB36-F0A1-4648-BF40-8E3F3A245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719" y="1430086"/>
              <a:ext cx="3326552" cy="58477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3200" spc="3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花覆千官淑景移</a:t>
              </a:r>
              <a:endParaRPr lang="zh-CN" altLang="zh-CN" sz="3200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6BAAD04-7D91-4FB4-8AB7-C7948D1AB1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9215"/>
            <a:ext cx="7889358" cy="52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5955"/>
      </p:ext>
    </p:extLst>
  </p:cSld>
  <p:clrMapOvr>
    <a:masterClrMapping/>
  </p:clrMapOvr>
  <p:transition spd="med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E19D5AD-4EAA-4B7E-A5E8-C8C68CC9AA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5764"/>
            <a:ext cx="12192000" cy="507223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0E65E50A-7B48-4666-AE05-D0D1EA7B70E1}"/>
              </a:ext>
            </a:extLst>
          </p:cNvPr>
          <p:cNvGrpSpPr/>
          <p:nvPr/>
        </p:nvGrpSpPr>
        <p:grpSpPr>
          <a:xfrm>
            <a:off x="2810538" y="517162"/>
            <a:ext cx="6570923" cy="913070"/>
            <a:chOff x="2810538" y="517162"/>
            <a:chExt cx="6570923" cy="913070"/>
          </a:xfrm>
        </p:grpSpPr>
        <p:sp>
          <p:nvSpPr>
            <p:cNvPr id="4" name="Rectangle 2">
              <a:extLst>
                <a:ext uri="{FF2B5EF4-FFF2-40B4-BE49-F238E27FC236}">
                  <a16:creationId xmlns="" xmlns:a16="http://schemas.microsoft.com/office/drawing/2014/main" id="{62AC6658-2AB3-4D7D-9F57-30C04FCE6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5707" y="517162"/>
              <a:ext cx="5220586" cy="9130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zh-CN" altLang="zh-CN" sz="22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银烛熏天紫陌长，禁城春色晓苍苍</a:t>
              </a:r>
              <a:br>
                <a:rPr lang="zh-CN" altLang="zh-CN" sz="22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zh-CN" sz="22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千条弱柳垂青琐，百啭流莺绕建章 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E14D3FE9-FFBD-4B95-8197-FC0BC8A4E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655091" y="759118"/>
              <a:ext cx="740052" cy="42915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F661F2A8-A221-40D1-87D2-3F3DFABC1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8796857" y="759117"/>
              <a:ext cx="740052" cy="429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653671"/>
      </p:ext>
    </p:extLst>
  </p:cSld>
  <p:clrMapOvr>
    <a:masterClrMapping/>
  </p:clrMapOvr>
  <p:transition spd="slow" advClick="0"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4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E80759D-5110-442E-8DB0-106572F5241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-33989" y="548020"/>
            <a:ext cx="12259978" cy="7066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98B7DA4-D213-4186-A343-5742589AA80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 flipV="1">
            <a:off x="-33989" y="5603359"/>
            <a:ext cx="12259978" cy="70662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5E3CF219-B201-48DE-85E4-76B09987D691}"/>
              </a:ext>
            </a:extLst>
          </p:cNvPr>
          <p:cNvSpPr txBox="1"/>
          <p:nvPr/>
        </p:nvSpPr>
        <p:spPr>
          <a:xfrm>
            <a:off x="3054141" y="2497976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5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感谢观赏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FA096D5-1CCE-4554-8AEC-0555C5BA02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337" y="2833147"/>
            <a:ext cx="1184570" cy="11917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BB88031-523A-408F-8E9A-194A302069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092" y="2833147"/>
            <a:ext cx="1184570" cy="119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86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28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4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CEC7BB8-30E2-409A-89A9-34C69E90C7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36419" y="896818"/>
            <a:ext cx="3455581" cy="5961182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2BFDCAA1-A654-4843-8AD9-998857ED8C3A}"/>
              </a:ext>
            </a:extLst>
          </p:cNvPr>
          <p:cNvCxnSpPr/>
          <p:nvPr/>
        </p:nvCxnSpPr>
        <p:spPr>
          <a:xfrm>
            <a:off x="0" y="3258876"/>
            <a:ext cx="5996763" cy="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FACAF86D-D786-46F9-A38B-FFF8E34C0DDC}"/>
              </a:ext>
            </a:extLst>
          </p:cNvPr>
          <p:cNvSpPr txBox="1"/>
          <p:nvPr/>
        </p:nvSpPr>
        <p:spPr>
          <a:xfrm>
            <a:off x="2525791" y="3398940"/>
            <a:ext cx="35702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8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第一篇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C9E2AB1-477C-4CFD-BF46-D8F34C68ABE9}"/>
              </a:ext>
            </a:extLst>
          </p:cNvPr>
          <p:cNvSpPr txBox="1"/>
          <p:nvPr/>
        </p:nvSpPr>
        <p:spPr>
          <a:xfrm>
            <a:off x="3590186" y="2360674"/>
            <a:ext cx="2505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400" b="1" dirty="0">
                <a:ln w="127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38100">
                    <a:schemeClr val="bg1">
                      <a:lumMod val="95000"/>
                      <a:alpha val="40000"/>
                    </a:schemeClr>
                  </a:glow>
                </a:effectLst>
                <a:cs typeface="+mn-ea"/>
                <a:sym typeface="+mn-lt"/>
              </a:rPr>
              <a:t>故宫印象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36EE29D-E616-4E00-855E-66F177D48A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823" y="2352235"/>
            <a:ext cx="742363" cy="7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04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 invX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9789072-6A31-47EF-965E-8BF12B7E7D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308628" cy="6858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F9AFD7C8-FE05-4CF0-BC2A-7E0C0CA9BB67}"/>
              </a:ext>
            </a:extLst>
          </p:cNvPr>
          <p:cNvGrpSpPr/>
          <p:nvPr/>
        </p:nvGrpSpPr>
        <p:grpSpPr>
          <a:xfrm>
            <a:off x="6531935" y="1447713"/>
            <a:ext cx="3997842" cy="1092071"/>
            <a:chOff x="6395719" y="1043674"/>
            <a:chExt cx="3997842" cy="1092071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58139C91-4713-4EBB-8BBA-1250DF9DE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174354" y="1265039"/>
              <a:ext cx="1053867" cy="611138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0C5724D5-F94F-4627-B89A-797A4BEC72F8}"/>
                </a:ext>
              </a:extLst>
            </p:cNvPr>
            <p:cNvSpPr txBox="1"/>
            <p:nvPr/>
          </p:nvSpPr>
          <p:spPr>
            <a:xfrm>
              <a:off x="7123834" y="1081879"/>
              <a:ext cx="243528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000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紫禁城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1621705B-EB52-4A34-9BB9-8BBEC8827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9561058" y="1303243"/>
              <a:ext cx="1053867" cy="611138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A3CA486B-325C-49D5-9B0F-D73436C61F23}"/>
              </a:ext>
            </a:extLst>
          </p:cNvPr>
          <p:cNvSpPr/>
          <p:nvPr/>
        </p:nvSpPr>
        <p:spPr>
          <a:xfrm>
            <a:off x="6770384" y="3080933"/>
            <a:ext cx="3499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0" i="0" spc="300" dirty="0">
                <a:solidFill>
                  <a:srgbClr val="CA4E44"/>
                </a:solidFill>
                <a:effectLst/>
                <a:cs typeface="+mn-ea"/>
                <a:sym typeface="+mn-lt"/>
              </a:rPr>
              <a:t>·</a:t>
            </a:r>
            <a:r>
              <a:rPr lang="zh-CN" altLang="en-US" sz="3600" b="0" i="0" spc="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常得君王带笑</a:t>
            </a:r>
            <a:r>
              <a:rPr lang="en-US" altLang="zh-CN" sz="3600" b="0" i="0" spc="300" dirty="0">
                <a:solidFill>
                  <a:srgbClr val="CA4E44"/>
                </a:solidFill>
                <a:effectLst/>
                <a:cs typeface="+mn-ea"/>
                <a:sym typeface="+mn-lt"/>
              </a:rPr>
              <a:t>·</a:t>
            </a:r>
            <a:endParaRPr lang="zh-CN" altLang="en-US" sz="36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24CF08AF-5685-4883-AA29-63C24B990079}"/>
              </a:ext>
            </a:extLst>
          </p:cNvPr>
          <p:cNvSpPr/>
          <p:nvPr/>
        </p:nvSpPr>
        <p:spPr>
          <a:xfrm>
            <a:off x="6770384" y="3983450"/>
            <a:ext cx="3499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0" i="0" spc="300" dirty="0">
                <a:solidFill>
                  <a:srgbClr val="CA4E44"/>
                </a:solidFill>
                <a:effectLst/>
                <a:cs typeface="+mn-ea"/>
                <a:sym typeface="+mn-lt"/>
              </a:rPr>
              <a:t>·</a:t>
            </a:r>
            <a:r>
              <a:rPr lang="zh-CN" altLang="en-US" sz="3600" b="0" i="0" spc="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释春风无限恨</a:t>
            </a:r>
            <a:r>
              <a:rPr lang="en-US" altLang="zh-CN" sz="3600" b="0" i="0" spc="300" dirty="0">
                <a:solidFill>
                  <a:srgbClr val="CA4E44"/>
                </a:solidFill>
                <a:effectLst/>
                <a:cs typeface="+mn-ea"/>
                <a:sym typeface="+mn-lt"/>
              </a:rPr>
              <a:t>·</a:t>
            </a:r>
            <a:endParaRPr lang="zh-CN" altLang="en-US" sz="36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CDBA7A4A-D43E-47B9-82BC-347DD642CAAF}"/>
              </a:ext>
            </a:extLst>
          </p:cNvPr>
          <p:cNvSpPr/>
          <p:nvPr/>
        </p:nvSpPr>
        <p:spPr>
          <a:xfrm>
            <a:off x="6770384" y="4885967"/>
            <a:ext cx="3499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0" i="0" spc="300" dirty="0">
                <a:solidFill>
                  <a:srgbClr val="CA4E44"/>
                </a:solidFill>
                <a:effectLst/>
                <a:cs typeface="+mn-ea"/>
                <a:sym typeface="+mn-lt"/>
              </a:rPr>
              <a:t>·</a:t>
            </a:r>
            <a:r>
              <a:rPr lang="zh-CN" altLang="en-US" sz="3600" b="0" i="0" spc="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香亭北倚阑干</a:t>
            </a:r>
            <a:r>
              <a:rPr lang="en-US" altLang="zh-CN" sz="3600" b="0" i="0" spc="300" dirty="0">
                <a:solidFill>
                  <a:srgbClr val="CA4E44"/>
                </a:solidFill>
                <a:effectLst/>
                <a:cs typeface="+mn-ea"/>
                <a:sym typeface="+mn-lt"/>
              </a:rPr>
              <a:t>·</a:t>
            </a:r>
            <a:endParaRPr lang="zh-CN" altLang="en-US" sz="36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1722789"/>
      </p:ext>
    </p:extLst>
  </p:cSld>
  <p:clrMapOvr>
    <a:masterClrMapping/>
  </p:clrMapOvr>
  <p:transition spd="med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6DDB086-C448-4DB7-B892-C4CC4660D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5226748"/>
            <a:ext cx="12192000" cy="5086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8137F67-1F1C-4F21-A6DE-DB05AA972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2579"/>
            <a:ext cx="12192000" cy="5086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C8D94B5-3416-4E5E-9F87-71911D3C95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623" y="1239874"/>
            <a:ext cx="6567377" cy="437825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7A94F50-86D3-45DD-ABDC-A4B0A0DB1928}"/>
              </a:ext>
            </a:extLst>
          </p:cNvPr>
          <p:cNvSpPr/>
          <p:nvPr/>
        </p:nvSpPr>
        <p:spPr>
          <a:xfrm>
            <a:off x="1745361" y="1771015"/>
            <a:ext cx="2133918" cy="3315970"/>
          </a:xfrm>
          <a:prstGeom prst="rect">
            <a:avLst/>
          </a:prstGeom>
        </p:spPr>
        <p:txBody>
          <a:bodyPr vert="wordArtVertRtl"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银烛熏天紫陌长</a:t>
            </a:r>
            <a:endParaRPr lang="en-US" altLang="zh-CN" sz="2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3800"/>
              </a:lnSpc>
            </a:pP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禁城春色晓苍苍</a:t>
            </a:r>
          </a:p>
          <a:p>
            <a:pPr algn="ctr">
              <a:lnSpc>
                <a:spcPts val="3800"/>
              </a:lnSpc>
            </a:pP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千条弱柳垂青琐</a:t>
            </a:r>
            <a:endParaRPr lang="en-US" altLang="zh-CN" sz="2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3800"/>
              </a:lnSpc>
            </a:pP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百啭流莺绕建章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3AA9650-22DE-4B23-9151-5B3CD28A08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26" y="2990007"/>
            <a:ext cx="872728" cy="87798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41BB12A-B7B1-4006-AE4F-384FA8A5C1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270" y="2990007"/>
            <a:ext cx="872728" cy="8779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195" y="658146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行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业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3058999"/>
      </p:ext>
    </p:extLst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CB14EDC-4F9E-4D61-AD2B-FFCC6D4886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407965B8-6A5F-4EAA-87C6-22D4B45176F1}"/>
              </a:ext>
            </a:extLst>
          </p:cNvPr>
          <p:cNvSpPr/>
          <p:nvPr/>
        </p:nvSpPr>
        <p:spPr>
          <a:xfrm>
            <a:off x="0" y="5156791"/>
            <a:ext cx="12192000" cy="1701209"/>
          </a:xfrm>
          <a:prstGeom prst="rect">
            <a:avLst/>
          </a:prstGeom>
          <a:solidFill>
            <a:srgbClr val="CA4E4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FF90AB4-FD4C-422D-926A-5236D7130A80}"/>
              </a:ext>
            </a:extLst>
          </p:cNvPr>
          <p:cNvSpPr/>
          <p:nvPr/>
        </p:nvSpPr>
        <p:spPr>
          <a:xfrm>
            <a:off x="3047999" y="5493119"/>
            <a:ext cx="6096000" cy="10669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800"/>
              </a:lnSpc>
            </a:pPr>
            <a:r>
              <a:rPr lang="zh-CN" altLang="en-US" sz="2800" spc="300" dirty="0">
                <a:solidFill>
                  <a:schemeClr val="bg1"/>
                </a:solidFill>
                <a:cs typeface="+mn-ea"/>
                <a:sym typeface="+mn-lt"/>
              </a:rPr>
              <a:t>剑佩声随玉墀步，衣冠身惹御炉香</a:t>
            </a:r>
          </a:p>
          <a:p>
            <a:pPr algn="ctr">
              <a:lnSpc>
                <a:spcPts val="3800"/>
              </a:lnSpc>
            </a:pPr>
            <a:r>
              <a:rPr lang="zh-CN" altLang="en-US" sz="2800" spc="300" dirty="0">
                <a:solidFill>
                  <a:schemeClr val="bg1"/>
                </a:solidFill>
                <a:cs typeface="+mn-ea"/>
                <a:sym typeface="+mn-lt"/>
              </a:rPr>
              <a:t>共沐恩波凤池上，朝朝染翰侍君王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66B18A0-DA8C-4B6F-B643-3DDF740082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454" y="5633976"/>
            <a:ext cx="742363" cy="7468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551BB7F-0B26-4E69-859B-597735BBF2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183" y="5633975"/>
            <a:ext cx="742363" cy="7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2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43FD8BAD-06B5-4E9A-949E-CE1D0F98C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43" y="1724723"/>
            <a:ext cx="11741914" cy="5133277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89F3C743-CE64-426E-A748-234B3F893B51}"/>
              </a:ext>
            </a:extLst>
          </p:cNvPr>
          <p:cNvGrpSpPr/>
          <p:nvPr/>
        </p:nvGrpSpPr>
        <p:grpSpPr>
          <a:xfrm>
            <a:off x="2810538" y="442736"/>
            <a:ext cx="6570923" cy="913070"/>
            <a:chOff x="2810538" y="442736"/>
            <a:chExt cx="6570923" cy="913070"/>
          </a:xfrm>
        </p:grpSpPr>
        <p:sp>
          <p:nvSpPr>
            <p:cNvPr id="27" name="Rectangle 2">
              <a:extLst>
                <a:ext uri="{FF2B5EF4-FFF2-40B4-BE49-F238E27FC236}">
                  <a16:creationId xmlns="" xmlns:a16="http://schemas.microsoft.com/office/drawing/2014/main" id="{799B54A5-0858-4AE3-BEE4-3B59F3627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5707" y="442736"/>
              <a:ext cx="5220586" cy="9130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zh-CN" altLang="zh-CN" sz="22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银烛熏天紫陌长，禁城春色晓苍苍</a:t>
              </a:r>
              <a:br>
                <a:rPr lang="zh-CN" altLang="zh-CN" sz="22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zh-CN" sz="22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千条弱柳垂青琐，百啭流莺绕建章 </a:t>
              </a:r>
            </a:p>
          </p:txBody>
        </p:sp>
        <p:pic>
          <p:nvPicPr>
            <p:cNvPr id="28" name="图片 27">
              <a:extLst>
                <a:ext uri="{FF2B5EF4-FFF2-40B4-BE49-F238E27FC236}">
                  <a16:creationId xmlns="" xmlns:a16="http://schemas.microsoft.com/office/drawing/2014/main" id="{7626A0AA-B977-43F5-AAFD-4C69E90CC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655091" y="684692"/>
              <a:ext cx="740052" cy="429157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8C73251A-93B5-4ADA-9135-C90CEE69C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8796857" y="684691"/>
              <a:ext cx="740052" cy="429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0219568"/>
      </p:ext>
    </p:extLst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4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CEC7BB8-30E2-409A-89A9-34C69E90C7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36419" y="896818"/>
            <a:ext cx="3455581" cy="5961182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2BFDCAA1-A654-4843-8AD9-998857ED8C3A}"/>
              </a:ext>
            </a:extLst>
          </p:cNvPr>
          <p:cNvCxnSpPr/>
          <p:nvPr/>
        </p:nvCxnSpPr>
        <p:spPr>
          <a:xfrm>
            <a:off x="0" y="3258876"/>
            <a:ext cx="5996763" cy="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FACAF86D-D786-46F9-A38B-FFF8E34C0DDC}"/>
              </a:ext>
            </a:extLst>
          </p:cNvPr>
          <p:cNvSpPr txBox="1"/>
          <p:nvPr/>
        </p:nvSpPr>
        <p:spPr>
          <a:xfrm>
            <a:off x="2525792" y="3398940"/>
            <a:ext cx="35702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8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第二篇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C9E2AB1-477C-4CFD-BF46-D8F34C68ABE9}"/>
              </a:ext>
            </a:extLst>
          </p:cNvPr>
          <p:cNvSpPr txBox="1"/>
          <p:nvPr/>
        </p:nvSpPr>
        <p:spPr>
          <a:xfrm>
            <a:off x="3590186" y="2360674"/>
            <a:ext cx="2505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400" b="1" dirty="0">
                <a:ln w="127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38100">
                    <a:schemeClr val="bg1">
                      <a:lumMod val="95000"/>
                      <a:alpha val="40000"/>
                    </a:schemeClr>
                  </a:glow>
                </a:effectLst>
                <a:cs typeface="+mn-ea"/>
                <a:sym typeface="+mn-lt"/>
              </a:rPr>
              <a:t>故宫印象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36EE29D-E616-4E00-855E-66F177D48A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823" y="2352235"/>
            <a:ext cx="742363" cy="7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65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 invX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AFD3895-D5B6-4A9D-BB0D-0443109CB35A}"/>
              </a:ext>
            </a:extLst>
          </p:cNvPr>
          <p:cNvSpPr/>
          <p:nvPr/>
        </p:nvSpPr>
        <p:spPr>
          <a:xfrm>
            <a:off x="0" y="653903"/>
            <a:ext cx="12192000" cy="5550195"/>
          </a:xfrm>
          <a:prstGeom prst="rect">
            <a:avLst/>
          </a:prstGeom>
          <a:solidFill>
            <a:srgbClr val="CA4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8BA59F8-E271-4BD9-B5E0-A165773C0F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3251" y="1312825"/>
            <a:ext cx="4232349" cy="4232349"/>
          </a:xfrm>
          <a:prstGeom prst="ellipse">
            <a:avLst/>
          </a:prstGeom>
          <a:ln w="63500">
            <a:solidFill>
              <a:schemeClr val="bg1"/>
            </a:solidFill>
          </a:ln>
        </p:spPr>
      </p:pic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4B4A8125-152D-4167-A189-ED07FBAC5DDA}"/>
              </a:ext>
            </a:extLst>
          </p:cNvPr>
          <p:cNvCxnSpPr/>
          <p:nvPr/>
        </p:nvCxnSpPr>
        <p:spPr>
          <a:xfrm>
            <a:off x="0" y="318978"/>
            <a:ext cx="12192000" cy="0"/>
          </a:xfrm>
          <a:prstGeom prst="line">
            <a:avLst/>
          </a:prstGeom>
          <a:ln w="63500">
            <a:solidFill>
              <a:srgbClr val="CA4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48FE7B8D-0C62-44C9-9422-E155F81A048E}"/>
              </a:ext>
            </a:extLst>
          </p:cNvPr>
          <p:cNvCxnSpPr/>
          <p:nvPr/>
        </p:nvCxnSpPr>
        <p:spPr>
          <a:xfrm>
            <a:off x="0" y="6539022"/>
            <a:ext cx="12192000" cy="0"/>
          </a:xfrm>
          <a:prstGeom prst="line">
            <a:avLst/>
          </a:prstGeom>
          <a:ln w="63500">
            <a:solidFill>
              <a:srgbClr val="CA4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A470E7C0-5066-40E6-A994-41806ED59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425" y="1932318"/>
            <a:ext cx="2133918" cy="299336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wordArtVertRtl"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zh-CN" altLang="zh-CN" sz="2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日色才临仙掌动</a:t>
            </a:r>
            <a:endParaRPr lang="en-US" altLang="zh-CN" sz="22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3800"/>
              </a:lnSpc>
            </a:pPr>
            <a:r>
              <a:rPr lang="zh-CN" altLang="zh-CN" sz="2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香烟欲傍衮龙浮</a:t>
            </a:r>
            <a:br>
              <a:rPr lang="zh-CN" altLang="zh-CN" sz="2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</a:br>
            <a:r>
              <a:rPr lang="zh-CN" altLang="zh-CN" sz="2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朝罢须裁五色诏</a:t>
            </a:r>
            <a:endParaRPr lang="en-US" altLang="zh-CN" sz="22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3800"/>
              </a:lnSpc>
            </a:pPr>
            <a:r>
              <a:rPr lang="zh-CN" altLang="zh-CN" sz="2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佩声归向凤池头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C666D3C-6D51-4552-B738-CB3F4869F5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68" y="3055580"/>
            <a:ext cx="742363" cy="7468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FFB6C58-CCCD-4C6E-8A01-FB7985720A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327" y="3055580"/>
            <a:ext cx="742363" cy="7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5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1F1E58C9-6E90-4127-8AE6-D2D91EE5DAD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G:\第十四批\606405"/>
  <p:tag name="ISPRING_PRESENTATION_TITLE" val="5a7e72f1d2aba"/>
  <p:tag name="ISPRING_FIRST_PUBLISH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0yttvzf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418</Words>
  <Application>Microsoft Office PowerPoint</Application>
  <PresentationFormat>宽屏</PresentationFormat>
  <Paragraphs>91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Meiryo</vt:lpstr>
      <vt:lpstr>等线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130</cp:revision>
  <dcterms:created xsi:type="dcterms:W3CDTF">2018-02-10T00:38:19Z</dcterms:created>
  <dcterms:modified xsi:type="dcterms:W3CDTF">2023-01-03T00:45:53Z</dcterms:modified>
</cp:coreProperties>
</file>