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8" r:id="rId1"/>
    <p:sldMasterId id="2147484144" r:id="rId2"/>
    <p:sldMasterId id="2147484148" r:id="rId3"/>
  </p:sldMasterIdLst>
  <p:notesMasterIdLst>
    <p:notesMasterId r:id="rId32"/>
  </p:notesMasterIdLst>
  <p:handoutMasterIdLst>
    <p:handoutMasterId r:id="rId33"/>
  </p:handoutMasterIdLst>
  <p:sldIdLst>
    <p:sldId id="12498" r:id="rId4"/>
    <p:sldId id="12481" r:id="rId5"/>
    <p:sldId id="12455" r:id="rId6"/>
    <p:sldId id="12459" r:id="rId7"/>
    <p:sldId id="12463" r:id="rId8"/>
    <p:sldId id="12485" r:id="rId9"/>
    <p:sldId id="12495" r:id="rId10"/>
    <p:sldId id="12496" r:id="rId11"/>
    <p:sldId id="12482" r:id="rId12"/>
    <p:sldId id="12460" r:id="rId13"/>
    <p:sldId id="12464" r:id="rId14"/>
    <p:sldId id="12487" r:id="rId15"/>
    <p:sldId id="12488" r:id="rId16"/>
    <p:sldId id="12492" r:id="rId17"/>
    <p:sldId id="12483" r:id="rId18"/>
    <p:sldId id="12461" r:id="rId19"/>
    <p:sldId id="12466" r:id="rId20"/>
    <p:sldId id="12493" r:id="rId21"/>
    <p:sldId id="12494" r:id="rId22"/>
    <p:sldId id="12486" r:id="rId23"/>
    <p:sldId id="12484" r:id="rId24"/>
    <p:sldId id="12462" r:id="rId25"/>
    <p:sldId id="12489" r:id="rId26"/>
    <p:sldId id="12490" r:id="rId27"/>
    <p:sldId id="12491" r:id="rId28"/>
    <p:sldId id="12497" r:id="rId29"/>
    <p:sldId id="12480" r:id="rId30"/>
    <p:sldId id="12499" r:id="rId31"/>
  </p:sldIdLst>
  <p:sldSz cx="12858750" cy="7232650"/>
  <p:notesSz cx="6858000" cy="9144000"/>
  <p:custDataLst>
    <p:tags r:id="rId3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AD1B5"/>
    <a:srgbClr val="F392A9"/>
    <a:srgbClr val="285301"/>
    <a:srgbClr val="C00000"/>
    <a:srgbClr val="A5A5A5"/>
    <a:srgbClr val="EF4C6D"/>
    <a:srgbClr val="6C5F57"/>
    <a:srgbClr val="5CBA46"/>
    <a:srgbClr val="0E4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7" autoAdjust="0"/>
    <p:restoredTop sz="95352" autoAdjust="0"/>
  </p:normalViewPr>
  <p:slideViewPr>
    <p:cSldViewPr>
      <p:cViewPr varScale="1">
        <p:scale>
          <a:sx n="102" d="100"/>
          <a:sy n="102" d="100"/>
        </p:scale>
        <p:origin x="714" y="108"/>
      </p:cViewPr>
      <p:guideLst>
        <p:guide orient="horz" pos="328"/>
        <p:guide pos="4050"/>
        <p:guide pos="557"/>
        <p:guide orient="horz" pos="4183"/>
        <p:guide pos="7497"/>
        <p:guide pos="6908"/>
      </p:guideLst>
    </p:cSldViewPr>
  </p:slideViewPr>
  <p:outlineViewPr>
    <p:cViewPr>
      <p:scale>
        <a:sx n="100" d="100"/>
        <a:sy n="100" d="100"/>
      </p:scale>
      <p:origin x="0" y="-14382"/>
    </p:cViewPr>
  </p:outlineViewPr>
  <p:notesTextViewPr>
    <p:cViewPr>
      <p:scale>
        <a:sx n="1" d="1"/>
        <a:sy n="1" d="1"/>
      </p:scale>
      <p:origin x="0" y="0"/>
    </p:cViewPr>
  </p:notesTextViewPr>
  <p:sorterViewPr>
    <p:cViewPr>
      <p:scale>
        <a:sx n="25" d="100"/>
        <a:sy n="25"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印品黑体" panose="00000500000000000000"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latin typeface="印品黑体" panose="00000500000000000000" pitchFamily="2" charset="-122"/>
              </a:rPr>
              <a:t>2023/1/3</a:t>
            </a:fld>
            <a:endParaRPr lang="zh-CN" altLang="en-US">
              <a:latin typeface="印品黑体" panose="00000500000000000000"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印品黑体" panose="00000500000000000000"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latin typeface="印品黑体" panose="00000500000000000000" pitchFamily="2" charset="-122"/>
              </a:rPr>
              <a:t>‹#›</a:t>
            </a:fld>
            <a:endParaRPr lang="zh-CN" altLang="en-US">
              <a:latin typeface="印品黑体" panose="00000500000000000000" pitchFamily="2" charset="-122"/>
            </a:endParaRPr>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印品黑体" panose="00000500000000000000"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印品黑体" panose="00000500000000000000" pitchFamily="2" charset="-122"/>
              </a:defRPr>
            </a:lvl1pPr>
          </a:lstStyle>
          <a:p>
            <a:pPr>
              <a:defRPr/>
            </a:pPr>
            <a:fld id="{06024D97-E667-405D-B634-E583E2108D71}" type="datetimeFigureOut">
              <a:rPr lang="zh-CN" altLang="en-US" smtClean="0"/>
              <a:pPr>
                <a:defRPr/>
              </a:pPr>
              <a:t>2023/1/3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印品黑体" panose="00000500000000000000" pitchFamily="2" charset="-122"/>
              </a:defRPr>
            </a:lvl1pPr>
          </a:lstStyle>
          <a:p>
            <a:fld id="{418F03C3-53C1-4F10-8DAF-D1F318E96C6E}" type="slidenum">
              <a:rPr lang="zh-CN" altLang="en-US" smtClean="0"/>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1pPr>
    <a:lvl2pPr marL="4556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2pPr>
    <a:lvl3pPr marL="9128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3pPr>
    <a:lvl4pPr marL="13700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4pPr>
    <a:lvl5pPr marL="18272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22801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143322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29878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77294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2820610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2161673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https://www.ypppt.com/</a:t>
            </a: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印品黑体" panose="00000500000000000000" pitchFamily="2" charset="-122"/>
                <a:ea typeface="宋体" panose="02010600030101010101" pitchFamily="2" charset="-122"/>
              </a:rPr>
              <a:pPr fontAlgn="base">
                <a:spcBef>
                  <a:spcPct val="0"/>
                </a:spcBef>
                <a:spcAft>
                  <a:spcPct val="0"/>
                </a:spcAft>
              </a:pPr>
              <a:t>15</a:t>
            </a:fld>
            <a:endParaRPr lang="zh-CN" altLang="en-US">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272332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2440695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524564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3654165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402050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extLst>
      <p:ext uri="{BB962C8B-B14F-4D97-AF65-F5344CB8AC3E}">
        <p14:creationId xmlns:p14="http://schemas.microsoft.com/office/powerpoint/2010/main" val="2266514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3813909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印品黑体" panose="00000500000000000000" pitchFamily="2" charset="-122"/>
                <a:ea typeface="宋体" panose="02010600030101010101" pitchFamily="2" charset="-122"/>
              </a:rPr>
              <a:pPr fontAlgn="base">
                <a:spcBef>
                  <a:spcPct val="0"/>
                </a:spcBef>
                <a:spcAft>
                  <a:spcPct val="0"/>
                </a:spcAft>
              </a:pPr>
              <a:t>21</a:t>
            </a:fld>
            <a:endParaRPr lang="zh-CN" altLang="en-US">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1923648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2893314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857296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2203777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2413692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val="4124466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781906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6921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印品黑体" panose="00000500000000000000" pitchFamily="2" charset="-122"/>
                <a:ea typeface="宋体" panose="02010600030101010101" pitchFamily="2" charset="-122"/>
              </a:rPr>
              <a:pPr fontAlgn="base">
                <a:spcBef>
                  <a:spcPct val="0"/>
                </a:spcBef>
                <a:spcAft>
                  <a:spcPct val="0"/>
                </a:spcAft>
              </a:pPr>
              <a:t>3</a:t>
            </a:fld>
            <a:endParaRPr lang="zh-CN" altLang="en-US">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289236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239671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91870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361857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756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327031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47A1C12C-4E7E-4E0C-904D-0A22477A7D0B}" type="slidenum">
              <a:rPr lang="zh-CN" altLang="en-US" smtClean="0">
                <a:latin typeface="印品黑体" panose="00000500000000000000" pitchFamily="2" charset="-122"/>
                <a:ea typeface="宋体" panose="02010600030101010101" pitchFamily="2" charset="-122"/>
              </a:rPr>
              <a:pPr fontAlgn="base">
                <a:spcBef>
                  <a:spcPct val="0"/>
                </a:spcBef>
                <a:spcAft>
                  <a:spcPct val="0"/>
                </a:spcAft>
              </a:pPr>
              <a:t>9</a:t>
            </a:fld>
            <a:endParaRPr lang="zh-CN" altLang="en-US">
              <a:latin typeface="印品黑体" panose="00000500000000000000" pitchFamily="2" charset="-122"/>
              <a:ea typeface="宋体" panose="02010600030101010101" pitchFamily="2" charset="-122"/>
            </a:endParaRPr>
          </a:p>
        </p:txBody>
      </p:sp>
    </p:spTree>
    <p:extLst>
      <p:ext uri="{BB962C8B-B14F-4D97-AF65-F5344CB8AC3E}">
        <p14:creationId xmlns:p14="http://schemas.microsoft.com/office/powerpoint/2010/main" val="93855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160007"/>
      </p:ext>
    </p:extLst>
  </p:cSld>
  <p:clrMapOvr>
    <a:masterClrMapping/>
  </p:clrMapOvr>
  <p:transition spd="slow"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1429219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83816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4237233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212041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4217807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3680268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3291098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577006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
        <p:nvSpPr>
          <p:cNvPr id="7" name="TextBox 6"/>
          <p:cNvSpPr txBox="1"/>
          <p:nvPr userDrawn="1"/>
        </p:nvSpPr>
        <p:spPr>
          <a:xfrm>
            <a:off x="812751" y="7101257"/>
            <a:ext cx="1440159" cy="118430"/>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1297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75448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Normal Center">
    <p:spTree>
      <p:nvGrpSpPr>
        <p:cNvPr id="1" name=""/>
        <p:cNvGrpSpPr/>
        <p:nvPr/>
      </p:nvGrpSpPr>
      <p:grpSpPr>
        <a:xfrm>
          <a:off x="0" y="0"/>
          <a:ext cx="0" cy="0"/>
          <a:chOff x="0" y="0"/>
          <a:chExt cx="0" cy="0"/>
        </a:xfrm>
      </p:grpSpPr>
      <p:sp>
        <p:nvSpPr>
          <p:cNvPr id="4" name="Title 1"/>
          <p:cNvSpPr>
            <a:spLocks noGrp="1"/>
          </p:cNvSpPr>
          <p:nvPr>
            <p:ph type="title"/>
          </p:nvPr>
        </p:nvSpPr>
        <p:spPr>
          <a:xfrm>
            <a:off x="496183" y="483098"/>
            <a:ext cx="11978204" cy="593258"/>
          </a:xfrm>
        </p:spPr>
        <p:txBody>
          <a:bodyPr>
            <a:normAutofit/>
          </a:bodyPr>
          <a:lstStyle>
            <a:lvl1pPr algn="l">
              <a:defRPr sz="3375">
                <a:solidFill>
                  <a:schemeClr val="tx1"/>
                </a:solidFill>
                <a:latin typeface="印品黑体" panose="00000500000000000000" pitchFamily="2" charset="-122"/>
              </a:defRPr>
            </a:lvl1pPr>
          </a:lstStyle>
          <a:p>
            <a:r>
              <a:rPr lang="en-US"/>
              <a:t>Click to edit Master title style</a:t>
            </a:r>
            <a:endParaRPr lang="id-ID"/>
          </a:p>
        </p:txBody>
      </p:sp>
      <p:sp>
        <p:nvSpPr>
          <p:cNvPr id="5" name="Text Placeholder 7"/>
          <p:cNvSpPr>
            <a:spLocks noGrp="1"/>
          </p:cNvSpPr>
          <p:nvPr>
            <p:ph type="body" sz="quarter" idx="10"/>
          </p:nvPr>
        </p:nvSpPr>
        <p:spPr>
          <a:xfrm>
            <a:off x="496183" y="979690"/>
            <a:ext cx="11978204" cy="460776"/>
          </a:xfrm>
        </p:spPr>
        <p:txBody>
          <a:bodyPr>
            <a:normAutofit/>
          </a:bodyPr>
          <a:lstStyle>
            <a:lvl1pPr marL="0" indent="0" algn="l">
              <a:buNone/>
              <a:defRPr sz="1687">
                <a:solidFill>
                  <a:schemeClr val="tx1">
                    <a:lumMod val="50000"/>
                    <a:lumOff val="50000"/>
                  </a:schemeClr>
                </a:solidFill>
                <a:latin typeface="印品黑体" panose="00000500000000000000" pitchFamily="2" charset="-122"/>
              </a:defRPr>
            </a:lvl1pPr>
          </a:lstStyle>
          <a:p>
            <a:pPr lvl="0"/>
            <a:r>
              <a:rPr lang="en-US"/>
              <a:t>Click to edit Master text styles</a:t>
            </a:r>
          </a:p>
        </p:txBody>
      </p:sp>
    </p:spTree>
    <p:extLst>
      <p:ext uri="{BB962C8B-B14F-4D97-AF65-F5344CB8AC3E}">
        <p14:creationId xmlns:p14="http://schemas.microsoft.com/office/powerpoint/2010/main" val="309380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285077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42938" y="289641"/>
            <a:ext cx="11572875" cy="1205442"/>
          </a:xfrm>
          <a:prstGeom prst="rect">
            <a:avLst/>
          </a:prstGeom>
        </p:spPr>
        <p:txBody>
          <a:bodyPr lIns="114803" tIns="57401" rIns="114803" bIns="5740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42938" y="1687619"/>
            <a:ext cx="11572875" cy="4773215"/>
          </a:xfrm>
          <a:prstGeom prst="rect">
            <a:avLst/>
          </a:prstGeom>
        </p:spPr>
        <p:txBody>
          <a:bodyPr vert="eaVert" lIns="114803" tIns="57401" rIns="114803" bIns="5740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42938" y="6703595"/>
            <a:ext cx="3000375" cy="385072"/>
          </a:xfrm>
          <a:prstGeom prst="rect">
            <a:avLst/>
          </a:prstGeom>
        </p:spPr>
        <p:txBody>
          <a:bodyPr lIns="114803" tIns="57401" rIns="114803" bIns="57401"/>
          <a:lstStyle/>
          <a:p>
            <a:pPr defTabSz="1148029" fontAlgn="auto">
              <a:spcBef>
                <a:spcPts val="0"/>
              </a:spcBef>
              <a:spcAft>
                <a:spcPts val="0"/>
              </a:spcAft>
            </a:pPr>
            <a:fld id="{2E3AAC11-D570-4EA9-AFC0-30FB72BA45EB}" type="datetimeFigureOut">
              <a:rPr lang="zh-CN" altLang="en-US" sz="2300" smtClean="0">
                <a:solidFill>
                  <a:prstClr val="black"/>
                </a:solidFill>
                <a:latin typeface="Calibri"/>
                <a:ea typeface="宋体"/>
              </a:rPr>
              <a:pPr defTabSz="1148029" fontAlgn="auto">
                <a:spcBef>
                  <a:spcPts val="0"/>
                </a:spcBef>
                <a:spcAft>
                  <a:spcPts val="0"/>
                </a:spcAft>
              </a:pPr>
              <a:t>2023/1/3</a:t>
            </a:fld>
            <a:endParaRPr lang="zh-CN" altLang="en-US" sz="2300">
              <a:solidFill>
                <a:prstClr val="black"/>
              </a:solidFill>
              <a:latin typeface="Calibri"/>
              <a:ea typeface="宋体"/>
            </a:endParaRPr>
          </a:p>
        </p:txBody>
      </p:sp>
      <p:sp>
        <p:nvSpPr>
          <p:cNvPr id="5" name="页脚占位符 4"/>
          <p:cNvSpPr>
            <a:spLocks noGrp="1"/>
          </p:cNvSpPr>
          <p:nvPr>
            <p:ph type="ftr" sz="quarter" idx="11"/>
          </p:nvPr>
        </p:nvSpPr>
        <p:spPr>
          <a:xfrm>
            <a:off x="4393406" y="6703595"/>
            <a:ext cx="4071938" cy="385072"/>
          </a:xfrm>
          <a:prstGeom prst="rect">
            <a:avLst/>
          </a:prstGeom>
        </p:spPr>
        <p:txBody>
          <a:bodyPr lIns="114803" tIns="57401" rIns="114803" bIns="57401"/>
          <a:lstStyle/>
          <a:p>
            <a:pPr defTabSz="1148029" fontAlgn="auto">
              <a:spcBef>
                <a:spcPts val="0"/>
              </a:spcBef>
              <a:spcAft>
                <a:spcPts val="0"/>
              </a:spcAft>
            </a:pPr>
            <a:endParaRPr lang="zh-CN" altLang="en-US" sz="2300">
              <a:solidFill>
                <a:prstClr val="black"/>
              </a:solidFill>
              <a:latin typeface="Calibri"/>
              <a:ea typeface="宋体"/>
            </a:endParaRPr>
          </a:p>
        </p:txBody>
      </p:sp>
      <p:sp>
        <p:nvSpPr>
          <p:cNvPr id="6" name="灯片编号占位符 5"/>
          <p:cNvSpPr>
            <a:spLocks noGrp="1"/>
          </p:cNvSpPr>
          <p:nvPr>
            <p:ph type="sldNum" sz="quarter" idx="12"/>
          </p:nvPr>
        </p:nvSpPr>
        <p:spPr>
          <a:xfrm>
            <a:off x="9215438" y="6703595"/>
            <a:ext cx="3000375" cy="385072"/>
          </a:xfrm>
          <a:prstGeom prst="rect">
            <a:avLst/>
          </a:prstGeom>
        </p:spPr>
        <p:txBody>
          <a:bodyPr lIns="114803" tIns="57401" rIns="114803" bIns="57401"/>
          <a:lstStyle/>
          <a:p>
            <a:pPr defTabSz="1148029" fontAlgn="auto">
              <a:spcBef>
                <a:spcPts val="0"/>
              </a:spcBef>
              <a:spcAft>
                <a:spcPts val="0"/>
              </a:spcAft>
            </a:pPr>
            <a:fld id="{55ECCFAA-F4FB-487C-9F1E-C8836D0C3DC9}" type="slidenum">
              <a:rPr lang="zh-CN" altLang="en-US" sz="2300" smtClean="0">
                <a:solidFill>
                  <a:prstClr val="black"/>
                </a:solidFill>
                <a:latin typeface="Calibri"/>
                <a:ea typeface="宋体"/>
              </a:rPr>
              <a:pPr defTabSz="1148029" fontAlgn="auto">
                <a:spcBef>
                  <a:spcPts val="0"/>
                </a:spcBef>
                <a:spcAft>
                  <a:spcPts val="0"/>
                </a:spcAft>
              </a:pPr>
              <a:t>‹#›</a:t>
            </a:fld>
            <a:endParaRPr lang="zh-CN" altLang="en-US" sz="2300">
              <a:solidFill>
                <a:prstClr val="black"/>
              </a:solidFill>
              <a:latin typeface="Calibri"/>
              <a:ea typeface="宋体"/>
            </a:endParaRPr>
          </a:p>
        </p:txBody>
      </p:sp>
    </p:spTree>
    <p:extLst>
      <p:ext uri="{BB962C8B-B14F-4D97-AF65-F5344CB8AC3E}">
        <p14:creationId xmlns:p14="http://schemas.microsoft.com/office/powerpoint/2010/main" val="741038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22594" y="289642"/>
            <a:ext cx="2893219" cy="6171192"/>
          </a:xfrm>
          <a:prstGeom prst="rect">
            <a:avLst/>
          </a:prstGeom>
        </p:spPr>
        <p:txBody>
          <a:bodyPr vert="eaVert" lIns="114803" tIns="57401" rIns="114803" bIns="5740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42937" y="289642"/>
            <a:ext cx="8465344" cy="6171192"/>
          </a:xfrm>
          <a:prstGeom prst="rect">
            <a:avLst/>
          </a:prstGeom>
        </p:spPr>
        <p:txBody>
          <a:bodyPr vert="eaVert" lIns="114803" tIns="57401" rIns="114803" bIns="5740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42938" y="6703595"/>
            <a:ext cx="3000375" cy="385072"/>
          </a:xfrm>
          <a:prstGeom prst="rect">
            <a:avLst/>
          </a:prstGeom>
        </p:spPr>
        <p:txBody>
          <a:bodyPr lIns="114803" tIns="57401" rIns="114803" bIns="57401"/>
          <a:lstStyle/>
          <a:p>
            <a:pPr defTabSz="1148029" fontAlgn="auto">
              <a:spcBef>
                <a:spcPts val="0"/>
              </a:spcBef>
              <a:spcAft>
                <a:spcPts val="0"/>
              </a:spcAft>
            </a:pPr>
            <a:fld id="{2E3AAC11-D570-4EA9-AFC0-30FB72BA45EB}" type="datetimeFigureOut">
              <a:rPr lang="zh-CN" altLang="en-US" sz="2300" smtClean="0">
                <a:solidFill>
                  <a:prstClr val="black"/>
                </a:solidFill>
                <a:latin typeface="Calibri"/>
                <a:ea typeface="宋体"/>
              </a:rPr>
              <a:pPr defTabSz="1148029" fontAlgn="auto">
                <a:spcBef>
                  <a:spcPts val="0"/>
                </a:spcBef>
                <a:spcAft>
                  <a:spcPts val="0"/>
                </a:spcAft>
              </a:pPr>
              <a:t>2023/1/3</a:t>
            </a:fld>
            <a:endParaRPr lang="zh-CN" altLang="en-US" sz="2300">
              <a:solidFill>
                <a:prstClr val="black"/>
              </a:solidFill>
              <a:latin typeface="Calibri"/>
              <a:ea typeface="宋体"/>
            </a:endParaRPr>
          </a:p>
        </p:txBody>
      </p:sp>
      <p:sp>
        <p:nvSpPr>
          <p:cNvPr id="5" name="页脚占位符 4"/>
          <p:cNvSpPr>
            <a:spLocks noGrp="1"/>
          </p:cNvSpPr>
          <p:nvPr>
            <p:ph type="ftr" sz="quarter" idx="11"/>
          </p:nvPr>
        </p:nvSpPr>
        <p:spPr>
          <a:xfrm>
            <a:off x="4393406" y="6703595"/>
            <a:ext cx="4071938" cy="385072"/>
          </a:xfrm>
          <a:prstGeom prst="rect">
            <a:avLst/>
          </a:prstGeom>
        </p:spPr>
        <p:txBody>
          <a:bodyPr lIns="114803" tIns="57401" rIns="114803" bIns="57401"/>
          <a:lstStyle/>
          <a:p>
            <a:pPr defTabSz="1148029" fontAlgn="auto">
              <a:spcBef>
                <a:spcPts val="0"/>
              </a:spcBef>
              <a:spcAft>
                <a:spcPts val="0"/>
              </a:spcAft>
            </a:pPr>
            <a:endParaRPr lang="zh-CN" altLang="en-US" sz="2300">
              <a:solidFill>
                <a:prstClr val="black"/>
              </a:solidFill>
              <a:latin typeface="Calibri"/>
              <a:ea typeface="宋体"/>
            </a:endParaRPr>
          </a:p>
        </p:txBody>
      </p:sp>
      <p:sp>
        <p:nvSpPr>
          <p:cNvPr id="6" name="灯片编号占位符 5"/>
          <p:cNvSpPr>
            <a:spLocks noGrp="1"/>
          </p:cNvSpPr>
          <p:nvPr>
            <p:ph type="sldNum" sz="quarter" idx="12"/>
          </p:nvPr>
        </p:nvSpPr>
        <p:spPr>
          <a:xfrm>
            <a:off x="9215438" y="6703595"/>
            <a:ext cx="3000375" cy="385072"/>
          </a:xfrm>
          <a:prstGeom prst="rect">
            <a:avLst/>
          </a:prstGeom>
        </p:spPr>
        <p:txBody>
          <a:bodyPr lIns="114803" tIns="57401" rIns="114803" bIns="57401"/>
          <a:lstStyle/>
          <a:p>
            <a:pPr defTabSz="1148029" fontAlgn="auto">
              <a:spcBef>
                <a:spcPts val="0"/>
              </a:spcBef>
              <a:spcAft>
                <a:spcPts val="0"/>
              </a:spcAft>
            </a:pPr>
            <a:fld id="{55ECCFAA-F4FB-487C-9F1E-C8836D0C3DC9}" type="slidenum">
              <a:rPr lang="zh-CN" altLang="en-US" sz="2300" smtClean="0">
                <a:solidFill>
                  <a:prstClr val="black"/>
                </a:solidFill>
                <a:latin typeface="Calibri"/>
                <a:ea typeface="宋体"/>
              </a:rPr>
              <a:pPr defTabSz="1148029" fontAlgn="auto">
                <a:spcBef>
                  <a:spcPts val="0"/>
                </a:spcBef>
                <a:spcAft>
                  <a:spcPts val="0"/>
                </a:spcAft>
              </a:pPr>
              <a:t>‹#›</a:t>
            </a:fld>
            <a:endParaRPr lang="zh-CN" altLang="en-US" sz="2300">
              <a:solidFill>
                <a:prstClr val="black"/>
              </a:solidFill>
              <a:latin typeface="Calibri"/>
              <a:ea typeface="宋体"/>
            </a:endParaRPr>
          </a:p>
        </p:txBody>
      </p:sp>
    </p:spTree>
    <p:extLst>
      <p:ext uri="{BB962C8B-B14F-4D97-AF65-F5344CB8AC3E}">
        <p14:creationId xmlns:p14="http://schemas.microsoft.com/office/powerpoint/2010/main" val="1729655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362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1425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569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6454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8415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85714" y="385072"/>
            <a:ext cx="11090672" cy="1397978"/>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8642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8377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D9A3FB-949F-4B3A-BDC9-400100DD86E9}" type="datetimeFigureOut">
              <a:rPr lang="zh-CN" altLang="en-US" smtClean="0"/>
              <a:t>2023/1/3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035824-65D5-478C-9E42-BB7BDE2C2B43}" type="slidenum">
              <a:rPr lang="zh-CN" altLang="en-US" smtClean="0"/>
              <a:t>‹#›</a:t>
            </a:fld>
            <a:endParaRPr lang="zh-CN" altLang="en-US"/>
          </a:p>
        </p:txBody>
      </p:sp>
    </p:spTree>
    <p:extLst>
      <p:ext uri="{BB962C8B-B14F-4D97-AF65-F5344CB8AC3E}">
        <p14:creationId xmlns:p14="http://schemas.microsoft.com/office/powerpoint/2010/main" val="1790626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8321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3688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210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3667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121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a:prstGeom prst="rect">
            <a:avLst/>
          </a:prstGeom>
        </p:spPr>
        <p:txBody>
          <a:bodyPr/>
          <a:lstStyle>
            <a:lvl1pPr marL="0" indent="0" algn="ctr">
              <a:buNone/>
              <a:defRPr>
                <a:solidFill>
                  <a:schemeClr val="tx1">
                    <a:tint val="75000"/>
                  </a:schemeClr>
                </a:solidFill>
              </a:defRPr>
            </a:lvl1pPr>
            <a:lvl2pPr marL="642656" indent="0" algn="ctr">
              <a:buNone/>
              <a:defRPr>
                <a:solidFill>
                  <a:schemeClr val="tx1">
                    <a:tint val="75000"/>
                  </a:schemeClr>
                </a:solidFill>
              </a:defRPr>
            </a:lvl2pPr>
            <a:lvl3pPr marL="1285309" indent="0" algn="ctr">
              <a:buNone/>
              <a:defRPr>
                <a:solidFill>
                  <a:schemeClr val="tx1">
                    <a:tint val="75000"/>
                  </a:schemeClr>
                </a:solidFill>
              </a:defRPr>
            </a:lvl3pPr>
            <a:lvl4pPr marL="1927964" indent="0" algn="ctr">
              <a:buNone/>
              <a:defRPr>
                <a:solidFill>
                  <a:schemeClr val="tx1">
                    <a:tint val="75000"/>
                  </a:schemeClr>
                </a:solidFill>
              </a:defRPr>
            </a:lvl4pPr>
            <a:lvl5pPr marL="2570621" indent="0" algn="ctr">
              <a:buNone/>
              <a:defRPr>
                <a:solidFill>
                  <a:schemeClr val="tx1">
                    <a:tint val="75000"/>
                  </a:schemeClr>
                </a:solidFill>
              </a:defRPr>
            </a:lvl5pPr>
            <a:lvl6pPr marL="3213275" indent="0" algn="ctr">
              <a:buNone/>
              <a:defRPr>
                <a:solidFill>
                  <a:schemeClr val="tx1">
                    <a:tint val="75000"/>
                  </a:schemeClr>
                </a:solidFill>
              </a:defRPr>
            </a:lvl6pPr>
            <a:lvl7pPr marL="3855930" indent="0" algn="ctr">
              <a:buNone/>
              <a:defRPr>
                <a:solidFill>
                  <a:schemeClr val="tx1">
                    <a:tint val="75000"/>
                  </a:schemeClr>
                </a:solidFill>
              </a:defRPr>
            </a:lvl7pPr>
            <a:lvl8pPr marL="4498585" indent="0" algn="ctr">
              <a:buNone/>
              <a:defRPr>
                <a:solidFill>
                  <a:schemeClr val="tx1">
                    <a:tint val="75000"/>
                  </a:schemeClr>
                </a:solidFill>
              </a:defRPr>
            </a:lvl8pPr>
            <a:lvl9pPr marL="514124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endParaRPr lang="zh-CN" altLang="en-US"/>
          </a:p>
        </p:txBody>
      </p:sp>
      <p:sp>
        <p:nvSpPr>
          <p:cNvPr id="5"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5A80EFF5-4C64-44AF-903C-4654B01C43E2}" type="slidenum">
              <a:rPr lang="zh-CN" altLang="en-US"/>
              <a:pPr/>
              <a:t>‹#›</a:t>
            </a:fld>
            <a:endParaRPr lang="zh-CN" altLang="en-US"/>
          </a:p>
        </p:txBody>
      </p:sp>
    </p:spTree>
    <p:extLst>
      <p:ext uri="{BB962C8B-B14F-4D97-AF65-F5344CB8AC3E}">
        <p14:creationId xmlns:p14="http://schemas.microsoft.com/office/powerpoint/2010/main" val="176474144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2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Normal Center 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78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340334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130229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158146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fld id="{27406F3C-FA24-4A80-8CD4-EE5698C541FD}" type="slidenum">
              <a:rPr lang="zh-CN" altLang="en-US" smtClean="0"/>
              <a:pPr/>
              <a:t>‹#›</a:t>
            </a:fld>
            <a:endParaRPr lang="zh-CN" altLang="en-US"/>
          </a:p>
        </p:txBody>
      </p:sp>
    </p:spTree>
    <p:extLst>
      <p:ext uri="{BB962C8B-B14F-4D97-AF65-F5344CB8AC3E}">
        <p14:creationId xmlns:p14="http://schemas.microsoft.com/office/powerpoint/2010/main" val="3332929234"/>
      </p:ext>
    </p:extLst>
  </p:cSld>
  <p:clrMap bg1="lt1" tx1="dk1" bg2="lt2" tx2="dk2" accent1="accent1" accent2="accent2" accent3="accent3" accent4="accent4" accent5="accent5" accent6="accent6" hlink="hlink" folHlink="folHlink"/>
  <p:sldLayoutIdLst>
    <p:sldLayoutId id="2147484028"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6478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Lst>
  <p:txStyles>
    <p:titleStyle>
      <a:lvl1pPr algn="ctr" defTabSz="1148029" rtl="0" eaLnBrk="1" latinLnBrk="0" hangingPunct="1">
        <a:spcBef>
          <a:spcPct val="0"/>
        </a:spcBef>
        <a:buNone/>
        <a:defRPr sz="5500" kern="1200">
          <a:solidFill>
            <a:schemeClr val="tx1"/>
          </a:solidFill>
          <a:latin typeface="+mj-lt"/>
          <a:ea typeface="+mj-ea"/>
          <a:cs typeface="+mj-cs"/>
        </a:defRPr>
      </a:lvl1pPr>
    </p:titleStyle>
    <p:bodyStyle>
      <a:lvl1pPr marL="430511" indent="-430511" algn="l" defTabSz="114802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1pPr>
      <a:lvl2pPr marL="932774" indent="-358759" algn="l" defTabSz="1148029"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2pPr>
      <a:lvl3pPr marL="1435037" indent="-287007" algn="l" defTabSz="1148029"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3pPr>
      <a:lvl4pPr marL="2009051"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4pPr>
      <a:lvl5pPr marL="2583066"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5pPr>
      <a:lvl6pPr marL="3157080"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31095"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05110"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79124" indent="-287007" algn="l" defTabSz="114802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zh-CN"/>
      </a:defPPr>
      <a:lvl1pPr marL="0" algn="l" defTabSz="1148029" rtl="0" eaLnBrk="1" latinLnBrk="0" hangingPunct="1">
        <a:defRPr sz="2300" kern="1200">
          <a:solidFill>
            <a:schemeClr val="tx1"/>
          </a:solidFill>
          <a:latin typeface="+mn-lt"/>
          <a:ea typeface="+mn-ea"/>
          <a:cs typeface="+mn-cs"/>
        </a:defRPr>
      </a:lvl1pPr>
      <a:lvl2pPr marL="574015" algn="l" defTabSz="1148029" rtl="0" eaLnBrk="1" latinLnBrk="0" hangingPunct="1">
        <a:defRPr sz="2300" kern="1200">
          <a:solidFill>
            <a:schemeClr val="tx1"/>
          </a:solidFill>
          <a:latin typeface="+mn-lt"/>
          <a:ea typeface="+mn-ea"/>
          <a:cs typeface="+mn-cs"/>
        </a:defRPr>
      </a:lvl2pPr>
      <a:lvl3pPr marL="1148029" algn="l" defTabSz="1148029" rtl="0" eaLnBrk="1" latinLnBrk="0" hangingPunct="1">
        <a:defRPr sz="2300" kern="1200">
          <a:solidFill>
            <a:schemeClr val="tx1"/>
          </a:solidFill>
          <a:latin typeface="+mn-lt"/>
          <a:ea typeface="+mn-ea"/>
          <a:cs typeface="+mn-cs"/>
        </a:defRPr>
      </a:lvl3pPr>
      <a:lvl4pPr marL="1722044" algn="l" defTabSz="1148029" rtl="0" eaLnBrk="1" latinLnBrk="0" hangingPunct="1">
        <a:defRPr sz="2300" kern="1200">
          <a:solidFill>
            <a:schemeClr val="tx1"/>
          </a:solidFill>
          <a:latin typeface="+mn-lt"/>
          <a:ea typeface="+mn-ea"/>
          <a:cs typeface="+mn-cs"/>
        </a:defRPr>
      </a:lvl4pPr>
      <a:lvl5pPr marL="2296058" algn="l" defTabSz="1148029" rtl="0" eaLnBrk="1" latinLnBrk="0" hangingPunct="1">
        <a:defRPr sz="2300" kern="1200">
          <a:solidFill>
            <a:schemeClr val="tx1"/>
          </a:solidFill>
          <a:latin typeface="+mn-lt"/>
          <a:ea typeface="+mn-ea"/>
          <a:cs typeface="+mn-cs"/>
        </a:defRPr>
      </a:lvl5pPr>
      <a:lvl6pPr marL="2870073" algn="l" defTabSz="1148029" rtl="0" eaLnBrk="1" latinLnBrk="0" hangingPunct="1">
        <a:defRPr sz="2300" kern="1200">
          <a:solidFill>
            <a:schemeClr val="tx1"/>
          </a:solidFill>
          <a:latin typeface="+mn-lt"/>
          <a:ea typeface="+mn-ea"/>
          <a:cs typeface="+mn-cs"/>
        </a:defRPr>
      </a:lvl6pPr>
      <a:lvl7pPr marL="3444088" algn="l" defTabSz="1148029" rtl="0" eaLnBrk="1" latinLnBrk="0" hangingPunct="1">
        <a:defRPr sz="2300" kern="1200">
          <a:solidFill>
            <a:schemeClr val="tx1"/>
          </a:solidFill>
          <a:latin typeface="+mn-lt"/>
          <a:ea typeface="+mn-ea"/>
          <a:cs typeface="+mn-cs"/>
        </a:defRPr>
      </a:lvl7pPr>
      <a:lvl8pPr marL="4018102" algn="l" defTabSz="1148029" rtl="0" eaLnBrk="1" latinLnBrk="0" hangingPunct="1">
        <a:defRPr sz="2300" kern="1200">
          <a:solidFill>
            <a:schemeClr val="tx1"/>
          </a:solidFill>
          <a:latin typeface="+mn-lt"/>
          <a:ea typeface="+mn-ea"/>
          <a:cs typeface="+mn-cs"/>
        </a:defRPr>
      </a:lvl8pPr>
      <a:lvl9pPr marL="4592117" algn="l" defTabSz="1148029"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ts val="0"/>
              </a:spcBef>
              <a:spcAft>
                <a:spcPts val="0"/>
              </a:spcAft>
            </a:pPr>
            <a:fld id="{16E5758D-A3C3-4E88-8AC0-22500507BD7E}" type="datetimeFigureOut">
              <a:rPr lang="zh-CN" altLang="en-US" smtClean="0">
                <a:solidFill>
                  <a:prstClr val="black">
                    <a:tint val="75000"/>
                  </a:prstClr>
                </a:solidFill>
                <a:latin typeface="Calibri" panose="020F0502020204030204"/>
              </a:rPr>
              <a:pPr fontAlgn="auto">
                <a:spcBef>
                  <a:spcPts val="0"/>
                </a:spcBef>
                <a:spcAft>
                  <a:spcPts val="0"/>
                </a:spcAft>
              </a:pPr>
              <a:t>2023/1/3</a:t>
            </a:fld>
            <a:endParaRPr lang="zh-CN"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ts val="0"/>
              </a:spcBef>
              <a:spcAft>
                <a:spcPts val="0"/>
              </a:spcAft>
            </a:pPr>
            <a:fld id="{AA4E786F-588D-4932-A7B2-AE3451FA4ACA}" type="slidenum">
              <a:rPr lang="zh-CN" altLang="en-US" smtClean="0">
                <a:solidFill>
                  <a:prstClr val="black">
                    <a:tint val="75000"/>
                  </a:prstClr>
                </a:solidFill>
                <a:latin typeface="Calibri" panose="020F0502020204030204"/>
              </a:rPr>
              <a:pPr fontAlgn="auto">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4161012646"/>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8" name="矩形 259"/>
          <p:cNvSpPr>
            <a:spLocks noChangeArrowheads="1"/>
          </p:cNvSpPr>
          <p:nvPr/>
        </p:nvSpPr>
        <p:spPr bwMode="auto">
          <a:xfrm>
            <a:off x="914400" y="698962"/>
            <a:ext cx="8520261" cy="1107996"/>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b="1" kern="5000" dirty="0" smtClean="0">
                <a:solidFill>
                  <a:schemeClr val="bg1"/>
                </a:solidFill>
                <a:latin typeface="+mn-lt"/>
                <a:ea typeface="+mn-ea"/>
                <a:cs typeface="+mn-ea"/>
                <a:sym typeface="+mn-lt"/>
              </a:rPr>
              <a:t>足球教学课件模板</a:t>
            </a:r>
            <a:endParaRPr lang="zh-CN" altLang="en-US" sz="7200" b="1" kern="5000" dirty="0">
              <a:solidFill>
                <a:schemeClr val="bg1"/>
              </a:solidFill>
              <a:latin typeface="+mn-lt"/>
              <a:ea typeface="+mn-ea"/>
              <a:cs typeface="+mn-ea"/>
              <a:sym typeface="+mn-lt"/>
            </a:endParaRPr>
          </a:p>
        </p:txBody>
      </p:sp>
      <p:sp>
        <p:nvSpPr>
          <p:cNvPr id="7" name="矩形 259"/>
          <p:cNvSpPr>
            <a:spLocks noChangeArrowheads="1"/>
          </p:cNvSpPr>
          <p:nvPr/>
        </p:nvSpPr>
        <p:spPr bwMode="auto">
          <a:xfrm>
            <a:off x="914399" y="1872918"/>
            <a:ext cx="7984155" cy="492443"/>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dirty="0">
                <a:solidFill>
                  <a:schemeClr val="bg1"/>
                </a:solidFill>
                <a:latin typeface="+mn-lt"/>
                <a:ea typeface="+mn-ea"/>
                <a:cs typeface="+mn-ea"/>
                <a:sym typeface="+mn-lt"/>
              </a:rPr>
              <a:t>FOOTBALL ATHLETIC SPORTS</a:t>
            </a:r>
            <a:endParaRPr lang="zh-CN" altLang="en-US" dirty="0">
              <a:solidFill>
                <a:schemeClr val="bg1"/>
              </a:solidFill>
              <a:latin typeface="+mn-lt"/>
              <a:ea typeface="+mn-ea"/>
              <a:cs typeface="+mn-ea"/>
              <a:sym typeface="+mn-lt"/>
            </a:endParaRPr>
          </a:p>
        </p:txBody>
      </p:sp>
      <p:sp>
        <p:nvSpPr>
          <p:cNvPr id="6" name="矩形 259"/>
          <p:cNvSpPr>
            <a:spLocks noChangeArrowheads="1"/>
          </p:cNvSpPr>
          <p:nvPr/>
        </p:nvSpPr>
        <p:spPr bwMode="auto">
          <a:xfrm>
            <a:off x="914399" y="3214042"/>
            <a:ext cx="7984155" cy="461665"/>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000" dirty="0">
                <a:solidFill>
                  <a:schemeClr val="bg1"/>
                </a:solidFill>
                <a:latin typeface="+mn-lt"/>
                <a:ea typeface="+mn-ea"/>
                <a:cs typeface="+mn-ea"/>
                <a:sym typeface="+mn-lt"/>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1000" dirty="0">
              <a:solidFill>
                <a:schemeClr val="bg1"/>
              </a:solidFill>
              <a:latin typeface="+mn-lt"/>
              <a:ea typeface="+mn-ea"/>
              <a:cs typeface="+mn-ea"/>
              <a:sym typeface="+mn-lt"/>
            </a:endParaRPr>
          </a:p>
        </p:txBody>
      </p:sp>
    </p:spTree>
    <p:extLst>
      <p:ext uri="{BB962C8B-B14F-4D97-AF65-F5344CB8AC3E}">
        <p14:creationId xmlns:p14="http://schemas.microsoft.com/office/powerpoint/2010/main" val="1089920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3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18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par>
                          <p:cTn id="28" fill="hold">
                            <p:stCondLst>
                              <p:cond delay="34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7"/>
                                        </p:tgtEl>
                                      </p:cBhvr>
                                    </p:animEffect>
                                    <p:animScale>
                                      <p:cBhvr>
                                        <p:cTn id="31" dur="250" autoRev="1" fill="hold"/>
                                        <p:tgtEl>
                                          <p:spTgt spid="7"/>
                                        </p:tgtEl>
                                      </p:cBhvr>
                                      <p:by x="105000" y="105000"/>
                                    </p:animScale>
                                  </p:childTnLst>
                                </p:cTn>
                              </p:par>
                            </p:childTnLst>
                          </p:cTn>
                        </p:par>
                        <p:par>
                          <p:cTn id="32" fill="hold">
                            <p:stCondLst>
                              <p:cond delay="39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childTnLst>
                          </p:cTn>
                        </p:par>
                        <p:par>
                          <p:cTn id="40" fill="hold">
                            <p:stCondLst>
                              <p:cond delay="19350"/>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6"/>
                                        </p:tgtEl>
                                      </p:cBhvr>
                                    </p:animEffect>
                                    <p:animScale>
                                      <p:cBhvr>
                                        <p:cTn id="4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8" grpId="1"/>
      <p:bldP spid="7" grpId="0"/>
      <p:bldP spid="7" grpId="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a:grpSpLocks/>
          </p:cNvGrpSpPr>
          <p:nvPr/>
        </p:nvGrpSpPr>
        <p:grpSpPr bwMode="auto">
          <a:xfrm>
            <a:off x="754780" y="1221775"/>
            <a:ext cx="11792128" cy="5207669"/>
            <a:chOff x="1012850" y="519421"/>
            <a:chExt cx="8383985" cy="3703436"/>
          </a:xfrm>
          <a:solidFill>
            <a:schemeClr val="accent1"/>
          </a:solidFill>
        </p:grpSpPr>
        <p:sp>
          <p:nvSpPr>
            <p:cNvPr id="44" name="任意多边形 43"/>
            <p:cNvSpPr/>
            <p:nvPr/>
          </p:nvSpPr>
          <p:spPr>
            <a:xfrm rot="16200000">
              <a:off x="602216" y="947466"/>
              <a:ext cx="3686025" cy="2864758"/>
            </a:xfrm>
            <a:custGeom>
              <a:avLst/>
              <a:gdLst>
                <a:gd name="connsiteX0" fmla="*/ 3606801 w 3606801"/>
                <a:gd name="connsiteY0" fmla="*/ 0 h 2864758"/>
                <a:gd name="connsiteX1" fmla="*/ 3606801 w 3606801"/>
                <a:gd name="connsiteY1" fmla="*/ 2864758 h 2864758"/>
                <a:gd name="connsiteX2" fmla="*/ 3298624 w 3606801"/>
                <a:gd name="connsiteY2" fmla="*/ 2864758 h 2864758"/>
                <a:gd name="connsiteX3" fmla="*/ 3183189 w 3606801"/>
                <a:gd name="connsiteY3" fmla="*/ 2665731 h 2864758"/>
                <a:gd name="connsiteX4" fmla="*/ 3067753 w 3606801"/>
                <a:gd name="connsiteY4" fmla="*/ 2864758 h 2864758"/>
                <a:gd name="connsiteX5" fmla="*/ 0 w 3606801"/>
                <a:gd name="connsiteY5" fmla="*/ 2864757 h 2864758"/>
                <a:gd name="connsiteX6" fmla="*/ 1 w 3606801"/>
                <a:gd name="connsiteY6" fmla="*/ 0 h 2864758"/>
                <a:gd name="connsiteX7" fmla="*/ 3606801 w 3606801"/>
                <a:gd name="connsiteY7" fmla="*/ 0 h 286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6801" h="2864758">
                  <a:moveTo>
                    <a:pt x="3606801" y="0"/>
                  </a:moveTo>
                  <a:lnTo>
                    <a:pt x="3606801" y="2864758"/>
                  </a:lnTo>
                  <a:lnTo>
                    <a:pt x="3298624" y="2864758"/>
                  </a:lnTo>
                  <a:lnTo>
                    <a:pt x="3183189" y="2665731"/>
                  </a:lnTo>
                  <a:lnTo>
                    <a:pt x="3067753" y="2864758"/>
                  </a:lnTo>
                  <a:lnTo>
                    <a:pt x="0" y="2864757"/>
                  </a:lnTo>
                  <a:lnTo>
                    <a:pt x="1" y="0"/>
                  </a:lnTo>
                  <a:lnTo>
                    <a:pt x="36068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grpSp>
          <p:nvGrpSpPr>
            <p:cNvPr id="16394" name="组合 7"/>
            <p:cNvGrpSpPr>
              <a:grpSpLocks/>
            </p:cNvGrpSpPr>
            <p:nvPr/>
          </p:nvGrpSpPr>
          <p:grpSpPr bwMode="auto">
            <a:xfrm>
              <a:off x="1306452" y="910672"/>
              <a:ext cx="2329068" cy="2790961"/>
              <a:chOff x="1708552" y="129044"/>
              <a:chExt cx="2327948" cy="2791359"/>
            </a:xfrm>
            <a:grpFill/>
          </p:grpSpPr>
          <p:sp>
            <p:nvSpPr>
              <p:cNvPr id="39" name="文本框 66"/>
              <p:cNvSpPr txBox="1">
                <a:spLocks noChangeArrowheads="1"/>
              </p:cNvSpPr>
              <p:nvPr/>
            </p:nvSpPr>
            <p:spPr bwMode="auto">
              <a:xfrm>
                <a:off x="1708552" y="424868"/>
                <a:ext cx="2327948" cy="2495535"/>
              </a:xfrm>
              <a:prstGeom prst="rect">
                <a:avLst/>
              </a:prstGeom>
              <a:noFill/>
              <a:ln>
                <a:noFill/>
              </a:ln>
              <a:extLst/>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solidFill>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solidFill>
                  <a:latin typeface="+mn-lt"/>
                  <a:ea typeface="+mn-ea"/>
                  <a:cs typeface="+mn-ea"/>
                  <a:sym typeface="+mn-lt"/>
                </a:endParaRPr>
              </a:p>
              <a:p>
                <a:pPr algn="just">
                  <a:lnSpc>
                    <a:spcPct val="150000"/>
                  </a:lnSpc>
                </a:pPr>
                <a:endParaRPr lang="en-US" altLang="zh-CN" sz="800" dirty="0">
                  <a:solidFill>
                    <a:schemeClr val="bg1"/>
                  </a:solidFill>
                  <a:latin typeface="+mn-lt"/>
                  <a:ea typeface="+mn-ea"/>
                  <a:cs typeface="+mn-ea"/>
                  <a:sym typeface="+mn-lt"/>
                </a:endParaRPr>
              </a:p>
              <a:p>
                <a:pPr algn="just">
                  <a:lnSpc>
                    <a:spcPct val="150000"/>
                  </a:lnSpc>
                </a:pPr>
                <a:r>
                  <a:rPr lang="zh-CN" altLang="en-US" sz="800" dirty="0">
                    <a:solidFill>
                      <a:schemeClr val="bg1"/>
                    </a:solidFill>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6396" name="文本框 13"/>
              <p:cNvSpPr txBox="1">
                <a:spLocks noChangeArrowheads="1"/>
              </p:cNvSpPr>
              <p:nvPr/>
            </p:nvSpPr>
            <p:spPr bwMode="auto">
              <a:xfrm>
                <a:off x="1708552" y="129044"/>
                <a:ext cx="1312309" cy="1751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solidFill>
                    <a:latin typeface="+mn-lt"/>
                    <a:ea typeface="+mn-ea"/>
                    <a:cs typeface="+mn-ea"/>
                    <a:sym typeface="+mn-lt"/>
                  </a:rPr>
                  <a:t>点击请替换文字内容</a:t>
                </a:r>
              </a:p>
            </p:txBody>
          </p:sp>
        </p:grpSp>
        <p:sp>
          <p:nvSpPr>
            <p:cNvPr id="16" name="任意多边形 43">
              <a:extLst>
                <a:ext uri="{FF2B5EF4-FFF2-40B4-BE49-F238E27FC236}">
                  <a16:creationId xmlns="" xmlns:a16="http://schemas.microsoft.com/office/drawing/2014/main" id="{9991B75F-8FF7-4B77-97E3-D08D03645D4F}"/>
                </a:ext>
              </a:extLst>
            </p:cNvPr>
            <p:cNvSpPr/>
            <p:nvPr/>
          </p:nvSpPr>
          <p:spPr>
            <a:xfrm rot="16200000">
              <a:off x="5046320" y="-145068"/>
              <a:ext cx="3686025" cy="5015004"/>
            </a:xfrm>
            <a:custGeom>
              <a:avLst/>
              <a:gdLst>
                <a:gd name="connsiteX0" fmla="*/ 3606801 w 3606801"/>
                <a:gd name="connsiteY0" fmla="*/ 0 h 2864758"/>
                <a:gd name="connsiteX1" fmla="*/ 3606801 w 3606801"/>
                <a:gd name="connsiteY1" fmla="*/ 2864758 h 2864758"/>
                <a:gd name="connsiteX2" fmla="*/ 3298624 w 3606801"/>
                <a:gd name="connsiteY2" fmla="*/ 2864758 h 2864758"/>
                <a:gd name="connsiteX3" fmla="*/ 3183189 w 3606801"/>
                <a:gd name="connsiteY3" fmla="*/ 2665731 h 2864758"/>
                <a:gd name="connsiteX4" fmla="*/ 3067753 w 3606801"/>
                <a:gd name="connsiteY4" fmla="*/ 2864758 h 2864758"/>
                <a:gd name="connsiteX5" fmla="*/ 0 w 3606801"/>
                <a:gd name="connsiteY5" fmla="*/ 2864757 h 2864758"/>
                <a:gd name="connsiteX6" fmla="*/ 1 w 3606801"/>
                <a:gd name="connsiteY6" fmla="*/ 0 h 2864758"/>
                <a:gd name="connsiteX7" fmla="*/ 3606801 w 3606801"/>
                <a:gd name="connsiteY7" fmla="*/ 0 h 286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6801" h="2864758">
                  <a:moveTo>
                    <a:pt x="3606801" y="0"/>
                  </a:moveTo>
                  <a:lnTo>
                    <a:pt x="3606801" y="2864758"/>
                  </a:lnTo>
                  <a:lnTo>
                    <a:pt x="3298624" y="2864758"/>
                  </a:lnTo>
                  <a:lnTo>
                    <a:pt x="3183189" y="2665731"/>
                  </a:lnTo>
                  <a:lnTo>
                    <a:pt x="3067753" y="2864758"/>
                  </a:lnTo>
                  <a:lnTo>
                    <a:pt x="0" y="2864757"/>
                  </a:lnTo>
                  <a:lnTo>
                    <a:pt x="1" y="0"/>
                  </a:lnTo>
                  <a:lnTo>
                    <a:pt x="360680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cs typeface="+mn-ea"/>
                <a:sym typeface="+mn-lt"/>
              </a:endParaRPr>
            </a:p>
          </p:txBody>
        </p:sp>
      </p:grpSp>
      <p:sp>
        <p:nvSpPr>
          <p:cNvPr id="10" name="TextBox 39"/>
          <p:cNvSpPr txBox="1"/>
          <p:nvPr/>
        </p:nvSpPr>
        <p:spPr>
          <a:xfrm>
            <a:off x="8013551" y="2052748"/>
            <a:ext cx="4179018" cy="1785104"/>
          </a:xfrm>
          <a:prstGeom prst="rect">
            <a:avLst/>
          </a:prstGeom>
          <a:noFill/>
        </p:spPr>
        <p:txBody>
          <a:bodyPr wrap="square" lIns="0" tIns="0" rIns="0" bIns="0" rtlCol="0">
            <a:spAutoFit/>
          </a:bodyPr>
          <a:lstStyle/>
          <a:p>
            <a:pPr algn="r"/>
            <a:r>
              <a:rPr lang="zh-CN" altLang="en-US" sz="2800" b="1" dirty="0">
                <a:solidFill>
                  <a:schemeClr val="bg1"/>
                </a:solidFill>
                <a:latin typeface="+mn-lt"/>
                <a:ea typeface="+mn-ea"/>
                <a:cs typeface="+mn-ea"/>
                <a:sym typeface="+mn-lt"/>
              </a:rPr>
              <a:t>点击请替换文字内容</a:t>
            </a:r>
            <a:endParaRPr lang="en-US" altLang="zh-CN" sz="2800" b="1" dirty="0">
              <a:solidFill>
                <a:schemeClr val="bg1"/>
              </a:solidFill>
              <a:latin typeface="+mn-lt"/>
              <a:ea typeface="+mn-ea"/>
              <a:cs typeface="+mn-ea"/>
              <a:sym typeface="+mn-lt"/>
            </a:endParaRPr>
          </a:p>
          <a:p>
            <a:pPr algn="r"/>
            <a:r>
              <a:rPr lang="en-US" altLang="zh-CN" sz="4400" dirty="0">
                <a:solidFill>
                  <a:schemeClr val="bg1"/>
                </a:solidFill>
                <a:latin typeface="+mn-lt"/>
                <a:ea typeface="+mn-ea"/>
                <a:cs typeface="+mn-ea"/>
                <a:sym typeface="+mn-lt"/>
              </a:rPr>
              <a:t>ADD RELATED TITLE WORDS</a:t>
            </a:r>
            <a:endParaRPr lang="zh-CN" altLang="en-US" sz="4400" dirty="0">
              <a:solidFill>
                <a:schemeClr val="bg1"/>
              </a:solidFill>
              <a:latin typeface="+mn-lt"/>
              <a:ea typeface="+mn-ea"/>
              <a:cs typeface="+mn-ea"/>
              <a:sym typeface="+mn-lt"/>
            </a:endParaRPr>
          </a:p>
        </p:txBody>
      </p:sp>
      <p:sp>
        <p:nvSpPr>
          <p:cNvPr id="11" name="TextBox 39"/>
          <p:cNvSpPr txBox="1"/>
          <p:nvPr/>
        </p:nvSpPr>
        <p:spPr>
          <a:xfrm>
            <a:off x="6717407" y="4157319"/>
            <a:ext cx="5475162" cy="1107996"/>
          </a:xfrm>
          <a:prstGeom prst="rect">
            <a:avLst/>
          </a:prstGeom>
          <a:noFill/>
        </p:spPr>
        <p:txBody>
          <a:bodyPr wrap="square" lIns="0" tIns="0" rIns="0" bIns="0" rtlCol="0">
            <a:spAutoFit/>
          </a:bodyPr>
          <a:lstStyle/>
          <a:p>
            <a:pPr algn="r">
              <a:lnSpc>
                <a:spcPct val="150000"/>
              </a:lnSpc>
            </a:pPr>
            <a:r>
              <a:rPr lang="zh-CN" altLang="en-US" sz="800" dirty="0">
                <a:solidFill>
                  <a:schemeClr val="bg1"/>
                </a:solidFill>
                <a:latin typeface="+mn-lt"/>
                <a:ea typeface="+mn-ea"/>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2" name="文本框 11"/>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13" name="文本框 12"/>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14" name="椭圆 13"/>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5" name="椭圆 14"/>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540183688"/>
      </p:ext>
    </p:extLst>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400" fill="hold"/>
                                        <p:tgtEl>
                                          <p:spTgt spid="3"/>
                                        </p:tgtEl>
                                        <p:attrNameLst>
                                          <p:attrName>ppt_x</p:attrName>
                                        </p:attrNameLst>
                                      </p:cBhvr>
                                      <p:tavLst>
                                        <p:tav tm="0">
                                          <p:val>
                                            <p:strVal val="1+#ppt_w/2"/>
                                          </p:val>
                                        </p:tav>
                                        <p:tav tm="100000">
                                          <p:val>
                                            <p:strVal val="#ppt_x"/>
                                          </p:val>
                                        </p:tav>
                                      </p:tavLst>
                                    </p:anim>
                                    <p:anim calcmode="lin" valueType="num">
                                      <p:cBhvr additive="base">
                                        <p:cTn id="8" dur="14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4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9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23273" y="4927190"/>
            <a:ext cx="724534" cy="724534"/>
            <a:chOff x="875113" y="4924847"/>
            <a:chExt cx="687003" cy="687003"/>
          </a:xfrm>
        </p:grpSpPr>
        <p:sp>
          <p:nvSpPr>
            <p:cNvPr id="10" name="Rectangle 9"/>
            <p:cNvSpPr/>
            <p:nvPr/>
          </p:nvSpPr>
          <p:spPr>
            <a:xfrm>
              <a:off x="875113" y="4924847"/>
              <a:ext cx="687003" cy="687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2" name="Freeform 11"/>
            <p:cNvSpPr>
              <a:spLocks noEditPoints="1"/>
            </p:cNvSpPr>
            <p:nvPr/>
          </p:nvSpPr>
          <p:spPr bwMode="auto">
            <a:xfrm>
              <a:off x="1019196" y="5093738"/>
              <a:ext cx="389292" cy="349219"/>
            </a:xfrm>
            <a:custGeom>
              <a:avLst/>
              <a:gdLst>
                <a:gd name="T0" fmla="*/ 10 w 95"/>
                <a:gd name="T1" fmla="*/ 0 h 85"/>
                <a:gd name="T2" fmla="*/ 85 w 95"/>
                <a:gd name="T3" fmla="*/ 0 h 85"/>
                <a:gd name="T4" fmla="*/ 95 w 95"/>
                <a:gd name="T5" fmla="*/ 10 h 85"/>
                <a:gd name="T6" fmla="*/ 95 w 95"/>
                <a:gd name="T7" fmla="*/ 76 h 85"/>
                <a:gd name="T8" fmla="*/ 85 w 95"/>
                <a:gd name="T9" fmla="*/ 85 h 85"/>
                <a:gd name="T10" fmla="*/ 10 w 95"/>
                <a:gd name="T11" fmla="*/ 85 h 85"/>
                <a:gd name="T12" fmla="*/ 0 w 95"/>
                <a:gd name="T13" fmla="*/ 76 h 85"/>
                <a:gd name="T14" fmla="*/ 0 w 95"/>
                <a:gd name="T15" fmla="*/ 10 h 85"/>
                <a:gd name="T16" fmla="*/ 10 w 95"/>
                <a:gd name="T17" fmla="*/ 0 h 85"/>
                <a:gd name="T18" fmla="*/ 48 w 95"/>
                <a:gd name="T19" fmla="*/ 38 h 85"/>
                <a:gd name="T20" fmla="*/ 43 w 95"/>
                <a:gd name="T21" fmla="*/ 44 h 85"/>
                <a:gd name="T22" fmla="*/ 48 w 95"/>
                <a:gd name="T23" fmla="*/ 50 h 85"/>
                <a:gd name="T24" fmla="*/ 54 w 95"/>
                <a:gd name="T25" fmla="*/ 44 h 85"/>
                <a:gd name="T26" fmla="*/ 48 w 95"/>
                <a:gd name="T27" fmla="*/ 38 h 85"/>
                <a:gd name="T28" fmla="*/ 42 w 95"/>
                <a:gd name="T29" fmla="*/ 36 h 85"/>
                <a:gd name="T30" fmla="*/ 48 w 95"/>
                <a:gd name="T31" fmla="*/ 34 h 85"/>
                <a:gd name="T32" fmla="*/ 54 w 95"/>
                <a:gd name="T33" fmla="*/ 36 h 85"/>
                <a:gd name="T34" fmla="*/ 57 w 95"/>
                <a:gd name="T35" fmla="*/ 30 h 85"/>
                <a:gd name="T36" fmla="*/ 64 w 95"/>
                <a:gd name="T37" fmla="*/ 19 h 85"/>
                <a:gd name="T38" fmla="*/ 48 w 95"/>
                <a:gd name="T39" fmla="*/ 14 h 85"/>
                <a:gd name="T40" fmla="*/ 33 w 95"/>
                <a:gd name="T41" fmla="*/ 19 h 85"/>
                <a:gd name="T42" fmla="*/ 39 w 95"/>
                <a:gd name="T43" fmla="*/ 30 h 85"/>
                <a:gd name="T44" fmla="*/ 42 w 95"/>
                <a:gd name="T45" fmla="*/ 36 h 85"/>
                <a:gd name="T46" fmla="*/ 58 w 95"/>
                <a:gd name="T47" fmla="*/ 43 h 85"/>
                <a:gd name="T48" fmla="*/ 57 w 95"/>
                <a:gd name="T49" fmla="*/ 49 h 85"/>
                <a:gd name="T50" fmla="*/ 53 w 95"/>
                <a:gd name="T51" fmla="*/ 53 h 85"/>
                <a:gd name="T52" fmla="*/ 56 w 95"/>
                <a:gd name="T53" fmla="*/ 59 h 85"/>
                <a:gd name="T54" fmla="*/ 62 w 95"/>
                <a:gd name="T55" fmla="*/ 70 h 85"/>
                <a:gd name="T56" fmla="*/ 74 w 95"/>
                <a:gd name="T57" fmla="*/ 59 h 85"/>
                <a:gd name="T58" fmla="*/ 78 w 95"/>
                <a:gd name="T59" fmla="*/ 43 h 85"/>
                <a:gd name="T60" fmla="*/ 65 w 95"/>
                <a:gd name="T61" fmla="*/ 43 h 85"/>
                <a:gd name="T62" fmla="*/ 58 w 95"/>
                <a:gd name="T63" fmla="*/ 43 h 85"/>
                <a:gd name="T64" fmla="*/ 44 w 95"/>
                <a:gd name="T65" fmla="*/ 53 h 85"/>
                <a:gd name="T66" fmla="*/ 40 w 95"/>
                <a:gd name="T67" fmla="*/ 49 h 85"/>
                <a:gd name="T68" fmla="*/ 38 w 95"/>
                <a:gd name="T69" fmla="*/ 43 h 85"/>
                <a:gd name="T70" fmla="*/ 31 w 95"/>
                <a:gd name="T71" fmla="*/ 43 h 85"/>
                <a:gd name="T72" fmla="*/ 19 w 95"/>
                <a:gd name="T73" fmla="*/ 43 h 85"/>
                <a:gd name="T74" fmla="*/ 23 w 95"/>
                <a:gd name="T75" fmla="*/ 59 h 85"/>
                <a:gd name="T76" fmla="*/ 34 w 95"/>
                <a:gd name="T77" fmla="*/ 70 h 85"/>
                <a:gd name="T78" fmla="*/ 41 w 95"/>
                <a:gd name="T79" fmla="*/ 59 h 85"/>
                <a:gd name="T80" fmla="*/ 44 w 95"/>
                <a:gd name="T81"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85">
                  <a:moveTo>
                    <a:pt x="10" y="0"/>
                  </a:moveTo>
                  <a:cubicBezTo>
                    <a:pt x="85" y="0"/>
                    <a:pt x="85" y="0"/>
                    <a:pt x="85" y="0"/>
                  </a:cubicBezTo>
                  <a:cubicBezTo>
                    <a:pt x="90" y="0"/>
                    <a:pt x="95" y="4"/>
                    <a:pt x="95" y="10"/>
                  </a:cubicBezTo>
                  <a:cubicBezTo>
                    <a:pt x="95" y="76"/>
                    <a:pt x="95" y="76"/>
                    <a:pt x="95" y="76"/>
                  </a:cubicBezTo>
                  <a:cubicBezTo>
                    <a:pt x="95" y="81"/>
                    <a:pt x="90" y="85"/>
                    <a:pt x="85" y="85"/>
                  </a:cubicBezTo>
                  <a:cubicBezTo>
                    <a:pt x="10" y="85"/>
                    <a:pt x="10" y="85"/>
                    <a:pt x="10" y="85"/>
                  </a:cubicBezTo>
                  <a:cubicBezTo>
                    <a:pt x="5" y="85"/>
                    <a:pt x="0" y="81"/>
                    <a:pt x="0" y="76"/>
                  </a:cubicBezTo>
                  <a:cubicBezTo>
                    <a:pt x="0" y="10"/>
                    <a:pt x="0" y="10"/>
                    <a:pt x="0" y="10"/>
                  </a:cubicBezTo>
                  <a:cubicBezTo>
                    <a:pt x="0" y="4"/>
                    <a:pt x="5" y="0"/>
                    <a:pt x="10" y="0"/>
                  </a:cubicBezTo>
                  <a:close/>
                  <a:moveTo>
                    <a:pt x="48" y="38"/>
                  </a:moveTo>
                  <a:cubicBezTo>
                    <a:pt x="45" y="38"/>
                    <a:pt x="43" y="41"/>
                    <a:pt x="43" y="44"/>
                  </a:cubicBezTo>
                  <a:cubicBezTo>
                    <a:pt x="43" y="47"/>
                    <a:pt x="45" y="50"/>
                    <a:pt x="48" y="50"/>
                  </a:cubicBezTo>
                  <a:cubicBezTo>
                    <a:pt x="51" y="50"/>
                    <a:pt x="54" y="47"/>
                    <a:pt x="54" y="44"/>
                  </a:cubicBezTo>
                  <a:cubicBezTo>
                    <a:pt x="54" y="41"/>
                    <a:pt x="51" y="38"/>
                    <a:pt x="48" y="38"/>
                  </a:cubicBezTo>
                  <a:close/>
                  <a:moveTo>
                    <a:pt x="42" y="36"/>
                  </a:moveTo>
                  <a:cubicBezTo>
                    <a:pt x="44" y="35"/>
                    <a:pt x="46" y="34"/>
                    <a:pt x="48" y="34"/>
                  </a:cubicBezTo>
                  <a:cubicBezTo>
                    <a:pt x="50" y="34"/>
                    <a:pt x="52" y="35"/>
                    <a:pt x="54" y="36"/>
                  </a:cubicBezTo>
                  <a:cubicBezTo>
                    <a:pt x="57" y="30"/>
                    <a:pt x="57" y="30"/>
                    <a:pt x="57" y="30"/>
                  </a:cubicBezTo>
                  <a:cubicBezTo>
                    <a:pt x="64" y="19"/>
                    <a:pt x="64" y="19"/>
                    <a:pt x="64" y="19"/>
                  </a:cubicBezTo>
                  <a:cubicBezTo>
                    <a:pt x="59" y="16"/>
                    <a:pt x="54" y="14"/>
                    <a:pt x="48" y="14"/>
                  </a:cubicBezTo>
                  <a:cubicBezTo>
                    <a:pt x="43" y="14"/>
                    <a:pt x="37" y="16"/>
                    <a:pt x="33" y="19"/>
                  </a:cubicBezTo>
                  <a:cubicBezTo>
                    <a:pt x="39" y="30"/>
                    <a:pt x="39" y="30"/>
                    <a:pt x="39" y="30"/>
                  </a:cubicBezTo>
                  <a:cubicBezTo>
                    <a:pt x="42" y="36"/>
                    <a:pt x="42" y="36"/>
                    <a:pt x="42" y="36"/>
                  </a:cubicBezTo>
                  <a:close/>
                  <a:moveTo>
                    <a:pt x="58" y="43"/>
                  </a:moveTo>
                  <a:cubicBezTo>
                    <a:pt x="58" y="45"/>
                    <a:pt x="58" y="47"/>
                    <a:pt x="57" y="49"/>
                  </a:cubicBezTo>
                  <a:cubicBezTo>
                    <a:pt x="56" y="51"/>
                    <a:pt x="54" y="52"/>
                    <a:pt x="53" y="53"/>
                  </a:cubicBezTo>
                  <a:cubicBezTo>
                    <a:pt x="56" y="59"/>
                    <a:pt x="56" y="59"/>
                    <a:pt x="56" y="59"/>
                  </a:cubicBezTo>
                  <a:cubicBezTo>
                    <a:pt x="62" y="70"/>
                    <a:pt x="62" y="70"/>
                    <a:pt x="62" y="70"/>
                  </a:cubicBezTo>
                  <a:cubicBezTo>
                    <a:pt x="67" y="67"/>
                    <a:pt x="71" y="64"/>
                    <a:pt x="74" y="59"/>
                  </a:cubicBezTo>
                  <a:cubicBezTo>
                    <a:pt x="77" y="54"/>
                    <a:pt x="78" y="48"/>
                    <a:pt x="78" y="43"/>
                  </a:cubicBezTo>
                  <a:cubicBezTo>
                    <a:pt x="65" y="43"/>
                    <a:pt x="65" y="43"/>
                    <a:pt x="65" y="43"/>
                  </a:cubicBezTo>
                  <a:cubicBezTo>
                    <a:pt x="58" y="43"/>
                    <a:pt x="58" y="43"/>
                    <a:pt x="58" y="43"/>
                  </a:cubicBezTo>
                  <a:close/>
                  <a:moveTo>
                    <a:pt x="44" y="53"/>
                  </a:moveTo>
                  <a:cubicBezTo>
                    <a:pt x="42" y="52"/>
                    <a:pt x="41" y="51"/>
                    <a:pt x="40" y="49"/>
                  </a:cubicBezTo>
                  <a:cubicBezTo>
                    <a:pt x="39" y="47"/>
                    <a:pt x="38" y="45"/>
                    <a:pt x="38" y="43"/>
                  </a:cubicBezTo>
                  <a:cubicBezTo>
                    <a:pt x="31" y="43"/>
                    <a:pt x="31" y="43"/>
                    <a:pt x="31" y="43"/>
                  </a:cubicBezTo>
                  <a:cubicBezTo>
                    <a:pt x="19" y="43"/>
                    <a:pt x="19" y="43"/>
                    <a:pt x="19" y="43"/>
                  </a:cubicBezTo>
                  <a:cubicBezTo>
                    <a:pt x="19" y="49"/>
                    <a:pt x="20" y="54"/>
                    <a:pt x="23" y="59"/>
                  </a:cubicBezTo>
                  <a:cubicBezTo>
                    <a:pt x="26" y="64"/>
                    <a:pt x="30" y="68"/>
                    <a:pt x="34" y="70"/>
                  </a:cubicBezTo>
                  <a:cubicBezTo>
                    <a:pt x="41" y="59"/>
                    <a:pt x="41" y="59"/>
                    <a:pt x="41" y="59"/>
                  </a:cubicBezTo>
                  <a:lnTo>
                    <a:pt x="44" y="53"/>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5" name="Group 4"/>
          <p:cNvGrpSpPr/>
          <p:nvPr/>
        </p:nvGrpSpPr>
        <p:grpSpPr>
          <a:xfrm>
            <a:off x="923273" y="1828206"/>
            <a:ext cx="724534" cy="724534"/>
            <a:chOff x="875113" y="2012837"/>
            <a:chExt cx="687003" cy="687003"/>
          </a:xfrm>
        </p:grpSpPr>
        <p:sp>
          <p:nvSpPr>
            <p:cNvPr id="7" name="Rectangle 6"/>
            <p:cNvSpPr/>
            <p:nvPr/>
          </p:nvSpPr>
          <p:spPr>
            <a:xfrm>
              <a:off x="875113" y="2012837"/>
              <a:ext cx="687003" cy="687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3" name="Freeform 12"/>
            <p:cNvSpPr>
              <a:spLocks noEditPoints="1"/>
            </p:cNvSpPr>
            <p:nvPr/>
          </p:nvSpPr>
          <p:spPr bwMode="auto">
            <a:xfrm>
              <a:off x="1045913" y="2205582"/>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6" name="Group 5"/>
          <p:cNvGrpSpPr/>
          <p:nvPr/>
        </p:nvGrpSpPr>
        <p:grpSpPr>
          <a:xfrm>
            <a:off x="923273" y="2861201"/>
            <a:ext cx="724534" cy="724534"/>
            <a:chOff x="875113" y="2983507"/>
            <a:chExt cx="687003" cy="687003"/>
          </a:xfrm>
        </p:grpSpPr>
        <p:sp>
          <p:nvSpPr>
            <p:cNvPr id="8" name="Rectangle 7"/>
            <p:cNvSpPr/>
            <p:nvPr/>
          </p:nvSpPr>
          <p:spPr>
            <a:xfrm>
              <a:off x="875113" y="2983507"/>
              <a:ext cx="687003" cy="687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4" name="Freeform 13"/>
            <p:cNvSpPr>
              <a:spLocks noEditPoints="1"/>
            </p:cNvSpPr>
            <p:nvPr/>
          </p:nvSpPr>
          <p:spPr bwMode="auto">
            <a:xfrm>
              <a:off x="1045913" y="3129499"/>
              <a:ext cx="337768" cy="395018"/>
            </a:xfrm>
            <a:custGeom>
              <a:avLst/>
              <a:gdLst>
                <a:gd name="T0" fmla="*/ 42 w 82"/>
                <a:gd name="T1" fmla="*/ 0 h 96"/>
                <a:gd name="T2" fmla="*/ 62 w 82"/>
                <a:gd name="T3" fmla="*/ 20 h 96"/>
                <a:gd name="T4" fmla="*/ 67 w 82"/>
                <a:gd name="T5" fmla="*/ 28 h 96"/>
                <a:gd name="T6" fmla="*/ 77 w 82"/>
                <a:gd name="T7" fmla="*/ 20 h 96"/>
                <a:gd name="T8" fmla="*/ 82 w 82"/>
                <a:gd name="T9" fmla="*/ 28 h 96"/>
                <a:gd name="T10" fmla="*/ 77 w 82"/>
                <a:gd name="T11" fmla="*/ 35 h 96"/>
                <a:gd name="T12" fmla="*/ 67 w 82"/>
                <a:gd name="T13" fmla="*/ 67 h 96"/>
                <a:gd name="T14" fmla="*/ 47 w 82"/>
                <a:gd name="T15" fmla="*/ 85 h 96"/>
                <a:gd name="T16" fmla="*/ 67 w 82"/>
                <a:gd name="T17" fmla="*/ 96 h 96"/>
                <a:gd name="T18" fmla="*/ 17 w 82"/>
                <a:gd name="T19" fmla="*/ 85 h 96"/>
                <a:gd name="T20" fmla="*/ 35 w 82"/>
                <a:gd name="T21" fmla="*/ 77 h 96"/>
                <a:gd name="T22" fmla="*/ 6 w 82"/>
                <a:gd name="T23" fmla="*/ 42 h 96"/>
                <a:gd name="T24" fmla="*/ 0 w 82"/>
                <a:gd name="T25" fmla="*/ 35 h 96"/>
                <a:gd name="T26" fmla="*/ 6 w 82"/>
                <a:gd name="T27" fmla="*/ 28 h 96"/>
                <a:gd name="T28" fmla="*/ 16 w 82"/>
                <a:gd name="T29" fmla="*/ 20 h 96"/>
                <a:gd name="T30" fmla="*/ 21 w 82"/>
                <a:gd name="T31" fmla="*/ 28 h 96"/>
                <a:gd name="T32" fmla="*/ 27 w 82"/>
                <a:gd name="T33" fmla="*/ 6 h 96"/>
                <a:gd name="T34" fmla="*/ 50 w 82"/>
                <a:gd name="T35" fmla="*/ 12 h 96"/>
                <a:gd name="T36" fmla="*/ 45 w 82"/>
                <a:gd name="T37" fmla="*/ 12 h 96"/>
                <a:gd name="T38" fmla="*/ 42 w 82"/>
                <a:gd name="T39" fmla="*/ 9 h 96"/>
                <a:gd name="T40" fmla="*/ 36 w 82"/>
                <a:gd name="T41" fmla="*/ 10 h 96"/>
                <a:gd name="T42" fmla="*/ 34 w 82"/>
                <a:gd name="T43" fmla="*/ 15 h 96"/>
                <a:gd name="T44" fmla="*/ 31 w 82"/>
                <a:gd name="T45" fmla="*/ 16 h 96"/>
                <a:gd name="T46" fmla="*/ 34 w 82"/>
                <a:gd name="T47" fmla="*/ 18 h 96"/>
                <a:gd name="T48" fmla="*/ 30 w 82"/>
                <a:gd name="T49" fmla="*/ 21 h 96"/>
                <a:gd name="T50" fmla="*/ 53 w 82"/>
                <a:gd name="T51" fmla="*/ 28 h 96"/>
                <a:gd name="T52" fmla="*/ 51 w 82"/>
                <a:gd name="T53" fmla="*/ 21 h 96"/>
                <a:gd name="T54" fmla="*/ 51 w 82"/>
                <a:gd name="T55" fmla="*/ 16 h 96"/>
                <a:gd name="T56" fmla="*/ 50 w 82"/>
                <a:gd name="T57" fmla="*/ 12 h 96"/>
                <a:gd name="T58" fmla="*/ 38 w 82"/>
                <a:gd name="T59" fmla="*/ 12 h 96"/>
                <a:gd name="T60" fmla="*/ 43 w 82"/>
                <a:gd name="T61" fmla="*/ 12 h 96"/>
                <a:gd name="T62" fmla="*/ 44 w 82"/>
                <a:gd name="T63" fmla="*/ 16 h 96"/>
                <a:gd name="T64" fmla="*/ 44 w 82"/>
                <a:gd name="T65" fmla="*/ 21 h 96"/>
                <a:gd name="T66" fmla="*/ 44 w 82"/>
                <a:gd name="T67" fmla="*/ 16 h 96"/>
                <a:gd name="T68" fmla="*/ 35 w 82"/>
                <a:gd name="T69" fmla="*/ 18 h 96"/>
                <a:gd name="T70" fmla="*/ 40 w 82"/>
                <a:gd name="T71" fmla="*/ 18 h 96"/>
                <a:gd name="T72" fmla="*/ 48 w 82"/>
                <a:gd name="T73" fmla="*/ 22 h 96"/>
                <a:gd name="T74" fmla="*/ 48 w 82"/>
                <a:gd name="T75" fmla="*/ 27 h 96"/>
                <a:gd name="T76" fmla="*/ 48 w 82"/>
                <a:gd name="T77" fmla="*/ 22 h 96"/>
                <a:gd name="T78" fmla="*/ 39 w 82"/>
                <a:gd name="T79" fmla="*/ 24 h 96"/>
                <a:gd name="T80" fmla="*/ 44 w 82"/>
                <a:gd name="T81" fmla="*/ 24 h 96"/>
                <a:gd name="T82" fmla="*/ 34 w 82"/>
                <a:gd name="T83" fmla="*/ 22 h 96"/>
                <a:gd name="T84" fmla="*/ 34 w 82"/>
                <a:gd name="T85" fmla="*/ 27 h 96"/>
                <a:gd name="T86" fmla="*/ 34 w 82"/>
                <a:gd name="T87" fmla="*/ 22 h 96"/>
                <a:gd name="T88" fmla="*/ 62 w 82"/>
                <a:gd name="T89" fmla="*/ 40 h 96"/>
                <a:gd name="T90" fmla="*/ 42 w 82"/>
                <a:gd name="T91" fmla="*/ 61 h 96"/>
                <a:gd name="T92" fmla="*/ 27 w 82"/>
                <a:gd name="T93" fmla="*/ 55 h 96"/>
                <a:gd name="T94" fmla="*/ 21 w 82"/>
                <a:gd name="T95" fmla="*/ 35 h 96"/>
                <a:gd name="T96" fmla="*/ 16 w 82"/>
                <a:gd name="T97" fmla="*/ 42 h 96"/>
                <a:gd name="T98" fmla="*/ 42 w 82"/>
                <a:gd name="T99" fmla="*/ 68 h 96"/>
                <a:gd name="T100" fmla="*/ 60 w 82"/>
                <a:gd name="T101" fmla="*/ 60 h 96"/>
                <a:gd name="T102" fmla="*/ 67 w 82"/>
                <a:gd name="T103"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6">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11" name="Group 10"/>
          <p:cNvGrpSpPr/>
          <p:nvPr/>
        </p:nvGrpSpPr>
        <p:grpSpPr>
          <a:xfrm>
            <a:off x="923273" y="3894196"/>
            <a:ext cx="724534" cy="724534"/>
            <a:chOff x="875113" y="3954177"/>
            <a:chExt cx="687003" cy="687003"/>
          </a:xfrm>
        </p:grpSpPr>
        <p:sp>
          <p:nvSpPr>
            <p:cNvPr id="9" name="Rectangle 8"/>
            <p:cNvSpPr/>
            <p:nvPr/>
          </p:nvSpPr>
          <p:spPr>
            <a:xfrm>
              <a:off x="875113" y="3954177"/>
              <a:ext cx="687003" cy="687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15" name="Freeform 14"/>
            <p:cNvSpPr>
              <a:spLocks noEditPoints="1"/>
            </p:cNvSpPr>
            <p:nvPr/>
          </p:nvSpPr>
          <p:spPr bwMode="auto">
            <a:xfrm>
              <a:off x="1021105" y="4104940"/>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16" name="Group 15"/>
          <p:cNvGrpSpPr/>
          <p:nvPr/>
        </p:nvGrpSpPr>
        <p:grpSpPr>
          <a:xfrm>
            <a:off x="1827937" y="1786815"/>
            <a:ext cx="4411347" cy="843569"/>
            <a:chOff x="7855640" y="3619632"/>
            <a:chExt cx="4182840" cy="799871"/>
          </a:xfrm>
        </p:grpSpPr>
        <p:sp>
          <p:nvSpPr>
            <p:cNvPr id="17" name="TextBox 16"/>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mn-lt"/>
                  <a:ea typeface="+mn-ea"/>
                  <a:cs typeface="+mn-ea"/>
                  <a:sym typeface="+mn-lt"/>
                </a:rPr>
                <a:t>请替换文字内容</a:t>
              </a:r>
              <a:endParaRPr lang="en-GB" sz="1400" dirty="0">
                <a:solidFill>
                  <a:schemeClr val="bg1">
                    <a:lumMod val="65000"/>
                  </a:schemeClr>
                </a:solidFill>
                <a:latin typeface="+mn-lt"/>
                <a:ea typeface="+mn-ea"/>
                <a:cs typeface="+mn-ea"/>
                <a:sym typeface="+mn-lt"/>
              </a:endParaRPr>
            </a:p>
          </p:txBody>
        </p:sp>
        <p:sp>
          <p:nvSpPr>
            <p:cNvPr id="18" name="Rectangle 17"/>
            <p:cNvSpPr/>
            <p:nvPr/>
          </p:nvSpPr>
          <p:spPr>
            <a:xfrm>
              <a:off x="7855640" y="3914813"/>
              <a:ext cx="4182840" cy="50469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mn-lt"/>
                <a:ea typeface="+mn-ea"/>
                <a:cs typeface="+mn-ea"/>
                <a:sym typeface="+mn-lt"/>
              </a:endParaRPr>
            </a:p>
          </p:txBody>
        </p:sp>
      </p:grpSp>
      <p:grpSp>
        <p:nvGrpSpPr>
          <p:cNvPr id="19" name="Group 18"/>
          <p:cNvGrpSpPr/>
          <p:nvPr/>
        </p:nvGrpSpPr>
        <p:grpSpPr>
          <a:xfrm>
            <a:off x="1827937" y="2810513"/>
            <a:ext cx="4411347" cy="843569"/>
            <a:chOff x="7855640" y="3619632"/>
            <a:chExt cx="4182840" cy="799871"/>
          </a:xfrm>
        </p:grpSpPr>
        <p:sp>
          <p:nvSpPr>
            <p:cNvPr id="20" name="TextBox 19"/>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mn-lt"/>
                  <a:ea typeface="+mn-ea"/>
                  <a:cs typeface="+mn-ea"/>
                  <a:sym typeface="+mn-lt"/>
                </a:rPr>
                <a:t>请替换文字内容</a:t>
              </a:r>
              <a:endParaRPr lang="en-GB" sz="1400" dirty="0">
                <a:solidFill>
                  <a:schemeClr val="bg1">
                    <a:lumMod val="65000"/>
                  </a:schemeClr>
                </a:solidFill>
                <a:latin typeface="+mn-lt"/>
                <a:ea typeface="+mn-ea"/>
                <a:cs typeface="+mn-ea"/>
                <a:sym typeface="+mn-lt"/>
              </a:endParaRPr>
            </a:p>
          </p:txBody>
        </p:sp>
        <p:sp>
          <p:nvSpPr>
            <p:cNvPr id="21" name="Rectangle 20"/>
            <p:cNvSpPr/>
            <p:nvPr/>
          </p:nvSpPr>
          <p:spPr>
            <a:xfrm>
              <a:off x="7855640" y="3914813"/>
              <a:ext cx="4182840" cy="50469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mn-lt"/>
                <a:ea typeface="+mn-ea"/>
                <a:cs typeface="+mn-ea"/>
                <a:sym typeface="+mn-lt"/>
              </a:endParaRPr>
            </a:p>
          </p:txBody>
        </p:sp>
      </p:grpSp>
      <p:grpSp>
        <p:nvGrpSpPr>
          <p:cNvPr id="22" name="Group 21"/>
          <p:cNvGrpSpPr/>
          <p:nvPr/>
        </p:nvGrpSpPr>
        <p:grpSpPr>
          <a:xfrm>
            <a:off x="1827937" y="3834210"/>
            <a:ext cx="4411347" cy="843569"/>
            <a:chOff x="7855640" y="3619632"/>
            <a:chExt cx="4182840" cy="799871"/>
          </a:xfrm>
        </p:grpSpPr>
        <p:sp>
          <p:nvSpPr>
            <p:cNvPr id="23" name="TextBox 22"/>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mn-lt"/>
                  <a:ea typeface="+mn-ea"/>
                  <a:cs typeface="+mn-ea"/>
                  <a:sym typeface="+mn-lt"/>
                </a:rPr>
                <a:t>请替换文字内容</a:t>
              </a:r>
              <a:endParaRPr lang="en-GB" sz="1400" dirty="0">
                <a:solidFill>
                  <a:schemeClr val="bg1">
                    <a:lumMod val="65000"/>
                  </a:schemeClr>
                </a:solidFill>
                <a:latin typeface="+mn-lt"/>
                <a:ea typeface="+mn-ea"/>
                <a:cs typeface="+mn-ea"/>
                <a:sym typeface="+mn-lt"/>
              </a:endParaRPr>
            </a:p>
          </p:txBody>
        </p:sp>
        <p:sp>
          <p:nvSpPr>
            <p:cNvPr id="24" name="Rectangle 23"/>
            <p:cNvSpPr/>
            <p:nvPr/>
          </p:nvSpPr>
          <p:spPr>
            <a:xfrm>
              <a:off x="7855640" y="3914813"/>
              <a:ext cx="4182840" cy="50469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mn-lt"/>
                <a:ea typeface="+mn-ea"/>
                <a:cs typeface="+mn-ea"/>
                <a:sym typeface="+mn-lt"/>
              </a:endParaRPr>
            </a:p>
          </p:txBody>
        </p:sp>
      </p:grpSp>
      <p:grpSp>
        <p:nvGrpSpPr>
          <p:cNvPr id="25" name="Group 24"/>
          <p:cNvGrpSpPr/>
          <p:nvPr/>
        </p:nvGrpSpPr>
        <p:grpSpPr>
          <a:xfrm>
            <a:off x="1827937" y="4857906"/>
            <a:ext cx="4411347" cy="843569"/>
            <a:chOff x="7855640" y="3619632"/>
            <a:chExt cx="4182840" cy="799871"/>
          </a:xfrm>
        </p:grpSpPr>
        <p:sp>
          <p:nvSpPr>
            <p:cNvPr id="26" name="TextBox 25"/>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mn-lt"/>
                  <a:ea typeface="+mn-ea"/>
                  <a:cs typeface="+mn-ea"/>
                  <a:sym typeface="+mn-lt"/>
                </a:rPr>
                <a:t>请替换文字内容</a:t>
              </a:r>
              <a:endParaRPr lang="en-GB" sz="1400" dirty="0">
                <a:solidFill>
                  <a:schemeClr val="bg1">
                    <a:lumMod val="65000"/>
                  </a:schemeClr>
                </a:solidFill>
                <a:latin typeface="+mn-lt"/>
                <a:ea typeface="+mn-ea"/>
                <a:cs typeface="+mn-ea"/>
                <a:sym typeface="+mn-lt"/>
              </a:endParaRPr>
            </a:p>
          </p:txBody>
        </p:sp>
        <p:sp>
          <p:nvSpPr>
            <p:cNvPr id="27" name="Rectangle 26"/>
            <p:cNvSpPr/>
            <p:nvPr/>
          </p:nvSpPr>
          <p:spPr>
            <a:xfrm>
              <a:off x="7855640" y="3914813"/>
              <a:ext cx="4182840" cy="50469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mn-lt"/>
                <a:ea typeface="+mn-ea"/>
                <a:cs typeface="+mn-ea"/>
                <a:sym typeface="+mn-lt"/>
              </a:endParaRPr>
            </a:p>
          </p:txBody>
        </p:sp>
      </p:grpSp>
      <p:sp>
        <p:nvSpPr>
          <p:cNvPr id="29" name="文本框 28"/>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30" name="文本框 29"/>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31" name="椭圆 30"/>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2" name="椭圆 31"/>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3" name="Rectangle 27">
            <a:extLst>
              <a:ext uri="{FF2B5EF4-FFF2-40B4-BE49-F238E27FC236}">
                <a16:creationId xmlns="" xmlns:a16="http://schemas.microsoft.com/office/drawing/2014/main" id="{37E57051-271A-4EB6-8DA7-DCDDD2A7B146}"/>
              </a:ext>
            </a:extLst>
          </p:cNvPr>
          <p:cNvSpPr/>
          <p:nvPr/>
        </p:nvSpPr>
        <p:spPr>
          <a:xfrm>
            <a:off x="5997327" y="-759426"/>
            <a:ext cx="7530727" cy="799288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cs typeface="+mn-ea"/>
              <a:sym typeface="+mn-lt"/>
            </a:endParaRPr>
          </a:p>
        </p:txBody>
      </p:sp>
    </p:spTree>
    <p:extLst>
      <p:ext uri="{BB962C8B-B14F-4D97-AF65-F5344CB8AC3E}">
        <p14:creationId xmlns:p14="http://schemas.microsoft.com/office/powerpoint/2010/main" val="91987736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par>
                              <p:cTn id="32" fill="hold">
                                <p:stCondLst>
                                  <p:cond delay="9500"/>
                                </p:stCondLst>
                                <p:childTnLst>
                                  <p:par>
                                    <p:cTn id="33" presetID="3" presetClass="entr" presetSubtype="1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par>
                              <p:cTn id="36" fill="hold">
                                <p:stCondLst>
                                  <p:cond delay="10000"/>
                                </p:stCondLst>
                                <p:childTnLst>
                                  <p:par>
                                    <p:cTn id="37" presetID="2" presetClass="entr" presetSubtype="2" accel="40000" fill="hold" grpId="0" nodeType="afterEffect" p14:presetBounceEnd="60000">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14:bounceEnd="60000">
                                          <p:cBhvr additive="base">
                                            <p:cTn id="39" dur="1750" fill="hold"/>
                                            <p:tgtEl>
                                              <p:spTgt spid="33"/>
                                            </p:tgtEl>
                                            <p:attrNameLst>
                                              <p:attrName>ppt_x</p:attrName>
                                            </p:attrNameLst>
                                          </p:cBhvr>
                                          <p:tavLst>
                                            <p:tav tm="0">
                                              <p:val>
                                                <p:strVal val="1+#ppt_w/2"/>
                                              </p:val>
                                            </p:tav>
                                            <p:tav tm="100000">
                                              <p:val>
                                                <p:strVal val="#ppt_x"/>
                                              </p:val>
                                            </p:tav>
                                          </p:tavLst>
                                        </p:anim>
                                        <p:anim calcmode="lin" valueType="num" p14:bounceEnd="60000">
                                          <p:cBhvr additive="base">
                                            <p:cTn id="40" dur="1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par>
                              <p:cTn id="32" fill="hold">
                                <p:stCondLst>
                                  <p:cond delay="9500"/>
                                </p:stCondLst>
                                <p:childTnLst>
                                  <p:par>
                                    <p:cTn id="33" presetID="3" presetClass="entr" presetSubtype="1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par>
                              <p:cTn id="36" fill="hold">
                                <p:stCondLst>
                                  <p:cond delay="10000"/>
                                </p:stCondLst>
                                <p:childTnLst>
                                  <p:par>
                                    <p:cTn id="37" presetID="2" presetClass="entr" presetSubtype="2" accel="4000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750" fill="hold"/>
                                            <p:tgtEl>
                                              <p:spTgt spid="33"/>
                                            </p:tgtEl>
                                            <p:attrNameLst>
                                              <p:attrName>ppt_x</p:attrName>
                                            </p:attrNameLst>
                                          </p:cBhvr>
                                          <p:tavLst>
                                            <p:tav tm="0">
                                              <p:val>
                                                <p:strVal val="1+#ppt_w/2"/>
                                              </p:val>
                                            </p:tav>
                                            <p:tav tm="100000">
                                              <p:val>
                                                <p:strVal val="#ppt_x"/>
                                              </p:val>
                                            </p:tav>
                                          </p:tavLst>
                                        </p:anim>
                                        <p:anim calcmode="lin" valueType="num">
                                          <p:cBhvr additive="base">
                                            <p:cTn id="40" dur="1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Freeform 5"/>
          <p:cNvSpPr/>
          <p:nvPr/>
        </p:nvSpPr>
        <p:spPr bwMode="auto">
          <a:xfrm>
            <a:off x="4254558" y="3407048"/>
            <a:ext cx="1831602" cy="2752425"/>
          </a:xfrm>
          <a:custGeom>
            <a:avLst/>
            <a:gdLst>
              <a:gd name="T0" fmla="*/ 269 w 362"/>
              <a:gd name="T1" fmla="*/ 425 h 546"/>
              <a:gd name="T2" fmla="*/ 362 w 362"/>
              <a:gd name="T3" fmla="*/ 279 h 546"/>
              <a:gd name="T4" fmla="*/ 280 w 362"/>
              <a:gd name="T5" fmla="*/ 199 h 546"/>
              <a:gd name="T6" fmla="*/ 266 w 362"/>
              <a:gd name="T7" fmla="*/ 133 h 546"/>
              <a:gd name="T8" fmla="*/ 266 w 362"/>
              <a:gd name="T9" fmla="*/ 133 h 546"/>
              <a:gd name="T10" fmla="*/ 133 w 362"/>
              <a:gd name="T11" fmla="*/ 0 h 546"/>
              <a:gd name="T12" fmla="*/ 0 w 362"/>
              <a:gd name="T13" fmla="*/ 133 h 546"/>
              <a:gd name="T14" fmla="*/ 0 w 362"/>
              <a:gd name="T15" fmla="*/ 133 h 546"/>
              <a:gd name="T16" fmla="*/ 14 w 362"/>
              <a:gd name="T17" fmla="*/ 241 h 546"/>
              <a:gd name="T18" fmla="*/ 224 w 362"/>
              <a:gd name="T19" fmla="*/ 508 h 546"/>
              <a:gd name="T20" fmla="*/ 324 w 362"/>
              <a:gd name="T21" fmla="*/ 546 h 546"/>
              <a:gd name="T22" fmla="*/ 269 w 362"/>
              <a:gd name="T23" fmla="*/ 425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2" h="546">
                <a:moveTo>
                  <a:pt x="269" y="425"/>
                </a:moveTo>
                <a:cubicBezTo>
                  <a:pt x="269" y="361"/>
                  <a:pt x="307" y="305"/>
                  <a:pt x="362" y="279"/>
                </a:cubicBezTo>
                <a:cubicBezTo>
                  <a:pt x="326" y="264"/>
                  <a:pt x="297" y="235"/>
                  <a:pt x="280" y="199"/>
                </a:cubicBezTo>
                <a:cubicBezTo>
                  <a:pt x="271" y="179"/>
                  <a:pt x="266" y="157"/>
                  <a:pt x="266" y="133"/>
                </a:cubicBezTo>
                <a:cubicBezTo>
                  <a:pt x="266" y="133"/>
                  <a:pt x="266" y="133"/>
                  <a:pt x="266" y="133"/>
                </a:cubicBezTo>
                <a:cubicBezTo>
                  <a:pt x="266" y="60"/>
                  <a:pt x="207" y="0"/>
                  <a:pt x="133" y="0"/>
                </a:cubicBezTo>
                <a:cubicBezTo>
                  <a:pt x="60" y="0"/>
                  <a:pt x="0" y="60"/>
                  <a:pt x="0" y="133"/>
                </a:cubicBezTo>
                <a:cubicBezTo>
                  <a:pt x="0" y="133"/>
                  <a:pt x="0" y="133"/>
                  <a:pt x="0" y="133"/>
                </a:cubicBezTo>
                <a:cubicBezTo>
                  <a:pt x="0" y="171"/>
                  <a:pt x="5" y="207"/>
                  <a:pt x="14" y="241"/>
                </a:cubicBezTo>
                <a:cubicBezTo>
                  <a:pt x="44" y="357"/>
                  <a:pt x="121" y="453"/>
                  <a:pt x="224" y="508"/>
                </a:cubicBezTo>
                <a:cubicBezTo>
                  <a:pt x="255" y="525"/>
                  <a:pt x="289" y="538"/>
                  <a:pt x="324" y="546"/>
                </a:cubicBezTo>
                <a:cubicBezTo>
                  <a:pt x="290" y="517"/>
                  <a:pt x="269" y="474"/>
                  <a:pt x="269" y="425"/>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0836" name="Freeform 6"/>
          <p:cNvSpPr/>
          <p:nvPr/>
        </p:nvSpPr>
        <p:spPr bwMode="auto">
          <a:xfrm>
            <a:off x="6739107" y="2012418"/>
            <a:ext cx="1821556" cy="2705547"/>
          </a:xfrm>
          <a:custGeom>
            <a:avLst/>
            <a:gdLst>
              <a:gd name="T0" fmla="*/ 2147483647 w 360"/>
              <a:gd name="T1" fmla="*/ 2147483647 h 537"/>
              <a:gd name="T2" fmla="*/ 2147483647 w 360"/>
              <a:gd name="T3" fmla="*/ 2147483647 h 537"/>
              <a:gd name="T4" fmla="*/ 2147483647 w 360"/>
              <a:gd name="T5" fmla="*/ 1004146130 h 537"/>
              <a:gd name="T6" fmla="*/ 1035614675 w 360"/>
              <a:gd name="T7" fmla="*/ 0 h 537"/>
              <a:gd name="T8" fmla="*/ 2147483647 w 360"/>
              <a:gd name="T9" fmla="*/ 2147483647 h 537"/>
              <a:gd name="T10" fmla="*/ 0 w 360"/>
              <a:gd name="T11" fmla="*/ 2147483647 h 537"/>
              <a:gd name="T12" fmla="*/ 184109937 w 360"/>
              <a:gd name="T13" fmla="*/ 2147483647 h 537"/>
              <a:gd name="T14" fmla="*/ 1795064558 w 360"/>
              <a:gd name="T15" fmla="*/ 2147483647 h 537"/>
              <a:gd name="T16" fmla="*/ 2140269350 w 360"/>
              <a:gd name="T17" fmla="*/ 2147483647 h 537"/>
              <a:gd name="T18" fmla="*/ 2140269350 w 360"/>
              <a:gd name="T19" fmla="*/ 2147483647 h 537"/>
              <a:gd name="T20" fmla="*/ 2147483647 w 360"/>
              <a:gd name="T21" fmla="*/ 2147483647 h 537"/>
              <a:gd name="T22" fmla="*/ 2147483647 w 360"/>
              <a:gd name="T23" fmla="*/ 2147483647 h 537"/>
              <a:gd name="T24" fmla="*/ 2147483647 w 360"/>
              <a:gd name="T25" fmla="*/ 2147483647 h 537"/>
              <a:gd name="T26" fmla="*/ 2147483647 w 360"/>
              <a:gd name="T27" fmla="*/ 2147483647 h 5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0"/>
              <a:gd name="T43" fmla="*/ 0 h 537"/>
              <a:gd name="T44" fmla="*/ 360 w 360"/>
              <a:gd name="T45" fmla="*/ 537 h 5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0" h="537">
                <a:moveTo>
                  <a:pt x="359" y="396"/>
                </a:moveTo>
                <a:cubicBezTo>
                  <a:pt x="358" y="361"/>
                  <a:pt x="353" y="326"/>
                  <a:pt x="343" y="293"/>
                </a:cubicBezTo>
                <a:cubicBezTo>
                  <a:pt x="313" y="188"/>
                  <a:pt x="243" y="99"/>
                  <a:pt x="151" y="44"/>
                </a:cubicBezTo>
                <a:cubicBezTo>
                  <a:pt x="118" y="25"/>
                  <a:pt x="82" y="10"/>
                  <a:pt x="45" y="0"/>
                </a:cubicBezTo>
                <a:cubicBezTo>
                  <a:pt x="77" y="29"/>
                  <a:pt x="97" y="71"/>
                  <a:pt x="97" y="118"/>
                </a:cubicBezTo>
                <a:cubicBezTo>
                  <a:pt x="97" y="184"/>
                  <a:pt x="57" y="241"/>
                  <a:pt x="0" y="266"/>
                </a:cubicBezTo>
                <a:cubicBezTo>
                  <a:pt x="3" y="267"/>
                  <a:pt x="5" y="268"/>
                  <a:pt x="8" y="269"/>
                </a:cubicBezTo>
                <a:cubicBezTo>
                  <a:pt x="38" y="285"/>
                  <a:pt x="63" y="311"/>
                  <a:pt x="78" y="342"/>
                </a:cubicBezTo>
                <a:cubicBezTo>
                  <a:pt x="87" y="361"/>
                  <a:pt x="92" y="382"/>
                  <a:pt x="93" y="404"/>
                </a:cubicBezTo>
                <a:cubicBezTo>
                  <a:pt x="93" y="404"/>
                  <a:pt x="93" y="404"/>
                  <a:pt x="93" y="404"/>
                </a:cubicBezTo>
                <a:cubicBezTo>
                  <a:pt x="93" y="478"/>
                  <a:pt x="153" y="537"/>
                  <a:pt x="226" y="537"/>
                </a:cubicBezTo>
                <a:cubicBezTo>
                  <a:pt x="299" y="537"/>
                  <a:pt x="358" y="479"/>
                  <a:pt x="360" y="407"/>
                </a:cubicBezTo>
                <a:cubicBezTo>
                  <a:pt x="360" y="406"/>
                  <a:pt x="360" y="405"/>
                  <a:pt x="360" y="404"/>
                </a:cubicBezTo>
                <a:cubicBezTo>
                  <a:pt x="360" y="401"/>
                  <a:pt x="360" y="399"/>
                  <a:pt x="359" y="396"/>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20837" name="Freeform 7"/>
          <p:cNvSpPr/>
          <p:nvPr/>
        </p:nvSpPr>
        <p:spPr bwMode="auto">
          <a:xfrm>
            <a:off x="4324875" y="1937078"/>
            <a:ext cx="2764144" cy="1813185"/>
          </a:xfrm>
          <a:custGeom>
            <a:avLst/>
            <a:gdLst>
              <a:gd name="T0" fmla="*/ 2147483647 w 546"/>
              <a:gd name="T1" fmla="*/ 0 h 360"/>
              <a:gd name="T2" fmla="*/ 2147483647 w 546"/>
              <a:gd name="T3" fmla="*/ 0 h 360"/>
              <a:gd name="T4" fmla="*/ 2147483647 w 546"/>
              <a:gd name="T5" fmla="*/ 0 h 360"/>
              <a:gd name="T6" fmla="*/ 2147483647 w 546"/>
              <a:gd name="T7" fmla="*/ 0 h 360"/>
              <a:gd name="T8" fmla="*/ 2147483647 w 546"/>
              <a:gd name="T9" fmla="*/ 0 h 360"/>
              <a:gd name="T10" fmla="*/ 2147483647 w 546"/>
              <a:gd name="T11" fmla="*/ 296505809 h 360"/>
              <a:gd name="T12" fmla="*/ 529765458 w 546"/>
              <a:gd name="T13" fmla="*/ 2147483647 h 360"/>
              <a:gd name="T14" fmla="*/ 0 w 546"/>
              <a:gd name="T15" fmla="*/ 2147483647 h 360"/>
              <a:gd name="T16" fmla="*/ 2147483647 w 546"/>
              <a:gd name="T17" fmla="*/ 2147483647 h 360"/>
              <a:gd name="T18" fmla="*/ 2147483647 w 546"/>
              <a:gd name="T19" fmla="*/ 2147483647 h 360"/>
              <a:gd name="T20" fmla="*/ 2147483647 w 546"/>
              <a:gd name="T21" fmla="*/ 2147483647 h 360"/>
              <a:gd name="T22" fmla="*/ 2147483647 w 546"/>
              <a:gd name="T23" fmla="*/ 2147483647 h 360"/>
              <a:gd name="T24" fmla="*/ 2147483647 w 546"/>
              <a:gd name="T25" fmla="*/ 2147483647 h 360"/>
              <a:gd name="T26" fmla="*/ 2147483647 w 546"/>
              <a:gd name="T27" fmla="*/ 2147483647 h 360"/>
              <a:gd name="T28" fmla="*/ 2147483647 w 546"/>
              <a:gd name="T29" fmla="*/ 2147483647 h 360"/>
              <a:gd name="T30" fmla="*/ 2147483647 w 546"/>
              <a:gd name="T31" fmla="*/ 0 h 3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6"/>
              <a:gd name="T49" fmla="*/ 0 h 360"/>
              <a:gd name="T50" fmla="*/ 546 w 546"/>
              <a:gd name="T51" fmla="*/ 360 h 3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6" h="360">
                <a:moveTo>
                  <a:pt x="417" y="0"/>
                </a:moveTo>
                <a:cubicBezTo>
                  <a:pt x="416" y="0"/>
                  <a:pt x="416" y="0"/>
                  <a:pt x="416" y="0"/>
                </a:cubicBezTo>
                <a:cubicBezTo>
                  <a:pt x="415" y="0"/>
                  <a:pt x="414" y="0"/>
                  <a:pt x="413" y="0"/>
                </a:cubicBezTo>
                <a:cubicBezTo>
                  <a:pt x="413" y="0"/>
                  <a:pt x="413" y="0"/>
                  <a:pt x="412" y="0"/>
                </a:cubicBezTo>
                <a:cubicBezTo>
                  <a:pt x="412" y="0"/>
                  <a:pt x="412" y="0"/>
                  <a:pt x="411" y="0"/>
                </a:cubicBezTo>
                <a:cubicBezTo>
                  <a:pt x="375" y="0"/>
                  <a:pt x="340" y="5"/>
                  <a:pt x="306" y="13"/>
                </a:cubicBezTo>
                <a:cubicBezTo>
                  <a:pt x="179" y="45"/>
                  <a:pt x="75" y="135"/>
                  <a:pt x="23" y="252"/>
                </a:cubicBezTo>
                <a:cubicBezTo>
                  <a:pt x="13" y="273"/>
                  <a:pt x="6" y="295"/>
                  <a:pt x="0" y="317"/>
                </a:cubicBezTo>
                <a:cubicBezTo>
                  <a:pt x="29" y="285"/>
                  <a:pt x="72" y="264"/>
                  <a:pt x="119" y="264"/>
                </a:cubicBezTo>
                <a:cubicBezTo>
                  <a:pt x="185" y="264"/>
                  <a:pt x="241" y="304"/>
                  <a:pt x="266" y="360"/>
                </a:cubicBezTo>
                <a:cubicBezTo>
                  <a:pt x="282" y="324"/>
                  <a:pt x="311" y="296"/>
                  <a:pt x="347" y="280"/>
                </a:cubicBezTo>
                <a:cubicBezTo>
                  <a:pt x="367" y="271"/>
                  <a:pt x="388" y="266"/>
                  <a:pt x="411" y="266"/>
                </a:cubicBezTo>
                <a:cubicBezTo>
                  <a:pt x="413" y="266"/>
                  <a:pt x="414" y="266"/>
                  <a:pt x="416" y="267"/>
                </a:cubicBezTo>
                <a:cubicBezTo>
                  <a:pt x="416" y="266"/>
                  <a:pt x="416" y="266"/>
                  <a:pt x="416" y="266"/>
                </a:cubicBezTo>
                <a:cubicBezTo>
                  <a:pt x="488" y="265"/>
                  <a:pt x="546" y="206"/>
                  <a:pt x="546" y="133"/>
                </a:cubicBezTo>
                <a:cubicBezTo>
                  <a:pt x="546" y="61"/>
                  <a:pt x="489" y="2"/>
                  <a:pt x="417" y="0"/>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319" name="Freeform 8"/>
          <p:cNvSpPr/>
          <p:nvPr/>
        </p:nvSpPr>
        <p:spPr bwMode="auto">
          <a:xfrm>
            <a:off x="5758012" y="4389817"/>
            <a:ext cx="2742380" cy="1834950"/>
          </a:xfrm>
          <a:custGeom>
            <a:avLst/>
            <a:gdLst>
              <a:gd name="T0" fmla="*/ 420 w 542"/>
              <a:gd name="T1" fmla="*/ 93 h 364"/>
              <a:gd name="T2" fmla="*/ 275 w 542"/>
              <a:gd name="T3" fmla="*/ 0 h 364"/>
              <a:gd name="T4" fmla="*/ 196 w 542"/>
              <a:gd name="T5" fmla="*/ 82 h 364"/>
              <a:gd name="T6" fmla="*/ 133 w 542"/>
              <a:gd name="T7" fmla="*/ 97 h 364"/>
              <a:gd name="T8" fmla="*/ 133 w 542"/>
              <a:gd name="T9" fmla="*/ 97 h 364"/>
              <a:gd name="T10" fmla="*/ 0 w 542"/>
              <a:gd name="T11" fmla="*/ 230 h 364"/>
              <a:gd name="T12" fmla="*/ 131 w 542"/>
              <a:gd name="T13" fmla="*/ 364 h 364"/>
              <a:gd name="T14" fmla="*/ 133 w 542"/>
              <a:gd name="T15" fmla="*/ 364 h 364"/>
              <a:gd name="T16" fmla="*/ 140 w 542"/>
              <a:gd name="T17" fmla="*/ 363 h 364"/>
              <a:gd name="T18" fmla="*/ 243 w 542"/>
              <a:gd name="T19" fmla="*/ 348 h 364"/>
              <a:gd name="T20" fmla="*/ 520 w 542"/>
              <a:gd name="T21" fmla="*/ 105 h 364"/>
              <a:gd name="T22" fmla="*/ 542 w 542"/>
              <a:gd name="T23" fmla="*/ 37 h 364"/>
              <a:gd name="T24" fmla="*/ 420 w 542"/>
              <a:gd name="T25" fmla="*/ 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364">
                <a:moveTo>
                  <a:pt x="420" y="93"/>
                </a:moveTo>
                <a:cubicBezTo>
                  <a:pt x="356" y="93"/>
                  <a:pt x="300" y="55"/>
                  <a:pt x="275" y="0"/>
                </a:cubicBezTo>
                <a:cubicBezTo>
                  <a:pt x="259" y="36"/>
                  <a:pt x="231" y="66"/>
                  <a:pt x="196" y="82"/>
                </a:cubicBezTo>
                <a:cubicBezTo>
                  <a:pt x="177" y="91"/>
                  <a:pt x="155" y="96"/>
                  <a:pt x="133" y="97"/>
                </a:cubicBezTo>
                <a:cubicBezTo>
                  <a:pt x="133" y="97"/>
                  <a:pt x="133" y="97"/>
                  <a:pt x="133" y="97"/>
                </a:cubicBezTo>
                <a:cubicBezTo>
                  <a:pt x="59" y="97"/>
                  <a:pt x="0" y="157"/>
                  <a:pt x="0" y="230"/>
                </a:cubicBezTo>
                <a:cubicBezTo>
                  <a:pt x="0" y="303"/>
                  <a:pt x="58" y="363"/>
                  <a:pt x="131" y="364"/>
                </a:cubicBezTo>
                <a:cubicBezTo>
                  <a:pt x="132" y="364"/>
                  <a:pt x="132" y="364"/>
                  <a:pt x="133" y="364"/>
                </a:cubicBezTo>
                <a:cubicBezTo>
                  <a:pt x="135" y="364"/>
                  <a:pt x="138" y="364"/>
                  <a:pt x="140" y="363"/>
                </a:cubicBezTo>
                <a:cubicBezTo>
                  <a:pt x="176" y="362"/>
                  <a:pt x="210" y="357"/>
                  <a:pt x="243" y="348"/>
                </a:cubicBezTo>
                <a:cubicBezTo>
                  <a:pt x="368" y="313"/>
                  <a:pt x="469" y="223"/>
                  <a:pt x="520" y="105"/>
                </a:cubicBezTo>
                <a:cubicBezTo>
                  <a:pt x="529" y="84"/>
                  <a:pt x="536" y="61"/>
                  <a:pt x="542" y="37"/>
                </a:cubicBezTo>
                <a:cubicBezTo>
                  <a:pt x="513" y="71"/>
                  <a:pt x="469" y="93"/>
                  <a:pt x="420" y="93"/>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0839" name="Oval 9"/>
          <p:cNvSpPr>
            <a:spLocks noChangeArrowheads="1"/>
          </p:cNvSpPr>
          <p:nvPr/>
        </p:nvSpPr>
        <p:spPr bwMode="auto">
          <a:xfrm>
            <a:off x="5950547" y="2104501"/>
            <a:ext cx="996164" cy="986118"/>
          </a:xfrm>
          <a:prstGeom prst="ellipse">
            <a:avLst/>
          </a:prstGeom>
          <a:solidFill>
            <a:srgbClr val="EFEFEF"/>
          </a:solidFill>
          <a:ln w="9525">
            <a:noFill/>
            <a:round/>
          </a:ln>
        </p:spPr>
        <p:txBody>
          <a:bodyPr/>
          <a:lstStyle/>
          <a:p>
            <a:endParaRPr lang="en-US" altLang="zh-CN">
              <a:latin typeface="+mn-lt"/>
              <a:ea typeface="+mn-ea"/>
              <a:cs typeface="+mn-ea"/>
              <a:sym typeface="+mn-lt"/>
            </a:endParaRPr>
          </a:p>
        </p:txBody>
      </p:sp>
      <p:sp>
        <p:nvSpPr>
          <p:cNvPr id="120840" name="Oval 10"/>
          <p:cNvSpPr>
            <a:spLocks noChangeArrowheads="1"/>
          </p:cNvSpPr>
          <p:nvPr/>
        </p:nvSpPr>
        <p:spPr bwMode="auto">
          <a:xfrm>
            <a:off x="5903668" y="5086295"/>
            <a:ext cx="992816" cy="987792"/>
          </a:xfrm>
          <a:prstGeom prst="ellipse">
            <a:avLst/>
          </a:prstGeom>
          <a:solidFill>
            <a:srgbClr val="EFEFEF"/>
          </a:solidFill>
          <a:ln w="9525">
            <a:noFill/>
            <a:round/>
          </a:ln>
        </p:spPr>
        <p:txBody>
          <a:bodyPr/>
          <a:lstStyle/>
          <a:p>
            <a:endParaRPr lang="en-US" altLang="zh-CN">
              <a:latin typeface="+mn-lt"/>
              <a:ea typeface="+mn-ea"/>
              <a:cs typeface="+mn-ea"/>
              <a:sym typeface="+mn-lt"/>
            </a:endParaRPr>
          </a:p>
        </p:txBody>
      </p:sp>
      <p:sp>
        <p:nvSpPr>
          <p:cNvPr id="120841" name="Oval 11"/>
          <p:cNvSpPr>
            <a:spLocks noChangeArrowheads="1"/>
          </p:cNvSpPr>
          <p:nvPr/>
        </p:nvSpPr>
        <p:spPr bwMode="auto">
          <a:xfrm>
            <a:off x="4427002" y="3554380"/>
            <a:ext cx="991141" cy="986118"/>
          </a:xfrm>
          <a:prstGeom prst="ellipse">
            <a:avLst/>
          </a:prstGeom>
          <a:solidFill>
            <a:srgbClr val="EFEFEF"/>
          </a:solidFill>
          <a:ln w="9525">
            <a:noFill/>
            <a:round/>
          </a:ln>
        </p:spPr>
        <p:txBody>
          <a:bodyPr/>
          <a:lstStyle/>
          <a:p>
            <a:endParaRPr lang="en-US" altLang="zh-CN">
              <a:latin typeface="+mn-lt"/>
              <a:ea typeface="+mn-ea"/>
              <a:cs typeface="+mn-ea"/>
              <a:sym typeface="+mn-lt"/>
            </a:endParaRPr>
          </a:p>
        </p:txBody>
      </p:sp>
      <p:sp>
        <p:nvSpPr>
          <p:cNvPr id="120842" name="Oval 12"/>
          <p:cNvSpPr>
            <a:spLocks noChangeArrowheads="1"/>
          </p:cNvSpPr>
          <p:nvPr/>
        </p:nvSpPr>
        <p:spPr bwMode="auto">
          <a:xfrm>
            <a:off x="7397077" y="3584516"/>
            <a:ext cx="996164" cy="987792"/>
          </a:xfrm>
          <a:prstGeom prst="ellipse">
            <a:avLst/>
          </a:prstGeom>
          <a:solidFill>
            <a:srgbClr val="EFEFEF"/>
          </a:solidFill>
          <a:ln w="9525">
            <a:noFill/>
            <a:round/>
          </a:ln>
        </p:spPr>
        <p:txBody>
          <a:bodyPr/>
          <a:lstStyle/>
          <a:p>
            <a:endParaRPr lang="en-US" altLang="zh-CN">
              <a:latin typeface="+mn-lt"/>
              <a:ea typeface="+mn-ea"/>
              <a:cs typeface="+mn-ea"/>
              <a:sym typeface="+mn-lt"/>
            </a:endParaRPr>
          </a:p>
        </p:txBody>
      </p:sp>
      <p:sp>
        <p:nvSpPr>
          <p:cNvPr id="120843" name="Freeform 71"/>
          <p:cNvSpPr>
            <a:spLocks noEditPoints="1"/>
          </p:cNvSpPr>
          <p:nvPr/>
        </p:nvSpPr>
        <p:spPr bwMode="auto">
          <a:xfrm>
            <a:off x="4765196" y="3750263"/>
            <a:ext cx="313081" cy="475480"/>
          </a:xfrm>
          <a:custGeom>
            <a:avLst/>
            <a:gdLst>
              <a:gd name="T0" fmla="*/ 497257929 w 48"/>
              <a:gd name="T1" fmla="*/ 2147483647 h 73"/>
              <a:gd name="T2" fmla="*/ 1377029898 w 48"/>
              <a:gd name="T3" fmla="*/ 2147483647 h 73"/>
              <a:gd name="T4" fmla="*/ 1377029898 w 48"/>
              <a:gd name="T5" fmla="*/ 2147483647 h 73"/>
              <a:gd name="T6" fmla="*/ 1415275735 w 48"/>
              <a:gd name="T7" fmla="*/ 2147483647 h 73"/>
              <a:gd name="T8" fmla="*/ 1453527758 w 48"/>
              <a:gd name="T9" fmla="*/ 2147483647 h 73"/>
              <a:gd name="T10" fmla="*/ 918017999 w 48"/>
              <a:gd name="T11" fmla="*/ 1562707593 h 73"/>
              <a:gd name="T12" fmla="*/ 420760069 w 48"/>
              <a:gd name="T13" fmla="*/ 2147483647 h 73"/>
              <a:gd name="T14" fmla="*/ 420760069 w 48"/>
              <a:gd name="T15" fmla="*/ 2147483647 h 73"/>
              <a:gd name="T16" fmla="*/ 497257929 w 48"/>
              <a:gd name="T17" fmla="*/ 2147483647 h 73"/>
              <a:gd name="T18" fmla="*/ 497257929 w 48"/>
              <a:gd name="T19" fmla="*/ 2147483647 h 73"/>
              <a:gd name="T20" fmla="*/ 1683034093 w 48"/>
              <a:gd name="T21" fmla="*/ 419265814 h 73"/>
              <a:gd name="T22" fmla="*/ 1836035998 w 48"/>
              <a:gd name="T23" fmla="*/ 266804369 h 73"/>
              <a:gd name="T24" fmla="*/ 1836035998 w 48"/>
              <a:gd name="T25" fmla="*/ 190573646 h 73"/>
              <a:gd name="T26" fmla="*/ 1683034093 w 48"/>
              <a:gd name="T27" fmla="*/ 0 h 73"/>
              <a:gd name="T28" fmla="*/ 191253975 w 48"/>
              <a:gd name="T29" fmla="*/ 0 h 73"/>
              <a:gd name="T30" fmla="*/ 0 w 48"/>
              <a:gd name="T31" fmla="*/ 190573646 h 73"/>
              <a:gd name="T32" fmla="*/ 0 w 48"/>
              <a:gd name="T33" fmla="*/ 266804369 h 73"/>
              <a:gd name="T34" fmla="*/ 153001953 w 48"/>
              <a:gd name="T35" fmla="*/ 419265814 h 73"/>
              <a:gd name="T36" fmla="*/ 1683034093 w 48"/>
              <a:gd name="T37" fmla="*/ 419265814 h 73"/>
              <a:gd name="T38" fmla="*/ 1530031802 w 48"/>
              <a:gd name="T39" fmla="*/ 495496488 h 73"/>
              <a:gd name="T40" fmla="*/ 1683034093 w 48"/>
              <a:gd name="T41" fmla="*/ 495496488 h 73"/>
              <a:gd name="T42" fmla="*/ 1185775971 w 48"/>
              <a:gd name="T43" fmla="*/ 1372133995 h 73"/>
              <a:gd name="T44" fmla="*/ 1683034093 w 48"/>
              <a:gd name="T45" fmla="*/ 2147483647 h 73"/>
              <a:gd name="T46" fmla="*/ 1530031802 w 48"/>
              <a:gd name="T47" fmla="*/ 2147483647 h 73"/>
              <a:gd name="T48" fmla="*/ 994522044 w 48"/>
              <a:gd name="T49" fmla="*/ 1448364670 h 73"/>
              <a:gd name="T50" fmla="*/ 956270021 w 48"/>
              <a:gd name="T51" fmla="*/ 1372133995 h 73"/>
              <a:gd name="T52" fmla="*/ 994522044 w 48"/>
              <a:gd name="T53" fmla="*/ 1334021746 h 73"/>
              <a:gd name="T54" fmla="*/ 994522044 w 48"/>
              <a:gd name="T55" fmla="*/ 1334021746 h 73"/>
              <a:gd name="T56" fmla="*/ 1530031802 w 48"/>
              <a:gd name="T57" fmla="*/ 495496488 h 73"/>
              <a:gd name="T58" fmla="*/ 153001953 w 48"/>
              <a:gd name="T59" fmla="*/ 2147483647 h 73"/>
              <a:gd name="T60" fmla="*/ 0 w 48"/>
              <a:gd name="T61" fmla="*/ 2147483647 h 73"/>
              <a:gd name="T62" fmla="*/ 0 w 48"/>
              <a:gd name="T63" fmla="*/ 2147483647 h 73"/>
              <a:gd name="T64" fmla="*/ 191253975 w 48"/>
              <a:gd name="T65" fmla="*/ 2147483647 h 73"/>
              <a:gd name="T66" fmla="*/ 1683034093 w 48"/>
              <a:gd name="T67" fmla="*/ 2147483647 h 73"/>
              <a:gd name="T68" fmla="*/ 1836035998 w 48"/>
              <a:gd name="T69" fmla="*/ 2147483647 h 73"/>
              <a:gd name="T70" fmla="*/ 1836035998 w 48"/>
              <a:gd name="T71" fmla="*/ 2147483647 h 73"/>
              <a:gd name="T72" fmla="*/ 1683034093 w 48"/>
              <a:gd name="T73" fmla="*/ 2147483647 h 73"/>
              <a:gd name="T74" fmla="*/ 153001953 w 48"/>
              <a:gd name="T75" fmla="*/ 2147483647 h 73"/>
              <a:gd name="T76" fmla="*/ 306003906 w 48"/>
              <a:gd name="T77" fmla="*/ 2147483647 h 73"/>
              <a:gd name="T78" fmla="*/ 153001953 w 48"/>
              <a:gd name="T79" fmla="*/ 2147483647 h 73"/>
              <a:gd name="T80" fmla="*/ 688511856 w 48"/>
              <a:gd name="T81" fmla="*/ 1372133995 h 73"/>
              <a:gd name="T82" fmla="*/ 153001953 w 48"/>
              <a:gd name="T83" fmla="*/ 495496488 h 73"/>
              <a:gd name="T84" fmla="*/ 306003906 w 48"/>
              <a:gd name="T85" fmla="*/ 495496488 h 73"/>
              <a:gd name="T86" fmla="*/ 841513954 w 48"/>
              <a:gd name="T87" fmla="*/ 1334021746 h 73"/>
              <a:gd name="T88" fmla="*/ 918017999 w 48"/>
              <a:gd name="T89" fmla="*/ 1410252420 h 73"/>
              <a:gd name="T90" fmla="*/ 841513954 w 48"/>
              <a:gd name="T91" fmla="*/ 1448364670 h 73"/>
              <a:gd name="T92" fmla="*/ 306003906 w 48"/>
              <a:gd name="T93" fmla="*/ 2147483647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73"/>
              <a:gd name="T143" fmla="*/ 48 w 48"/>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20844" name="Freeform 74"/>
          <p:cNvSpPr>
            <a:spLocks noEditPoints="1"/>
          </p:cNvSpPr>
          <p:nvPr/>
        </p:nvSpPr>
        <p:spPr bwMode="auto">
          <a:xfrm>
            <a:off x="6218423" y="2389119"/>
            <a:ext cx="458738" cy="458738"/>
          </a:xfrm>
          <a:custGeom>
            <a:avLst/>
            <a:gdLst>
              <a:gd name="T0" fmla="*/ 387542720 w 239"/>
              <a:gd name="T1" fmla="*/ 549846707 h 239"/>
              <a:gd name="T2" fmla="*/ 281547165 w 239"/>
              <a:gd name="T3" fmla="*/ 655840441 h 239"/>
              <a:gd name="T4" fmla="*/ 142429763 w 239"/>
              <a:gd name="T5" fmla="*/ 655840441 h 239"/>
              <a:gd name="T6" fmla="*/ 135805041 w 239"/>
              <a:gd name="T7" fmla="*/ 649215719 h 239"/>
              <a:gd name="T8" fmla="*/ 135805041 w 239"/>
              <a:gd name="T9" fmla="*/ 510098374 h 239"/>
              <a:gd name="T10" fmla="*/ 264985360 w 239"/>
              <a:gd name="T11" fmla="*/ 380917998 h 239"/>
              <a:gd name="T12" fmla="*/ 334544943 w 239"/>
              <a:gd name="T13" fmla="*/ 351106748 h 239"/>
              <a:gd name="T14" fmla="*/ 334544943 w 239"/>
              <a:gd name="T15" fmla="*/ 351106748 h 239"/>
              <a:gd name="T16" fmla="*/ 404102705 w 239"/>
              <a:gd name="T17" fmla="*/ 380917998 h 239"/>
              <a:gd name="T18" fmla="*/ 437226316 w 239"/>
              <a:gd name="T19" fmla="*/ 394167442 h 239"/>
              <a:gd name="T20" fmla="*/ 467037566 w 239"/>
              <a:gd name="T21" fmla="*/ 380917998 h 239"/>
              <a:gd name="T22" fmla="*/ 467037566 w 239"/>
              <a:gd name="T23" fmla="*/ 317983137 h 239"/>
              <a:gd name="T24" fmla="*/ 334544943 w 239"/>
              <a:gd name="T25" fmla="*/ 264985360 h 239"/>
              <a:gd name="T26" fmla="*/ 334544943 w 239"/>
              <a:gd name="T27" fmla="*/ 264985360 h 239"/>
              <a:gd name="T28" fmla="*/ 202052263 w 239"/>
              <a:gd name="T29" fmla="*/ 317983137 h 239"/>
              <a:gd name="T30" fmla="*/ 72871972 w 239"/>
              <a:gd name="T31" fmla="*/ 447163399 h 239"/>
              <a:gd name="T32" fmla="*/ 72871972 w 239"/>
              <a:gd name="T33" fmla="*/ 712150580 h 239"/>
              <a:gd name="T34" fmla="*/ 79496694 w 239"/>
              <a:gd name="T35" fmla="*/ 718773482 h 239"/>
              <a:gd name="T36" fmla="*/ 344482026 w 239"/>
              <a:gd name="T37" fmla="*/ 718773482 h 239"/>
              <a:gd name="T38" fmla="*/ 473662288 w 239"/>
              <a:gd name="T39" fmla="*/ 589593220 h 239"/>
              <a:gd name="T40" fmla="*/ 500161290 w 239"/>
              <a:gd name="T41" fmla="*/ 556471429 h 239"/>
              <a:gd name="T42" fmla="*/ 460412844 w 239"/>
              <a:gd name="T43" fmla="*/ 563094331 h 239"/>
              <a:gd name="T44" fmla="*/ 387542720 w 239"/>
              <a:gd name="T45" fmla="*/ 549846707 h 239"/>
              <a:gd name="T46" fmla="*/ 718773482 w 239"/>
              <a:gd name="T47" fmla="*/ 76184333 h 239"/>
              <a:gd name="T48" fmla="*/ 715461121 w 239"/>
              <a:gd name="T49" fmla="*/ 72871972 h 239"/>
              <a:gd name="T50" fmla="*/ 450475761 w 239"/>
              <a:gd name="T51" fmla="*/ 72871972 h 239"/>
              <a:gd name="T52" fmla="*/ 321295498 w 239"/>
              <a:gd name="T53" fmla="*/ 202052263 h 239"/>
              <a:gd name="T54" fmla="*/ 294796610 w 239"/>
              <a:gd name="T55" fmla="*/ 231863512 h 239"/>
              <a:gd name="T56" fmla="*/ 334544943 w 239"/>
              <a:gd name="T57" fmla="*/ 228551151 h 239"/>
              <a:gd name="T58" fmla="*/ 334544943 w 239"/>
              <a:gd name="T59" fmla="*/ 228551151 h 239"/>
              <a:gd name="T60" fmla="*/ 407415067 w 239"/>
              <a:gd name="T61" fmla="*/ 241798833 h 239"/>
              <a:gd name="T62" fmla="*/ 513410735 w 239"/>
              <a:gd name="T63" fmla="*/ 135805041 h 239"/>
              <a:gd name="T64" fmla="*/ 652528080 w 239"/>
              <a:gd name="T65" fmla="*/ 135805041 h 239"/>
              <a:gd name="T66" fmla="*/ 659152802 w 239"/>
              <a:gd name="T67" fmla="*/ 139117402 h 239"/>
              <a:gd name="T68" fmla="*/ 659152802 w 239"/>
              <a:gd name="T69" fmla="*/ 278234804 h 239"/>
              <a:gd name="T70" fmla="*/ 529972540 w 239"/>
              <a:gd name="T71" fmla="*/ 407415067 h 239"/>
              <a:gd name="T72" fmla="*/ 460412844 w 239"/>
              <a:gd name="T73" fmla="*/ 437226316 h 239"/>
              <a:gd name="T74" fmla="*/ 460412844 w 239"/>
              <a:gd name="T75" fmla="*/ 437226316 h 239"/>
              <a:gd name="T76" fmla="*/ 390855081 w 239"/>
              <a:gd name="T77" fmla="*/ 407415067 h 239"/>
              <a:gd name="T78" fmla="*/ 357731470 w 239"/>
              <a:gd name="T79" fmla="*/ 394167442 h 239"/>
              <a:gd name="T80" fmla="*/ 327920221 w 239"/>
              <a:gd name="T81" fmla="*/ 407415067 h 239"/>
              <a:gd name="T82" fmla="*/ 327920221 w 239"/>
              <a:gd name="T83" fmla="*/ 470349927 h 239"/>
              <a:gd name="T84" fmla="*/ 460412844 w 239"/>
              <a:gd name="T85" fmla="*/ 526660179 h 239"/>
              <a:gd name="T86" fmla="*/ 460412844 w 239"/>
              <a:gd name="T87" fmla="*/ 526660179 h 239"/>
              <a:gd name="T88" fmla="*/ 592905581 w 239"/>
              <a:gd name="T89" fmla="*/ 470349927 h 239"/>
              <a:gd name="T90" fmla="*/ 718773482 w 239"/>
              <a:gd name="T91" fmla="*/ 341169665 h 239"/>
              <a:gd name="T92" fmla="*/ 718773482 w 239"/>
              <a:gd name="T93" fmla="*/ 76184333 h 2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9"/>
              <a:gd name="T142" fmla="*/ 0 h 239"/>
              <a:gd name="T143" fmla="*/ 239 w 239"/>
              <a:gd name="T144" fmla="*/ 239 h 2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9" h="239">
                <a:moveTo>
                  <a:pt x="117" y="166"/>
                </a:moveTo>
                <a:cubicBezTo>
                  <a:pt x="85" y="198"/>
                  <a:pt x="85" y="198"/>
                  <a:pt x="85" y="198"/>
                </a:cubicBezTo>
                <a:cubicBezTo>
                  <a:pt x="74" y="209"/>
                  <a:pt x="55" y="209"/>
                  <a:pt x="43" y="198"/>
                </a:cubicBezTo>
                <a:cubicBezTo>
                  <a:pt x="41" y="196"/>
                  <a:pt x="41" y="196"/>
                  <a:pt x="41" y="196"/>
                </a:cubicBezTo>
                <a:cubicBezTo>
                  <a:pt x="30" y="185"/>
                  <a:pt x="30" y="166"/>
                  <a:pt x="41" y="154"/>
                </a:cubicBezTo>
                <a:cubicBezTo>
                  <a:pt x="80" y="115"/>
                  <a:pt x="80" y="115"/>
                  <a:pt x="80" y="115"/>
                </a:cubicBezTo>
                <a:cubicBezTo>
                  <a:pt x="86" y="109"/>
                  <a:pt x="93" y="106"/>
                  <a:pt x="101" y="106"/>
                </a:cubicBezTo>
                <a:cubicBezTo>
                  <a:pt x="101" y="106"/>
                  <a:pt x="101" y="106"/>
                  <a:pt x="101" y="106"/>
                </a:cubicBezTo>
                <a:cubicBezTo>
                  <a:pt x="109" y="106"/>
                  <a:pt x="117" y="109"/>
                  <a:pt x="122" y="115"/>
                </a:cubicBezTo>
                <a:cubicBezTo>
                  <a:pt x="125" y="118"/>
                  <a:pt x="128" y="119"/>
                  <a:pt x="132" y="119"/>
                </a:cubicBezTo>
                <a:cubicBezTo>
                  <a:pt x="135" y="119"/>
                  <a:pt x="139" y="118"/>
                  <a:pt x="141" y="115"/>
                </a:cubicBezTo>
                <a:cubicBezTo>
                  <a:pt x="147" y="110"/>
                  <a:pt x="147" y="101"/>
                  <a:pt x="141" y="96"/>
                </a:cubicBezTo>
                <a:cubicBezTo>
                  <a:pt x="131" y="85"/>
                  <a:pt x="116" y="80"/>
                  <a:pt x="101" y="80"/>
                </a:cubicBezTo>
                <a:cubicBezTo>
                  <a:pt x="101" y="80"/>
                  <a:pt x="101" y="80"/>
                  <a:pt x="101" y="80"/>
                </a:cubicBezTo>
                <a:cubicBezTo>
                  <a:pt x="86" y="80"/>
                  <a:pt x="72" y="86"/>
                  <a:pt x="61" y="96"/>
                </a:cubicBezTo>
                <a:cubicBezTo>
                  <a:pt x="22" y="135"/>
                  <a:pt x="22" y="135"/>
                  <a:pt x="22" y="135"/>
                </a:cubicBezTo>
                <a:cubicBezTo>
                  <a:pt x="0" y="157"/>
                  <a:pt x="0" y="193"/>
                  <a:pt x="22" y="215"/>
                </a:cubicBezTo>
                <a:cubicBezTo>
                  <a:pt x="24" y="217"/>
                  <a:pt x="24" y="217"/>
                  <a:pt x="24" y="217"/>
                </a:cubicBezTo>
                <a:cubicBezTo>
                  <a:pt x="46" y="239"/>
                  <a:pt x="82" y="239"/>
                  <a:pt x="104" y="217"/>
                </a:cubicBezTo>
                <a:cubicBezTo>
                  <a:pt x="143" y="178"/>
                  <a:pt x="143" y="178"/>
                  <a:pt x="143" y="178"/>
                </a:cubicBezTo>
                <a:cubicBezTo>
                  <a:pt x="146" y="175"/>
                  <a:pt x="148" y="172"/>
                  <a:pt x="151" y="168"/>
                </a:cubicBezTo>
                <a:cubicBezTo>
                  <a:pt x="147" y="169"/>
                  <a:pt x="143" y="170"/>
                  <a:pt x="139" y="170"/>
                </a:cubicBezTo>
                <a:cubicBezTo>
                  <a:pt x="131" y="170"/>
                  <a:pt x="124" y="168"/>
                  <a:pt x="117" y="166"/>
                </a:cubicBezTo>
                <a:close/>
                <a:moveTo>
                  <a:pt x="217" y="23"/>
                </a:moveTo>
                <a:cubicBezTo>
                  <a:pt x="216" y="22"/>
                  <a:pt x="216" y="22"/>
                  <a:pt x="216" y="22"/>
                </a:cubicBezTo>
                <a:cubicBezTo>
                  <a:pt x="194" y="0"/>
                  <a:pt x="158" y="0"/>
                  <a:pt x="136" y="22"/>
                </a:cubicBezTo>
                <a:cubicBezTo>
                  <a:pt x="97" y="61"/>
                  <a:pt x="97" y="61"/>
                  <a:pt x="97" y="61"/>
                </a:cubicBezTo>
                <a:cubicBezTo>
                  <a:pt x="94" y="64"/>
                  <a:pt x="92" y="67"/>
                  <a:pt x="89" y="70"/>
                </a:cubicBezTo>
                <a:cubicBezTo>
                  <a:pt x="93" y="69"/>
                  <a:pt x="97" y="69"/>
                  <a:pt x="101" y="69"/>
                </a:cubicBezTo>
                <a:cubicBezTo>
                  <a:pt x="101" y="69"/>
                  <a:pt x="101" y="69"/>
                  <a:pt x="101" y="69"/>
                </a:cubicBezTo>
                <a:cubicBezTo>
                  <a:pt x="109" y="69"/>
                  <a:pt x="116" y="70"/>
                  <a:pt x="123" y="73"/>
                </a:cubicBezTo>
                <a:cubicBezTo>
                  <a:pt x="155" y="41"/>
                  <a:pt x="155" y="41"/>
                  <a:pt x="155" y="41"/>
                </a:cubicBezTo>
                <a:cubicBezTo>
                  <a:pt x="166" y="29"/>
                  <a:pt x="185" y="29"/>
                  <a:pt x="197" y="41"/>
                </a:cubicBezTo>
                <a:cubicBezTo>
                  <a:pt x="199" y="42"/>
                  <a:pt x="199" y="42"/>
                  <a:pt x="199" y="42"/>
                </a:cubicBezTo>
                <a:cubicBezTo>
                  <a:pt x="210" y="54"/>
                  <a:pt x="210" y="73"/>
                  <a:pt x="199" y="84"/>
                </a:cubicBezTo>
                <a:cubicBezTo>
                  <a:pt x="160" y="123"/>
                  <a:pt x="160" y="123"/>
                  <a:pt x="160" y="123"/>
                </a:cubicBezTo>
                <a:cubicBezTo>
                  <a:pt x="154" y="129"/>
                  <a:pt x="147" y="132"/>
                  <a:pt x="139" y="132"/>
                </a:cubicBezTo>
                <a:cubicBezTo>
                  <a:pt x="139" y="132"/>
                  <a:pt x="139" y="132"/>
                  <a:pt x="139" y="132"/>
                </a:cubicBezTo>
                <a:cubicBezTo>
                  <a:pt x="131" y="132"/>
                  <a:pt x="123" y="129"/>
                  <a:pt x="118" y="123"/>
                </a:cubicBezTo>
                <a:cubicBezTo>
                  <a:pt x="115" y="121"/>
                  <a:pt x="111" y="119"/>
                  <a:pt x="108" y="119"/>
                </a:cubicBezTo>
                <a:cubicBezTo>
                  <a:pt x="105" y="119"/>
                  <a:pt x="101" y="121"/>
                  <a:pt x="99" y="123"/>
                </a:cubicBezTo>
                <a:cubicBezTo>
                  <a:pt x="93" y="129"/>
                  <a:pt x="93" y="137"/>
                  <a:pt x="99" y="142"/>
                </a:cubicBezTo>
                <a:cubicBezTo>
                  <a:pt x="109" y="153"/>
                  <a:pt x="123" y="159"/>
                  <a:pt x="139" y="159"/>
                </a:cubicBezTo>
                <a:cubicBezTo>
                  <a:pt x="139" y="159"/>
                  <a:pt x="139" y="159"/>
                  <a:pt x="139" y="159"/>
                </a:cubicBezTo>
                <a:cubicBezTo>
                  <a:pt x="154" y="159"/>
                  <a:pt x="168" y="153"/>
                  <a:pt x="179" y="142"/>
                </a:cubicBezTo>
                <a:cubicBezTo>
                  <a:pt x="217" y="103"/>
                  <a:pt x="217" y="103"/>
                  <a:pt x="217" y="103"/>
                </a:cubicBezTo>
                <a:cubicBezTo>
                  <a:pt x="239" y="81"/>
                  <a:pt x="239" y="45"/>
                  <a:pt x="217" y="23"/>
                </a:cubicBez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sp>
        <p:nvSpPr>
          <p:cNvPr id="120845" name="Freeform 48"/>
          <p:cNvSpPr>
            <a:spLocks noEditPoints="1"/>
          </p:cNvSpPr>
          <p:nvPr/>
        </p:nvSpPr>
        <p:spPr bwMode="auto">
          <a:xfrm>
            <a:off x="7663279" y="3942799"/>
            <a:ext cx="391769" cy="400139"/>
          </a:xfrm>
          <a:custGeom>
            <a:avLst/>
            <a:gdLst>
              <a:gd name="T0" fmla="*/ 212216013 w 204"/>
              <a:gd name="T1" fmla="*/ 628866313 h 208"/>
              <a:gd name="T2" fmla="*/ 228795811 w 204"/>
              <a:gd name="T3" fmla="*/ 685431518 h 208"/>
              <a:gd name="T4" fmla="*/ 248691626 w 204"/>
              <a:gd name="T5" fmla="*/ 692085819 h 208"/>
              <a:gd name="T6" fmla="*/ 288481321 w 204"/>
              <a:gd name="T7" fmla="*/ 672121092 h 208"/>
              <a:gd name="T8" fmla="*/ 288481321 w 204"/>
              <a:gd name="T9" fmla="*/ 582284383 h 208"/>
              <a:gd name="T10" fmla="*/ 212216013 w 204"/>
              <a:gd name="T11" fmla="*/ 628866313 h 208"/>
              <a:gd name="T12" fmla="*/ 179058237 w 204"/>
              <a:gd name="T13" fmla="*/ 422571929 h 208"/>
              <a:gd name="T14" fmla="*/ 208900053 w 204"/>
              <a:gd name="T15" fmla="*/ 532373479 h 208"/>
              <a:gd name="T16" fmla="*/ 248691626 w 204"/>
              <a:gd name="T17" fmla="*/ 545683905 h 208"/>
              <a:gd name="T18" fmla="*/ 318324958 w 204"/>
              <a:gd name="T19" fmla="*/ 502427301 h 208"/>
              <a:gd name="T20" fmla="*/ 324956878 w 204"/>
              <a:gd name="T21" fmla="*/ 332733396 h 208"/>
              <a:gd name="T22" fmla="*/ 179058237 w 204"/>
              <a:gd name="T23" fmla="*/ 422571929 h 208"/>
              <a:gd name="T24" fmla="*/ 576962642 w 204"/>
              <a:gd name="T25" fmla="*/ 179675300 h 208"/>
              <a:gd name="T26" fmla="*/ 450959703 w 204"/>
              <a:gd name="T27" fmla="*/ 59892384 h 208"/>
              <a:gd name="T28" fmla="*/ 434379905 w 204"/>
              <a:gd name="T29" fmla="*/ 59892384 h 208"/>
              <a:gd name="T30" fmla="*/ 444327784 w 204"/>
              <a:gd name="T31" fmla="*/ 89838562 h 208"/>
              <a:gd name="T32" fmla="*/ 424432026 w 204"/>
              <a:gd name="T33" fmla="*/ 212948628 h 208"/>
              <a:gd name="T34" fmla="*/ 407854048 w 204"/>
              <a:gd name="T35" fmla="*/ 219604753 h 208"/>
              <a:gd name="T36" fmla="*/ 397906169 w 204"/>
              <a:gd name="T37" fmla="*/ 219604753 h 208"/>
              <a:gd name="T38" fmla="*/ 391274250 w 204"/>
              <a:gd name="T39" fmla="*/ 189658575 h 208"/>
              <a:gd name="T40" fmla="*/ 404538089 w 204"/>
              <a:gd name="T41" fmla="*/ 99820013 h 208"/>
              <a:gd name="T42" fmla="*/ 381326371 w 204"/>
              <a:gd name="T43" fmla="*/ 49910919 h 208"/>
              <a:gd name="T44" fmla="*/ 258639505 w 204"/>
              <a:gd name="T45" fmla="*/ 0 h 208"/>
              <a:gd name="T46" fmla="*/ 89529119 w 204"/>
              <a:gd name="T47" fmla="*/ 173020999 h 208"/>
              <a:gd name="T48" fmla="*/ 89529119 w 204"/>
              <a:gd name="T49" fmla="*/ 179675300 h 208"/>
              <a:gd name="T50" fmla="*/ 0 w 204"/>
              <a:gd name="T51" fmla="*/ 292805767 h 208"/>
              <a:gd name="T52" fmla="*/ 116054975 w 204"/>
              <a:gd name="T53" fmla="*/ 409261503 h 208"/>
              <a:gd name="T54" fmla="*/ 142582681 w 204"/>
              <a:gd name="T55" fmla="*/ 409261503 h 208"/>
              <a:gd name="T56" fmla="*/ 145898640 w 204"/>
              <a:gd name="T57" fmla="*/ 405934353 h 208"/>
              <a:gd name="T58" fmla="*/ 315008999 w 204"/>
              <a:gd name="T59" fmla="*/ 299460068 h 208"/>
              <a:gd name="T60" fmla="*/ 351482734 w 204"/>
              <a:gd name="T61" fmla="*/ 286151466 h 208"/>
              <a:gd name="T62" fmla="*/ 358114653 w 204"/>
              <a:gd name="T63" fmla="*/ 322751945 h 208"/>
              <a:gd name="T64" fmla="*/ 368062532 w 204"/>
              <a:gd name="T65" fmla="*/ 409261503 h 208"/>
              <a:gd name="T66" fmla="*/ 547120826 w 204"/>
              <a:gd name="T67" fmla="*/ 409261503 h 208"/>
              <a:gd name="T68" fmla="*/ 560384665 w 204"/>
              <a:gd name="T69" fmla="*/ 409261503 h 208"/>
              <a:gd name="T70" fmla="*/ 676439612 w 204"/>
              <a:gd name="T71" fmla="*/ 292805767 h 208"/>
              <a:gd name="T72" fmla="*/ 576962642 w 204"/>
              <a:gd name="T73" fmla="*/ 179675300 h 208"/>
              <a:gd name="T74" fmla="*/ 368062532 w 204"/>
              <a:gd name="T75" fmla="*/ 575628258 h 208"/>
              <a:gd name="T76" fmla="*/ 384642331 w 204"/>
              <a:gd name="T77" fmla="*/ 648831040 h 208"/>
              <a:gd name="T78" fmla="*/ 457591622 w 204"/>
              <a:gd name="T79" fmla="*/ 628866313 h 208"/>
              <a:gd name="T80" fmla="*/ 460907582 w 204"/>
              <a:gd name="T81" fmla="*/ 519064877 h 208"/>
              <a:gd name="T82" fmla="*/ 368062532 w 204"/>
              <a:gd name="T83" fmla="*/ 575628258 h 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208"/>
              <a:gd name="T128" fmla="*/ 204 w 204"/>
              <a:gd name="T129" fmla="*/ 208 h 2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208">
                <a:moveTo>
                  <a:pt x="64" y="189"/>
                </a:moveTo>
                <a:cubicBezTo>
                  <a:pt x="60" y="195"/>
                  <a:pt x="62" y="203"/>
                  <a:pt x="69" y="206"/>
                </a:cubicBezTo>
                <a:cubicBezTo>
                  <a:pt x="71" y="208"/>
                  <a:pt x="73" y="208"/>
                  <a:pt x="75" y="208"/>
                </a:cubicBezTo>
                <a:cubicBezTo>
                  <a:pt x="80" y="208"/>
                  <a:pt x="84" y="206"/>
                  <a:pt x="87" y="202"/>
                </a:cubicBezTo>
                <a:cubicBezTo>
                  <a:pt x="91" y="194"/>
                  <a:pt x="87" y="175"/>
                  <a:pt x="87" y="175"/>
                </a:cubicBezTo>
                <a:cubicBezTo>
                  <a:pt x="87" y="175"/>
                  <a:pt x="68" y="181"/>
                  <a:pt x="64" y="189"/>
                </a:cubicBezTo>
                <a:close/>
                <a:moveTo>
                  <a:pt x="54" y="127"/>
                </a:moveTo>
                <a:cubicBezTo>
                  <a:pt x="47" y="139"/>
                  <a:pt x="51" y="154"/>
                  <a:pt x="63" y="160"/>
                </a:cubicBezTo>
                <a:cubicBezTo>
                  <a:pt x="66" y="163"/>
                  <a:pt x="71" y="164"/>
                  <a:pt x="75" y="164"/>
                </a:cubicBezTo>
                <a:cubicBezTo>
                  <a:pt x="83" y="164"/>
                  <a:pt x="92" y="159"/>
                  <a:pt x="96" y="151"/>
                </a:cubicBezTo>
                <a:cubicBezTo>
                  <a:pt x="105" y="136"/>
                  <a:pt x="98" y="100"/>
                  <a:pt x="98" y="100"/>
                </a:cubicBezTo>
                <a:cubicBezTo>
                  <a:pt x="98" y="100"/>
                  <a:pt x="62" y="112"/>
                  <a:pt x="54" y="127"/>
                </a:cubicBezTo>
                <a:close/>
                <a:moveTo>
                  <a:pt x="174" y="54"/>
                </a:moveTo>
                <a:cubicBezTo>
                  <a:pt x="173" y="34"/>
                  <a:pt x="157" y="18"/>
                  <a:pt x="136" y="18"/>
                </a:cubicBezTo>
                <a:cubicBezTo>
                  <a:pt x="134" y="18"/>
                  <a:pt x="133" y="18"/>
                  <a:pt x="131" y="18"/>
                </a:cubicBezTo>
                <a:cubicBezTo>
                  <a:pt x="132" y="21"/>
                  <a:pt x="133" y="24"/>
                  <a:pt x="134" y="27"/>
                </a:cubicBezTo>
                <a:cubicBezTo>
                  <a:pt x="137" y="40"/>
                  <a:pt x="135" y="53"/>
                  <a:pt x="128" y="64"/>
                </a:cubicBezTo>
                <a:cubicBezTo>
                  <a:pt x="127" y="65"/>
                  <a:pt x="125" y="66"/>
                  <a:pt x="123" y="66"/>
                </a:cubicBezTo>
                <a:cubicBezTo>
                  <a:pt x="122" y="66"/>
                  <a:pt x="121" y="66"/>
                  <a:pt x="120" y="66"/>
                </a:cubicBezTo>
                <a:cubicBezTo>
                  <a:pt x="117" y="64"/>
                  <a:pt x="116" y="60"/>
                  <a:pt x="118" y="57"/>
                </a:cubicBezTo>
                <a:cubicBezTo>
                  <a:pt x="123" y="49"/>
                  <a:pt x="125" y="40"/>
                  <a:pt x="122" y="30"/>
                </a:cubicBezTo>
                <a:cubicBezTo>
                  <a:pt x="121" y="24"/>
                  <a:pt x="118" y="19"/>
                  <a:pt x="115" y="15"/>
                </a:cubicBezTo>
                <a:cubicBezTo>
                  <a:pt x="105" y="6"/>
                  <a:pt x="93" y="0"/>
                  <a:pt x="78" y="0"/>
                </a:cubicBezTo>
                <a:cubicBezTo>
                  <a:pt x="50" y="0"/>
                  <a:pt x="27" y="23"/>
                  <a:pt x="27" y="52"/>
                </a:cubicBezTo>
                <a:cubicBezTo>
                  <a:pt x="27" y="52"/>
                  <a:pt x="27" y="53"/>
                  <a:pt x="27" y="54"/>
                </a:cubicBezTo>
                <a:cubicBezTo>
                  <a:pt x="11" y="58"/>
                  <a:pt x="0" y="72"/>
                  <a:pt x="0" y="88"/>
                </a:cubicBezTo>
                <a:cubicBezTo>
                  <a:pt x="0" y="107"/>
                  <a:pt x="16" y="123"/>
                  <a:pt x="35" y="123"/>
                </a:cubicBezTo>
                <a:cubicBezTo>
                  <a:pt x="43" y="123"/>
                  <a:pt x="43" y="123"/>
                  <a:pt x="43" y="123"/>
                </a:cubicBezTo>
                <a:cubicBezTo>
                  <a:pt x="44" y="123"/>
                  <a:pt x="44" y="122"/>
                  <a:pt x="44" y="122"/>
                </a:cubicBezTo>
                <a:cubicBezTo>
                  <a:pt x="55" y="103"/>
                  <a:pt x="91" y="91"/>
                  <a:pt x="95" y="90"/>
                </a:cubicBezTo>
                <a:cubicBezTo>
                  <a:pt x="106" y="86"/>
                  <a:pt x="106" y="86"/>
                  <a:pt x="106" y="86"/>
                </a:cubicBezTo>
                <a:cubicBezTo>
                  <a:pt x="108" y="97"/>
                  <a:pt x="108" y="97"/>
                  <a:pt x="108" y="97"/>
                </a:cubicBezTo>
                <a:cubicBezTo>
                  <a:pt x="109" y="99"/>
                  <a:pt x="111" y="110"/>
                  <a:pt x="111" y="123"/>
                </a:cubicBezTo>
                <a:cubicBezTo>
                  <a:pt x="165" y="123"/>
                  <a:pt x="165" y="123"/>
                  <a:pt x="165" y="123"/>
                </a:cubicBezTo>
                <a:cubicBezTo>
                  <a:pt x="166" y="123"/>
                  <a:pt x="167" y="123"/>
                  <a:pt x="169" y="123"/>
                </a:cubicBezTo>
                <a:cubicBezTo>
                  <a:pt x="188" y="123"/>
                  <a:pt x="204" y="108"/>
                  <a:pt x="204" y="88"/>
                </a:cubicBezTo>
                <a:cubicBezTo>
                  <a:pt x="204" y="71"/>
                  <a:pt x="191" y="56"/>
                  <a:pt x="174" y="54"/>
                </a:cubicBezTo>
                <a:close/>
                <a:moveTo>
                  <a:pt x="111" y="173"/>
                </a:moveTo>
                <a:cubicBezTo>
                  <a:pt x="106" y="180"/>
                  <a:pt x="109" y="190"/>
                  <a:pt x="116" y="195"/>
                </a:cubicBezTo>
                <a:cubicBezTo>
                  <a:pt x="124" y="199"/>
                  <a:pt x="134" y="196"/>
                  <a:pt x="138" y="189"/>
                </a:cubicBezTo>
                <a:cubicBezTo>
                  <a:pt x="144" y="179"/>
                  <a:pt x="139" y="156"/>
                  <a:pt x="139" y="156"/>
                </a:cubicBezTo>
                <a:cubicBezTo>
                  <a:pt x="139" y="156"/>
                  <a:pt x="116" y="163"/>
                  <a:pt x="111" y="173"/>
                </a:cubicBez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sp>
        <p:nvSpPr>
          <p:cNvPr id="120846" name="Freeform 94"/>
          <p:cNvSpPr>
            <a:spLocks noEditPoints="1"/>
          </p:cNvSpPr>
          <p:nvPr/>
        </p:nvSpPr>
        <p:spPr bwMode="auto">
          <a:xfrm>
            <a:off x="6179916" y="5357519"/>
            <a:ext cx="415208" cy="445344"/>
          </a:xfrm>
          <a:custGeom>
            <a:avLst/>
            <a:gdLst>
              <a:gd name="T0" fmla="*/ 541516198 w 216"/>
              <a:gd name="T1" fmla="*/ 480377957 h 232"/>
              <a:gd name="T2" fmla="*/ 368762031 w 216"/>
              <a:gd name="T3" fmla="*/ 304791576 h 232"/>
              <a:gd name="T4" fmla="*/ 192686990 w 216"/>
              <a:gd name="T5" fmla="*/ 480377957 h 232"/>
              <a:gd name="T6" fmla="*/ 225909063 w 216"/>
              <a:gd name="T7" fmla="*/ 583079942 h 232"/>
              <a:gd name="T8" fmla="*/ 222586309 w 216"/>
              <a:gd name="T9" fmla="*/ 586392616 h 232"/>
              <a:gd name="T10" fmla="*/ 109632689 w 216"/>
              <a:gd name="T11" fmla="*/ 699032622 h 232"/>
              <a:gd name="T12" fmla="*/ 109632689 w 216"/>
              <a:gd name="T13" fmla="*/ 755351716 h 232"/>
              <a:gd name="T14" fmla="*/ 136209282 w 216"/>
              <a:gd name="T15" fmla="*/ 768604231 h 232"/>
              <a:gd name="T16" fmla="*/ 162787670 w 216"/>
              <a:gd name="T17" fmla="*/ 755351716 h 232"/>
              <a:gd name="T18" fmla="*/ 279064073 w 216"/>
              <a:gd name="T19" fmla="*/ 639399035 h 232"/>
              <a:gd name="T20" fmla="*/ 282385004 w 216"/>
              <a:gd name="T21" fmla="*/ 636086362 h 232"/>
              <a:gd name="T22" fmla="*/ 368762031 w 216"/>
              <a:gd name="T23" fmla="*/ 659276898 h 232"/>
              <a:gd name="T24" fmla="*/ 541516198 w 216"/>
              <a:gd name="T25" fmla="*/ 480377957 h 232"/>
              <a:gd name="T26" fmla="*/ 368762031 w 216"/>
              <a:gd name="T27" fmla="*/ 596330637 h 232"/>
              <a:gd name="T28" fmla="*/ 255808439 w 216"/>
              <a:gd name="T29" fmla="*/ 480377957 h 232"/>
              <a:gd name="T30" fmla="*/ 368762031 w 216"/>
              <a:gd name="T31" fmla="*/ 367737837 h 232"/>
              <a:gd name="T32" fmla="*/ 481715737 w 216"/>
              <a:gd name="T33" fmla="*/ 480377957 h 232"/>
              <a:gd name="T34" fmla="*/ 368762031 w 216"/>
              <a:gd name="T35" fmla="*/ 596330637 h 232"/>
              <a:gd name="T36" fmla="*/ 657792544 w 216"/>
              <a:gd name="T37" fmla="*/ 135830599 h 232"/>
              <a:gd name="T38" fmla="*/ 588025643 w 216"/>
              <a:gd name="T39" fmla="*/ 135830599 h 232"/>
              <a:gd name="T40" fmla="*/ 435206178 w 216"/>
              <a:gd name="T41" fmla="*/ 0 h 232"/>
              <a:gd name="T42" fmla="*/ 282385004 w 216"/>
              <a:gd name="T43" fmla="*/ 0 h 232"/>
              <a:gd name="T44" fmla="*/ 129565597 w 216"/>
              <a:gd name="T45" fmla="*/ 135830599 h 232"/>
              <a:gd name="T46" fmla="*/ 59798667 w 216"/>
              <a:gd name="T47" fmla="*/ 135830599 h 232"/>
              <a:gd name="T48" fmla="*/ 0 w 216"/>
              <a:gd name="T49" fmla="*/ 195464186 h 232"/>
              <a:gd name="T50" fmla="*/ 0 w 216"/>
              <a:gd name="T51" fmla="*/ 596330637 h 232"/>
              <a:gd name="T52" fmla="*/ 59798667 w 216"/>
              <a:gd name="T53" fmla="*/ 655964224 h 232"/>
              <a:gd name="T54" fmla="*/ 99666249 w 216"/>
              <a:gd name="T55" fmla="*/ 655964224 h 232"/>
              <a:gd name="T56" fmla="*/ 182720550 w 216"/>
              <a:gd name="T57" fmla="*/ 573140101 h 232"/>
              <a:gd name="T58" fmla="*/ 162787670 w 216"/>
              <a:gd name="T59" fmla="*/ 480377957 h 232"/>
              <a:gd name="T60" fmla="*/ 368762031 w 216"/>
              <a:gd name="T61" fmla="*/ 271661199 h 232"/>
              <a:gd name="T62" fmla="*/ 574738271 w 216"/>
              <a:gd name="T63" fmla="*/ 480377957 h 232"/>
              <a:gd name="T64" fmla="*/ 475071937 w 216"/>
              <a:gd name="T65" fmla="*/ 655964224 h 232"/>
              <a:gd name="T66" fmla="*/ 657792544 w 216"/>
              <a:gd name="T67" fmla="*/ 655964224 h 232"/>
              <a:gd name="T68" fmla="*/ 717591182 w 216"/>
              <a:gd name="T69" fmla="*/ 596330637 h 232"/>
              <a:gd name="T70" fmla="*/ 717591182 w 216"/>
              <a:gd name="T71" fmla="*/ 195464186 h 232"/>
              <a:gd name="T72" fmla="*/ 657792544 w 216"/>
              <a:gd name="T73" fmla="*/ 135830599 h 232"/>
              <a:gd name="T74" fmla="*/ 209297115 w 216"/>
              <a:gd name="T75" fmla="*/ 135830599 h 232"/>
              <a:gd name="T76" fmla="*/ 282385004 w 216"/>
              <a:gd name="T77" fmla="*/ 76196984 h 232"/>
              <a:gd name="T78" fmla="*/ 435206178 w 216"/>
              <a:gd name="T79" fmla="*/ 76196984 h 232"/>
              <a:gd name="T80" fmla="*/ 508294124 w 216"/>
              <a:gd name="T81" fmla="*/ 135830599 h 232"/>
              <a:gd name="T82" fmla="*/ 209297115 w 216"/>
              <a:gd name="T83" fmla="*/ 135830599 h 2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
              <a:gd name="T127" fmla="*/ 0 h 232"/>
              <a:gd name="T128" fmla="*/ 216 w 216"/>
              <a:gd name="T129" fmla="*/ 232 h 2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 h="232">
                <a:moveTo>
                  <a:pt x="163" y="145"/>
                </a:moveTo>
                <a:cubicBezTo>
                  <a:pt x="163" y="116"/>
                  <a:pt x="140" y="92"/>
                  <a:pt x="111" y="92"/>
                </a:cubicBezTo>
                <a:cubicBezTo>
                  <a:pt x="82" y="92"/>
                  <a:pt x="58" y="116"/>
                  <a:pt x="58" y="145"/>
                </a:cubicBezTo>
                <a:cubicBezTo>
                  <a:pt x="58" y="157"/>
                  <a:pt x="62" y="167"/>
                  <a:pt x="68" y="176"/>
                </a:cubicBezTo>
                <a:cubicBezTo>
                  <a:pt x="68" y="176"/>
                  <a:pt x="67" y="176"/>
                  <a:pt x="67" y="177"/>
                </a:cubicBezTo>
                <a:cubicBezTo>
                  <a:pt x="33" y="211"/>
                  <a:pt x="33" y="211"/>
                  <a:pt x="33" y="211"/>
                </a:cubicBezTo>
                <a:cubicBezTo>
                  <a:pt x="28" y="216"/>
                  <a:pt x="28" y="224"/>
                  <a:pt x="33" y="228"/>
                </a:cubicBezTo>
                <a:cubicBezTo>
                  <a:pt x="35" y="230"/>
                  <a:pt x="38" y="232"/>
                  <a:pt x="41" y="232"/>
                </a:cubicBezTo>
                <a:cubicBezTo>
                  <a:pt x="44" y="232"/>
                  <a:pt x="47" y="230"/>
                  <a:pt x="49" y="228"/>
                </a:cubicBezTo>
                <a:cubicBezTo>
                  <a:pt x="84" y="193"/>
                  <a:pt x="84" y="193"/>
                  <a:pt x="84" y="193"/>
                </a:cubicBezTo>
                <a:cubicBezTo>
                  <a:pt x="84" y="193"/>
                  <a:pt x="85" y="192"/>
                  <a:pt x="85" y="192"/>
                </a:cubicBezTo>
                <a:cubicBezTo>
                  <a:pt x="93" y="196"/>
                  <a:pt x="101" y="199"/>
                  <a:pt x="111" y="199"/>
                </a:cubicBezTo>
                <a:cubicBezTo>
                  <a:pt x="140" y="199"/>
                  <a:pt x="163" y="175"/>
                  <a:pt x="163" y="145"/>
                </a:cubicBezTo>
                <a:close/>
                <a:moveTo>
                  <a:pt x="111" y="180"/>
                </a:moveTo>
                <a:cubicBezTo>
                  <a:pt x="92" y="180"/>
                  <a:pt x="77" y="164"/>
                  <a:pt x="77" y="145"/>
                </a:cubicBezTo>
                <a:cubicBezTo>
                  <a:pt x="77" y="127"/>
                  <a:pt x="92" y="111"/>
                  <a:pt x="111" y="111"/>
                </a:cubicBezTo>
                <a:cubicBezTo>
                  <a:pt x="129" y="111"/>
                  <a:pt x="145" y="127"/>
                  <a:pt x="145" y="145"/>
                </a:cubicBezTo>
                <a:cubicBezTo>
                  <a:pt x="145" y="164"/>
                  <a:pt x="129" y="180"/>
                  <a:pt x="111" y="180"/>
                </a:cubicBezTo>
                <a:close/>
                <a:moveTo>
                  <a:pt x="198" y="41"/>
                </a:moveTo>
                <a:cubicBezTo>
                  <a:pt x="177" y="41"/>
                  <a:pt x="177" y="41"/>
                  <a:pt x="177" y="41"/>
                </a:cubicBezTo>
                <a:cubicBezTo>
                  <a:pt x="174" y="18"/>
                  <a:pt x="155" y="0"/>
                  <a:pt x="131" y="0"/>
                </a:cubicBezTo>
                <a:cubicBezTo>
                  <a:pt x="85" y="0"/>
                  <a:pt x="85" y="0"/>
                  <a:pt x="85" y="0"/>
                </a:cubicBezTo>
                <a:cubicBezTo>
                  <a:pt x="61" y="0"/>
                  <a:pt x="42" y="18"/>
                  <a:pt x="39" y="41"/>
                </a:cubicBezTo>
                <a:cubicBezTo>
                  <a:pt x="18" y="41"/>
                  <a:pt x="18" y="41"/>
                  <a:pt x="18" y="41"/>
                </a:cubicBezTo>
                <a:cubicBezTo>
                  <a:pt x="8" y="41"/>
                  <a:pt x="0" y="49"/>
                  <a:pt x="0" y="59"/>
                </a:cubicBezTo>
                <a:cubicBezTo>
                  <a:pt x="0" y="180"/>
                  <a:pt x="0" y="180"/>
                  <a:pt x="0" y="180"/>
                </a:cubicBezTo>
                <a:cubicBezTo>
                  <a:pt x="0" y="190"/>
                  <a:pt x="8" y="198"/>
                  <a:pt x="18" y="198"/>
                </a:cubicBezTo>
                <a:cubicBezTo>
                  <a:pt x="30" y="198"/>
                  <a:pt x="30" y="198"/>
                  <a:pt x="30" y="198"/>
                </a:cubicBezTo>
                <a:cubicBezTo>
                  <a:pt x="55" y="173"/>
                  <a:pt x="55" y="173"/>
                  <a:pt x="55" y="173"/>
                </a:cubicBezTo>
                <a:cubicBezTo>
                  <a:pt x="51" y="164"/>
                  <a:pt x="49" y="155"/>
                  <a:pt x="49" y="145"/>
                </a:cubicBezTo>
                <a:cubicBezTo>
                  <a:pt x="49" y="110"/>
                  <a:pt x="76" y="82"/>
                  <a:pt x="111" y="82"/>
                </a:cubicBezTo>
                <a:cubicBezTo>
                  <a:pt x="145" y="82"/>
                  <a:pt x="173" y="110"/>
                  <a:pt x="173" y="145"/>
                </a:cubicBezTo>
                <a:cubicBezTo>
                  <a:pt x="173" y="168"/>
                  <a:pt x="161" y="187"/>
                  <a:pt x="143" y="198"/>
                </a:cubicBezTo>
                <a:cubicBezTo>
                  <a:pt x="198" y="198"/>
                  <a:pt x="198" y="198"/>
                  <a:pt x="198" y="198"/>
                </a:cubicBezTo>
                <a:cubicBezTo>
                  <a:pt x="208" y="198"/>
                  <a:pt x="216" y="190"/>
                  <a:pt x="216" y="180"/>
                </a:cubicBezTo>
                <a:cubicBezTo>
                  <a:pt x="216" y="59"/>
                  <a:pt x="216" y="59"/>
                  <a:pt x="216" y="59"/>
                </a:cubicBezTo>
                <a:cubicBezTo>
                  <a:pt x="216" y="49"/>
                  <a:pt x="208" y="41"/>
                  <a:pt x="198" y="41"/>
                </a:cubicBezTo>
                <a:close/>
                <a:moveTo>
                  <a:pt x="63" y="41"/>
                </a:moveTo>
                <a:cubicBezTo>
                  <a:pt x="65" y="31"/>
                  <a:pt x="74" y="23"/>
                  <a:pt x="85" y="23"/>
                </a:cubicBezTo>
                <a:cubicBezTo>
                  <a:pt x="131" y="23"/>
                  <a:pt x="131" y="23"/>
                  <a:pt x="131" y="23"/>
                </a:cubicBezTo>
                <a:cubicBezTo>
                  <a:pt x="142" y="23"/>
                  <a:pt x="151" y="31"/>
                  <a:pt x="153" y="41"/>
                </a:cubicBezTo>
                <a:lnTo>
                  <a:pt x="63" y="41"/>
                </a:ln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grpSp>
        <p:nvGrpSpPr>
          <p:cNvPr id="120847" name="Group 1"/>
          <p:cNvGrpSpPr/>
          <p:nvPr/>
        </p:nvGrpSpPr>
        <p:grpSpPr bwMode="auto">
          <a:xfrm>
            <a:off x="8135411" y="2554867"/>
            <a:ext cx="435298" cy="430276"/>
            <a:chOff x="7361213" y="2713685"/>
            <a:chExt cx="412859" cy="408750"/>
          </a:xfrm>
        </p:grpSpPr>
        <p:sp>
          <p:nvSpPr>
            <p:cNvPr id="120863" name="Freeform 14"/>
            <p:cNvSpPr/>
            <p:nvPr/>
          </p:nvSpPr>
          <p:spPr bwMode="auto">
            <a:xfrm>
              <a:off x="7361213" y="2769862"/>
              <a:ext cx="356222" cy="352573"/>
            </a:xfrm>
            <a:custGeom>
              <a:avLst/>
              <a:gdLst>
                <a:gd name="T0" fmla="*/ 35543953 w 478"/>
                <a:gd name="T1" fmla="*/ 260603213 h 477"/>
                <a:gd name="T2" fmla="*/ 0 w 478"/>
                <a:gd name="T3" fmla="*/ 226184114 h 477"/>
                <a:gd name="T4" fmla="*/ 228814541 w 478"/>
                <a:gd name="T5" fmla="*/ 0 h 477"/>
                <a:gd name="T6" fmla="*/ 265468882 w 478"/>
                <a:gd name="T7" fmla="*/ 36058537 h 477"/>
                <a:gd name="T8" fmla="*/ 35543953 w 478"/>
                <a:gd name="T9" fmla="*/ 260603213 h 477"/>
                <a:gd name="T10" fmla="*/ 0 60000 65536"/>
                <a:gd name="T11" fmla="*/ 0 60000 65536"/>
                <a:gd name="T12" fmla="*/ 0 60000 65536"/>
                <a:gd name="T13" fmla="*/ 0 60000 65536"/>
                <a:gd name="T14" fmla="*/ 0 60000 65536"/>
                <a:gd name="T15" fmla="*/ 0 w 478"/>
                <a:gd name="T16" fmla="*/ 0 h 477"/>
                <a:gd name="T17" fmla="*/ 478 w 478"/>
                <a:gd name="T18" fmla="*/ 477 h 477"/>
              </a:gdLst>
              <a:ahLst/>
              <a:cxnLst>
                <a:cxn ang="T10">
                  <a:pos x="T0" y="T1"/>
                </a:cxn>
                <a:cxn ang="T11">
                  <a:pos x="T2" y="T3"/>
                </a:cxn>
                <a:cxn ang="T12">
                  <a:pos x="T4" y="T5"/>
                </a:cxn>
                <a:cxn ang="T13">
                  <a:pos x="T6" y="T7"/>
                </a:cxn>
                <a:cxn ang="T14">
                  <a:pos x="T8" y="T9"/>
                </a:cxn>
              </a:cxnLst>
              <a:rect l="T15" t="T16" r="T17" b="T18"/>
              <a:pathLst>
                <a:path w="478" h="477">
                  <a:moveTo>
                    <a:pt x="64" y="477"/>
                  </a:moveTo>
                  <a:lnTo>
                    <a:pt x="0" y="414"/>
                  </a:lnTo>
                  <a:lnTo>
                    <a:pt x="412" y="0"/>
                  </a:lnTo>
                  <a:lnTo>
                    <a:pt x="478" y="66"/>
                  </a:lnTo>
                  <a:lnTo>
                    <a:pt x="64" y="477"/>
                  </a:ln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20864" name="Freeform 15"/>
            <p:cNvSpPr/>
            <p:nvPr/>
          </p:nvSpPr>
          <p:spPr bwMode="auto">
            <a:xfrm>
              <a:off x="7606395" y="2713685"/>
              <a:ext cx="167677" cy="166307"/>
            </a:xfrm>
            <a:custGeom>
              <a:avLst/>
              <a:gdLst>
                <a:gd name="T0" fmla="*/ 242994011 w 95"/>
                <a:gd name="T1" fmla="*/ 239039211 h 95"/>
                <a:gd name="T2" fmla="*/ 242994011 w 95"/>
                <a:gd name="T3" fmla="*/ 52097853 h 95"/>
                <a:gd name="T4" fmla="*/ 52959453 w 95"/>
                <a:gd name="T5" fmla="*/ 52097853 h 95"/>
                <a:gd name="T6" fmla="*/ 52959453 w 95"/>
                <a:gd name="T7" fmla="*/ 239039211 h 95"/>
                <a:gd name="T8" fmla="*/ 242994011 w 95"/>
                <a:gd name="T9" fmla="*/ 239039211 h 95"/>
                <a:gd name="T10" fmla="*/ 0 60000 65536"/>
                <a:gd name="T11" fmla="*/ 0 60000 65536"/>
                <a:gd name="T12" fmla="*/ 0 60000 65536"/>
                <a:gd name="T13" fmla="*/ 0 60000 65536"/>
                <a:gd name="T14" fmla="*/ 0 60000 65536"/>
                <a:gd name="T15" fmla="*/ 0 w 95"/>
                <a:gd name="T16" fmla="*/ 0 h 95"/>
                <a:gd name="T17" fmla="*/ 95 w 95"/>
                <a:gd name="T18" fmla="*/ 95 h 95"/>
              </a:gdLst>
              <a:ahLst/>
              <a:cxnLst>
                <a:cxn ang="T10">
                  <a:pos x="T0" y="T1"/>
                </a:cxn>
                <a:cxn ang="T11">
                  <a:pos x="T2" y="T3"/>
                </a:cxn>
                <a:cxn ang="T12">
                  <a:pos x="T4" y="T5"/>
                </a:cxn>
                <a:cxn ang="T13">
                  <a:pos x="T6" y="T7"/>
                </a:cxn>
                <a:cxn ang="T14">
                  <a:pos x="T8" y="T9"/>
                </a:cxn>
              </a:cxnLst>
              <a:rect l="T15" t="T16" r="T17" b="T18"/>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grpSp>
      <p:grpSp>
        <p:nvGrpSpPr>
          <p:cNvPr id="335" name="Group 334"/>
          <p:cNvGrpSpPr/>
          <p:nvPr/>
        </p:nvGrpSpPr>
        <p:grpSpPr>
          <a:xfrm flipH="1">
            <a:off x="4398060" y="2405747"/>
            <a:ext cx="435413" cy="431080"/>
            <a:chOff x="7361213" y="2713685"/>
            <a:chExt cx="412859" cy="408750"/>
          </a:xfrm>
          <a:solidFill>
            <a:schemeClr val="accent1"/>
          </a:solidFill>
        </p:grpSpPr>
        <p:sp>
          <p:nvSpPr>
            <p:cNvPr id="336" name="Freeform 14"/>
            <p:cNvSpPr/>
            <p:nvPr/>
          </p:nvSpPr>
          <p:spPr bwMode="auto">
            <a:xfrm>
              <a:off x="7361213" y="2769862"/>
              <a:ext cx="356222" cy="352573"/>
            </a:xfrm>
            <a:custGeom>
              <a:avLst/>
              <a:gdLst>
                <a:gd name="T0" fmla="*/ 64 w 478"/>
                <a:gd name="T1" fmla="*/ 477 h 477"/>
                <a:gd name="T2" fmla="*/ 0 w 478"/>
                <a:gd name="T3" fmla="*/ 414 h 477"/>
                <a:gd name="T4" fmla="*/ 412 w 478"/>
                <a:gd name="T5" fmla="*/ 0 h 477"/>
                <a:gd name="T6" fmla="*/ 478 w 478"/>
                <a:gd name="T7" fmla="*/ 66 h 477"/>
                <a:gd name="T8" fmla="*/ 64 w 478"/>
                <a:gd name="T9" fmla="*/ 477 h 477"/>
              </a:gdLst>
              <a:ahLst/>
              <a:cxnLst>
                <a:cxn ang="0">
                  <a:pos x="T0" y="T1"/>
                </a:cxn>
                <a:cxn ang="0">
                  <a:pos x="T2" y="T3"/>
                </a:cxn>
                <a:cxn ang="0">
                  <a:pos x="T4" y="T5"/>
                </a:cxn>
                <a:cxn ang="0">
                  <a:pos x="T6" y="T7"/>
                </a:cxn>
                <a:cxn ang="0">
                  <a:pos x="T8" y="T9"/>
                </a:cxn>
              </a:cxnLst>
              <a:rect l="0" t="0" r="r" b="b"/>
              <a:pathLst>
                <a:path w="478" h="477">
                  <a:moveTo>
                    <a:pt x="64" y="477"/>
                  </a:moveTo>
                  <a:lnTo>
                    <a:pt x="0" y="414"/>
                  </a:lnTo>
                  <a:lnTo>
                    <a:pt x="412" y="0"/>
                  </a:lnTo>
                  <a:lnTo>
                    <a:pt x="478" y="66"/>
                  </a:lnTo>
                  <a:lnTo>
                    <a:pt x="64" y="477"/>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37" name="Freeform 15"/>
            <p:cNvSpPr/>
            <p:nvPr/>
          </p:nvSpPr>
          <p:spPr bwMode="auto">
            <a:xfrm>
              <a:off x="7606395" y="2713685"/>
              <a:ext cx="167677" cy="166307"/>
            </a:xfrm>
            <a:custGeom>
              <a:avLst/>
              <a:gdLst>
                <a:gd name="T0" fmla="*/ 78 w 95"/>
                <a:gd name="T1" fmla="*/ 78 h 95"/>
                <a:gd name="T2" fmla="*/ 78 w 95"/>
                <a:gd name="T3" fmla="*/ 17 h 95"/>
                <a:gd name="T4" fmla="*/ 17 w 95"/>
                <a:gd name="T5" fmla="*/ 17 h 95"/>
                <a:gd name="T6" fmla="*/ 17 w 95"/>
                <a:gd name="T7" fmla="*/ 78 h 95"/>
                <a:gd name="T8" fmla="*/ 78 w 95"/>
                <a:gd name="T9" fmla="*/ 78 h 95"/>
              </a:gdLst>
              <a:ahLst/>
              <a:cxnLst>
                <a:cxn ang="0">
                  <a:pos x="T0" y="T1"/>
                </a:cxn>
                <a:cxn ang="0">
                  <a:pos x="T2" y="T3"/>
                </a:cxn>
                <a:cxn ang="0">
                  <a:pos x="T4" y="T5"/>
                </a:cxn>
                <a:cxn ang="0">
                  <a:pos x="T6" y="T7"/>
                </a:cxn>
                <a:cxn ang="0">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338" name="Group 337"/>
          <p:cNvGrpSpPr/>
          <p:nvPr/>
        </p:nvGrpSpPr>
        <p:grpSpPr>
          <a:xfrm flipH="1" flipV="1">
            <a:off x="4107770" y="5037857"/>
            <a:ext cx="435413" cy="431080"/>
            <a:chOff x="7361213" y="2713685"/>
            <a:chExt cx="412859" cy="408750"/>
          </a:xfrm>
          <a:solidFill>
            <a:schemeClr val="accent4"/>
          </a:solidFill>
        </p:grpSpPr>
        <p:sp>
          <p:nvSpPr>
            <p:cNvPr id="339" name="Freeform 14"/>
            <p:cNvSpPr/>
            <p:nvPr/>
          </p:nvSpPr>
          <p:spPr bwMode="auto">
            <a:xfrm>
              <a:off x="7361213" y="2769862"/>
              <a:ext cx="356222" cy="352573"/>
            </a:xfrm>
            <a:custGeom>
              <a:avLst/>
              <a:gdLst>
                <a:gd name="T0" fmla="*/ 64 w 478"/>
                <a:gd name="T1" fmla="*/ 477 h 477"/>
                <a:gd name="T2" fmla="*/ 0 w 478"/>
                <a:gd name="T3" fmla="*/ 414 h 477"/>
                <a:gd name="T4" fmla="*/ 412 w 478"/>
                <a:gd name="T5" fmla="*/ 0 h 477"/>
                <a:gd name="T6" fmla="*/ 478 w 478"/>
                <a:gd name="T7" fmla="*/ 66 h 477"/>
                <a:gd name="T8" fmla="*/ 64 w 478"/>
                <a:gd name="T9" fmla="*/ 477 h 477"/>
              </a:gdLst>
              <a:ahLst/>
              <a:cxnLst>
                <a:cxn ang="0">
                  <a:pos x="T0" y="T1"/>
                </a:cxn>
                <a:cxn ang="0">
                  <a:pos x="T2" y="T3"/>
                </a:cxn>
                <a:cxn ang="0">
                  <a:pos x="T4" y="T5"/>
                </a:cxn>
                <a:cxn ang="0">
                  <a:pos x="T6" y="T7"/>
                </a:cxn>
                <a:cxn ang="0">
                  <a:pos x="T8" y="T9"/>
                </a:cxn>
              </a:cxnLst>
              <a:rect l="0" t="0" r="r" b="b"/>
              <a:pathLst>
                <a:path w="478" h="477">
                  <a:moveTo>
                    <a:pt x="64" y="477"/>
                  </a:moveTo>
                  <a:lnTo>
                    <a:pt x="0" y="414"/>
                  </a:lnTo>
                  <a:lnTo>
                    <a:pt x="412" y="0"/>
                  </a:lnTo>
                  <a:lnTo>
                    <a:pt x="478" y="66"/>
                  </a:lnTo>
                  <a:lnTo>
                    <a:pt x="64" y="477"/>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40" name="Freeform 15"/>
            <p:cNvSpPr/>
            <p:nvPr/>
          </p:nvSpPr>
          <p:spPr bwMode="auto">
            <a:xfrm>
              <a:off x="7606395" y="2713685"/>
              <a:ext cx="167677" cy="166307"/>
            </a:xfrm>
            <a:custGeom>
              <a:avLst/>
              <a:gdLst>
                <a:gd name="T0" fmla="*/ 78 w 95"/>
                <a:gd name="T1" fmla="*/ 78 h 95"/>
                <a:gd name="T2" fmla="*/ 78 w 95"/>
                <a:gd name="T3" fmla="*/ 17 h 95"/>
                <a:gd name="T4" fmla="*/ 17 w 95"/>
                <a:gd name="T5" fmla="*/ 17 h 95"/>
                <a:gd name="T6" fmla="*/ 17 w 95"/>
                <a:gd name="T7" fmla="*/ 78 h 95"/>
                <a:gd name="T8" fmla="*/ 78 w 95"/>
                <a:gd name="T9" fmla="*/ 78 h 95"/>
              </a:gdLst>
              <a:ahLst/>
              <a:cxnLst>
                <a:cxn ang="0">
                  <a:pos x="T0" y="T1"/>
                </a:cxn>
                <a:cxn ang="0">
                  <a:pos x="T2" y="T3"/>
                </a:cxn>
                <a:cxn ang="0">
                  <a:pos x="T4" y="T5"/>
                </a:cxn>
                <a:cxn ang="0">
                  <a:pos x="T6" y="T7"/>
                </a:cxn>
                <a:cxn ang="0">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341" name="Group 340"/>
          <p:cNvGrpSpPr/>
          <p:nvPr/>
        </p:nvGrpSpPr>
        <p:grpSpPr>
          <a:xfrm flipV="1">
            <a:off x="7997027" y="5459222"/>
            <a:ext cx="435413" cy="431080"/>
            <a:chOff x="7361213" y="2713685"/>
            <a:chExt cx="412859" cy="408750"/>
          </a:xfrm>
          <a:solidFill>
            <a:schemeClr val="accent3"/>
          </a:solidFill>
        </p:grpSpPr>
        <p:sp>
          <p:nvSpPr>
            <p:cNvPr id="342" name="Freeform 14"/>
            <p:cNvSpPr/>
            <p:nvPr/>
          </p:nvSpPr>
          <p:spPr bwMode="auto">
            <a:xfrm>
              <a:off x="7361213" y="2769862"/>
              <a:ext cx="356222" cy="352573"/>
            </a:xfrm>
            <a:custGeom>
              <a:avLst/>
              <a:gdLst>
                <a:gd name="T0" fmla="*/ 64 w 478"/>
                <a:gd name="T1" fmla="*/ 477 h 477"/>
                <a:gd name="T2" fmla="*/ 0 w 478"/>
                <a:gd name="T3" fmla="*/ 414 h 477"/>
                <a:gd name="T4" fmla="*/ 412 w 478"/>
                <a:gd name="T5" fmla="*/ 0 h 477"/>
                <a:gd name="T6" fmla="*/ 478 w 478"/>
                <a:gd name="T7" fmla="*/ 66 h 477"/>
                <a:gd name="T8" fmla="*/ 64 w 478"/>
                <a:gd name="T9" fmla="*/ 477 h 477"/>
              </a:gdLst>
              <a:ahLst/>
              <a:cxnLst>
                <a:cxn ang="0">
                  <a:pos x="T0" y="T1"/>
                </a:cxn>
                <a:cxn ang="0">
                  <a:pos x="T2" y="T3"/>
                </a:cxn>
                <a:cxn ang="0">
                  <a:pos x="T4" y="T5"/>
                </a:cxn>
                <a:cxn ang="0">
                  <a:pos x="T6" y="T7"/>
                </a:cxn>
                <a:cxn ang="0">
                  <a:pos x="T8" y="T9"/>
                </a:cxn>
              </a:cxnLst>
              <a:rect l="0" t="0" r="r" b="b"/>
              <a:pathLst>
                <a:path w="478" h="477">
                  <a:moveTo>
                    <a:pt x="64" y="477"/>
                  </a:moveTo>
                  <a:lnTo>
                    <a:pt x="0" y="414"/>
                  </a:lnTo>
                  <a:lnTo>
                    <a:pt x="412" y="0"/>
                  </a:lnTo>
                  <a:lnTo>
                    <a:pt x="478" y="66"/>
                  </a:lnTo>
                  <a:lnTo>
                    <a:pt x="64" y="477"/>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43" name="Freeform 15"/>
            <p:cNvSpPr/>
            <p:nvPr/>
          </p:nvSpPr>
          <p:spPr bwMode="auto">
            <a:xfrm>
              <a:off x="7606395" y="2713685"/>
              <a:ext cx="167677" cy="166307"/>
            </a:xfrm>
            <a:custGeom>
              <a:avLst/>
              <a:gdLst>
                <a:gd name="T0" fmla="*/ 78 w 95"/>
                <a:gd name="T1" fmla="*/ 78 h 95"/>
                <a:gd name="T2" fmla="*/ 78 w 95"/>
                <a:gd name="T3" fmla="*/ 17 h 95"/>
                <a:gd name="T4" fmla="*/ 17 w 95"/>
                <a:gd name="T5" fmla="*/ 17 h 95"/>
                <a:gd name="T6" fmla="*/ 17 w 95"/>
                <a:gd name="T7" fmla="*/ 78 h 95"/>
                <a:gd name="T8" fmla="*/ 78 w 95"/>
                <a:gd name="T9" fmla="*/ 78 h 95"/>
              </a:gdLst>
              <a:ahLst/>
              <a:cxnLst>
                <a:cxn ang="0">
                  <a:pos x="T0" y="T1"/>
                </a:cxn>
                <a:cxn ang="0">
                  <a:pos x="T2" y="T3"/>
                </a:cxn>
                <a:cxn ang="0">
                  <a:pos x="T4" y="T5"/>
                </a:cxn>
                <a:cxn ang="0">
                  <a:pos x="T6" y="T7"/>
                </a:cxn>
                <a:cxn ang="0">
                  <a:pos x="T8" y="T9"/>
                </a:cxn>
              </a:cxnLst>
              <a:rect l="0" t="0"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120851" name="Group 343"/>
          <p:cNvGrpSpPr/>
          <p:nvPr/>
        </p:nvGrpSpPr>
        <p:grpSpPr bwMode="auto">
          <a:xfrm>
            <a:off x="8841931" y="1918661"/>
            <a:ext cx="2157998" cy="1164786"/>
            <a:chOff x="9593209" y="4780132"/>
            <a:chExt cx="2046405" cy="1105272"/>
          </a:xfrm>
        </p:grpSpPr>
        <p:sp>
          <p:nvSpPr>
            <p:cNvPr id="120861" name="TextBox 344"/>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346" name="Rectangle 345"/>
            <p:cNvSpPr/>
            <p:nvPr/>
          </p:nvSpPr>
          <p:spPr>
            <a:xfrm>
              <a:off x="9615436" y="4780132"/>
              <a:ext cx="2024178" cy="303124"/>
            </a:xfrm>
            <a:prstGeom prst="rect">
              <a:avLst/>
            </a:prstGeom>
          </p:spPr>
          <p:txBody>
            <a:bodyPr wrap="none">
              <a:spAutoFit/>
            </a:bodyPr>
            <a:lstStyle/>
            <a:p>
              <a:pPr fontAlgn="auto">
                <a:spcBef>
                  <a:spcPts val="0"/>
                </a:spcBef>
                <a:spcAft>
                  <a:spcPts val="0"/>
                </a:spcAft>
                <a:defRPr/>
              </a:pPr>
              <a:r>
                <a:rPr lang="en-US" sz="1476" b="1" spc="633" dirty="0">
                  <a:solidFill>
                    <a:schemeClr val="accent2"/>
                  </a:solidFill>
                  <a:latin typeface="+mn-lt"/>
                  <a:ea typeface="+mn-ea"/>
                  <a:cs typeface="+mn-ea"/>
                  <a:sym typeface="+mn-lt"/>
                </a:rPr>
                <a:t>TITLE HERE</a:t>
              </a:r>
            </a:p>
          </p:txBody>
        </p:sp>
      </p:grpSp>
      <p:grpSp>
        <p:nvGrpSpPr>
          <p:cNvPr id="120852" name="Group 346"/>
          <p:cNvGrpSpPr/>
          <p:nvPr/>
        </p:nvGrpSpPr>
        <p:grpSpPr bwMode="auto">
          <a:xfrm>
            <a:off x="8630978" y="5380958"/>
            <a:ext cx="2157998" cy="1165290"/>
            <a:chOff x="9593209" y="4780132"/>
            <a:chExt cx="2046405" cy="1103853"/>
          </a:xfrm>
        </p:grpSpPr>
        <p:sp>
          <p:nvSpPr>
            <p:cNvPr id="120859" name="TextBox 347"/>
            <p:cNvSpPr txBox="1">
              <a:spLocks noChangeArrowheads="1"/>
            </p:cNvSpPr>
            <p:nvPr/>
          </p:nvSpPr>
          <p:spPr bwMode="auto">
            <a:xfrm>
              <a:off x="9593209" y="5058413"/>
              <a:ext cx="2016475" cy="825572"/>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349" name="Rectangle 348"/>
            <p:cNvSpPr/>
            <p:nvPr/>
          </p:nvSpPr>
          <p:spPr>
            <a:xfrm>
              <a:off x="9615436" y="4780132"/>
              <a:ext cx="2024178" cy="302604"/>
            </a:xfrm>
            <a:prstGeom prst="rect">
              <a:avLst/>
            </a:prstGeom>
          </p:spPr>
          <p:txBody>
            <a:bodyPr wrap="none">
              <a:spAutoFit/>
            </a:bodyPr>
            <a:lstStyle/>
            <a:p>
              <a:pPr fontAlgn="auto">
                <a:spcBef>
                  <a:spcPts val="0"/>
                </a:spcBef>
                <a:spcAft>
                  <a:spcPts val="0"/>
                </a:spcAft>
                <a:defRPr/>
              </a:pPr>
              <a:r>
                <a:rPr lang="en-US" sz="1476" b="1" spc="633" dirty="0">
                  <a:solidFill>
                    <a:schemeClr val="accent3"/>
                  </a:solidFill>
                  <a:latin typeface="+mn-lt"/>
                  <a:ea typeface="+mn-ea"/>
                  <a:cs typeface="+mn-ea"/>
                  <a:sym typeface="+mn-lt"/>
                </a:rPr>
                <a:t>TITLE HERE</a:t>
              </a:r>
            </a:p>
          </p:txBody>
        </p:sp>
      </p:grpSp>
      <p:grpSp>
        <p:nvGrpSpPr>
          <p:cNvPr id="120853" name="Group 349"/>
          <p:cNvGrpSpPr/>
          <p:nvPr/>
        </p:nvGrpSpPr>
        <p:grpSpPr bwMode="auto">
          <a:xfrm>
            <a:off x="2041309" y="1940427"/>
            <a:ext cx="2134559" cy="1164786"/>
            <a:chOff x="9590106" y="4780132"/>
            <a:chExt cx="2024178" cy="1105272"/>
          </a:xfrm>
        </p:grpSpPr>
        <p:sp>
          <p:nvSpPr>
            <p:cNvPr id="120857" name="TextBox 350"/>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352" name="Rectangle 351"/>
            <p:cNvSpPr/>
            <p:nvPr/>
          </p:nvSpPr>
          <p:spPr>
            <a:xfrm>
              <a:off x="9590106" y="4780132"/>
              <a:ext cx="2024178" cy="303124"/>
            </a:xfrm>
            <a:prstGeom prst="rect">
              <a:avLst/>
            </a:prstGeom>
          </p:spPr>
          <p:txBody>
            <a:bodyPr wrap="none">
              <a:spAutoFit/>
            </a:bodyPr>
            <a:lstStyle/>
            <a:p>
              <a:pPr algn="r" fontAlgn="auto">
                <a:spcBef>
                  <a:spcPts val="0"/>
                </a:spcBef>
                <a:spcAft>
                  <a:spcPts val="0"/>
                </a:spcAft>
                <a:defRPr/>
              </a:pPr>
              <a:r>
                <a:rPr lang="en-US" sz="1476" b="1" spc="633" dirty="0">
                  <a:solidFill>
                    <a:schemeClr val="accent1"/>
                  </a:solidFill>
                  <a:latin typeface="+mn-lt"/>
                  <a:ea typeface="+mn-ea"/>
                  <a:cs typeface="+mn-ea"/>
                  <a:sym typeface="+mn-lt"/>
                </a:rPr>
                <a:t>TITLE HERE</a:t>
              </a:r>
            </a:p>
          </p:txBody>
        </p:sp>
      </p:grpSp>
      <p:grpSp>
        <p:nvGrpSpPr>
          <p:cNvPr id="120854" name="Group 352"/>
          <p:cNvGrpSpPr/>
          <p:nvPr/>
        </p:nvGrpSpPr>
        <p:grpSpPr bwMode="auto">
          <a:xfrm>
            <a:off x="1960946" y="5037742"/>
            <a:ext cx="2134559" cy="1165290"/>
            <a:chOff x="9590106" y="4780132"/>
            <a:chExt cx="2024178" cy="1103854"/>
          </a:xfrm>
        </p:grpSpPr>
        <p:sp>
          <p:nvSpPr>
            <p:cNvPr id="120855" name="TextBox 353"/>
            <p:cNvSpPr txBox="1">
              <a:spLocks noChangeArrowheads="1"/>
            </p:cNvSpPr>
            <p:nvPr/>
          </p:nvSpPr>
          <p:spPr bwMode="auto">
            <a:xfrm>
              <a:off x="9593209" y="5058413"/>
              <a:ext cx="2016475" cy="825573"/>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355" name="Rectangle 354"/>
            <p:cNvSpPr/>
            <p:nvPr/>
          </p:nvSpPr>
          <p:spPr>
            <a:xfrm>
              <a:off x="9590106" y="4780132"/>
              <a:ext cx="2024178"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4"/>
                  </a:solidFill>
                  <a:latin typeface="+mn-lt"/>
                  <a:ea typeface="+mn-ea"/>
                  <a:cs typeface="+mn-ea"/>
                  <a:sym typeface="+mn-lt"/>
                </a:rPr>
                <a:t>TITLE HERE</a:t>
              </a:r>
            </a:p>
          </p:txBody>
        </p:sp>
      </p:grpSp>
      <p:sp>
        <p:nvSpPr>
          <p:cNvPr id="38" name="文本框 37"/>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39" name="文本框 38"/>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40" name="椭圆 39"/>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41" name="椭圆 40"/>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00610246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951312" y="2258530"/>
            <a:ext cx="3435509" cy="3671574"/>
            <a:chOff x="1796054" y="1153584"/>
            <a:chExt cx="8882395" cy="9696980"/>
          </a:xfrm>
        </p:grpSpPr>
        <p:sp>
          <p:nvSpPr>
            <p:cNvPr id="121891" name="Freeform 1"/>
            <p:cNvSpPr>
              <a:spLocks noChangeArrowheads="1"/>
            </p:cNvSpPr>
            <p:nvPr/>
          </p:nvSpPr>
          <p:spPr bwMode="auto">
            <a:xfrm>
              <a:off x="2846176" y="4590522"/>
              <a:ext cx="3086884" cy="2000250"/>
            </a:xfrm>
            <a:custGeom>
              <a:avLst/>
              <a:gdLst>
                <a:gd name="T0" fmla="*/ 1824363345 w 5147"/>
                <a:gd name="T1" fmla="*/ 461450610 h 3334"/>
                <a:gd name="T2" fmla="*/ 1824363345 w 5147"/>
                <a:gd name="T3" fmla="*/ 461450610 h 3334"/>
                <a:gd name="T4" fmla="*/ 1758900078 w 5147"/>
                <a:gd name="T5" fmla="*/ 442013874 h 3334"/>
                <a:gd name="T6" fmla="*/ 1706024240 w 5147"/>
                <a:gd name="T7" fmla="*/ 461450610 h 3334"/>
                <a:gd name="T8" fmla="*/ 1640201127 w 5147"/>
                <a:gd name="T9" fmla="*/ 494565717 h 3334"/>
                <a:gd name="T10" fmla="*/ 1541285334 w 5147"/>
                <a:gd name="T11" fmla="*/ 494565717 h 3334"/>
                <a:gd name="T12" fmla="*/ 1541285334 w 5147"/>
                <a:gd name="T13" fmla="*/ 171334576 h 3334"/>
                <a:gd name="T14" fmla="*/ 1511791119 w 5147"/>
                <a:gd name="T15" fmla="*/ 194371042 h 3334"/>
                <a:gd name="T16" fmla="*/ 1505316282 w 5147"/>
                <a:gd name="T17" fmla="*/ 227486149 h 3334"/>
                <a:gd name="T18" fmla="*/ 1458915282 w 5147"/>
                <a:gd name="T19" fmla="*/ 309913344 h 3334"/>
                <a:gd name="T20" fmla="*/ 1363596754 w 5147"/>
                <a:gd name="T21" fmla="*/ 355986350 h 3334"/>
                <a:gd name="T22" fmla="*/ 1248494768 w 5147"/>
                <a:gd name="T23" fmla="*/ 303434431 h 3334"/>
                <a:gd name="T24" fmla="*/ 1208928451 w 5147"/>
                <a:gd name="T25" fmla="*/ 184652374 h 3334"/>
                <a:gd name="T26" fmla="*/ 1261443543 w 5147"/>
                <a:gd name="T27" fmla="*/ 92505873 h 3334"/>
                <a:gd name="T28" fmla="*/ 1353525851 w 5147"/>
                <a:gd name="T29" fmla="*/ 56151591 h 3334"/>
                <a:gd name="T30" fmla="*/ 1393090969 w 5147"/>
                <a:gd name="T31" fmla="*/ 52911835 h 3334"/>
                <a:gd name="T32" fmla="*/ 1426183648 w 5147"/>
                <a:gd name="T33" fmla="*/ 23036475 h 3334"/>
                <a:gd name="T34" fmla="*/ 1409637908 w 5147"/>
                <a:gd name="T35" fmla="*/ 0 h 3334"/>
                <a:gd name="T36" fmla="*/ 767225925 w 5147"/>
                <a:gd name="T37" fmla="*/ 158016179 h 3334"/>
                <a:gd name="T38" fmla="*/ 560042380 w 5147"/>
                <a:gd name="T39" fmla="*/ 277158210 h 3334"/>
                <a:gd name="T40" fmla="*/ 125173226 w 5147"/>
                <a:gd name="T41" fmla="*/ 49672679 h 3334"/>
                <a:gd name="T42" fmla="*/ 102152649 w 5147"/>
                <a:gd name="T43" fmla="*/ 59391348 h 3334"/>
                <a:gd name="T44" fmla="*/ 88844328 w 5147"/>
                <a:gd name="T45" fmla="*/ 280397966 h 3334"/>
                <a:gd name="T46" fmla="*/ 217614219 w 5147"/>
                <a:gd name="T47" fmla="*/ 553597073 h 3334"/>
                <a:gd name="T48" fmla="*/ 0 w 5147"/>
                <a:gd name="T49" fmla="*/ 873229160 h 3334"/>
                <a:gd name="T50" fmla="*/ 135244729 w 5147"/>
                <a:gd name="T51" fmla="*/ 873229160 h 3334"/>
                <a:gd name="T52" fmla="*/ 135244729 w 5147"/>
                <a:gd name="T53" fmla="*/ 985532306 h 3334"/>
                <a:gd name="T54" fmla="*/ 135244729 w 5147"/>
                <a:gd name="T55" fmla="*/ 988772062 h 3334"/>
                <a:gd name="T56" fmla="*/ 98915830 w 5147"/>
                <a:gd name="T57" fmla="*/ 1051402547 h 3334"/>
                <a:gd name="T58" fmla="*/ 75535388 w 5147"/>
                <a:gd name="T59" fmla="*/ 1107554119 h 3334"/>
                <a:gd name="T60" fmla="*/ 95678412 w 5147"/>
                <a:gd name="T61" fmla="*/ 1170184604 h 3334"/>
                <a:gd name="T62" fmla="*/ 167976999 w 5147"/>
                <a:gd name="T63" fmla="*/ 1199699982 h 3334"/>
                <a:gd name="T64" fmla="*/ 237038131 w 5147"/>
                <a:gd name="T65" fmla="*/ 1173423760 h 3334"/>
                <a:gd name="T66" fmla="*/ 256820690 w 5147"/>
                <a:gd name="T67" fmla="*/ 1107554119 h 3334"/>
                <a:gd name="T68" fmla="*/ 233800712 w 5147"/>
                <a:gd name="T69" fmla="*/ 1054641703 h 3334"/>
                <a:gd name="T70" fmla="*/ 204305898 w 5147"/>
                <a:gd name="T71" fmla="*/ 988772062 h 3334"/>
                <a:gd name="T72" fmla="*/ 204305898 w 5147"/>
                <a:gd name="T73" fmla="*/ 873229160 h 3334"/>
                <a:gd name="T74" fmla="*/ 915778938 w 5147"/>
                <a:gd name="T75" fmla="*/ 873229160 h 3334"/>
                <a:gd name="T76" fmla="*/ 915778938 w 5147"/>
                <a:gd name="T77" fmla="*/ 863510492 h 3334"/>
                <a:gd name="T78" fmla="*/ 892758360 w 5147"/>
                <a:gd name="T79" fmla="*/ 830755358 h 3334"/>
                <a:gd name="T80" fmla="*/ 856429462 w 5147"/>
                <a:gd name="T81" fmla="*/ 738249522 h 3334"/>
                <a:gd name="T82" fmla="*/ 889521542 w 5147"/>
                <a:gd name="T83" fmla="*/ 636384391 h 3334"/>
                <a:gd name="T84" fmla="*/ 1004623228 w 5147"/>
                <a:gd name="T85" fmla="*/ 586712180 h 3334"/>
                <a:gd name="T86" fmla="*/ 1122962333 w 5147"/>
                <a:gd name="T87" fmla="*/ 636384391 h 3334"/>
                <a:gd name="T88" fmla="*/ 1152816394 w 5147"/>
                <a:gd name="T89" fmla="*/ 738249522 h 3334"/>
                <a:gd name="T90" fmla="*/ 1119724914 w 5147"/>
                <a:gd name="T91" fmla="*/ 827516202 h 3334"/>
                <a:gd name="T92" fmla="*/ 1099941755 w 5147"/>
                <a:gd name="T93" fmla="*/ 857031580 h 3334"/>
                <a:gd name="T94" fmla="*/ 1099941755 w 5147"/>
                <a:gd name="T95" fmla="*/ 873229160 h 3334"/>
                <a:gd name="T96" fmla="*/ 1541285334 w 5147"/>
                <a:gd name="T97" fmla="*/ 873229160 h 3334"/>
                <a:gd name="T98" fmla="*/ 1541285334 w 5147"/>
                <a:gd name="T99" fmla="*/ 560435958 h 3334"/>
                <a:gd name="T100" fmla="*/ 1636963708 w 5147"/>
                <a:gd name="T101" fmla="*/ 560435958 h 3334"/>
                <a:gd name="T102" fmla="*/ 1640201127 w 5147"/>
                <a:gd name="T103" fmla="*/ 560435958 h 3334"/>
                <a:gd name="T104" fmla="*/ 1706024240 w 5147"/>
                <a:gd name="T105" fmla="*/ 596790222 h 3334"/>
                <a:gd name="T106" fmla="*/ 1758900078 w 5147"/>
                <a:gd name="T107" fmla="*/ 619827287 h 3334"/>
                <a:gd name="T108" fmla="*/ 1824363345 w 5147"/>
                <a:gd name="T109" fmla="*/ 603269734 h 3334"/>
                <a:gd name="T110" fmla="*/ 1850981187 w 5147"/>
                <a:gd name="T111" fmla="*/ 530560608 h 3334"/>
                <a:gd name="T112" fmla="*/ 1824363345 w 5147"/>
                <a:gd name="T113" fmla="*/ 461450610 h 33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47"/>
                <a:gd name="T172" fmla="*/ 0 h 3334"/>
                <a:gd name="T173" fmla="*/ 5147 w 5147"/>
                <a:gd name="T174" fmla="*/ 3334 h 33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47" h="3334">
                  <a:moveTo>
                    <a:pt x="5072" y="1282"/>
                  </a:moveTo>
                  <a:lnTo>
                    <a:pt x="5072" y="1282"/>
                  </a:lnTo>
                  <a:cubicBezTo>
                    <a:pt x="5027" y="1246"/>
                    <a:pt x="4963" y="1228"/>
                    <a:pt x="4890" y="1228"/>
                  </a:cubicBezTo>
                  <a:cubicBezTo>
                    <a:pt x="4835" y="1228"/>
                    <a:pt x="4789" y="1255"/>
                    <a:pt x="4743" y="1282"/>
                  </a:cubicBezTo>
                  <a:cubicBezTo>
                    <a:pt x="4697" y="1319"/>
                    <a:pt x="4642" y="1374"/>
                    <a:pt x="4560" y="1374"/>
                  </a:cubicBezTo>
                  <a:cubicBezTo>
                    <a:pt x="4285" y="1374"/>
                    <a:pt x="4285" y="1374"/>
                    <a:pt x="4285" y="1374"/>
                  </a:cubicBezTo>
                  <a:cubicBezTo>
                    <a:pt x="4285" y="476"/>
                    <a:pt x="4285" y="476"/>
                    <a:pt x="4285" y="476"/>
                  </a:cubicBezTo>
                  <a:cubicBezTo>
                    <a:pt x="4203" y="540"/>
                    <a:pt x="4203" y="540"/>
                    <a:pt x="4203" y="540"/>
                  </a:cubicBezTo>
                  <a:cubicBezTo>
                    <a:pt x="4194" y="550"/>
                    <a:pt x="4194" y="559"/>
                    <a:pt x="4185" y="632"/>
                  </a:cubicBezTo>
                  <a:cubicBezTo>
                    <a:pt x="4166" y="696"/>
                    <a:pt x="4138" y="797"/>
                    <a:pt x="4056" y="861"/>
                  </a:cubicBezTo>
                  <a:cubicBezTo>
                    <a:pt x="3993" y="925"/>
                    <a:pt x="3901" y="980"/>
                    <a:pt x="3791" y="989"/>
                  </a:cubicBezTo>
                  <a:cubicBezTo>
                    <a:pt x="3690" y="998"/>
                    <a:pt x="3562" y="943"/>
                    <a:pt x="3471" y="843"/>
                  </a:cubicBezTo>
                  <a:cubicBezTo>
                    <a:pt x="3379" y="733"/>
                    <a:pt x="3342" y="614"/>
                    <a:pt x="3361" y="513"/>
                  </a:cubicBezTo>
                  <a:cubicBezTo>
                    <a:pt x="3370" y="403"/>
                    <a:pt x="3434" y="321"/>
                    <a:pt x="3507" y="257"/>
                  </a:cubicBezTo>
                  <a:cubicBezTo>
                    <a:pt x="3589" y="184"/>
                    <a:pt x="3690" y="165"/>
                    <a:pt x="3763" y="156"/>
                  </a:cubicBezTo>
                  <a:cubicBezTo>
                    <a:pt x="3846" y="156"/>
                    <a:pt x="3864" y="156"/>
                    <a:pt x="3873" y="147"/>
                  </a:cubicBezTo>
                  <a:cubicBezTo>
                    <a:pt x="3965" y="64"/>
                    <a:pt x="3965" y="64"/>
                    <a:pt x="3965" y="64"/>
                  </a:cubicBezTo>
                  <a:cubicBezTo>
                    <a:pt x="3947" y="46"/>
                    <a:pt x="3929" y="19"/>
                    <a:pt x="3919" y="0"/>
                  </a:cubicBezTo>
                  <a:cubicBezTo>
                    <a:pt x="3077" y="73"/>
                    <a:pt x="2408" y="248"/>
                    <a:pt x="2133" y="439"/>
                  </a:cubicBezTo>
                  <a:cubicBezTo>
                    <a:pt x="1951" y="559"/>
                    <a:pt x="1740" y="651"/>
                    <a:pt x="1557" y="770"/>
                  </a:cubicBezTo>
                  <a:cubicBezTo>
                    <a:pt x="1199" y="294"/>
                    <a:pt x="568" y="110"/>
                    <a:pt x="348" y="138"/>
                  </a:cubicBezTo>
                  <a:cubicBezTo>
                    <a:pt x="321" y="147"/>
                    <a:pt x="293" y="147"/>
                    <a:pt x="284" y="165"/>
                  </a:cubicBezTo>
                  <a:cubicBezTo>
                    <a:pt x="174" y="348"/>
                    <a:pt x="156" y="586"/>
                    <a:pt x="247" y="779"/>
                  </a:cubicBezTo>
                  <a:cubicBezTo>
                    <a:pt x="605" y="1538"/>
                    <a:pt x="605" y="1538"/>
                    <a:pt x="605" y="1538"/>
                  </a:cubicBezTo>
                  <a:cubicBezTo>
                    <a:pt x="376" y="1768"/>
                    <a:pt x="174" y="2088"/>
                    <a:pt x="0" y="2426"/>
                  </a:cubicBezTo>
                  <a:cubicBezTo>
                    <a:pt x="376" y="2426"/>
                    <a:pt x="376" y="2426"/>
                    <a:pt x="376" y="2426"/>
                  </a:cubicBezTo>
                  <a:cubicBezTo>
                    <a:pt x="376" y="2738"/>
                    <a:pt x="376" y="2738"/>
                    <a:pt x="376" y="2738"/>
                  </a:cubicBezTo>
                  <a:cubicBezTo>
                    <a:pt x="376" y="2738"/>
                    <a:pt x="376" y="2738"/>
                    <a:pt x="376" y="2747"/>
                  </a:cubicBezTo>
                  <a:cubicBezTo>
                    <a:pt x="376" y="2830"/>
                    <a:pt x="321" y="2875"/>
                    <a:pt x="275" y="2921"/>
                  </a:cubicBezTo>
                  <a:cubicBezTo>
                    <a:pt x="238" y="2976"/>
                    <a:pt x="210" y="3012"/>
                    <a:pt x="210" y="3077"/>
                  </a:cubicBezTo>
                  <a:cubicBezTo>
                    <a:pt x="210" y="3150"/>
                    <a:pt x="229" y="3214"/>
                    <a:pt x="266" y="3251"/>
                  </a:cubicBezTo>
                  <a:cubicBezTo>
                    <a:pt x="302" y="3297"/>
                    <a:pt x="357" y="3324"/>
                    <a:pt x="467" y="3333"/>
                  </a:cubicBezTo>
                  <a:cubicBezTo>
                    <a:pt x="568" y="3333"/>
                    <a:pt x="623" y="3306"/>
                    <a:pt x="659" y="3260"/>
                  </a:cubicBezTo>
                  <a:cubicBezTo>
                    <a:pt x="696" y="3214"/>
                    <a:pt x="714" y="3141"/>
                    <a:pt x="714" y="3077"/>
                  </a:cubicBezTo>
                  <a:cubicBezTo>
                    <a:pt x="714" y="3012"/>
                    <a:pt x="687" y="2976"/>
                    <a:pt x="650" y="2930"/>
                  </a:cubicBezTo>
                  <a:cubicBezTo>
                    <a:pt x="614" y="2875"/>
                    <a:pt x="568" y="2830"/>
                    <a:pt x="568" y="2747"/>
                  </a:cubicBezTo>
                  <a:cubicBezTo>
                    <a:pt x="568" y="2426"/>
                    <a:pt x="568" y="2426"/>
                    <a:pt x="568" y="2426"/>
                  </a:cubicBezTo>
                  <a:cubicBezTo>
                    <a:pt x="2546" y="2426"/>
                    <a:pt x="2546" y="2426"/>
                    <a:pt x="2546" y="2426"/>
                  </a:cubicBezTo>
                  <a:cubicBezTo>
                    <a:pt x="2546" y="2399"/>
                    <a:pt x="2546" y="2399"/>
                    <a:pt x="2546" y="2399"/>
                  </a:cubicBezTo>
                  <a:cubicBezTo>
                    <a:pt x="2546" y="2381"/>
                    <a:pt x="2537" y="2372"/>
                    <a:pt x="2482" y="2308"/>
                  </a:cubicBezTo>
                  <a:cubicBezTo>
                    <a:pt x="2436" y="2253"/>
                    <a:pt x="2381" y="2161"/>
                    <a:pt x="2381" y="2051"/>
                  </a:cubicBezTo>
                  <a:cubicBezTo>
                    <a:pt x="2381" y="1960"/>
                    <a:pt x="2399" y="1850"/>
                    <a:pt x="2473" y="1768"/>
                  </a:cubicBezTo>
                  <a:cubicBezTo>
                    <a:pt x="2537" y="1694"/>
                    <a:pt x="2655" y="1639"/>
                    <a:pt x="2793" y="1630"/>
                  </a:cubicBezTo>
                  <a:cubicBezTo>
                    <a:pt x="2930" y="1630"/>
                    <a:pt x="3058" y="1694"/>
                    <a:pt x="3122" y="1768"/>
                  </a:cubicBezTo>
                  <a:cubicBezTo>
                    <a:pt x="3186" y="1859"/>
                    <a:pt x="3205" y="1960"/>
                    <a:pt x="3205" y="2051"/>
                  </a:cubicBezTo>
                  <a:cubicBezTo>
                    <a:pt x="3205" y="2161"/>
                    <a:pt x="3159" y="2244"/>
                    <a:pt x="3113" y="2299"/>
                  </a:cubicBezTo>
                  <a:cubicBezTo>
                    <a:pt x="3068" y="2362"/>
                    <a:pt x="3058" y="2372"/>
                    <a:pt x="3058" y="2381"/>
                  </a:cubicBezTo>
                  <a:cubicBezTo>
                    <a:pt x="3058" y="2426"/>
                    <a:pt x="3058" y="2426"/>
                    <a:pt x="3058" y="2426"/>
                  </a:cubicBezTo>
                  <a:cubicBezTo>
                    <a:pt x="4285" y="2426"/>
                    <a:pt x="4285" y="2426"/>
                    <a:pt x="4285" y="2426"/>
                  </a:cubicBezTo>
                  <a:cubicBezTo>
                    <a:pt x="4285" y="1557"/>
                    <a:pt x="4285" y="1557"/>
                    <a:pt x="4285" y="1557"/>
                  </a:cubicBezTo>
                  <a:cubicBezTo>
                    <a:pt x="4551" y="1557"/>
                    <a:pt x="4551" y="1557"/>
                    <a:pt x="4551" y="1557"/>
                  </a:cubicBezTo>
                  <a:lnTo>
                    <a:pt x="4560" y="1557"/>
                  </a:lnTo>
                  <a:cubicBezTo>
                    <a:pt x="4642" y="1566"/>
                    <a:pt x="4688" y="1621"/>
                    <a:pt x="4743" y="1658"/>
                  </a:cubicBezTo>
                  <a:cubicBezTo>
                    <a:pt x="4789" y="1694"/>
                    <a:pt x="4835" y="1722"/>
                    <a:pt x="4890" y="1722"/>
                  </a:cubicBezTo>
                  <a:cubicBezTo>
                    <a:pt x="4963" y="1722"/>
                    <a:pt x="5027" y="1713"/>
                    <a:pt x="5072" y="1676"/>
                  </a:cubicBezTo>
                  <a:cubicBezTo>
                    <a:pt x="5109" y="1639"/>
                    <a:pt x="5146" y="1584"/>
                    <a:pt x="5146" y="1474"/>
                  </a:cubicBezTo>
                  <a:cubicBezTo>
                    <a:pt x="5146" y="1374"/>
                    <a:pt x="5118" y="1319"/>
                    <a:pt x="5072" y="1282"/>
                  </a:cubicBezTo>
                </a:path>
              </a:pathLst>
            </a:custGeom>
            <a:solidFill>
              <a:schemeClr val="accent1"/>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892" name="Freeform 2"/>
            <p:cNvSpPr>
              <a:spLocks noChangeArrowheads="1"/>
            </p:cNvSpPr>
            <p:nvPr/>
          </p:nvSpPr>
          <p:spPr bwMode="auto">
            <a:xfrm>
              <a:off x="5557449" y="4614334"/>
              <a:ext cx="1785472" cy="1434042"/>
            </a:xfrm>
            <a:custGeom>
              <a:avLst/>
              <a:gdLst>
                <a:gd name="T0" fmla="*/ 714737042 w 2977"/>
                <a:gd name="T1" fmla="*/ 72724519 h 2390"/>
                <a:gd name="T2" fmla="*/ 714737042 w 2977"/>
                <a:gd name="T3" fmla="*/ 72724519 h 2390"/>
                <a:gd name="T4" fmla="*/ 625889147 w 2977"/>
                <a:gd name="T5" fmla="*/ 147968511 h 2390"/>
                <a:gd name="T6" fmla="*/ 632724108 w 2977"/>
                <a:gd name="T7" fmla="*/ 158049439 h 2390"/>
                <a:gd name="T8" fmla="*/ 665457551 w 2977"/>
                <a:gd name="T9" fmla="*/ 171369824 h 2390"/>
                <a:gd name="T10" fmla="*/ 737758648 w 2977"/>
                <a:gd name="T11" fmla="*/ 230773340 h 2390"/>
                <a:gd name="T12" fmla="*/ 767613865 w 2977"/>
                <a:gd name="T13" fmla="*/ 332659357 h 2390"/>
                <a:gd name="T14" fmla="*/ 691716036 w 2977"/>
                <a:gd name="T15" fmla="*/ 435265320 h 2390"/>
                <a:gd name="T16" fmla="*/ 569775445 w 2977"/>
                <a:gd name="T17" fmla="*/ 455066492 h 2390"/>
                <a:gd name="T18" fmla="*/ 487761912 w 2977"/>
                <a:gd name="T19" fmla="*/ 385582685 h 2390"/>
                <a:gd name="T20" fmla="*/ 471215864 w 2977"/>
                <a:gd name="T21" fmla="*/ 290176855 h 2390"/>
                <a:gd name="T22" fmla="*/ 471215864 w 2977"/>
                <a:gd name="T23" fmla="*/ 250574511 h 2390"/>
                <a:gd name="T24" fmla="*/ 461144174 w 2977"/>
                <a:gd name="T25" fmla="*/ 230773340 h 2390"/>
                <a:gd name="T26" fmla="*/ 0 w 2977"/>
                <a:gd name="T27" fmla="*/ 187930902 h 2390"/>
                <a:gd name="T28" fmla="*/ 0 w 2977"/>
                <a:gd name="T29" fmla="*/ 421944935 h 2390"/>
                <a:gd name="T30" fmla="*/ 13309174 w 2977"/>
                <a:gd name="T31" fmla="*/ 421944935 h 2390"/>
                <a:gd name="T32" fmla="*/ 42805152 w 2977"/>
                <a:gd name="T33" fmla="*/ 402143764 h 2390"/>
                <a:gd name="T34" fmla="*/ 132012168 w 2977"/>
                <a:gd name="T35" fmla="*/ 369021607 h 2390"/>
                <a:gd name="T36" fmla="*/ 234169119 w 2977"/>
                <a:gd name="T37" fmla="*/ 402143764 h 2390"/>
                <a:gd name="T38" fmla="*/ 283448610 w 2977"/>
                <a:gd name="T39" fmla="*/ 517350091 h 2390"/>
                <a:gd name="T40" fmla="*/ 234169119 w 2977"/>
                <a:gd name="T41" fmla="*/ 636157272 h 2390"/>
                <a:gd name="T42" fmla="*/ 132012168 w 2977"/>
                <a:gd name="T43" fmla="*/ 665678724 h 2390"/>
                <a:gd name="T44" fmla="*/ 42805152 w 2977"/>
                <a:gd name="T45" fmla="*/ 629677085 h 2390"/>
                <a:gd name="T46" fmla="*/ 6834214 w 2977"/>
                <a:gd name="T47" fmla="*/ 606635069 h 2390"/>
                <a:gd name="T48" fmla="*/ 0 w 2977"/>
                <a:gd name="T49" fmla="*/ 606635069 h 2390"/>
                <a:gd name="T50" fmla="*/ 0 w 2977"/>
                <a:gd name="T51" fmla="*/ 860090339 h 2390"/>
                <a:gd name="T52" fmla="*/ 444957379 w 2977"/>
                <a:gd name="T53" fmla="*/ 860090339 h 2390"/>
                <a:gd name="T54" fmla="*/ 444957379 w 2977"/>
                <a:gd name="T55" fmla="*/ 850370058 h 2390"/>
                <a:gd name="T56" fmla="*/ 421575920 w 2977"/>
                <a:gd name="T57" fmla="*/ 817607912 h 2390"/>
                <a:gd name="T58" fmla="*/ 385245745 w 2977"/>
                <a:gd name="T59" fmla="*/ 725082240 h 2390"/>
                <a:gd name="T60" fmla="*/ 418339041 w 2977"/>
                <a:gd name="T61" fmla="*/ 623196147 h 2390"/>
                <a:gd name="T62" fmla="*/ 533804524 w 2977"/>
                <a:gd name="T63" fmla="*/ 573513513 h 2390"/>
                <a:gd name="T64" fmla="*/ 652148382 w 2977"/>
                <a:gd name="T65" fmla="*/ 623196147 h 2390"/>
                <a:gd name="T66" fmla="*/ 682003599 w 2977"/>
                <a:gd name="T67" fmla="*/ 725082240 h 2390"/>
                <a:gd name="T68" fmla="*/ 648910903 w 2977"/>
                <a:gd name="T69" fmla="*/ 814367818 h 2390"/>
                <a:gd name="T70" fmla="*/ 632724108 w 2977"/>
                <a:gd name="T71" fmla="*/ 843889271 h 2390"/>
                <a:gd name="T72" fmla="*/ 632724108 w 2977"/>
                <a:gd name="T73" fmla="*/ 860090339 h 2390"/>
                <a:gd name="T74" fmla="*/ 1070486673 w 2977"/>
                <a:gd name="T75" fmla="*/ 860090339 h 2390"/>
                <a:gd name="T76" fmla="*/ 1070486673 w 2977"/>
                <a:gd name="T77" fmla="*/ 49322643 h 2390"/>
                <a:gd name="T78" fmla="*/ 767613865 w 2977"/>
                <a:gd name="T79" fmla="*/ 0 h 2390"/>
                <a:gd name="T80" fmla="*/ 714737042 w 2977"/>
                <a:gd name="T81" fmla="*/ 72724519 h 2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77"/>
                <a:gd name="T124" fmla="*/ 0 h 2390"/>
                <a:gd name="T125" fmla="*/ 2977 w 2977"/>
                <a:gd name="T126" fmla="*/ 2390 h 23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77" h="2390">
                  <a:moveTo>
                    <a:pt x="1987" y="202"/>
                  </a:moveTo>
                  <a:lnTo>
                    <a:pt x="1987" y="202"/>
                  </a:lnTo>
                  <a:cubicBezTo>
                    <a:pt x="1905" y="275"/>
                    <a:pt x="1832" y="348"/>
                    <a:pt x="1740" y="411"/>
                  </a:cubicBezTo>
                  <a:cubicBezTo>
                    <a:pt x="1759" y="439"/>
                    <a:pt x="1759" y="439"/>
                    <a:pt x="1759" y="439"/>
                  </a:cubicBezTo>
                  <a:cubicBezTo>
                    <a:pt x="1768" y="448"/>
                    <a:pt x="1777" y="448"/>
                    <a:pt x="1850" y="476"/>
                  </a:cubicBezTo>
                  <a:cubicBezTo>
                    <a:pt x="1914" y="503"/>
                    <a:pt x="1996" y="549"/>
                    <a:pt x="2051" y="641"/>
                  </a:cubicBezTo>
                  <a:cubicBezTo>
                    <a:pt x="2106" y="715"/>
                    <a:pt x="2143" y="815"/>
                    <a:pt x="2134" y="924"/>
                  </a:cubicBezTo>
                  <a:cubicBezTo>
                    <a:pt x="2116" y="1025"/>
                    <a:pt x="2042" y="1144"/>
                    <a:pt x="1923" y="1209"/>
                  </a:cubicBezTo>
                  <a:cubicBezTo>
                    <a:pt x="1804" y="1282"/>
                    <a:pt x="1676" y="1300"/>
                    <a:pt x="1584" y="1264"/>
                  </a:cubicBezTo>
                  <a:cubicBezTo>
                    <a:pt x="1475" y="1227"/>
                    <a:pt x="1402" y="1154"/>
                    <a:pt x="1356" y="1071"/>
                  </a:cubicBezTo>
                  <a:cubicBezTo>
                    <a:pt x="1301" y="980"/>
                    <a:pt x="1301" y="879"/>
                    <a:pt x="1310" y="806"/>
                  </a:cubicBezTo>
                  <a:cubicBezTo>
                    <a:pt x="1319" y="724"/>
                    <a:pt x="1319" y="705"/>
                    <a:pt x="1310" y="696"/>
                  </a:cubicBezTo>
                  <a:cubicBezTo>
                    <a:pt x="1282" y="641"/>
                    <a:pt x="1282" y="641"/>
                    <a:pt x="1282" y="641"/>
                  </a:cubicBezTo>
                  <a:cubicBezTo>
                    <a:pt x="861" y="778"/>
                    <a:pt x="395" y="742"/>
                    <a:pt x="0" y="522"/>
                  </a:cubicBezTo>
                  <a:cubicBezTo>
                    <a:pt x="0" y="1172"/>
                    <a:pt x="0" y="1172"/>
                    <a:pt x="0" y="1172"/>
                  </a:cubicBezTo>
                  <a:cubicBezTo>
                    <a:pt x="37" y="1172"/>
                    <a:pt x="37" y="1172"/>
                    <a:pt x="37" y="1172"/>
                  </a:cubicBezTo>
                  <a:cubicBezTo>
                    <a:pt x="55" y="1172"/>
                    <a:pt x="55" y="1163"/>
                    <a:pt x="119" y="1117"/>
                  </a:cubicBezTo>
                  <a:cubicBezTo>
                    <a:pt x="174" y="1081"/>
                    <a:pt x="266" y="1025"/>
                    <a:pt x="367" y="1025"/>
                  </a:cubicBezTo>
                  <a:cubicBezTo>
                    <a:pt x="458" y="1025"/>
                    <a:pt x="559" y="1044"/>
                    <a:pt x="651" y="1117"/>
                  </a:cubicBezTo>
                  <a:cubicBezTo>
                    <a:pt x="733" y="1181"/>
                    <a:pt x="788" y="1300"/>
                    <a:pt x="788" y="1437"/>
                  </a:cubicBezTo>
                  <a:cubicBezTo>
                    <a:pt x="788" y="1584"/>
                    <a:pt x="724" y="1703"/>
                    <a:pt x="651" y="1767"/>
                  </a:cubicBezTo>
                  <a:cubicBezTo>
                    <a:pt x="568" y="1831"/>
                    <a:pt x="468" y="1849"/>
                    <a:pt x="367" y="1849"/>
                  </a:cubicBezTo>
                  <a:cubicBezTo>
                    <a:pt x="257" y="1849"/>
                    <a:pt x="174" y="1795"/>
                    <a:pt x="119" y="1749"/>
                  </a:cubicBezTo>
                  <a:cubicBezTo>
                    <a:pt x="55" y="1703"/>
                    <a:pt x="37" y="1685"/>
                    <a:pt x="19" y="1685"/>
                  </a:cubicBezTo>
                  <a:cubicBezTo>
                    <a:pt x="0" y="1685"/>
                    <a:pt x="0" y="1685"/>
                    <a:pt x="0" y="1685"/>
                  </a:cubicBezTo>
                  <a:cubicBezTo>
                    <a:pt x="0" y="2389"/>
                    <a:pt x="0" y="2389"/>
                    <a:pt x="0" y="2389"/>
                  </a:cubicBezTo>
                  <a:cubicBezTo>
                    <a:pt x="1237" y="2389"/>
                    <a:pt x="1237" y="2389"/>
                    <a:pt x="1237" y="2389"/>
                  </a:cubicBezTo>
                  <a:cubicBezTo>
                    <a:pt x="1237" y="2362"/>
                    <a:pt x="1237" y="2362"/>
                    <a:pt x="1237" y="2362"/>
                  </a:cubicBezTo>
                  <a:cubicBezTo>
                    <a:pt x="1237" y="2344"/>
                    <a:pt x="1227" y="2335"/>
                    <a:pt x="1172" y="2271"/>
                  </a:cubicBezTo>
                  <a:cubicBezTo>
                    <a:pt x="1136" y="2216"/>
                    <a:pt x="1071" y="2124"/>
                    <a:pt x="1071" y="2014"/>
                  </a:cubicBezTo>
                  <a:cubicBezTo>
                    <a:pt x="1071" y="1923"/>
                    <a:pt x="1090" y="1813"/>
                    <a:pt x="1163" y="1731"/>
                  </a:cubicBezTo>
                  <a:cubicBezTo>
                    <a:pt x="1227" y="1657"/>
                    <a:pt x="1347" y="1602"/>
                    <a:pt x="1484" y="1593"/>
                  </a:cubicBezTo>
                  <a:cubicBezTo>
                    <a:pt x="1621" y="1593"/>
                    <a:pt x="1750" y="1657"/>
                    <a:pt x="1813" y="1731"/>
                  </a:cubicBezTo>
                  <a:cubicBezTo>
                    <a:pt x="1878" y="1822"/>
                    <a:pt x="1896" y="1923"/>
                    <a:pt x="1896" y="2014"/>
                  </a:cubicBezTo>
                  <a:cubicBezTo>
                    <a:pt x="1896" y="2124"/>
                    <a:pt x="1850" y="2207"/>
                    <a:pt x="1804" y="2262"/>
                  </a:cubicBezTo>
                  <a:cubicBezTo>
                    <a:pt x="1759" y="2325"/>
                    <a:pt x="1759" y="2335"/>
                    <a:pt x="1759" y="2344"/>
                  </a:cubicBezTo>
                  <a:cubicBezTo>
                    <a:pt x="1759" y="2389"/>
                    <a:pt x="1759" y="2389"/>
                    <a:pt x="1759" y="2389"/>
                  </a:cubicBezTo>
                  <a:cubicBezTo>
                    <a:pt x="2976" y="2389"/>
                    <a:pt x="2976" y="2389"/>
                    <a:pt x="2976" y="2389"/>
                  </a:cubicBezTo>
                  <a:cubicBezTo>
                    <a:pt x="2976" y="137"/>
                    <a:pt x="2976" y="137"/>
                    <a:pt x="2976" y="137"/>
                  </a:cubicBezTo>
                  <a:cubicBezTo>
                    <a:pt x="2702" y="82"/>
                    <a:pt x="2418" y="36"/>
                    <a:pt x="2134" y="0"/>
                  </a:cubicBezTo>
                  <a:cubicBezTo>
                    <a:pt x="2088" y="73"/>
                    <a:pt x="2042" y="137"/>
                    <a:pt x="1987" y="202"/>
                  </a:cubicBezTo>
                </a:path>
              </a:pathLst>
            </a:custGeom>
            <a:solidFill>
              <a:schemeClr val="accent1"/>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893" name="Freeform 3"/>
            <p:cNvSpPr>
              <a:spLocks noChangeArrowheads="1"/>
            </p:cNvSpPr>
            <p:nvPr/>
          </p:nvSpPr>
          <p:spPr bwMode="auto">
            <a:xfrm>
              <a:off x="7488405" y="4728106"/>
              <a:ext cx="1632053" cy="1317625"/>
            </a:xfrm>
            <a:custGeom>
              <a:avLst/>
              <a:gdLst>
                <a:gd name="T0" fmla="*/ 0 w 2719"/>
                <a:gd name="T1" fmla="*/ 0 h 2198"/>
                <a:gd name="T2" fmla="*/ 0 w 2719"/>
                <a:gd name="T3" fmla="*/ 0 h 2198"/>
                <a:gd name="T4" fmla="*/ 0 w 2719"/>
                <a:gd name="T5" fmla="*/ 352171542 h 2198"/>
                <a:gd name="T6" fmla="*/ 16213086 w 2719"/>
                <a:gd name="T7" fmla="*/ 352171542 h 2198"/>
                <a:gd name="T8" fmla="*/ 46117054 w 2719"/>
                <a:gd name="T9" fmla="*/ 332406577 h 2198"/>
                <a:gd name="T10" fmla="*/ 131865551 w 2719"/>
                <a:gd name="T11" fmla="*/ 299345998 h 2198"/>
                <a:gd name="T12" fmla="*/ 234187291 w 2719"/>
                <a:gd name="T13" fmla="*/ 332406577 h 2198"/>
                <a:gd name="T14" fmla="*/ 283186679 w 2719"/>
                <a:gd name="T15" fmla="*/ 447401378 h 2198"/>
                <a:gd name="T16" fmla="*/ 234187291 w 2719"/>
                <a:gd name="T17" fmla="*/ 565989973 h 2198"/>
                <a:gd name="T18" fmla="*/ 131865551 w 2719"/>
                <a:gd name="T19" fmla="*/ 595457283 h 2198"/>
                <a:gd name="T20" fmla="*/ 42874558 w 2719"/>
                <a:gd name="T21" fmla="*/ 559521744 h 2198"/>
                <a:gd name="T22" fmla="*/ 6484995 w 2719"/>
                <a:gd name="T23" fmla="*/ 536522664 h 2198"/>
                <a:gd name="T24" fmla="*/ 0 w 2719"/>
                <a:gd name="T25" fmla="*/ 536522664 h 2198"/>
                <a:gd name="T26" fmla="*/ 0 w 2719"/>
                <a:gd name="T27" fmla="*/ 789511497 h 2198"/>
                <a:gd name="T28" fmla="*/ 448198718 w 2719"/>
                <a:gd name="T29" fmla="*/ 789511497 h 2198"/>
                <a:gd name="T30" fmla="*/ 448198718 w 2719"/>
                <a:gd name="T31" fmla="*/ 779808554 h 2198"/>
                <a:gd name="T32" fmla="*/ 425500644 w 2719"/>
                <a:gd name="T33" fmla="*/ 747107131 h 2198"/>
                <a:gd name="T34" fmla="*/ 385868601 w 2719"/>
                <a:gd name="T35" fmla="*/ 654751730 h 2198"/>
                <a:gd name="T36" fmla="*/ 418654908 w 2719"/>
                <a:gd name="T37" fmla="*/ 553052916 h 2198"/>
                <a:gd name="T38" fmla="*/ 534307340 w 2719"/>
                <a:gd name="T39" fmla="*/ 503461561 h 2198"/>
                <a:gd name="T40" fmla="*/ 652842274 w 2719"/>
                <a:gd name="T41" fmla="*/ 553052916 h 2198"/>
                <a:gd name="T42" fmla="*/ 685988724 w 2719"/>
                <a:gd name="T43" fmla="*/ 654751730 h 2198"/>
                <a:gd name="T44" fmla="*/ 652842274 w 2719"/>
                <a:gd name="T45" fmla="*/ 743872417 h 2198"/>
                <a:gd name="T46" fmla="*/ 633026553 w 2719"/>
                <a:gd name="T47" fmla="*/ 773340325 h 2198"/>
                <a:gd name="T48" fmla="*/ 633026553 w 2719"/>
                <a:gd name="T49" fmla="*/ 789511497 h 2198"/>
                <a:gd name="T50" fmla="*/ 979263561 w 2719"/>
                <a:gd name="T51" fmla="*/ 789511497 h 2198"/>
                <a:gd name="T52" fmla="*/ 765252210 w 2719"/>
                <a:gd name="T53" fmla="*/ 444167264 h 2198"/>
                <a:gd name="T54" fmla="*/ 0 w 2719"/>
                <a:gd name="T55" fmla="*/ 0 h 21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19"/>
                <a:gd name="T85" fmla="*/ 0 h 2198"/>
                <a:gd name="T86" fmla="*/ 2719 w 2719"/>
                <a:gd name="T87" fmla="*/ 2198 h 21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19" h="2198">
                  <a:moveTo>
                    <a:pt x="0" y="0"/>
                  </a:moveTo>
                  <a:lnTo>
                    <a:pt x="0" y="0"/>
                  </a:lnTo>
                  <a:cubicBezTo>
                    <a:pt x="0" y="980"/>
                    <a:pt x="0" y="980"/>
                    <a:pt x="0" y="980"/>
                  </a:cubicBezTo>
                  <a:cubicBezTo>
                    <a:pt x="45" y="980"/>
                    <a:pt x="45" y="980"/>
                    <a:pt x="45" y="980"/>
                  </a:cubicBezTo>
                  <a:cubicBezTo>
                    <a:pt x="54" y="980"/>
                    <a:pt x="63" y="971"/>
                    <a:pt x="128" y="925"/>
                  </a:cubicBezTo>
                  <a:cubicBezTo>
                    <a:pt x="183" y="889"/>
                    <a:pt x="265" y="833"/>
                    <a:pt x="366" y="833"/>
                  </a:cubicBezTo>
                  <a:cubicBezTo>
                    <a:pt x="466" y="833"/>
                    <a:pt x="567" y="852"/>
                    <a:pt x="650" y="925"/>
                  </a:cubicBezTo>
                  <a:cubicBezTo>
                    <a:pt x="732" y="989"/>
                    <a:pt x="786" y="1108"/>
                    <a:pt x="786" y="1245"/>
                  </a:cubicBezTo>
                  <a:cubicBezTo>
                    <a:pt x="786" y="1392"/>
                    <a:pt x="732" y="1511"/>
                    <a:pt x="650" y="1575"/>
                  </a:cubicBezTo>
                  <a:cubicBezTo>
                    <a:pt x="567" y="1639"/>
                    <a:pt x="466" y="1657"/>
                    <a:pt x="366" y="1657"/>
                  </a:cubicBezTo>
                  <a:cubicBezTo>
                    <a:pt x="255" y="1657"/>
                    <a:pt x="173" y="1603"/>
                    <a:pt x="119" y="1557"/>
                  </a:cubicBezTo>
                  <a:cubicBezTo>
                    <a:pt x="54" y="1511"/>
                    <a:pt x="36" y="1493"/>
                    <a:pt x="18" y="1493"/>
                  </a:cubicBezTo>
                  <a:cubicBezTo>
                    <a:pt x="0" y="1493"/>
                    <a:pt x="0" y="1493"/>
                    <a:pt x="0" y="1493"/>
                  </a:cubicBezTo>
                  <a:cubicBezTo>
                    <a:pt x="0" y="2197"/>
                    <a:pt x="0" y="2197"/>
                    <a:pt x="0" y="2197"/>
                  </a:cubicBezTo>
                  <a:cubicBezTo>
                    <a:pt x="1244" y="2197"/>
                    <a:pt x="1244" y="2197"/>
                    <a:pt x="1244" y="2197"/>
                  </a:cubicBezTo>
                  <a:cubicBezTo>
                    <a:pt x="1244" y="2170"/>
                    <a:pt x="1244" y="2170"/>
                    <a:pt x="1244" y="2170"/>
                  </a:cubicBezTo>
                  <a:cubicBezTo>
                    <a:pt x="1235" y="2152"/>
                    <a:pt x="1226" y="2143"/>
                    <a:pt x="1181" y="2079"/>
                  </a:cubicBezTo>
                  <a:cubicBezTo>
                    <a:pt x="1135" y="2024"/>
                    <a:pt x="1071" y="1932"/>
                    <a:pt x="1071" y="1822"/>
                  </a:cubicBezTo>
                  <a:cubicBezTo>
                    <a:pt x="1071" y="1731"/>
                    <a:pt x="1099" y="1621"/>
                    <a:pt x="1162" y="1539"/>
                  </a:cubicBezTo>
                  <a:cubicBezTo>
                    <a:pt x="1226" y="1465"/>
                    <a:pt x="1345" y="1410"/>
                    <a:pt x="1483" y="1401"/>
                  </a:cubicBezTo>
                  <a:cubicBezTo>
                    <a:pt x="1620" y="1401"/>
                    <a:pt x="1748" y="1465"/>
                    <a:pt x="1812" y="1539"/>
                  </a:cubicBezTo>
                  <a:cubicBezTo>
                    <a:pt x="1885" y="1630"/>
                    <a:pt x="1904" y="1731"/>
                    <a:pt x="1904" y="1822"/>
                  </a:cubicBezTo>
                  <a:cubicBezTo>
                    <a:pt x="1904" y="1932"/>
                    <a:pt x="1849" y="2015"/>
                    <a:pt x="1812" y="2070"/>
                  </a:cubicBezTo>
                  <a:cubicBezTo>
                    <a:pt x="1766" y="2133"/>
                    <a:pt x="1757" y="2143"/>
                    <a:pt x="1757" y="2152"/>
                  </a:cubicBezTo>
                  <a:cubicBezTo>
                    <a:pt x="1757" y="2197"/>
                    <a:pt x="1757" y="2197"/>
                    <a:pt x="1757" y="2197"/>
                  </a:cubicBezTo>
                  <a:cubicBezTo>
                    <a:pt x="2718" y="2197"/>
                    <a:pt x="2718" y="2197"/>
                    <a:pt x="2718" y="2197"/>
                  </a:cubicBezTo>
                  <a:cubicBezTo>
                    <a:pt x="2554" y="1841"/>
                    <a:pt x="2352" y="1511"/>
                    <a:pt x="2124" y="1236"/>
                  </a:cubicBezTo>
                  <a:cubicBezTo>
                    <a:pt x="1611" y="596"/>
                    <a:pt x="842" y="219"/>
                    <a:pt x="0" y="0"/>
                  </a:cubicBezTo>
                </a:path>
              </a:pathLst>
            </a:custGeom>
            <a:solidFill>
              <a:schemeClr val="accent1"/>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8" name="Freeform 4"/>
            <p:cNvSpPr>
              <a:spLocks noChangeArrowheads="1"/>
            </p:cNvSpPr>
            <p:nvPr/>
          </p:nvSpPr>
          <p:spPr bwMode="auto">
            <a:xfrm>
              <a:off x="1796054" y="6189999"/>
              <a:ext cx="2242242" cy="3157157"/>
            </a:xfrm>
            <a:custGeom>
              <a:avLst/>
              <a:gdLst>
                <a:gd name="T0" fmla="*/ 3141 w 3738"/>
                <a:gd name="T1" fmla="*/ 1437 h 5256"/>
                <a:gd name="T2" fmla="*/ 3141 w 3738"/>
                <a:gd name="T3" fmla="*/ 1437 h 5256"/>
                <a:gd name="T4" fmla="*/ 3150 w 3738"/>
                <a:gd name="T5" fmla="*/ 1437 h 5256"/>
                <a:gd name="T6" fmla="*/ 3333 w 3738"/>
                <a:gd name="T7" fmla="*/ 1538 h 5256"/>
                <a:gd name="T8" fmla="*/ 3479 w 3738"/>
                <a:gd name="T9" fmla="*/ 1611 h 5256"/>
                <a:gd name="T10" fmla="*/ 3663 w 3738"/>
                <a:gd name="T11" fmla="*/ 1556 h 5256"/>
                <a:gd name="T12" fmla="*/ 3737 w 3738"/>
                <a:gd name="T13" fmla="*/ 1355 h 5256"/>
                <a:gd name="T14" fmla="*/ 3663 w 3738"/>
                <a:gd name="T15" fmla="*/ 1162 h 5256"/>
                <a:gd name="T16" fmla="*/ 3479 w 3738"/>
                <a:gd name="T17" fmla="*/ 1108 h 5256"/>
                <a:gd name="T18" fmla="*/ 3333 w 3738"/>
                <a:gd name="T19" fmla="*/ 1172 h 5256"/>
                <a:gd name="T20" fmla="*/ 3150 w 3738"/>
                <a:gd name="T21" fmla="*/ 1254 h 5256"/>
                <a:gd name="T22" fmla="*/ 2812 w 3738"/>
                <a:gd name="T23" fmla="*/ 1254 h 5256"/>
                <a:gd name="T24" fmla="*/ 2812 w 3738"/>
                <a:gd name="T25" fmla="*/ 0 h 5256"/>
                <a:gd name="T26" fmla="*/ 2481 w 3738"/>
                <a:gd name="T27" fmla="*/ 0 h 5256"/>
                <a:gd name="T28" fmla="*/ 2481 w 3738"/>
                <a:gd name="T29" fmla="*/ 82 h 5256"/>
                <a:gd name="T30" fmla="*/ 2537 w 3738"/>
                <a:gd name="T31" fmla="*/ 165 h 5256"/>
                <a:gd name="T32" fmla="*/ 2628 w 3738"/>
                <a:gd name="T33" fmla="*/ 412 h 5256"/>
                <a:gd name="T34" fmla="*/ 2537 w 3738"/>
                <a:gd name="T35" fmla="*/ 695 h 5256"/>
                <a:gd name="T36" fmla="*/ 2207 w 3738"/>
                <a:gd name="T37" fmla="*/ 833 h 5256"/>
                <a:gd name="T38" fmla="*/ 1887 w 3738"/>
                <a:gd name="T39" fmla="*/ 695 h 5256"/>
                <a:gd name="T40" fmla="*/ 1795 w 3738"/>
                <a:gd name="T41" fmla="*/ 412 h 5256"/>
                <a:gd name="T42" fmla="*/ 1896 w 3738"/>
                <a:gd name="T43" fmla="*/ 155 h 5256"/>
                <a:gd name="T44" fmla="*/ 1968 w 3738"/>
                <a:gd name="T45" fmla="*/ 64 h 5256"/>
                <a:gd name="T46" fmla="*/ 1968 w 3738"/>
                <a:gd name="T47" fmla="*/ 0 h 5256"/>
                <a:gd name="T48" fmla="*/ 1639 w 3738"/>
                <a:gd name="T49" fmla="*/ 0 h 5256"/>
                <a:gd name="T50" fmla="*/ 1236 w 3738"/>
                <a:gd name="T51" fmla="*/ 980 h 5256"/>
                <a:gd name="T52" fmla="*/ 1145 w 3738"/>
                <a:gd name="T53" fmla="*/ 980 h 5256"/>
                <a:gd name="T54" fmla="*/ 55 w 3738"/>
                <a:gd name="T55" fmla="*/ 2481 h 5256"/>
                <a:gd name="T56" fmla="*/ 1145 w 3738"/>
                <a:gd name="T57" fmla="*/ 4358 h 5256"/>
                <a:gd name="T58" fmla="*/ 1740 w 3738"/>
                <a:gd name="T59" fmla="*/ 4358 h 5256"/>
                <a:gd name="T60" fmla="*/ 2738 w 3738"/>
                <a:gd name="T61" fmla="*/ 5255 h 5256"/>
                <a:gd name="T62" fmla="*/ 2812 w 3738"/>
                <a:gd name="T63" fmla="*/ 5255 h 5256"/>
                <a:gd name="T64" fmla="*/ 2812 w 3738"/>
                <a:gd name="T65" fmla="*/ 4193 h 5256"/>
                <a:gd name="T66" fmla="*/ 3141 w 3738"/>
                <a:gd name="T67" fmla="*/ 4193 h 5256"/>
                <a:gd name="T68" fmla="*/ 3150 w 3738"/>
                <a:gd name="T69" fmla="*/ 4193 h 5256"/>
                <a:gd name="T70" fmla="*/ 3333 w 3738"/>
                <a:gd name="T71" fmla="*/ 4294 h 5256"/>
                <a:gd name="T72" fmla="*/ 3479 w 3738"/>
                <a:gd name="T73" fmla="*/ 4358 h 5256"/>
                <a:gd name="T74" fmla="*/ 3663 w 3738"/>
                <a:gd name="T75" fmla="*/ 4303 h 5256"/>
                <a:gd name="T76" fmla="*/ 3737 w 3738"/>
                <a:gd name="T77" fmla="*/ 4111 h 5256"/>
                <a:gd name="T78" fmla="*/ 3663 w 3738"/>
                <a:gd name="T79" fmla="*/ 3910 h 5256"/>
                <a:gd name="T80" fmla="*/ 3479 w 3738"/>
                <a:gd name="T81" fmla="*/ 3854 h 5256"/>
                <a:gd name="T82" fmla="*/ 3333 w 3738"/>
                <a:gd name="T83" fmla="*/ 3919 h 5256"/>
                <a:gd name="T84" fmla="*/ 3150 w 3738"/>
                <a:gd name="T85" fmla="*/ 4001 h 5256"/>
                <a:gd name="T86" fmla="*/ 2812 w 3738"/>
                <a:gd name="T87" fmla="*/ 4001 h 5256"/>
                <a:gd name="T88" fmla="*/ 2812 w 3738"/>
                <a:gd name="T89" fmla="*/ 1437 h 5256"/>
                <a:gd name="T90" fmla="*/ 3141 w 3738"/>
                <a:gd name="T91" fmla="*/ 1437 h 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8" h="5256">
                  <a:moveTo>
                    <a:pt x="3141" y="1437"/>
                  </a:moveTo>
                  <a:lnTo>
                    <a:pt x="3141" y="1437"/>
                  </a:lnTo>
                  <a:lnTo>
                    <a:pt x="3150" y="1437"/>
                  </a:lnTo>
                  <a:cubicBezTo>
                    <a:pt x="3233" y="1446"/>
                    <a:pt x="3288" y="1502"/>
                    <a:pt x="3333" y="1538"/>
                  </a:cubicBezTo>
                  <a:cubicBezTo>
                    <a:pt x="3379" y="1584"/>
                    <a:pt x="3424" y="1611"/>
                    <a:pt x="3479" y="1611"/>
                  </a:cubicBezTo>
                  <a:cubicBezTo>
                    <a:pt x="3553" y="1611"/>
                    <a:pt x="3617" y="1593"/>
                    <a:pt x="3663" y="1556"/>
                  </a:cubicBezTo>
                  <a:cubicBezTo>
                    <a:pt x="3700" y="1520"/>
                    <a:pt x="3737" y="1465"/>
                    <a:pt x="3737" y="1355"/>
                  </a:cubicBezTo>
                  <a:cubicBezTo>
                    <a:pt x="3737" y="1254"/>
                    <a:pt x="3709" y="1199"/>
                    <a:pt x="3663" y="1162"/>
                  </a:cubicBezTo>
                  <a:cubicBezTo>
                    <a:pt x="3617" y="1126"/>
                    <a:pt x="3553" y="1108"/>
                    <a:pt x="3479" y="1108"/>
                  </a:cubicBezTo>
                  <a:cubicBezTo>
                    <a:pt x="3424" y="1108"/>
                    <a:pt x="3379" y="1135"/>
                    <a:pt x="3333" y="1172"/>
                  </a:cubicBezTo>
                  <a:cubicBezTo>
                    <a:pt x="3288" y="1199"/>
                    <a:pt x="3233" y="1254"/>
                    <a:pt x="3150" y="1254"/>
                  </a:cubicBezTo>
                  <a:cubicBezTo>
                    <a:pt x="2812" y="1254"/>
                    <a:pt x="2812" y="1254"/>
                    <a:pt x="2812" y="1254"/>
                  </a:cubicBezTo>
                  <a:cubicBezTo>
                    <a:pt x="2812" y="0"/>
                    <a:pt x="2812" y="0"/>
                    <a:pt x="2812" y="0"/>
                  </a:cubicBezTo>
                  <a:cubicBezTo>
                    <a:pt x="2481" y="0"/>
                    <a:pt x="2481" y="0"/>
                    <a:pt x="2481" y="0"/>
                  </a:cubicBezTo>
                  <a:cubicBezTo>
                    <a:pt x="2481" y="82"/>
                    <a:pt x="2481" y="82"/>
                    <a:pt x="2481" y="82"/>
                  </a:cubicBezTo>
                  <a:cubicBezTo>
                    <a:pt x="2481" y="91"/>
                    <a:pt x="2481" y="101"/>
                    <a:pt x="2537" y="165"/>
                  </a:cubicBezTo>
                  <a:cubicBezTo>
                    <a:pt x="2573" y="219"/>
                    <a:pt x="2628" y="302"/>
                    <a:pt x="2628" y="412"/>
                  </a:cubicBezTo>
                  <a:cubicBezTo>
                    <a:pt x="2628" y="504"/>
                    <a:pt x="2610" y="604"/>
                    <a:pt x="2537" y="695"/>
                  </a:cubicBezTo>
                  <a:cubicBezTo>
                    <a:pt x="2472" y="778"/>
                    <a:pt x="2345" y="833"/>
                    <a:pt x="2207" y="833"/>
                  </a:cubicBezTo>
                  <a:cubicBezTo>
                    <a:pt x="2070" y="823"/>
                    <a:pt x="1950" y="769"/>
                    <a:pt x="1887" y="695"/>
                  </a:cubicBezTo>
                  <a:cubicBezTo>
                    <a:pt x="1823" y="604"/>
                    <a:pt x="1795" y="504"/>
                    <a:pt x="1795" y="412"/>
                  </a:cubicBezTo>
                  <a:cubicBezTo>
                    <a:pt x="1795" y="302"/>
                    <a:pt x="1859" y="210"/>
                    <a:pt x="1896" y="155"/>
                  </a:cubicBezTo>
                  <a:cubicBezTo>
                    <a:pt x="1950" y="91"/>
                    <a:pt x="1959" y="82"/>
                    <a:pt x="1968" y="64"/>
                  </a:cubicBezTo>
                  <a:cubicBezTo>
                    <a:pt x="1968" y="0"/>
                    <a:pt x="1968" y="0"/>
                    <a:pt x="1968" y="0"/>
                  </a:cubicBezTo>
                  <a:cubicBezTo>
                    <a:pt x="1639" y="0"/>
                    <a:pt x="1639" y="0"/>
                    <a:pt x="1639" y="0"/>
                  </a:cubicBezTo>
                  <a:cubicBezTo>
                    <a:pt x="1474" y="347"/>
                    <a:pt x="1347" y="695"/>
                    <a:pt x="1236" y="980"/>
                  </a:cubicBezTo>
                  <a:cubicBezTo>
                    <a:pt x="1145" y="980"/>
                    <a:pt x="1145" y="980"/>
                    <a:pt x="1145" y="980"/>
                  </a:cubicBezTo>
                  <a:cubicBezTo>
                    <a:pt x="0" y="1099"/>
                    <a:pt x="55" y="1904"/>
                    <a:pt x="55" y="2481"/>
                  </a:cubicBezTo>
                  <a:cubicBezTo>
                    <a:pt x="18" y="3387"/>
                    <a:pt x="476" y="4358"/>
                    <a:pt x="1145" y="4358"/>
                  </a:cubicBezTo>
                  <a:cubicBezTo>
                    <a:pt x="1740" y="4358"/>
                    <a:pt x="1740" y="4358"/>
                    <a:pt x="1740" y="4358"/>
                  </a:cubicBezTo>
                  <a:cubicBezTo>
                    <a:pt x="2005" y="4705"/>
                    <a:pt x="2345" y="4999"/>
                    <a:pt x="2738" y="5255"/>
                  </a:cubicBezTo>
                  <a:cubicBezTo>
                    <a:pt x="2812" y="5255"/>
                    <a:pt x="2812" y="5255"/>
                    <a:pt x="2812" y="5255"/>
                  </a:cubicBezTo>
                  <a:cubicBezTo>
                    <a:pt x="2812" y="4193"/>
                    <a:pt x="2812" y="4193"/>
                    <a:pt x="2812" y="4193"/>
                  </a:cubicBezTo>
                  <a:cubicBezTo>
                    <a:pt x="3141" y="4193"/>
                    <a:pt x="3141" y="4193"/>
                    <a:pt x="3141" y="4193"/>
                  </a:cubicBezTo>
                  <a:lnTo>
                    <a:pt x="3150" y="4193"/>
                  </a:lnTo>
                  <a:cubicBezTo>
                    <a:pt x="3233" y="4202"/>
                    <a:pt x="3288" y="4257"/>
                    <a:pt x="3333" y="4294"/>
                  </a:cubicBezTo>
                  <a:cubicBezTo>
                    <a:pt x="3379" y="4330"/>
                    <a:pt x="3424" y="4358"/>
                    <a:pt x="3479" y="4358"/>
                  </a:cubicBezTo>
                  <a:cubicBezTo>
                    <a:pt x="3553" y="4358"/>
                    <a:pt x="3617" y="4340"/>
                    <a:pt x="3663" y="4303"/>
                  </a:cubicBezTo>
                  <a:cubicBezTo>
                    <a:pt x="3700" y="4266"/>
                    <a:pt x="3737" y="4211"/>
                    <a:pt x="3737" y="4111"/>
                  </a:cubicBezTo>
                  <a:cubicBezTo>
                    <a:pt x="3737" y="4001"/>
                    <a:pt x="3709" y="3946"/>
                    <a:pt x="3663" y="3910"/>
                  </a:cubicBezTo>
                  <a:cubicBezTo>
                    <a:pt x="3617" y="3873"/>
                    <a:pt x="3553" y="3854"/>
                    <a:pt x="3479" y="3854"/>
                  </a:cubicBezTo>
                  <a:cubicBezTo>
                    <a:pt x="3424" y="3854"/>
                    <a:pt x="3379" y="3882"/>
                    <a:pt x="3333" y="3919"/>
                  </a:cubicBezTo>
                  <a:cubicBezTo>
                    <a:pt x="3288" y="3955"/>
                    <a:pt x="3233" y="4001"/>
                    <a:pt x="3150" y="4001"/>
                  </a:cubicBezTo>
                  <a:cubicBezTo>
                    <a:pt x="2812" y="4001"/>
                    <a:pt x="2812" y="4001"/>
                    <a:pt x="2812" y="4001"/>
                  </a:cubicBezTo>
                  <a:cubicBezTo>
                    <a:pt x="2812" y="1437"/>
                    <a:pt x="2812" y="1437"/>
                    <a:pt x="2812" y="1437"/>
                  </a:cubicBezTo>
                  <a:lnTo>
                    <a:pt x="3141" y="1437"/>
                  </a:lnTo>
                </a:path>
              </a:pathLst>
            </a:custGeom>
            <a:solidFill>
              <a:schemeClr val="accent4"/>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21895" name="Freeform 5"/>
            <p:cNvSpPr>
              <a:spLocks noChangeArrowheads="1"/>
            </p:cNvSpPr>
            <p:nvPr/>
          </p:nvSpPr>
          <p:spPr bwMode="auto">
            <a:xfrm>
              <a:off x="3631784" y="5670021"/>
              <a:ext cx="2867336" cy="2674937"/>
            </a:xfrm>
            <a:custGeom>
              <a:avLst/>
              <a:gdLst>
                <a:gd name="T0" fmla="*/ 1693027175 w 4781"/>
                <a:gd name="T1" fmla="*/ 730938510 h 4460"/>
                <a:gd name="T2" fmla="*/ 1693027175 w 4781"/>
                <a:gd name="T3" fmla="*/ 730938510 h 4460"/>
                <a:gd name="T4" fmla="*/ 1627205019 w 4781"/>
                <a:gd name="T5" fmla="*/ 711514038 h 4460"/>
                <a:gd name="T6" fmla="*/ 1574331148 w 4781"/>
                <a:gd name="T7" fmla="*/ 734535879 h 4460"/>
                <a:gd name="T8" fmla="*/ 1508508992 w 4781"/>
                <a:gd name="T9" fmla="*/ 764032744 h 4460"/>
                <a:gd name="T10" fmla="*/ 1396647549 w 4781"/>
                <a:gd name="T11" fmla="*/ 764032744 h 4460"/>
                <a:gd name="T12" fmla="*/ 1396647549 w 4781"/>
                <a:gd name="T13" fmla="*/ 312951373 h 4460"/>
                <a:gd name="T14" fmla="*/ 570097203 w 4781"/>
                <a:gd name="T15" fmla="*/ 312951373 h 4460"/>
                <a:gd name="T16" fmla="*/ 570097203 w 4781"/>
                <a:gd name="T17" fmla="*/ 210792215 h 4460"/>
                <a:gd name="T18" fmla="*/ 603188202 w 4781"/>
                <a:gd name="T19" fmla="*/ 144964766 h 4460"/>
                <a:gd name="T20" fmla="*/ 622610632 w 4781"/>
                <a:gd name="T21" fmla="*/ 92086803 h 4460"/>
                <a:gd name="T22" fmla="*/ 606424973 w 4781"/>
                <a:gd name="T23" fmla="*/ 26259363 h 4460"/>
                <a:gd name="T24" fmla="*/ 533769432 w 4781"/>
                <a:gd name="T25" fmla="*/ 0 h 4460"/>
                <a:gd name="T26" fmla="*/ 464350662 w 4781"/>
                <a:gd name="T27" fmla="*/ 29496275 h 4460"/>
                <a:gd name="T28" fmla="*/ 444927632 w 4781"/>
                <a:gd name="T29" fmla="*/ 92086803 h 4460"/>
                <a:gd name="T30" fmla="*/ 467947275 w 4781"/>
                <a:gd name="T31" fmla="*/ 148202278 h 4460"/>
                <a:gd name="T32" fmla="*/ 503915804 w 4781"/>
                <a:gd name="T33" fmla="*/ 210792215 h 4460"/>
                <a:gd name="T34" fmla="*/ 503915804 w 4781"/>
                <a:gd name="T35" fmla="*/ 214029727 h 4460"/>
                <a:gd name="T36" fmla="*/ 503915804 w 4781"/>
                <a:gd name="T37" fmla="*/ 312951373 h 4460"/>
                <a:gd name="T38" fmla="*/ 0 w 4781"/>
                <a:gd name="T39" fmla="*/ 312951373 h 4460"/>
                <a:gd name="T40" fmla="*/ 0 w 4781"/>
                <a:gd name="T41" fmla="*/ 705039614 h 4460"/>
                <a:gd name="T42" fmla="*/ 33091008 w 4781"/>
                <a:gd name="T43" fmla="*/ 705039614 h 4460"/>
                <a:gd name="T44" fmla="*/ 62944645 w 4781"/>
                <a:gd name="T45" fmla="*/ 685255284 h 4460"/>
                <a:gd name="T46" fmla="*/ 151426623 w 4781"/>
                <a:gd name="T47" fmla="*/ 652161650 h 4460"/>
                <a:gd name="T48" fmla="*/ 253935829 w 4781"/>
                <a:gd name="T49" fmla="*/ 685255284 h 4460"/>
                <a:gd name="T50" fmla="*/ 303212487 w 4781"/>
                <a:gd name="T51" fmla="*/ 803601403 h 4460"/>
                <a:gd name="T52" fmla="*/ 253935829 w 4781"/>
                <a:gd name="T53" fmla="*/ 918709409 h 4460"/>
                <a:gd name="T54" fmla="*/ 151426623 w 4781"/>
                <a:gd name="T55" fmla="*/ 951803044 h 4460"/>
                <a:gd name="T56" fmla="*/ 62944645 w 4781"/>
                <a:gd name="T57" fmla="*/ 912234385 h 4460"/>
                <a:gd name="T58" fmla="*/ 26616265 w 4781"/>
                <a:gd name="T59" fmla="*/ 889213144 h 4460"/>
                <a:gd name="T60" fmla="*/ 0 w 4781"/>
                <a:gd name="T61" fmla="*/ 889213144 h 4460"/>
                <a:gd name="T62" fmla="*/ 0 w 4781"/>
                <a:gd name="T63" fmla="*/ 1291013395 h 4460"/>
                <a:gd name="T64" fmla="*/ 698503695 w 4781"/>
                <a:gd name="T65" fmla="*/ 1291013395 h 4460"/>
                <a:gd name="T66" fmla="*/ 698503695 w 4781"/>
                <a:gd name="T67" fmla="*/ 1389934442 h 4460"/>
                <a:gd name="T68" fmla="*/ 698503695 w 4781"/>
                <a:gd name="T69" fmla="*/ 1389934442 h 4460"/>
                <a:gd name="T70" fmla="*/ 662175924 w 4781"/>
                <a:gd name="T71" fmla="*/ 1455761853 h 4460"/>
                <a:gd name="T72" fmla="*/ 639156281 w 4781"/>
                <a:gd name="T73" fmla="*/ 1511518072 h 4460"/>
                <a:gd name="T74" fmla="*/ 658579311 w 4781"/>
                <a:gd name="T75" fmla="*/ 1574467828 h 4460"/>
                <a:gd name="T76" fmla="*/ 731234853 w 4781"/>
                <a:gd name="T77" fmla="*/ 1603964094 h 4460"/>
                <a:gd name="T78" fmla="*/ 800654223 w 4781"/>
                <a:gd name="T79" fmla="*/ 1574467828 h 4460"/>
                <a:gd name="T80" fmla="*/ 820076653 w 4781"/>
                <a:gd name="T81" fmla="*/ 1511518072 h 4460"/>
                <a:gd name="T82" fmla="*/ 797416851 w 4781"/>
                <a:gd name="T83" fmla="*/ 1455761853 h 4460"/>
                <a:gd name="T84" fmla="*/ 767563223 w 4781"/>
                <a:gd name="T85" fmla="*/ 1393171954 h 4460"/>
                <a:gd name="T86" fmla="*/ 767563223 w 4781"/>
                <a:gd name="T87" fmla="*/ 1291013395 h 4460"/>
                <a:gd name="T88" fmla="*/ 1396647549 w 4781"/>
                <a:gd name="T89" fmla="*/ 1291013395 h 4460"/>
                <a:gd name="T90" fmla="*/ 1396647549 w 4781"/>
                <a:gd name="T91" fmla="*/ 829860156 h 4460"/>
                <a:gd name="T92" fmla="*/ 1505272819 w 4781"/>
                <a:gd name="T93" fmla="*/ 829860156 h 4460"/>
                <a:gd name="T94" fmla="*/ 1508508992 w 4781"/>
                <a:gd name="T95" fmla="*/ 829860156 h 4460"/>
                <a:gd name="T96" fmla="*/ 1574331148 w 4781"/>
                <a:gd name="T97" fmla="*/ 866191303 h 4460"/>
                <a:gd name="T98" fmla="*/ 1627205019 w 4781"/>
                <a:gd name="T99" fmla="*/ 892450656 h 4460"/>
                <a:gd name="T100" fmla="*/ 1689789804 w 4781"/>
                <a:gd name="T101" fmla="*/ 872666327 h 4460"/>
                <a:gd name="T102" fmla="*/ 1719283590 w 4781"/>
                <a:gd name="T103" fmla="*/ 800363891 h 4460"/>
                <a:gd name="T104" fmla="*/ 1693027175 w 4781"/>
                <a:gd name="T105" fmla="*/ 730938510 h 44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81"/>
                <a:gd name="T160" fmla="*/ 0 h 4460"/>
                <a:gd name="T161" fmla="*/ 4781 w 4781"/>
                <a:gd name="T162" fmla="*/ 4460 h 44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81" h="4460">
                  <a:moveTo>
                    <a:pt x="4707" y="2032"/>
                  </a:moveTo>
                  <a:lnTo>
                    <a:pt x="4707" y="2032"/>
                  </a:lnTo>
                  <a:cubicBezTo>
                    <a:pt x="4661" y="1996"/>
                    <a:pt x="4598" y="1978"/>
                    <a:pt x="4524" y="1978"/>
                  </a:cubicBezTo>
                  <a:cubicBezTo>
                    <a:pt x="4469" y="1978"/>
                    <a:pt x="4423" y="2005"/>
                    <a:pt x="4377" y="2042"/>
                  </a:cubicBezTo>
                  <a:cubicBezTo>
                    <a:pt x="4322" y="2069"/>
                    <a:pt x="4276" y="2124"/>
                    <a:pt x="4194" y="2124"/>
                  </a:cubicBezTo>
                  <a:cubicBezTo>
                    <a:pt x="3883" y="2124"/>
                    <a:pt x="3883" y="2124"/>
                    <a:pt x="3883" y="2124"/>
                  </a:cubicBezTo>
                  <a:cubicBezTo>
                    <a:pt x="3883" y="870"/>
                    <a:pt x="3883" y="870"/>
                    <a:pt x="3883" y="870"/>
                  </a:cubicBezTo>
                  <a:cubicBezTo>
                    <a:pt x="1585" y="870"/>
                    <a:pt x="1585" y="870"/>
                    <a:pt x="1585" y="870"/>
                  </a:cubicBezTo>
                  <a:cubicBezTo>
                    <a:pt x="1585" y="586"/>
                    <a:pt x="1585" y="586"/>
                    <a:pt x="1585" y="586"/>
                  </a:cubicBezTo>
                  <a:cubicBezTo>
                    <a:pt x="1585" y="504"/>
                    <a:pt x="1640" y="458"/>
                    <a:pt x="1677" y="403"/>
                  </a:cubicBezTo>
                  <a:cubicBezTo>
                    <a:pt x="1713" y="357"/>
                    <a:pt x="1731" y="320"/>
                    <a:pt x="1731" y="256"/>
                  </a:cubicBezTo>
                  <a:cubicBezTo>
                    <a:pt x="1731" y="192"/>
                    <a:pt x="1722" y="119"/>
                    <a:pt x="1686" y="73"/>
                  </a:cubicBezTo>
                  <a:cubicBezTo>
                    <a:pt x="1649" y="28"/>
                    <a:pt x="1594" y="0"/>
                    <a:pt x="1484" y="0"/>
                  </a:cubicBezTo>
                  <a:cubicBezTo>
                    <a:pt x="1383" y="9"/>
                    <a:pt x="1319" y="37"/>
                    <a:pt x="1291" y="82"/>
                  </a:cubicBezTo>
                  <a:cubicBezTo>
                    <a:pt x="1255" y="119"/>
                    <a:pt x="1237" y="183"/>
                    <a:pt x="1237" y="256"/>
                  </a:cubicBezTo>
                  <a:cubicBezTo>
                    <a:pt x="1237" y="320"/>
                    <a:pt x="1264" y="357"/>
                    <a:pt x="1301" y="412"/>
                  </a:cubicBezTo>
                  <a:cubicBezTo>
                    <a:pt x="1337" y="458"/>
                    <a:pt x="1392" y="504"/>
                    <a:pt x="1401" y="586"/>
                  </a:cubicBezTo>
                  <a:cubicBezTo>
                    <a:pt x="1401" y="595"/>
                    <a:pt x="1401" y="595"/>
                    <a:pt x="1401" y="595"/>
                  </a:cubicBezTo>
                  <a:cubicBezTo>
                    <a:pt x="1401" y="870"/>
                    <a:pt x="1401" y="870"/>
                    <a:pt x="1401" y="870"/>
                  </a:cubicBezTo>
                  <a:cubicBezTo>
                    <a:pt x="0" y="870"/>
                    <a:pt x="0" y="870"/>
                    <a:pt x="0" y="870"/>
                  </a:cubicBezTo>
                  <a:cubicBezTo>
                    <a:pt x="0" y="1960"/>
                    <a:pt x="0" y="1960"/>
                    <a:pt x="0" y="1960"/>
                  </a:cubicBezTo>
                  <a:cubicBezTo>
                    <a:pt x="92" y="1960"/>
                    <a:pt x="92" y="1960"/>
                    <a:pt x="92" y="1960"/>
                  </a:cubicBezTo>
                  <a:cubicBezTo>
                    <a:pt x="111" y="1960"/>
                    <a:pt x="111" y="1950"/>
                    <a:pt x="175" y="1905"/>
                  </a:cubicBezTo>
                  <a:cubicBezTo>
                    <a:pt x="230" y="1868"/>
                    <a:pt x="321" y="1813"/>
                    <a:pt x="421" y="1813"/>
                  </a:cubicBezTo>
                  <a:cubicBezTo>
                    <a:pt x="522" y="1813"/>
                    <a:pt x="623" y="1831"/>
                    <a:pt x="706" y="1905"/>
                  </a:cubicBezTo>
                  <a:cubicBezTo>
                    <a:pt x="788" y="1969"/>
                    <a:pt x="843" y="2096"/>
                    <a:pt x="843" y="2234"/>
                  </a:cubicBezTo>
                  <a:cubicBezTo>
                    <a:pt x="843" y="2372"/>
                    <a:pt x="788" y="2490"/>
                    <a:pt x="706" y="2554"/>
                  </a:cubicBezTo>
                  <a:cubicBezTo>
                    <a:pt x="623" y="2618"/>
                    <a:pt x="522" y="2646"/>
                    <a:pt x="421" y="2646"/>
                  </a:cubicBezTo>
                  <a:cubicBezTo>
                    <a:pt x="312" y="2646"/>
                    <a:pt x="230" y="2582"/>
                    <a:pt x="175" y="2536"/>
                  </a:cubicBezTo>
                  <a:cubicBezTo>
                    <a:pt x="111" y="2490"/>
                    <a:pt x="92" y="2481"/>
                    <a:pt x="74" y="2472"/>
                  </a:cubicBezTo>
                  <a:cubicBezTo>
                    <a:pt x="0" y="2472"/>
                    <a:pt x="0" y="2472"/>
                    <a:pt x="0" y="2472"/>
                  </a:cubicBezTo>
                  <a:cubicBezTo>
                    <a:pt x="0" y="3589"/>
                    <a:pt x="0" y="3589"/>
                    <a:pt x="0" y="3589"/>
                  </a:cubicBezTo>
                  <a:cubicBezTo>
                    <a:pt x="1942" y="3589"/>
                    <a:pt x="1942" y="3589"/>
                    <a:pt x="1942" y="3589"/>
                  </a:cubicBezTo>
                  <a:cubicBezTo>
                    <a:pt x="1942" y="3864"/>
                    <a:pt x="1942" y="3864"/>
                    <a:pt x="1942" y="3864"/>
                  </a:cubicBezTo>
                  <a:cubicBezTo>
                    <a:pt x="1932" y="3946"/>
                    <a:pt x="1887" y="4001"/>
                    <a:pt x="1841" y="4047"/>
                  </a:cubicBezTo>
                  <a:cubicBezTo>
                    <a:pt x="1804" y="4101"/>
                    <a:pt x="1777" y="4138"/>
                    <a:pt x="1777" y="4202"/>
                  </a:cubicBezTo>
                  <a:cubicBezTo>
                    <a:pt x="1777" y="4267"/>
                    <a:pt x="1795" y="4331"/>
                    <a:pt x="1831" y="4377"/>
                  </a:cubicBezTo>
                  <a:cubicBezTo>
                    <a:pt x="1868" y="4423"/>
                    <a:pt x="1923" y="4450"/>
                    <a:pt x="2033" y="4459"/>
                  </a:cubicBezTo>
                  <a:cubicBezTo>
                    <a:pt x="2134" y="4459"/>
                    <a:pt x="2189" y="4423"/>
                    <a:pt x="2226" y="4377"/>
                  </a:cubicBezTo>
                  <a:cubicBezTo>
                    <a:pt x="2262" y="4340"/>
                    <a:pt x="2280" y="4267"/>
                    <a:pt x="2280" y="4202"/>
                  </a:cubicBezTo>
                  <a:cubicBezTo>
                    <a:pt x="2280" y="4138"/>
                    <a:pt x="2253" y="4101"/>
                    <a:pt x="2217" y="4047"/>
                  </a:cubicBezTo>
                  <a:cubicBezTo>
                    <a:pt x="2180" y="4001"/>
                    <a:pt x="2134" y="3956"/>
                    <a:pt x="2134" y="3873"/>
                  </a:cubicBezTo>
                  <a:cubicBezTo>
                    <a:pt x="2134" y="3589"/>
                    <a:pt x="2134" y="3589"/>
                    <a:pt x="2134" y="3589"/>
                  </a:cubicBezTo>
                  <a:cubicBezTo>
                    <a:pt x="3883" y="3589"/>
                    <a:pt x="3883" y="3589"/>
                    <a:pt x="3883" y="3589"/>
                  </a:cubicBezTo>
                  <a:cubicBezTo>
                    <a:pt x="3883" y="2307"/>
                    <a:pt x="3883" y="2307"/>
                    <a:pt x="3883" y="2307"/>
                  </a:cubicBezTo>
                  <a:cubicBezTo>
                    <a:pt x="4185" y="2307"/>
                    <a:pt x="4185" y="2307"/>
                    <a:pt x="4185" y="2307"/>
                  </a:cubicBezTo>
                  <a:lnTo>
                    <a:pt x="4194" y="2307"/>
                  </a:lnTo>
                  <a:cubicBezTo>
                    <a:pt x="4276" y="2316"/>
                    <a:pt x="4322" y="2372"/>
                    <a:pt x="4377" y="2408"/>
                  </a:cubicBezTo>
                  <a:cubicBezTo>
                    <a:pt x="4423" y="2454"/>
                    <a:pt x="4469" y="2481"/>
                    <a:pt x="4524" y="2481"/>
                  </a:cubicBezTo>
                  <a:cubicBezTo>
                    <a:pt x="4598" y="2481"/>
                    <a:pt x="4661" y="2463"/>
                    <a:pt x="4698" y="2426"/>
                  </a:cubicBezTo>
                  <a:cubicBezTo>
                    <a:pt x="4743" y="2390"/>
                    <a:pt x="4780" y="2335"/>
                    <a:pt x="4780" y="2225"/>
                  </a:cubicBezTo>
                  <a:cubicBezTo>
                    <a:pt x="4780" y="2124"/>
                    <a:pt x="4752" y="2069"/>
                    <a:pt x="4707" y="2032"/>
                  </a:cubicBezTo>
                </a:path>
              </a:pathLst>
            </a:custGeom>
            <a:solidFill>
              <a:schemeClr val="accent2"/>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896" name="Freeform 6"/>
            <p:cNvSpPr>
              <a:spLocks noChangeArrowheads="1"/>
            </p:cNvSpPr>
            <p:nvPr/>
          </p:nvSpPr>
          <p:spPr bwMode="auto">
            <a:xfrm>
              <a:off x="6102349" y="5670021"/>
              <a:ext cx="1785472" cy="2674937"/>
            </a:xfrm>
            <a:custGeom>
              <a:avLst/>
              <a:gdLst>
                <a:gd name="T0" fmla="*/ 246758582 w 2977"/>
                <a:gd name="T1" fmla="*/ 210792215 h 4460"/>
                <a:gd name="T2" fmla="*/ 246758582 w 2977"/>
                <a:gd name="T3" fmla="*/ 210792215 h 4460"/>
                <a:gd name="T4" fmla="*/ 276614399 w 2977"/>
                <a:gd name="T5" fmla="*/ 144964766 h 4460"/>
                <a:gd name="T6" fmla="*/ 299635405 w 2977"/>
                <a:gd name="T7" fmla="*/ 92086803 h 4460"/>
                <a:gd name="T8" fmla="*/ 279851878 w 2977"/>
                <a:gd name="T9" fmla="*/ 26259363 h 4460"/>
                <a:gd name="T10" fmla="*/ 207550781 w 2977"/>
                <a:gd name="T11" fmla="*/ 0 h 4460"/>
                <a:gd name="T12" fmla="*/ 138487126 w 2977"/>
                <a:gd name="T13" fmla="*/ 29496275 h 4460"/>
                <a:gd name="T14" fmla="*/ 118702999 w 2977"/>
                <a:gd name="T15" fmla="*/ 92086803 h 4460"/>
                <a:gd name="T16" fmla="*/ 141724605 w 2977"/>
                <a:gd name="T17" fmla="*/ 148202278 h 4460"/>
                <a:gd name="T18" fmla="*/ 178054817 w 2977"/>
                <a:gd name="T19" fmla="*/ 210792215 h 4460"/>
                <a:gd name="T20" fmla="*/ 178054817 w 2977"/>
                <a:gd name="T21" fmla="*/ 214029727 h 4460"/>
                <a:gd name="T22" fmla="*/ 178054817 w 2977"/>
                <a:gd name="T23" fmla="*/ 312951373 h 4460"/>
                <a:gd name="T24" fmla="*/ 0 w 2977"/>
                <a:gd name="T25" fmla="*/ 312951373 h 4460"/>
                <a:gd name="T26" fmla="*/ 0 w 2977"/>
                <a:gd name="T27" fmla="*/ 705039614 h 4460"/>
                <a:gd name="T28" fmla="*/ 26258494 w 2977"/>
                <a:gd name="T29" fmla="*/ 705039614 h 4460"/>
                <a:gd name="T30" fmla="*/ 55754467 w 2977"/>
                <a:gd name="T31" fmla="*/ 685255284 h 4460"/>
                <a:gd name="T32" fmla="*/ 144961484 w 2977"/>
                <a:gd name="T33" fmla="*/ 652161650 h 4460"/>
                <a:gd name="T34" fmla="*/ 246758582 w 2977"/>
                <a:gd name="T35" fmla="*/ 685255284 h 4460"/>
                <a:gd name="T36" fmla="*/ 296397926 w 2977"/>
                <a:gd name="T37" fmla="*/ 803601403 h 4460"/>
                <a:gd name="T38" fmla="*/ 246758582 w 2977"/>
                <a:gd name="T39" fmla="*/ 918709409 h 4460"/>
                <a:gd name="T40" fmla="*/ 144961484 w 2977"/>
                <a:gd name="T41" fmla="*/ 951803044 h 4460"/>
                <a:gd name="T42" fmla="*/ 55754467 w 2977"/>
                <a:gd name="T43" fmla="*/ 912234385 h 4460"/>
                <a:gd name="T44" fmla="*/ 19784136 w 2977"/>
                <a:gd name="T45" fmla="*/ 889213144 h 4460"/>
                <a:gd name="T46" fmla="*/ 0 w 2977"/>
                <a:gd name="T47" fmla="*/ 889213144 h 4460"/>
                <a:gd name="T48" fmla="*/ 0 w 2977"/>
                <a:gd name="T49" fmla="*/ 1291013395 h 4460"/>
                <a:gd name="T50" fmla="*/ 375533908 w 2977"/>
                <a:gd name="T51" fmla="*/ 1291013395 h 4460"/>
                <a:gd name="T52" fmla="*/ 375533908 w 2977"/>
                <a:gd name="T53" fmla="*/ 1389934442 h 4460"/>
                <a:gd name="T54" fmla="*/ 375533908 w 2977"/>
                <a:gd name="T55" fmla="*/ 1389934442 h 4460"/>
                <a:gd name="T56" fmla="*/ 339203134 w 2977"/>
                <a:gd name="T57" fmla="*/ 1455761853 h 4460"/>
                <a:gd name="T58" fmla="*/ 312944574 w 2977"/>
                <a:gd name="T59" fmla="*/ 1511518072 h 4460"/>
                <a:gd name="T60" fmla="*/ 332728776 w 2977"/>
                <a:gd name="T61" fmla="*/ 1574467828 h 4460"/>
                <a:gd name="T62" fmla="*/ 405029872 w 2977"/>
                <a:gd name="T63" fmla="*/ 1603964094 h 4460"/>
                <a:gd name="T64" fmla="*/ 474452743 w 2977"/>
                <a:gd name="T65" fmla="*/ 1574467828 h 4460"/>
                <a:gd name="T66" fmla="*/ 493877017 w 2977"/>
                <a:gd name="T67" fmla="*/ 1511518072 h 4460"/>
                <a:gd name="T68" fmla="*/ 470856011 w 2977"/>
                <a:gd name="T69" fmla="*/ 1455761853 h 4460"/>
                <a:gd name="T70" fmla="*/ 441360047 w 2977"/>
                <a:gd name="T71" fmla="*/ 1393171954 h 4460"/>
                <a:gd name="T72" fmla="*/ 441360047 w 2977"/>
                <a:gd name="T73" fmla="*/ 1291013395 h 4460"/>
                <a:gd name="T74" fmla="*/ 1070486673 w 2977"/>
                <a:gd name="T75" fmla="*/ 1291013395 h 4460"/>
                <a:gd name="T76" fmla="*/ 1070486673 w 2977"/>
                <a:gd name="T77" fmla="*/ 889213144 h 4460"/>
                <a:gd name="T78" fmla="*/ 1057537358 w 2977"/>
                <a:gd name="T79" fmla="*/ 889213144 h 4460"/>
                <a:gd name="T80" fmla="*/ 1024444662 w 2977"/>
                <a:gd name="T81" fmla="*/ 912234385 h 4460"/>
                <a:gd name="T82" fmla="*/ 935237064 w 2977"/>
                <a:gd name="T83" fmla="*/ 951803044 h 4460"/>
                <a:gd name="T84" fmla="*/ 833440603 w 2977"/>
                <a:gd name="T85" fmla="*/ 918709409 h 4460"/>
                <a:gd name="T86" fmla="*/ 783800660 w 2977"/>
                <a:gd name="T87" fmla="*/ 803601403 h 4460"/>
                <a:gd name="T88" fmla="*/ 833440603 w 2977"/>
                <a:gd name="T89" fmla="*/ 685255284 h 4460"/>
                <a:gd name="T90" fmla="*/ 935237064 w 2977"/>
                <a:gd name="T91" fmla="*/ 652161650 h 4460"/>
                <a:gd name="T92" fmla="*/ 1020847329 w 2977"/>
                <a:gd name="T93" fmla="*/ 685255284 h 4460"/>
                <a:gd name="T94" fmla="*/ 1050703146 w 2977"/>
                <a:gd name="T95" fmla="*/ 705039614 h 4460"/>
                <a:gd name="T96" fmla="*/ 1070486673 w 2977"/>
                <a:gd name="T97" fmla="*/ 705039614 h 4460"/>
                <a:gd name="T98" fmla="*/ 1070486673 w 2977"/>
                <a:gd name="T99" fmla="*/ 312951373 h 4460"/>
                <a:gd name="T100" fmla="*/ 246758582 w 2977"/>
                <a:gd name="T101" fmla="*/ 312951373 h 4460"/>
                <a:gd name="T102" fmla="*/ 246758582 w 2977"/>
                <a:gd name="T103" fmla="*/ 210792215 h 44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77"/>
                <a:gd name="T157" fmla="*/ 0 h 4460"/>
                <a:gd name="T158" fmla="*/ 2977 w 2977"/>
                <a:gd name="T159" fmla="*/ 4460 h 44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77" h="4460">
                  <a:moveTo>
                    <a:pt x="686" y="586"/>
                  </a:moveTo>
                  <a:lnTo>
                    <a:pt x="686" y="586"/>
                  </a:lnTo>
                  <a:cubicBezTo>
                    <a:pt x="686" y="504"/>
                    <a:pt x="732" y="458"/>
                    <a:pt x="769" y="403"/>
                  </a:cubicBezTo>
                  <a:cubicBezTo>
                    <a:pt x="806" y="357"/>
                    <a:pt x="833" y="320"/>
                    <a:pt x="833" y="256"/>
                  </a:cubicBezTo>
                  <a:cubicBezTo>
                    <a:pt x="833" y="192"/>
                    <a:pt x="815" y="119"/>
                    <a:pt x="778" y="73"/>
                  </a:cubicBezTo>
                  <a:cubicBezTo>
                    <a:pt x="741" y="28"/>
                    <a:pt x="686" y="0"/>
                    <a:pt x="577" y="0"/>
                  </a:cubicBezTo>
                  <a:cubicBezTo>
                    <a:pt x="477" y="9"/>
                    <a:pt x="421" y="37"/>
                    <a:pt x="385" y="82"/>
                  </a:cubicBezTo>
                  <a:cubicBezTo>
                    <a:pt x="348" y="119"/>
                    <a:pt x="330" y="183"/>
                    <a:pt x="330" y="256"/>
                  </a:cubicBezTo>
                  <a:cubicBezTo>
                    <a:pt x="330" y="320"/>
                    <a:pt x="357" y="357"/>
                    <a:pt x="394" y="412"/>
                  </a:cubicBezTo>
                  <a:cubicBezTo>
                    <a:pt x="440" y="458"/>
                    <a:pt x="486" y="504"/>
                    <a:pt x="495" y="586"/>
                  </a:cubicBezTo>
                  <a:cubicBezTo>
                    <a:pt x="495" y="595"/>
                    <a:pt x="495" y="595"/>
                    <a:pt x="495" y="595"/>
                  </a:cubicBezTo>
                  <a:cubicBezTo>
                    <a:pt x="495" y="870"/>
                    <a:pt x="495" y="870"/>
                    <a:pt x="495" y="870"/>
                  </a:cubicBezTo>
                  <a:cubicBezTo>
                    <a:pt x="0" y="870"/>
                    <a:pt x="0" y="870"/>
                    <a:pt x="0" y="870"/>
                  </a:cubicBezTo>
                  <a:cubicBezTo>
                    <a:pt x="0" y="1960"/>
                    <a:pt x="0" y="1960"/>
                    <a:pt x="0" y="1960"/>
                  </a:cubicBezTo>
                  <a:cubicBezTo>
                    <a:pt x="73" y="1960"/>
                    <a:pt x="73" y="1960"/>
                    <a:pt x="73" y="1960"/>
                  </a:cubicBezTo>
                  <a:cubicBezTo>
                    <a:pt x="91" y="1960"/>
                    <a:pt x="91" y="1950"/>
                    <a:pt x="155" y="1905"/>
                  </a:cubicBezTo>
                  <a:cubicBezTo>
                    <a:pt x="210" y="1868"/>
                    <a:pt x="293" y="1813"/>
                    <a:pt x="403" y="1813"/>
                  </a:cubicBezTo>
                  <a:cubicBezTo>
                    <a:pt x="495" y="1813"/>
                    <a:pt x="595" y="1831"/>
                    <a:pt x="686" y="1905"/>
                  </a:cubicBezTo>
                  <a:cubicBezTo>
                    <a:pt x="769" y="1969"/>
                    <a:pt x="824" y="2096"/>
                    <a:pt x="824" y="2234"/>
                  </a:cubicBezTo>
                  <a:cubicBezTo>
                    <a:pt x="824" y="2372"/>
                    <a:pt x="760" y="2490"/>
                    <a:pt x="686" y="2554"/>
                  </a:cubicBezTo>
                  <a:cubicBezTo>
                    <a:pt x="604" y="2618"/>
                    <a:pt x="495" y="2646"/>
                    <a:pt x="403" y="2646"/>
                  </a:cubicBezTo>
                  <a:cubicBezTo>
                    <a:pt x="293" y="2646"/>
                    <a:pt x="210" y="2582"/>
                    <a:pt x="155" y="2536"/>
                  </a:cubicBezTo>
                  <a:cubicBezTo>
                    <a:pt x="91" y="2490"/>
                    <a:pt x="73" y="2481"/>
                    <a:pt x="55" y="2472"/>
                  </a:cubicBezTo>
                  <a:cubicBezTo>
                    <a:pt x="0" y="2472"/>
                    <a:pt x="0" y="2472"/>
                    <a:pt x="0" y="2472"/>
                  </a:cubicBezTo>
                  <a:cubicBezTo>
                    <a:pt x="0" y="3589"/>
                    <a:pt x="0" y="3589"/>
                    <a:pt x="0" y="3589"/>
                  </a:cubicBezTo>
                  <a:cubicBezTo>
                    <a:pt x="1044" y="3589"/>
                    <a:pt x="1044" y="3589"/>
                    <a:pt x="1044" y="3589"/>
                  </a:cubicBezTo>
                  <a:cubicBezTo>
                    <a:pt x="1044" y="3864"/>
                    <a:pt x="1044" y="3864"/>
                    <a:pt x="1044" y="3864"/>
                  </a:cubicBezTo>
                  <a:cubicBezTo>
                    <a:pt x="1035" y="3946"/>
                    <a:pt x="980" y="4001"/>
                    <a:pt x="943" y="4047"/>
                  </a:cubicBezTo>
                  <a:cubicBezTo>
                    <a:pt x="897" y="4101"/>
                    <a:pt x="870" y="4138"/>
                    <a:pt x="870" y="4202"/>
                  </a:cubicBezTo>
                  <a:cubicBezTo>
                    <a:pt x="870" y="4267"/>
                    <a:pt x="888" y="4331"/>
                    <a:pt x="925" y="4377"/>
                  </a:cubicBezTo>
                  <a:cubicBezTo>
                    <a:pt x="962" y="4423"/>
                    <a:pt x="1016" y="4450"/>
                    <a:pt x="1126" y="4459"/>
                  </a:cubicBezTo>
                  <a:cubicBezTo>
                    <a:pt x="1227" y="4459"/>
                    <a:pt x="1282" y="4423"/>
                    <a:pt x="1319" y="4377"/>
                  </a:cubicBezTo>
                  <a:cubicBezTo>
                    <a:pt x="1355" y="4340"/>
                    <a:pt x="1373" y="4267"/>
                    <a:pt x="1373" y="4202"/>
                  </a:cubicBezTo>
                  <a:cubicBezTo>
                    <a:pt x="1373" y="4138"/>
                    <a:pt x="1346" y="4101"/>
                    <a:pt x="1309" y="4047"/>
                  </a:cubicBezTo>
                  <a:cubicBezTo>
                    <a:pt x="1282" y="4001"/>
                    <a:pt x="1227" y="3956"/>
                    <a:pt x="1227" y="3873"/>
                  </a:cubicBezTo>
                  <a:cubicBezTo>
                    <a:pt x="1227" y="3589"/>
                    <a:pt x="1227" y="3589"/>
                    <a:pt x="1227" y="3589"/>
                  </a:cubicBezTo>
                  <a:cubicBezTo>
                    <a:pt x="2976" y="3589"/>
                    <a:pt x="2976" y="3589"/>
                    <a:pt x="2976" y="3589"/>
                  </a:cubicBezTo>
                  <a:cubicBezTo>
                    <a:pt x="2976" y="2472"/>
                    <a:pt x="2976" y="2472"/>
                    <a:pt x="2976" y="2472"/>
                  </a:cubicBezTo>
                  <a:cubicBezTo>
                    <a:pt x="2940" y="2472"/>
                    <a:pt x="2940" y="2472"/>
                    <a:pt x="2940" y="2472"/>
                  </a:cubicBezTo>
                  <a:cubicBezTo>
                    <a:pt x="2930" y="2481"/>
                    <a:pt x="2912" y="2490"/>
                    <a:pt x="2848" y="2536"/>
                  </a:cubicBezTo>
                  <a:cubicBezTo>
                    <a:pt x="2793" y="2582"/>
                    <a:pt x="2710" y="2646"/>
                    <a:pt x="2600" y="2646"/>
                  </a:cubicBezTo>
                  <a:cubicBezTo>
                    <a:pt x="2500" y="2646"/>
                    <a:pt x="2399" y="2618"/>
                    <a:pt x="2317" y="2554"/>
                  </a:cubicBezTo>
                  <a:cubicBezTo>
                    <a:pt x="2234" y="2490"/>
                    <a:pt x="2179" y="2372"/>
                    <a:pt x="2179" y="2234"/>
                  </a:cubicBezTo>
                  <a:cubicBezTo>
                    <a:pt x="2170" y="2096"/>
                    <a:pt x="2234" y="1969"/>
                    <a:pt x="2317" y="1905"/>
                  </a:cubicBezTo>
                  <a:cubicBezTo>
                    <a:pt x="2399" y="1831"/>
                    <a:pt x="2500" y="1813"/>
                    <a:pt x="2600" y="1813"/>
                  </a:cubicBezTo>
                  <a:cubicBezTo>
                    <a:pt x="2701" y="1813"/>
                    <a:pt x="2784" y="1868"/>
                    <a:pt x="2838" y="1905"/>
                  </a:cubicBezTo>
                  <a:cubicBezTo>
                    <a:pt x="2903" y="1950"/>
                    <a:pt x="2912" y="1960"/>
                    <a:pt x="2921" y="1960"/>
                  </a:cubicBezTo>
                  <a:cubicBezTo>
                    <a:pt x="2976" y="1960"/>
                    <a:pt x="2976" y="1960"/>
                    <a:pt x="2976" y="1960"/>
                  </a:cubicBezTo>
                  <a:cubicBezTo>
                    <a:pt x="2976" y="870"/>
                    <a:pt x="2976" y="870"/>
                    <a:pt x="2976" y="870"/>
                  </a:cubicBezTo>
                  <a:cubicBezTo>
                    <a:pt x="686" y="870"/>
                    <a:pt x="686" y="870"/>
                    <a:pt x="686" y="870"/>
                  </a:cubicBezTo>
                  <a:lnTo>
                    <a:pt x="686" y="586"/>
                  </a:lnTo>
                </a:path>
              </a:pathLst>
            </a:custGeom>
            <a:solidFill>
              <a:schemeClr val="accent2"/>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897" name="Freeform 7"/>
            <p:cNvSpPr>
              <a:spLocks noChangeArrowheads="1"/>
            </p:cNvSpPr>
            <p:nvPr/>
          </p:nvSpPr>
          <p:spPr bwMode="auto">
            <a:xfrm>
              <a:off x="7509566" y="5670021"/>
              <a:ext cx="3168883" cy="2674937"/>
            </a:xfrm>
            <a:custGeom>
              <a:avLst/>
              <a:gdLst>
                <a:gd name="T0" fmla="*/ 1834243437 w 5284"/>
                <a:gd name="T1" fmla="*/ 681657916 h 4460"/>
                <a:gd name="T2" fmla="*/ 1689302476 w 5284"/>
                <a:gd name="T3" fmla="*/ 902522449 h 4460"/>
                <a:gd name="T4" fmla="*/ 1567738316 w 5284"/>
                <a:gd name="T5" fmla="*/ 1030940360 h 4460"/>
                <a:gd name="T6" fmla="*/ 1541124267 w 5284"/>
                <a:gd name="T7" fmla="*/ 944968762 h 4460"/>
                <a:gd name="T8" fmla="*/ 1623485209 w 5284"/>
                <a:gd name="T9" fmla="*/ 562952390 h 4460"/>
                <a:gd name="T10" fmla="*/ 1238293649 w 5284"/>
                <a:gd name="T11" fmla="*/ 550002342 h 4460"/>
                <a:gd name="T12" fmla="*/ 1261311522 w 5284"/>
                <a:gd name="T13" fmla="*/ 981299909 h 4460"/>
                <a:gd name="T14" fmla="*/ 1168880504 w 5284"/>
                <a:gd name="T15" fmla="*/ 1017631055 h 4460"/>
                <a:gd name="T16" fmla="*/ 559983669 w 5284"/>
                <a:gd name="T17" fmla="*/ 312951373 h 4460"/>
                <a:gd name="T18" fmla="*/ 589475140 w 5284"/>
                <a:gd name="T19" fmla="*/ 144964766 h 4460"/>
                <a:gd name="T20" fmla="*/ 592712389 w 5284"/>
                <a:gd name="T21" fmla="*/ 26259363 h 4460"/>
                <a:gd name="T22" fmla="*/ 451008078 w 5284"/>
                <a:gd name="T23" fmla="*/ 29496275 h 4460"/>
                <a:gd name="T24" fmla="*/ 457481976 w 5284"/>
                <a:gd name="T25" fmla="*/ 148202278 h 4460"/>
                <a:gd name="T26" fmla="*/ 493807173 w 5284"/>
                <a:gd name="T27" fmla="*/ 214029727 h 4460"/>
                <a:gd name="T28" fmla="*/ 316137493 w 5284"/>
                <a:gd name="T29" fmla="*/ 312951373 h 4460"/>
                <a:gd name="T30" fmla="*/ 207521054 w 5284"/>
                <a:gd name="T31" fmla="*/ 764032744 h 4460"/>
                <a:gd name="T32" fmla="*/ 88834878 w 5284"/>
                <a:gd name="T33" fmla="*/ 711514038 h 4460"/>
                <a:gd name="T34" fmla="*/ 0 w 5284"/>
                <a:gd name="T35" fmla="*/ 800363891 h 4460"/>
                <a:gd name="T36" fmla="*/ 88834878 w 5284"/>
                <a:gd name="T37" fmla="*/ 892450656 h 4460"/>
                <a:gd name="T38" fmla="*/ 210758303 w 5284"/>
                <a:gd name="T39" fmla="*/ 829860156 h 4460"/>
                <a:gd name="T40" fmla="*/ 316137493 w 5284"/>
                <a:gd name="T41" fmla="*/ 829860156 h 4460"/>
                <a:gd name="T42" fmla="*/ 688380506 w 5284"/>
                <a:gd name="T43" fmla="*/ 1291013395 h 4460"/>
                <a:gd name="T44" fmla="*/ 688380506 w 5284"/>
                <a:gd name="T45" fmla="*/ 1389934442 h 4460"/>
                <a:gd name="T46" fmla="*/ 628677758 w 5284"/>
                <a:gd name="T47" fmla="*/ 1511518072 h 4460"/>
                <a:gd name="T48" fmla="*/ 717872576 w 5284"/>
                <a:gd name="T49" fmla="*/ 1603964094 h 4460"/>
                <a:gd name="T50" fmla="*/ 806707417 w 5284"/>
                <a:gd name="T51" fmla="*/ 1511518072 h 4460"/>
                <a:gd name="T52" fmla="*/ 754197773 w 5284"/>
                <a:gd name="T53" fmla="*/ 1393171954 h 4460"/>
                <a:gd name="T54" fmla="*/ 1168880504 w 5284"/>
                <a:gd name="T55" fmla="*/ 1291013395 h 4460"/>
                <a:gd name="T56" fmla="*/ 1211679600 w 5284"/>
                <a:gd name="T57" fmla="*/ 1175545232 h 4460"/>
                <a:gd name="T58" fmla="*/ 1554430692 w 5284"/>
                <a:gd name="T59" fmla="*/ 1175545232 h 4460"/>
                <a:gd name="T60" fmla="*/ 1820935813 w 5284"/>
                <a:gd name="T61" fmla="*/ 964753092 h 4460"/>
                <a:gd name="T62" fmla="*/ 1834243437 w 5284"/>
                <a:gd name="T63" fmla="*/ 681657916 h 4460"/>
                <a:gd name="T64" fmla="*/ 1379638433 w 5284"/>
                <a:gd name="T65" fmla="*/ 889213144 h 4460"/>
                <a:gd name="T66" fmla="*/ 1369927885 w 5284"/>
                <a:gd name="T67" fmla="*/ 622305378 h 4460"/>
                <a:gd name="T68" fmla="*/ 1488254796 w 5284"/>
                <a:gd name="T69" fmla="*/ 619067866 h 4460"/>
                <a:gd name="T70" fmla="*/ 1432507904 w 5284"/>
                <a:gd name="T71" fmla="*/ 846406973 h 44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4"/>
                <a:gd name="T109" fmla="*/ 0 h 4460"/>
                <a:gd name="T110" fmla="*/ 5284 w 5284"/>
                <a:gd name="T111" fmla="*/ 4460 h 44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4" h="4460">
                  <a:moveTo>
                    <a:pt x="5100" y="1895"/>
                  </a:moveTo>
                  <a:lnTo>
                    <a:pt x="5100" y="1895"/>
                  </a:lnTo>
                  <a:cubicBezTo>
                    <a:pt x="5000" y="1868"/>
                    <a:pt x="4880" y="1941"/>
                    <a:pt x="4853" y="2051"/>
                  </a:cubicBezTo>
                  <a:cubicBezTo>
                    <a:pt x="4853" y="2051"/>
                    <a:pt x="4798" y="2289"/>
                    <a:pt x="4697" y="2509"/>
                  </a:cubicBezTo>
                  <a:cubicBezTo>
                    <a:pt x="4642" y="2618"/>
                    <a:pt x="4569" y="2719"/>
                    <a:pt x="4514" y="2783"/>
                  </a:cubicBezTo>
                  <a:cubicBezTo>
                    <a:pt x="4450" y="2848"/>
                    <a:pt x="4404" y="2866"/>
                    <a:pt x="4359" y="2866"/>
                  </a:cubicBezTo>
                  <a:cubicBezTo>
                    <a:pt x="4276" y="2857"/>
                    <a:pt x="4193" y="2820"/>
                    <a:pt x="4111" y="2774"/>
                  </a:cubicBezTo>
                  <a:cubicBezTo>
                    <a:pt x="4166" y="2719"/>
                    <a:pt x="4239" y="2673"/>
                    <a:pt x="4285" y="2627"/>
                  </a:cubicBezTo>
                  <a:cubicBezTo>
                    <a:pt x="4413" y="2481"/>
                    <a:pt x="4505" y="2353"/>
                    <a:pt x="4551" y="2179"/>
                  </a:cubicBezTo>
                  <a:cubicBezTo>
                    <a:pt x="4596" y="1987"/>
                    <a:pt x="4596" y="1758"/>
                    <a:pt x="4514" y="1565"/>
                  </a:cubicBezTo>
                  <a:cubicBezTo>
                    <a:pt x="4423" y="1364"/>
                    <a:pt x="4212" y="1181"/>
                    <a:pt x="3946" y="1190"/>
                  </a:cubicBezTo>
                  <a:cubicBezTo>
                    <a:pt x="3699" y="1190"/>
                    <a:pt x="3535" y="1364"/>
                    <a:pt x="3443" y="1529"/>
                  </a:cubicBezTo>
                  <a:cubicBezTo>
                    <a:pt x="3351" y="1703"/>
                    <a:pt x="3305" y="1895"/>
                    <a:pt x="3296" y="2060"/>
                  </a:cubicBezTo>
                  <a:cubicBezTo>
                    <a:pt x="3287" y="2298"/>
                    <a:pt x="3379" y="2527"/>
                    <a:pt x="3507" y="2728"/>
                  </a:cubicBezTo>
                  <a:cubicBezTo>
                    <a:pt x="3415" y="2783"/>
                    <a:pt x="3323" y="2848"/>
                    <a:pt x="3250" y="2875"/>
                  </a:cubicBezTo>
                  <a:cubicBezTo>
                    <a:pt x="3250" y="2866"/>
                    <a:pt x="3241" y="2848"/>
                    <a:pt x="3250" y="2829"/>
                  </a:cubicBezTo>
                  <a:cubicBezTo>
                    <a:pt x="3186" y="2179"/>
                    <a:pt x="3031" y="1493"/>
                    <a:pt x="2783" y="870"/>
                  </a:cubicBezTo>
                  <a:cubicBezTo>
                    <a:pt x="1557" y="870"/>
                    <a:pt x="1557" y="870"/>
                    <a:pt x="1557" y="870"/>
                  </a:cubicBezTo>
                  <a:cubicBezTo>
                    <a:pt x="1557" y="586"/>
                    <a:pt x="1557" y="586"/>
                    <a:pt x="1557" y="586"/>
                  </a:cubicBezTo>
                  <a:cubicBezTo>
                    <a:pt x="1557" y="504"/>
                    <a:pt x="1612" y="458"/>
                    <a:pt x="1639" y="403"/>
                  </a:cubicBezTo>
                  <a:cubicBezTo>
                    <a:pt x="1675" y="357"/>
                    <a:pt x="1703" y="320"/>
                    <a:pt x="1703" y="256"/>
                  </a:cubicBezTo>
                  <a:cubicBezTo>
                    <a:pt x="1703" y="192"/>
                    <a:pt x="1684" y="119"/>
                    <a:pt x="1648" y="73"/>
                  </a:cubicBezTo>
                  <a:cubicBezTo>
                    <a:pt x="1612" y="28"/>
                    <a:pt x="1557" y="0"/>
                    <a:pt x="1456" y="0"/>
                  </a:cubicBezTo>
                  <a:cubicBezTo>
                    <a:pt x="1346" y="9"/>
                    <a:pt x="1291" y="37"/>
                    <a:pt x="1254" y="82"/>
                  </a:cubicBezTo>
                  <a:cubicBezTo>
                    <a:pt x="1217" y="119"/>
                    <a:pt x="1199" y="183"/>
                    <a:pt x="1199" y="256"/>
                  </a:cubicBezTo>
                  <a:cubicBezTo>
                    <a:pt x="1199" y="320"/>
                    <a:pt x="1226" y="357"/>
                    <a:pt x="1272" y="412"/>
                  </a:cubicBezTo>
                  <a:cubicBezTo>
                    <a:pt x="1309" y="458"/>
                    <a:pt x="1364" y="504"/>
                    <a:pt x="1373" y="586"/>
                  </a:cubicBezTo>
                  <a:cubicBezTo>
                    <a:pt x="1373" y="595"/>
                    <a:pt x="1373" y="595"/>
                    <a:pt x="1373" y="595"/>
                  </a:cubicBezTo>
                  <a:cubicBezTo>
                    <a:pt x="1373" y="870"/>
                    <a:pt x="1373" y="870"/>
                    <a:pt x="1373" y="870"/>
                  </a:cubicBezTo>
                  <a:cubicBezTo>
                    <a:pt x="879" y="870"/>
                    <a:pt x="879" y="870"/>
                    <a:pt x="879" y="870"/>
                  </a:cubicBezTo>
                  <a:cubicBezTo>
                    <a:pt x="879" y="2124"/>
                    <a:pt x="879" y="2124"/>
                    <a:pt x="879" y="2124"/>
                  </a:cubicBezTo>
                  <a:cubicBezTo>
                    <a:pt x="577" y="2124"/>
                    <a:pt x="577" y="2124"/>
                    <a:pt x="577" y="2124"/>
                  </a:cubicBezTo>
                  <a:cubicBezTo>
                    <a:pt x="504" y="2124"/>
                    <a:pt x="449" y="2069"/>
                    <a:pt x="403" y="2042"/>
                  </a:cubicBezTo>
                  <a:cubicBezTo>
                    <a:pt x="357" y="2005"/>
                    <a:pt x="311" y="1978"/>
                    <a:pt x="247" y="1978"/>
                  </a:cubicBezTo>
                  <a:cubicBezTo>
                    <a:pt x="183" y="1978"/>
                    <a:pt x="119" y="1996"/>
                    <a:pt x="74" y="2032"/>
                  </a:cubicBezTo>
                  <a:cubicBezTo>
                    <a:pt x="27" y="2069"/>
                    <a:pt x="0" y="2124"/>
                    <a:pt x="0" y="2225"/>
                  </a:cubicBezTo>
                  <a:cubicBezTo>
                    <a:pt x="0" y="2335"/>
                    <a:pt x="27" y="2390"/>
                    <a:pt x="74" y="2426"/>
                  </a:cubicBezTo>
                  <a:cubicBezTo>
                    <a:pt x="119" y="2463"/>
                    <a:pt x="183" y="2481"/>
                    <a:pt x="247" y="2481"/>
                  </a:cubicBezTo>
                  <a:cubicBezTo>
                    <a:pt x="311" y="2481"/>
                    <a:pt x="357" y="2454"/>
                    <a:pt x="403" y="2408"/>
                  </a:cubicBezTo>
                  <a:cubicBezTo>
                    <a:pt x="449" y="2372"/>
                    <a:pt x="504" y="2316"/>
                    <a:pt x="586" y="2307"/>
                  </a:cubicBezTo>
                  <a:cubicBezTo>
                    <a:pt x="879" y="2307"/>
                    <a:pt x="879" y="2307"/>
                    <a:pt x="879" y="2307"/>
                  </a:cubicBezTo>
                  <a:cubicBezTo>
                    <a:pt x="879" y="3589"/>
                    <a:pt x="879" y="3589"/>
                    <a:pt x="879" y="3589"/>
                  </a:cubicBezTo>
                  <a:cubicBezTo>
                    <a:pt x="1914" y="3589"/>
                    <a:pt x="1914" y="3589"/>
                    <a:pt x="1914" y="3589"/>
                  </a:cubicBezTo>
                  <a:cubicBezTo>
                    <a:pt x="1914" y="3864"/>
                    <a:pt x="1914" y="3864"/>
                    <a:pt x="1914" y="3864"/>
                  </a:cubicBezTo>
                  <a:cubicBezTo>
                    <a:pt x="1905" y="3946"/>
                    <a:pt x="1849" y="4001"/>
                    <a:pt x="1813" y="4047"/>
                  </a:cubicBezTo>
                  <a:cubicBezTo>
                    <a:pt x="1776" y="4101"/>
                    <a:pt x="1748" y="4138"/>
                    <a:pt x="1748" y="4202"/>
                  </a:cubicBezTo>
                  <a:cubicBezTo>
                    <a:pt x="1748" y="4267"/>
                    <a:pt x="1758" y="4331"/>
                    <a:pt x="1794" y="4377"/>
                  </a:cubicBezTo>
                  <a:cubicBezTo>
                    <a:pt x="1831" y="4423"/>
                    <a:pt x="1886" y="4450"/>
                    <a:pt x="1996" y="4459"/>
                  </a:cubicBezTo>
                  <a:cubicBezTo>
                    <a:pt x="2097" y="4459"/>
                    <a:pt x="2152" y="4423"/>
                    <a:pt x="2188" y="4377"/>
                  </a:cubicBezTo>
                  <a:cubicBezTo>
                    <a:pt x="2224" y="4340"/>
                    <a:pt x="2243" y="4267"/>
                    <a:pt x="2243" y="4202"/>
                  </a:cubicBezTo>
                  <a:cubicBezTo>
                    <a:pt x="2243" y="4138"/>
                    <a:pt x="2215" y="4101"/>
                    <a:pt x="2188" y="4047"/>
                  </a:cubicBezTo>
                  <a:cubicBezTo>
                    <a:pt x="2152" y="4001"/>
                    <a:pt x="2097" y="3956"/>
                    <a:pt x="2097" y="3873"/>
                  </a:cubicBezTo>
                  <a:cubicBezTo>
                    <a:pt x="2097" y="3589"/>
                    <a:pt x="2097" y="3589"/>
                    <a:pt x="2097" y="3589"/>
                  </a:cubicBezTo>
                  <a:cubicBezTo>
                    <a:pt x="3250" y="3589"/>
                    <a:pt x="3250" y="3589"/>
                    <a:pt x="3250" y="3589"/>
                  </a:cubicBezTo>
                  <a:cubicBezTo>
                    <a:pt x="3278" y="3461"/>
                    <a:pt x="3278" y="3379"/>
                    <a:pt x="3269" y="3305"/>
                  </a:cubicBezTo>
                  <a:cubicBezTo>
                    <a:pt x="3305" y="3296"/>
                    <a:pt x="3333" y="3287"/>
                    <a:pt x="3369" y="3268"/>
                  </a:cubicBezTo>
                  <a:cubicBezTo>
                    <a:pt x="3507" y="3214"/>
                    <a:pt x="3653" y="3131"/>
                    <a:pt x="3800" y="3030"/>
                  </a:cubicBezTo>
                  <a:cubicBezTo>
                    <a:pt x="3946" y="3149"/>
                    <a:pt x="4120" y="3250"/>
                    <a:pt x="4322" y="3268"/>
                  </a:cubicBezTo>
                  <a:cubicBezTo>
                    <a:pt x="4514" y="3287"/>
                    <a:pt x="4678" y="3195"/>
                    <a:pt x="4798" y="3076"/>
                  </a:cubicBezTo>
                  <a:cubicBezTo>
                    <a:pt x="4917" y="2967"/>
                    <a:pt x="5000" y="2820"/>
                    <a:pt x="5063" y="2682"/>
                  </a:cubicBezTo>
                  <a:cubicBezTo>
                    <a:pt x="5191" y="2408"/>
                    <a:pt x="5256" y="2142"/>
                    <a:pt x="5256" y="2142"/>
                  </a:cubicBezTo>
                  <a:cubicBezTo>
                    <a:pt x="5283" y="2032"/>
                    <a:pt x="5210" y="1914"/>
                    <a:pt x="5100" y="1895"/>
                  </a:cubicBezTo>
                  <a:close/>
                  <a:moveTo>
                    <a:pt x="3836" y="2472"/>
                  </a:moveTo>
                  <a:lnTo>
                    <a:pt x="3836" y="2472"/>
                  </a:lnTo>
                  <a:cubicBezTo>
                    <a:pt x="3754" y="2344"/>
                    <a:pt x="3708" y="2197"/>
                    <a:pt x="3708" y="2078"/>
                  </a:cubicBezTo>
                  <a:cubicBezTo>
                    <a:pt x="3708" y="1978"/>
                    <a:pt x="3754" y="1831"/>
                    <a:pt x="3809" y="1730"/>
                  </a:cubicBezTo>
                  <a:cubicBezTo>
                    <a:pt x="3864" y="1630"/>
                    <a:pt x="3910" y="1593"/>
                    <a:pt x="3946" y="1593"/>
                  </a:cubicBezTo>
                  <a:cubicBezTo>
                    <a:pt x="4065" y="1593"/>
                    <a:pt x="4093" y="1630"/>
                    <a:pt x="4138" y="1721"/>
                  </a:cubicBezTo>
                  <a:cubicBezTo>
                    <a:pt x="4175" y="1813"/>
                    <a:pt x="4175" y="1969"/>
                    <a:pt x="4147" y="2078"/>
                  </a:cubicBezTo>
                  <a:cubicBezTo>
                    <a:pt x="4138" y="2133"/>
                    <a:pt x="4084" y="2243"/>
                    <a:pt x="3983" y="2353"/>
                  </a:cubicBezTo>
                  <a:cubicBezTo>
                    <a:pt x="3946" y="2390"/>
                    <a:pt x="3882" y="2426"/>
                    <a:pt x="3836" y="2472"/>
                  </a:cubicBezTo>
                  <a:close/>
                </a:path>
              </a:pathLst>
            </a:custGeom>
            <a:solidFill>
              <a:schemeClr val="accent2"/>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 name="Freeform 8"/>
            <p:cNvSpPr>
              <a:spLocks noChangeArrowheads="1"/>
            </p:cNvSpPr>
            <p:nvPr/>
          </p:nvSpPr>
          <p:spPr bwMode="auto">
            <a:xfrm>
              <a:off x="3631403" y="7963138"/>
              <a:ext cx="2341802" cy="1379598"/>
            </a:xfrm>
            <a:custGeom>
              <a:avLst/>
              <a:gdLst>
                <a:gd name="T0" fmla="*/ 3818 w 3902"/>
                <a:gd name="T1" fmla="*/ 953 h 2299"/>
                <a:gd name="T2" fmla="*/ 3818 w 3902"/>
                <a:gd name="T3" fmla="*/ 953 h 2299"/>
                <a:gd name="T4" fmla="*/ 3645 w 3902"/>
                <a:gd name="T5" fmla="*/ 897 h 2299"/>
                <a:gd name="T6" fmla="*/ 3489 w 3902"/>
                <a:gd name="T7" fmla="*/ 962 h 2299"/>
                <a:gd name="T8" fmla="*/ 3315 w 3902"/>
                <a:gd name="T9" fmla="*/ 1044 h 2299"/>
                <a:gd name="T10" fmla="*/ 2976 w 3902"/>
                <a:gd name="T11" fmla="*/ 1044 h 2299"/>
                <a:gd name="T12" fmla="*/ 2976 w 3902"/>
                <a:gd name="T13" fmla="*/ 0 h 2299"/>
                <a:gd name="T14" fmla="*/ 2298 w 3902"/>
                <a:gd name="T15" fmla="*/ 0 h 2299"/>
                <a:gd name="T16" fmla="*/ 2298 w 3902"/>
                <a:gd name="T17" fmla="*/ 46 h 2299"/>
                <a:gd name="T18" fmla="*/ 2353 w 3902"/>
                <a:gd name="T19" fmla="*/ 129 h 2299"/>
                <a:gd name="T20" fmla="*/ 2445 w 3902"/>
                <a:gd name="T21" fmla="*/ 375 h 2299"/>
                <a:gd name="T22" fmla="*/ 2353 w 3902"/>
                <a:gd name="T23" fmla="*/ 659 h 2299"/>
                <a:gd name="T24" fmla="*/ 2024 w 3902"/>
                <a:gd name="T25" fmla="*/ 796 h 2299"/>
                <a:gd name="T26" fmla="*/ 1704 w 3902"/>
                <a:gd name="T27" fmla="*/ 659 h 2299"/>
                <a:gd name="T28" fmla="*/ 1612 w 3902"/>
                <a:gd name="T29" fmla="*/ 375 h 2299"/>
                <a:gd name="T30" fmla="*/ 1713 w 3902"/>
                <a:gd name="T31" fmla="*/ 119 h 2299"/>
                <a:gd name="T32" fmla="*/ 1777 w 3902"/>
                <a:gd name="T33" fmla="*/ 28 h 2299"/>
                <a:gd name="T34" fmla="*/ 1777 w 3902"/>
                <a:gd name="T35" fmla="*/ 0 h 2299"/>
                <a:gd name="T36" fmla="*/ 0 w 3902"/>
                <a:gd name="T37" fmla="*/ 0 h 2299"/>
                <a:gd name="T38" fmla="*/ 0 w 3902"/>
                <a:gd name="T39" fmla="*/ 879 h 2299"/>
                <a:gd name="T40" fmla="*/ 92 w 3902"/>
                <a:gd name="T41" fmla="*/ 879 h 2299"/>
                <a:gd name="T42" fmla="*/ 175 w 3902"/>
                <a:gd name="T43" fmla="*/ 833 h 2299"/>
                <a:gd name="T44" fmla="*/ 421 w 3902"/>
                <a:gd name="T45" fmla="*/ 741 h 2299"/>
                <a:gd name="T46" fmla="*/ 706 w 3902"/>
                <a:gd name="T47" fmla="*/ 824 h 2299"/>
                <a:gd name="T48" fmla="*/ 843 w 3902"/>
                <a:gd name="T49" fmla="*/ 1154 h 2299"/>
                <a:gd name="T50" fmla="*/ 706 w 3902"/>
                <a:gd name="T51" fmla="*/ 1474 h 2299"/>
                <a:gd name="T52" fmla="*/ 421 w 3902"/>
                <a:gd name="T53" fmla="*/ 1566 h 2299"/>
                <a:gd name="T54" fmla="*/ 175 w 3902"/>
                <a:gd name="T55" fmla="*/ 1465 h 2299"/>
                <a:gd name="T56" fmla="*/ 74 w 3902"/>
                <a:gd name="T57" fmla="*/ 1401 h 2299"/>
                <a:gd name="T58" fmla="*/ 0 w 3902"/>
                <a:gd name="T59" fmla="*/ 1401 h 2299"/>
                <a:gd name="T60" fmla="*/ 0 w 3902"/>
                <a:gd name="T61" fmla="*/ 2298 h 2299"/>
                <a:gd name="T62" fmla="*/ 1237 w 3902"/>
                <a:gd name="T63" fmla="*/ 2298 h 2299"/>
                <a:gd name="T64" fmla="*/ 1237 w 3902"/>
                <a:gd name="T65" fmla="*/ 2243 h 2299"/>
                <a:gd name="T66" fmla="*/ 1173 w 3902"/>
                <a:gd name="T67" fmla="*/ 2152 h 2299"/>
                <a:gd name="T68" fmla="*/ 1072 w 3902"/>
                <a:gd name="T69" fmla="*/ 1895 h 2299"/>
                <a:gd name="T70" fmla="*/ 1164 w 3902"/>
                <a:gd name="T71" fmla="*/ 1612 h 2299"/>
                <a:gd name="T72" fmla="*/ 1484 w 3902"/>
                <a:gd name="T73" fmla="*/ 1474 h 2299"/>
                <a:gd name="T74" fmla="*/ 1813 w 3902"/>
                <a:gd name="T75" fmla="*/ 1612 h 2299"/>
                <a:gd name="T76" fmla="*/ 1896 w 3902"/>
                <a:gd name="T77" fmla="*/ 1895 h 2299"/>
                <a:gd name="T78" fmla="*/ 1804 w 3902"/>
                <a:gd name="T79" fmla="*/ 2143 h 2299"/>
                <a:gd name="T80" fmla="*/ 1749 w 3902"/>
                <a:gd name="T81" fmla="*/ 2225 h 2299"/>
                <a:gd name="T82" fmla="*/ 1749 w 3902"/>
                <a:gd name="T83" fmla="*/ 2298 h 2299"/>
                <a:gd name="T84" fmla="*/ 2976 w 3902"/>
                <a:gd name="T85" fmla="*/ 2298 h 2299"/>
                <a:gd name="T86" fmla="*/ 2976 w 3902"/>
                <a:gd name="T87" fmla="*/ 1236 h 2299"/>
                <a:gd name="T88" fmla="*/ 3306 w 3902"/>
                <a:gd name="T89" fmla="*/ 1236 h 2299"/>
                <a:gd name="T90" fmla="*/ 3306 w 3902"/>
                <a:gd name="T91" fmla="*/ 1236 h 2299"/>
                <a:gd name="T92" fmla="*/ 3489 w 3902"/>
                <a:gd name="T93" fmla="*/ 1337 h 2299"/>
                <a:gd name="T94" fmla="*/ 3645 w 3902"/>
                <a:gd name="T95" fmla="*/ 1401 h 2299"/>
                <a:gd name="T96" fmla="*/ 3818 w 3902"/>
                <a:gd name="T97" fmla="*/ 1346 h 2299"/>
                <a:gd name="T98" fmla="*/ 3892 w 3902"/>
                <a:gd name="T99" fmla="*/ 1154 h 2299"/>
                <a:gd name="T100" fmla="*/ 3818 w 3902"/>
                <a:gd name="T101" fmla="*/ 95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02" h="2299">
                  <a:moveTo>
                    <a:pt x="3818" y="953"/>
                  </a:moveTo>
                  <a:lnTo>
                    <a:pt x="3818" y="953"/>
                  </a:lnTo>
                  <a:cubicBezTo>
                    <a:pt x="3773" y="916"/>
                    <a:pt x="3709" y="897"/>
                    <a:pt x="3645" y="897"/>
                  </a:cubicBezTo>
                  <a:cubicBezTo>
                    <a:pt x="3581" y="897"/>
                    <a:pt x="3535" y="925"/>
                    <a:pt x="3489" y="962"/>
                  </a:cubicBezTo>
                  <a:cubicBezTo>
                    <a:pt x="3443" y="998"/>
                    <a:pt x="3388" y="1044"/>
                    <a:pt x="3315" y="1044"/>
                  </a:cubicBezTo>
                  <a:cubicBezTo>
                    <a:pt x="2976" y="1044"/>
                    <a:pt x="2976" y="1044"/>
                    <a:pt x="2976" y="1044"/>
                  </a:cubicBezTo>
                  <a:cubicBezTo>
                    <a:pt x="2976" y="0"/>
                    <a:pt x="2976" y="0"/>
                    <a:pt x="2976" y="0"/>
                  </a:cubicBezTo>
                  <a:cubicBezTo>
                    <a:pt x="2298" y="0"/>
                    <a:pt x="2298" y="0"/>
                    <a:pt x="2298" y="0"/>
                  </a:cubicBezTo>
                  <a:cubicBezTo>
                    <a:pt x="2298" y="46"/>
                    <a:pt x="2298" y="46"/>
                    <a:pt x="2298" y="46"/>
                  </a:cubicBezTo>
                  <a:cubicBezTo>
                    <a:pt x="2298" y="55"/>
                    <a:pt x="2298" y="64"/>
                    <a:pt x="2353" y="129"/>
                  </a:cubicBezTo>
                  <a:cubicBezTo>
                    <a:pt x="2390" y="183"/>
                    <a:pt x="2445" y="265"/>
                    <a:pt x="2445" y="375"/>
                  </a:cubicBezTo>
                  <a:cubicBezTo>
                    <a:pt x="2445" y="467"/>
                    <a:pt x="2427" y="568"/>
                    <a:pt x="2353" y="659"/>
                  </a:cubicBezTo>
                  <a:cubicBezTo>
                    <a:pt x="2289" y="732"/>
                    <a:pt x="2162" y="796"/>
                    <a:pt x="2024" y="796"/>
                  </a:cubicBezTo>
                  <a:cubicBezTo>
                    <a:pt x="1887" y="787"/>
                    <a:pt x="1768" y="732"/>
                    <a:pt x="1704" y="659"/>
                  </a:cubicBezTo>
                  <a:cubicBezTo>
                    <a:pt x="1631" y="568"/>
                    <a:pt x="1612" y="467"/>
                    <a:pt x="1612" y="375"/>
                  </a:cubicBezTo>
                  <a:cubicBezTo>
                    <a:pt x="1612" y="265"/>
                    <a:pt x="1677" y="174"/>
                    <a:pt x="1713" y="119"/>
                  </a:cubicBezTo>
                  <a:cubicBezTo>
                    <a:pt x="1768" y="55"/>
                    <a:pt x="1777" y="46"/>
                    <a:pt x="1777" y="28"/>
                  </a:cubicBezTo>
                  <a:cubicBezTo>
                    <a:pt x="1777" y="0"/>
                    <a:pt x="1777" y="0"/>
                    <a:pt x="1777" y="0"/>
                  </a:cubicBezTo>
                  <a:cubicBezTo>
                    <a:pt x="0" y="0"/>
                    <a:pt x="0" y="0"/>
                    <a:pt x="0" y="0"/>
                  </a:cubicBezTo>
                  <a:cubicBezTo>
                    <a:pt x="0" y="879"/>
                    <a:pt x="0" y="879"/>
                    <a:pt x="0" y="879"/>
                  </a:cubicBezTo>
                  <a:cubicBezTo>
                    <a:pt x="92" y="879"/>
                    <a:pt x="92" y="879"/>
                    <a:pt x="92" y="879"/>
                  </a:cubicBezTo>
                  <a:cubicBezTo>
                    <a:pt x="111" y="879"/>
                    <a:pt x="111" y="879"/>
                    <a:pt x="175" y="833"/>
                  </a:cubicBezTo>
                  <a:cubicBezTo>
                    <a:pt x="230" y="787"/>
                    <a:pt x="321" y="741"/>
                    <a:pt x="421" y="741"/>
                  </a:cubicBezTo>
                  <a:cubicBezTo>
                    <a:pt x="522" y="741"/>
                    <a:pt x="623" y="760"/>
                    <a:pt x="706" y="824"/>
                  </a:cubicBezTo>
                  <a:cubicBezTo>
                    <a:pt x="788" y="888"/>
                    <a:pt x="843" y="1017"/>
                    <a:pt x="843" y="1154"/>
                  </a:cubicBezTo>
                  <a:cubicBezTo>
                    <a:pt x="843" y="1291"/>
                    <a:pt x="788" y="1410"/>
                    <a:pt x="706" y="1474"/>
                  </a:cubicBezTo>
                  <a:cubicBezTo>
                    <a:pt x="623" y="1548"/>
                    <a:pt x="522" y="1566"/>
                    <a:pt x="421" y="1566"/>
                  </a:cubicBezTo>
                  <a:cubicBezTo>
                    <a:pt x="312" y="1566"/>
                    <a:pt x="230" y="1511"/>
                    <a:pt x="175" y="1465"/>
                  </a:cubicBezTo>
                  <a:cubicBezTo>
                    <a:pt x="111" y="1410"/>
                    <a:pt x="92" y="1401"/>
                    <a:pt x="74" y="1401"/>
                  </a:cubicBezTo>
                  <a:cubicBezTo>
                    <a:pt x="0" y="1401"/>
                    <a:pt x="0" y="1401"/>
                    <a:pt x="0" y="1401"/>
                  </a:cubicBezTo>
                  <a:cubicBezTo>
                    <a:pt x="0" y="2298"/>
                    <a:pt x="0" y="2298"/>
                    <a:pt x="0" y="2298"/>
                  </a:cubicBezTo>
                  <a:cubicBezTo>
                    <a:pt x="1237" y="2298"/>
                    <a:pt x="1237" y="2298"/>
                    <a:pt x="1237" y="2298"/>
                  </a:cubicBezTo>
                  <a:cubicBezTo>
                    <a:pt x="1237" y="2243"/>
                    <a:pt x="1237" y="2243"/>
                    <a:pt x="1237" y="2243"/>
                  </a:cubicBezTo>
                  <a:cubicBezTo>
                    <a:pt x="1237" y="2225"/>
                    <a:pt x="1228" y="2215"/>
                    <a:pt x="1173" y="2152"/>
                  </a:cubicBezTo>
                  <a:cubicBezTo>
                    <a:pt x="1127" y="2097"/>
                    <a:pt x="1072" y="2005"/>
                    <a:pt x="1072" y="1895"/>
                  </a:cubicBezTo>
                  <a:cubicBezTo>
                    <a:pt x="1072" y="1804"/>
                    <a:pt x="1090" y="1703"/>
                    <a:pt x="1164" y="1612"/>
                  </a:cubicBezTo>
                  <a:cubicBezTo>
                    <a:pt x="1228" y="1539"/>
                    <a:pt x="1346" y="1484"/>
                    <a:pt x="1484" y="1474"/>
                  </a:cubicBezTo>
                  <a:cubicBezTo>
                    <a:pt x="1621" y="1474"/>
                    <a:pt x="1749" y="1539"/>
                    <a:pt x="1813" y="1612"/>
                  </a:cubicBezTo>
                  <a:cubicBezTo>
                    <a:pt x="1877" y="1703"/>
                    <a:pt x="1896" y="1804"/>
                    <a:pt x="1896" y="1895"/>
                  </a:cubicBezTo>
                  <a:cubicBezTo>
                    <a:pt x="1896" y="2005"/>
                    <a:pt x="1850" y="2088"/>
                    <a:pt x="1804" y="2143"/>
                  </a:cubicBezTo>
                  <a:cubicBezTo>
                    <a:pt x="1759" y="2206"/>
                    <a:pt x="1749" y="2215"/>
                    <a:pt x="1749" y="2225"/>
                  </a:cubicBezTo>
                  <a:cubicBezTo>
                    <a:pt x="1749" y="2298"/>
                    <a:pt x="1749" y="2298"/>
                    <a:pt x="1749" y="2298"/>
                  </a:cubicBezTo>
                  <a:cubicBezTo>
                    <a:pt x="2976" y="2298"/>
                    <a:pt x="2976" y="2298"/>
                    <a:pt x="2976" y="2298"/>
                  </a:cubicBezTo>
                  <a:cubicBezTo>
                    <a:pt x="2976" y="1236"/>
                    <a:pt x="2976" y="1236"/>
                    <a:pt x="2976" y="1236"/>
                  </a:cubicBezTo>
                  <a:cubicBezTo>
                    <a:pt x="3306" y="1236"/>
                    <a:pt x="3306" y="1236"/>
                    <a:pt x="3306" y="1236"/>
                  </a:cubicBezTo>
                  <a:lnTo>
                    <a:pt x="3306" y="1236"/>
                  </a:lnTo>
                  <a:cubicBezTo>
                    <a:pt x="3388" y="1245"/>
                    <a:pt x="3443" y="1300"/>
                    <a:pt x="3489" y="1337"/>
                  </a:cubicBezTo>
                  <a:cubicBezTo>
                    <a:pt x="3535" y="1373"/>
                    <a:pt x="3581" y="1401"/>
                    <a:pt x="3645" y="1401"/>
                  </a:cubicBezTo>
                  <a:cubicBezTo>
                    <a:pt x="3709" y="1401"/>
                    <a:pt x="3773" y="1383"/>
                    <a:pt x="3818" y="1346"/>
                  </a:cubicBezTo>
                  <a:cubicBezTo>
                    <a:pt x="3865" y="1309"/>
                    <a:pt x="3892" y="1254"/>
                    <a:pt x="3892" y="1154"/>
                  </a:cubicBezTo>
                  <a:cubicBezTo>
                    <a:pt x="3901" y="1044"/>
                    <a:pt x="3865" y="989"/>
                    <a:pt x="3818" y="953"/>
                  </a:cubicBezTo>
                </a:path>
              </a:pathLst>
            </a:custGeom>
            <a:solidFill>
              <a:schemeClr val="accent3"/>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3" name="Freeform 9"/>
            <p:cNvSpPr>
              <a:spLocks noChangeArrowheads="1"/>
            </p:cNvSpPr>
            <p:nvPr/>
          </p:nvSpPr>
          <p:spPr bwMode="auto">
            <a:xfrm>
              <a:off x="5557654" y="7963138"/>
              <a:ext cx="1783405" cy="1379598"/>
            </a:xfrm>
            <a:custGeom>
              <a:avLst/>
              <a:gdLst>
                <a:gd name="T0" fmla="*/ 2299 w 2977"/>
                <a:gd name="T1" fmla="*/ 46 h 2299"/>
                <a:gd name="T2" fmla="*/ 2299 w 2977"/>
                <a:gd name="T3" fmla="*/ 46 h 2299"/>
                <a:gd name="T4" fmla="*/ 2354 w 2977"/>
                <a:gd name="T5" fmla="*/ 129 h 2299"/>
                <a:gd name="T6" fmla="*/ 2445 w 2977"/>
                <a:gd name="T7" fmla="*/ 375 h 2299"/>
                <a:gd name="T8" fmla="*/ 2354 w 2977"/>
                <a:gd name="T9" fmla="*/ 659 h 2299"/>
                <a:gd name="T10" fmla="*/ 2024 w 2977"/>
                <a:gd name="T11" fmla="*/ 796 h 2299"/>
                <a:gd name="T12" fmla="*/ 1703 w 2977"/>
                <a:gd name="T13" fmla="*/ 659 h 2299"/>
                <a:gd name="T14" fmla="*/ 1621 w 2977"/>
                <a:gd name="T15" fmla="*/ 375 h 2299"/>
                <a:gd name="T16" fmla="*/ 1722 w 2977"/>
                <a:gd name="T17" fmla="*/ 119 h 2299"/>
                <a:gd name="T18" fmla="*/ 1786 w 2977"/>
                <a:gd name="T19" fmla="*/ 28 h 2299"/>
                <a:gd name="T20" fmla="*/ 1786 w 2977"/>
                <a:gd name="T21" fmla="*/ 0 h 2299"/>
                <a:gd name="T22" fmla="*/ 0 w 2977"/>
                <a:gd name="T23" fmla="*/ 0 h 2299"/>
                <a:gd name="T24" fmla="*/ 0 w 2977"/>
                <a:gd name="T25" fmla="*/ 879 h 2299"/>
                <a:gd name="T26" fmla="*/ 101 w 2977"/>
                <a:gd name="T27" fmla="*/ 879 h 2299"/>
                <a:gd name="T28" fmla="*/ 183 w 2977"/>
                <a:gd name="T29" fmla="*/ 833 h 2299"/>
                <a:gd name="T30" fmla="*/ 422 w 2977"/>
                <a:gd name="T31" fmla="*/ 741 h 2299"/>
                <a:gd name="T32" fmla="*/ 705 w 2977"/>
                <a:gd name="T33" fmla="*/ 824 h 2299"/>
                <a:gd name="T34" fmla="*/ 843 w 2977"/>
                <a:gd name="T35" fmla="*/ 1154 h 2299"/>
                <a:gd name="T36" fmla="*/ 705 w 2977"/>
                <a:gd name="T37" fmla="*/ 1474 h 2299"/>
                <a:gd name="T38" fmla="*/ 422 w 2977"/>
                <a:gd name="T39" fmla="*/ 1566 h 2299"/>
                <a:gd name="T40" fmla="*/ 174 w 2977"/>
                <a:gd name="T41" fmla="*/ 1465 h 2299"/>
                <a:gd name="T42" fmla="*/ 82 w 2977"/>
                <a:gd name="T43" fmla="*/ 1401 h 2299"/>
                <a:gd name="T44" fmla="*/ 0 w 2977"/>
                <a:gd name="T45" fmla="*/ 1401 h 2299"/>
                <a:gd name="T46" fmla="*/ 0 w 2977"/>
                <a:gd name="T47" fmla="*/ 2298 h 2299"/>
                <a:gd name="T48" fmla="*/ 1237 w 2977"/>
                <a:gd name="T49" fmla="*/ 2298 h 2299"/>
                <a:gd name="T50" fmla="*/ 1237 w 2977"/>
                <a:gd name="T51" fmla="*/ 2243 h 2299"/>
                <a:gd name="T52" fmla="*/ 1172 w 2977"/>
                <a:gd name="T53" fmla="*/ 2152 h 2299"/>
                <a:gd name="T54" fmla="*/ 1071 w 2977"/>
                <a:gd name="T55" fmla="*/ 1895 h 2299"/>
                <a:gd name="T56" fmla="*/ 1163 w 2977"/>
                <a:gd name="T57" fmla="*/ 1612 h 2299"/>
                <a:gd name="T58" fmla="*/ 1484 w 2977"/>
                <a:gd name="T59" fmla="*/ 1474 h 2299"/>
                <a:gd name="T60" fmla="*/ 1813 w 2977"/>
                <a:gd name="T61" fmla="*/ 1612 h 2299"/>
                <a:gd name="T62" fmla="*/ 1896 w 2977"/>
                <a:gd name="T63" fmla="*/ 1895 h 2299"/>
                <a:gd name="T64" fmla="*/ 1804 w 2977"/>
                <a:gd name="T65" fmla="*/ 2143 h 2299"/>
                <a:gd name="T66" fmla="*/ 1759 w 2977"/>
                <a:gd name="T67" fmla="*/ 2225 h 2299"/>
                <a:gd name="T68" fmla="*/ 1759 w 2977"/>
                <a:gd name="T69" fmla="*/ 2298 h 2299"/>
                <a:gd name="T70" fmla="*/ 2976 w 2977"/>
                <a:gd name="T71" fmla="*/ 2298 h 2299"/>
                <a:gd name="T72" fmla="*/ 2976 w 2977"/>
                <a:gd name="T73" fmla="*/ 0 h 2299"/>
                <a:gd name="T74" fmla="*/ 2299 w 2977"/>
                <a:gd name="T75" fmla="*/ 0 h 2299"/>
                <a:gd name="T76" fmla="*/ 2299 w 2977"/>
                <a:gd name="T77" fmla="*/ 46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7" h="2299">
                  <a:moveTo>
                    <a:pt x="2299" y="46"/>
                  </a:moveTo>
                  <a:lnTo>
                    <a:pt x="2299" y="46"/>
                  </a:lnTo>
                  <a:cubicBezTo>
                    <a:pt x="2299" y="55"/>
                    <a:pt x="2308" y="64"/>
                    <a:pt x="2354" y="129"/>
                  </a:cubicBezTo>
                  <a:cubicBezTo>
                    <a:pt x="2391" y="183"/>
                    <a:pt x="2445" y="265"/>
                    <a:pt x="2445" y="375"/>
                  </a:cubicBezTo>
                  <a:cubicBezTo>
                    <a:pt x="2445" y="467"/>
                    <a:pt x="2427" y="568"/>
                    <a:pt x="2354" y="659"/>
                  </a:cubicBezTo>
                  <a:cubicBezTo>
                    <a:pt x="2290" y="732"/>
                    <a:pt x="2161" y="796"/>
                    <a:pt x="2024" y="796"/>
                  </a:cubicBezTo>
                  <a:cubicBezTo>
                    <a:pt x="1887" y="787"/>
                    <a:pt x="1768" y="732"/>
                    <a:pt x="1703" y="659"/>
                  </a:cubicBezTo>
                  <a:cubicBezTo>
                    <a:pt x="1639" y="568"/>
                    <a:pt x="1621" y="467"/>
                    <a:pt x="1621" y="375"/>
                  </a:cubicBezTo>
                  <a:cubicBezTo>
                    <a:pt x="1621" y="265"/>
                    <a:pt x="1676" y="174"/>
                    <a:pt x="1722" y="119"/>
                  </a:cubicBezTo>
                  <a:cubicBezTo>
                    <a:pt x="1768" y="55"/>
                    <a:pt x="1786" y="46"/>
                    <a:pt x="1786" y="28"/>
                  </a:cubicBezTo>
                  <a:cubicBezTo>
                    <a:pt x="1786" y="0"/>
                    <a:pt x="1786" y="0"/>
                    <a:pt x="1786" y="0"/>
                  </a:cubicBezTo>
                  <a:cubicBezTo>
                    <a:pt x="0" y="0"/>
                    <a:pt x="0" y="0"/>
                    <a:pt x="0" y="0"/>
                  </a:cubicBezTo>
                  <a:cubicBezTo>
                    <a:pt x="0" y="879"/>
                    <a:pt x="0" y="879"/>
                    <a:pt x="0" y="879"/>
                  </a:cubicBezTo>
                  <a:cubicBezTo>
                    <a:pt x="101" y="879"/>
                    <a:pt x="101" y="879"/>
                    <a:pt x="101" y="879"/>
                  </a:cubicBezTo>
                  <a:cubicBezTo>
                    <a:pt x="110" y="879"/>
                    <a:pt x="119" y="879"/>
                    <a:pt x="183" y="833"/>
                  </a:cubicBezTo>
                  <a:cubicBezTo>
                    <a:pt x="238" y="787"/>
                    <a:pt x="321" y="741"/>
                    <a:pt x="422" y="741"/>
                  </a:cubicBezTo>
                  <a:cubicBezTo>
                    <a:pt x="522" y="741"/>
                    <a:pt x="623" y="760"/>
                    <a:pt x="705" y="824"/>
                  </a:cubicBezTo>
                  <a:cubicBezTo>
                    <a:pt x="788" y="888"/>
                    <a:pt x="843" y="1017"/>
                    <a:pt x="843" y="1154"/>
                  </a:cubicBezTo>
                  <a:cubicBezTo>
                    <a:pt x="843" y="1291"/>
                    <a:pt x="788" y="1410"/>
                    <a:pt x="705" y="1474"/>
                  </a:cubicBezTo>
                  <a:cubicBezTo>
                    <a:pt x="623" y="1548"/>
                    <a:pt x="522" y="1566"/>
                    <a:pt x="422" y="1566"/>
                  </a:cubicBezTo>
                  <a:cubicBezTo>
                    <a:pt x="312" y="1566"/>
                    <a:pt x="229" y="1511"/>
                    <a:pt x="174" y="1465"/>
                  </a:cubicBezTo>
                  <a:cubicBezTo>
                    <a:pt x="110" y="1410"/>
                    <a:pt x="92" y="1401"/>
                    <a:pt x="82" y="1401"/>
                  </a:cubicBezTo>
                  <a:cubicBezTo>
                    <a:pt x="0" y="1401"/>
                    <a:pt x="0" y="1401"/>
                    <a:pt x="0" y="1401"/>
                  </a:cubicBezTo>
                  <a:cubicBezTo>
                    <a:pt x="0" y="2298"/>
                    <a:pt x="0" y="2298"/>
                    <a:pt x="0" y="2298"/>
                  </a:cubicBezTo>
                  <a:cubicBezTo>
                    <a:pt x="1237" y="2298"/>
                    <a:pt x="1237" y="2298"/>
                    <a:pt x="1237" y="2298"/>
                  </a:cubicBezTo>
                  <a:cubicBezTo>
                    <a:pt x="1237" y="2243"/>
                    <a:pt x="1237" y="2243"/>
                    <a:pt x="1237" y="2243"/>
                  </a:cubicBezTo>
                  <a:cubicBezTo>
                    <a:pt x="1237" y="2225"/>
                    <a:pt x="1227" y="2215"/>
                    <a:pt x="1172" y="2152"/>
                  </a:cubicBezTo>
                  <a:cubicBezTo>
                    <a:pt x="1136" y="2097"/>
                    <a:pt x="1071" y="2005"/>
                    <a:pt x="1071" y="1895"/>
                  </a:cubicBezTo>
                  <a:cubicBezTo>
                    <a:pt x="1071" y="1804"/>
                    <a:pt x="1090" y="1703"/>
                    <a:pt x="1163" y="1612"/>
                  </a:cubicBezTo>
                  <a:cubicBezTo>
                    <a:pt x="1227" y="1539"/>
                    <a:pt x="1347" y="1484"/>
                    <a:pt x="1484" y="1474"/>
                  </a:cubicBezTo>
                  <a:cubicBezTo>
                    <a:pt x="1621" y="1474"/>
                    <a:pt x="1750" y="1539"/>
                    <a:pt x="1813" y="1612"/>
                  </a:cubicBezTo>
                  <a:cubicBezTo>
                    <a:pt x="1878" y="1703"/>
                    <a:pt x="1896" y="1804"/>
                    <a:pt x="1896" y="1895"/>
                  </a:cubicBezTo>
                  <a:cubicBezTo>
                    <a:pt x="1896" y="2005"/>
                    <a:pt x="1850" y="2088"/>
                    <a:pt x="1804" y="2143"/>
                  </a:cubicBezTo>
                  <a:cubicBezTo>
                    <a:pt x="1759" y="2206"/>
                    <a:pt x="1759" y="2215"/>
                    <a:pt x="1759" y="2225"/>
                  </a:cubicBezTo>
                  <a:cubicBezTo>
                    <a:pt x="1759" y="2298"/>
                    <a:pt x="1759" y="2298"/>
                    <a:pt x="1759" y="2298"/>
                  </a:cubicBezTo>
                  <a:cubicBezTo>
                    <a:pt x="2976" y="2298"/>
                    <a:pt x="2976" y="2298"/>
                    <a:pt x="2976" y="2298"/>
                  </a:cubicBezTo>
                  <a:cubicBezTo>
                    <a:pt x="2976" y="0"/>
                    <a:pt x="2976" y="0"/>
                    <a:pt x="2976" y="0"/>
                  </a:cubicBezTo>
                  <a:cubicBezTo>
                    <a:pt x="2299" y="0"/>
                    <a:pt x="2299" y="0"/>
                    <a:pt x="2299" y="0"/>
                  </a:cubicBezTo>
                  <a:lnTo>
                    <a:pt x="2299" y="46"/>
                  </a:lnTo>
                </a:path>
              </a:pathLst>
            </a:custGeom>
            <a:solidFill>
              <a:schemeClr val="accent3"/>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4" name="Freeform 10"/>
            <p:cNvSpPr>
              <a:spLocks noChangeArrowheads="1"/>
            </p:cNvSpPr>
            <p:nvPr/>
          </p:nvSpPr>
          <p:spPr bwMode="auto">
            <a:xfrm>
              <a:off x="7488233" y="7963138"/>
              <a:ext cx="1939236" cy="1910212"/>
            </a:xfrm>
            <a:custGeom>
              <a:avLst/>
              <a:gdLst>
                <a:gd name="T0" fmla="*/ 2297 w 3232"/>
                <a:gd name="T1" fmla="*/ 46 h 3178"/>
                <a:gd name="T2" fmla="*/ 2297 w 3232"/>
                <a:gd name="T3" fmla="*/ 46 h 3178"/>
                <a:gd name="T4" fmla="*/ 2352 w 3232"/>
                <a:gd name="T5" fmla="*/ 129 h 3178"/>
                <a:gd name="T6" fmla="*/ 2444 w 3232"/>
                <a:gd name="T7" fmla="*/ 375 h 3178"/>
                <a:gd name="T8" fmla="*/ 2352 w 3232"/>
                <a:gd name="T9" fmla="*/ 659 h 3178"/>
                <a:gd name="T10" fmla="*/ 2032 w 3232"/>
                <a:gd name="T11" fmla="*/ 796 h 3178"/>
                <a:gd name="T12" fmla="*/ 1702 w 3232"/>
                <a:gd name="T13" fmla="*/ 659 h 3178"/>
                <a:gd name="T14" fmla="*/ 1620 w 3232"/>
                <a:gd name="T15" fmla="*/ 375 h 3178"/>
                <a:gd name="T16" fmla="*/ 1720 w 3232"/>
                <a:gd name="T17" fmla="*/ 119 h 3178"/>
                <a:gd name="T18" fmla="*/ 1784 w 3232"/>
                <a:gd name="T19" fmla="*/ 28 h 3178"/>
                <a:gd name="T20" fmla="*/ 1784 w 3232"/>
                <a:gd name="T21" fmla="*/ 0 h 3178"/>
                <a:gd name="T22" fmla="*/ 0 w 3232"/>
                <a:gd name="T23" fmla="*/ 0 h 3178"/>
                <a:gd name="T24" fmla="*/ 0 w 3232"/>
                <a:gd name="T25" fmla="*/ 2298 h 3178"/>
                <a:gd name="T26" fmla="*/ 328 w 3232"/>
                <a:gd name="T27" fmla="*/ 2298 h 3178"/>
                <a:gd name="T28" fmla="*/ 328 w 3232"/>
                <a:gd name="T29" fmla="*/ 2582 h 3178"/>
                <a:gd name="T30" fmla="*/ 328 w 3232"/>
                <a:gd name="T31" fmla="*/ 2591 h 3178"/>
                <a:gd name="T32" fmla="*/ 228 w 3232"/>
                <a:gd name="T33" fmla="*/ 2765 h 3178"/>
                <a:gd name="T34" fmla="*/ 164 w 3232"/>
                <a:gd name="T35" fmla="*/ 2921 h 3178"/>
                <a:gd name="T36" fmla="*/ 210 w 3232"/>
                <a:gd name="T37" fmla="*/ 3095 h 3178"/>
                <a:gd name="T38" fmla="*/ 411 w 3232"/>
                <a:gd name="T39" fmla="*/ 3177 h 3178"/>
                <a:gd name="T40" fmla="*/ 604 w 3232"/>
                <a:gd name="T41" fmla="*/ 3104 h 3178"/>
                <a:gd name="T42" fmla="*/ 659 w 3232"/>
                <a:gd name="T43" fmla="*/ 2921 h 3178"/>
                <a:gd name="T44" fmla="*/ 595 w 3232"/>
                <a:gd name="T45" fmla="*/ 2774 h 3178"/>
                <a:gd name="T46" fmla="*/ 512 w 3232"/>
                <a:gd name="T47" fmla="*/ 2591 h 3178"/>
                <a:gd name="T48" fmla="*/ 512 w 3232"/>
                <a:gd name="T49" fmla="*/ 2298 h 3178"/>
                <a:gd name="T50" fmla="*/ 1556 w 3232"/>
                <a:gd name="T51" fmla="*/ 2298 h 3178"/>
                <a:gd name="T52" fmla="*/ 3085 w 3232"/>
                <a:gd name="T53" fmla="*/ 467 h 3178"/>
                <a:gd name="T54" fmla="*/ 3231 w 3232"/>
                <a:gd name="T55" fmla="*/ 0 h 3178"/>
                <a:gd name="T56" fmla="*/ 2297 w 3232"/>
                <a:gd name="T57" fmla="*/ 0 h 3178"/>
                <a:gd name="T58" fmla="*/ 2297 w 3232"/>
                <a:gd name="T59" fmla="*/ 46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32" h="3178">
                  <a:moveTo>
                    <a:pt x="2297" y="46"/>
                  </a:moveTo>
                  <a:lnTo>
                    <a:pt x="2297" y="46"/>
                  </a:lnTo>
                  <a:cubicBezTo>
                    <a:pt x="2297" y="55"/>
                    <a:pt x="2306" y="64"/>
                    <a:pt x="2352" y="129"/>
                  </a:cubicBezTo>
                  <a:cubicBezTo>
                    <a:pt x="2389" y="183"/>
                    <a:pt x="2444" y="265"/>
                    <a:pt x="2444" y="375"/>
                  </a:cubicBezTo>
                  <a:cubicBezTo>
                    <a:pt x="2444" y="467"/>
                    <a:pt x="2426" y="568"/>
                    <a:pt x="2352" y="659"/>
                  </a:cubicBezTo>
                  <a:cubicBezTo>
                    <a:pt x="2288" y="732"/>
                    <a:pt x="2169" y="796"/>
                    <a:pt x="2032" y="796"/>
                  </a:cubicBezTo>
                  <a:cubicBezTo>
                    <a:pt x="1894" y="787"/>
                    <a:pt x="1775" y="732"/>
                    <a:pt x="1702" y="659"/>
                  </a:cubicBezTo>
                  <a:cubicBezTo>
                    <a:pt x="1639" y="568"/>
                    <a:pt x="1620" y="467"/>
                    <a:pt x="1620" y="375"/>
                  </a:cubicBezTo>
                  <a:cubicBezTo>
                    <a:pt x="1620" y="265"/>
                    <a:pt x="1675" y="174"/>
                    <a:pt x="1720" y="119"/>
                  </a:cubicBezTo>
                  <a:cubicBezTo>
                    <a:pt x="1766" y="55"/>
                    <a:pt x="1784" y="46"/>
                    <a:pt x="1784" y="28"/>
                  </a:cubicBezTo>
                  <a:cubicBezTo>
                    <a:pt x="1784" y="0"/>
                    <a:pt x="1784" y="0"/>
                    <a:pt x="1784" y="0"/>
                  </a:cubicBezTo>
                  <a:cubicBezTo>
                    <a:pt x="0" y="0"/>
                    <a:pt x="0" y="0"/>
                    <a:pt x="0" y="0"/>
                  </a:cubicBezTo>
                  <a:cubicBezTo>
                    <a:pt x="0" y="2298"/>
                    <a:pt x="0" y="2298"/>
                    <a:pt x="0" y="2298"/>
                  </a:cubicBezTo>
                  <a:cubicBezTo>
                    <a:pt x="328" y="2298"/>
                    <a:pt x="328" y="2298"/>
                    <a:pt x="328" y="2298"/>
                  </a:cubicBezTo>
                  <a:cubicBezTo>
                    <a:pt x="328" y="2582"/>
                    <a:pt x="328" y="2582"/>
                    <a:pt x="328" y="2582"/>
                  </a:cubicBezTo>
                  <a:lnTo>
                    <a:pt x="328" y="2591"/>
                  </a:lnTo>
                  <a:cubicBezTo>
                    <a:pt x="319" y="2673"/>
                    <a:pt x="265" y="2719"/>
                    <a:pt x="228" y="2765"/>
                  </a:cubicBezTo>
                  <a:cubicBezTo>
                    <a:pt x="192" y="2820"/>
                    <a:pt x="164" y="2857"/>
                    <a:pt x="164" y="2921"/>
                  </a:cubicBezTo>
                  <a:cubicBezTo>
                    <a:pt x="164" y="2994"/>
                    <a:pt x="173" y="3059"/>
                    <a:pt x="210" y="3095"/>
                  </a:cubicBezTo>
                  <a:cubicBezTo>
                    <a:pt x="246" y="3140"/>
                    <a:pt x="301" y="3177"/>
                    <a:pt x="411" y="3177"/>
                  </a:cubicBezTo>
                  <a:cubicBezTo>
                    <a:pt x="512" y="3177"/>
                    <a:pt x="567" y="3150"/>
                    <a:pt x="604" y="3104"/>
                  </a:cubicBezTo>
                  <a:cubicBezTo>
                    <a:pt x="641" y="3059"/>
                    <a:pt x="659" y="2985"/>
                    <a:pt x="659" y="2921"/>
                  </a:cubicBezTo>
                  <a:cubicBezTo>
                    <a:pt x="659" y="2866"/>
                    <a:pt x="632" y="2820"/>
                    <a:pt x="595" y="2774"/>
                  </a:cubicBezTo>
                  <a:cubicBezTo>
                    <a:pt x="567" y="2719"/>
                    <a:pt x="512" y="2673"/>
                    <a:pt x="512" y="2591"/>
                  </a:cubicBezTo>
                  <a:cubicBezTo>
                    <a:pt x="512" y="2298"/>
                    <a:pt x="512" y="2298"/>
                    <a:pt x="512" y="2298"/>
                  </a:cubicBezTo>
                  <a:cubicBezTo>
                    <a:pt x="1556" y="2298"/>
                    <a:pt x="1556" y="2298"/>
                    <a:pt x="1556" y="2298"/>
                  </a:cubicBezTo>
                  <a:cubicBezTo>
                    <a:pt x="2260" y="1831"/>
                    <a:pt x="2801" y="1218"/>
                    <a:pt x="3085" y="467"/>
                  </a:cubicBezTo>
                  <a:cubicBezTo>
                    <a:pt x="3149" y="274"/>
                    <a:pt x="3195" y="129"/>
                    <a:pt x="3231" y="0"/>
                  </a:cubicBezTo>
                  <a:cubicBezTo>
                    <a:pt x="2297" y="0"/>
                    <a:pt x="2297" y="0"/>
                    <a:pt x="2297" y="0"/>
                  </a:cubicBezTo>
                  <a:lnTo>
                    <a:pt x="2297" y="46"/>
                  </a:lnTo>
                </a:path>
              </a:pathLst>
            </a:custGeom>
            <a:solidFill>
              <a:schemeClr val="accent3"/>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5" name="Freeform 11"/>
            <p:cNvSpPr>
              <a:spLocks noChangeArrowheads="1"/>
            </p:cNvSpPr>
            <p:nvPr/>
          </p:nvSpPr>
          <p:spPr bwMode="auto">
            <a:xfrm>
              <a:off x="3679019" y="8949195"/>
              <a:ext cx="2281199" cy="1901369"/>
            </a:xfrm>
            <a:custGeom>
              <a:avLst/>
              <a:gdLst>
                <a:gd name="T0" fmla="*/ 1502 w 3801"/>
                <a:gd name="T1" fmla="*/ 586 h 3169"/>
                <a:gd name="T2" fmla="*/ 1502 w 3801"/>
                <a:gd name="T3" fmla="*/ 586 h 3169"/>
                <a:gd name="T4" fmla="*/ 1594 w 3801"/>
                <a:gd name="T5" fmla="*/ 413 h 3169"/>
                <a:gd name="T6" fmla="*/ 1648 w 3801"/>
                <a:gd name="T7" fmla="*/ 256 h 3169"/>
                <a:gd name="T8" fmla="*/ 1603 w 3801"/>
                <a:gd name="T9" fmla="*/ 82 h 3169"/>
                <a:gd name="T10" fmla="*/ 1401 w 3801"/>
                <a:gd name="T11" fmla="*/ 0 h 3169"/>
                <a:gd name="T12" fmla="*/ 1208 w 3801"/>
                <a:gd name="T13" fmla="*/ 82 h 3169"/>
                <a:gd name="T14" fmla="*/ 1154 w 3801"/>
                <a:gd name="T15" fmla="*/ 256 h 3169"/>
                <a:gd name="T16" fmla="*/ 1218 w 3801"/>
                <a:gd name="T17" fmla="*/ 413 h 3169"/>
                <a:gd name="T18" fmla="*/ 1318 w 3801"/>
                <a:gd name="T19" fmla="*/ 586 h 3169"/>
                <a:gd name="T20" fmla="*/ 1318 w 3801"/>
                <a:gd name="T21" fmla="*/ 595 h 3169"/>
                <a:gd name="T22" fmla="*/ 1318 w 3801"/>
                <a:gd name="T23" fmla="*/ 907 h 3169"/>
                <a:gd name="T24" fmla="*/ 0 w 3801"/>
                <a:gd name="T25" fmla="*/ 907 h 3169"/>
                <a:gd name="T26" fmla="*/ 73 w 3801"/>
                <a:gd name="T27" fmla="*/ 943 h 3169"/>
                <a:gd name="T28" fmla="*/ 73 w 3801"/>
                <a:gd name="T29" fmla="*/ 1795 h 3169"/>
                <a:gd name="T30" fmla="*/ 504 w 3801"/>
                <a:gd name="T31" fmla="*/ 2912 h 3169"/>
                <a:gd name="T32" fmla="*/ 2601 w 3801"/>
                <a:gd name="T33" fmla="*/ 2912 h 3169"/>
                <a:gd name="T34" fmla="*/ 3031 w 3801"/>
                <a:gd name="T35" fmla="*/ 1795 h 3169"/>
                <a:gd name="T36" fmla="*/ 3031 w 3801"/>
                <a:gd name="T37" fmla="*/ 1703 h 3169"/>
                <a:gd name="T38" fmla="*/ 3754 w 3801"/>
                <a:gd name="T39" fmla="*/ 1730 h 3169"/>
                <a:gd name="T40" fmla="*/ 3800 w 3801"/>
                <a:gd name="T41" fmla="*/ 1730 h 3169"/>
                <a:gd name="T42" fmla="*/ 3800 w 3801"/>
                <a:gd name="T43" fmla="*/ 907 h 3169"/>
                <a:gd name="T44" fmla="*/ 1502 w 3801"/>
                <a:gd name="T45" fmla="*/ 907 h 3169"/>
                <a:gd name="T46" fmla="*/ 1502 w 3801"/>
                <a:gd name="T47" fmla="*/ 586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01" h="3169">
                  <a:moveTo>
                    <a:pt x="1502" y="586"/>
                  </a:moveTo>
                  <a:lnTo>
                    <a:pt x="1502" y="586"/>
                  </a:lnTo>
                  <a:cubicBezTo>
                    <a:pt x="1502" y="504"/>
                    <a:pt x="1557" y="458"/>
                    <a:pt x="1594" y="413"/>
                  </a:cubicBezTo>
                  <a:cubicBezTo>
                    <a:pt x="1630" y="357"/>
                    <a:pt x="1648" y="321"/>
                    <a:pt x="1648" y="256"/>
                  </a:cubicBezTo>
                  <a:cubicBezTo>
                    <a:pt x="1648" y="192"/>
                    <a:pt x="1639" y="119"/>
                    <a:pt x="1603" y="82"/>
                  </a:cubicBezTo>
                  <a:cubicBezTo>
                    <a:pt x="1566" y="36"/>
                    <a:pt x="1511" y="0"/>
                    <a:pt x="1401" y="0"/>
                  </a:cubicBezTo>
                  <a:cubicBezTo>
                    <a:pt x="1300" y="9"/>
                    <a:pt x="1236" y="36"/>
                    <a:pt x="1208" y="82"/>
                  </a:cubicBezTo>
                  <a:cubicBezTo>
                    <a:pt x="1172" y="128"/>
                    <a:pt x="1154" y="192"/>
                    <a:pt x="1154" y="256"/>
                  </a:cubicBezTo>
                  <a:cubicBezTo>
                    <a:pt x="1154" y="321"/>
                    <a:pt x="1181" y="357"/>
                    <a:pt x="1218" y="413"/>
                  </a:cubicBezTo>
                  <a:cubicBezTo>
                    <a:pt x="1254" y="458"/>
                    <a:pt x="1309" y="504"/>
                    <a:pt x="1318" y="586"/>
                  </a:cubicBezTo>
                  <a:cubicBezTo>
                    <a:pt x="1318" y="595"/>
                    <a:pt x="1318" y="595"/>
                    <a:pt x="1318" y="595"/>
                  </a:cubicBezTo>
                  <a:cubicBezTo>
                    <a:pt x="1318" y="907"/>
                    <a:pt x="1318" y="907"/>
                    <a:pt x="1318" y="907"/>
                  </a:cubicBezTo>
                  <a:cubicBezTo>
                    <a:pt x="0" y="907"/>
                    <a:pt x="0" y="907"/>
                    <a:pt x="0" y="907"/>
                  </a:cubicBezTo>
                  <a:cubicBezTo>
                    <a:pt x="28" y="916"/>
                    <a:pt x="46" y="934"/>
                    <a:pt x="73" y="943"/>
                  </a:cubicBezTo>
                  <a:cubicBezTo>
                    <a:pt x="73" y="1795"/>
                    <a:pt x="73" y="1795"/>
                    <a:pt x="73" y="1795"/>
                  </a:cubicBezTo>
                  <a:cubicBezTo>
                    <a:pt x="64" y="2207"/>
                    <a:pt x="229" y="2619"/>
                    <a:pt x="504" y="2912"/>
                  </a:cubicBezTo>
                  <a:cubicBezTo>
                    <a:pt x="1337" y="3140"/>
                    <a:pt x="1849" y="3168"/>
                    <a:pt x="2601" y="2912"/>
                  </a:cubicBezTo>
                  <a:cubicBezTo>
                    <a:pt x="2875" y="2619"/>
                    <a:pt x="3031" y="2207"/>
                    <a:pt x="3031" y="1795"/>
                  </a:cubicBezTo>
                  <a:cubicBezTo>
                    <a:pt x="3031" y="1703"/>
                    <a:pt x="3031" y="1703"/>
                    <a:pt x="3031" y="1703"/>
                  </a:cubicBezTo>
                  <a:cubicBezTo>
                    <a:pt x="3259" y="1721"/>
                    <a:pt x="3507" y="1730"/>
                    <a:pt x="3754" y="1730"/>
                  </a:cubicBezTo>
                  <a:cubicBezTo>
                    <a:pt x="3763" y="1730"/>
                    <a:pt x="3782" y="1730"/>
                    <a:pt x="3800" y="1730"/>
                  </a:cubicBezTo>
                  <a:cubicBezTo>
                    <a:pt x="3800" y="907"/>
                    <a:pt x="3800" y="907"/>
                    <a:pt x="3800" y="907"/>
                  </a:cubicBezTo>
                  <a:cubicBezTo>
                    <a:pt x="1502" y="907"/>
                    <a:pt x="1502" y="907"/>
                    <a:pt x="1502" y="907"/>
                  </a:cubicBezTo>
                  <a:lnTo>
                    <a:pt x="1502" y="586"/>
                  </a:lnTo>
                </a:path>
              </a:pathLst>
            </a:custGeom>
            <a:solidFill>
              <a:schemeClr val="accent5"/>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8" name="Freeform 12"/>
            <p:cNvSpPr>
              <a:spLocks noChangeArrowheads="1"/>
            </p:cNvSpPr>
            <p:nvPr/>
          </p:nvSpPr>
          <p:spPr bwMode="auto">
            <a:xfrm>
              <a:off x="6103065" y="8949195"/>
              <a:ext cx="2077753" cy="1830620"/>
            </a:xfrm>
            <a:custGeom>
              <a:avLst/>
              <a:gdLst>
                <a:gd name="T0" fmla="*/ 2985 w 3462"/>
                <a:gd name="T1" fmla="*/ 952 h 3050"/>
                <a:gd name="T2" fmla="*/ 2985 w 3462"/>
                <a:gd name="T3" fmla="*/ 952 h 3050"/>
                <a:gd name="T4" fmla="*/ 3040 w 3462"/>
                <a:gd name="T5" fmla="*/ 1034 h 3050"/>
                <a:gd name="T6" fmla="*/ 3131 w 3462"/>
                <a:gd name="T7" fmla="*/ 1282 h 3050"/>
                <a:gd name="T8" fmla="*/ 3040 w 3462"/>
                <a:gd name="T9" fmla="*/ 1565 h 3050"/>
                <a:gd name="T10" fmla="*/ 2719 w 3462"/>
                <a:gd name="T11" fmla="*/ 1703 h 3050"/>
                <a:gd name="T12" fmla="*/ 2390 w 3462"/>
                <a:gd name="T13" fmla="*/ 1565 h 3050"/>
                <a:gd name="T14" fmla="*/ 2308 w 3462"/>
                <a:gd name="T15" fmla="*/ 1282 h 3050"/>
                <a:gd name="T16" fmla="*/ 2408 w 3462"/>
                <a:gd name="T17" fmla="*/ 1034 h 3050"/>
                <a:gd name="T18" fmla="*/ 2472 w 3462"/>
                <a:gd name="T19" fmla="*/ 934 h 3050"/>
                <a:gd name="T20" fmla="*/ 2472 w 3462"/>
                <a:gd name="T21" fmla="*/ 907 h 3050"/>
                <a:gd name="T22" fmla="*/ 686 w 3462"/>
                <a:gd name="T23" fmla="*/ 907 h 3050"/>
                <a:gd name="T24" fmla="*/ 686 w 3462"/>
                <a:gd name="T25" fmla="*/ 586 h 3050"/>
                <a:gd name="T26" fmla="*/ 769 w 3462"/>
                <a:gd name="T27" fmla="*/ 413 h 3050"/>
                <a:gd name="T28" fmla="*/ 833 w 3462"/>
                <a:gd name="T29" fmla="*/ 256 h 3050"/>
                <a:gd name="T30" fmla="*/ 778 w 3462"/>
                <a:gd name="T31" fmla="*/ 82 h 3050"/>
                <a:gd name="T32" fmla="*/ 577 w 3462"/>
                <a:gd name="T33" fmla="*/ 0 h 3050"/>
                <a:gd name="T34" fmla="*/ 385 w 3462"/>
                <a:gd name="T35" fmla="*/ 82 h 3050"/>
                <a:gd name="T36" fmla="*/ 330 w 3462"/>
                <a:gd name="T37" fmla="*/ 256 h 3050"/>
                <a:gd name="T38" fmla="*/ 394 w 3462"/>
                <a:gd name="T39" fmla="*/ 413 h 3050"/>
                <a:gd name="T40" fmla="*/ 495 w 3462"/>
                <a:gd name="T41" fmla="*/ 586 h 3050"/>
                <a:gd name="T42" fmla="*/ 495 w 3462"/>
                <a:gd name="T43" fmla="*/ 595 h 3050"/>
                <a:gd name="T44" fmla="*/ 495 w 3462"/>
                <a:gd name="T45" fmla="*/ 907 h 3050"/>
                <a:gd name="T46" fmla="*/ 0 w 3462"/>
                <a:gd name="T47" fmla="*/ 907 h 3050"/>
                <a:gd name="T48" fmla="*/ 0 w 3462"/>
                <a:gd name="T49" fmla="*/ 1721 h 3050"/>
                <a:gd name="T50" fmla="*/ 449 w 3462"/>
                <a:gd name="T51" fmla="*/ 1703 h 3050"/>
                <a:gd name="T52" fmla="*/ 449 w 3462"/>
                <a:gd name="T53" fmla="*/ 1795 h 3050"/>
                <a:gd name="T54" fmla="*/ 879 w 3462"/>
                <a:gd name="T55" fmla="*/ 2912 h 3050"/>
                <a:gd name="T56" fmla="*/ 2985 w 3462"/>
                <a:gd name="T57" fmla="*/ 2912 h 3050"/>
                <a:gd name="T58" fmla="*/ 3407 w 3462"/>
                <a:gd name="T59" fmla="*/ 1795 h 3050"/>
                <a:gd name="T60" fmla="*/ 3407 w 3462"/>
                <a:gd name="T61" fmla="*/ 934 h 3050"/>
                <a:gd name="T62" fmla="*/ 3461 w 3462"/>
                <a:gd name="T63" fmla="*/ 907 h 3050"/>
                <a:gd name="T64" fmla="*/ 2985 w 3462"/>
                <a:gd name="T65" fmla="*/ 907 h 3050"/>
                <a:gd name="T66" fmla="*/ 2985 w 3462"/>
                <a:gd name="T67" fmla="*/ 952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2" h="3050">
                  <a:moveTo>
                    <a:pt x="2985" y="952"/>
                  </a:moveTo>
                  <a:lnTo>
                    <a:pt x="2985" y="952"/>
                  </a:lnTo>
                  <a:cubicBezTo>
                    <a:pt x="2985" y="971"/>
                    <a:pt x="2994" y="971"/>
                    <a:pt x="3040" y="1034"/>
                  </a:cubicBezTo>
                  <a:cubicBezTo>
                    <a:pt x="3076" y="1089"/>
                    <a:pt x="3131" y="1172"/>
                    <a:pt x="3131" y="1282"/>
                  </a:cubicBezTo>
                  <a:cubicBezTo>
                    <a:pt x="3131" y="1374"/>
                    <a:pt x="3113" y="1474"/>
                    <a:pt x="3040" y="1565"/>
                  </a:cubicBezTo>
                  <a:cubicBezTo>
                    <a:pt x="2976" y="1648"/>
                    <a:pt x="2857" y="1703"/>
                    <a:pt x="2719" y="1703"/>
                  </a:cubicBezTo>
                  <a:cubicBezTo>
                    <a:pt x="2582" y="1703"/>
                    <a:pt x="2463" y="1639"/>
                    <a:pt x="2390" y="1565"/>
                  </a:cubicBezTo>
                  <a:cubicBezTo>
                    <a:pt x="2326" y="1483"/>
                    <a:pt x="2308" y="1374"/>
                    <a:pt x="2308" y="1282"/>
                  </a:cubicBezTo>
                  <a:cubicBezTo>
                    <a:pt x="2308" y="1172"/>
                    <a:pt x="2362" y="1089"/>
                    <a:pt x="2408" y="1034"/>
                  </a:cubicBezTo>
                  <a:cubicBezTo>
                    <a:pt x="2454" y="971"/>
                    <a:pt x="2472" y="952"/>
                    <a:pt x="2472" y="934"/>
                  </a:cubicBezTo>
                  <a:cubicBezTo>
                    <a:pt x="2472" y="907"/>
                    <a:pt x="2472" y="907"/>
                    <a:pt x="2472" y="907"/>
                  </a:cubicBezTo>
                  <a:cubicBezTo>
                    <a:pt x="686" y="907"/>
                    <a:pt x="686" y="907"/>
                    <a:pt x="686" y="907"/>
                  </a:cubicBezTo>
                  <a:cubicBezTo>
                    <a:pt x="686" y="586"/>
                    <a:pt x="686" y="586"/>
                    <a:pt x="686" y="586"/>
                  </a:cubicBezTo>
                  <a:cubicBezTo>
                    <a:pt x="686" y="504"/>
                    <a:pt x="732" y="458"/>
                    <a:pt x="769" y="413"/>
                  </a:cubicBezTo>
                  <a:cubicBezTo>
                    <a:pt x="806" y="357"/>
                    <a:pt x="833" y="321"/>
                    <a:pt x="833" y="256"/>
                  </a:cubicBezTo>
                  <a:cubicBezTo>
                    <a:pt x="833" y="192"/>
                    <a:pt x="815" y="119"/>
                    <a:pt x="778" y="82"/>
                  </a:cubicBezTo>
                  <a:cubicBezTo>
                    <a:pt x="741" y="36"/>
                    <a:pt x="686" y="0"/>
                    <a:pt x="577" y="0"/>
                  </a:cubicBezTo>
                  <a:cubicBezTo>
                    <a:pt x="477" y="9"/>
                    <a:pt x="421" y="36"/>
                    <a:pt x="385" y="82"/>
                  </a:cubicBezTo>
                  <a:cubicBezTo>
                    <a:pt x="348" y="128"/>
                    <a:pt x="330" y="192"/>
                    <a:pt x="330" y="256"/>
                  </a:cubicBezTo>
                  <a:cubicBezTo>
                    <a:pt x="330" y="321"/>
                    <a:pt x="357" y="357"/>
                    <a:pt x="394" y="413"/>
                  </a:cubicBezTo>
                  <a:cubicBezTo>
                    <a:pt x="440" y="458"/>
                    <a:pt x="486" y="504"/>
                    <a:pt x="495" y="586"/>
                  </a:cubicBezTo>
                  <a:cubicBezTo>
                    <a:pt x="495" y="595"/>
                    <a:pt x="495" y="595"/>
                    <a:pt x="495" y="595"/>
                  </a:cubicBezTo>
                  <a:cubicBezTo>
                    <a:pt x="495" y="907"/>
                    <a:pt x="495" y="907"/>
                    <a:pt x="495" y="907"/>
                  </a:cubicBezTo>
                  <a:cubicBezTo>
                    <a:pt x="0" y="907"/>
                    <a:pt x="0" y="907"/>
                    <a:pt x="0" y="907"/>
                  </a:cubicBezTo>
                  <a:cubicBezTo>
                    <a:pt x="0" y="1721"/>
                    <a:pt x="0" y="1721"/>
                    <a:pt x="0" y="1721"/>
                  </a:cubicBezTo>
                  <a:cubicBezTo>
                    <a:pt x="155" y="1721"/>
                    <a:pt x="302" y="1721"/>
                    <a:pt x="449" y="1703"/>
                  </a:cubicBezTo>
                  <a:cubicBezTo>
                    <a:pt x="449" y="1795"/>
                    <a:pt x="449" y="1795"/>
                    <a:pt x="449" y="1795"/>
                  </a:cubicBezTo>
                  <a:cubicBezTo>
                    <a:pt x="449" y="2207"/>
                    <a:pt x="604" y="2619"/>
                    <a:pt x="879" y="2912"/>
                  </a:cubicBezTo>
                  <a:cubicBezTo>
                    <a:pt x="1712" y="3049"/>
                    <a:pt x="2207" y="3049"/>
                    <a:pt x="2985" y="2912"/>
                  </a:cubicBezTo>
                  <a:cubicBezTo>
                    <a:pt x="3260" y="2619"/>
                    <a:pt x="3416" y="2207"/>
                    <a:pt x="3407" y="1795"/>
                  </a:cubicBezTo>
                  <a:cubicBezTo>
                    <a:pt x="3407" y="934"/>
                    <a:pt x="3407" y="934"/>
                    <a:pt x="3407" y="934"/>
                  </a:cubicBezTo>
                  <a:cubicBezTo>
                    <a:pt x="3425" y="925"/>
                    <a:pt x="3443" y="916"/>
                    <a:pt x="3461" y="907"/>
                  </a:cubicBezTo>
                  <a:cubicBezTo>
                    <a:pt x="2985" y="907"/>
                    <a:pt x="2985" y="907"/>
                    <a:pt x="2985" y="907"/>
                  </a:cubicBezTo>
                  <a:lnTo>
                    <a:pt x="2985" y="952"/>
                  </a:lnTo>
                </a:path>
              </a:pathLst>
            </a:custGeom>
            <a:solidFill>
              <a:schemeClr val="accent5"/>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9" name="Freeform 13"/>
            <p:cNvSpPr>
              <a:spLocks noChangeArrowheads="1"/>
            </p:cNvSpPr>
            <p:nvPr/>
          </p:nvSpPr>
          <p:spPr bwMode="auto">
            <a:xfrm>
              <a:off x="4813126" y="2051206"/>
              <a:ext cx="2856911" cy="2467358"/>
            </a:xfrm>
            <a:custGeom>
              <a:avLst/>
              <a:gdLst>
                <a:gd name="T0" fmla="*/ 3717 w 4762"/>
                <a:gd name="T1" fmla="*/ 100 h 4111"/>
                <a:gd name="T2" fmla="*/ 3717 w 4762"/>
                <a:gd name="T3" fmla="*/ 100 h 4111"/>
                <a:gd name="T4" fmla="*/ 3379 w 4762"/>
                <a:gd name="T5" fmla="*/ 45 h 4111"/>
                <a:gd name="T6" fmla="*/ 1438 w 4762"/>
                <a:gd name="T7" fmla="*/ 887 h 4111"/>
                <a:gd name="T8" fmla="*/ 1438 w 4762"/>
                <a:gd name="T9" fmla="*/ 887 h 4111"/>
                <a:gd name="T10" fmla="*/ 28 w 4762"/>
                <a:gd name="T11" fmla="*/ 2370 h 4111"/>
                <a:gd name="T12" fmla="*/ 9 w 4762"/>
                <a:gd name="T13" fmla="*/ 2398 h 4111"/>
                <a:gd name="T14" fmla="*/ 9 w 4762"/>
                <a:gd name="T15" fmla="*/ 2398 h 4111"/>
                <a:gd name="T16" fmla="*/ 28 w 4762"/>
                <a:gd name="T17" fmla="*/ 2389 h 4111"/>
                <a:gd name="T18" fmla="*/ 266 w 4762"/>
                <a:gd name="T19" fmla="*/ 3771 h 4111"/>
                <a:gd name="T20" fmla="*/ 375 w 4762"/>
                <a:gd name="T21" fmla="*/ 4019 h 4111"/>
                <a:gd name="T22" fmla="*/ 660 w 4762"/>
                <a:gd name="T23" fmla="*/ 4101 h 4111"/>
                <a:gd name="T24" fmla="*/ 879 w 4762"/>
                <a:gd name="T25" fmla="*/ 2297 h 4111"/>
                <a:gd name="T26" fmla="*/ 961 w 4762"/>
                <a:gd name="T27" fmla="*/ 2215 h 4111"/>
                <a:gd name="T28" fmla="*/ 1053 w 4762"/>
                <a:gd name="T29" fmla="*/ 2151 h 4111"/>
                <a:gd name="T30" fmla="*/ 2134 w 4762"/>
                <a:gd name="T31" fmla="*/ 1904 h 4111"/>
                <a:gd name="T32" fmla="*/ 2629 w 4762"/>
                <a:gd name="T33" fmla="*/ 2114 h 4111"/>
                <a:gd name="T34" fmla="*/ 2180 w 4762"/>
                <a:gd name="T35" fmla="*/ 2572 h 4111"/>
                <a:gd name="T36" fmla="*/ 2015 w 4762"/>
                <a:gd name="T37" fmla="*/ 2929 h 4111"/>
                <a:gd name="T38" fmla="*/ 2134 w 4762"/>
                <a:gd name="T39" fmla="*/ 3259 h 4111"/>
                <a:gd name="T40" fmla="*/ 2811 w 4762"/>
                <a:gd name="T41" fmla="*/ 3185 h 4111"/>
                <a:gd name="T42" fmla="*/ 4166 w 4762"/>
                <a:gd name="T43" fmla="*/ 2178 h 4111"/>
                <a:gd name="T44" fmla="*/ 4423 w 4762"/>
                <a:gd name="T45" fmla="*/ 1977 h 4111"/>
                <a:gd name="T46" fmla="*/ 4706 w 4762"/>
                <a:gd name="T47" fmla="*/ 1281 h 4111"/>
                <a:gd name="T48" fmla="*/ 4624 w 4762"/>
                <a:gd name="T49" fmla="*/ 915 h 4111"/>
                <a:gd name="T50" fmla="*/ 3717 w 4762"/>
                <a:gd name="T51" fmla="*/ 100 h 4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62" h="4111">
                  <a:moveTo>
                    <a:pt x="3717" y="100"/>
                  </a:moveTo>
                  <a:lnTo>
                    <a:pt x="3717" y="100"/>
                  </a:lnTo>
                  <a:cubicBezTo>
                    <a:pt x="3626" y="18"/>
                    <a:pt x="3489" y="0"/>
                    <a:pt x="3379" y="45"/>
                  </a:cubicBezTo>
                  <a:cubicBezTo>
                    <a:pt x="1438" y="887"/>
                    <a:pt x="1438" y="887"/>
                    <a:pt x="1438" y="887"/>
                  </a:cubicBezTo>
                  <a:lnTo>
                    <a:pt x="1438" y="887"/>
                  </a:lnTo>
                  <a:cubicBezTo>
                    <a:pt x="1209" y="988"/>
                    <a:pt x="0" y="2142"/>
                    <a:pt x="28" y="2370"/>
                  </a:cubicBezTo>
                  <a:cubicBezTo>
                    <a:pt x="28" y="2380"/>
                    <a:pt x="9" y="2389"/>
                    <a:pt x="9" y="2398"/>
                  </a:cubicBezTo>
                  <a:lnTo>
                    <a:pt x="9" y="2398"/>
                  </a:lnTo>
                  <a:lnTo>
                    <a:pt x="28" y="2389"/>
                  </a:lnTo>
                  <a:cubicBezTo>
                    <a:pt x="266" y="3771"/>
                    <a:pt x="266" y="3771"/>
                    <a:pt x="266" y="3771"/>
                  </a:cubicBezTo>
                  <a:cubicBezTo>
                    <a:pt x="266" y="3863"/>
                    <a:pt x="311" y="3955"/>
                    <a:pt x="375" y="4019"/>
                  </a:cubicBezTo>
                  <a:cubicBezTo>
                    <a:pt x="449" y="4083"/>
                    <a:pt x="559" y="4110"/>
                    <a:pt x="660" y="4101"/>
                  </a:cubicBezTo>
                  <a:cubicBezTo>
                    <a:pt x="348" y="3525"/>
                    <a:pt x="412" y="2801"/>
                    <a:pt x="879" y="2297"/>
                  </a:cubicBezTo>
                  <a:cubicBezTo>
                    <a:pt x="916" y="2260"/>
                    <a:pt x="943" y="2233"/>
                    <a:pt x="961" y="2215"/>
                  </a:cubicBezTo>
                  <a:cubicBezTo>
                    <a:pt x="989" y="2187"/>
                    <a:pt x="1026" y="2160"/>
                    <a:pt x="1053" y="2151"/>
                  </a:cubicBezTo>
                  <a:cubicBezTo>
                    <a:pt x="1438" y="2060"/>
                    <a:pt x="1849" y="1968"/>
                    <a:pt x="2134" y="1904"/>
                  </a:cubicBezTo>
                  <a:cubicBezTo>
                    <a:pt x="2143" y="1904"/>
                    <a:pt x="2509" y="1913"/>
                    <a:pt x="2629" y="2114"/>
                  </a:cubicBezTo>
                  <a:cubicBezTo>
                    <a:pt x="2180" y="2572"/>
                    <a:pt x="2180" y="2572"/>
                    <a:pt x="2180" y="2572"/>
                  </a:cubicBezTo>
                  <a:cubicBezTo>
                    <a:pt x="2088" y="2673"/>
                    <a:pt x="2024" y="2801"/>
                    <a:pt x="2015" y="2929"/>
                  </a:cubicBezTo>
                  <a:cubicBezTo>
                    <a:pt x="2006" y="3058"/>
                    <a:pt x="2051" y="3176"/>
                    <a:pt x="2134" y="3259"/>
                  </a:cubicBezTo>
                  <a:cubicBezTo>
                    <a:pt x="2307" y="3415"/>
                    <a:pt x="2619" y="3378"/>
                    <a:pt x="2811" y="3185"/>
                  </a:cubicBezTo>
                  <a:cubicBezTo>
                    <a:pt x="3314" y="2645"/>
                    <a:pt x="3553" y="2260"/>
                    <a:pt x="4166" y="2178"/>
                  </a:cubicBezTo>
                  <a:cubicBezTo>
                    <a:pt x="4285" y="2160"/>
                    <a:pt x="4377" y="2087"/>
                    <a:pt x="4423" y="1977"/>
                  </a:cubicBezTo>
                  <a:cubicBezTo>
                    <a:pt x="4706" y="1281"/>
                    <a:pt x="4706" y="1281"/>
                    <a:pt x="4706" y="1281"/>
                  </a:cubicBezTo>
                  <a:cubicBezTo>
                    <a:pt x="4761" y="1153"/>
                    <a:pt x="4725" y="1007"/>
                    <a:pt x="4624" y="915"/>
                  </a:cubicBezTo>
                  <a:lnTo>
                    <a:pt x="3717" y="100"/>
                  </a:lnTo>
                </a:path>
              </a:pathLst>
            </a:custGeom>
            <a:solidFill>
              <a:schemeClr val="accent5"/>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20" name="Freeform 14"/>
            <p:cNvSpPr>
              <a:spLocks noChangeArrowheads="1"/>
            </p:cNvSpPr>
            <p:nvPr/>
          </p:nvSpPr>
          <p:spPr bwMode="auto">
            <a:xfrm>
              <a:off x="4947313" y="3276042"/>
              <a:ext cx="1973866" cy="2011912"/>
            </a:xfrm>
            <a:custGeom>
              <a:avLst/>
              <a:gdLst>
                <a:gd name="T0" fmla="*/ 2848 w 3288"/>
                <a:gd name="T1" fmla="*/ 2289 h 3352"/>
                <a:gd name="T2" fmla="*/ 2848 w 3288"/>
                <a:gd name="T3" fmla="*/ 2289 h 3352"/>
                <a:gd name="T4" fmla="*/ 3205 w 3288"/>
                <a:gd name="T5" fmla="*/ 1035 h 3352"/>
                <a:gd name="T6" fmla="*/ 3003 w 3288"/>
                <a:gd name="T7" fmla="*/ 907 h 3352"/>
                <a:gd name="T8" fmla="*/ 2912 w 3288"/>
                <a:gd name="T9" fmla="*/ 952 h 3352"/>
                <a:gd name="T10" fmla="*/ 2664 w 3288"/>
                <a:gd name="T11" fmla="*/ 1227 h 3352"/>
                <a:gd name="T12" fmla="*/ 1831 w 3288"/>
                <a:gd name="T13" fmla="*/ 1318 h 3352"/>
                <a:gd name="T14" fmla="*/ 1822 w 3288"/>
                <a:gd name="T15" fmla="*/ 1309 h 3352"/>
                <a:gd name="T16" fmla="*/ 1657 w 3288"/>
                <a:gd name="T17" fmla="*/ 879 h 3352"/>
                <a:gd name="T18" fmla="*/ 1859 w 3288"/>
                <a:gd name="T19" fmla="*/ 440 h 3352"/>
                <a:gd name="T20" fmla="*/ 1868 w 3288"/>
                <a:gd name="T21" fmla="*/ 440 h 3352"/>
                <a:gd name="T22" fmla="*/ 1877 w 3288"/>
                <a:gd name="T23" fmla="*/ 421 h 3352"/>
                <a:gd name="T24" fmla="*/ 2014 w 3288"/>
                <a:gd name="T25" fmla="*/ 284 h 3352"/>
                <a:gd name="T26" fmla="*/ 2014 w 3288"/>
                <a:gd name="T27" fmla="*/ 46 h 3352"/>
                <a:gd name="T28" fmla="*/ 1887 w 3288"/>
                <a:gd name="T29" fmla="*/ 0 h 3352"/>
                <a:gd name="T30" fmla="*/ 1859 w 3288"/>
                <a:gd name="T31" fmla="*/ 0 h 3352"/>
                <a:gd name="T32" fmla="*/ 898 w 3288"/>
                <a:gd name="T33" fmla="*/ 219 h 3352"/>
                <a:gd name="T34" fmla="*/ 852 w 3288"/>
                <a:gd name="T35" fmla="*/ 238 h 3352"/>
                <a:gd name="T36" fmla="*/ 815 w 3288"/>
                <a:gd name="T37" fmla="*/ 266 h 3352"/>
                <a:gd name="T38" fmla="*/ 742 w 3288"/>
                <a:gd name="T39" fmla="*/ 339 h 3352"/>
                <a:gd name="T40" fmla="*/ 385 w 3288"/>
                <a:gd name="T41" fmla="*/ 1090 h 3352"/>
                <a:gd name="T42" fmla="*/ 705 w 3288"/>
                <a:gd name="T43" fmla="*/ 2243 h 3352"/>
                <a:gd name="T44" fmla="*/ 467 w 3288"/>
                <a:gd name="T45" fmla="*/ 2463 h 3352"/>
                <a:gd name="T46" fmla="*/ 467 w 3288"/>
                <a:gd name="T47" fmla="*/ 2463 h 3352"/>
                <a:gd name="T48" fmla="*/ 265 w 3288"/>
                <a:gd name="T49" fmla="*/ 2509 h 3352"/>
                <a:gd name="T50" fmla="*/ 110 w 3288"/>
                <a:gd name="T51" fmla="*/ 2564 h 3352"/>
                <a:gd name="T52" fmla="*/ 9 w 3288"/>
                <a:gd name="T53" fmla="*/ 2719 h 3352"/>
                <a:gd name="T54" fmla="*/ 91 w 3288"/>
                <a:gd name="T55" fmla="*/ 2921 h 3352"/>
                <a:gd name="T56" fmla="*/ 275 w 3288"/>
                <a:gd name="T57" fmla="*/ 3013 h 3352"/>
                <a:gd name="T58" fmla="*/ 440 w 3288"/>
                <a:gd name="T59" fmla="*/ 2930 h 3352"/>
                <a:gd name="T60" fmla="*/ 513 w 3288"/>
                <a:gd name="T61" fmla="*/ 2783 h 3352"/>
                <a:gd name="T62" fmla="*/ 586 w 3288"/>
                <a:gd name="T63" fmla="*/ 2609 h 3352"/>
                <a:gd name="T64" fmla="*/ 843 w 3288"/>
                <a:gd name="T65" fmla="*/ 2381 h 3352"/>
                <a:gd name="T66" fmla="*/ 2344 w 3288"/>
                <a:gd name="T67" fmla="*/ 2636 h 3352"/>
                <a:gd name="T68" fmla="*/ 2472 w 3288"/>
                <a:gd name="T69" fmla="*/ 2839 h 3352"/>
                <a:gd name="T70" fmla="*/ 2472 w 3288"/>
                <a:gd name="T71" fmla="*/ 2839 h 3352"/>
                <a:gd name="T72" fmla="*/ 2481 w 3288"/>
                <a:gd name="T73" fmla="*/ 3049 h 3352"/>
                <a:gd name="T74" fmla="*/ 2509 w 3288"/>
                <a:gd name="T75" fmla="*/ 3214 h 3352"/>
                <a:gd name="T76" fmla="*/ 2646 w 3288"/>
                <a:gd name="T77" fmla="*/ 3333 h 3352"/>
                <a:gd name="T78" fmla="*/ 2857 w 3288"/>
                <a:gd name="T79" fmla="*/ 3296 h 3352"/>
                <a:gd name="T80" fmla="*/ 2985 w 3288"/>
                <a:gd name="T81" fmla="*/ 3131 h 3352"/>
                <a:gd name="T82" fmla="*/ 2930 w 3288"/>
                <a:gd name="T83" fmla="*/ 2949 h 3352"/>
                <a:gd name="T84" fmla="*/ 2802 w 3288"/>
                <a:gd name="T85" fmla="*/ 2857 h 3352"/>
                <a:gd name="T86" fmla="*/ 2637 w 3288"/>
                <a:gd name="T87" fmla="*/ 2747 h 3352"/>
                <a:gd name="T88" fmla="*/ 2518 w 3288"/>
                <a:gd name="T89" fmla="*/ 2555 h 3352"/>
                <a:gd name="T90" fmla="*/ 2848 w 3288"/>
                <a:gd name="T91" fmla="*/ 2289 h 3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88" h="3352">
                  <a:moveTo>
                    <a:pt x="2848" y="2289"/>
                  </a:moveTo>
                  <a:lnTo>
                    <a:pt x="2848" y="2289"/>
                  </a:lnTo>
                  <a:cubicBezTo>
                    <a:pt x="3168" y="1941"/>
                    <a:pt x="3287" y="1465"/>
                    <a:pt x="3205" y="1035"/>
                  </a:cubicBezTo>
                  <a:cubicBezTo>
                    <a:pt x="3186" y="943"/>
                    <a:pt x="3095" y="888"/>
                    <a:pt x="3003" y="907"/>
                  </a:cubicBezTo>
                  <a:cubicBezTo>
                    <a:pt x="2967" y="916"/>
                    <a:pt x="2939" y="934"/>
                    <a:pt x="2912" y="952"/>
                  </a:cubicBezTo>
                  <a:cubicBezTo>
                    <a:pt x="2839" y="1044"/>
                    <a:pt x="2756" y="1126"/>
                    <a:pt x="2664" y="1227"/>
                  </a:cubicBezTo>
                  <a:cubicBezTo>
                    <a:pt x="2436" y="1475"/>
                    <a:pt x="2078" y="1538"/>
                    <a:pt x="1831" y="1318"/>
                  </a:cubicBezTo>
                  <a:cubicBezTo>
                    <a:pt x="1822" y="1318"/>
                    <a:pt x="1822" y="1309"/>
                    <a:pt x="1822" y="1309"/>
                  </a:cubicBezTo>
                  <a:cubicBezTo>
                    <a:pt x="1703" y="1199"/>
                    <a:pt x="1648" y="1044"/>
                    <a:pt x="1657" y="879"/>
                  </a:cubicBezTo>
                  <a:cubicBezTo>
                    <a:pt x="1676" y="714"/>
                    <a:pt x="1740" y="568"/>
                    <a:pt x="1859" y="440"/>
                  </a:cubicBezTo>
                  <a:lnTo>
                    <a:pt x="1868" y="440"/>
                  </a:lnTo>
                  <a:cubicBezTo>
                    <a:pt x="1868" y="440"/>
                    <a:pt x="1868" y="431"/>
                    <a:pt x="1877" y="421"/>
                  </a:cubicBezTo>
                  <a:cubicBezTo>
                    <a:pt x="2014" y="284"/>
                    <a:pt x="2014" y="284"/>
                    <a:pt x="2014" y="284"/>
                  </a:cubicBezTo>
                  <a:cubicBezTo>
                    <a:pt x="2078" y="219"/>
                    <a:pt x="2078" y="110"/>
                    <a:pt x="2014" y="46"/>
                  </a:cubicBezTo>
                  <a:cubicBezTo>
                    <a:pt x="1978" y="19"/>
                    <a:pt x="1932" y="0"/>
                    <a:pt x="1887" y="0"/>
                  </a:cubicBezTo>
                  <a:cubicBezTo>
                    <a:pt x="1877" y="0"/>
                    <a:pt x="1868" y="0"/>
                    <a:pt x="1859" y="0"/>
                  </a:cubicBezTo>
                  <a:cubicBezTo>
                    <a:pt x="1593" y="64"/>
                    <a:pt x="1236" y="146"/>
                    <a:pt x="898" y="219"/>
                  </a:cubicBezTo>
                  <a:cubicBezTo>
                    <a:pt x="879" y="229"/>
                    <a:pt x="870" y="229"/>
                    <a:pt x="852" y="238"/>
                  </a:cubicBezTo>
                  <a:cubicBezTo>
                    <a:pt x="843" y="247"/>
                    <a:pt x="833" y="256"/>
                    <a:pt x="815" y="266"/>
                  </a:cubicBezTo>
                  <a:cubicBezTo>
                    <a:pt x="797" y="284"/>
                    <a:pt x="769" y="311"/>
                    <a:pt x="742" y="339"/>
                  </a:cubicBezTo>
                  <a:cubicBezTo>
                    <a:pt x="540" y="559"/>
                    <a:pt x="422" y="824"/>
                    <a:pt x="385" y="1090"/>
                  </a:cubicBezTo>
                  <a:cubicBezTo>
                    <a:pt x="321" y="1493"/>
                    <a:pt x="431" y="1923"/>
                    <a:pt x="705" y="2243"/>
                  </a:cubicBezTo>
                  <a:cubicBezTo>
                    <a:pt x="467" y="2463"/>
                    <a:pt x="467" y="2463"/>
                    <a:pt x="467" y="2463"/>
                  </a:cubicBezTo>
                  <a:lnTo>
                    <a:pt x="467" y="2463"/>
                  </a:lnTo>
                  <a:cubicBezTo>
                    <a:pt x="403" y="2509"/>
                    <a:pt x="330" y="2509"/>
                    <a:pt x="265" y="2509"/>
                  </a:cubicBezTo>
                  <a:cubicBezTo>
                    <a:pt x="201" y="2518"/>
                    <a:pt x="155" y="2518"/>
                    <a:pt x="110" y="2564"/>
                  </a:cubicBezTo>
                  <a:cubicBezTo>
                    <a:pt x="55" y="2609"/>
                    <a:pt x="19" y="2664"/>
                    <a:pt x="9" y="2719"/>
                  </a:cubicBezTo>
                  <a:cubicBezTo>
                    <a:pt x="0" y="2774"/>
                    <a:pt x="19" y="2839"/>
                    <a:pt x="91" y="2921"/>
                  </a:cubicBezTo>
                  <a:cubicBezTo>
                    <a:pt x="155" y="2994"/>
                    <a:pt x="220" y="3022"/>
                    <a:pt x="275" y="3013"/>
                  </a:cubicBezTo>
                  <a:cubicBezTo>
                    <a:pt x="330" y="3013"/>
                    <a:pt x="394" y="2976"/>
                    <a:pt x="440" y="2930"/>
                  </a:cubicBezTo>
                  <a:cubicBezTo>
                    <a:pt x="486" y="2893"/>
                    <a:pt x="504" y="2848"/>
                    <a:pt x="513" y="2783"/>
                  </a:cubicBezTo>
                  <a:cubicBezTo>
                    <a:pt x="531" y="2728"/>
                    <a:pt x="531" y="2655"/>
                    <a:pt x="586" y="2609"/>
                  </a:cubicBezTo>
                  <a:cubicBezTo>
                    <a:pt x="843" y="2381"/>
                    <a:pt x="843" y="2381"/>
                    <a:pt x="843" y="2381"/>
                  </a:cubicBezTo>
                  <a:cubicBezTo>
                    <a:pt x="1264" y="2756"/>
                    <a:pt x="1850" y="2839"/>
                    <a:pt x="2344" y="2636"/>
                  </a:cubicBezTo>
                  <a:cubicBezTo>
                    <a:pt x="2472" y="2839"/>
                    <a:pt x="2472" y="2839"/>
                    <a:pt x="2472" y="2839"/>
                  </a:cubicBezTo>
                  <a:lnTo>
                    <a:pt x="2472" y="2839"/>
                  </a:lnTo>
                  <a:cubicBezTo>
                    <a:pt x="2509" y="2921"/>
                    <a:pt x="2491" y="2985"/>
                    <a:pt x="2481" y="3049"/>
                  </a:cubicBezTo>
                  <a:cubicBezTo>
                    <a:pt x="2481" y="3113"/>
                    <a:pt x="2481" y="3159"/>
                    <a:pt x="2509" y="3214"/>
                  </a:cubicBezTo>
                  <a:cubicBezTo>
                    <a:pt x="2545" y="3278"/>
                    <a:pt x="2591" y="3315"/>
                    <a:pt x="2646" y="3333"/>
                  </a:cubicBezTo>
                  <a:cubicBezTo>
                    <a:pt x="2701" y="3351"/>
                    <a:pt x="2766" y="3351"/>
                    <a:pt x="2857" y="3296"/>
                  </a:cubicBezTo>
                  <a:cubicBezTo>
                    <a:pt x="2949" y="3241"/>
                    <a:pt x="2976" y="3186"/>
                    <a:pt x="2985" y="3131"/>
                  </a:cubicBezTo>
                  <a:cubicBezTo>
                    <a:pt x="2994" y="3067"/>
                    <a:pt x="2967" y="3003"/>
                    <a:pt x="2930" y="2949"/>
                  </a:cubicBezTo>
                  <a:cubicBezTo>
                    <a:pt x="2903" y="2903"/>
                    <a:pt x="2857" y="2875"/>
                    <a:pt x="2802" y="2857"/>
                  </a:cubicBezTo>
                  <a:cubicBezTo>
                    <a:pt x="2747" y="2829"/>
                    <a:pt x="2683" y="2811"/>
                    <a:pt x="2637" y="2747"/>
                  </a:cubicBezTo>
                  <a:cubicBezTo>
                    <a:pt x="2518" y="2555"/>
                    <a:pt x="2518" y="2555"/>
                    <a:pt x="2518" y="2555"/>
                  </a:cubicBezTo>
                  <a:cubicBezTo>
                    <a:pt x="2637" y="2482"/>
                    <a:pt x="2747" y="2390"/>
                    <a:pt x="2848" y="2289"/>
                  </a:cubicBezTo>
                </a:path>
              </a:pathLst>
            </a:custGeom>
            <a:solidFill>
              <a:schemeClr val="accent3"/>
            </a:solidFill>
            <a:ln>
              <a:noFill/>
            </a:ln>
            <a:effectLst/>
          </p:spPr>
          <p:txBody>
            <a:bodyPr wrap="none" lIns="160690" tIns="80345" rIns="160690" bIns="80345" anchor="ctr"/>
            <a:lstStyle/>
            <a:p>
              <a:pPr fontAlgn="auto">
                <a:spcBef>
                  <a:spcPts val="0"/>
                </a:spcBef>
                <a:spcAft>
                  <a:spcPts val="0"/>
                </a:spcAft>
                <a:defRPr/>
              </a:pPr>
              <a:endParaRPr lang="en-US">
                <a:latin typeface="+mn-lt"/>
                <a:ea typeface="+mn-ea"/>
                <a:cs typeface="+mn-ea"/>
                <a:sym typeface="+mn-lt"/>
              </a:endParaRPr>
            </a:p>
          </p:txBody>
        </p:sp>
        <p:sp>
          <p:nvSpPr>
            <p:cNvPr id="121905" name="Freeform 15"/>
            <p:cNvSpPr>
              <a:spLocks noChangeArrowheads="1"/>
            </p:cNvSpPr>
            <p:nvPr/>
          </p:nvSpPr>
          <p:spPr bwMode="auto">
            <a:xfrm>
              <a:off x="6887956" y="1153584"/>
              <a:ext cx="1896569" cy="1836208"/>
            </a:xfrm>
            <a:custGeom>
              <a:avLst/>
              <a:gdLst>
                <a:gd name="T0" fmla="*/ 1098658975 w 3160"/>
                <a:gd name="T1" fmla="*/ 666226052 h 3059"/>
                <a:gd name="T2" fmla="*/ 1098658975 w 3160"/>
                <a:gd name="T3" fmla="*/ 666226052 h 3059"/>
                <a:gd name="T4" fmla="*/ 369581916 w 3160"/>
                <a:gd name="T5" fmla="*/ 19817724 h 3059"/>
                <a:gd name="T6" fmla="*/ 290334090 w 3160"/>
                <a:gd name="T7" fmla="*/ 9728480 h 3059"/>
                <a:gd name="T8" fmla="*/ 257194558 w 3160"/>
                <a:gd name="T9" fmla="*/ 32788827 h 3059"/>
                <a:gd name="T10" fmla="*/ 29897970 w 3160"/>
                <a:gd name="T11" fmla="*/ 296540669 h 3059"/>
                <a:gd name="T12" fmla="*/ 39623894 w 3160"/>
                <a:gd name="T13" fmla="*/ 415445829 h 3059"/>
                <a:gd name="T14" fmla="*/ 781669171 w 3160"/>
                <a:gd name="T15" fmla="*/ 1075546037 h 3059"/>
                <a:gd name="T16" fmla="*/ 897298626 w 3160"/>
                <a:gd name="T17" fmla="*/ 1062214775 h 3059"/>
                <a:gd name="T18" fmla="*/ 1111627062 w 3160"/>
                <a:gd name="T19" fmla="*/ 781887910 h 3059"/>
                <a:gd name="T20" fmla="*/ 1098658975 w 3160"/>
                <a:gd name="T21" fmla="*/ 666226052 h 3059"/>
                <a:gd name="T22" fmla="*/ 923594307 w 3160"/>
                <a:gd name="T23" fmla="*/ 874129271 h 3059"/>
                <a:gd name="T24" fmla="*/ 923594307 w 3160"/>
                <a:gd name="T25" fmla="*/ 874129271 h 3059"/>
                <a:gd name="T26" fmla="*/ 748889747 w 3160"/>
                <a:gd name="T27" fmla="*/ 804948250 h 3059"/>
                <a:gd name="T28" fmla="*/ 821293047 w 3160"/>
                <a:gd name="T29" fmla="*/ 633077076 h 3059"/>
                <a:gd name="T30" fmla="*/ 992755435 w 3160"/>
                <a:gd name="T31" fmla="*/ 702618254 h 3059"/>
                <a:gd name="T32" fmla="*/ 923594307 w 3160"/>
                <a:gd name="T33" fmla="*/ 874129271 h 30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0"/>
                <a:gd name="T52" fmla="*/ 0 h 3059"/>
                <a:gd name="T53" fmla="*/ 3160 w 3160"/>
                <a:gd name="T54" fmla="*/ 3059 h 30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0" h="3059">
                  <a:moveTo>
                    <a:pt x="3050" y="1849"/>
                  </a:moveTo>
                  <a:lnTo>
                    <a:pt x="3050" y="1849"/>
                  </a:lnTo>
                  <a:cubicBezTo>
                    <a:pt x="1026" y="55"/>
                    <a:pt x="1026" y="55"/>
                    <a:pt x="1026" y="55"/>
                  </a:cubicBezTo>
                  <a:cubicBezTo>
                    <a:pt x="971" y="9"/>
                    <a:pt x="879" y="0"/>
                    <a:pt x="806" y="27"/>
                  </a:cubicBezTo>
                  <a:cubicBezTo>
                    <a:pt x="769" y="37"/>
                    <a:pt x="742" y="55"/>
                    <a:pt x="714" y="91"/>
                  </a:cubicBezTo>
                  <a:cubicBezTo>
                    <a:pt x="83" y="823"/>
                    <a:pt x="83" y="823"/>
                    <a:pt x="83" y="823"/>
                  </a:cubicBezTo>
                  <a:cubicBezTo>
                    <a:pt x="0" y="915"/>
                    <a:pt x="19" y="1080"/>
                    <a:pt x="110" y="1153"/>
                  </a:cubicBezTo>
                  <a:cubicBezTo>
                    <a:pt x="2170" y="2985"/>
                    <a:pt x="2170" y="2985"/>
                    <a:pt x="2170" y="2985"/>
                  </a:cubicBezTo>
                  <a:cubicBezTo>
                    <a:pt x="2261" y="3058"/>
                    <a:pt x="2417" y="3040"/>
                    <a:pt x="2491" y="2948"/>
                  </a:cubicBezTo>
                  <a:cubicBezTo>
                    <a:pt x="3086" y="2170"/>
                    <a:pt x="3086" y="2170"/>
                    <a:pt x="3086" y="2170"/>
                  </a:cubicBezTo>
                  <a:cubicBezTo>
                    <a:pt x="3159" y="2078"/>
                    <a:pt x="3141" y="1922"/>
                    <a:pt x="3050" y="1849"/>
                  </a:cubicBezTo>
                  <a:close/>
                  <a:moveTo>
                    <a:pt x="2564" y="2426"/>
                  </a:moveTo>
                  <a:lnTo>
                    <a:pt x="2564" y="2426"/>
                  </a:lnTo>
                  <a:cubicBezTo>
                    <a:pt x="2372" y="2509"/>
                    <a:pt x="2161" y="2417"/>
                    <a:pt x="2079" y="2234"/>
                  </a:cubicBezTo>
                  <a:cubicBezTo>
                    <a:pt x="2006" y="2051"/>
                    <a:pt x="2088" y="1831"/>
                    <a:pt x="2280" y="1757"/>
                  </a:cubicBezTo>
                  <a:cubicBezTo>
                    <a:pt x="2464" y="1675"/>
                    <a:pt x="2674" y="1767"/>
                    <a:pt x="2756" y="1950"/>
                  </a:cubicBezTo>
                  <a:cubicBezTo>
                    <a:pt x="2839" y="2133"/>
                    <a:pt x="2747" y="2353"/>
                    <a:pt x="2564" y="2426"/>
                  </a:cubicBezTo>
                  <a:close/>
                </a:path>
              </a:pathLst>
            </a:custGeom>
            <a:solidFill>
              <a:schemeClr val="tx2"/>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sp>
          <p:nvSpPr>
            <p:cNvPr id="121906" name="Freeform 16"/>
            <p:cNvSpPr>
              <a:spLocks noChangeArrowheads="1"/>
            </p:cNvSpPr>
            <p:nvPr/>
          </p:nvSpPr>
          <p:spPr bwMode="auto">
            <a:xfrm>
              <a:off x="7279437" y="5328709"/>
              <a:ext cx="581932" cy="296333"/>
            </a:xfrm>
            <a:custGeom>
              <a:avLst/>
              <a:gdLst>
                <a:gd name="T0" fmla="*/ 322180038 w 971"/>
                <a:gd name="T1" fmla="*/ 19352640 h 495"/>
                <a:gd name="T2" fmla="*/ 322180038 w 971"/>
                <a:gd name="T3" fmla="*/ 19352640 h 495"/>
                <a:gd name="T4" fmla="*/ 256451030 w 971"/>
                <a:gd name="T5" fmla="*/ 0 h 495"/>
                <a:gd name="T6" fmla="*/ 203652251 w 971"/>
                <a:gd name="T7" fmla="*/ 19352640 h 495"/>
                <a:gd name="T8" fmla="*/ 137923281 w 971"/>
                <a:gd name="T9" fmla="*/ 52324032 h 495"/>
                <a:gd name="T10" fmla="*/ 0 w 971"/>
                <a:gd name="T11" fmla="*/ 52324032 h 495"/>
                <a:gd name="T12" fmla="*/ 0 w 971"/>
                <a:gd name="T13" fmla="*/ 117908814 h 495"/>
                <a:gd name="T14" fmla="*/ 134690592 w 971"/>
                <a:gd name="T15" fmla="*/ 117908814 h 495"/>
                <a:gd name="T16" fmla="*/ 137923281 w 971"/>
                <a:gd name="T17" fmla="*/ 117908814 h 495"/>
                <a:gd name="T18" fmla="*/ 203652251 w 971"/>
                <a:gd name="T19" fmla="*/ 154105731 h 495"/>
                <a:gd name="T20" fmla="*/ 256451030 w 971"/>
                <a:gd name="T21" fmla="*/ 177041937 h 495"/>
                <a:gd name="T22" fmla="*/ 322180038 w 971"/>
                <a:gd name="T23" fmla="*/ 160556248 h 495"/>
                <a:gd name="T24" fmla="*/ 348399934 w 971"/>
                <a:gd name="T25" fmla="*/ 88162974 h 495"/>
                <a:gd name="T26" fmla="*/ 322180038 w 971"/>
                <a:gd name="T27" fmla="*/ 19352640 h 4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1"/>
                <a:gd name="T43" fmla="*/ 0 h 495"/>
                <a:gd name="T44" fmla="*/ 971 w 971"/>
                <a:gd name="T45" fmla="*/ 495 h 4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1" h="495">
                  <a:moveTo>
                    <a:pt x="897" y="54"/>
                  </a:moveTo>
                  <a:lnTo>
                    <a:pt x="897" y="54"/>
                  </a:lnTo>
                  <a:cubicBezTo>
                    <a:pt x="851" y="18"/>
                    <a:pt x="787" y="0"/>
                    <a:pt x="714" y="0"/>
                  </a:cubicBezTo>
                  <a:cubicBezTo>
                    <a:pt x="658" y="0"/>
                    <a:pt x="613" y="27"/>
                    <a:pt x="567" y="54"/>
                  </a:cubicBezTo>
                  <a:cubicBezTo>
                    <a:pt x="521" y="91"/>
                    <a:pt x="467" y="146"/>
                    <a:pt x="384" y="146"/>
                  </a:cubicBezTo>
                  <a:cubicBezTo>
                    <a:pt x="0" y="146"/>
                    <a:pt x="0" y="146"/>
                    <a:pt x="0" y="146"/>
                  </a:cubicBezTo>
                  <a:cubicBezTo>
                    <a:pt x="0" y="329"/>
                    <a:pt x="0" y="329"/>
                    <a:pt x="0" y="329"/>
                  </a:cubicBezTo>
                  <a:cubicBezTo>
                    <a:pt x="375" y="329"/>
                    <a:pt x="375" y="329"/>
                    <a:pt x="375" y="329"/>
                  </a:cubicBezTo>
                  <a:cubicBezTo>
                    <a:pt x="384" y="329"/>
                    <a:pt x="384" y="329"/>
                    <a:pt x="384" y="329"/>
                  </a:cubicBezTo>
                  <a:cubicBezTo>
                    <a:pt x="467" y="338"/>
                    <a:pt x="521" y="393"/>
                    <a:pt x="567" y="430"/>
                  </a:cubicBezTo>
                  <a:cubicBezTo>
                    <a:pt x="613" y="466"/>
                    <a:pt x="658" y="494"/>
                    <a:pt x="714" y="494"/>
                  </a:cubicBezTo>
                  <a:cubicBezTo>
                    <a:pt x="787" y="494"/>
                    <a:pt x="851" y="485"/>
                    <a:pt x="897" y="448"/>
                  </a:cubicBezTo>
                  <a:cubicBezTo>
                    <a:pt x="943" y="411"/>
                    <a:pt x="970" y="356"/>
                    <a:pt x="970" y="246"/>
                  </a:cubicBezTo>
                  <a:cubicBezTo>
                    <a:pt x="970" y="146"/>
                    <a:pt x="943" y="91"/>
                    <a:pt x="897" y="54"/>
                  </a:cubicBezTo>
                </a:path>
              </a:pathLst>
            </a:custGeom>
            <a:solidFill>
              <a:schemeClr val="accent1"/>
            </a:solidFill>
            <a:ln w="9525">
              <a:noFill/>
              <a:miter lim="800000"/>
            </a:ln>
          </p:spPr>
          <p:txBody>
            <a:bodyPr wrap="none" lIns="160690" tIns="80345" rIns="160690" bIns="80345" anchor="ctr"/>
            <a:lstStyle/>
            <a:p>
              <a:endParaRPr lang="en-US" altLang="zh-CN">
                <a:latin typeface="+mn-lt"/>
                <a:ea typeface="+mn-ea"/>
                <a:cs typeface="+mn-ea"/>
                <a:sym typeface="+mn-lt"/>
              </a:endParaRPr>
            </a:p>
          </p:txBody>
        </p:sp>
      </p:grpSp>
      <p:cxnSp>
        <p:nvCxnSpPr>
          <p:cNvPr id="3" name="Straight Connector 2"/>
          <p:cNvCxnSpPr/>
          <p:nvPr/>
        </p:nvCxnSpPr>
        <p:spPr>
          <a:xfrm>
            <a:off x="5558778" y="2099478"/>
            <a:ext cx="0" cy="4155425"/>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967289" y="2638579"/>
            <a:ext cx="585979" cy="5809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24" name="Rounded Rectangle 23"/>
          <p:cNvSpPr/>
          <p:nvPr/>
        </p:nvSpPr>
        <p:spPr>
          <a:xfrm>
            <a:off x="5967289" y="3947822"/>
            <a:ext cx="585979" cy="5809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1863" name="Group 24"/>
          <p:cNvGrpSpPr/>
          <p:nvPr/>
        </p:nvGrpSpPr>
        <p:grpSpPr bwMode="auto">
          <a:xfrm>
            <a:off x="6724039" y="2526405"/>
            <a:ext cx="2340566" cy="855528"/>
            <a:chOff x="8027893" y="2583618"/>
            <a:chExt cx="2218765" cy="810399"/>
          </a:xfrm>
        </p:grpSpPr>
        <p:sp>
          <p:nvSpPr>
            <p:cNvPr id="26" name="Text Placeholder 5"/>
            <p:cNvSpPr txBox="1"/>
            <p:nvPr/>
          </p:nvSpPr>
          <p:spPr>
            <a:xfrm>
              <a:off x="8040590" y="2845292"/>
              <a:ext cx="2206068" cy="54872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27" name="TextBox 26"/>
            <p:cNvSpPr txBox="1"/>
            <p:nvPr/>
          </p:nvSpPr>
          <p:spPr>
            <a:xfrm>
              <a:off x="8027893" y="2583618"/>
              <a:ext cx="2218765" cy="302595"/>
            </a:xfrm>
            <a:prstGeom prst="rect">
              <a:avLst/>
            </a:prstGeom>
            <a:noFill/>
          </p:spPr>
          <p:txBody>
            <a:bodyPr>
              <a:spAutoFit/>
            </a:bodyPr>
            <a:lstStyle/>
            <a:p>
              <a:pPr fontAlgn="auto">
                <a:spcBef>
                  <a:spcPts val="0"/>
                </a:spcBef>
                <a:spcAft>
                  <a:spcPts val="0"/>
                </a:spcAft>
                <a:defRPr/>
              </a:pPr>
              <a:r>
                <a:rPr lang="id-ID" sz="1476" b="1" dirty="0">
                  <a:solidFill>
                    <a:schemeClr val="accent1"/>
                  </a:solidFill>
                  <a:latin typeface="+mn-lt"/>
                  <a:ea typeface="+mn-ea"/>
                  <a:cs typeface="+mn-ea"/>
                  <a:sym typeface="+mn-lt"/>
                </a:rPr>
                <a:t>Text sample here</a:t>
              </a:r>
            </a:p>
          </p:txBody>
        </p:sp>
      </p:grpSp>
      <p:grpSp>
        <p:nvGrpSpPr>
          <p:cNvPr id="121864" name="Group 27"/>
          <p:cNvGrpSpPr/>
          <p:nvPr/>
        </p:nvGrpSpPr>
        <p:grpSpPr bwMode="auto">
          <a:xfrm>
            <a:off x="6724039" y="3847368"/>
            <a:ext cx="2340566" cy="805303"/>
            <a:chOff x="8027893" y="2583618"/>
            <a:chExt cx="2218765" cy="763946"/>
          </a:xfrm>
        </p:grpSpPr>
        <p:sp>
          <p:nvSpPr>
            <p:cNvPr id="29" name="Text Placeholder 5"/>
            <p:cNvSpPr txBox="1"/>
            <p:nvPr/>
          </p:nvSpPr>
          <p:spPr>
            <a:xfrm>
              <a:off x="8040590" y="2845679"/>
              <a:ext cx="2206068" cy="50188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30" name="TextBox 29"/>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2"/>
                  </a:solidFill>
                  <a:latin typeface="+mn-lt"/>
                  <a:ea typeface="+mn-ea"/>
                  <a:cs typeface="+mn-ea"/>
                  <a:sym typeface="+mn-lt"/>
                </a:rPr>
                <a:t>Text sample here</a:t>
              </a:r>
            </a:p>
          </p:txBody>
        </p:sp>
      </p:grpSp>
      <p:sp>
        <p:nvSpPr>
          <p:cNvPr id="121865" name="Rectangle 30"/>
          <p:cNvSpPr>
            <a:spLocks noChangeArrowheads="1"/>
          </p:cNvSpPr>
          <p:nvPr/>
        </p:nvSpPr>
        <p:spPr bwMode="auto">
          <a:xfrm>
            <a:off x="5977747" y="2745729"/>
            <a:ext cx="583479" cy="399946"/>
          </a:xfrm>
          <a:prstGeom prst="rect">
            <a:avLst/>
          </a:prstGeom>
          <a:noFill/>
          <a:ln w="9525">
            <a:noFill/>
            <a:miter lim="800000"/>
          </a:ln>
        </p:spPr>
        <p:txBody>
          <a:bodyPr wrap="none" lIns="128580" rIns="128580" bIns="64290">
            <a:spAutoFit/>
          </a:bodyPr>
          <a:lstStyle/>
          <a:p>
            <a:pPr algn="ctr">
              <a:lnSpc>
                <a:spcPct val="89000"/>
              </a:lnSpc>
            </a:pPr>
            <a:r>
              <a:rPr lang="en-US" altLang="zh-CN" sz="2109">
                <a:solidFill>
                  <a:srgbClr val="FFFFFF"/>
                </a:solidFill>
                <a:latin typeface="+mn-lt"/>
                <a:ea typeface="+mn-ea"/>
                <a:cs typeface="+mn-ea"/>
                <a:sym typeface="+mn-lt"/>
              </a:rPr>
              <a:t>01</a:t>
            </a:r>
          </a:p>
        </p:txBody>
      </p:sp>
      <p:sp>
        <p:nvSpPr>
          <p:cNvPr id="121866" name="Rectangle 31"/>
          <p:cNvSpPr>
            <a:spLocks noChangeArrowheads="1"/>
          </p:cNvSpPr>
          <p:nvPr/>
        </p:nvSpPr>
        <p:spPr bwMode="auto">
          <a:xfrm>
            <a:off x="5969377" y="4080086"/>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02</a:t>
            </a:r>
            <a:endParaRPr lang="en-US" altLang="zh-CN" sz="2109">
              <a:solidFill>
                <a:srgbClr val="FFFFFF"/>
              </a:solidFill>
              <a:latin typeface="+mn-lt"/>
              <a:ea typeface="+mn-ea"/>
              <a:cs typeface="+mn-ea"/>
              <a:sym typeface="+mn-lt"/>
            </a:endParaRPr>
          </a:p>
        </p:txBody>
      </p:sp>
      <p:sp>
        <p:nvSpPr>
          <p:cNvPr id="33" name="Rounded Rectangle 32"/>
          <p:cNvSpPr/>
          <p:nvPr/>
        </p:nvSpPr>
        <p:spPr>
          <a:xfrm>
            <a:off x="9324110" y="2638579"/>
            <a:ext cx="585979" cy="5809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34" name="Rounded Rectangle 33"/>
          <p:cNvSpPr/>
          <p:nvPr/>
        </p:nvSpPr>
        <p:spPr>
          <a:xfrm>
            <a:off x="9324110" y="3947822"/>
            <a:ext cx="585979" cy="58095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1869" name="Group 34"/>
          <p:cNvGrpSpPr/>
          <p:nvPr/>
        </p:nvGrpSpPr>
        <p:grpSpPr bwMode="auto">
          <a:xfrm>
            <a:off x="10080860" y="2526405"/>
            <a:ext cx="2338891" cy="855528"/>
            <a:chOff x="8027893" y="2583618"/>
            <a:chExt cx="2218765" cy="810399"/>
          </a:xfrm>
        </p:grpSpPr>
        <p:sp>
          <p:nvSpPr>
            <p:cNvPr id="36" name="Text Placeholder 5"/>
            <p:cNvSpPr txBox="1"/>
            <p:nvPr/>
          </p:nvSpPr>
          <p:spPr>
            <a:xfrm>
              <a:off x="8040599" y="2845292"/>
              <a:ext cx="2206059" cy="54872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37" name="TextBox 36"/>
            <p:cNvSpPr txBox="1"/>
            <p:nvPr/>
          </p:nvSpPr>
          <p:spPr>
            <a:xfrm>
              <a:off x="8027893" y="2583618"/>
              <a:ext cx="2218765" cy="302595"/>
            </a:xfrm>
            <a:prstGeom prst="rect">
              <a:avLst/>
            </a:prstGeom>
            <a:noFill/>
          </p:spPr>
          <p:txBody>
            <a:bodyPr>
              <a:spAutoFit/>
            </a:bodyPr>
            <a:lstStyle/>
            <a:p>
              <a:pPr fontAlgn="auto">
                <a:spcBef>
                  <a:spcPts val="0"/>
                </a:spcBef>
                <a:spcAft>
                  <a:spcPts val="0"/>
                </a:spcAft>
                <a:defRPr/>
              </a:pPr>
              <a:r>
                <a:rPr lang="id-ID" sz="1476" b="1" dirty="0">
                  <a:solidFill>
                    <a:schemeClr val="accent4"/>
                  </a:solidFill>
                  <a:latin typeface="+mn-lt"/>
                  <a:ea typeface="+mn-ea"/>
                  <a:cs typeface="+mn-ea"/>
                  <a:sym typeface="+mn-lt"/>
                </a:rPr>
                <a:t>Text sample here</a:t>
              </a:r>
            </a:p>
          </p:txBody>
        </p:sp>
      </p:grpSp>
      <p:grpSp>
        <p:nvGrpSpPr>
          <p:cNvPr id="121870" name="Group 37"/>
          <p:cNvGrpSpPr/>
          <p:nvPr/>
        </p:nvGrpSpPr>
        <p:grpSpPr bwMode="auto">
          <a:xfrm>
            <a:off x="10080860" y="3847368"/>
            <a:ext cx="2338891" cy="805303"/>
            <a:chOff x="8027893" y="2583618"/>
            <a:chExt cx="2218765" cy="763946"/>
          </a:xfrm>
        </p:grpSpPr>
        <p:sp>
          <p:nvSpPr>
            <p:cNvPr id="39" name="Text Placeholder 5"/>
            <p:cNvSpPr txBox="1"/>
            <p:nvPr/>
          </p:nvSpPr>
          <p:spPr>
            <a:xfrm>
              <a:off x="8040599" y="2845679"/>
              <a:ext cx="2206059" cy="50188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40" name="TextBox 39"/>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5"/>
                  </a:solidFill>
                  <a:latin typeface="+mn-lt"/>
                  <a:ea typeface="+mn-ea"/>
                  <a:cs typeface="+mn-ea"/>
                  <a:sym typeface="+mn-lt"/>
                </a:rPr>
                <a:t>Text sample here</a:t>
              </a:r>
            </a:p>
          </p:txBody>
        </p:sp>
      </p:grpSp>
      <p:sp>
        <p:nvSpPr>
          <p:cNvPr id="121871" name="Rectangle 40"/>
          <p:cNvSpPr>
            <a:spLocks noChangeArrowheads="1"/>
          </p:cNvSpPr>
          <p:nvPr/>
        </p:nvSpPr>
        <p:spPr bwMode="auto">
          <a:xfrm>
            <a:off x="9334568" y="2745729"/>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04</a:t>
            </a:r>
            <a:endParaRPr lang="en-US" altLang="zh-CN" sz="2109">
              <a:solidFill>
                <a:srgbClr val="FFFFFF"/>
              </a:solidFill>
              <a:latin typeface="+mn-lt"/>
              <a:ea typeface="+mn-ea"/>
              <a:cs typeface="+mn-ea"/>
              <a:sym typeface="+mn-lt"/>
            </a:endParaRPr>
          </a:p>
        </p:txBody>
      </p:sp>
      <p:sp>
        <p:nvSpPr>
          <p:cNvPr id="121872" name="Rectangle 41"/>
          <p:cNvSpPr>
            <a:spLocks noChangeArrowheads="1"/>
          </p:cNvSpPr>
          <p:nvPr/>
        </p:nvSpPr>
        <p:spPr bwMode="auto">
          <a:xfrm>
            <a:off x="9326196" y="4080086"/>
            <a:ext cx="583479"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05</a:t>
            </a:r>
            <a:endParaRPr lang="en-US" altLang="zh-CN" sz="2109">
              <a:solidFill>
                <a:srgbClr val="FFFFFF"/>
              </a:solidFill>
              <a:latin typeface="+mn-lt"/>
              <a:ea typeface="+mn-ea"/>
              <a:cs typeface="+mn-ea"/>
              <a:sym typeface="+mn-lt"/>
            </a:endParaRPr>
          </a:p>
        </p:txBody>
      </p:sp>
      <p:sp>
        <p:nvSpPr>
          <p:cNvPr id="43" name="Rounded Rectangle 42"/>
          <p:cNvSpPr/>
          <p:nvPr/>
        </p:nvSpPr>
        <p:spPr>
          <a:xfrm>
            <a:off x="5967289" y="5101363"/>
            <a:ext cx="585979" cy="5809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1874" name="Group 43"/>
          <p:cNvGrpSpPr/>
          <p:nvPr/>
        </p:nvGrpSpPr>
        <p:grpSpPr bwMode="auto">
          <a:xfrm>
            <a:off x="6724039" y="5000910"/>
            <a:ext cx="2340566" cy="805301"/>
            <a:chOff x="8027893" y="2583618"/>
            <a:chExt cx="2218765" cy="763946"/>
          </a:xfrm>
        </p:grpSpPr>
        <p:sp>
          <p:nvSpPr>
            <p:cNvPr id="45" name="Text Placeholder 5"/>
            <p:cNvSpPr txBox="1"/>
            <p:nvPr/>
          </p:nvSpPr>
          <p:spPr>
            <a:xfrm>
              <a:off x="8040590" y="2845678"/>
              <a:ext cx="2206068"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46" name="TextBox 45"/>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3"/>
                  </a:solidFill>
                  <a:latin typeface="+mn-lt"/>
                  <a:ea typeface="+mn-ea"/>
                  <a:cs typeface="+mn-ea"/>
                  <a:sym typeface="+mn-lt"/>
                </a:rPr>
                <a:t>Text sample here</a:t>
              </a:r>
            </a:p>
          </p:txBody>
        </p:sp>
      </p:grpSp>
      <p:sp>
        <p:nvSpPr>
          <p:cNvPr id="121875" name="Rectangle 46"/>
          <p:cNvSpPr>
            <a:spLocks noChangeArrowheads="1"/>
          </p:cNvSpPr>
          <p:nvPr/>
        </p:nvSpPr>
        <p:spPr bwMode="auto">
          <a:xfrm>
            <a:off x="5977748" y="5218559"/>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03</a:t>
            </a:r>
            <a:endParaRPr lang="en-US" altLang="zh-CN" sz="2109">
              <a:solidFill>
                <a:srgbClr val="FFFFFF"/>
              </a:solidFill>
              <a:latin typeface="+mn-lt"/>
              <a:ea typeface="+mn-ea"/>
              <a:cs typeface="+mn-ea"/>
              <a:sym typeface="+mn-lt"/>
            </a:endParaRPr>
          </a:p>
        </p:txBody>
      </p:sp>
      <p:sp>
        <p:nvSpPr>
          <p:cNvPr id="48" name="Rounded Rectangle 47"/>
          <p:cNvSpPr/>
          <p:nvPr/>
        </p:nvSpPr>
        <p:spPr>
          <a:xfrm>
            <a:off x="9324110" y="5101363"/>
            <a:ext cx="585979" cy="58095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1877" name="Group 48"/>
          <p:cNvGrpSpPr/>
          <p:nvPr/>
        </p:nvGrpSpPr>
        <p:grpSpPr bwMode="auto">
          <a:xfrm>
            <a:off x="10080860" y="5000910"/>
            <a:ext cx="2338891" cy="805301"/>
            <a:chOff x="8027893" y="2583618"/>
            <a:chExt cx="2218765" cy="763946"/>
          </a:xfrm>
        </p:grpSpPr>
        <p:sp>
          <p:nvSpPr>
            <p:cNvPr id="5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51" name="TextBox 5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6"/>
                  </a:solidFill>
                  <a:latin typeface="+mn-lt"/>
                  <a:ea typeface="+mn-ea"/>
                  <a:cs typeface="+mn-ea"/>
                  <a:sym typeface="+mn-lt"/>
                </a:rPr>
                <a:t>Text sample here</a:t>
              </a:r>
            </a:p>
          </p:txBody>
        </p:sp>
      </p:grpSp>
      <p:sp>
        <p:nvSpPr>
          <p:cNvPr id="121878" name="Rectangle 51"/>
          <p:cNvSpPr>
            <a:spLocks noChangeArrowheads="1"/>
          </p:cNvSpPr>
          <p:nvPr/>
        </p:nvSpPr>
        <p:spPr bwMode="auto">
          <a:xfrm>
            <a:off x="9334567" y="5218559"/>
            <a:ext cx="583479"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06</a:t>
            </a:r>
            <a:endParaRPr lang="en-US" altLang="zh-CN" sz="2109">
              <a:solidFill>
                <a:srgbClr val="FFFFFF"/>
              </a:solidFill>
              <a:latin typeface="+mn-lt"/>
              <a:ea typeface="+mn-ea"/>
              <a:cs typeface="+mn-ea"/>
              <a:sym typeface="+mn-lt"/>
            </a:endParaRPr>
          </a:p>
        </p:txBody>
      </p:sp>
      <p:sp>
        <p:nvSpPr>
          <p:cNvPr id="52" name="文本框 51"/>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53" name="文本框 52"/>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54" name="椭圆 53"/>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5" name="椭圆 54"/>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70584108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5" name="Group 1"/>
          <p:cNvGrpSpPr/>
          <p:nvPr/>
        </p:nvGrpSpPr>
        <p:grpSpPr bwMode="auto">
          <a:xfrm>
            <a:off x="2263905" y="2439346"/>
            <a:ext cx="7947544" cy="3689991"/>
            <a:chOff x="3947498" y="1066799"/>
            <a:chExt cx="3984421" cy="2176160"/>
          </a:xfrm>
        </p:grpSpPr>
        <p:sp>
          <p:nvSpPr>
            <p:cNvPr id="4" name="Cube 3"/>
            <p:cNvSpPr/>
            <p:nvPr/>
          </p:nvSpPr>
          <p:spPr>
            <a:xfrm>
              <a:off x="3947498" y="1960367"/>
              <a:ext cx="543902" cy="1282592"/>
            </a:xfrm>
            <a:prstGeom prst="cube">
              <a:avLst>
                <a:gd name="adj" fmla="val 5310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5" name="Cube 4"/>
            <p:cNvSpPr/>
            <p:nvPr/>
          </p:nvSpPr>
          <p:spPr>
            <a:xfrm>
              <a:off x="4392356" y="1674030"/>
              <a:ext cx="544742" cy="1568929"/>
            </a:xfrm>
            <a:prstGeom prst="cube">
              <a:avLst>
                <a:gd name="adj" fmla="val 531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6" name="Cube 5"/>
            <p:cNvSpPr/>
            <p:nvPr/>
          </p:nvSpPr>
          <p:spPr>
            <a:xfrm>
              <a:off x="4838054" y="1467671"/>
              <a:ext cx="543902" cy="1775288"/>
            </a:xfrm>
            <a:prstGeom prst="cube">
              <a:avLst>
                <a:gd name="adj" fmla="val 5310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7" name="Cube 6"/>
            <p:cNvSpPr/>
            <p:nvPr/>
          </p:nvSpPr>
          <p:spPr>
            <a:xfrm>
              <a:off x="5282913" y="1467671"/>
              <a:ext cx="543902" cy="1775288"/>
            </a:xfrm>
            <a:prstGeom prst="cube">
              <a:avLst>
                <a:gd name="adj" fmla="val 5310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8" name="Cube 7"/>
            <p:cNvSpPr/>
            <p:nvPr/>
          </p:nvSpPr>
          <p:spPr>
            <a:xfrm>
              <a:off x="5716020" y="1066799"/>
              <a:ext cx="543902" cy="2176160"/>
            </a:xfrm>
            <a:prstGeom prst="cube">
              <a:avLst>
                <a:gd name="adj" fmla="val 5310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9" name="Cube 8"/>
            <p:cNvSpPr/>
            <p:nvPr/>
          </p:nvSpPr>
          <p:spPr>
            <a:xfrm>
              <a:off x="6089533" y="1467671"/>
              <a:ext cx="543902" cy="1775288"/>
            </a:xfrm>
            <a:prstGeom prst="cube">
              <a:avLst>
                <a:gd name="adj" fmla="val 5310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10" name="Cube 9"/>
            <p:cNvSpPr/>
            <p:nvPr/>
          </p:nvSpPr>
          <p:spPr>
            <a:xfrm>
              <a:off x="6497460" y="1674030"/>
              <a:ext cx="543902" cy="1568929"/>
            </a:xfrm>
            <a:prstGeom prst="cube">
              <a:avLst>
                <a:gd name="adj" fmla="val 5310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11" name="Cube 10"/>
            <p:cNvSpPr/>
            <p:nvPr/>
          </p:nvSpPr>
          <p:spPr>
            <a:xfrm>
              <a:off x="6942319" y="2223995"/>
              <a:ext cx="544742" cy="1018964"/>
            </a:xfrm>
            <a:prstGeom prst="cube">
              <a:avLst>
                <a:gd name="adj" fmla="val 5310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12" name="Cube 11"/>
            <p:cNvSpPr/>
            <p:nvPr/>
          </p:nvSpPr>
          <p:spPr>
            <a:xfrm>
              <a:off x="7388017" y="1833984"/>
              <a:ext cx="543902" cy="1408975"/>
            </a:xfrm>
            <a:prstGeom prst="cube">
              <a:avLst>
                <a:gd name="adj" fmla="val 5310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sp>
        <p:nvSpPr>
          <p:cNvPr id="14" name="Shape 2574"/>
          <p:cNvSpPr/>
          <p:nvPr/>
        </p:nvSpPr>
        <p:spPr>
          <a:xfrm>
            <a:off x="2441372" y="5640463"/>
            <a:ext cx="267876" cy="294664"/>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15" name="Shape 2625"/>
          <p:cNvSpPr/>
          <p:nvPr/>
        </p:nvSpPr>
        <p:spPr>
          <a:xfrm>
            <a:off x="3265091" y="5640463"/>
            <a:ext cx="292990" cy="241088"/>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18" name="Shape 2633"/>
          <p:cNvSpPr/>
          <p:nvPr/>
        </p:nvSpPr>
        <p:spPr>
          <a:xfrm>
            <a:off x="4140710" y="5613675"/>
            <a:ext cx="292989" cy="29466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19" name="Shape 2553"/>
          <p:cNvSpPr/>
          <p:nvPr/>
        </p:nvSpPr>
        <p:spPr>
          <a:xfrm>
            <a:off x="5054837" y="5627069"/>
            <a:ext cx="294664" cy="267876"/>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0" name="Shape 2551"/>
          <p:cNvSpPr/>
          <p:nvPr/>
        </p:nvSpPr>
        <p:spPr>
          <a:xfrm>
            <a:off x="5918737" y="5586888"/>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1" name="Shape 2587"/>
          <p:cNvSpPr/>
          <p:nvPr/>
        </p:nvSpPr>
        <p:spPr>
          <a:xfrm>
            <a:off x="6658744" y="5613675"/>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2" name="Shape 2583"/>
          <p:cNvSpPr/>
          <p:nvPr/>
        </p:nvSpPr>
        <p:spPr>
          <a:xfrm>
            <a:off x="7470742" y="5640463"/>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3" name="Shape 2591"/>
          <p:cNvSpPr/>
          <p:nvPr/>
        </p:nvSpPr>
        <p:spPr>
          <a:xfrm>
            <a:off x="8337991" y="5640463"/>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sp>
        <p:nvSpPr>
          <p:cNvPr id="24" name="Shape 2549"/>
          <p:cNvSpPr/>
          <p:nvPr/>
        </p:nvSpPr>
        <p:spPr>
          <a:xfrm>
            <a:off x="9248769" y="5640463"/>
            <a:ext cx="294664" cy="29466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bg1"/>
          </a:solidFill>
          <a:ln w="12700">
            <a:miter lim="400000"/>
          </a:ln>
        </p:spPr>
        <p:txBody>
          <a:bodyPr lIns="20085" tIns="20085" rIns="20085" bIns="20085" anchor="ctr"/>
          <a:lstStyle/>
          <a:p>
            <a:pPr defTabSz="240412"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82">
              <a:solidFill>
                <a:srgbClr val="FFFFFF"/>
              </a:solidFill>
              <a:effectLst>
                <a:outerShdw blurRad="38100" dist="12700" dir="5400000" rotWithShape="0">
                  <a:srgbClr val="000000">
                    <a:alpha val="50000"/>
                  </a:srgbClr>
                </a:outerShdw>
              </a:effectLst>
              <a:latin typeface="+mn-lt"/>
              <a:ea typeface="+mn-ea"/>
              <a:cs typeface="+mn-ea"/>
              <a:sym typeface="+mn-lt"/>
            </a:endParaRPr>
          </a:p>
        </p:txBody>
      </p:sp>
      <p:grpSp>
        <p:nvGrpSpPr>
          <p:cNvPr id="125966" name="Group 25"/>
          <p:cNvGrpSpPr/>
          <p:nvPr/>
        </p:nvGrpSpPr>
        <p:grpSpPr bwMode="auto">
          <a:xfrm>
            <a:off x="10424073" y="4401537"/>
            <a:ext cx="2157998" cy="1164786"/>
            <a:chOff x="9593209" y="4780132"/>
            <a:chExt cx="2046404" cy="1105272"/>
          </a:xfrm>
        </p:grpSpPr>
        <p:sp>
          <p:nvSpPr>
            <p:cNvPr id="125970" name="TextBox 26"/>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28" name="Rectangle 27"/>
            <p:cNvSpPr/>
            <p:nvPr/>
          </p:nvSpPr>
          <p:spPr>
            <a:xfrm>
              <a:off x="9615436" y="4780132"/>
              <a:ext cx="2024177" cy="303124"/>
            </a:xfrm>
            <a:prstGeom prst="rect">
              <a:avLst/>
            </a:prstGeom>
          </p:spPr>
          <p:txBody>
            <a:bodyPr wrap="none">
              <a:spAutoFit/>
            </a:bodyPr>
            <a:lstStyle/>
            <a:p>
              <a:pPr fontAlgn="auto">
                <a:spcBef>
                  <a:spcPts val="0"/>
                </a:spcBef>
                <a:spcAft>
                  <a:spcPts val="0"/>
                </a:spcAft>
                <a:defRPr/>
              </a:pPr>
              <a:r>
                <a:rPr lang="en-US" sz="1476" b="1" spc="633" dirty="0">
                  <a:solidFill>
                    <a:schemeClr val="accent2"/>
                  </a:solidFill>
                  <a:latin typeface="+mn-lt"/>
                  <a:ea typeface="+mn-ea"/>
                  <a:cs typeface="+mn-ea"/>
                  <a:sym typeface="+mn-lt"/>
                </a:rPr>
                <a:t>TITLE HERE</a:t>
              </a:r>
            </a:p>
          </p:txBody>
        </p:sp>
      </p:grpSp>
      <p:grpSp>
        <p:nvGrpSpPr>
          <p:cNvPr id="125967" name="Group 28"/>
          <p:cNvGrpSpPr/>
          <p:nvPr/>
        </p:nvGrpSpPr>
        <p:grpSpPr bwMode="auto">
          <a:xfrm>
            <a:off x="50656" y="4448415"/>
            <a:ext cx="2134559" cy="1164786"/>
            <a:chOff x="9590107" y="4780132"/>
            <a:chExt cx="2024177" cy="1105272"/>
          </a:xfrm>
        </p:grpSpPr>
        <p:sp>
          <p:nvSpPr>
            <p:cNvPr id="125968" name="TextBox 29"/>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31" name="Rectangle 30"/>
            <p:cNvSpPr/>
            <p:nvPr/>
          </p:nvSpPr>
          <p:spPr>
            <a:xfrm>
              <a:off x="9590107" y="4780132"/>
              <a:ext cx="2024177" cy="303124"/>
            </a:xfrm>
            <a:prstGeom prst="rect">
              <a:avLst/>
            </a:prstGeom>
          </p:spPr>
          <p:txBody>
            <a:bodyPr wrap="none">
              <a:spAutoFit/>
            </a:bodyPr>
            <a:lstStyle/>
            <a:p>
              <a:pPr algn="r" fontAlgn="auto">
                <a:spcBef>
                  <a:spcPts val="0"/>
                </a:spcBef>
                <a:spcAft>
                  <a:spcPts val="0"/>
                </a:spcAft>
                <a:defRPr/>
              </a:pPr>
              <a:r>
                <a:rPr lang="en-US" sz="1476" b="1" spc="633" dirty="0">
                  <a:solidFill>
                    <a:schemeClr val="accent1"/>
                  </a:solidFill>
                  <a:latin typeface="+mn-lt"/>
                  <a:ea typeface="+mn-ea"/>
                  <a:cs typeface="+mn-ea"/>
                  <a:sym typeface="+mn-lt"/>
                </a:rPr>
                <a:t>TITLE HERE</a:t>
              </a:r>
            </a:p>
          </p:txBody>
        </p:sp>
      </p:grpSp>
      <p:sp>
        <p:nvSpPr>
          <p:cNvPr id="27" name="文本框 26"/>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9" name="文本框 28"/>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30" name="椭圆 29"/>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2" name="椭圆 31"/>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150094209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3074" name="文本占位符 4"/>
          <p:cNvSpPr txBox="1">
            <a:spLocks/>
          </p:cNvSpPr>
          <p:nvPr>
            <p:custDataLst>
              <p:tags r:id="rId2"/>
            </p:custDataLst>
          </p:nvPr>
        </p:nvSpPr>
        <p:spPr bwMode="auto">
          <a:xfrm>
            <a:off x="1028775" y="736005"/>
            <a:ext cx="315389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30300">
                <a:solidFill>
                  <a:schemeClr val="bg1"/>
                </a:solidFill>
                <a:latin typeface="+mn-lt"/>
                <a:ea typeface="+mn-ea"/>
                <a:cs typeface="+mn-ea"/>
                <a:sym typeface="+mn-lt"/>
              </a:rPr>
              <a:t>3</a:t>
            </a:r>
            <a:endParaRPr lang="zh-CN" altLang="en-US" sz="30300">
              <a:solidFill>
                <a:schemeClr val="bg1"/>
              </a:solidFill>
              <a:latin typeface="+mn-lt"/>
              <a:ea typeface="+mn-ea"/>
              <a:cs typeface="+mn-ea"/>
              <a:sym typeface="+mn-lt"/>
            </a:endParaRPr>
          </a:p>
        </p:txBody>
      </p:sp>
      <p:sp>
        <p:nvSpPr>
          <p:cNvPr id="5" name="标题 5"/>
          <p:cNvSpPr txBox="1">
            <a:spLocks/>
          </p:cNvSpPr>
          <p:nvPr>
            <p:custDataLst>
              <p:tags r:id="rId3"/>
            </p:custDataLst>
          </p:nvPr>
        </p:nvSpPr>
        <p:spPr>
          <a:xfrm>
            <a:off x="3261023" y="3462864"/>
            <a:ext cx="4257728" cy="745491"/>
          </a:xfrm>
          <a:prstGeom prst="rect">
            <a:avLst/>
          </a:prstGeom>
          <a:noFill/>
        </p:spPr>
        <p:txBody>
          <a:bodyPr wrap="square" lIns="0" tIns="71992" rIns="0" bIns="71992"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4216" kern="0" dirty="0" smtClean="0">
                <a:solidFill>
                  <a:schemeClr val="bg1"/>
                </a:solidFill>
                <a:latin typeface="+mn-lt"/>
                <a:ea typeface="+mn-ea"/>
                <a:cs typeface="+mn-ea"/>
                <a:sym typeface="+mn-lt"/>
              </a:rPr>
              <a:t>标题文字内容</a:t>
            </a:r>
            <a:endParaRPr lang="zh-CN" altLang="en-US" sz="4216" kern="0" dirty="0">
              <a:solidFill>
                <a:schemeClr val="bg1"/>
              </a:solidFill>
              <a:latin typeface="+mn-lt"/>
              <a:ea typeface="+mn-ea"/>
              <a:cs typeface="+mn-ea"/>
              <a:sym typeface="+mn-lt"/>
            </a:endParaRPr>
          </a:p>
        </p:txBody>
      </p:sp>
      <p:sp>
        <p:nvSpPr>
          <p:cNvPr id="6" name="文本占位符 6"/>
          <p:cNvSpPr txBox="1">
            <a:spLocks/>
          </p:cNvSpPr>
          <p:nvPr>
            <p:custDataLst>
              <p:tags r:id="rId4"/>
            </p:custDataLst>
          </p:nvPr>
        </p:nvSpPr>
        <p:spPr>
          <a:xfrm>
            <a:off x="3261023" y="4192389"/>
            <a:ext cx="4257728" cy="391538"/>
          </a:xfrm>
          <a:prstGeom prst="rect">
            <a:avLst/>
          </a:prstGeom>
          <a:noFill/>
        </p:spPr>
        <p:txBody>
          <a:bodyPr wrap="square" lIns="0" tIns="71992" rIns="0" bIns="71992"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a:solidFill>
                  <a:schemeClr val="bg1"/>
                </a:solidFill>
                <a:latin typeface="+mn-lt"/>
                <a:ea typeface="+mn-ea"/>
                <a:cs typeface="+mn-ea"/>
                <a:sym typeface="+mn-lt"/>
              </a:rPr>
              <a:t>CLICK TO ADD CAPTION TEXT</a:t>
            </a:r>
          </a:p>
        </p:txBody>
      </p:sp>
    </p:spTree>
    <p:custDataLst>
      <p:tags r:id="rId1"/>
    </p:custDataLst>
    <p:extLst>
      <p:ext uri="{BB962C8B-B14F-4D97-AF65-F5344CB8AC3E}">
        <p14:creationId xmlns:p14="http://schemas.microsoft.com/office/powerpoint/2010/main" val="2974668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1"/>
          <p:cNvSpPr>
            <a:spLocks noChangeAspect="1"/>
          </p:cNvSpPr>
          <p:nvPr/>
        </p:nvSpPr>
        <p:spPr>
          <a:xfrm>
            <a:off x="0" y="1770743"/>
            <a:ext cx="12087321" cy="3252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2" dirty="0">
              <a:solidFill>
                <a:srgbClr val="FFFFFF"/>
              </a:solidFill>
              <a:cs typeface="+mn-ea"/>
              <a:sym typeface="+mn-lt"/>
            </a:endParaRPr>
          </a:p>
        </p:txBody>
      </p:sp>
      <p:sp>
        <p:nvSpPr>
          <p:cNvPr id="35" name="TextBox 39"/>
          <p:cNvSpPr txBox="1"/>
          <p:nvPr/>
        </p:nvSpPr>
        <p:spPr>
          <a:xfrm>
            <a:off x="7509495" y="2052748"/>
            <a:ext cx="4179018" cy="1785104"/>
          </a:xfrm>
          <a:prstGeom prst="rect">
            <a:avLst/>
          </a:prstGeom>
          <a:noFill/>
        </p:spPr>
        <p:txBody>
          <a:bodyPr wrap="square" lIns="0" tIns="0" rIns="0" bIns="0" rtlCol="0">
            <a:spAutoFit/>
          </a:bodyPr>
          <a:lstStyle/>
          <a:p>
            <a:pPr algn="r"/>
            <a:r>
              <a:rPr lang="zh-CN" altLang="en-US" sz="2800" b="1" dirty="0">
                <a:solidFill>
                  <a:schemeClr val="bg1"/>
                </a:solidFill>
                <a:latin typeface="+mn-lt"/>
                <a:ea typeface="+mn-ea"/>
                <a:cs typeface="+mn-ea"/>
                <a:sym typeface="+mn-lt"/>
              </a:rPr>
              <a:t>点击请替换文字内容</a:t>
            </a:r>
            <a:endParaRPr lang="en-US" altLang="zh-CN" sz="2800" b="1" dirty="0">
              <a:solidFill>
                <a:schemeClr val="bg1"/>
              </a:solidFill>
              <a:latin typeface="+mn-lt"/>
              <a:ea typeface="+mn-ea"/>
              <a:cs typeface="+mn-ea"/>
              <a:sym typeface="+mn-lt"/>
            </a:endParaRPr>
          </a:p>
          <a:p>
            <a:pPr algn="r"/>
            <a:r>
              <a:rPr lang="en-US" altLang="zh-CN" sz="4400" dirty="0">
                <a:solidFill>
                  <a:schemeClr val="bg1"/>
                </a:solidFill>
                <a:latin typeface="+mn-lt"/>
                <a:ea typeface="+mn-ea"/>
                <a:cs typeface="+mn-ea"/>
                <a:sym typeface="+mn-lt"/>
              </a:rPr>
              <a:t>ADD RELATED TITLE WORDS</a:t>
            </a:r>
            <a:endParaRPr lang="zh-CN" altLang="en-US" sz="4400" dirty="0">
              <a:solidFill>
                <a:schemeClr val="bg1"/>
              </a:solidFill>
              <a:latin typeface="+mn-lt"/>
              <a:ea typeface="+mn-ea"/>
              <a:cs typeface="+mn-ea"/>
              <a:sym typeface="+mn-lt"/>
            </a:endParaRPr>
          </a:p>
        </p:txBody>
      </p:sp>
      <p:sp>
        <p:nvSpPr>
          <p:cNvPr id="6" name="TextBox 5"/>
          <p:cNvSpPr txBox="1"/>
          <p:nvPr/>
        </p:nvSpPr>
        <p:spPr>
          <a:xfrm>
            <a:off x="615879" y="2111786"/>
            <a:ext cx="2564805" cy="307777"/>
          </a:xfrm>
          <a:prstGeom prst="rect">
            <a:avLst/>
          </a:prstGeom>
          <a:noFill/>
        </p:spPr>
        <p:txBody>
          <a:bodyPr wrap="none" lIns="0" tIns="0" rIns="0" bIns="0" rtlCol="0">
            <a:spAutoFit/>
          </a:bodyPr>
          <a:lstStyle/>
          <a:p>
            <a:r>
              <a:rPr lang="zh-CN" altLang="en-US" sz="2000" dirty="0">
                <a:solidFill>
                  <a:schemeClr val="bg1"/>
                </a:solidFill>
                <a:latin typeface="+mn-lt"/>
                <a:ea typeface="+mn-ea"/>
                <a:cs typeface="+mn-ea"/>
                <a:sym typeface="+mn-lt"/>
              </a:rPr>
              <a:t>直接复制你的内容到此</a:t>
            </a:r>
            <a:endParaRPr lang="en-GB" sz="2000" dirty="0">
              <a:solidFill>
                <a:schemeClr val="bg1"/>
              </a:solidFill>
              <a:latin typeface="+mn-lt"/>
              <a:ea typeface="+mn-ea"/>
              <a:cs typeface="+mn-ea"/>
              <a:sym typeface="+mn-lt"/>
            </a:endParaRPr>
          </a:p>
        </p:txBody>
      </p:sp>
      <p:sp>
        <p:nvSpPr>
          <p:cNvPr id="9" name="Rectangle 8"/>
          <p:cNvSpPr/>
          <p:nvPr/>
        </p:nvSpPr>
        <p:spPr>
          <a:xfrm>
            <a:off x="615879" y="2533069"/>
            <a:ext cx="5397268" cy="2031325"/>
          </a:xfrm>
          <a:prstGeom prst="rect">
            <a:avLst/>
          </a:prstGeom>
        </p:spPr>
        <p:txBody>
          <a:bodyPr wrap="square" lIns="0" tIns="0" rIns="0" bIns="0">
            <a:spAutoFit/>
          </a:bodyPr>
          <a:lstStyle/>
          <a:p>
            <a:pPr>
              <a:lnSpc>
                <a:spcPct val="150000"/>
              </a:lnSpc>
            </a:pPr>
            <a:r>
              <a:rPr lang="zh-CN" altLang="en-US" sz="800" dirty="0">
                <a:solidFill>
                  <a:schemeClr val="bg1"/>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800" dirty="0">
              <a:solidFill>
                <a:schemeClr val="bg1"/>
              </a:solidFill>
              <a:latin typeface="+mn-lt"/>
              <a:ea typeface="+mn-ea"/>
              <a:cs typeface="+mn-ea"/>
              <a:sym typeface="+mn-lt"/>
            </a:endParaRPr>
          </a:p>
        </p:txBody>
      </p:sp>
      <p:grpSp>
        <p:nvGrpSpPr>
          <p:cNvPr id="31" name="Group 30"/>
          <p:cNvGrpSpPr/>
          <p:nvPr/>
        </p:nvGrpSpPr>
        <p:grpSpPr>
          <a:xfrm>
            <a:off x="577779" y="5515625"/>
            <a:ext cx="1450179" cy="492443"/>
            <a:chOff x="677324" y="3982956"/>
            <a:chExt cx="1375061" cy="466934"/>
          </a:xfrm>
          <a:solidFill>
            <a:schemeClr val="accent1"/>
          </a:solidFill>
        </p:grpSpPr>
        <p:grpSp>
          <p:nvGrpSpPr>
            <p:cNvPr id="24" name="Group 23"/>
            <p:cNvGrpSpPr/>
            <p:nvPr/>
          </p:nvGrpSpPr>
          <p:grpSpPr>
            <a:xfrm>
              <a:off x="677324" y="3985525"/>
              <a:ext cx="464344" cy="464344"/>
              <a:chOff x="4439444" y="1652588"/>
              <a:chExt cx="464344" cy="464344"/>
            </a:xfrm>
            <a:grpFill/>
          </p:grpSpPr>
          <p:sp>
            <p:nvSpPr>
              <p:cNvPr id="25"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26"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27"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grpSp>
        <p:sp>
          <p:nvSpPr>
            <p:cNvPr id="28" name="TextBox 27"/>
            <p:cNvSpPr txBox="1"/>
            <p:nvPr/>
          </p:nvSpPr>
          <p:spPr>
            <a:xfrm>
              <a:off x="1249841" y="3982956"/>
              <a:ext cx="802544" cy="466934"/>
            </a:xfrm>
            <a:prstGeom prst="rect">
              <a:avLst/>
            </a:prstGeom>
            <a:noFill/>
          </p:spPr>
          <p:txBody>
            <a:bodyPr wrap="none" lIns="0" tIns="0" rIns="0" bIns="0" rtlCol="0">
              <a:spAutoFit/>
            </a:bodyPr>
            <a:lstStyle/>
            <a:p>
              <a:r>
                <a:rPr lang="en-US" sz="3200" dirty="0">
                  <a:solidFill>
                    <a:schemeClr val="bg1">
                      <a:lumMod val="65000"/>
                    </a:schemeClr>
                  </a:solidFill>
                  <a:latin typeface="+mn-lt"/>
                  <a:ea typeface="+mn-ea"/>
                  <a:cs typeface="+mn-ea"/>
                  <a:sym typeface="+mn-lt"/>
                </a:rPr>
                <a:t>85%</a:t>
              </a:r>
              <a:endParaRPr lang="en-GB" sz="3200" dirty="0">
                <a:solidFill>
                  <a:schemeClr val="bg1">
                    <a:lumMod val="65000"/>
                  </a:schemeClr>
                </a:solidFill>
                <a:latin typeface="+mn-lt"/>
                <a:ea typeface="+mn-ea"/>
                <a:cs typeface="+mn-ea"/>
                <a:sym typeface="+mn-lt"/>
              </a:endParaRPr>
            </a:p>
          </p:txBody>
        </p:sp>
      </p:grpSp>
      <p:grpSp>
        <p:nvGrpSpPr>
          <p:cNvPr id="32" name="Group 31"/>
          <p:cNvGrpSpPr/>
          <p:nvPr/>
        </p:nvGrpSpPr>
        <p:grpSpPr>
          <a:xfrm>
            <a:off x="2554814" y="5523153"/>
            <a:ext cx="1418887" cy="492443"/>
            <a:chOff x="2373125" y="3982950"/>
            <a:chExt cx="1345389" cy="466933"/>
          </a:xfrm>
          <a:solidFill>
            <a:schemeClr val="accent2"/>
          </a:solidFill>
        </p:grpSpPr>
        <p:grpSp>
          <p:nvGrpSpPr>
            <p:cNvPr id="21" name="Group 20"/>
            <p:cNvGrpSpPr/>
            <p:nvPr/>
          </p:nvGrpSpPr>
          <p:grpSpPr>
            <a:xfrm>
              <a:off x="2373125" y="3999812"/>
              <a:ext cx="465138" cy="435769"/>
              <a:chOff x="5368132" y="3540125"/>
              <a:chExt cx="465138" cy="435769"/>
            </a:xfrm>
            <a:grpFill/>
          </p:grpSpPr>
          <p:sp>
            <p:nvSpPr>
              <p:cNvPr id="22"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effectLst>
                    <a:outerShdw blurRad="38100" dist="38100" dir="2700000" algn="tl">
                      <a:srgbClr val="000000"/>
                    </a:outerShdw>
                  </a:effectLst>
                  <a:latin typeface="+mn-lt"/>
                  <a:ea typeface="+mn-ea"/>
                  <a:cs typeface="+mn-ea"/>
                  <a:sym typeface="+mn-lt"/>
                </a:endParaRPr>
              </a:p>
            </p:txBody>
          </p:sp>
          <p:sp>
            <p:nvSpPr>
              <p:cNvPr id="23"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effectLst>
                    <a:outerShdw blurRad="38100" dist="38100" dir="2700000" algn="tl">
                      <a:srgbClr val="000000"/>
                    </a:outerShdw>
                  </a:effectLst>
                  <a:latin typeface="+mn-lt"/>
                  <a:ea typeface="+mn-ea"/>
                  <a:cs typeface="+mn-ea"/>
                  <a:sym typeface="+mn-lt"/>
                </a:endParaRPr>
              </a:p>
            </p:txBody>
          </p:sp>
        </p:grpSp>
        <p:sp>
          <p:nvSpPr>
            <p:cNvPr id="29" name="TextBox 28"/>
            <p:cNvSpPr txBox="1"/>
            <p:nvPr/>
          </p:nvSpPr>
          <p:spPr>
            <a:xfrm>
              <a:off x="2915971" y="3982950"/>
              <a:ext cx="802543" cy="466933"/>
            </a:xfrm>
            <a:prstGeom prst="rect">
              <a:avLst/>
            </a:prstGeom>
            <a:noFill/>
          </p:spPr>
          <p:txBody>
            <a:bodyPr wrap="none" lIns="0" tIns="0" rIns="0" bIns="0" rtlCol="0">
              <a:spAutoFit/>
            </a:bodyPr>
            <a:lstStyle/>
            <a:p>
              <a:r>
                <a:rPr lang="en-US" sz="3200" dirty="0">
                  <a:solidFill>
                    <a:schemeClr val="bg1">
                      <a:lumMod val="65000"/>
                    </a:schemeClr>
                  </a:solidFill>
                  <a:latin typeface="+mn-lt"/>
                  <a:ea typeface="+mn-ea"/>
                  <a:cs typeface="+mn-ea"/>
                  <a:sym typeface="+mn-lt"/>
                </a:rPr>
                <a:t>12%</a:t>
              </a:r>
              <a:endParaRPr lang="en-GB" sz="3200" dirty="0">
                <a:solidFill>
                  <a:schemeClr val="bg1">
                    <a:lumMod val="65000"/>
                  </a:schemeClr>
                </a:solidFill>
                <a:latin typeface="+mn-lt"/>
                <a:ea typeface="+mn-ea"/>
                <a:cs typeface="+mn-ea"/>
                <a:sym typeface="+mn-lt"/>
              </a:endParaRPr>
            </a:p>
          </p:txBody>
        </p:sp>
      </p:grpSp>
      <p:grpSp>
        <p:nvGrpSpPr>
          <p:cNvPr id="33" name="Group 32"/>
          <p:cNvGrpSpPr/>
          <p:nvPr/>
        </p:nvGrpSpPr>
        <p:grpSpPr>
          <a:xfrm>
            <a:off x="4500561" y="5516560"/>
            <a:ext cx="1427341" cy="493738"/>
            <a:chOff x="4068011" y="3984731"/>
            <a:chExt cx="1353406" cy="468163"/>
          </a:xfrm>
          <a:solidFill>
            <a:schemeClr val="accent1"/>
          </a:solidFill>
        </p:grpSpPr>
        <p:grpSp>
          <p:nvGrpSpPr>
            <p:cNvPr id="11" name="Group 10"/>
            <p:cNvGrpSpPr/>
            <p:nvPr/>
          </p:nvGrpSpPr>
          <p:grpSpPr>
            <a:xfrm>
              <a:off x="4068011" y="3984731"/>
              <a:ext cx="464344" cy="465138"/>
              <a:chOff x="9145588" y="4435475"/>
              <a:chExt cx="464344" cy="465138"/>
            </a:xfrm>
            <a:grpFill/>
          </p:grpSpPr>
          <p:sp>
            <p:nvSpPr>
              <p:cNvPr id="12"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3"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4"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5"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6"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7"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8"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19"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sp>
            <p:nvSpPr>
              <p:cNvPr id="20"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082" hangingPunct="0"/>
                <a:endParaRPr lang="en-US" sz="3200">
                  <a:solidFill>
                    <a:schemeClr val="bg1">
                      <a:lumMod val="65000"/>
                    </a:schemeClr>
                  </a:solidFill>
                  <a:latin typeface="+mn-lt"/>
                  <a:ea typeface="+mn-ea"/>
                  <a:cs typeface="+mn-ea"/>
                  <a:sym typeface="+mn-lt"/>
                </a:endParaRPr>
              </a:p>
            </p:txBody>
          </p:sp>
        </p:grpSp>
        <p:sp>
          <p:nvSpPr>
            <p:cNvPr id="30" name="TextBox 29"/>
            <p:cNvSpPr txBox="1"/>
            <p:nvPr/>
          </p:nvSpPr>
          <p:spPr>
            <a:xfrm>
              <a:off x="4618873" y="3985959"/>
              <a:ext cx="802544" cy="466935"/>
            </a:xfrm>
            <a:prstGeom prst="rect">
              <a:avLst/>
            </a:prstGeom>
            <a:noFill/>
          </p:spPr>
          <p:txBody>
            <a:bodyPr wrap="none" lIns="0" tIns="0" rIns="0" bIns="0" rtlCol="0">
              <a:spAutoFit/>
            </a:bodyPr>
            <a:lstStyle/>
            <a:p>
              <a:r>
                <a:rPr lang="en-US" sz="3200" dirty="0">
                  <a:solidFill>
                    <a:schemeClr val="bg1">
                      <a:lumMod val="65000"/>
                    </a:schemeClr>
                  </a:solidFill>
                  <a:latin typeface="+mn-lt"/>
                  <a:ea typeface="+mn-ea"/>
                  <a:cs typeface="+mn-ea"/>
                  <a:sym typeface="+mn-lt"/>
                </a:rPr>
                <a:t>45%</a:t>
              </a:r>
              <a:endParaRPr lang="en-GB" sz="3200" dirty="0">
                <a:solidFill>
                  <a:schemeClr val="bg1">
                    <a:lumMod val="65000"/>
                  </a:schemeClr>
                </a:solidFill>
                <a:latin typeface="+mn-lt"/>
                <a:ea typeface="+mn-ea"/>
                <a:cs typeface="+mn-ea"/>
                <a:sym typeface="+mn-lt"/>
              </a:endParaRPr>
            </a:p>
          </p:txBody>
        </p:sp>
      </p:grpSp>
      <p:sp>
        <p:nvSpPr>
          <p:cNvPr id="36" name="文本框 35"/>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37" name="文本框 36"/>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38" name="椭圆 37"/>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9" name="椭圆 38"/>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28278489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0-#ppt_w/2"/>
                                          </p:val>
                                        </p:tav>
                                        <p:tav tm="100000">
                                          <p:val>
                                            <p:strVal val="#ppt_x"/>
                                          </p:val>
                                        </p:tav>
                                      </p:tavLst>
                                    </p:anim>
                                    <p:anim calcmode="lin" valueType="num">
                                      <p:cBhvr additive="base">
                                        <p:cTn id="11" dur="500" fill="hold"/>
                                        <p:tgtEl>
                                          <p:spTgt spid="3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5" name="Group 1"/>
          <p:cNvGrpSpPr/>
          <p:nvPr/>
        </p:nvGrpSpPr>
        <p:grpSpPr bwMode="auto">
          <a:xfrm>
            <a:off x="683437" y="2841160"/>
            <a:ext cx="4702897" cy="3278132"/>
            <a:chOff x="1690445" y="2384747"/>
            <a:chExt cx="4458566" cy="3108375"/>
          </a:xfrm>
        </p:grpSpPr>
        <p:sp>
          <p:nvSpPr>
            <p:cNvPr id="131097" name="Freeform 89"/>
            <p:cNvSpPr/>
            <p:nvPr/>
          </p:nvSpPr>
          <p:spPr bwMode="auto">
            <a:xfrm>
              <a:off x="3581748" y="3441041"/>
              <a:ext cx="344030" cy="364776"/>
            </a:xfrm>
            <a:custGeom>
              <a:avLst/>
              <a:gdLst>
                <a:gd name="T0" fmla="*/ 1090304907 w 84"/>
                <a:gd name="T1" fmla="*/ 1175898580 h 89"/>
                <a:gd name="T2" fmla="*/ 318702851 w 84"/>
                <a:gd name="T3" fmla="*/ 1327087934 h 89"/>
                <a:gd name="T4" fmla="*/ 318702851 w 84"/>
                <a:gd name="T5" fmla="*/ 1327087934 h 89"/>
                <a:gd name="T6" fmla="*/ 167739202 w 84"/>
                <a:gd name="T7" fmla="*/ 554353022 h 89"/>
                <a:gd name="T8" fmla="*/ 318702851 w 84"/>
                <a:gd name="T9" fmla="*/ 319174920 h 89"/>
                <a:gd name="T10" fmla="*/ 1090304907 w 84"/>
                <a:gd name="T11" fmla="*/ 167985502 h 89"/>
                <a:gd name="T12" fmla="*/ 1090304907 w 84"/>
                <a:gd name="T13" fmla="*/ 167985502 h 89"/>
                <a:gd name="T14" fmla="*/ 1241268492 w 84"/>
                <a:gd name="T15" fmla="*/ 940720350 h 89"/>
                <a:gd name="T16" fmla="*/ 1090304907 w 84"/>
                <a:gd name="T17" fmla="*/ 117589858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89"/>
                <a:gd name="T29" fmla="*/ 84 w 84"/>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89">
                  <a:moveTo>
                    <a:pt x="65" y="70"/>
                  </a:moveTo>
                  <a:cubicBezTo>
                    <a:pt x="55" y="85"/>
                    <a:pt x="34" y="89"/>
                    <a:pt x="19" y="79"/>
                  </a:cubicBezTo>
                  <a:cubicBezTo>
                    <a:pt x="19" y="79"/>
                    <a:pt x="19" y="79"/>
                    <a:pt x="19" y="79"/>
                  </a:cubicBezTo>
                  <a:cubicBezTo>
                    <a:pt x="4" y="69"/>
                    <a:pt x="0" y="48"/>
                    <a:pt x="10" y="33"/>
                  </a:cubicBezTo>
                  <a:cubicBezTo>
                    <a:pt x="19" y="19"/>
                    <a:pt x="19" y="19"/>
                    <a:pt x="19" y="19"/>
                  </a:cubicBezTo>
                  <a:cubicBezTo>
                    <a:pt x="29" y="4"/>
                    <a:pt x="49" y="0"/>
                    <a:pt x="65" y="10"/>
                  </a:cubicBezTo>
                  <a:cubicBezTo>
                    <a:pt x="65" y="10"/>
                    <a:pt x="65" y="10"/>
                    <a:pt x="65" y="10"/>
                  </a:cubicBezTo>
                  <a:cubicBezTo>
                    <a:pt x="80" y="20"/>
                    <a:pt x="84" y="41"/>
                    <a:pt x="74" y="56"/>
                  </a:cubicBezTo>
                  <a:lnTo>
                    <a:pt x="65" y="7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098" name="Freeform 90"/>
            <p:cNvSpPr/>
            <p:nvPr/>
          </p:nvSpPr>
          <p:spPr bwMode="auto">
            <a:xfrm>
              <a:off x="4363164" y="4129102"/>
              <a:ext cx="349217" cy="364776"/>
            </a:xfrm>
            <a:custGeom>
              <a:avLst/>
              <a:gdLst>
                <a:gd name="T0" fmla="*/ 1097149548 w 85"/>
                <a:gd name="T1" fmla="*/ 1175898580 h 89"/>
                <a:gd name="T2" fmla="*/ 337586027 w 85"/>
                <a:gd name="T3" fmla="*/ 1327087934 h 89"/>
                <a:gd name="T4" fmla="*/ 337586027 w 85"/>
                <a:gd name="T5" fmla="*/ 1327087934 h 89"/>
                <a:gd name="T6" fmla="*/ 168790959 w 85"/>
                <a:gd name="T7" fmla="*/ 554353022 h 89"/>
                <a:gd name="T8" fmla="*/ 320704472 w 85"/>
                <a:gd name="T9" fmla="*/ 335971005 h 89"/>
                <a:gd name="T10" fmla="*/ 1097149548 w 85"/>
                <a:gd name="T11" fmla="*/ 167985502 h 89"/>
                <a:gd name="T12" fmla="*/ 1097149548 w 85"/>
                <a:gd name="T13" fmla="*/ 167985502 h 89"/>
                <a:gd name="T14" fmla="*/ 1265944552 w 85"/>
                <a:gd name="T15" fmla="*/ 940720350 h 89"/>
                <a:gd name="T16" fmla="*/ 1097149548 w 85"/>
                <a:gd name="T17" fmla="*/ 117589858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9"/>
                <a:gd name="T29" fmla="*/ 85 w 85"/>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9">
                  <a:moveTo>
                    <a:pt x="65" y="70"/>
                  </a:moveTo>
                  <a:cubicBezTo>
                    <a:pt x="55" y="85"/>
                    <a:pt x="35" y="89"/>
                    <a:pt x="20" y="79"/>
                  </a:cubicBezTo>
                  <a:cubicBezTo>
                    <a:pt x="20" y="79"/>
                    <a:pt x="20" y="79"/>
                    <a:pt x="20" y="79"/>
                  </a:cubicBezTo>
                  <a:cubicBezTo>
                    <a:pt x="4" y="69"/>
                    <a:pt x="0" y="49"/>
                    <a:pt x="10" y="33"/>
                  </a:cubicBezTo>
                  <a:cubicBezTo>
                    <a:pt x="19" y="20"/>
                    <a:pt x="19" y="20"/>
                    <a:pt x="19" y="20"/>
                  </a:cubicBezTo>
                  <a:cubicBezTo>
                    <a:pt x="30" y="4"/>
                    <a:pt x="50" y="0"/>
                    <a:pt x="65" y="10"/>
                  </a:cubicBezTo>
                  <a:cubicBezTo>
                    <a:pt x="65" y="10"/>
                    <a:pt x="65" y="10"/>
                    <a:pt x="65" y="10"/>
                  </a:cubicBezTo>
                  <a:cubicBezTo>
                    <a:pt x="80" y="21"/>
                    <a:pt x="85" y="41"/>
                    <a:pt x="75" y="56"/>
                  </a:cubicBezTo>
                  <a:lnTo>
                    <a:pt x="65" y="7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099" name="Freeform 91"/>
            <p:cNvSpPr/>
            <p:nvPr/>
          </p:nvSpPr>
          <p:spPr bwMode="auto">
            <a:xfrm>
              <a:off x="4772889" y="4436828"/>
              <a:ext cx="349217" cy="363047"/>
            </a:xfrm>
            <a:custGeom>
              <a:avLst/>
              <a:gdLst>
                <a:gd name="T0" fmla="*/ 1114031103 w 85"/>
                <a:gd name="T1" fmla="*/ 1164781341 h 89"/>
                <a:gd name="T2" fmla="*/ 337586027 w 85"/>
                <a:gd name="T3" fmla="*/ 1314536138 h 89"/>
                <a:gd name="T4" fmla="*/ 337586027 w 85"/>
                <a:gd name="T5" fmla="*/ 1314536138 h 89"/>
                <a:gd name="T6" fmla="*/ 185672514 w 85"/>
                <a:gd name="T7" fmla="*/ 549110694 h 89"/>
                <a:gd name="T8" fmla="*/ 337586027 w 85"/>
                <a:gd name="T9" fmla="*/ 332795816 h 89"/>
                <a:gd name="T10" fmla="*/ 1114031103 w 85"/>
                <a:gd name="T11" fmla="*/ 166397908 h 89"/>
                <a:gd name="T12" fmla="*/ 1114031103 w 85"/>
                <a:gd name="T13" fmla="*/ 166397908 h 89"/>
                <a:gd name="T14" fmla="*/ 1265944552 w 85"/>
                <a:gd name="T15" fmla="*/ 931823288 h 89"/>
                <a:gd name="T16" fmla="*/ 1114031103 w 85"/>
                <a:gd name="T17" fmla="*/ 1164781341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89"/>
                <a:gd name="T29" fmla="*/ 85 w 85"/>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89">
                  <a:moveTo>
                    <a:pt x="66" y="70"/>
                  </a:moveTo>
                  <a:cubicBezTo>
                    <a:pt x="56" y="85"/>
                    <a:pt x="35" y="89"/>
                    <a:pt x="20" y="79"/>
                  </a:cubicBezTo>
                  <a:cubicBezTo>
                    <a:pt x="20" y="79"/>
                    <a:pt x="20" y="79"/>
                    <a:pt x="20" y="79"/>
                  </a:cubicBezTo>
                  <a:cubicBezTo>
                    <a:pt x="5" y="69"/>
                    <a:pt x="0" y="49"/>
                    <a:pt x="11" y="33"/>
                  </a:cubicBezTo>
                  <a:cubicBezTo>
                    <a:pt x="20" y="20"/>
                    <a:pt x="20" y="20"/>
                    <a:pt x="20" y="20"/>
                  </a:cubicBezTo>
                  <a:cubicBezTo>
                    <a:pt x="30" y="4"/>
                    <a:pt x="50" y="0"/>
                    <a:pt x="66" y="10"/>
                  </a:cubicBezTo>
                  <a:cubicBezTo>
                    <a:pt x="66" y="10"/>
                    <a:pt x="66" y="10"/>
                    <a:pt x="66" y="10"/>
                  </a:cubicBezTo>
                  <a:cubicBezTo>
                    <a:pt x="81" y="21"/>
                    <a:pt x="85" y="41"/>
                    <a:pt x="75" y="56"/>
                  </a:cubicBezTo>
                  <a:lnTo>
                    <a:pt x="66" y="7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00" name="Freeform 92"/>
            <p:cNvSpPr/>
            <p:nvPr/>
          </p:nvSpPr>
          <p:spPr bwMode="auto">
            <a:xfrm>
              <a:off x="5173970" y="4706520"/>
              <a:ext cx="323285" cy="344030"/>
            </a:xfrm>
            <a:custGeom>
              <a:avLst/>
              <a:gdLst>
                <a:gd name="T0" fmla="*/ 1021519078 w 79"/>
                <a:gd name="T1" fmla="*/ 1090304907 h 84"/>
                <a:gd name="T2" fmla="*/ 301432582 w 79"/>
                <a:gd name="T3" fmla="*/ 1241268492 h 84"/>
                <a:gd name="T4" fmla="*/ 301432582 w 79"/>
                <a:gd name="T5" fmla="*/ 1241268492 h 84"/>
                <a:gd name="T6" fmla="*/ 167461629 w 79"/>
                <a:gd name="T7" fmla="*/ 519988997 h 84"/>
                <a:gd name="T8" fmla="*/ 301432582 w 79"/>
                <a:gd name="T9" fmla="*/ 301931395 h 84"/>
                <a:gd name="T10" fmla="*/ 1021519078 w 79"/>
                <a:gd name="T11" fmla="*/ 167739202 h 84"/>
                <a:gd name="T12" fmla="*/ 1021519078 w 79"/>
                <a:gd name="T13" fmla="*/ 167739202 h 84"/>
                <a:gd name="T14" fmla="*/ 1172235561 w 79"/>
                <a:gd name="T15" fmla="*/ 889018505 h 84"/>
                <a:gd name="T16" fmla="*/ 1021519078 w 79"/>
                <a:gd name="T17" fmla="*/ 109030490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4"/>
                <a:gd name="T29" fmla="*/ 79 w 7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4">
                  <a:moveTo>
                    <a:pt x="61" y="65"/>
                  </a:moveTo>
                  <a:cubicBezTo>
                    <a:pt x="52" y="80"/>
                    <a:pt x="32" y="84"/>
                    <a:pt x="18" y="74"/>
                  </a:cubicBezTo>
                  <a:cubicBezTo>
                    <a:pt x="18" y="74"/>
                    <a:pt x="18" y="74"/>
                    <a:pt x="18" y="74"/>
                  </a:cubicBezTo>
                  <a:cubicBezTo>
                    <a:pt x="4" y="65"/>
                    <a:pt x="0" y="45"/>
                    <a:pt x="10" y="31"/>
                  </a:cubicBezTo>
                  <a:cubicBezTo>
                    <a:pt x="18" y="18"/>
                    <a:pt x="18" y="18"/>
                    <a:pt x="18" y="18"/>
                  </a:cubicBezTo>
                  <a:cubicBezTo>
                    <a:pt x="28" y="4"/>
                    <a:pt x="47" y="0"/>
                    <a:pt x="61" y="10"/>
                  </a:cubicBezTo>
                  <a:cubicBezTo>
                    <a:pt x="61" y="10"/>
                    <a:pt x="61" y="10"/>
                    <a:pt x="61" y="10"/>
                  </a:cubicBezTo>
                  <a:cubicBezTo>
                    <a:pt x="75" y="19"/>
                    <a:pt x="79" y="38"/>
                    <a:pt x="70" y="53"/>
                  </a:cubicBezTo>
                  <a:lnTo>
                    <a:pt x="61" y="65"/>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01" name="Freeform 93"/>
            <p:cNvSpPr/>
            <p:nvPr/>
          </p:nvSpPr>
          <p:spPr bwMode="auto">
            <a:xfrm>
              <a:off x="5556034" y="4874213"/>
              <a:ext cx="297353" cy="314641"/>
            </a:xfrm>
            <a:custGeom>
              <a:avLst/>
              <a:gdLst>
                <a:gd name="T0" fmla="*/ 945745332 w 73"/>
                <a:gd name="T1" fmla="*/ 1001845406 h 77"/>
                <a:gd name="T2" fmla="*/ 282065807 w 73"/>
                <a:gd name="T3" fmla="*/ 1135425015 h 77"/>
                <a:gd name="T4" fmla="*/ 282065807 w 73"/>
                <a:gd name="T5" fmla="*/ 1135425015 h 77"/>
                <a:gd name="T6" fmla="*/ 149328234 w 73"/>
                <a:gd name="T7" fmla="*/ 467527865 h 77"/>
                <a:gd name="T8" fmla="*/ 282065807 w 73"/>
                <a:gd name="T9" fmla="*/ 267158771 h 77"/>
                <a:gd name="T10" fmla="*/ 945745332 w 73"/>
                <a:gd name="T11" fmla="*/ 133579385 h 77"/>
                <a:gd name="T12" fmla="*/ 945745332 w 73"/>
                <a:gd name="T13" fmla="*/ 133579385 h 77"/>
                <a:gd name="T14" fmla="*/ 1078479023 w 73"/>
                <a:gd name="T15" fmla="*/ 801476376 h 77"/>
                <a:gd name="T16" fmla="*/ 945745332 w 73"/>
                <a:gd name="T17" fmla="*/ 1001845406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7"/>
                <a:gd name="T29" fmla="*/ 73 w 73"/>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7">
                  <a:moveTo>
                    <a:pt x="57" y="60"/>
                  </a:moveTo>
                  <a:cubicBezTo>
                    <a:pt x="48" y="73"/>
                    <a:pt x="30" y="77"/>
                    <a:pt x="17" y="68"/>
                  </a:cubicBezTo>
                  <a:cubicBezTo>
                    <a:pt x="17" y="68"/>
                    <a:pt x="17" y="68"/>
                    <a:pt x="17" y="68"/>
                  </a:cubicBezTo>
                  <a:cubicBezTo>
                    <a:pt x="4" y="59"/>
                    <a:pt x="0" y="42"/>
                    <a:pt x="9" y="28"/>
                  </a:cubicBezTo>
                  <a:cubicBezTo>
                    <a:pt x="17" y="16"/>
                    <a:pt x="17" y="16"/>
                    <a:pt x="17" y="16"/>
                  </a:cubicBezTo>
                  <a:cubicBezTo>
                    <a:pt x="26" y="3"/>
                    <a:pt x="43" y="0"/>
                    <a:pt x="57" y="8"/>
                  </a:cubicBezTo>
                  <a:cubicBezTo>
                    <a:pt x="57" y="8"/>
                    <a:pt x="57" y="8"/>
                    <a:pt x="57" y="8"/>
                  </a:cubicBezTo>
                  <a:cubicBezTo>
                    <a:pt x="70" y="17"/>
                    <a:pt x="73" y="35"/>
                    <a:pt x="65" y="48"/>
                  </a:cubicBezTo>
                  <a:lnTo>
                    <a:pt x="57" y="6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02" name="Freeform 94"/>
            <p:cNvSpPr/>
            <p:nvPr/>
          </p:nvSpPr>
          <p:spPr bwMode="auto">
            <a:xfrm>
              <a:off x="3818593" y="2453899"/>
              <a:ext cx="790060" cy="860940"/>
            </a:xfrm>
            <a:custGeom>
              <a:avLst/>
              <a:gdLst>
                <a:gd name="T0" fmla="*/ 1055712480 w 193"/>
                <a:gd name="T1" fmla="*/ 0 h 210"/>
                <a:gd name="T2" fmla="*/ 1776279977 w 193"/>
                <a:gd name="T3" fmla="*/ 1210149724 h 210"/>
                <a:gd name="T4" fmla="*/ 2147483647 w 193"/>
                <a:gd name="T5" fmla="*/ 2100955884 h 210"/>
                <a:gd name="T6" fmla="*/ 1173014094 w 193"/>
                <a:gd name="T7" fmla="*/ 2147483647 h 210"/>
                <a:gd name="T8" fmla="*/ 167574602 w 193"/>
                <a:gd name="T9" fmla="*/ 2067342336 h 210"/>
                <a:gd name="T10" fmla="*/ 33514097 w 193"/>
                <a:gd name="T11" fmla="*/ 1210149724 h 210"/>
                <a:gd name="T12" fmla="*/ 1055712480 w 193"/>
                <a:gd name="T13" fmla="*/ 0 h 210"/>
                <a:gd name="T14" fmla="*/ 0 60000 65536"/>
                <a:gd name="T15" fmla="*/ 0 60000 65536"/>
                <a:gd name="T16" fmla="*/ 0 60000 65536"/>
                <a:gd name="T17" fmla="*/ 0 60000 65536"/>
                <a:gd name="T18" fmla="*/ 0 60000 65536"/>
                <a:gd name="T19" fmla="*/ 0 60000 65536"/>
                <a:gd name="T20" fmla="*/ 0 60000 65536"/>
                <a:gd name="T21" fmla="*/ 0 w 193"/>
                <a:gd name="T22" fmla="*/ 0 h 210"/>
                <a:gd name="T23" fmla="*/ 193 w 193"/>
                <a:gd name="T24" fmla="*/ 210 h 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210">
                  <a:moveTo>
                    <a:pt x="63" y="0"/>
                  </a:moveTo>
                  <a:cubicBezTo>
                    <a:pt x="88" y="3"/>
                    <a:pt x="103" y="16"/>
                    <a:pt x="106" y="72"/>
                  </a:cubicBezTo>
                  <a:cubicBezTo>
                    <a:pt x="109" y="128"/>
                    <a:pt x="166" y="119"/>
                    <a:pt x="193" y="125"/>
                  </a:cubicBezTo>
                  <a:cubicBezTo>
                    <a:pt x="121" y="210"/>
                    <a:pt x="71" y="192"/>
                    <a:pt x="70" y="188"/>
                  </a:cubicBezTo>
                  <a:cubicBezTo>
                    <a:pt x="68" y="184"/>
                    <a:pt x="10" y="123"/>
                    <a:pt x="10" y="123"/>
                  </a:cubicBezTo>
                  <a:cubicBezTo>
                    <a:pt x="10" y="123"/>
                    <a:pt x="5" y="77"/>
                    <a:pt x="2" y="72"/>
                  </a:cubicBezTo>
                  <a:cubicBezTo>
                    <a:pt x="0" y="67"/>
                    <a:pt x="63" y="0"/>
                    <a:pt x="63" y="0"/>
                  </a:cubicBez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sp>
          <p:nvSpPr>
            <p:cNvPr id="131103" name="Freeform 95"/>
            <p:cNvSpPr/>
            <p:nvPr/>
          </p:nvSpPr>
          <p:spPr bwMode="auto">
            <a:xfrm>
              <a:off x="3267107" y="3154061"/>
              <a:ext cx="350946" cy="349217"/>
            </a:xfrm>
            <a:custGeom>
              <a:avLst/>
              <a:gdLst>
                <a:gd name="T0" fmla="*/ 982505880 w 86"/>
                <a:gd name="T1" fmla="*/ 1215303996 h 85"/>
                <a:gd name="T2" fmla="*/ 199831094 w 86"/>
                <a:gd name="T3" fmla="*/ 1181544996 h 85"/>
                <a:gd name="T4" fmla="*/ 199831094 w 86"/>
                <a:gd name="T5" fmla="*/ 1181544996 h 85"/>
                <a:gd name="T6" fmla="*/ 249791912 w 86"/>
                <a:gd name="T7" fmla="*/ 388222474 h 85"/>
                <a:gd name="T8" fmla="*/ 466272531 w 86"/>
                <a:gd name="T9" fmla="*/ 202549960 h 85"/>
                <a:gd name="T10" fmla="*/ 1232297983 w 86"/>
                <a:gd name="T11" fmla="*/ 253190515 h 85"/>
                <a:gd name="T12" fmla="*/ 1232297983 w 86"/>
                <a:gd name="T13" fmla="*/ 253190515 h 85"/>
                <a:gd name="T14" fmla="*/ 1198990771 w 86"/>
                <a:gd name="T15" fmla="*/ 1046512844 h 85"/>
                <a:gd name="T16" fmla="*/ 982505880 w 86"/>
                <a:gd name="T17" fmla="*/ 1215303996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5"/>
                <a:gd name="T29" fmla="*/ 86 w 86"/>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5">
                  <a:moveTo>
                    <a:pt x="59" y="72"/>
                  </a:moveTo>
                  <a:cubicBezTo>
                    <a:pt x="45" y="85"/>
                    <a:pt x="25" y="83"/>
                    <a:pt x="12" y="70"/>
                  </a:cubicBezTo>
                  <a:cubicBezTo>
                    <a:pt x="12" y="70"/>
                    <a:pt x="12" y="70"/>
                    <a:pt x="12" y="70"/>
                  </a:cubicBezTo>
                  <a:cubicBezTo>
                    <a:pt x="0" y="56"/>
                    <a:pt x="2" y="35"/>
                    <a:pt x="15" y="23"/>
                  </a:cubicBezTo>
                  <a:cubicBezTo>
                    <a:pt x="28" y="12"/>
                    <a:pt x="28" y="12"/>
                    <a:pt x="28" y="12"/>
                  </a:cubicBezTo>
                  <a:cubicBezTo>
                    <a:pt x="41" y="0"/>
                    <a:pt x="62" y="1"/>
                    <a:pt x="74" y="15"/>
                  </a:cubicBezTo>
                  <a:cubicBezTo>
                    <a:pt x="74" y="15"/>
                    <a:pt x="74" y="15"/>
                    <a:pt x="74" y="15"/>
                  </a:cubicBezTo>
                  <a:cubicBezTo>
                    <a:pt x="86" y="29"/>
                    <a:pt x="85" y="49"/>
                    <a:pt x="72" y="62"/>
                  </a:cubicBezTo>
                  <a:lnTo>
                    <a:pt x="59" y="72"/>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04" name="Freeform 96"/>
            <p:cNvSpPr/>
            <p:nvPr/>
          </p:nvSpPr>
          <p:spPr bwMode="auto">
            <a:xfrm>
              <a:off x="3279209" y="2384747"/>
              <a:ext cx="2869802" cy="2849055"/>
            </a:xfrm>
            <a:custGeom>
              <a:avLst/>
              <a:gdLst>
                <a:gd name="T0" fmla="*/ 2147483647 w 701"/>
                <a:gd name="T1" fmla="*/ 2147483647 h 696"/>
                <a:gd name="T2" fmla="*/ 2147483647 w 701"/>
                <a:gd name="T3" fmla="*/ 2147483647 h 696"/>
                <a:gd name="T4" fmla="*/ 2147483647 w 701"/>
                <a:gd name="T5" fmla="*/ 2147483647 h 696"/>
                <a:gd name="T6" fmla="*/ 2147483647 w 701"/>
                <a:gd name="T7" fmla="*/ 2147483647 h 696"/>
                <a:gd name="T8" fmla="*/ 770949164 w 701"/>
                <a:gd name="T9" fmla="*/ 2147483647 h 696"/>
                <a:gd name="T10" fmla="*/ 1055865955 w 701"/>
                <a:gd name="T11" fmla="*/ 1625381726 h 696"/>
                <a:gd name="T12" fmla="*/ 2147483647 w 701"/>
                <a:gd name="T13" fmla="*/ 0 h 696"/>
                <a:gd name="T14" fmla="*/ 2147483647 w 701"/>
                <a:gd name="T15" fmla="*/ 569721000 h 696"/>
                <a:gd name="T16" fmla="*/ 2147483647 w 701"/>
                <a:gd name="T17" fmla="*/ 2147483647 h 696"/>
                <a:gd name="T18" fmla="*/ 2147483647 w 701"/>
                <a:gd name="T19" fmla="*/ 2147483647 h 6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1"/>
                <a:gd name="T31" fmla="*/ 0 h 696"/>
                <a:gd name="T32" fmla="*/ 701 w 701"/>
                <a:gd name="T33" fmla="*/ 696 h 6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1" h="696">
                  <a:moveTo>
                    <a:pt x="402" y="154"/>
                  </a:moveTo>
                  <a:cubicBezTo>
                    <a:pt x="402" y="154"/>
                    <a:pt x="577" y="442"/>
                    <a:pt x="614" y="497"/>
                  </a:cubicBezTo>
                  <a:cubicBezTo>
                    <a:pt x="652" y="552"/>
                    <a:pt x="701" y="597"/>
                    <a:pt x="654" y="647"/>
                  </a:cubicBezTo>
                  <a:cubicBezTo>
                    <a:pt x="606" y="696"/>
                    <a:pt x="388" y="566"/>
                    <a:pt x="278" y="457"/>
                  </a:cubicBezTo>
                  <a:cubicBezTo>
                    <a:pt x="169" y="348"/>
                    <a:pt x="93" y="298"/>
                    <a:pt x="46" y="249"/>
                  </a:cubicBezTo>
                  <a:cubicBezTo>
                    <a:pt x="0" y="199"/>
                    <a:pt x="19" y="148"/>
                    <a:pt x="63" y="97"/>
                  </a:cubicBezTo>
                  <a:cubicBezTo>
                    <a:pt x="106" y="47"/>
                    <a:pt x="198" y="0"/>
                    <a:pt x="198" y="0"/>
                  </a:cubicBezTo>
                  <a:cubicBezTo>
                    <a:pt x="198" y="0"/>
                    <a:pt x="210" y="8"/>
                    <a:pt x="199" y="34"/>
                  </a:cubicBezTo>
                  <a:cubicBezTo>
                    <a:pt x="188" y="60"/>
                    <a:pt x="173" y="142"/>
                    <a:pt x="265" y="149"/>
                  </a:cubicBezTo>
                  <a:cubicBezTo>
                    <a:pt x="357" y="155"/>
                    <a:pt x="365" y="92"/>
                    <a:pt x="402" y="154"/>
                  </a:cubicBezTo>
                  <a:close/>
                </a:path>
              </a:pathLst>
            </a:custGeom>
            <a:solidFill>
              <a:schemeClr val="accent1"/>
            </a:solidFill>
            <a:ln w="9525">
              <a:noFill/>
              <a:miter lim="800000"/>
            </a:ln>
          </p:spPr>
          <p:txBody>
            <a:bodyPr/>
            <a:lstStyle/>
            <a:p>
              <a:endParaRPr lang="en-GB" altLang="zh-CN">
                <a:latin typeface="+mn-lt"/>
                <a:ea typeface="+mn-ea"/>
                <a:cs typeface="+mn-ea"/>
                <a:sym typeface="+mn-lt"/>
              </a:endParaRPr>
            </a:p>
          </p:txBody>
        </p:sp>
        <p:sp>
          <p:nvSpPr>
            <p:cNvPr id="15" name="Freeform 97"/>
            <p:cNvSpPr/>
            <p:nvPr/>
          </p:nvSpPr>
          <p:spPr bwMode="auto">
            <a:xfrm>
              <a:off x="3299909" y="2848304"/>
              <a:ext cx="2849102" cy="2386050"/>
            </a:xfrm>
            <a:custGeom>
              <a:avLst/>
              <a:gdLst>
                <a:gd name="T0" fmla="*/ 609 w 696"/>
                <a:gd name="T1" fmla="*/ 384 h 583"/>
                <a:gd name="T2" fmla="*/ 589 w 696"/>
                <a:gd name="T3" fmla="*/ 352 h 583"/>
                <a:gd name="T4" fmla="*/ 584 w 696"/>
                <a:gd name="T5" fmla="*/ 358 h 583"/>
                <a:gd name="T6" fmla="*/ 324 w 696"/>
                <a:gd name="T7" fmla="*/ 347 h 583"/>
                <a:gd name="T8" fmla="*/ 150 w 696"/>
                <a:gd name="T9" fmla="*/ 190 h 583"/>
                <a:gd name="T10" fmla="*/ 45 w 696"/>
                <a:gd name="T11" fmla="*/ 0 h 583"/>
                <a:gd name="T12" fmla="*/ 41 w 696"/>
                <a:gd name="T13" fmla="*/ 136 h 583"/>
                <a:gd name="T14" fmla="*/ 273 w 696"/>
                <a:gd name="T15" fmla="*/ 344 h 583"/>
                <a:gd name="T16" fmla="*/ 649 w 696"/>
                <a:gd name="T17" fmla="*/ 534 h 583"/>
                <a:gd name="T18" fmla="*/ 609 w 696"/>
                <a:gd name="T19" fmla="*/ 384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6" h="583">
                  <a:moveTo>
                    <a:pt x="609" y="384"/>
                  </a:moveTo>
                  <a:cubicBezTo>
                    <a:pt x="605" y="377"/>
                    <a:pt x="598" y="366"/>
                    <a:pt x="589" y="352"/>
                  </a:cubicBezTo>
                  <a:cubicBezTo>
                    <a:pt x="586" y="356"/>
                    <a:pt x="584" y="358"/>
                    <a:pt x="584" y="358"/>
                  </a:cubicBezTo>
                  <a:cubicBezTo>
                    <a:pt x="324" y="347"/>
                    <a:pt x="324" y="347"/>
                    <a:pt x="324" y="347"/>
                  </a:cubicBezTo>
                  <a:cubicBezTo>
                    <a:pt x="324" y="347"/>
                    <a:pt x="224" y="239"/>
                    <a:pt x="150" y="190"/>
                  </a:cubicBezTo>
                  <a:cubicBezTo>
                    <a:pt x="87" y="147"/>
                    <a:pt x="16" y="69"/>
                    <a:pt x="45" y="0"/>
                  </a:cubicBezTo>
                  <a:cubicBezTo>
                    <a:pt x="11" y="45"/>
                    <a:pt x="0" y="91"/>
                    <a:pt x="41" y="136"/>
                  </a:cubicBezTo>
                  <a:cubicBezTo>
                    <a:pt x="88" y="185"/>
                    <a:pt x="164" y="235"/>
                    <a:pt x="273" y="344"/>
                  </a:cubicBezTo>
                  <a:cubicBezTo>
                    <a:pt x="383" y="453"/>
                    <a:pt x="601" y="583"/>
                    <a:pt x="649" y="534"/>
                  </a:cubicBezTo>
                  <a:cubicBezTo>
                    <a:pt x="696" y="484"/>
                    <a:pt x="647" y="439"/>
                    <a:pt x="609" y="384"/>
                  </a:cubicBezTo>
                  <a:close/>
                </a:path>
              </a:pathLst>
            </a:custGeom>
            <a:solidFill>
              <a:schemeClr val="bg2">
                <a:lumMod val="85000"/>
              </a:schemeClr>
            </a:solidFill>
            <a:ln>
              <a:noFill/>
            </a:ln>
          </p:spPr>
          <p:txBody>
            <a:bodyPr/>
            <a:lstStyle/>
            <a:p>
              <a:pPr fontAlgn="auto">
                <a:spcBef>
                  <a:spcPts val="0"/>
                </a:spcBef>
                <a:spcAft>
                  <a:spcPts val="0"/>
                </a:spcAft>
                <a:defRPr/>
              </a:pPr>
              <a:endParaRPr lang="en-GB">
                <a:latin typeface="+mn-lt"/>
                <a:ea typeface="+mn-ea"/>
                <a:cs typeface="+mn-ea"/>
                <a:sym typeface="+mn-lt"/>
              </a:endParaRPr>
            </a:p>
          </p:txBody>
        </p:sp>
        <p:sp>
          <p:nvSpPr>
            <p:cNvPr id="131106" name="Freeform 98"/>
            <p:cNvSpPr/>
            <p:nvPr/>
          </p:nvSpPr>
          <p:spPr bwMode="auto">
            <a:xfrm>
              <a:off x="4530858" y="3613921"/>
              <a:ext cx="876500" cy="191896"/>
            </a:xfrm>
            <a:custGeom>
              <a:avLst/>
              <a:gdLst>
                <a:gd name="T0" fmla="*/ 2147483647 w 214"/>
                <a:gd name="T1" fmla="*/ 783490954 h 47"/>
                <a:gd name="T2" fmla="*/ 2147483647 w 214"/>
                <a:gd name="T3" fmla="*/ 150030024 h 47"/>
                <a:gd name="T4" fmla="*/ 0 w 214"/>
                <a:gd name="T5" fmla="*/ 0 h 47"/>
                <a:gd name="T6" fmla="*/ 1375593145 w 214"/>
                <a:gd name="T7" fmla="*/ 666801893 h 47"/>
                <a:gd name="T8" fmla="*/ 2147483647 w 214"/>
                <a:gd name="T9" fmla="*/ 783490954 h 47"/>
                <a:gd name="T10" fmla="*/ 0 60000 65536"/>
                <a:gd name="T11" fmla="*/ 0 60000 65536"/>
                <a:gd name="T12" fmla="*/ 0 60000 65536"/>
                <a:gd name="T13" fmla="*/ 0 60000 65536"/>
                <a:gd name="T14" fmla="*/ 0 60000 65536"/>
                <a:gd name="T15" fmla="*/ 0 w 214"/>
                <a:gd name="T16" fmla="*/ 0 h 47"/>
                <a:gd name="T17" fmla="*/ 214 w 214"/>
                <a:gd name="T18" fmla="*/ 47 h 47"/>
              </a:gdLst>
              <a:ahLst/>
              <a:cxnLst>
                <a:cxn ang="T10">
                  <a:pos x="T0" y="T1"/>
                </a:cxn>
                <a:cxn ang="T11">
                  <a:pos x="T2" y="T3"/>
                </a:cxn>
                <a:cxn ang="T12">
                  <a:pos x="T4" y="T5"/>
                </a:cxn>
                <a:cxn ang="T13">
                  <a:pos x="T6" y="T7"/>
                </a:cxn>
                <a:cxn ang="T14">
                  <a:pos x="T8" y="T9"/>
                </a:cxn>
              </a:cxnLst>
              <a:rect l="T15" t="T16" r="T17" b="T18"/>
              <a:pathLst>
                <a:path w="214" h="47">
                  <a:moveTo>
                    <a:pt x="214" y="47"/>
                  </a:moveTo>
                  <a:cubicBezTo>
                    <a:pt x="206" y="34"/>
                    <a:pt x="198" y="22"/>
                    <a:pt x="191" y="9"/>
                  </a:cubicBezTo>
                  <a:cubicBezTo>
                    <a:pt x="0" y="0"/>
                    <a:pt x="0" y="0"/>
                    <a:pt x="0" y="0"/>
                  </a:cubicBezTo>
                  <a:cubicBezTo>
                    <a:pt x="0" y="0"/>
                    <a:pt x="25" y="34"/>
                    <a:pt x="82" y="40"/>
                  </a:cubicBezTo>
                  <a:cubicBezTo>
                    <a:pt x="96" y="41"/>
                    <a:pt x="162" y="44"/>
                    <a:pt x="214" y="47"/>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07" name="Freeform 99"/>
            <p:cNvSpPr/>
            <p:nvPr/>
          </p:nvSpPr>
          <p:spPr bwMode="auto">
            <a:xfrm>
              <a:off x="4679534" y="3952765"/>
              <a:ext cx="940465" cy="191896"/>
            </a:xfrm>
            <a:custGeom>
              <a:avLst/>
              <a:gdLst>
                <a:gd name="T0" fmla="*/ 2147483647 w 230"/>
                <a:gd name="T1" fmla="*/ 166700473 h 47"/>
                <a:gd name="T2" fmla="*/ 0 w 230"/>
                <a:gd name="T3" fmla="*/ 0 h 47"/>
                <a:gd name="T4" fmla="*/ 1371018202 w 230"/>
                <a:gd name="T5" fmla="*/ 666801893 h 47"/>
                <a:gd name="T6" fmla="*/ 2147483647 w 230"/>
                <a:gd name="T7" fmla="*/ 783490954 h 47"/>
                <a:gd name="T8" fmla="*/ 2147483647 w 230"/>
                <a:gd name="T9" fmla="*/ 166700473 h 47"/>
                <a:gd name="T10" fmla="*/ 0 60000 65536"/>
                <a:gd name="T11" fmla="*/ 0 60000 65536"/>
                <a:gd name="T12" fmla="*/ 0 60000 65536"/>
                <a:gd name="T13" fmla="*/ 0 60000 65536"/>
                <a:gd name="T14" fmla="*/ 0 60000 65536"/>
                <a:gd name="T15" fmla="*/ 0 w 230"/>
                <a:gd name="T16" fmla="*/ 0 h 47"/>
                <a:gd name="T17" fmla="*/ 230 w 230"/>
                <a:gd name="T18" fmla="*/ 47 h 47"/>
              </a:gdLst>
              <a:ahLst/>
              <a:cxnLst>
                <a:cxn ang="T10">
                  <a:pos x="T0" y="T1"/>
                </a:cxn>
                <a:cxn ang="T11">
                  <a:pos x="T2" y="T3"/>
                </a:cxn>
                <a:cxn ang="T12">
                  <a:pos x="T4" y="T5"/>
                </a:cxn>
                <a:cxn ang="T13">
                  <a:pos x="T6" y="T7"/>
                </a:cxn>
                <a:cxn ang="T14">
                  <a:pos x="T8" y="T9"/>
                </a:cxn>
              </a:cxnLst>
              <a:rect l="T15" t="T16" r="T17" b="T18"/>
              <a:pathLst>
                <a:path w="230" h="47">
                  <a:moveTo>
                    <a:pt x="207" y="10"/>
                  </a:moveTo>
                  <a:cubicBezTo>
                    <a:pt x="0" y="0"/>
                    <a:pt x="0" y="0"/>
                    <a:pt x="0" y="0"/>
                  </a:cubicBezTo>
                  <a:cubicBezTo>
                    <a:pt x="0" y="0"/>
                    <a:pt x="25" y="34"/>
                    <a:pt x="82" y="40"/>
                  </a:cubicBezTo>
                  <a:cubicBezTo>
                    <a:pt x="97" y="42"/>
                    <a:pt x="176" y="45"/>
                    <a:pt x="230" y="47"/>
                  </a:cubicBezTo>
                  <a:cubicBezTo>
                    <a:pt x="223" y="36"/>
                    <a:pt x="215" y="23"/>
                    <a:pt x="207" y="10"/>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08" name="Freeform 100"/>
            <p:cNvSpPr/>
            <p:nvPr/>
          </p:nvSpPr>
          <p:spPr bwMode="auto">
            <a:xfrm>
              <a:off x="4380452" y="3281992"/>
              <a:ext cx="822907" cy="191896"/>
            </a:xfrm>
            <a:custGeom>
              <a:avLst/>
              <a:gdLst>
                <a:gd name="T0" fmla="*/ 1374430829 w 201"/>
                <a:gd name="T1" fmla="*/ 666801893 h 47"/>
                <a:gd name="T2" fmla="*/ 2147483647 w 201"/>
                <a:gd name="T3" fmla="*/ 783490954 h 47"/>
                <a:gd name="T4" fmla="*/ 2147483647 w 201"/>
                <a:gd name="T5" fmla="*/ 150030024 h 47"/>
                <a:gd name="T6" fmla="*/ 0 w 201"/>
                <a:gd name="T7" fmla="*/ 0 h 47"/>
                <a:gd name="T8" fmla="*/ 1374430829 w 201"/>
                <a:gd name="T9" fmla="*/ 666801893 h 47"/>
                <a:gd name="T10" fmla="*/ 0 60000 65536"/>
                <a:gd name="T11" fmla="*/ 0 60000 65536"/>
                <a:gd name="T12" fmla="*/ 0 60000 65536"/>
                <a:gd name="T13" fmla="*/ 0 60000 65536"/>
                <a:gd name="T14" fmla="*/ 0 60000 65536"/>
                <a:gd name="T15" fmla="*/ 0 w 201"/>
                <a:gd name="T16" fmla="*/ 0 h 47"/>
                <a:gd name="T17" fmla="*/ 201 w 201"/>
                <a:gd name="T18" fmla="*/ 47 h 47"/>
              </a:gdLst>
              <a:ahLst/>
              <a:cxnLst>
                <a:cxn ang="T10">
                  <a:pos x="T0" y="T1"/>
                </a:cxn>
                <a:cxn ang="T11">
                  <a:pos x="T2" y="T3"/>
                </a:cxn>
                <a:cxn ang="T12">
                  <a:pos x="T4" y="T5"/>
                </a:cxn>
                <a:cxn ang="T13">
                  <a:pos x="T6" y="T7"/>
                </a:cxn>
                <a:cxn ang="T14">
                  <a:pos x="T8" y="T9"/>
                </a:cxn>
              </a:cxnLst>
              <a:rect l="T15" t="T16" r="T17" b="T18"/>
              <a:pathLst>
                <a:path w="201" h="47">
                  <a:moveTo>
                    <a:pt x="82" y="40"/>
                  </a:moveTo>
                  <a:cubicBezTo>
                    <a:pt x="94" y="42"/>
                    <a:pt x="151" y="44"/>
                    <a:pt x="201" y="47"/>
                  </a:cubicBezTo>
                  <a:cubicBezTo>
                    <a:pt x="193" y="33"/>
                    <a:pt x="185" y="21"/>
                    <a:pt x="178" y="9"/>
                  </a:cubicBezTo>
                  <a:cubicBezTo>
                    <a:pt x="0" y="0"/>
                    <a:pt x="0" y="0"/>
                    <a:pt x="0" y="0"/>
                  </a:cubicBezTo>
                  <a:cubicBezTo>
                    <a:pt x="0" y="0"/>
                    <a:pt x="25" y="35"/>
                    <a:pt x="82" y="40"/>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09" name="Freeform 101"/>
            <p:cNvSpPr/>
            <p:nvPr/>
          </p:nvSpPr>
          <p:spPr bwMode="auto">
            <a:xfrm>
              <a:off x="2235016" y="4984856"/>
              <a:ext cx="269692" cy="335386"/>
            </a:xfrm>
            <a:custGeom>
              <a:avLst/>
              <a:gdLst>
                <a:gd name="T0" fmla="*/ 1102026893 w 66"/>
                <a:gd name="T1" fmla="*/ 819707875 h 82"/>
                <a:gd name="T2" fmla="*/ 551013447 w 66"/>
                <a:gd name="T3" fmla="*/ 1371753281 h 82"/>
                <a:gd name="T4" fmla="*/ 551013447 w 66"/>
                <a:gd name="T5" fmla="*/ 1371753281 h 82"/>
                <a:gd name="T6" fmla="*/ 0 w 66"/>
                <a:gd name="T7" fmla="*/ 819707875 h 82"/>
                <a:gd name="T8" fmla="*/ 0 w 66"/>
                <a:gd name="T9" fmla="*/ 552045406 h 82"/>
                <a:gd name="T10" fmla="*/ 551013447 w 66"/>
                <a:gd name="T11" fmla="*/ 0 h 82"/>
                <a:gd name="T12" fmla="*/ 551013447 w 66"/>
                <a:gd name="T13" fmla="*/ 0 h 82"/>
                <a:gd name="T14" fmla="*/ 1102026893 w 66"/>
                <a:gd name="T15" fmla="*/ 552045406 h 82"/>
                <a:gd name="T16" fmla="*/ 1102026893 w 66"/>
                <a:gd name="T17" fmla="*/ 819707875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2"/>
                <a:gd name="T29" fmla="*/ 66 w 66"/>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2">
                  <a:moveTo>
                    <a:pt x="66" y="49"/>
                  </a:moveTo>
                  <a:cubicBezTo>
                    <a:pt x="66" y="68"/>
                    <a:pt x="52" y="82"/>
                    <a:pt x="33" y="82"/>
                  </a:cubicBezTo>
                  <a:cubicBezTo>
                    <a:pt x="33" y="82"/>
                    <a:pt x="33" y="82"/>
                    <a:pt x="33" y="82"/>
                  </a:cubicBezTo>
                  <a:cubicBezTo>
                    <a:pt x="15" y="82"/>
                    <a:pt x="0" y="68"/>
                    <a:pt x="0" y="49"/>
                  </a:cubicBezTo>
                  <a:cubicBezTo>
                    <a:pt x="0" y="33"/>
                    <a:pt x="0" y="33"/>
                    <a:pt x="0" y="33"/>
                  </a:cubicBezTo>
                  <a:cubicBezTo>
                    <a:pt x="0" y="15"/>
                    <a:pt x="15" y="0"/>
                    <a:pt x="33" y="0"/>
                  </a:cubicBezTo>
                  <a:cubicBezTo>
                    <a:pt x="33" y="0"/>
                    <a:pt x="33" y="0"/>
                    <a:pt x="33" y="0"/>
                  </a:cubicBezTo>
                  <a:cubicBezTo>
                    <a:pt x="52" y="0"/>
                    <a:pt x="66" y="15"/>
                    <a:pt x="66" y="33"/>
                  </a:cubicBezTo>
                  <a:lnTo>
                    <a:pt x="66" y="49"/>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0" name="Freeform 102"/>
            <p:cNvSpPr/>
            <p:nvPr/>
          </p:nvSpPr>
          <p:spPr bwMode="auto">
            <a:xfrm>
              <a:off x="3270565" y="5123160"/>
              <a:ext cx="269692" cy="340573"/>
            </a:xfrm>
            <a:custGeom>
              <a:avLst/>
              <a:gdLst>
                <a:gd name="T0" fmla="*/ 1102026893 w 66"/>
                <a:gd name="T1" fmla="*/ 841847163 h 83"/>
                <a:gd name="T2" fmla="*/ 551013447 w 66"/>
                <a:gd name="T3" fmla="*/ 1397469497 h 83"/>
                <a:gd name="T4" fmla="*/ 551013447 w 66"/>
                <a:gd name="T5" fmla="*/ 1397469497 h 83"/>
                <a:gd name="T6" fmla="*/ 0 w 66"/>
                <a:gd name="T7" fmla="*/ 841847163 h 83"/>
                <a:gd name="T8" fmla="*/ 0 w 66"/>
                <a:gd name="T9" fmla="*/ 555622334 h 83"/>
                <a:gd name="T10" fmla="*/ 551013447 w 66"/>
                <a:gd name="T11" fmla="*/ 0 h 83"/>
                <a:gd name="T12" fmla="*/ 551013447 w 66"/>
                <a:gd name="T13" fmla="*/ 0 h 83"/>
                <a:gd name="T14" fmla="*/ 1102026893 w 66"/>
                <a:gd name="T15" fmla="*/ 555622334 h 83"/>
                <a:gd name="T16" fmla="*/ 1102026893 w 66"/>
                <a:gd name="T17" fmla="*/ 841847163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3"/>
                <a:gd name="T29" fmla="*/ 66 w 66"/>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3">
                  <a:moveTo>
                    <a:pt x="66" y="50"/>
                  </a:moveTo>
                  <a:cubicBezTo>
                    <a:pt x="66" y="68"/>
                    <a:pt x="51" y="83"/>
                    <a:pt x="33" y="83"/>
                  </a:cubicBezTo>
                  <a:cubicBezTo>
                    <a:pt x="33" y="83"/>
                    <a:pt x="33" y="83"/>
                    <a:pt x="33" y="83"/>
                  </a:cubicBezTo>
                  <a:cubicBezTo>
                    <a:pt x="15" y="83"/>
                    <a:pt x="0" y="68"/>
                    <a:pt x="0" y="50"/>
                  </a:cubicBezTo>
                  <a:cubicBezTo>
                    <a:pt x="0" y="33"/>
                    <a:pt x="0" y="33"/>
                    <a:pt x="0" y="33"/>
                  </a:cubicBezTo>
                  <a:cubicBezTo>
                    <a:pt x="0" y="15"/>
                    <a:pt x="15" y="0"/>
                    <a:pt x="33" y="0"/>
                  </a:cubicBezTo>
                  <a:cubicBezTo>
                    <a:pt x="33" y="0"/>
                    <a:pt x="33" y="0"/>
                    <a:pt x="33" y="0"/>
                  </a:cubicBezTo>
                  <a:cubicBezTo>
                    <a:pt x="51" y="0"/>
                    <a:pt x="66" y="15"/>
                    <a:pt x="66" y="33"/>
                  </a:cubicBezTo>
                  <a:lnTo>
                    <a:pt x="66" y="5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1" name="Freeform 103"/>
            <p:cNvSpPr/>
            <p:nvPr/>
          </p:nvSpPr>
          <p:spPr bwMode="auto">
            <a:xfrm>
              <a:off x="3782289" y="5152549"/>
              <a:ext cx="269692" cy="340573"/>
            </a:xfrm>
            <a:custGeom>
              <a:avLst/>
              <a:gdLst>
                <a:gd name="T0" fmla="*/ 1102026893 w 66"/>
                <a:gd name="T1" fmla="*/ 841847163 h 83"/>
                <a:gd name="T2" fmla="*/ 551013447 w 66"/>
                <a:gd name="T3" fmla="*/ 1397469497 h 83"/>
                <a:gd name="T4" fmla="*/ 551013447 w 66"/>
                <a:gd name="T5" fmla="*/ 1397469497 h 83"/>
                <a:gd name="T6" fmla="*/ 0 w 66"/>
                <a:gd name="T7" fmla="*/ 841847163 h 83"/>
                <a:gd name="T8" fmla="*/ 0 w 66"/>
                <a:gd name="T9" fmla="*/ 555622334 h 83"/>
                <a:gd name="T10" fmla="*/ 551013447 w 66"/>
                <a:gd name="T11" fmla="*/ 0 h 83"/>
                <a:gd name="T12" fmla="*/ 551013447 w 66"/>
                <a:gd name="T13" fmla="*/ 0 h 83"/>
                <a:gd name="T14" fmla="*/ 1102026893 w 66"/>
                <a:gd name="T15" fmla="*/ 555622334 h 83"/>
                <a:gd name="T16" fmla="*/ 1102026893 w 66"/>
                <a:gd name="T17" fmla="*/ 841847163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83"/>
                <a:gd name="T29" fmla="*/ 66 w 66"/>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83">
                  <a:moveTo>
                    <a:pt x="66" y="50"/>
                  </a:moveTo>
                  <a:cubicBezTo>
                    <a:pt x="66" y="68"/>
                    <a:pt x="52" y="83"/>
                    <a:pt x="33" y="83"/>
                  </a:cubicBezTo>
                  <a:cubicBezTo>
                    <a:pt x="33" y="83"/>
                    <a:pt x="33" y="83"/>
                    <a:pt x="33" y="83"/>
                  </a:cubicBezTo>
                  <a:cubicBezTo>
                    <a:pt x="15" y="83"/>
                    <a:pt x="0" y="68"/>
                    <a:pt x="0" y="50"/>
                  </a:cubicBezTo>
                  <a:cubicBezTo>
                    <a:pt x="0" y="33"/>
                    <a:pt x="0" y="33"/>
                    <a:pt x="0" y="33"/>
                  </a:cubicBezTo>
                  <a:cubicBezTo>
                    <a:pt x="0" y="15"/>
                    <a:pt x="15" y="0"/>
                    <a:pt x="33" y="0"/>
                  </a:cubicBezTo>
                  <a:cubicBezTo>
                    <a:pt x="33" y="0"/>
                    <a:pt x="33" y="0"/>
                    <a:pt x="33" y="0"/>
                  </a:cubicBezTo>
                  <a:cubicBezTo>
                    <a:pt x="52" y="0"/>
                    <a:pt x="66" y="15"/>
                    <a:pt x="66" y="33"/>
                  </a:cubicBezTo>
                  <a:lnTo>
                    <a:pt x="66" y="50"/>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2" name="Freeform 104"/>
            <p:cNvSpPr/>
            <p:nvPr/>
          </p:nvSpPr>
          <p:spPr bwMode="auto">
            <a:xfrm>
              <a:off x="4257708" y="5164651"/>
              <a:ext cx="254133" cy="316370"/>
            </a:xfrm>
            <a:custGeom>
              <a:avLst/>
              <a:gdLst>
                <a:gd name="T0" fmla="*/ 1041670672 w 62"/>
                <a:gd name="T1" fmla="*/ 776544494 h 77"/>
                <a:gd name="T2" fmla="*/ 520837386 w 62"/>
                <a:gd name="T3" fmla="*/ 1299869828 h 77"/>
                <a:gd name="T4" fmla="*/ 520837386 w 62"/>
                <a:gd name="T5" fmla="*/ 1299869828 h 77"/>
                <a:gd name="T6" fmla="*/ 0 w 62"/>
                <a:gd name="T7" fmla="*/ 776544494 h 77"/>
                <a:gd name="T8" fmla="*/ 0 w 62"/>
                <a:gd name="T9" fmla="*/ 523325205 h 77"/>
                <a:gd name="T10" fmla="*/ 520837386 w 62"/>
                <a:gd name="T11" fmla="*/ 0 h 77"/>
                <a:gd name="T12" fmla="*/ 520837386 w 62"/>
                <a:gd name="T13" fmla="*/ 0 h 77"/>
                <a:gd name="T14" fmla="*/ 1041670672 w 62"/>
                <a:gd name="T15" fmla="*/ 523325205 h 77"/>
                <a:gd name="T16" fmla="*/ 1041670672 w 62"/>
                <a:gd name="T17" fmla="*/ 776544494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77"/>
                <a:gd name="T29" fmla="*/ 62 w 6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77">
                  <a:moveTo>
                    <a:pt x="62" y="46"/>
                  </a:moveTo>
                  <a:cubicBezTo>
                    <a:pt x="62" y="63"/>
                    <a:pt x="48" y="77"/>
                    <a:pt x="31" y="77"/>
                  </a:cubicBezTo>
                  <a:cubicBezTo>
                    <a:pt x="31" y="77"/>
                    <a:pt x="31" y="77"/>
                    <a:pt x="31" y="77"/>
                  </a:cubicBezTo>
                  <a:cubicBezTo>
                    <a:pt x="14" y="77"/>
                    <a:pt x="0" y="63"/>
                    <a:pt x="0" y="46"/>
                  </a:cubicBezTo>
                  <a:cubicBezTo>
                    <a:pt x="0" y="31"/>
                    <a:pt x="0" y="31"/>
                    <a:pt x="0" y="31"/>
                  </a:cubicBezTo>
                  <a:cubicBezTo>
                    <a:pt x="0" y="14"/>
                    <a:pt x="14" y="0"/>
                    <a:pt x="31" y="0"/>
                  </a:cubicBezTo>
                  <a:cubicBezTo>
                    <a:pt x="31" y="0"/>
                    <a:pt x="31" y="0"/>
                    <a:pt x="31" y="0"/>
                  </a:cubicBezTo>
                  <a:cubicBezTo>
                    <a:pt x="48" y="0"/>
                    <a:pt x="62" y="14"/>
                    <a:pt x="62" y="31"/>
                  </a:cubicBezTo>
                  <a:lnTo>
                    <a:pt x="62" y="46"/>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3" name="Freeform 105"/>
            <p:cNvSpPr/>
            <p:nvPr/>
          </p:nvSpPr>
          <p:spPr bwMode="auto">
            <a:xfrm>
              <a:off x="4658788" y="5098957"/>
              <a:ext cx="236845" cy="295624"/>
            </a:xfrm>
            <a:custGeom>
              <a:avLst/>
              <a:gdLst>
                <a:gd name="T0" fmla="*/ 967164725 w 58"/>
                <a:gd name="T1" fmla="*/ 724906950 h 72"/>
                <a:gd name="T2" fmla="*/ 483584404 w 58"/>
                <a:gd name="T3" fmla="*/ 1213799296 h 72"/>
                <a:gd name="T4" fmla="*/ 483584404 w 58"/>
                <a:gd name="T5" fmla="*/ 1213799296 h 72"/>
                <a:gd name="T6" fmla="*/ 0 w 58"/>
                <a:gd name="T7" fmla="*/ 724906950 h 72"/>
                <a:gd name="T8" fmla="*/ 0 w 58"/>
                <a:gd name="T9" fmla="*/ 488892217 h 72"/>
                <a:gd name="T10" fmla="*/ 483584404 w 58"/>
                <a:gd name="T11" fmla="*/ 0 h 72"/>
                <a:gd name="T12" fmla="*/ 483584404 w 58"/>
                <a:gd name="T13" fmla="*/ 0 h 72"/>
                <a:gd name="T14" fmla="*/ 967164725 w 58"/>
                <a:gd name="T15" fmla="*/ 488892217 h 72"/>
                <a:gd name="T16" fmla="*/ 967164725 w 58"/>
                <a:gd name="T17" fmla="*/ 72490695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72"/>
                <a:gd name="T29" fmla="*/ 58 w 5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72">
                  <a:moveTo>
                    <a:pt x="58" y="43"/>
                  </a:moveTo>
                  <a:cubicBezTo>
                    <a:pt x="58" y="59"/>
                    <a:pt x="45" y="72"/>
                    <a:pt x="29" y="72"/>
                  </a:cubicBezTo>
                  <a:cubicBezTo>
                    <a:pt x="29" y="72"/>
                    <a:pt x="29" y="72"/>
                    <a:pt x="29" y="72"/>
                  </a:cubicBezTo>
                  <a:cubicBezTo>
                    <a:pt x="13" y="72"/>
                    <a:pt x="0" y="59"/>
                    <a:pt x="0" y="43"/>
                  </a:cubicBezTo>
                  <a:cubicBezTo>
                    <a:pt x="0" y="29"/>
                    <a:pt x="0" y="29"/>
                    <a:pt x="0" y="29"/>
                  </a:cubicBezTo>
                  <a:cubicBezTo>
                    <a:pt x="0" y="13"/>
                    <a:pt x="13" y="0"/>
                    <a:pt x="29" y="0"/>
                  </a:cubicBezTo>
                  <a:cubicBezTo>
                    <a:pt x="29" y="0"/>
                    <a:pt x="29" y="0"/>
                    <a:pt x="29" y="0"/>
                  </a:cubicBezTo>
                  <a:cubicBezTo>
                    <a:pt x="45" y="0"/>
                    <a:pt x="58" y="13"/>
                    <a:pt x="58" y="29"/>
                  </a:cubicBezTo>
                  <a:lnTo>
                    <a:pt x="58" y="43"/>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4" name="Freeform 106"/>
            <p:cNvSpPr/>
            <p:nvPr/>
          </p:nvSpPr>
          <p:spPr bwMode="auto">
            <a:xfrm>
              <a:off x="1932477" y="3956223"/>
              <a:ext cx="790060" cy="681146"/>
            </a:xfrm>
            <a:custGeom>
              <a:avLst/>
              <a:gdLst>
                <a:gd name="T0" fmla="*/ 251361872 w 193"/>
                <a:gd name="T1" fmla="*/ 185206055 h 166"/>
                <a:gd name="T2" fmla="*/ 1524918169 w 193"/>
                <a:gd name="T3" fmla="*/ 791339796 h 166"/>
                <a:gd name="T4" fmla="*/ 2147483647 w 193"/>
                <a:gd name="T5" fmla="*/ 723988432 h 166"/>
                <a:gd name="T6" fmla="*/ 2094669962 w 193"/>
                <a:gd name="T7" fmla="*/ 2147483647 h 166"/>
                <a:gd name="T8" fmla="*/ 670294316 w 193"/>
                <a:gd name="T9" fmla="*/ 2147483647 h 166"/>
                <a:gd name="T10" fmla="*/ 83787301 w 193"/>
                <a:gd name="T11" fmla="*/ 1751045690 h 166"/>
                <a:gd name="T12" fmla="*/ 251361872 w 193"/>
                <a:gd name="T13" fmla="*/ 185206055 h 166"/>
                <a:gd name="T14" fmla="*/ 0 60000 65536"/>
                <a:gd name="T15" fmla="*/ 0 60000 65536"/>
                <a:gd name="T16" fmla="*/ 0 60000 65536"/>
                <a:gd name="T17" fmla="*/ 0 60000 65536"/>
                <a:gd name="T18" fmla="*/ 0 60000 65536"/>
                <a:gd name="T19" fmla="*/ 0 60000 65536"/>
                <a:gd name="T20" fmla="*/ 0 60000 65536"/>
                <a:gd name="T21" fmla="*/ 0 w 193"/>
                <a:gd name="T22" fmla="*/ 0 h 166"/>
                <a:gd name="T23" fmla="*/ 193 w 193"/>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 h="166">
                  <a:moveTo>
                    <a:pt x="15" y="11"/>
                  </a:moveTo>
                  <a:cubicBezTo>
                    <a:pt x="38" y="0"/>
                    <a:pt x="57" y="2"/>
                    <a:pt x="91" y="47"/>
                  </a:cubicBezTo>
                  <a:cubicBezTo>
                    <a:pt x="124" y="92"/>
                    <a:pt x="167" y="53"/>
                    <a:pt x="193" y="43"/>
                  </a:cubicBezTo>
                  <a:cubicBezTo>
                    <a:pt x="180" y="154"/>
                    <a:pt x="128" y="166"/>
                    <a:pt x="125" y="163"/>
                  </a:cubicBezTo>
                  <a:cubicBezTo>
                    <a:pt x="122" y="161"/>
                    <a:pt x="40" y="142"/>
                    <a:pt x="40" y="142"/>
                  </a:cubicBezTo>
                  <a:cubicBezTo>
                    <a:pt x="40" y="142"/>
                    <a:pt x="10" y="107"/>
                    <a:pt x="5" y="104"/>
                  </a:cubicBezTo>
                  <a:cubicBezTo>
                    <a:pt x="0" y="101"/>
                    <a:pt x="15" y="11"/>
                    <a:pt x="15" y="11"/>
                  </a:cubicBezTo>
                  <a:close/>
                </a:path>
              </a:pathLst>
            </a:custGeom>
            <a:solidFill>
              <a:schemeClr val="accent2"/>
            </a:solidFill>
            <a:ln w="9525">
              <a:noFill/>
              <a:miter lim="800000"/>
            </a:ln>
          </p:spPr>
          <p:txBody>
            <a:bodyPr/>
            <a:lstStyle/>
            <a:p>
              <a:endParaRPr lang="en-GB" altLang="zh-CN">
                <a:latin typeface="+mn-lt"/>
                <a:ea typeface="+mn-ea"/>
                <a:cs typeface="+mn-ea"/>
                <a:sym typeface="+mn-lt"/>
              </a:endParaRPr>
            </a:p>
          </p:txBody>
        </p:sp>
        <p:sp>
          <p:nvSpPr>
            <p:cNvPr id="131115" name="Freeform 107"/>
            <p:cNvSpPr/>
            <p:nvPr/>
          </p:nvSpPr>
          <p:spPr bwMode="auto">
            <a:xfrm>
              <a:off x="1792444" y="4894959"/>
              <a:ext cx="319827" cy="364776"/>
            </a:xfrm>
            <a:custGeom>
              <a:avLst/>
              <a:gdLst>
                <a:gd name="T0" fmla="*/ 1160086394 w 78"/>
                <a:gd name="T1" fmla="*/ 1024713069 h 89"/>
                <a:gd name="T2" fmla="*/ 470760686 w 78"/>
                <a:gd name="T3" fmla="*/ 1427880837 h 89"/>
                <a:gd name="T4" fmla="*/ 470760686 w 78"/>
                <a:gd name="T5" fmla="*/ 1427880837 h 89"/>
                <a:gd name="T6" fmla="*/ 84065296 w 78"/>
                <a:gd name="T7" fmla="*/ 739138644 h 89"/>
                <a:gd name="T8" fmla="*/ 151315079 w 78"/>
                <a:gd name="T9" fmla="*/ 470360175 h 89"/>
                <a:gd name="T10" fmla="*/ 823829182 w 78"/>
                <a:gd name="T11" fmla="*/ 83992751 h 89"/>
                <a:gd name="T12" fmla="*/ 823829182 w 78"/>
                <a:gd name="T13" fmla="*/ 83992751 h 89"/>
                <a:gd name="T14" fmla="*/ 1227336145 w 78"/>
                <a:gd name="T15" fmla="*/ 755934729 h 89"/>
                <a:gd name="T16" fmla="*/ 1160086394 w 78"/>
                <a:gd name="T17" fmla="*/ 1024713069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89"/>
                <a:gd name="T29" fmla="*/ 78 w 78"/>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89">
                  <a:moveTo>
                    <a:pt x="69" y="61"/>
                  </a:moveTo>
                  <a:cubicBezTo>
                    <a:pt x="64" y="79"/>
                    <a:pt x="46" y="89"/>
                    <a:pt x="28" y="85"/>
                  </a:cubicBezTo>
                  <a:cubicBezTo>
                    <a:pt x="28" y="85"/>
                    <a:pt x="28" y="85"/>
                    <a:pt x="28" y="85"/>
                  </a:cubicBezTo>
                  <a:cubicBezTo>
                    <a:pt x="10" y="80"/>
                    <a:pt x="0" y="62"/>
                    <a:pt x="5" y="44"/>
                  </a:cubicBezTo>
                  <a:cubicBezTo>
                    <a:pt x="9" y="28"/>
                    <a:pt x="9" y="28"/>
                    <a:pt x="9" y="28"/>
                  </a:cubicBezTo>
                  <a:cubicBezTo>
                    <a:pt x="14" y="11"/>
                    <a:pt x="32" y="0"/>
                    <a:pt x="49" y="5"/>
                  </a:cubicBezTo>
                  <a:cubicBezTo>
                    <a:pt x="49" y="5"/>
                    <a:pt x="49" y="5"/>
                    <a:pt x="49" y="5"/>
                  </a:cubicBezTo>
                  <a:cubicBezTo>
                    <a:pt x="67" y="10"/>
                    <a:pt x="78" y="28"/>
                    <a:pt x="73" y="45"/>
                  </a:cubicBezTo>
                  <a:lnTo>
                    <a:pt x="69" y="61"/>
                  </a:lnTo>
                  <a:close/>
                </a:path>
              </a:pathLst>
            </a:custGeom>
            <a:solidFill>
              <a:srgbClr val="E0DDC4"/>
            </a:solidFill>
            <a:ln w="9525">
              <a:noFill/>
              <a:miter lim="800000"/>
            </a:ln>
          </p:spPr>
          <p:txBody>
            <a:bodyPr/>
            <a:lstStyle/>
            <a:p>
              <a:endParaRPr lang="en-GB" altLang="zh-CN">
                <a:latin typeface="+mn-lt"/>
                <a:ea typeface="+mn-ea"/>
                <a:cs typeface="+mn-ea"/>
                <a:sym typeface="+mn-lt"/>
              </a:endParaRPr>
            </a:p>
          </p:txBody>
        </p:sp>
        <p:sp>
          <p:nvSpPr>
            <p:cNvPr id="131116" name="Freeform 108"/>
            <p:cNvSpPr/>
            <p:nvPr/>
          </p:nvSpPr>
          <p:spPr bwMode="auto">
            <a:xfrm>
              <a:off x="1690445" y="3871512"/>
              <a:ext cx="3345221" cy="1562831"/>
            </a:xfrm>
            <a:custGeom>
              <a:avLst/>
              <a:gdLst>
                <a:gd name="T0" fmla="*/ 2147483647 w 817"/>
                <a:gd name="T1" fmla="*/ 518872128 h 382"/>
                <a:gd name="T2" fmla="*/ 2147483647 w 817"/>
                <a:gd name="T3" fmla="*/ 2147483647 h 382"/>
                <a:gd name="T4" fmla="*/ 2147483647 w 817"/>
                <a:gd name="T5" fmla="*/ 2147483647 h 382"/>
                <a:gd name="T6" fmla="*/ 2147483647 w 817"/>
                <a:gd name="T7" fmla="*/ 2147483647 h 382"/>
                <a:gd name="T8" fmla="*/ 1324441488 w 817"/>
                <a:gd name="T9" fmla="*/ 2147483647 h 382"/>
                <a:gd name="T10" fmla="*/ 150887092 w 817"/>
                <a:gd name="T11" fmla="*/ 2147483647 h 382"/>
                <a:gd name="T12" fmla="*/ 1140024464 w 817"/>
                <a:gd name="T13" fmla="*/ 267804571 h 382"/>
                <a:gd name="T14" fmla="*/ 1458561472 w 817"/>
                <a:gd name="T15" fmla="*/ 719724613 h 382"/>
                <a:gd name="T16" fmla="*/ 2147483647 w 817"/>
                <a:gd name="T17" fmla="*/ 1723990748 h 382"/>
                <a:gd name="T18" fmla="*/ 2147483647 w 817"/>
                <a:gd name="T19" fmla="*/ 518872128 h 3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7"/>
                <a:gd name="T31" fmla="*/ 0 h 382"/>
                <a:gd name="T32" fmla="*/ 817 w 817"/>
                <a:gd name="T33" fmla="*/ 382 h 3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7" h="382">
                  <a:moveTo>
                    <a:pt x="323" y="31"/>
                  </a:moveTo>
                  <a:cubicBezTo>
                    <a:pt x="323" y="31"/>
                    <a:pt x="627" y="174"/>
                    <a:pt x="689" y="199"/>
                  </a:cubicBezTo>
                  <a:cubicBezTo>
                    <a:pt x="751" y="224"/>
                    <a:pt x="817" y="235"/>
                    <a:pt x="805" y="302"/>
                  </a:cubicBezTo>
                  <a:cubicBezTo>
                    <a:pt x="793" y="370"/>
                    <a:pt x="539" y="382"/>
                    <a:pt x="388" y="352"/>
                  </a:cubicBezTo>
                  <a:cubicBezTo>
                    <a:pt x="236" y="322"/>
                    <a:pt x="145" y="322"/>
                    <a:pt x="79" y="307"/>
                  </a:cubicBezTo>
                  <a:cubicBezTo>
                    <a:pt x="13" y="291"/>
                    <a:pt x="0" y="238"/>
                    <a:pt x="9" y="172"/>
                  </a:cubicBezTo>
                  <a:cubicBezTo>
                    <a:pt x="17" y="105"/>
                    <a:pt x="68" y="16"/>
                    <a:pt x="68" y="16"/>
                  </a:cubicBezTo>
                  <a:cubicBezTo>
                    <a:pt x="68" y="16"/>
                    <a:pt x="82" y="16"/>
                    <a:pt x="87" y="43"/>
                  </a:cubicBezTo>
                  <a:cubicBezTo>
                    <a:pt x="93" y="71"/>
                    <a:pt x="126" y="148"/>
                    <a:pt x="206" y="103"/>
                  </a:cubicBezTo>
                  <a:cubicBezTo>
                    <a:pt x="286" y="57"/>
                    <a:pt x="257" y="0"/>
                    <a:pt x="323" y="31"/>
                  </a:cubicBezTo>
                  <a:close/>
                </a:path>
              </a:pathLst>
            </a:custGeom>
            <a:solidFill>
              <a:schemeClr val="accent1"/>
            </a:solidFill>
            <a:ln w="9525">
              <a:noFill/>
              <a:miter lim="800000"/>
            </a:ln>
          </p:spPr>
          <p:txBody>
            <a:bodyPr/>
            <a:lstStyle/>
            <a:p>
              <a:endParaRPr lang="en-GB" altLang="zh-CN">
                <a:latin typeface="+mn-lt"/>
                <a:ea typeface="+mn-ea"/>
                <a:cs typeface="+mn-ea"/>
                <a:sym typeface="+mn-lt"/>
              </a:endParaRPr>
            </a:p>
          </p:txBody>
        </p:sp>
        <p:sp>
          <p:nvSpPr>
            <p:cNvPr id="29" name="Freeform 109"/>
            <p:cNvSpPr/>
            <p:nvPr/>
          </p:nvSpPr>
          <p:spPr bwMode="auto">
            <a:xfrm>
              <a:off x="1706317" y="4624745"/>
              <a:ext cx="3330036" cy="809638"/>
            </a:xfrm>
            <a:custGeom>
              <a:avLst/>
              <a:gdLst>
                <a:gd name="T0" fmla="*/ 685 w 813"/>
                <a:gd name="T1" fmla="*/ 15 h 198"/>
                <a:gd name="T2" fmla="*/ 651 w 813"/>
                <a:gd name="T3" fmla="*/ 0 h 198"/>
                <a:gd name="T4" fmla="*/ 650 w 813"/>
                <a:gd name="T5" fmla="*/ 8 h 198"/>
                <a:gd name="T6" fmla="*/ 427 w 813"/>
                <a:gd name="T7" fmla="*/ 142 h 198"/>
                <a:gd name="T8" fmla="*/ 195 w 813"/>
                <a:gd name="T9" fmla="*/ 107 h 198"/>
                <a:gd name="T10" fmla="*/ 3 w 813"/>
                <a:gd name="T11" fmla="*/ 8 h 198"/>
                <a:gd name="T12" fmla="*/ 75 w 813"/>
                <a:gd name="T13" fmla="*/ 123 h 198"/>
                <a:gd name="T14" fmla="*/ 384 w 813"/>
                <a:gd name="T15" fmla="*/ 168 h 198"/>
                <a:gd name="T16" fmla="*/ 801 w 813"/>
                <a:gd name="T17" fmla="*/ 118 h 198"/>
                <a:gd name="T18" fmla="*/ 685 w 813"/>
                <a:gd name="T19" fmla="*/ 1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198">
                  <a:moveTo>
                    <a:pt x="685" y="15"/>
                  </a:moveTo>
                  <a:cubicBezTo>
                    <a:pt x="677" y="12"/>
                    <a:pt x="666" y="7"/>
                    <a:pt x="651" y="0"/>
                  </a:cubicBezTo>
                  <a:cubicBezTo>
                    <a:pt x="650" y="5"/>
                    <a:pt x="650" y="8"/>
                    <a:pt x="650" y="8"/>
                  </a:cubicBezTo>
                  <a:cubicBezTo>
                    <a:pt x="427" y="142"/>
                    <a:pt x="427" y="142"/>
                    <a:pt x="427" y="142"/>
                  </a:cubicBezTo>
                  <a:cubicBezTo>
                    <a:pt x="427" y="142"/>
                    <a:pt x="284" y="107"/>
                    <a:pt x="195" y="107"/>
                  </a:cubicBezTo>
                  <a:cubicBezTo>
                    <a:pt x="119" y="107"/>
                    <a:pt x="17" y="82"/>
                    <a:pt x="3" y="8"/>
                  </a:cubicBezTo>
                  <a:cubicBezTo>
                    <a:pt x="0" y="65"/>
                    <a:pt x="16" y="109"/>
                    <a:pt x="75" y="123"/>
                  </a:cubicBezTo>
                  <a:cubicBezTo>
                    <a:pt x="141" y="138"/>
                    <a:pt x="232" y="138"/>
                    <a:pt x="384" y="168"/>
                  </a:cubicBezTo>
                  <a:cubicBezTo>
                    <a:pt x="535" y="198"/>
                    <a:pt x="789" y="186"/>
                    <a:pt x="801" y="118"/>
                  </a:cubicBezTo>
                  <a:cubicBezTo>
                    <a:pt x="813" y="51"/>
                    <a:pt x="747" y="40"/>
                    <a:pt x="685" y="15"/>
                  </a:cubicBezTo>
                  <a:close/>
                </a:path>
              </a:pathLst>
            </a:custGeom>
            <a:solidFill>
              <a:schemeClr val="bg2">
                <a:lumMod val="85000"/>
              </a:schemeClr>
            </a:solidFill>
            <a:ln>
              <a:noFill/>
            </a:ln>
          </p:spPr>
          <p:txBody>
            <a:bodyPr/>
            <a:lstStyle/>
            <a:p>
              <a:pPr fontAlgn="auto">
                <a:spcBef>
                  <a:spcPts val="0"/>
                </a:spcBef>
                <a:spcAft>
                  <a:spcPts val="0"/>
                </a:spcAft>
                <a:defRPr/>
              </a:pPr>
              <a:endParaRPr lang="en-GB">
                <a:latin typeface="+mn-lt"/>
                <a:ea typeface="+mn-ea"/>
                <a:cs typeface="+mn-ea"/>
                <a:sym typeface="+mn-lt"/>
              </a:endParaRPr>
            </a:p>
          </p:txBody>
        </p:sp>
        <p:sp>
          <p:nvSpPr>
            <p:cNvPr id="131118" name="Freeform 110"/>
            <p:cNvSpPr/>
            <p:nvPr/>
          </p:nvSpPr>
          <p:spPr bwMode="auto">
            <a:xfrm>
              <a:off x="3016432" y="4314083"/>
              <a:ext cx="831551" cy="458131"/>
            </a:xfrm>
            <a:custGeom>
              <a:avLst/>
              <a:gdLst>
                <a:gd name="T0" fmla="*/ 2147483647 w 203"/>
                <a:gd name="T1" fmla="*/ 301172093 h 112"/>
                <a:gd name="T2" fmla="*/ 2147483647 w 203"/>
                <a:gd name="T3" fmla="*/ 0 h 112"/>
                <a:gd name="T4" fmla="*/ 0 w 203"/>
                <a:gd name="T5" fmla="*/ 1639720451 h 112"/>
                <a:gd name="T6" fmla="*/ 1510178600 w 203"/>
                <a:gd name="T7" fmla="*/ 1438936414 h 112"/>
                <a:gd name="T8" fmla="*/ 2147483647 w 203"/>
                <a:gd name="T9" fmla="*/ 301172093 h 112"/>
                <a:gd name="T10" fmla="*/ 0 60000 65536"/>
                <a:gd name="T11" fmla="*/ 0 60000 65536"/>
                <a:gd name="T12" fmla="*/ 0 60000 65536"/>
                <a:gd name="T13" fmla="*/ 0 60000 65536"/>
                <a:gd name="T14" fmla="*/ 0 60000 65536"/>
                <a:gd name="T15" fmla="*/ 0 w 203"/>
                <a:gd name="T16" fmla="*/ 0 h 112"/>
                <a:gd name="T17" fmla="*/ 203 w 203"/>
                <a:gd name="T18" fmla="*/ 112 h 112"/>
              </a:gdLst>
              <a:ahLst/>
              <a:cxnLst>
                <a:cxn ang="T10">
                  <a:pos x="T0" y="T1"/>
                </a:cxn>
                <a:cxn ang="T11">
                  <a:pos x="T2" y="T3"/>
                </a:cxn>
                <a:cxn ang="T12">
                  <a:pos x="T4" y="T5"/>
                </a:cxn>
                <a:cxn ang="T13">
                  <a:pos x="T6" y="T7"/>
                </a:cxn>
                <a:cxn ang="T14">
                  <a:pos x="T8" y="T9"/>
                </a:cxn>
              </a:cxnLst>
              <a:rect l="T15" t="T16" r="T17" b="T18"/>
              <a:pathLst>
                <a:path w="203" h="112">
                  <a:moveTo>
                    <a:pt x="203" y="18"/>
                  </a:moveTo>
                  <a:cubicBezTo>
                    <a:pt x="190" y="12"/>
                    <a:pt x="177" y="6"/>
                    <a:pt x="164" y="0"/>
                  </a:cubicBezTo>
                  <a:cubicBezTo>
                    <a:pt x="0" y="98"/>
                    <a:pt x="0" y="98"/>
                    <a:pt x="0" y="98"/>
                  </a:cubicBezTo>
                  <a:cubicBezTo>
                    <a:pt x="0" y="98"/>
                    <a:pt x="39" y="112"/>
                    <a:pt x="90" y="86"/>
                  </a:cubicBezTo>
                  <a:cubicBezTo>
                    <a:pt x="102" y="79"/>
                    <a:pt x="159" y="45"/>
                    <a:pt x="203" y="18"/>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19" name="Freeform 111"/>
            <p:cNvSpPr/>
            <p:nvPr/>
          </p:nvSpPr>
          <p:spPr bwMode="auto">
            <a:xfrm>
              <a:off x="3324158" y="4481776"/>
              <a:ext cx="892059" cy="494436"/>
            </a:xfrm>
            <a:custGeom>
              <a:avLst/>
              <a:gdLst>
                <a:gd name="T0" fmla="*/ 2147483647 w 218"/>
                <a:gd name="T1" fmla="*/ 0 h 121"/>
                <a:gd name="T2" fmla="*/ 0 w 218"/>
                <a:gd name="T3" fmla="*/ 1769925667 h 121"/>
                <a:gd name="T4" fmla="*/ 1523755525 w 218"/>
                <a:gd name="T5" fmla="*/ 1569556550 h 121"/>
                <a:gd name="T6" fmla="*/ 2147483647 w 218"/>
                <a:gd name="T7" fmla="*/ 317252251 h 121"/>
                <a:gd name="T8" fmla="*/ 2147483647 w 218"/>
                <a:gd name="T9" fmla="*/ 0 h 121"/>
                <a:gd name="T10" fmla="*/ 0 60000 65536"/>
                <a:gd name="T11" fmla="*/ 0 60000 65536"/>
                <a:gd name="T12" fmla="*/ 0 60000 65536"/>
                <a:gd name="T13" fmla="*/ 0 60000 65536"/>
                <a:gd name="T14" fmla="*/ 0 60000 65536"/>
                <a:gd name="T15" fmla="*/ 0 w 218"/>
                <a:gd name="T16" fmla="*/ 0 h 121"/>
                <a:gd name="T17" fmla="*/ 218 w 218"/>
                <a:gd name="T18" fmla="*/ 121 h 121"/>
              </a:gdLst>
              <a:ahLst/>
              <a:cxnLst>
                <a:cxn ang="T10">
                  <a:pos x="T0" y="T1"/>
                </a:cxn>
                <a:cxn ang="T11">
                  <a:pos x="T2" y="T3"/>
                </a:cxn>
                <a:cxn ang="T12">
                  <a:pos x="T4" y="T5"/>
                </a:cxn>
                <a:cxn ang="T13">
                  <a:pos x="T6" y="T7"/>
                </a:cxn>
                <a:cxn ang="T14">
                  <a:pos x="T8" y="T9"/>
                </a:cxn>
              </a:cxnLst>
              <a:rect l="T15" t="T16" r="T17" b="T18"/>
              <a:pathLst>
                <a:path w="218" h="121">
                  <a:moveTo>
                    <a:pt x="178" y="0"/>
                  </a:moveTo>
                  <a:cubicBezTo>
                    <a:pt x="0" y="106"/>
                    <a:pt x="0" y="106"/>
                    <a:pt x="0" y="106"/>
                  </a:cubicBezTo>
                  <a:cubicBezTo>
                    <a:pt x="0" y="106"/>
                    <a:pt x="40" y="121"/>
                    <a:pt x="91" y="94"/>
                  </a:cubicBezTo>
                  <a:cubicBezTo>
                    <a:pt x="104" y="87"/>
                    <a:pt x="172" y="46"/>
                    <a:pt x="218" y="19"/>
                  </a:cubicBezTo>
                  <a:cubicBezTo>
                    <a:pt x="206" y="13"/>
                    <a:pt x="192" y="7"/>
                    <a:pt x="178" y="0"/>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sp>
          <p:nvSpPr>
            <p:cNvPr id="131120" name="Freeform 112"/>
            <p:cNvSpPr/>
            <p:nvPr/>
          </p:nvSpPr>
          <p:spPr bwMode="auto">
            <a:xfrm>
              <a:off x="2705249" y="4149848"/>
              <a:ext cx="790060" cy="433928"/>
            </a:xfrm>
            <a:custGeom>
              <a:avLst/>
              <a:gdLst>
                <a:gd name="T0" fmla="*/ 1508163171 w 193"/>
                <a:gd name="T1" fmla="*/ 1323885803 h 106"/>
                <a:gd name="T2" fmla="*/ 2147483647 w 193"/>
                <a:gd name="T3" fmla="*/ 301645500 h 106"/>
                <a:gd name="T4" fmla="*/ 2147483647 w 193"/>
                <a:gd name="T5" fmla="*/ 0 h 106"/>
                <a:gd name="T6" fmla="*/ 0 w 193"/>
                <a:gd name="T7" fmla="*/ 1541742158 h 106"/>
                <a:gd name="T8" fmla="*/ 1508163171 w 193"/>
                <a:gd name="T9" fmla="*/ 1323885803 h 106"/>
                <a:gd name="T10" fmla="*/ 0 60000 65536"/>
                <a:gd name="T11" fmla="*/ 0 60000 65536"/>
                <a:gd name="T12" fmla="*/ 0 60000 65536"/>
                <a:gd name="T13" fmla="*/ 0 60000 65536"/>
                <a:gd name="T14" fmla="*/ 0 60000 65536"/>
                <a:gd name="T15" fmla="*/ 0 w 193"/>
                <a:gd name="T16" fmla="*/ 0 h 106"/>
                <a:gd name="T17" fmla="*/ 193 w 193"/>
                <a:gd name="T18" fmla="*/ 106 h 106"/>
              </a:gdLst>
              <a:ahLst/>
              <a:cxnLst>
                <a:cxn ang="T10">
                  <a:pos x="T0" y="T1"/>
                </a:cxn>
                <a:cxn ang="T11">
                  <a:pos x="T2" y="T3"/>
                </a:cxn>
                <a:cxn ang="T12">
                  <a:pos x="T4" y="T5"/>
                </a:cxn>
                <a:cxn ang="T13">
                  <a:pos x="T6" y="T7"/>
                </a:cxn>
                <a:cxn ang="T14">
                  <a:pos x="T8" y="T9"/>
                </a:cxn>
              </a:cxnLst>
              <a:rect l="T15" t="T16" r="T17" b="T18"/>
              <a:pathLst>
                <a:path w="193" h="106">
                  <a:moveTo>
                    <a:pt x="90" y="79"/>
                  </a:moveTo>
                  <a:cubicBezTo>
                    <a:pt x="101" y="74"/>
                    <a:pt x="151" y="44"/>
                    <a:pt x="193" y="18"/>
                  </a:cubicBezTo>
                  <a:cubicBezTo>
                    <a:pt x="179" y="12"/>
                    <a:pt x="166" y="6"/>
                    <a:pt x="154" y="0"/>
                  </a:cubicBezTo>
                  <a:cubicBezTo>
                    <a:pt x="0" y="92"/>
                    <a:pt x="0" y="92"/>
                    <a:pt x="0" y="92"/>
                  </a:cubicBezTo>
                  <a:cubicBezTo>
                    <a:pt x="0" y="92"/>
                    <a:pt x="40" y="106"/>
                    <a:pt x="90" y="79"/>
                  </a:cubicBezTo>
                  <a:close/>
                </a:path>
              </a:pathLst>
            </a:custGeom>
            <a:solidFill>
              <a:srgbClr val="FFFFFF"/>
            </a:solidFill>
            <a:ln w="9525">
              <a:noFill/>
              <a:miter lim="800000"/>
            </a:ln>
          </p:spPr>
          <p:txBody>
            <a:bodyPr/>
            <a:lstStyle/>
            <a:p>
              <a:endParaRPr lang="en-GB" altLang="zh-CN">
                <a:latin typeface="+mn-lt"/>
                <a:ea typeface="+mn-ea"/>
                <a:cs typeface="+mn-ea"/>
                <a:sym typeface="+mn-lt"/>
              </a:endParaRPr>
            </a:p>
          </p:txBody>
        </p:sp>
      </p:grpSp>
      <p:sp>
        <p:nvSpPr>
          <p:cNvPr id="43" name="TextBox 42"/>
          <p:cNvSpPr txBox="1"/>
          <p:nvPr/>
        </p:nvSpPr>
        <p:spPr>
          <a:xfrm>
            <a:off x="5831678" y="2626859"/>
            <a:ext cx="2993576" cy="709105"/>
          </a:xfrm>
          <a:prstGeom prst="rect">
            <a:avLst/>
          </a:prstGeom>
          <a:noFill/>
        </p:spPr>
        <p:txBody>
          <a:bodyPr wrap="none">
            <a:spAutoFit/>
          </a:bodyPr>
          <a:lstStyle/>
          <a:p>
            <a:pPr fontAlgn="auto">
              <a:spcBef>
                <a:spcPts val="0"/>
              </a:spcBef>
              <a:spcAft>
                <a:spcPts val="0"/>
              </a:spcAft>
              <a:defRPr/>
            </a:pPr>
            <a:endParaRPr lang="en-US" sz="1055">
              <a:latin typeface="+mn-lt"/>
              <a:ea typeface="+mn-ea"/>
              <a:cs typeface="+mn-ea"/>
              <a:sym typeface="+mn-lt"/>
            </a:endParaRPr>
          </a:p>
          <a:p>
            <a:pPr fontAlgn="auto">
              <a:spcBef>
                <a:spcPts val="0"/>
              </a:spcBef>
              <a:spcAft>
                <a:spcPts val="0"/>
              </a:spcAft>
              <a:defRPr/>
            </a:pPr>
            <a:r>
              <a:rPr lang="id-ID" sz="2953" b="1" spc="316">
                <a:latin typeface="+mn-lt"/>
                <a:ea typeface="+mn-ea"/>
                <a:cs typeface="+mn-ea"/>
                <a:sym typeface="+mn-lt"/>
              </a:rPr>
              <a:t>step by step</a:t>
            </a:r>
            <a:endParaRPr lang="id-ID" sz="2953" b="1" spc="316" dirty="0">
              <a:latin typeface="+mn-lt"/>
              <a:ea typeface="+mn-ea"/>
              <a:cs typeface="+mn-ea"/>
              <a:sym typeface="+mn-lt"/>
            </a:endParaRPr>
          </a:p>
        </p:txBody>
      </p:sp>
      <p:sp>
        <p:nvSpPr>
          <p:cNvPr id="44" name="Rounded Rectangle 43"/>
          <p:cNvSpPr/>
          <p:nvPr/>
        </p:nvSpPr>
        <p:spPr>
          <a:xfrm>
            <a:off x="5875208" y="3899270"/>
            <a:ext cx="585979" cy="5809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45" name="Rounded Rectangle 44"/>
          <p:cNvSpPr/>
          <p:nvPr/>
        </p:nvSpPr>
        <p:spPr>
          <a:xfrm>
            <a:off x="5875208" y="5208513"/>
            <a:ext cx="585979" cy="5809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31079" name="Group 45"/>
          <p:cNvGrpSpPr/>
          <p:nvPr/>
        </p:nvGrpSpPr>
        <p:grpSpPr bwMode="auto">
          <a:xfrm>
            <a:off x="6631957" y="3787096"/>
            <a:ext cx="2338891" cy="853855"/>
            <a:chOff x="8027893" y="2583618"/>
            <a:chExt cx="2218765" cy="810399"/>
          </a:xfrm>
        </p:grpSpPr>
        <p:sp>
          <p:nvSpPr>
            <p:cNvPr id="47" name="Text Placeholder 5"/>
            <p:cNvSpPr txBox="1"/>
            <p:nvPr/>
          </p:nvSpPr>
          <p:spPr>
            <a:xfrm>
              <a:off x="8040599" y="2845806"/>
              <a:ext cx="2206059" cy="548211"/>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48" name="TextBox 47"/>
            <p:cNvSpPr txBox="1"/>
            <p:nvPr/>
          </p:nvSpPr>
          <p:spPr>
            <a:xfrm>
              <a:off x="8027893" y="2583618"/>
              <a:ext cx="2218765" cy="303188"/>
            </a:xfrm>
            <a:prstGeom prst="rect">
              <a:avLst/>
            </a:prstGeom>
            <a:noFill/>
          </p:spPr>
          <p:txBody>
            <a:bodyPr>
              <a:spAutoFit/>
            </a:bodyPr>
            <a:lstStyle/>
            <a:p>
              <a:pPr fontAlgn="auto">
                <a:spcBef>
                  <a:spcPts val="0"/>
                </a:spcBef>
                <a:spcAft>
                  <a:spcPts val="0"/>
                </a:spcAft>
                <a:defRPr/>
              </a:pPr>
              <a:r>
                <a:rPr lang="id-ID" sz="1476" b="1" dirty="0">
                  <a:solidFill>
                    <a:schemeClr val="accent1"/>
                  </a:solidFill>
                  <a:latin typeface="+mn-lt"/>
                  <a:ea typeface="+mn-ea"/>
                  <a:cs typeface="+mn-ea"/>
                  <a:sym typeface="+mn-lt"/>
                </a:rPr>
                <a:t>Text sample here</a:t>
              </a:r>
            </a:p>
          </p:txBody>
        </p:sp>
      </p:grpSp>
      <p:grpSp>
        <p:nvGrpSpPr>
          <p:cNvPr id="131080" name="Group 48"/>
          <p:cNvGrpSpPr/>
          <p:nvPr/>
        </p:nvGrpSpPr>
        <p:grpSpPr bwMode="auto">
          <a:xfrm>
            <a:off x="6631957" y="5108060"/>
            <a:ext cx="2338891" cy="805301"/>
            <a:chOff x="8027893" y="2583618"/>
            <a:chExt cx="2218765" cy="763946"/>
          </a:xfrm>
        </p:grpSpPr>
        <p:sp>
          <p:nvSpPr>
            <p:cNvPr id="5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51" name="TextBox 5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2"/>
                  </a:solidFill>
                  <a:latin typeface="+mn-lt"/>
                  <a:ea typeface="+mn-ea"/>
                  <a:cs typeface="+mn-ea"/>
                  <a:sym typeface="+mn-lt"/>
                </a:rPr>
                <a:t>Text sample here</a:t>
              </a:r>
            </a:p>
          </p:txBody>
        </p:sp>
      </p:grpSp>
      <p:sp>
        <p:nvSpPr>
          <p:cNvPr id="131081" name="Rectangle 51"/>
          <p:cNvSpPr>
            <a:spLocks noChangeArrowheads="1"/>
          </p:cNvSpPr>
          <p:nvPr/>
        </p:nvSpPr>
        <p:spPr bwMode="auto">
          <a:xfrm>
            <a:off x="5885664" y="4004746"/>
            <a:ext cx="583479" cy="399946"/>
          </a:xfrm>
          <a:prstGeom prst="rect">
            <a:avLst/>
          </a:prstGeom>
          <a:noFill/>
          <a:ln w="9525">
            <a:noFill/>
            <a:miter lim="800000"/>
          </a:ln>
        </p:spPr>
        <p:txBody>
          <a:bodyPr wrap="none" lIns="128580" rIns="128580" bIns="64290">
            <a:spAutoFit/>
          </a:bodyPr>
          <a:lstStyle/>
          <a:p>
            <a:pPr algn="ctr">
              <a:lnSpc>
                <a:spcPct val="89000"/>
              </a:lnSpc>
            </a:pPr>
            <a:r>
              <a:rPr lang="en-US" altLang="zh-CN" sz="2109">
                <a:solidFill>
                  <a:srgbClr val="FFFFFF"/>
                </a:solidFill>
                <a:latin typeface="+mn-lt"/>
                <a:ea typeface="+mn-ea"/>
                <a:cs typeface="+mn-ea"/>
                <a:sym typeface="+mn-lt"/>
              </a:rPr>
              <a:t>01</a:t>
            </a:r>
          </a:p>
        </p:txBody>
      </p:sp>
      <p:sp>
        <p:nvSpPr>
          <p:cNvPr id="131082" name="Rectangle 52"/>
          <p:cNvSpPr>
            <a:spLocks noChangeArrowheads="1"/>
          </p:cNvSpPr>
          <p:nvPr/>
        </p:nvSpPr>
        <p:spPr bwMode="auto">
          <a:xfrm>
            <a:off x="5877295" y="5340777"/>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02</a:t>
            </a:r>
            <a:endParaRPr lang="en-US" altLang="zh-CN" sz="2109">
              <a:solidFill>
                <a:srgbClr val="FFFFFF"/>
              </a:solidFill>
              <a:latin typeface="+mn-lt"/>
              <a:ea typeface="+mn-ea"/>
              <a:cs typeface="+mn-ea"/>
              <a:sym typeface="+mn-lt"/>
            </a:endParaRPr>
          </a:p>
        </p:txBody>
      </p:sp>
      <p:sp>
        <p:nvSpPr>
          <p:cNvPr id="54" name="Rounded Rectangle 53"/>
          <p:cNvSpPr/>
          <p:nvPr/>
        </p:nvSpPr>
        <p:spPr>
          <a:xfrm>
            <a:off x="9232027" y="3899270"/>
            <a:ext cx="585979" cy="5809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55" name="Rounded Rectangle 54"/>
          <p:cNvSpPr/>
          <p:nvPr/>
        </p:nvSpPr>
        <p:spPr>
          <a:xfrm>
            <a:off x="9232027" y="5208513"/>
            <a:ext cx="585979" cy="58095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31085" name="Group 55"/>
          <p:cNvGrpSpPr/>
          <p:nvPr/>
        </p:nvGrpSpPr>
        <p:grpSpPr bwMode="auto">
          <a:xfrm>
            <a:off x="9988776" y="3787096"/>
            <a:ext cx="2338892" cy="853855"/>
            <a:chOff x="8027893" y="2583618"/>
            <a:chExt cx="2218765" cy="810399"/>
          </a:xfrm>
        </p:grpSpPr>
        <p:sp>
          <p:nvSpPr>
            <p:cNvPr id="57" name="Text Placeholder 5"/>
            <p:cNvSpPr txBox="1"/>
            <p:nvPr/>
          </p:nvSpPr>
          <p:spPr>
            <a:xfrm>
              <a:off x="8040599" y="2845806"/>
              <a:ext cx="2206059" cy="548211"/>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58" name="TextBox 57"/>
            <p:cNvSpPr txBox="1"/>
            <p:nvPr/>
          </p:nvSpPr>
          <p:spPr>
            <a:xfrm>
              <a:off x="8027893" y="2583618"/>
              <a:ext cx="2218765" cy="303188"/>
            </a:xfrm>
            <a:prstGeom prst="rect">
              <a:avLst/>
            </a:prstGeom>
            <a:noFill/>
          </p:spPr>
          <p:txBody>
            <a:bodyPr>
              <a:spAutoFit/>
            </a:bodyPr>
            <a:lstStyle/>
            <a:p>
              <a:pPr fontAlgn="auto">
                <a:spcBef>
                  <a:spcPts val="0"/>
                </a:spcBef>
                <a:spcAft>
                  <a:spcPts val="0"/>
                </a:spcAft>
                <a:defRPr/>
              </a:pPr>
              <a:r>
                <a:rPr lang="id-ID" sz="1476" b="1" dirty="0">
                  <a:solidFill>
                    <a:schemeClr val="accent3"/>
                  </a:solidFill>
                  <a:latin typeface="+mn-lt"/>
                  <a:ea typeface="+mn-ea"/>
                  <a:cs typeface="+mn-ea"/>
                  <a:sym typeface="+mn-lt"/>
                </a:rPr>
                <a:t>Text sample here</a:t>
              </a:r>
            </a:p>
          </p:txBody>
        </p:sp>
      </p:grpSp>
      <p:grpSp>
        <p:nvGrpSpPr>
          <p:cNvPr id="131086" name="Group 58"/>
          <p:cNvGrpSpPr/>
          <p:nvPr/>
        </p:nvGrpSpPr>
        <p:grpSpPr bwMode="auto">
          <a:xfrm>
            <a:off x="9988776" y="5108060"/>
            <a:ext cx="2338892" cy="805301"/>
            <a:chOff x="8027893" y="2583618"/>
            <a:chExt cx="2218765" cy="763946"/>
          </a:xfrm>
        </p:grpSpPr>
        <p:sp>
          <p:nvSpPr>
            <p:cNvPr id="6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61" name="TextBox 6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4"/>
                  </a:solidFill>
                  <a:latin typeface="+mn-lt"/>
                  <a:ea typeface="+mn-ea"/>
                  <a:cs typeface="+mn-ea"/>
                  <a:sym typeface="+mn-lt"/>
                </a:rPr>
                <a:t>Text sample here</a:t>
              </a:r>
            </a:p>
          </p:txBody>
        </p:sp>
      </p:grpSp>
      <p:sp>
        <p:nvSpPr>
          <p:cNvPr id="131087" name="Rectangle 61"/>
          <p:cNvSpPr>
            <a:spLocks noChangeArrowheads="1"/>
          </p:cNvSpPr>
          <p:nvPr/>
        </p:nvSpPr>
        <p:spPr bwMode="auto">
          <a:xfrm>
            <a:off x="9242486" y="4004746"/>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03</a:t>
            </a:r>
            <a:endParaRPr lang="en-US" altLang="zh-CN" sz="2109">
              <a:solidFill>
                <a:srgbClr val="FFFFFF"/>
              </a:solidFill>
              <a:latin typeface="+mn-lt"/>
              <a:ea typeface="+mn-ea"/>
              <a:cs typeface="+mn-ea"/>
              <a:sym typeface="+mn-lt"/>
            </a:endParaRPr>
          </a:p>
        </p:txBody>
      </p:sp>
      <p:sp>
        <p:nvSpPr>
          <p:cNvPr id="131088" name="Rectangle 62"/>
          <p:cNvSpPr>
            <a:spLocks noChangeArrowheads="1"/>
          </p:cNvSpPr>
          <p:nvPr/>
        </p:nvSpPr>
        <p:spPr bwMode="auto">
          <a:xfrm>
            <a:off x="9233277" y="5340777"/>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04</a:t>
            </a:r>
            <a:endParaRPr lang="en-US" altLang="zh-CN" sz="2109">
              <a:solidFill>
                <a:srgbClr val="FFFFFF"/>
              </a:solidFill>
              <a:latin typeface="+mn-lt"/>
              <a:ea typeface="+mn-ea"/>
              <a:cs typeface="+mn-ea"/>
              <a:sym typeface="+mn-lt"/>
            </a:endParaRPr>
          </a:p>
        </p:txBody>
      </p:sp>
      <p:sp>
        <p:nvSpPr>
          <p:cNvPr id="49" name="文本框 48"/>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52" name="文本框 51"/>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53" name="椭圆 52"/>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6" name="椭圆 55"/>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132971705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60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2096482" y="1573771"/>
            <a:ext cx="8777960" cy="5362541"/>
            <a:chOff x="1450605" y="729223"/>
            <a:chExt cx="6242790" cy="3814605"/>
          </a:xfrm>
        </p:grpSpPr>
        <p:sp>
          <p:nvSpPr>
            <p:cNvPr id="5" name="Freeform 4"/>
            <p:cNvSpPr/>
            <p:nvPr/>
          </p:nvSpPr>
          <p:spPr bwMode="auto">
            <a:xfrm rot="5400000">
              <a:off x="3953897" y="590642"/>
              <a:ext cx="1243349" cy="1520512"/>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3">
                <a:lumMod val="75000"/>
              </a:schemeClr>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26981" name="Freeform 5"/>
            <p:cNvSpPr/>
            <p:nvPr/>
          </p:nvSpPr>
          <p:spPr bwMode="auto">
            <a:xfrm rot="5400000">
              <a:off x="3954296" y="1876300"/>
              <a:ext cx="1242838" cy="1520451"/>
            </a:xfrm>
            <a:custGeom>
              <a:avLst/>
              <a:gdLst>
                <a:gd name="T0" fmla="*/ 0 w 1824"/>
                <a:gd name="T1" fmla="*/ 380113 h 2108"/>
                <a:gd name="T2" fmla="*/ 621419 w 1824"/>
                <a:gd name="T3" fmla="*/ 0 h 2108"/>
                <a:gd name="T4" fmla="*/ 1242838 w 1824"/>
                <a:gd name="T5" fmla="*/ 380113 h 2108"/>
                <a:gd name="T6" fmla="*/ 1242838 w 1824"/>
                <a:gd name="T7" fmla="*/ 1139617 h 2108"/>
                <a:gd name="T8" fmla="*/ 621419 w 1824"/>
                <a:gd name="T9" fmla="*/ 1520451 h 2108"/>
                <a:gd name="T10" fmla="*/ 0 w 1824"/>
                <a:gd name="T11" fmla="*/ 1139617 h 2108"/>
                <a:gd name="T12" fmla="*/ 0 w 1824"/>
                <a:gd name="T13" fmla="*/ 380113 h 2108"/>
                <a:gd name="T14" fmla="*/ 0 60000 65536"/>
                <a:gd name="T15" fmla="*/ 0 60000 65536"/>
                <a:gd name="T16" fmla="*/ 0 60000 65536"/>
                <a:gd name="T17" fmla="*/ 0 60000 65536"/>
                <a:gd name="T18" fmla="*/ 0 60000 65536"/>
                <a:gd name="T19" fmla="*/ 0 60000 65536"/>
                <a:gd name="T20" fmla="*/ 0 60000 65536"/>
                <a:gd name="T21" fmla="*/ 0 w 1824"/>
                <a:gd name="T22" fmla="*/ 0 h 2108"/>
                <a:gd name="T23" fmla="*/ 1824 w 1824"/>
                <a:gd name="T24" fmla="*/ 2108 h 2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4" h="2108">
                  <a:moveTo>
                    <a:pt x="0" y="527"/>
                  </a:moveTo>
                  <a:lnTo>
                    <a:pt x="912" y="0"/>
                  </a:lnTo>
                  <a:lnTo>
                    <a:pt x="1824" y="527"/>
                  </a:lnTo>
                  <a:lnTo>
                    <a:pt x="1824" y="1580"/>
                  </a:lnTo>
                  <a:lnTo>
                    <a:pt x="912" y="2108"/>
                  </a:lnTo>
                  <a:lnTo>
                    <a:pt x="0" y="1580"/>
                  </a:lnTo>
                  <a:lnTo>
                    <a:pt x="0" y="527"/>
                  </a:lnTo>
                  <a:close/>
                </a:path>
              </a:pathLst>
            </a:custGeom>
            <a:solidFill>
              <a:schemeClr val="tx2"/>
            </a:solidFill>
            <a:ln w="6350">
              <a:noFill/>
              <a:round/>
            </a:ln>
          </p:spPr>
          <p:txBody>
            <a:bodyPr lIns="128580" tIns="64290" rIns="128580" bIns="64290"/>
            <a:lstStyle/>
            <a:p>
              <a:endParaRPr lang="ar-SA" altLang="zh-CN" sz="3375">
                <a:latin typeface="+mn-lt"/>
                <a:ea typeface="+mn-ea"/>
                <a:cs typeface="+mn-ea"/>
                <a:sym typeface="+mn-lt"/>
              </a:endParaRPr>
            </a:p>
          </p:txBody>
        </p:sp>
        <p:sp>
          <p:nvSpPr>
            <p:cNvPr id="7" name="Freeform 6"/>
            <p:cNvSpPr/>
            <p:nvPr/>
          </p:nvSpPr>
          <p:spPr bwMode="auto">
            <a:xfrm rot="5400000">
              <a:off x="3953897" y="3161898"/>
              <a:ext cx="1243349" cy="1520512"/>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5"/>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26983" name="Freeform 7"/>
            <p:cNvSpPr/>
            <p:nvPr/>
          </p:nvSpPr>
          <p:spPr bwMode="auto">
            <a:xfrm rot="5400000">
              <a:off x="2765568" y="2519242"/>
              <a:ext cx="1242838" cy="1520451"/>
            </a:xfrm>
            <a:custGeom>
              <a:avLst/>
              <a:gdLst>
                <a:gd name="T0" fmla="*/ 0 w 1824"/>
                <a:gd name="T1" fmla="*/ 380113 h 2108"/>
                <a:gd name="T2" fmla="*/ 621419 w 1824"/>
                <a:gd name="T3" fmla="*/ 0 h 2108"/>
                <a:gd name="T4" fmla="*/ 1242838 w 1824"/>
                <a:gd name="T5" fmla="*/ 380113 h 2108"/>
                <a:gd name="T6" fmla="*/ 1242838 w 1824"/>
                <a:gd name="T7" fmla="*/ 1139617 h 2108"/>
                <a:gd name="T8" fmla="*/ 621419 w 1824"/>
                <a:gd name="T9" fmla="*/ 1520451 h 2108"/>
                <a:gd name="T10" fmla="*/ 0 w 1824"/>
                <a:gd name="T11" fmla="*/ 1139617 h 2108"/>
                <a:gd name="T12" fmla="*/ 0 w 1824"/>
                <a:gd name="T13" fmla="*/ 380113 h 2108"/>
                <a:gd name="T14" fmla="*/ 0 60000 65536"/>
                <a:gd name="T15" fmla="*/ 0 60000 65536"/>
                <a:gd name="T16" fmla="*/ 0 60000 65536"/>
                <a:gd name="T17" fmla="*/ 0 60000 65536"/>
                <a:gd name="T18" fmla="*/ 0 60000 65536"/>
                <a:gd name="T19" fmla="*/ 0 60000 65536"/>
                <a:gd name="T20" fmla="*/ 0 60000 65536"/>
                <a:gd name="T21" fmla="*/ 0 w 1824"/>
                <a:gd name="T22" fmla="*/ 0 h 2108"/>
                <a:gd name="T23" fmla="*/ 1824 w 1824"/>
                <a:gd name="T24" fmla="*/ 2108 h 2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4" h="2108">
                  <a:moveTo>
                    <a:pt x="0" y="527"/>
                  </a:moveTo>
                  <a:lnTo>
                    <a:pt x="912" y="0"/>
                  </a:lnTo>
                  <a:lnTo>
                    <a:pt x="1824" y="527"/>
                  </a:lnTo>
                  <a:lnTo>
                    <a:pt x="1824" y="1580"/>
                  </a:lnTo>
                  <a:lnTo>
                    <a:pt x="912" y="2108"/>
                  </a:lnTo>
                  <a:lnTo>
                    <a:pt x="0" y="1580"/>
                  </a:lnTo>
                  <a:lnTo>
                    <a:pt x="0" y="527"/>
                  </a:lnTo>
                  <a:close/>
                </a:path>
              </a:pathLst>
            </a:custGeom>
            <a:solidFill>
              <a:schemeClr val="accent2"/>
            </a:solidFill>
            <a:ln w="6350">
              <a:noFill/>
              <a:round/>
            </a:ln>
          </p:spPr>
          <p:txBody>
            <a:bodyPr lIns="128580" tIns="64290" rIns="128580" bIns="64290"/>
            <a:lstStyle/>
            <a:p>
              <a:endParaRPr lang="ar-SA" altLang="zh-CN" sz="3375">
                <a:latin typeface="+mn-lt"/>
                <a:ea typeface="+mn-ea"/>
                <a:cs typeface="+mn-ea"/>
                <a:sym typeface="+mn-lt"/>
              </a:endParaRPr>
            </a:p>
          </p:txBody>
        </p:sp>
        <p:sp>
          <p:nvSpPr>
            <p:cNvPr id="9" name="Freeform 8"/>
            <p:cNvSpPr/>
            <p:nvPr/>
          </p:nvSpPr>
          <p:spPr bwMode="auto">
            <a:xfrm rot="5400000">
              <a:off x="2766183" y="1233159"/>
              <a:ext cx="1242159" cy="1520512"/>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4"/>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0" name="Freeform 9"/>
            <p:cNvSpPr/>
            <p:nvPr/>
          </p:nvSpPr>
          <p:spPr bwMode="auto">
            <a:xfrm rot="5400000">
              <a:off x="5141611" y="2519382"/>
              <a:ext cx="1242159" cy="1520511"/>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1">
                <a:lumMod val="75000"/>
              </a:schemeClr>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1" name="Freeform 10"/>
            <p:cNvSpPr/>
            <p:nvPr/>
          </p:nvSpPr>
          <p:spPr bwMode="auto">
            <a:xfrm rot="5400000">
              <a:off x="5141611" y="1233159"/>
              <a:ext cx="1242159" cy="1520511"/>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6"/>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26987" name="Freeform 11"/>
            <p:cNvSpPr/>
            <p:nvPr/>
          </p:nvSpPr>
          <p:spPr bwMode="auto">
            <a:xfrm rot="5400000">
              <a:off x="1589412" y="1876300"/>
              <a:ext cx="1242838" cy="1520451"/>
            </a:xfrm>
            <a:custGeom>
              <a:avLst/>
              <a:gdLst>
                <a:gd name="T0" fmla="*/ 0 w 1824"/>
                <a:gd name="T1" fmla="*/ 380113 h 2108"/>
                <a:gd name="T2" fmla="*/ 621419 w 1824"/>
                <a:gd name="T3" fmla="*/ 0 h 2108"/>
                <a:gd name="T4" fmla="*/ 1242838 w 1824"/>
                <a:gd name="T5" fmla="*/ 380113 h 2108"/>
                <a:gd name="T6" fmla="*/ 1242838 w 1824"/>
                <a:gd name="T7" fmla="*/ 1139617 h 2108"/>
                <a:gd name="T8" fmla="*/ 621419 w 1824"/>
                <a:gd name="T9" fmla="*/ 1520451 h 2108"/>
                <a:gd name="T10" fmla="*/ 0 w 1824"/>
                <a:gd name="T11" fmla="*/ 1139617 h 2108"/>
                <a:gd name="T12" fmla="*/ 0 w 1824"/>
                <a:gd name="T13" fmla="*/ 380113 h 2108"/>
                <a:gd name="T14" fmla="*/ 0 60000 65536"/>
                <a:gd name="T15" fmla="*/ 0 60000 65536"/>
                <a:gd name="T16" fmla="*/ 0 60000 65536"/>
                <a:gd name="T17" fmla="*/ 0 60000 65536"/>
                <a:gd name="T18" fmla="*/ 0 60000 65536"/>
                <a:gd name="T19" fmla="*/ 0 60000 65536"/>
                <a:gd name="T20" fmla="*/ 0 60000 65536"/>
                <a:gd name="T21" fmla="*/ 0 w 1824"/>
                <a:gd name="T22" fmla="*/ 0 h 2108"/>
                <a:gd name="T23" fmla="*/ 1824 w 1824"/>
                <a:gd name="T24" fmla="*/ 2108 h 2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4" h="2108">
                  <a:moveTo>
                    <a:pt x="0" y="527"/>
                  </a:moveTo>
                  <a:lnTo>
                    <a:pt x="912" y="0"/>
                  </a:lnTo>
                  <a:lnTo>
                    <a:pt x="1824" y="527"/>
                  </a:lnTo>
                  <a:lnTo>
                    <a:pt x="1824" y="1580"/>
                  </a:lnTo>
                  <a:lnTo>
                    <a:pt x="912" y="2108"/>
                  </a:lnTo>
                  <a:lnTo>
                    <a:pt x="0" y="1580"/>
                  </a:lnTo>
                  <a:lnTo>
                    <a:pt x="0" y="527"/>
                  </a:lnTo>
                  <a:close/>
                </a:path>
              </a:pathLst>
            </a:custGeom>
            <a:solidFill>
              <a:schemeClr val="accent1"/>
            </a:solidFill>
            <a:ln w="6350">
              <a:noFill/>
              <a:round/>
            </a:ln>
          </p:spPr>
          <p:txBody>
            <a:bodyPr lIns="128580" tIns="64290" rIns="128580" bIns="64290"/>
            <a:lstStyle/>
            <a:p>
              <a:endParaRPr lang="ar-SA" altLang="zh-CN" sz="3375">
                <a:latin typeface="+mn-lt"/>
                <a:ea typeface="+mn-ea"/>
                <a:cs typeface="+mn-ea"/>
                <a:sym typeface="+mn-lt"/>
              </a:endParaRPr>
            </a:p>
          </p:txBody>
        </p:sp>
        <p:sp>
          <p:nvSpPr>
            <p:cNvPr id="13" name="Freeform 12"/>
            <p:cNvSpPr/>
            <p:nvPr/>
          </p:nvSpPr>
          <p:spPr bwMode="auto">
            <a:xfrm rot="5400000">
              <a:off x="6312059" y="1876270"/>
              <a:ext cx="1242159" cy="1520512"/>
            </a:xfrm>
            <a:custGeom>
              <a:avLst/>
              <a:gdLst/>
              <a:ahLst/>
              <a:cxnLst>
                <a:cxn ang="0">
                  <a:pos x="0" y="527"/>
                </a:cxn>
                <a:cxn ang="0">
                  <a:pos x="912" y="0"/>
                </a:cxn>
                <a:cxn ang="0">
                  <a:pos x="1824" y="527"/>
                </a:cxn>
                <a:cxn ang="0">
                  <a:pos x="1824" y="1580"/>
                </a:cxn>
                <a:cxn ang="0">
                  <a:pos x="912" y="2108"/>
                </a:cxn>
                <a:cxn ang="0">
                  <a:pos x="0" y="1580"/>
                </a:cxn>
                <a:cxn ang="0">
                  <a:pos x="0" y="527"/>
                </a:cxn>
              </a:cxnLst>
              <a:rect l="0" t="0" r="r" b="b"/>
              <a:pathLst>
                <a:path w="1824" h="2108">
                  <a:moveTo>
                    <a:pt x="0" y="527"/>
                  </a:moveTo>
                  <a:lnTo>
                    <a:pt x="912" y="0"/>
                  </a:lnTo>
                  <a:lnTo>
                    <a:pt x="1824" y="527"/>
                  </a:lnTo>
                  <a:lnTo>
                    <a:pt x="1824" y="1580"/>
                  </a:lnTo>
                  <a:lnTo>
                    <a:pt x="912" y="2108"/>
                  </a:lnTo>
                  <a:lnTo>
                    <a:pt x="0" y="1580"/>
                  </a:lnTo>
                  <a:lnTo>
                    <a:pt x="0" y="527"/>
                  </a:lnTo>
                  <a:close/>
                </a:path>
              </a:pathLst>
            </a:custGeom>
            <a:solidFill>
              <a:schemeClr val="accent5">
                <a:lumMod val="60000"/>
                <a:lumOff val="40000"/>
              </a:schemeClr>
            </a:solidFill>
            <a:ln w="6350">
              <a:noFill/>
              <a:prstDash val="solid"/>
              <a:round/>
            </a:ln>
          </p:spPr>
          <p:txBody>
            <a:bodyPr lIns="128580" tIns="64290" rIns="128580" bIns="64290"/>
            <a:lstStyle/>
            <a:p>
              <a:endParaRPr lang="ar-SA" altLang="zh-CN" sz="3375">
                <a:latin typeface="+mn-lt"/>
                <a:ea typeface="+mn-ea"/>
                <a:cs typeface="+mn-ea"/>
                <a:sym typeface="+mn-lt"/>
              </a:endParaRPr>
            </a:p>
          </p:txBody>
        </p:sp>
        <p:sp>
          <p:nvSpPr>
            <p:cNvPr id="14" name="TextBox 13"/>
            <p:cNvSpPr txBox="1"/>
            <p:nvPr/>
          </p:nvSpPr>
          <p:spPr>
            <a:xfrm>
              <a:off x="3883186" y="804253"/>
              <a:ext cx="1395489" cy="927371"/>
            </a:xfrm>
            <a:prstGeom prst="rect">
              <a:avLst/>
            </a:prstGeom>
            <a:noFill/>
          </p:spPr>
          <p:txBody>
            <a:bodyPr rtlCol="1">
              <a:spAutoFit/>
            </a:bodyPr>
            <a:lstStyle/>
            <a:p>
              <a:pPr algn="ctr" fontAlgn="auto">
                <a:spcBef>
                  <a:spcPts val="0"/>
                </a:spcBef>
                <a:spcAft>
                  <a:spcPts val="0"/>
                </a:spcAft>
                <a:defRPr/>
              </a:pPr>
              <a:r>
                <a:rPr lang="en-US" sz="4920" dirty="0">
                  <a:solidFill>
                    <a:schemeClr val="bg1"/>
                  </a:solidFill>
                  <a:latin typeface="+mn-lt"/>
                  <a:ea typeface="+mn-ea"/>
                  <a:cs typeface="+mn-ea"/>
                  <a:sym typeface="+mn-lt"/>
                </a:rPr>
                <a:t></a:t>
              </a:r>
            </a:p>
            <a:p>
              <a:pPr algn="ctr" fontAlgn="auto">
                <a:spcBef>
                  <a:spcPts val="0"/>
                </a:spcBef>
                <a:spcAft>
                  <a:spcPts val="0"/>
                </a:spcAft>
                <a:defRPr/>
              </a:pPr>
              <a:r>
                <a:rPr lang="en-US" sz="1476" dirty="0">
                  <a:solidFill>
                    <a:schemeClr val="bg1"/>
                  </a:solidFill>
                  <a:latin typeface="+mn-lt"/>
                  <a:ea typeface="+mn-ea"/>
                  <a:cs typeface="+mn-ea"/>
                  <a:sym typeface="+mn-lt"/>
                </a:rPr>
                <a:t> </a:t>
              </a:r>
              <a:r>
                <a:rPr lang="en-US" sz="1266" dirty="0" err="1">
                  <a:solidFill>
                    <a:schemeClr val="bg1"/>
                  </a:solidFill>
                  <a:latin typeface="+mn-lt"/>
                  <a:ea typeface="+mn-ea"/>
                  <a:cs typeface="+mn-ea"/>
                  <a:sym typeface="+mn-lt"/>
                </a:rPr>
                <a:t>Lorem</a:t>
              </a:r>
              <a:r>
                <a:rPr lang="en-US" sz="1266" dirty="0">
                  <a:solidFill>
                    <a:schemeClr val="bg1"/>
                  </a:solidFill>
                  <a:latin typeface="+mn-lt"/>
                  <a:ea typeface="+mn-ea"/>
                  <a:cs typeface="+mn-ea"/>
                  <a:sym typeface="+mn-lt"/>
                </a:rPr>
                <a:t> episode </a:t>
              </a:r>
              <a:r>
                <a:rPr lang="en-US" sz="1266" dirty="0" err="1">
                  <a:solidFill>
                    <a:schemeClr val="bg1"/>
                  </a:solidFill>
                  <a:latin typeface="+mn-lt"/>
                  <a:ea typeface="+mn-ea"/>
                  <a:cs typeface="+mn-ea"/>
                  <a:sym typeface="+mn-lt"/>
                </a:rPr>
                <a:t>khor</a:t>
              </a:r>
              <a:r>
                <a:rPr lang="en-US" sz="1266" dirty="0">
                  <a:solidFill>
                    <a:schemeClr val="bg1"/>
                  </a:solidFill>
                  <a:latin typeface="+mn-lt"/>
                  <a:ea typeface="+mn-ea"/>
                  <a:cs typeface="+mn-ea"/>
                  <a:sym typeface="+mn-lt"/>
                </a:rPr>
                <a:t> man </a:t>
              </a:r>
              <a:r>
                <a:rPr lang="en-US" sz="1266" dirty="0" err="1">
                  <a:solidFill>
                    <a:schemeClr val="bg1"/>
                  </a:solidFill>
                  <a:latin typeface="+mn-lt"/>
                  <a:ea typeface="+mn-ea"/>
                  <a:cs typeface="+mn-ea"/>
                  <a:sym typeface="+mn-lt"/>
                </a:rPr>
                <a:t>episide</a:t>
              </a:r>
              <a:r>
                <a:rPr lang="en-US" sz="1476" dirty="0">
                  <a:solidFill>
                    <a:schemeClr val="bg1"/>
                  </a:solidFill>
                  <a:latin typeface="+mn-lt"/>
                  <a:ea typeface="+mn-ea"/>
                  <a:cs typeface="+mn-ea"/>
                  <a:sym typeface="+mn-lt"/>
                </a:rPr>
                <a:t>.</a:t>
              </a:r>
            </a:p>
          </p:txBody>
        </p:sp>
        <p:sp>
          <p:nvSpPr>
            <p:cNvPr id="126990" name="TextBox 14"/>
            <p:cNvSpPr txBox="1">
              <a:spLocks noChangeArrowheads="1"/>
            </p:cNvSpPr>
            <p:nvPr/>
          </p:nvSpPr>
          <p:spPr bwMode="auto">
            <a:xfrm>
              <a:off x="3883338" y="2117404"/>
              <a:ext cx="1394828" cy="919936"/>
            </a:xfrm>
            <a:prstGeom prst="rect">
              <a:avLst/>
            </a:prstGeom>
            <a:noFill/>
            <a:ln w="9525">
              <a:noFill/>
              <a:miter lim="800000"/>
            </a:ln>
          </p:spPr>
          <p:txBody>
            <a:bodyPr>
              <a:spAutoFit/>
            </a:bodyPr>
            <a:lstStyle/>
            <a:p>
              <a:pPr algn="ctr"/>
              <a:r>
                <a:rPr lang="en-US" altLang="zh-CN" sz="5062" dirty="0">
                  <a:solidFill>
                    <a:schemeClr val="bg1"/>
                  </a:solidFill>
                  <a:latin typeface="+mn-lt"/>
                  <a:ea typeface="+mn-ea"/>
                  <a:cs typeface="+mn-ea"/>
                  <a:sym typeface="+mn-lt"/>
                </a:rPr>
                <a:t></a:t>
              </a:r>
            </a:p>
            <a:p>
              <a:pPr algn="ctr"/>
              <a:r>
                <a:rPr lang="en-US" altLang="zh-CN" sz="1476" dirty="0">
                  <a:solidFill>
                    <a:schemeClr val="bg1"/>
                  </a:solidFill>
                  <a:latin typeface="+mn-lt"/>
                  <a:ea typeface="+mn-ea"/>
                  <a:cs typeface="+mn-ea"/>
                  <a:sym typeface="+mn-lt"/>
                </a:rPr>
                <a:t> </a:t>
              </a:r>
              <a:r>
                <a:rPr lang="en-US" altLang="zh-CN" sz="1266" dirty="0" err="1">
                  <a:solidFill>
                    <a:schemeClr val="bg1"/>
                  </a:solidFill>
                  <a:latin typeface="+mn-lt"/>
                  <a:ea typeface="+mn-ea"/>
                  <a:cs typeface="+mn-ea"/>
                  <a:sym typeface="+mn-lt"/>
                </a:rPr>
                <a:t>Lorem</a:t>
              </a:r>
              <a:r>
                <a:rPr lang="en-US" altLang="zh-CN" sz="1266" dirty="0">
                  <a:solidFill>
                    <a:schemeClr val="bg1"/>
                  </a:solidFill>
                  <a:latin typeface="+mn-lt"/>
                  <a:ea typeface="+mn-ea"/>
                  <a:cs typeface="+mn-ea"/>
                  <a:sym typeface="+mn-lt"/>
                </a:rPr>
                <a:t> episode </a:t>
              </a:r>
              <a:r>
                <a:rPr lang="en-US" altLang="zh-CN" sz="1266" dirty="0" err="1">
                  <a:solidFill>
                    <a:schemeClr val="bg1"/>
                  </a:solidFill>
                  <a:latin typeface="+mn-lt"/>
                  <a:ea typeface="+mn-ea"/>
                  <a:cs typeface="+mn-ea"/>
                  <a:sym typeface="+mn-lt"/>
                </a:rPr>
                <a:t>khor</a:t>
              </a:r>
              <a:r>
                <a:rPr lang="en-US" altLang="zh-CN" sz="1266" dirty="0">
                  <a:solidFill>
                    <a:schemeClr val="bg1"/>
                  </a:solidFill>
                  <a:latin typeface="+mn-lt"/>
                  <a:ea typeface="+mn-ea"/>
                  <a:cs typeface="+mn-ea"/>
                  <a:sym typeface="+mn-lt"/>
                </a:rPr>
                <a:t> man </a:t>
              </a:r>
              <a:r>
                <a:rPr lang="en-US" altLang="zh-CN" sz="1266" dirty="0" err="1">
                  <a:solidFill>
                    <a:schemeClr val="bg1"/>
                  </a:solidFill>
                  <a:latin typeface="+mn-lt"/>
                  <a:ea typeface="+mn-ea"/>
                  <a:cs typeface="+mn-ea"/>
                  <a:sym typeface="+mn-lt"/>
                </a:rPr>
                <a:t>episide</a:t>
              </a:r>
              <a:r>
                <a:rPr lang="en-US" altLang="zh-CN" sz="1266" dirty="0">
                  <a:solidFill>
                    <a:schemeClr val="bg1"/>
                  </a:solidFill>
                  <a:latin typeface="+mn-lt"/>
                  <a:ea typeface="+mn-ea"/>
                  <a:cs typeface="+mn-ea"/>
                  <a:sym typeface="+mn-lt"/>
                </a:rPr>
                <a:t>.</a:t>
              </a:r>
            </a:p>
          </p:txBody>
        </p:sp>
        <p:sp>
          <p:nvSpPr>
            <p:cNvPr id="126991" name="TextBox 17"/>
            <p:cNvSpPr txBox="1">
              <a:spLocks noChangeArrowheads="1"/>
            </p:cNvSpPr>
            <p:nvPr/>
          </p:nvSpPr>
          <p:spPr bwMode="auto">
            <a:xfrm>
              <a:off x="3883338" y="3429006"/>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2" name="TextBox 18"/>
            <p:cNvSpPr txBox="1">
              <a:spLocks noChangeArrowheads="1"/>
            </p:cNvSpPr>
            <p:nvPr/>
          </p:nvSpPr>
          <p:spPr bwMode="auto">
            <a:xfrm>
              <a:off x="2688894" y="2749488"/>
              <a:ext cx="1394828" cy="896949"/>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266">
                  <a:solidFill>
                    <a:schemeClr val="bg1"/>
                  </a:solidFill>
                  <a:latin typeface="+mn-lt"/>
                  <a:ea typeface="+mn-ea"/>
                  <a:cs typeface="+mn-ea"/>
                  <a:sym typeface="+mn-lt"/>
                </a:rPr>
                <a:t> Lorem episode khor man episide.</a:t>
              </a:r>
            </a:p>
          </p:txBody>
        </p:sp>
        <p:sp>
          <p:nvSpPr>
            <p:cNvPr id="126993" name="TextBox 19"/>
            <p:cNvSpPr txBox="1">
              <a:spLocks noChangeArrowheads="1"/>
            </p:cNvSpPr>
            <p:nvPr/>
          </p:nvSpPr>
          <p:spPr bwMode="auto">
            <a:xfrm>
              <a:off x="2688894" y="1454460"/>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4" name="TextBox 20"/>
            <p:cNvSpPr txBox="1">
              <a:spLocks noChangeArrowheads="1"/>
            </p:cNvSpPr>
            <p:nvPr/>
          </p:nvSpPr>
          <p:spPr bwMode="auto">
            <a:xfrm>
              <a:off x="1500166" y="2143122"/>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5" name="TextBox 21"/>
            <p:cNvSpPr txBox="1">
              <a:spLocks noChangeArrowheads="1"/>
            </p:cNvSpPr>
            <p:nvPr/>
          </p:nvSpPr>
          <p:spPr bwMode="auto">
            <a:xfrm>
              <a:off x="6233362" y="2143122"/>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6" name="TextBox 22"/>
            <p:cNvSpPr txBox="1">
              <a:spLocks noChangeArrowheads="1"/>
            </p:cNvSpPr>
            <p:nvPr/>
          </p:nvSpPr>
          <p:spPr bwMode="auto">
            <a:xfrm>
              <a:off x="5097784" y="2749488"/>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sp>
          <p:nvSpPr>
            <p:cNvPr id="126997" name="TextBox 23"/>
            <p:cNvSpPr txBox="1">
              <a:spLocks noChangeArrowheads="1"/>
            </p:cNvSpPr>
            <p:nvPr/>
          </p:nvSpPr>
          <p:spPr bwMode="auto">
            <a:xfrm>
              <a:off x="5097784" y="1454460"/>
              <a:ext cx="1394828" cy="919936"/>
            </a:xfrm>
            <a:prstGeom prst="rect">
              <a:avLst/>
            </a:prstGeom>
            <a:noFill/>
            <a:ln w="9525">
              <a:noFill/>
              <a:miter lim="800000"/>
            </a:ln>
          </p:spPr>
          <p:txBody>
            <a:bodyPr>
              <a:spAutoFit/>
            </a:bodyPr>
            <a:lstStyle/>
            <a:p>
              <a:pPr algn="ctr"/>
              <a:r>
                <a:rPr lang="en-US" altLang="zh-CN" sz="5062">
                  <a:solidFill>
                    <a:schemeClr val="bg1"/>
                  </a:solidFill>
                  <a:latin typeface="+mn-lt"/>
                  <a:ea typeface="+mn-ea"/>
                  <a:cs typeface="+mn-ea"/>
                  <a:sym typeface="+mn-lt"/>
                </a:rPr>
                <a:t></a:t>
              </a:r>
            </a:p>
            <a:p>
              <a:pPr algn="ctr"/>
              <a:r>
                <a:rPr lang="en-US" altLang="zh-CN" sz="1476">
                  <a:solidFill>
                    <a:schemeClr val="bg1"/>
                  </a:solidFill>
                  <a:latin typeface="+mn-lt"/>
                  <a:ea typeface="+mn-ea"/>
                  <a:cs typeface="+mn-ea"/>
                  <a:sym typeface="+mn-lt"/>
                </a:rPr>
                <a:t> </a:t>
              </a:r>
              <a:r>
                <a:rPr lang="en-US" altLang="zh-CN" sz="1266">
                  <a:solidFill>
                    <a:schemeClr val="bg1"/>
                  </a:solidFill>
                  <a:latin typeface="+mn-lt"/>
                  <a:ea typeface="+mn-ea"/>
                  <a:cs typeface="+mn-ea"/>
                  <a:sym typeface="+mn-lt"/>
                </a:rPr>
                <a:t>Lorem episode khor man episide.</a:t>
              </a:r>
            </a:p>
          </p:txBody>
        </p:sp>
      </p:grpSp>
      <p:sp>
        <p:nvSpPr>
          <p:cNvPr id="21" name="文本框 20"/>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2" name="文本框 21"/>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23" name="椭圆 22"/>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4" name="椭圆 23"/>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406182260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3" name="Group 3"/>
          <p:cNvGrpSpPr/>
          <p:nvPr/>
        </p:nvGrpSpPr>
        <p:grpSpPr bwMode="auto">
          <a:xfrm>
            <a:off x="8095230" y="2181516"/>
            <a:ext cx="3055459" cy="4140357"/>
            <a:chOff x="8869885" y="1739326"/>
            <a:chExt cx="2896289" cy="3925233"/>
          </a:xfrm>
        </p:grpSpPr>
        <p:sp>
          <p:nvSpPr>
            <p:cNvPr id="128015" name="Freeform 62"/>
            <p:cNvSpPr/>
            <p:nvPr/>
          </p:nvSpPr>
          <p:spPr bwMode="auto">
            <a:xfrm flipH="1">
              <a:off x="8869885" y="4121720"/>
              <a:ext cx="2896289" cy="1429667"/>
            </a:xfrm>
            <a:custGeom>
              <a:avLst/>
              <a:gdLst>
                <a:gd name="T0" fmla="*/ 2147483647 w 1712"/>
                <a:gd name="T1" fmla="*/ 987587031 h 845"/>
                <a:gd name="T2" fmla="*/ 2147483647 w 1712"/>
                <a:gd name="T3" fmla="*/ 941786942 h 845"/>
                <a:gd name="T4" fmla="*/ 2147483647 w 1712"/>
                <a:gd name="T5" fmla="*/ 701330346 h 845"/>
                <a:gd name="T6" fmla="*/ 2147483647 w 1712"/>
                <a:gd name="T7" fmla="*/ 701330346 h 845"/>
                <a:gd name="T8" fmla="*/ 2147483647 w 1712"/>
                <a:gd name="T9" fmla="*/ 180342764 h 845"/>
                <a:gd name="T10" fmla="*/ 2147483647 w 1712"/>
                <a:gd name="T11" fmla="*/ 480912981 h 845"/>
                <a:gd name="T12" fmla="*/ 2147483647 w 1712"/>
                <a:gd name="T13" fmla="*/ 54388252 h 845"/>
                <a:gd name="T14" fmla="*/ 1971948461 w 1712"/>
                <a:gd name="T15" fmla="*/ 0 h 845"/>
                <a:gd name="T16" fmla="*/ 1980534129 w 1712"/>
                <a:gd name="T17" fmla="*/ 878810341 h 845"/>
                <a:gd name="T18" fmla="*/ 1957637888 w 1712"/>
                <a:gd name="T19" fmla="*/ 887397011 h 845"/>
                <a:gd name="T20" fmla="*/ 1702916364 w 1712"/>
                <a:gd name="T21" fmla="*/ 790069498 h 845"/>
                <a:gd name="T22" fmla="*/ 1319401794 w 1712"/>
                <a:gd name="T23" fmla="*/ 1173655176 h 845"/>
                <a:gd name="T24" fmla="*/ 1393815422 w 1712"/>
                <a:gd name="T25" fmla="*/ 1399797976 h 845"/>
                <a:gd name="T26" fmla="*/ 1385229755 w 1712"/>
                <a:gd name="T27" fmla="*/ 1399797976 h 845"/>
                <a:gd name="T28" fmla="*/ 1147679988 w 1712"/>
                <a:gd name="T29" fmla="*/ 1459911649 h 845"/>
                <a:gd name="T30" fmla="*/ 970233277 w 1712"/>
                <a:gd name="T31" fmla="*/ 1399797976 h 845"/>
                <a:gd name="T32" fmla="*/ 681165911 w 1712"/>
                <a:gd name="T33" fmla="*/ 1620215341 h 845"/>
                <a:gd name="T34" fmla="*/ 435030372 w 1712"/>
                <a:gd name="T35" fmla="*/ 1783382174 h 845"/>
                <a:gd name="T36" fmla="*/ 294790474 w 1712"/>
                <a:gd name="T37" fmla="*/ 1749030839 h 845"/>
                <a:gd name="T38" fmla="*/ 0 w 1712"/>
                <a:gd name="T39" fmla="*/ 2041013168 h 845"/>
                <a:gd name="T40" fmla="*/ 294790474 w 1712"/>
                <a:gd name="T41" fmla="*/ 2147483647 h 845"/>
                <a:gd name="T42" fmla="*/ 523754679 w 1712"/>
                <a:gd name="T43" fmla="*/ 2147483647 h 845"/>
                <a:gd name="T44" fmla="*/ 726958393 w 1712"/>
                <a:gd name="T45" fmla="*/ 2147483647 h 845"/>
                <a:gd name="T46" fmla="*/ 967370824 w 1712"/>
                <a:gd name="T47" fmla="*/ 2147483647 h 845"/>
                <a:gd name="T48" fmla="*/ 1385229755 w 1712"/>
                <a:gd name="T49" fmla="*/ 2147483647 h 845"/>
                <a:gd name="T50" fmla="*/ 1800226656 w 1712"/>
                <a:gd name="T51" fmla="*/ 2147483647 h 845"/>
                <a:gd name="T52" fmla="*/ 2147483647 w 1712"/>
                <a:gd name="T53" fmla="*/ 2147483647 h 845"/>
                <a:gd name="T54" fmla="*/ 2147483647 w 1712"/>
                <a:gd name="T55" fmla="*/ 2135479446 h 845"/>
                <a:gd name="T56" fmla="*/ 2147483647 w 1712"/>
                <a:gd name="T57" fmla="*/ 2147483647 h 845"/>
                <a:gd name="T58" fmla="*/ 2147483647 w 1712"/>
                <a:gd name="T59" fmla="*/ 2147483647 h 845"/>
                <a:gd name="T60" fmla="*/ 2147483647 w 1712"/>
                <a:gd name="T61" fmla="*/ 2147483647 h 845"/>
                <a:gd name="T62" fmla="*/ 2147483647 w 1712"/>
                <a:gd name="T63" fmla="*/ 1617352624 h 845"/>
                <a:gd name="T64" fmla="*/ 2147483647 w 1712"/>
                <a:gd name="T65" fmla="*/ 987587031 h 8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2"/>
                <a:gd name="T100" fmla="*/ 0 h 845"/>
                <a:gd name="T101" fmla="*/ 1712 w 1712"/>
                <a:gd name="T102" fmla="*/ 845 h 8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2" h="845">
                  <a:moveTo>
                    <a:pt x="1560" y="345"/>
                  </a:moveTo>
                  <a:cubicBezTo>
                    <a:pt x="1561" y="340"/>
                    <a:pt x="1562" y="335"/>
                    <a:pt x="1562" y="329"/>
                  </a:cubicBezTo>
                  <a:cubicBezTo>
                    <a:pt x="1562" y="283"/>
                    <a:pt x="1524" y="245"/>
                    <a:pt x="1477" y="245"/>
                  </a:cubicBezTo>
                  <a:cubicBezTo>
                    <a:pt x="1474" y="245"/>
                    <a:pt x="1472" y="245"/>
                    <a:pt x="1469" y="245"/>
                  </a:cubicBezTo>
                  <a:cubicBezTo>
                    <a:pt x="1396" y="6"/>
                    <a:pt x="1147" y="34"/>
                    <a:pt x="1080" y="63"/>
                  </a:cubicBezTo>
                  <a:cubicBezTo>
                    <a:pt x="1019" y="91"/>
                    <a:pt x="993" y="130"/>
                    <a:pt x="944" y="168"/>
                  </a:cubicBezTo>
                  <a:cubicBezTo>
                    <a:pt x="799" y="19"/>
                    <a:pt x="799" y="19"/>
                    <a:pt x="799" y="19"/>
                  </a:cubicBezTo>
                  <a:cubicBezTo>
                    <a:pt x="689" y="0"/>
                    <a:pt x="689" y="0"/>
                    <a:pt x="689" y="0"/>
                  </a:cubicBezTo>
                  <a:cubicBezTo>
                    <a:pt x="692" y="307"/>
                    <a:pt x="692" y="307"/>
                    <a:pt x="692" y="307"/>
                  </a:cubicBezTo>
                  <a:cubicBezTo>
                    <a:pt x="689" y="308"/>
                    <a:pt x="686" y="309"/>
                    <a:pt x="684" y="310"/>
                  </a:cubicBezTo>
                  <a:cubicBezTo>
                    <a:pt x="660" y="289"/>
                    <a:pt x="629" y="276"/>
                    <a:pt x="595" y="276"/>
                  </a:cubicBezTo>
                  <a:cubicBezTo>
                    <a:pt x="521" y="276"/>
                    <a:pt x="461" y="336"/>
                    <a:pt x="461" y="410"/>
                  </a:cubicBezTo>
                  <a:cubicBezTo>
                    <a:pt x="461" y="440"/>
                    <a:pt x="471" y="467"/>
                    <a:pt x="487" y="489"/>
                  </a:cubicBezTo>
                  <a:cubicBezTo>
                    <a:pt x="486" y="489"/>
                    <a:pt x="485" y="489"/>
                    <a:pt x="484" y="489"/>
                  </a:cubicBezTo>
                  <a:cubicBezTo>
                    <a:pt x="454" y="489"/>
                    <a:pt x="425" y="497"/>
                    <a:pt x="401" y="510"/>
                  </a:cubicBezTo>
                  <a:cubicBezTo>
                    <a:pt x="383" y="497"/>
                    <a:pt x="362" y="489"/>
                    <a:pt x="339" y="489"/>
                  </a:cubicBezTo>
                  <a:cubicBezTo>
                    <a:pt x="291" y="489"/>
                    <a:pt x="250" y="522"/>
                    <a:pt x="238" y="566"/>
                  </a:cubicBezTo>
                  <a:cubicBezTo>
                    <a:pt x="202" y="571"/>
                    <a:pt x="170" y="592"/>
                    <a:pt x="152" y="623"/>
                  </a:cubicBezTo>
                  <a:cubicBezTo>
                    <a:pt x="138" y="615"/>
                    <a:pt x="121" y="611"/>
                    <a:pt x="103" y="611"/>
                  </a:cubicBezTo>
                  <a:cubicBezTo>
                    <a:pt x="46" y="611"/>
                    <a:pt x="0" y="657"/>
                    <a:pt x="0" y="713"/>
                  </a:cubicBezTo>
                  <a:cubicBezTo>
                    <a:pt x="0" y="770"/>
                    <a:pt x="46" y="816"/>
                    <a:pt x="103" y="816"/>
                  </a:cubicBezTo>
                  <a:cubicBezTo>
                    <a:pt x="135" y="816"/>
                    <a:pt x="164" y="802"/>
                    <a:pt x="183" y="779"/>
                  </a:cubicBezTo>
                  <a:cubicBezTo>
                    <a:pt x="203" y="794"/>
                    <a:pt x="228" y="802"/>
                    <a:pt x="254" y="802"/>
                  </a:cubicBezTo>
                  <a:cubicBezTo>
                    <a:pt x="287" y="802"/>
                    <a:pt x="316" y="789"/>
                    <a:pt x="338" y="768"/>
                  </a:cubicBezTo>
                  <a:cubicBezTo>
                    <a:pt x="370" y="815"/>
                    <a:pt x="423" y="845"/>
                    <a:pt x="484" y="845"/>
                  </a:cubicBezTo>
                  <a:cubicBezTo>
                    <a:pt x="544" y="845"/>
                    <a:pt x="596" y="815"/>
                    <a:pt x="629" y="770"/>
                  </a:cubicBezTo>
                  <a:cubicBezTo>
                    <a:pt x="674" y="804"/>
                    <a:pt x="730" y="824"/>
                    <a:pt x="790" y="824"/>
                  </a:cubicBezTo>
                  <a:cubicBezTo>
                    <a:pt x="864" y="824"/>
                    <a:pt x="931" y="794"/>
                    <a:pt x="979" y="746"/>
                  </a:cubicBezTo>
                  <a:cubicBezTo>
                    <a:pt x="1028" y="794"/>
                    <a:pt x="1094" y="824"/>
                    <a:pt x="1168" y="824"/>
                  </a:cubicBezTo>
                  <a:cubicBezTo>
                    <a:pt x="1236" y="824"/>
                    <a:pt x="1297" y="799"/>
                    <a:pt x="1344" y="758"/>
                  </a:cubicBezTo>
                  <a:cubicBezTo>
                    <a:pt x="1382" y="784"/>
                    <a:pt x="1428" y="799"/>
                    <a:pt x="1478" y="799"/>
                  </a:cubicBezTo>
                  <a:cubicBezTo>
                    <a:pt x="1607" y="799"/>
                    <a:pt x="1712" y="694"/>
                    <a:pt x="1712" y="565"/>
                  </a:cubicBezTo>
                  <a:cubicBezTo>
                    <a:pt x="1712" y="464"/>
                    <a:pt x="1649" y="379"/>
                    <a:pt x="1560" y="345"/>
                  </a:cubicBezTo>
                  <a:close/>
                </a:path>
              </a:pathLst>
            </a:custGeom>
            <a:solidFill>
              <a:srgbClr val="FFFFFF"/>
            </a:solidFill>
            <a:ln w="9525">
              <a:noFill/>
              <a:miter lim="800000"/>
            </a:ln>
          </p:spPr>
          <p:txBody>
            <a:bodyPr/>
            <a:lstStyle/>
            <a:p>
              <a:endParaRPr lang="en-US" altLang="zh-CN">
                <a:latin typeface="+mn-lt"/>
                <a:ea typeface="+mn-ea"/>
                <a:cs typeface="+mn-ea"/>
                <a:sym typeface="+mn-lt"/>
              </a:endParaRPr>
            </a:p>
          </p:txBody>
        </p:sp>
        <p:sp>
          <p:nvSpPr>
            <p:cNvPr id="128016" name="Freeform 63"/>
            <p:cNvSpPr/>
            <p:nvPr/>
          </p:nvSpPr>
          <p:spPr bwMode="auto">
            <a:xfrm flipH="1">
              <a:off x="8942639" y="3227889"/>
              <a:ext cx="2639919" cy="2436670"/>
            </a:xfrm>
            <a:custGeom>
              <a:avLst/>
              <a:gdLst>
                <a:gd name="T0" fmla="*/ 2147483647 w 1560"/>
                <a:gd name="T1" fmla="*/ 2147483647 h 1440"/>
                <a:gd name="T2" fmla="*/ 2147483647 w 1560"/>
                <a:gd name="T3" fmla="*/ 2147483647 h 1440"/>
                <a:gd name="T4" fmla="*/ 2147483647 w 1560"/>
                <a:gd name="T5" fmla="*/ 2147483647 h 1440"/>
                <a:gd name="T6" fmla="*/ 2147483647 w 1560"/>
                <a:gd name="T7" fmla="*/ 2147483647 h 1440"/>
                <a:gd name="T8" fmla="*/ 2147483647 w 1560"/>
                <a:gd name="T9" fmla="*/ 1818202772 h 1440"/>
                <a:gd name="T10" fmla="*/ 2147483647 w 1560"/>
                <a:gd name="T11" fmla="*/ 2093079361 h 1440"/>
                <a:gd name="T12" fmla="*/ 1546413722 w 1560"/>
                <a:gd name="T13" fmla="*/ 0 h 1440"/>
                <a:gd name="T14" fmla="*/ 1030942622 w 1560"/>
                <a:gd name="T15" fmla="*/ 188978976 h 1440"/>
                <a:gd name="T16" fmla="*/ 1744011597 w 1560"/>
                <a:gd name="T17" fmla="*/ 2147483647 h 1440"/>
                <a:gd name="T18" fmla="*/ 1629462840 w 1560"/>
                <a:gd name="T19" fmla="*/ 2147483647 h 1440"/>
                <a:gd name="T20" fmla="*/ 1437591556 w 1560"/>
                <a:gd name="T21" fmla="*/ 2147483647 h 1440"/>
                <a:gd name="T22" fmla="*/ 1139764787 w 1560"/>
                <a:gd name="T23" fmla="*/ 2147483647 h 1440"/>
                <a:gd name="T24" fmla="*/ 1305861332 w 1560"/>
                <a:gd name="T25" fmla="*/ 2147483647 h 1440"/>
                <a:gd name="T26" fmla="*/ 1254313545 w 1560"/>
                <a:gd name="T27" fmla="*/ 2147483647 h 1440"/>
                <a:gd name="T28" fmla="*/ 1093945285 w 1560"/>
                <a:gd name="T29" fmla="*/ 2147483647 h 1440"/>
                <a:gd name="T30" fmla="*/ 836209523 w 1560"/>
                <a:gd name="T31" fmla="*/ 2147483647 h 1440"/>
                <a:gd name="T32" fmla="*/ 684431151 w 1560"/>
                <a:gd name="T33" fmla="*/ 2147483647 h 1440"/>
                <a:gd name="T34" fmla="*/ 415240620 w 1560"/>
                <a:gd name="T35" fmla="*/ 2147483647 h 1440"/>
                <a:gd name="T36" fmla="*/ 415240620 w 1560"/>
                <a:gd name="T37" fmla="*/ 2147483647 h 1440"/>
                <a:gd name="T38" fmla="*/ 409514028 w 1560"/>
                <a:gd name="T39" fmla="*/ 2147483647 h 1440"/>
                <a:gd name="T40" fmla="*/ 0 w 1560"/>
                <a:gd name="T41" fmla="*/ 2147483647 h 1440"/>
                <a:gd name="T42" fmla="*/ 409514028 w 1560"/>
                <a:gd name="T43" fmla="*/ 2147483647 h 1440"/>
                <a:gd name="T44" fmla="*/ 756025393 w 1560"/>
                <a:gd name="T45" fmla="*/ 2147483647 h 1440"/>
                <a:gd name="T46" fmla="*/ 1093945285 w 1560"/>
                <a:gd name="T47" fmla="*/ 2147483647 h 1440"/>
                <a:gd name="T48" fmla="*/ 1557868597 w 1560"/>
                <a:gd name="T49" fmla="*/ 2147483647 h 1440"/>
                <a:gd name="T50" fmla="*/ 1681008934 w 1560"/>
                <a:gd name="T51" fmla="*/ 2147483647 h 1440"/>
                <a:gd name="T52" fmla="*/ 1944473191 w 1560"/>
                <a:gd name="T53" fmla="*/ 2147483647 h 1440"/>
                <a:gd name="T54" fmla="*/ 2147483647 w 1560"/>
                <a:gd name="T55" fmla="*/ 2147483647 h 1440"/>
                <a:gd name="T56" fmla="*/ 2147483647 w 1560"/>
                <a:gd name="T57" fmla="*/ 2147483647 h 1440"/>
                <a:gd name="T58" fmla="*/ 2147483647 w 1560"/>
                <a:gd name="T59" fmla="*/ 2147483647 h 1440"/>
                <a:gd name="T60" fmla="*/ 2147483647 w 1560"/>
                <a:gd name="T61" fmla="*/ 2147483647 h 1440"/>
                <a:gd name="T62" fmla="*/ 2147483647 w 1560"/>
                <a:gd name="T63" fmla="*/ 2147483647 h 1440"/>
                <a:gd name="T64" fmla="*/ 2147483647 w 1560"/>
                <a:gd name="T65" fmla="*/ 2147483647 h 1440"/>
                <a:gd name="T66" fmla="*/ 2147483647 w 1560"/>
                <a:gd name="T67" fmla="*/ 2147483647 h 14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0"/>
                <a:gd name="T103" fmla="*/ 0 h 1440"/>
                <a:gd name="T104" fmla="*/ 1560 w 1560"/>
                <a:gd name="T105" fmla="*/ 1440 h 14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0" h="1440">
                  <a:moveTo>
                    <a:pt x="1404" y="898"/>
                  </a:moveTo>
                  <a:cubicBezTo>
                    <a:pt x="1404" y="896"/>
                    <a:pt x="1404" y="894"/>
                    <a:pt x="1404" y="892"/>
                  </a:cubicBezTo>
                  <a:cubicBezTo>
                    <a:pt x="1404" y="840"/>
                    <a:pt x="1362" y="797"/>
                    <a:pt x="1309" y="797"/>
                  </a:cubicBezTo>
                  <a:cubicBezTo>
                    <a:pt x="1298" y="797"/>
                    <a:pt x="1286" y="799"/>
                    <a:pt x="1276" y="803"/>
                  </a:cubicBezTo>
                  <a:cubicBezTo>
                    <a:pt x="1245" y="706"/>
                    <a:pt x="1154" y="635"/>
                    <a:pt x="1046" y="635"/>
                  </a:cubicBezTo>
                  <a:cubicBezTo>
                    <a:pt x="967" y="635"/>
                    <a:pt x="897" y="672"/>
                    <a:pt x="853" y="731"/>
                  </a:cubicBezTo>
                  <a:cubicBezTo>
                    <a:pt x="776" y="654"/>
                    <a:pt x="583" y="422"/>
                    <a:pt x="540" y="0"/>
                  </a:cubicBezTo>
                  <a:cubicBezTo>
                    <a:pt x="360" y="66"/>
                    <a:pt x="360" y="66"/>
                    <a:pt x="360" y="66"/>
                  </a:cubicBezTo>
                  <a:cubicBezTo>
                    <a:pt x="360" y="66"/>
                    <a:pt x="630" y="629"/>
                    <a:pt x="609" y="836"/>
                  </a:cubicBezTo>
                  <a:cubicBezTo>
                    <a:pt x="594" y="841"/>
                    <a:pt x="580" y="849"/>
                    <a:pt x="569" y="861"/>
                  </a:cubicBezTo>
                  <a:cubicBezTo>
                    <a:pt x="551" y="845"/>
                    <a:pt x="528" y="835"/>
                    <a:pt x="502" y="835"/>
                  </a:cubicBezTo>
                  <a:cubicBezTo>
                    <a:pt x="444" y="835"/>
                    <a:pt x="398" y="882"/>
                    <a:pt x="398" y="939"/>
                  </a:cubicBezTo>
                  <a:cubicBezTo>
                    <a:pt x="398" y="980"/>
                    <a:pt x="421" y="1015"/>
                    <a:pt x="456" y="1032"/>
                  </a:cubicBezTo>
                  <a:cubicBezTo>
                    <a:pt x="449" y="1039"/>
                    <a:pt x="443" y="1047"/>
                    <a:pt x="438" y="1055"/>
                  </a:cubicBezTo>
                  <a:cubicBezTo>
                    <a:pt x="421" y="1049"/>
                    <a:pt x="402" y="1046"/>
                    <a:pt x="382" y="1046"/>
                  </a:cubicBezTo>
                  <a:cubicBezTo>
                    <a:pt x="350" y="1046"/>
                    <a:pt x="319" y="1055"/>
                    <a:pt x="292" y="1070"/>
                  </a:cubicBezTo>
                  <a:cubicBezTo>
                    <a:pt x="277" y="1059"/>
                    <a:pt x="259" y="1053"/>
                    <a:pt x="239" y="1053"/>
                  </a:cubicBezTo>
                  <a:cubicBezTo>
                    <a:pt x="187" y="1053"/>
                    <a:pt x="145" y="1095"/>
                    <a:pt x="145" y="1148"/>
                  </a:cubicBezTo>
                  <a:cubicBezTo>
                    <a:pt x="145" y="1149"/>
                    <a:pt x="145" y="1151"/>
                    <a:pt x="145" y="1153"/>
                  </a:cubicBezTo>
                  <a:cubicBezTo>
                    <a:pt x="144" y="1153"/>
                    <a:pt x="144" y="1153"/>
                    <a:pt x="143" y="1153"/>
                  </a:cubicBezTo>
                  <a:cubicBezTo>
                    <a:pt x="64" y="1153"/>
                    <a:pt x="0" y="1217"/>
                    <a:pt x="0" y="1296"/>
                  </a:cubicBezTo>
                  <a:cubicBezTo>
                    <a:pt x="0" y="1376"/>
                    <a:pt x="64" y="1440"/>
                    <a:pt x="143" y="1440"/>
                  </a:cubicBezTo>
                  <a:cubicBezTo>
                    <a:pt x="194" y="1440"/>
                    <a:pt x="238" y="1413"/>
                    <a:pt x="264" y="1374"/>
                  </a:cubicBezTo>
                  <a:cubicBezTo>
                    <a:pt x="296" y="1401"/>
                    <a:pt x="337" y="1417"/>
                    <a:pt x="382" y="1417"/>
                  </a:cubicBezTo>
                  <a:cubicBezTo>
                    <a:pt x="452" y="1417"/>
                    <a:pt x="512" y="1379"/>
                    <a:pt x="544" y="1323"/>
                  </a:cubicBezTo>
                  <a:cubicBezTo>
                    <a:pt x="557" y="1326"/>
                    <a:pt x="572" y="1328"/>
                    <a:pt x="587" y="1328"/>
                  </a:cubicBezTo>
                  <a:cubicBezTo>
                    <a:pt x="620" y="1328"/>
                    <a:pt x="652" y="1319"/>
                    <a:pt x="679" y="1302"/>
                  </a:cubicBezTo>
                  <a:cubicBezTo>
                    <a:pt x="720" y="1326"/>
                    <a:pt x="767" y="1339"/>
                    <a:pt x="818" y="1339"/>
                  </a:cubicBezTo>
                  <a:cubicBezTo>
                    <a:pt x="869" y="1339"/>
                    <a:pt x="916" y="1326"/>
                    <a:pt x="957" y="1303"/>
                  </a:cubicBezTo>
                  <a:cubicBezTo>
                    <a:pt x="993" y="1347"/>
                    <a:pt x="1048" y="1374"/>
                    <a:pt x="1110" y="1374"/>
                  </a:cubicBezTo>
                  <a:cubicBezTo>
                    <a:pt x="1166" y="1374"/>
                    <a:pt x="1217" y="1351"/>
                    <a:pt x="1253" y="1313"/>
                  </a:cubicBezTo>
                  <a:cubicBezTo>
                    <a:pt x="1280" y="1325"/>
                    <a:pt x="1309" y="1331"/>
                    <a:pt x="1339" y="1331"/>
                  </a:cubicBezTo>
                  <a:cubicBezTo>
                    <a:pt x="1461" y="1331"/>
                    <a:pt x="1560" y="1232"/>
                    <a:pt x="1560" y="1110"/>
                  </a:cubicBezTo>
                  <a:cubicBezTo>
                    <a:pt x="1560" y="1010"/>
                    <a:pt x="1494" y="926"/>
                    <a:pt x="1404" y="898"/>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7" name="Freeform 64"/>
            <p:cNvSpPr/>
            <p:nvPr/>
          </p:nvSpPr>
          <p:spPr bwMode="auto">
            <a:xfrm flipH="1">
              <a:off x="8969866" y="3286880"/>
              <a:ext cx="2551909" cy="2333236"/>
            </a:xfrm>
            <a:custGeom>
              <a:avLst/>
              <a:gdLst>
                <a:gd name="T0" fmla="*/ 1331 w 1508"/>
                <a:gd name="T1" fmla="*/ 880 h 1379"/>
                <a:gd name="T2" fmla="*/ 1336 w 1508"/>
                <a:gd name="T3" fmla="*/ 848 h 1379"/>
                <a:gd name="T4" fmla="*/ 1236 w 1508"/>
                <a:gd name="T5" fmla="*/ 748 h 1379"/>
                <a:gd name="T6" fmla="*/ 1203 w 1508"/>
                <a:gd name="T7" fmla="*/ 754 h 1379"/>
                <a:gd name="T8" fmla="*/ 991 w 1508"/>
                <a:gd name="T9" fmla="*/ 633 h 1379"/>
                <a:gd name="T10" fmla="*/ 842 w 1508"/>
                <a:gd name="T11" fmla="*/ 683 h 1379"/>
                <a:gd name="T12" fmla="*/ 766 w 1508"/>
                <a:gd name="T13" fmla="*/ 646 h 1379"/>
                <a:gd name="T14" fmla="*/ 765 w 1508"/>
                <a:gd name="T15" fmla="*/ 646 h 1379"/>
                <a:gd name="T16" fmla="*/ 455 w 1508"/>
                <a:gd name="T17" fmla="*/ 0 h 1379"/>
                <a:gd name="T18" fmla="*/ 391 w 1508"/>
                <a:gd name="T19" fmla="*/ 30 h 1379"/>
                <a:gd name="T20" fmla="*/ 619 w 1508"/>
                <a:gd name="T21" fmla="*/ 764 h 1379"/>
                <a:gd name="T22" fmla="*/ 566 w 1508"/>
                <a:gd name="T23" fmla="*/ 809 h 1379"/>
                <a:gd name="T24" fmla="*/ 510 w 1508"/>
                <a:gd name="T25" fmla="*/ 788 h 1379"/>
                <a:gd name="T26" fmla="*/ 426 w 1508"/>
                <a:gd name="T27" fmla="*/ 872 h 1379"/>
                <a:gd name="T28" fmla="*/ 465 w 1508"/>
                <a:gd name="T29" fmla="*/ 943 h 1379"/>
                <a:gd name="T30" fmla="*/ 432 w 1508"/>
                <a:gd name="T31" fmla="*/ 997 h 1379"/>
                <a:gd name="T32" fmla="*/ 382 w 1508"/>
                <a:gd name="T33" fmla="*/ 988 h 1379"/>
                <a:gd name="T34" fmla="*/ 296 w 1508"/>
                <a:gd name="T35" fmla="*/ 1015 h 1379"/>
                <a:gd name="T36" fmla="*/ 253 w 1508"/>
                <a:gd name="T37" fmla="*/ 1008 h 1379"/>
                <a:gd name="T38" fmla="*/ 135 w 1508"/>
                <a:gd name="T39" fmla="*/ 1084 h 1379"/>
                <a:gd name="T40" fmla="*/ 0 w 1508"/>
                <a:gd name="T41" fmla="*/ 1223 h 1379"/>
                <a:gd name="T42" fmla="*/ 140 w 1508"/>
                <a:gd name="T43" fmla="*/ 1363 h 1379"/>
                <a:gd name="T44" fmla="*/ 273 w 1508"/>
                <a:gd name="T45" fmla="*/ 1266 h 1379"/>
                <a:gd name="T46" fmla="*/ 295 w 1508"/>
                <a:gd name="T47" fmla="*/ 1261 h 1379"/>
                <a:gd name="T48" fmla="*/ 382 w 1508"/>
                <a:gd name="T49" fmla="*/ 1288 h 1379"/>
                <a:gd name="T50" fmla="*/ 519 w 1508"/>
                <a:gd name="T51" fmla="*/ 1200 h 1379"/>
                <a:gd name="T52" fmla="*/ 694 w 1508"/>
                <a:gd name="T53" fmla="*/ 1291 h 1379"/>
                <a:gd name="T54" fmla="*/ 866 w 1508"/>
                <a:gd name="T55" fmla="*/ 1204 h 1379"/>
                <a:gd name="T56" fmla="*/ 1078 w 1508"/>
                <a:gd name="T57" fmla="*/ 1379 h 1379"/>
                <a:gd name="T58" fmla="*/ 1282 w 1508"/>
                <a:gd name="T59" fmla="*/ 1233 h 1379"/>
                <a:gd name="T60" fmla="*/ 1329 w 1508"/>
                <a:gd name="T61" fmla="*/ 1239 h 1379"/>
                <a:gd name="T62" fmla="*/ 1508 w 1508"/>
                <a:gd name="T63" fmla="*/ 1059 h 1379"/>
                <a:gd name="T64" fmla="*/ 1331 w 1508"/>
                <a:gd name="T65" fmla="*/ 88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8" h="1379">
                  <a:moveTo>
                    <a:pt x="1331" y="880"/>
                  </a:moveTo>
                  <a:cubicBezTo>
                    <a:pt x="1334" y="870"/>
                    <a:pt x="1336" y="859"/>
                    <a:pt x="1336" y="848"/>
                  </a:cubicBezTo>
                  <a:cubicBezTo>
                    <a:pt x="1336" y="793"/>
                    <a:pt x="1291" y="748"/>
                    <a:pt x="1236" y="748"/>
                  </a:cubicBezTo>
                  <a:cubicBezTo>
                    <a:pt x="1224" y="748"/>
                    <a:pt x="1213" y="750"/>
                    <a:pt x="1203" y="754"/>
                  </a:cubicBezTo>
                  <a:cubicBezTo>
                    <a:pt x="1159" y="682"/>
                    <a:pt x="1081" y="633"/>
                    <a:pt x="991" y="633"/>
                  </a:cubicBezTo>
                  <a:cubicBezTo>
                    <a:pt x="935" y="633"/>
                    <a:pt x="883" y="652"/>
                    <a:pt x="842" y="683"/>
                  </a:cubicBezTo>
                  <a:cubicBezTo>
                    <a:pt x="825" y="660"/>
                    <a:pt x="797" y="646"/>
                    <a:pt x="766" y="646"/>
                  </a:cubicBezTo>
                  <a:cubicBezTo>
                    <a:pt x="766" y="646"/>
                    <a:pt x="766" y="646"/>
                    <a:pt x="765" y="646"/>
                  </a:cubicBezTo>
                  <a:cubicBezTo>
                    <a:pt x="675" y="553"/>
                    <a:pt x="557" y="368"/>
                    <a:pt x="455" y="0"/>
                  </a:cubicBezTo>
                  <a:cubicBezTo>
                    <a:pt x="391" y="30"/>
                    <a:pt x="391" y="30"/>
                    <a:pt x="391" y="30"/>
                  </a:cubicBezTo>
                  <a:cubicBezTo>
                    <a:pt x="391" y="30"/>
                    <a:pt x="618" y="402"/>
                    <a:pt x="619" y="764"/>
                  </a:cubicBezTo>
                  <a:cubicBezTo>
                    <a:pt x="598" y="774"/>
                    <a:pt x="579" y="790"/>
                    <a:pt x="566" y="809"/>
                  </a:cubicBezTo>
                  <a:cubicBezTo>
                    <a:pt x="551" y="796"/>
                    <a:pt x="532" y="788"/>
                    <a:pt x="510" y="788"/>
                  </a:cubicBezTo>
                  <a:cubicBezTo>
                    <a:pt x="464" y="788"/>
                    <a:pt x="426" y="826"/>
                    <a:pt x="426" y="872"/>
                  </a:cubicBezTo>
                  <a:cubicBezTo>
                    <a:pt x="426" y="902"/>
                    <a:pt x="442" y="929"/>
                    <a:pt x="465" y="943"/>
                  </a:cubicBezTo>
                  <a:cubicBezTo>
                    <a:pt x="449" y="957"/>
                    <a:pt x="437" y="976"/>
                    <a:pt x="432" y="997"/>
                  </a:cubicBezTo>
                  <a:cubicBezTo>
                    <a:pt x="416" y="991"/>
                    <a:pt x="399" y="988"/>
                    <a:pt x="382" y="988"/>
                  </a:cubicBezTo>
                  <a:cubicBezTo>
                    <a:pt x="350" y="988"/>
                    <a:pt x="320" y="998"/>
                    <a:pt x="296" y="1015"/>
                  </a:cubicBezTo>
                  <a:cubicBezTo>
                    <a:pt x="283" y="1010"/>
                    <a:pt x="268" y="1008"/>
                    <a:pt x="253" y="1008"/>
                  </a:cubicBezTo>
                  <a:cubicBezTo>
                    <a:pt x="201" y="1008"/>
                    <a:pt x="156" y="1039"/>
                    <a:pt x="135" y="1084"/>
                  </a:cubicBezTo>
                  <a:cubicBezTo>
                    <a:pt x="60" y="1086"/>
                    <a:pt x="0" y="1148"/>
                    <a:pt x="0" y="1223"/>
                  </a:cubicBezTo>
                  <a:cubicBezTo>
                    <a:pt x="0" y="1301"/>
                    <a:pt x="62" y="1363"/>
                    <a:pt x="140" y="1363"/>
                  </a:cubicBezTo>
                  <a:cubicBezTo>
                    <a:pt x="202" y="1363"/>
                    <a:pt x="255" y="1322"/>
                    <a:pt x="273" y="1266"/>
                  </a:cubicBezTo>
                  <a:cubicBezTo>
                    <a:pt x="280" y="1265"/>
                    <a:pt x="288" y="1263"/>
                    <a:pt x="295" y="1261"/>
                  </a:cubicBezTo>
                  <a:cubicBezTo>
                    <a:pt x="319" y="1278"/>
                    <a:pt x="349" y="1288"/>
                    <a:pt x="382" y="1288"/>
                  </a:cubicBezTo>
                  <a:cubicBezTo>
                    <a:pt x="443" y="1288"/>
                    <a:pt x="495" y="1252"/>
                    <a:pt x="519" y="1200"/>
                  </a:cubicBezTo>
                  <a:cubicBezTo>
                    <a:pt x="557" y="1255"/>
                    <a:pt x="621" y="1291"/>
                    <a:pt x="694" y="1291"/>
                  </a:cubicBezTo>
                  <a:cubicBezTo>
                    <a:pt x="764" y="1291"/>
                    <a:pt x="827" y="1257"/>
                    <a:pt x="866" y="1204"/>
                  </a:cubicBezTo>
                  <a:cubicBezTo>
                    <a:pt x="885" y="1304"/>
                    <a:pt x="972" y="1379"/>
                    <a:pt x="1078" y="1379"/>
                  </a:cubicBezTo>
                  <a:cubicBezTo>
                    <a:pt x="1173" y="1379"/>
                    <a:pt x="1253" y="1318"/>
                    <a:pt x="1282" y="1233"/>
                  </a:cubicBezTo>
                  <a:cubicBezTo>
                    <a:pt x="1297" y="1237"/>
                    <a:pt x="1313" y="1239"/>
                    <a:pt x="1329" y="1239"/>
                  </a:cubicBezTo>
                  <a:cubicBezTo>
                    <a:pt x="1428" y="1239"/>
                    <a:pt x="1508" y="1158"/>
                    <a:pt x="1508" y="1059"/>
                  </a:cubicBezTo>
                  <a:cubicBezTo>
                    <a:pt x="1508" y="961"/>
                    <a:pt x="1429" y="881"/>
                    <a:pt x="1331" y="880"/>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8018" name="Freeform 65"/>
            <p:cNvSpPr/>
            <p:nvPr/>
          </p:nvSpPr>
          <p:spPr bwMode="auto">
            <a:xfrm flipH="1">
              <a:off x="9517739" y="4649472"/>
              <a:ext cx="831471" cy="450380"/>
            </a:xfrm>
            <a:custGeom>
              <a:avLst/>
              <a:gdLst>
                <a:gd name="T0" fmla="*/ 705449837 w 491"/>
                <a:gd name="T1" fmla="*/ 120405535 h 266"/>
                <a:gd name="T2" fmla="*/ 1405165743 w 491"/>
                <a:gd name="T3" fmla="*/ 762564314 h 266"/>
                <a:gd name="T4" fmla="*/ 1408032708 w 491"/>
                <a:gd name="T5" fmla="*/ 702362420 h 266"/>
                <a:gd name="T6" fmla="*/ 705449837 w 491"/>
                <a:gd name="T7" fmla="*/ 0 h 266"/>
                <a:gd name="T8" fmla="*/ 0 w 491"/>
                <a:gd name="T9" fmla="*/ 702362420 h 266"/>
                <a:gd name="T10" fmla="*/ 2866966 w 491"/>
                <a:gd name="T11" fmla="*/ 762564314 h 266"/>
                <a:gd name="T12" fmla="*/ 705449837 w 491"/>
                <a:gd name="T13" fmla="*/ 120405535 h 266"/>
                <a:gd name="T14" fmla="*/ 0 60000 65536"/>
                <a:gd name="T15" fmla="*/ 0 60000 65536"/>
                <a:gd name="T16" fmla="*/ 0 60000 65536"/>
                <a:gd name="T17" fmla="*/ 0 60000 65536"/>
                <a:gd name="T18" fmla="*/ 0 60000 65536"/>
                <a:gd name="T19" fmla="*/ 0 60000 65536"/>
                <a:gd name="T20" fmla="*/ 0 60000 65536"/>
                <a:gd name="T21" fmla="*/ 0 w 491"/>
                <a:gd name="T22" fmla="*/ 0 h 266"/>
                <a:gd name="T23" fmla="*/ 491 w 491"/>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1" h="266">
                  <a:moveTo>
                    <a:pt x="246" y="42"/>
                  </a:moveTo>
                  <a:cubicBezTo>
                    <a:pt x="374" y="42"/>
                    <a:pt x="479" y="141"/>
                    <a:pt x="490" y="266"/>
                  </a:cubicBezTo>
                  <a:cubicBezTo>
                    <a:pt x="491" y="259"/>
                    <a:pt x="491" y="252"/>
                    <a:pt x="491" y="245"/>
                  </a:cubicBezTo>
                  <a:cubicBezTo>
                    <a:pt x="491" y="110"/>
                    <a:pt x="381" y="0"/>
                    <a:pt x="246" y="0"/>
                  </a:cubicBezTo>
                  <a:cubicBezTo>
                    <a:pt x="110" y="0"/>
                    <a:pt x="0" y="110"/>
                    <a:pt x="0" y="245"/>
                  </a:cubicBezTo>
                  <a:cubicBezTo>
                    <a:pt x="0" y="252"/>
                    <a:pt x="1" y="259"/>
                    <a:pt x="1" y="266"/>
                  </a:cubicBezTo>
                  <a:cubicBezTo>
                    <a:pt x="12" y="141"/>
                    <a:pt x="117" y="42"/>
                    <a:pt x="246" y="42"/>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19" name="Freeform 66"/>
            <p:cNvSpPr/>
            <p:nvPr/>
          </p:nvSpPr>
          <p:spPr bwMode="auto">
            <a:xfrm flipH="1">
              <a:off x="10401177" y="4788051"/>
              <a:ext cx="289860" cy="276002"/>
            </a:xfrm>
            <a:custGeom>
              <a:avLst/>
              <a:gdLst>
                <a:gd name="T0" fmla="*/ 143665466 w 171"/>
                <a:gd name="T1" fmla="*/ 126154932 h 163"/>
                <a:gd name="T2" fmla="*/ 491338163 w 171"/>
                <a:gd name="T3" fmla="*/ 134755016 h 163"/>
                <a:gd name="T4" fmla="*/ 476972300 w 171"/>
                <a:gd name="T5" fmla="*/ 117553155 h 163"/>
                <a:gd name="T6" fmla="*/ 114933740 w 171"/>
                <a:gd name="T7" fmla="*/ 91747798 h 163"/>
                <a:gd name="T8" fmla="*/ 91946637 w 171"/>
                <a:gd name="T9" fmla="*/ 453009067 h 163"/>
                <a:gd name="T10" fmla="*/ 106312500 w 171"/>
                <a:gd name="T11" fmla="*/ 467344233 h 163"/>
                <a:gd name="T12" fmla="*/ 143665466 w 171"/>
                <a:gd name="T13" fmla="*/ 126154932 h 163"/>
                <a:gd name="T14" fmla="*/ 0 60000 65536"/>
                <a:gd name="T15" fmla="*/ 0 60000 65536"/>
                <a:gd name="T16" fmla="*/ 0 60000 65536"/>
                <a:gd name="T17" fmla="*/ 0 60000 65536"/>
                <a:gd name="T18" fmla="*/ 0 60000 65536"/>
                <a:gd name="T19" fmla="*/ 0 60000 65536"/>
                <a:gd name="T20" fmla="*/ 0 60000 65536"/>
                <a:gd name="T21" fmla="*/ 0 w 171"/>
                <a:gd name="T22" fmla="*/ 0 h 163"/>
                <a:gd name="T23" fmla="*/ 171 w 171"/>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163">
                  <a:moveTo>
                    <a:pt x="50" y="44"/>
                  </a:moveTo>
                  <a:cubicBezTo>
                    <a:pt x="85" y="13"/>
                    <a:pt x="138" y="15"/>
                    <a:pt x="171" y="47"/>
                  </a:cubicBezTo>
                  <a:cubicBezTo>
                    <a:pt x="169" y="45"/>
                    <a:pt x="168" y="43"/>
                    <a:pt x="166" y="41"/>
                  </a:cubicBezTo>
                  <a:cubicBezTo>
                    <a:pt x="134" y="4"/>
                    <a:pt x="77" y="0"/>
                    <a:pt x="40" y="32"/>
                  </a:cubicBezTo>
                  <a:cubicBezTo>
                    <a:pt x="3" y="65"/>
                    <a:pt x="0" y="121"/>
                    <a:pt x="32" y="158"/>
                  </a:cubicBezTo>
                  <a:cubicBezTo>
                    <a:pt x="34" y="160"/>
                    <a:pt x="35" y="162"/>
                    <a:pt x="37" y="163"/>
                  </a:cubicBezTo>
                  <a:cubicBezTo>
                    <a:pt x="10" y="126"/>
                    <a:pt x="15" y="74"/>
                    <a:pt x="50" y="44"/>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20" name="Freeform 67"/>
            <p:cNvSpPr/>
            <p:nvPr/>
          </p:nvSpPr>
          <p:spPr bwMode="auto">
            <a:xfrm flipH="1">
              <a:off x="10890820" y="5141426"/>
              <a:ext cx="270228" cy="203248"/>
            </a:xfrm>
            <a:custGeom>
              <a:avLst/>
              <a:gdLst>
                <a:gd name="T0" fmla="*/ 179704982 w 160"/>
                <a:gd name="T1" fmla="*/ 77456126 h 120"/>
                <a:gd name="T2" fmla="*/ 456394862 w 160"/>
                <a:gd name="T3" fmla="*/ 186468189 h 120"/>
                <a:gd name="T4" fmla="*/ 450689675 w 160"/>
                <a:gd name="T5" fmla="*/ 169254782 h 120"/>
                <a:gd name="T6" fmla="*/ 168296298 w 160"/>
                <a:gd name="T7" fmla="*/ 43030991 h 120"/>
                <a:gd name="T8" fmla="*/ 42787223 w 160"/>
                <a:gd name="T9" fmla="*/ 327036217 h 120"/>
                <a:gd name="T10" fmla="*/ 51345003 w 160"/>
                <a:gd name="T11" fmla="*/ 344247931 h 120"/>
                <a:gd name="T12" fmla="*/ 179704982 w 160"/>
                <a:gd name="T13" fmla="*/ 77456126 h 120"/>
                <a:gd name="T14" fmla="*/ 0 60000 65536"/>
                <a:gd name="T15" fmla="*/ 0 60000 65536"/>
                <a:gd name="T16" fmla="*/ 0 60000 65536"/>
                <a:gd name="T17" fmla="*/ 0 60000 65536"/>
                <a:gd name="T18" fmla="*/ 0 60000 65536"/>
                <a:gd name="T19" fmla="*/ 0 60000 65536"/>
                <a:gd name="T20" fmla="*/ 0 60000 65536"/>
                <a:gd name="T21" fmla="*/ 0 w 160"/>
                <a:gd name="T22" fmla="*/ 0 h 120"/>
                <a:gd name="T23" fmla="*/ 160 w 160"/>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120">
                  <a:moveTo>
                    <a:pt x="63" y="27"/>
                  </a:moveTo>
                  <a:cubicBezTo>
                    <a:pt x="101" y="13"/>
                    <a:pt x="142" y="30"/>
                    <a:pt x="160" y="65"/>
                  </a:cubicBezTo>
                  <a:cubicBezTo>
                    <a:pt x="159" y="63"/>
                    <a:pt x="158" y="61"/>
                    <a:pt x="158" y="59"/>
                  </a:cubicBezTo>
                  <a:cubicBezTo>
                    <a:pt x="142" y="19"/>
                    <a:pt x="98" y="0"/>
                    <a:pt x="59" y="15"/>
                  </a:cubicBezTo>
                  <a:cubicBezTo>
                    <a:pt x="19" y="30"/>
                    <a:pt x="0" y="75"/>
                    <a:pt x="15" y="114"/>
                  </a:cubicBezTo>
                  <a:cubicBezTo>
                    <a:pt x="16" y="116"/>
                    <a:pt x="17" y="118"/>
                    <a:pt x="18" y="120"/>
                  </a:cubicBezTo>
                  <a:cubicBezTo>
                    <a:pt x="7" y="82"/>
                    <a:pt x="26" y="42"/>
                    <a:pt x="63" y="27"/>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21" name="Freeform 68"/>
            <p:cNvSpPr/>
            <p:nvPr/>
          </p:nvSpPr>
          <p:spPr bwMode="auto">
            <a:xfrm flipH="1">
              <a:off x="10428892" y="5170296"/>
              <a:ext cx="270228" cy="189390"/>
            </a:xfrm>
            <a:custGeom>
              <a:avLst/>
              <a:gdLst>
                <a:gd name="T0" fmla="*/ 262426861 w 160"/>
                <a:gd name="T1" fmla="*/ 68626827 h 112"/>
                <a:gd name="T2" fmla="*/ 416460140 w 160"/>
                <a:gd name="T3" fmla="*/ 320255126 h 112"/>
                <a:gd name="T4" fmla="*/ 422165326 w 160"/>
                <a:gd name="T5" fmla="*/ 303098426 h 112"/>
                <a:gd name="T6" fmla="*/ 270984641 w 160"/>
                <a:gd name="T7" fmla="*/ 31453963 h 112"/>
                <a:gd name="T8" fmla="*/ 2852594 w 160"/>
                <a:gd name="T9" fmla="*/ 183003163 h 112"/>
                <a:gd name="T10" fmla="*/ 0 w 160"/>
                <a:gd name="T11" fmla="*/ 203019314 h 112"/>
                <a:gd name="T12" fmla="*/ 262426861 w 160"/>
                <a:gd name="T13" fmla="*/ 68626827 h 112"/>
                <a:gd name="T14" fmla="*/ 0 60000 65536"/>
                <a:gd name="T15" fmla="*/ 0 60000 65536"/>
                <a:gd name="T16" fmla="*/ 0 60000 65536"/>
                <a:gd name="T17" fmla="*/ 0 60000 65536"/>
                <a:gd name="T18" fmla="*/ 0 60000 65536"/>
                <a:gd name="T19" fmla="*/ 0 60000 65536"/>
                <a:gd name="T20" fmla="*/ 0 60000 65536"/>
                <a:gd name="T21" fmla="*/ 0 w 160"/>
                <a:gd name="T22" fmla="*/ 0 h 112"/>
                <a:gd name="T23" fmla="*/ 160 w 160"/>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112">
                  <a:moveTo>
                    <a:pt x="92" y="24"/>
                  </a:moveTo>
                  <a:cubicBezTo>
                    <a:pt x="130" y="35"/>
                    <a:pt x="154" y="73"/>
                    <a:pt x="146" y="112"/>
                  </a:cubicBezTo>
                  <a:cubicBezTo>
                    <a:pt x="147" y="110"/>
                    <a:pt x="148" y="108"/>
                    <a:pt x="148" y="106"/>
                  </a:cubicBezTo>
                  <a:cubicBezTo>
                    <a:pt x="160" y="65"/>
                    <a:pt x="136" y="23"/>
                    <a:pt x="95" y="11"/>
                  </a:cubicBezTo>
                  <a:cubicBezTo>
                    <a:pt x="55" y="0"/>
                    <a:pt x="13" y="24"/>
                    <a:pt x="1" y="64"/>
                  </a:cubicBezTo>
                  <a:cubicBezTo>
                    <a:pt x="1" y="66"/>
                    <a:pt x="0" y="69"/>
                    <a:pt x="0" y="71"/>
                  </a:cubicBezTo>
                  <a:cubicBezTo>
                    <a:pt x="13" y="34"/>
                    <a:pt x="53" y="13"/>
                    <a:pt x="92" y="24"/>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22" name="Freeform 69"/>
            <p:cNvSpPr/>
            <p:nvPr/>
          </p:nvSpPr>
          <p:spPr bwMode="auto">
            <a:xfrm flipH="1">
              <a:off x="9262524" y="5122948"/>
              <a:ext cx="271383" cy="189390"/>
            </a:xfrm>
            <a:custGeom>
              <a:avLst/>
              <a:gdLst>
                <a:gd name="T0" fmla="*/ 264674757 w 160"/>
                <a:gd name="T1" fmla="*/ 71486277 h 112"/>
                <a:gd name="T2" fmla="*/ 422904554 w 160"/>
                <a:gd name="T3" fmla="*/ 320255126 h 112"/>
                <a:gd name="T4" fmla="*/ 428657872 w 160"/>
                <a:gd name="T5" fmla="*/ 303098426 h 112"/>
                <a:gd name="T6" fmla="*/ 276183087 w 160"/>
                <a:gd name="T7" fmla="*/ 34313414 h 112"/>
                <a:gd name="T8" fmla="*/ 5753319 w 160"/>
                <a:gd name="T9" fmla="*/ 185862613 h 112"/>
                <a:gd name="T10" fmla="*/ 0 w 160"/>
                <a:gd name="T11" fmla="*/ 203019314 h 112"/>
                <a:gd name="T12" fmla="*/ 264674757 w 160"/>
                <a:gd name="T13" fmla="*/ 71486277 h 112"/>
                <a:gd name="T14" fmla="*/ 0 60000 65536"/>
                <a:gd name="T15" fmla="*/ 0 60000 65536"/>
                <a:gd name="T16" fmla="*/ 0 60000 65536"/>
                <a:gd name="T17" fmla="*/ 0 60000 65536"/>
                <a:gd name="T18" fmla="*/ 0 60000 65536"/>
                <a:gd name="T19" fmla="*/ 0 60000 65536"/>
                <a:gd name="T20" fmla="*/ 0 60000 65536"/>
                <a:gd name="T21" fmla="*/ 0 w 160"/>
                <a:gd name="T22" fmla="*/ 0 h 112"/>
                <a:gd name="T23" fmla="*/ 160 w 160"/>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112">
                  <a:moveTo>
                    <a:pt x="92" y="25"/>
                  </a:moveTo>
                  <a:cubicBezTo>
                    <a:pt x="131" y="35"/>
                    <a:pt x="154" y="74"/>
                    <a:pt x="147" y="112"/>
                  </a:cubicBezTo>
                  <a:cubicBezTo>
                    <a:pt x="148" y="110"/>
                    <a:pt x="148" y="108"/>
                    <a:pt x="149" y="106"/>
                  </a:cubicBezTo>
                  <a:cubicBezTo>
                    <a:pt x="160" y="66"/>
                    <a:pt x="137" y="23"/>
                    <a:pt x="96" y="12"/>
                  </a:cubicBezTo>
                  <a:cubicBezTo>
                    <a:pt x="55" y="0"/>
                    <a:pt x="13" y="24"/>
                    <a:pt x="2" y="65"/>
                  </a:cubicBezTo>
                  <a:cubicBezTo>
                    <a:pt x="1" y="67"/>
                    <a:pt x="1" y="69"/>
                    <a:pt x="0" y="71"/>
                  </a:cubicBezTo>
                  <a:cubicBezTo>
                    <a:pt x="14" y="34"/>
                    <a:pt x="54" y="14"/>
                    <a:pt x="92" y="25"/>
                  </a:cubicBezTo>
                  <a:close/>
                </a:path>
              </a:pathLst>
            </a:custGeom>
            <a:solidFill>
              <a:srgbClr val="CFDFE5"/>
            </a:solidFill>
            <a:ln w="9525">
              <a:noFill/>
              <a:miter lim="800000"/>
            </a:ln>
          </p:spPr>
          <p:txBody>
            <a:bodyPr/>
            <a:lstStyle/>
            <a:p>
              <a:endParaRPr lang="en-US" altLang="zh-CN">
                <a:latin typeface="+mn-lt"/>
                <a:ea typeface="+mn-ea"/>
                <a:cs typeface="+mn-ea"/>
                <a:sym typeface="+mn-lt"/>
              </a:endParaRPr>
            </a:p>
          </p:txBody>
        </p:sp>
        <p:sp>
          <p:nvSpPr>
            <p:cNvPr id="128023" name="Freeform 70"/>
            <p:cNvSpPr/>
            <p:nvPr/>
          </p:nvSpPr>
          <p:spPr bwMode="auto">
            <a:xfrm flipH="1">
              <a:off x="10621747" y="3267153"/>
              <a:ext cx="351065" cy="333743"/>
            </a:xfrm>
            <a:custGeom>
              <a:avLst/>
              <a:gdLst>
                <a:gd name="T0" fmla="*/ 541254516 w 208"/>
                <a:gd name="T1" fmla="*/ 0 h 197"/>
                <a:gd name="T2" fmla="*/ 284870703 w 208"/>
                <a:gd name="T3" fmla="*/ 106192950 h 197"/>
                <a:gd name="T4" fmla="*/ 0 w 208"/>
                <a:gd name="T5" fmla="*/ 203774656 h 197"/>
                <a:gd name="T6" fmla="*/ 94007779 w 208"/>
                <a:gd name="T7" fmla="*/ 335797978 h 197"/>
                <a:gd name="T8" fmla="*/ 79764334 w 208"/>
                <a:gd name="T9" fmla="*/ 301356389 h 197"/>
                <a:gd name="T10" fmla="*/ 188015559 w 208"/>
                <a:gd name="T11" fmla="*/ 424770107 h 197"/>
                <a:gd name="T12" fmla="*/ 173772113 w 208"/>
                <a:gd name="T13" fmla="*/ 384588817 h 197"/>
                <a:gd name="T14" fmla="*/ 290568757 w 208"/>
                <a:gd name="T15" fmla="*/ 482170603 h 197"/>
                <a:gd name="T16" fmla="*/ 262081866 w 208"/>
                <a:gd name="T17" fmla="*/ 439119357 h 197"/>
                <a:gd name="T18" fmla="*/ 458642870 w 208"/>
                <a:gd name="T19" fmla="*/ 565403032 h 197"/>
                <a:gd name="T20" fmla="*/ 521314705 w 208"/>
                <a:gd name="T21" fmla="*/ 373109417 h 197"/>
                <a:gd name="T22" fmla="*/ 527011070 w 208"/>
                <a:gd name="T23" fmla="*/ 393198368 h 197"/>
                <a:gd name="T24" fmla="*/ 552650623 w 208"/>
                <a:gd name="T25" fmla="*/ 241086148 h 197"/>
                <a:gd name="T26" fmla="*/ 566894068 w 208"/>
                <a:gd name="T27" fmla="*/ 281265744 h 197"/>
                <a:gd name="T28" fmla="*/ 566894068 w 208"/>
                <a:gd name="T29" fmla="*/ 114802527 h 197"/>
                <a:gd name="T30" fmla="*/ 578288487 w 208"/>
                <a:gd name="T31" fmla="*/ 149244116 h 197"/>
                <a:gd name="T32" fmla="*/ 541254516 w 208"/>
                <a:gd name="T33" fmla="*/ 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197"/>
                <a:gd name="T53" fmla="*/ 208 w 208"/>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197">
                  <a:moveTo>
                    <a:pt x="190" y="0"/>
                  </a:moveTo>
                  <a:cubicBezTo>
                    <a:pt x="100" y="37"/>
                    <a:pt x="100" y="37"/>
                    <a:pt x="100" y="37"/>
                  </a:cubicBezTo>
                  <a:cubicBezTo>
                    <a:pt x="0" y="71"/>
                    <a:pt x="0" y="71"/>
                    <a:pt x="0" y="71"/>
                  </a:cubicBezTo>
                  <a:cubicBezTo>
                    <a:pt x="0" y="71"/>
                    <a:pt x="17" y="107"/>
                    <a:pt x="33" y="117"/>
                  </a:cubicBezTo>
                  <a:cubicBezTo>
                    <a:pt x="28" y="105"/>
                    <a:pt x="28" y="105"/>
                    <a:pt x="28" y="105"/>
                  </a:cubicBezTo>
                  <a:cubicBezTo>
                    <a:pt x="28" y="105"/>
                    <a:pt x="56" y="144"/>
                    <a:pt x="66" y="148"/>
                  </a:cubicBezTo>
                  <a:cubicBezTo>
                    <a:pt x="61" y="134"/>
                    <a:pt x="61" y="134"/>
                    <a:pt x="61" y="134"/>
                  </a:cubicBezTo>
                  <a:cubicBezTo>
                    <a:pt x="61" y="134"/>
                    <a:pt x="82" y="159"/>
                    <a:pt x="102" y="168"/>
                  </a:cubicBezTo>
                  <a:cubicBezTo>
                    <a:pt x="102" y="168"/>
                    <a:pt x="91" y="153"/>
                    <a:pt x="92" y="153"/>
                  </a:cubicBezTo>
                  <a:cubicBezTo>
                    <a:pt x="93" y="154"/>
                    <a:pt x="140" y="188"/>
                    <a:pt x="161" y="197"/>
                  </a:cubicBezTo>
                  <a:cubicBezTo>
                    <a:pt x="169" y="180"/>
                    <a:pt x="182" y="131"/>
                    <a:pt x="183" y="130"/>
                  </a:cubicBezTo>
                  <a:cubicBezTo>
                    <a:pt x="183" y="129"/>
                    <a:pt x="185" y="137"/>
                    <a:pt x="185" y="137"/>
                  </a:cubicBezTo>
                  <a:cubicBezTo>
                    <a:pt x="194" y="117"/>
                    <a:pt x="194" y="84"/>
                    <a:pt x="194" y="84"/>
                  </a:cubicBezTo>
                  <a:cubicBezTo>
                    <a:pt x="199" y="98"/>
                    <a:pt x="199" y="98"/>
                    <a:pt x="199" y="98"/>
                  </a:cubicBezTo>
                  <a:cubicBezTo>
                    <a:pt x="204" y="88"/>
                    <a:pt x="199" y="40"/>
                    <a:pt x="199" y="40"/>
                  </a:cubicBezTo>
                  <a:cubicBezTo>
                    <a:pt x="203" y="52"/>
                    <a:pt x="203" y="52"/>
                    <a:pt x="203" y="52"/>
                  </a:cubicBezTo>
                  <a:cubicBezTo>
                    <a:pt x="208" y="35"/>
                    <a:pt x="190" y="0"/>
                    <a:pt x="190" y="0"/>
                  </a:cubicBezTo>
                  <a:close/>
                </a:path>
              </a:pathLst>
            </a:custGeom>
            <a:solidFill>
              <a:srgbClr val="F99C2B"/>
            </a:solidFill>
            <a:ln w="9525">
              <a:noFill/>
              <a:miter lim="800000"/>
            </a:ln>
          </p:spPr>
          <p:txBody>
            <a:bodyPr/>
            <a:lstStyle/>
            <a:p>
              <a:endParaRPr lang="en-US" altLang="zh-CN">
                <a:latin typeface="+mn-lt"/>
                <a:ea typeface="+mn-ea"/>
                <a:cs typeface="+mn-ea"/>
                <a:sym typeface="+mn-lt"/>
              </a:endParaRPr>
            </a:p>
          </p:txBody>
        </p:sp>
        <p:sp>
          <p:nvSpPr>
            <p:cNvPr id="128024" name="Freeform 71"/>
            <p:cNvSpPr/>
            <p:nvPr/>
          </p:nvSpPr>
          <p:spPr bwMode="auto">
            <a:xfrm flipH="1">
              <a:off x="11005147" y="2822547"/>
              <a:ext cx="444606" cy="742549"/>
            </a:xfrm>
            <a:custGeom>
              <a:avLst/>
              <a:gdLst>
                <a:gd name="T0" fmla="*/ 751613913 w 263"/>
                <a:gd name="T1" fmla="*/ 0 h 439"/>
                <a:gd name="T2" fmla="*/ 197192020 w 263"/>
                <a:gd name="T3" fmla="*/ 208854164 h 439"/>
                <a:gd name="T4" fmla="*/ 351515927 w 263"/>
                <a:gd name="T5" fmla="*/ 1255988724 h 439"/>
                <a:gd name="T6" fmla="*/ 600148722 w 263"/>
                <a:gd name="T7" fmla="*/ 397681500 h 439"/>
                <a:gd name="T8" fmla="*/ 751613913 w 263"/>
                <a:gd name="T9" fmla="*/ 0 h 439"/>
                <a:gd name="T10" fmla="*/ 0 60000 65536"/>
                <a:gd name="T11" fmla="*/ 0 60000 65536"/>
                <a:gd name="T12" fmla="*/ 0 60000 65536"/>
                <a:gd name="T13" fmla="*/ 0 60000 65536"/>
                <a:gd name="T14" fmla="*/ 0 60000 65536"/>
                <a:gd name="T15" fmla="*/ 0 w 263"/>
                <a:gd name="T16" fmla="*/ 0 h 439"/>
                <a:gd name="T17" fmla="*/ 263 w 263"/>
                <a:gd name="T18" fmla="*/ 439 h 439"/>
              </a:gdLst>
              <a:ahLst/>
              <a:cxnLst>
                <a:cxn ang="T10">
                  <a:pos x="T0" y="T1"/>
                </a:cxn>
                <a:cxn ang="T11">
                  <a:pos x="T2" y="T3"/>
                </a:cxn>
                <a:cxn ang="T12">
                  <a:pos x="T4" y="T5"/>
                </a:cxn>
                <a:cxn ang="T13">
                  <a:pos x="T6" y="T7"/>
                </a:cxn>
                <a:cxn ang="T14">
                  <a:pos x="T8" y="T9"/>
                </a:cxn>
              </a:cxnLst>
              <a:rect l="T15" t="T16" r="T17" b="T18"/>
              <a:pathLst>
                <a:path w="263" h="439">
                  <a:moveTo>
                    <a:pt x="263" y="0"/>
                  </a:moveTo>
                  <a:cubicBezTo>
                    <a:pt x="69" y="73"/>
                    <a:pt x="69" y="73"/>
                    <a:pt x="69" y="73"/>
                  </a:cubicBezTo>
                  <a:cubicBezTo>
                    <a:pt x="69" y="73"/>
                    <a:pt x="0" y="111"/>
                    <a:pt x="123" y="439"/>
                  </a:cubicBezTo>
                  <a:cubicBezTo>
                    <a:pt x="123" y="439"/>
                    <a:pt x="135" y="174"/>
                    <a:pt x="210" y="139"/>
                  </a:cubicBezTo>
                  <a:lnTo>
                    <a:pt x="263" y="0"/>
                  </a:ln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25" name="Freeform 72"/>
            <p:cNvSpPr/>
            <p:nvPr/>
          </p:nvSpPr>
          <p:spPr bwMode="auto">
            <a:xfrm flipH="1">
              <a:off x="10339971" y="2673575"/>
              <a:ext cx="665176" cy="554314"/>
            </a:xfrm>
            <a:custGeom>
              <a:avLst/>
              <a:gdLst>
                <a:gd name="T0" fmla="*/ 0 w 393"/>
                <a:gd name="T1" fmla="*/ 251330712 h 328"/>
                <a:gd name="T2" fmla="*/ 552898393 w 393"/>
                <a:gd name="T3" fmla="*/ 45697102 h 328"/>
                <a:gd name="T4" fmla="*/ 1125850229 w 393"/>
                <a:gd name="T5" fmla="*/ 936780594 h 328"/>
                <a:gd name="T6" fmla="*/ 372419000 w 393"/>
                <a:gd name="T7" fmla="*/ 454109957 h 328"/>
                <a:gd name="T8" fmla="*/ 0 w 393"/>
                <a:gd name="T9" fmla="*/ 251330712 h 328"/>
                <a:gd name="T10" fmla="*/ 0 60000 65536"/>
                <a:gd name="T11" fmla="*/ 0 60000 65536"/>
                <a:gd name="T12" fmla="*/ 0 60000 65536"/>
                <a:gd name="T13" fmla="*/ 0 60000 65536"/>
                <a:gd name="T14" fmla="*/ 0 60000 65536"/>
                <a:gd name="T15" fmla="*/ 0 w 393"/>
                <a:gd name="T16" fmla="*/ 0 h 328"/>
                <a:gd name="T17" fmla="*/ 393 w 393"/>
                <a:gd name="T18" fmla="*/ 328 h 328"/>
              </a:gdLst>
              <a:ahLst/>
              <a:cxnLst>
                <a:cxn ang="T10">
                  <a:pos x="T0" y="T1"/>
                </a:cxn>
                <a:cxn ang="T11">
                  <a:pos x="T2" y="T3"/>
                </a:cxn>
                <a:cxn ang="T12">
                  <a:pos x="T4" y="T5"/>
                </a:cxn>
                <a:cxn ang="T13">
                  <a:pos x="T6" y="T7"/>
                </a:cxn>
                <a:cxn ang="T14">
                  <a:pos x="T8" y="T9"/>
                </a:cxn>
              </a:cxnLst>
              <a:rect l="T15" t="T16" r="T17" b="T18"/>
              <a:pathLst>
                <a:path w="393" h="328">
                  <a:moveTo>
                    <a:pt x="0" y="88"/>
                  </a:moveTo>
                  <a:cubicBezTo>
                    <a:pt x="193" y="16"/>
                    <a:pt x="193" y="16"/>
                    <a:pt x="193" y="16"/>
                  </a:cubicBezTo>
                  <a:cubicBezTo>
                    <a:pt x="193" y="16"/>
                    <a:pt x="271" y="0"/>
                    <a:pt x="393" y="328"/>
                  </a:cubicBezTo>
                  <a:cubicBezTo>
                    <a:pt x="393" y="328"/>
                    <a:pt x="210" y="136"/>
                    <a:pt x="130" y="159"/>
                  </a:cubicBezTo>
                  <a:lnTo>
                    <a:pt x="0" y="88"/>
                  </a:lnTo>
                  <a:close/>
                </a:path>
              </a:pathLst>
            </a:custGeom>
            <a:solidFill>
              <a:srgbClr val="F99C2B"/>
            </a:solidFill>
            <a:ln w="9525">
              <a:noFill/>
              <a:miter lim="800000"/>
            </a:ln>
          </p:spPr>
          <p:txBody>
            <a:bodyPr/>
            <a:lstStyle/>
            <a:p>
              <a:endParaRPr lang="en-US" altLang="zh-CN">
                <a:latin typeface="+mn-lt"/>
                <a:ea typeface="+mn-ea"/>
                <a:cs typeface="+mn-ea"/>
                <a:sym typeface="+mn-lt"/>
              </a:endParaRPr>
            </a:p>
          </p:txBody>
        </p:sp>
        <p:sp>
          <p:nvSpPr>
            <p:cNvPr id="128026" name="Freeform 73"/>
            <p:cNvSpPr/>
            <p:nvPr/>
          </p:nvSpPr>
          <p:spPr bwMode="auto">
            <a:xfrm flipH="1">
              <a:off x="10488943" y="1739326"/>
              <a:ext cx="1174452" cy="1535911"/>
            </a:xfrm>
            <a:custGeom>
              <a:avLst/>
              <a:gdLst>
                <a:gd name="T0" fmla="*/ 435307033 w 694"/>
                <a:gd name="T1" fmla="*/ 0 h 908"/>
                <a:gd name="T2" fmla="*/ 1039581307 w 694"/>
                <a:gd name="T3" fmla="*/ 2147483647 h 908"/>
                <a:gd name="T4" fmla="*/ 1363196872 w 694"/>
                <a:gd name="T5" fmla="*/ 2147483647 h 908"/>
                <a:gd name="T6" fmla="*/ 1683949077 w 694"/>
                <a:gd name="T7" fmla="*/ 2147483647 h 908"/>
                <a:gd name="T8" fmla="*/ 435307033 w 694"/>
                <a:gd name="T9" fmla="*/ 0 h 908"/>
                <a:gd name="T10" fmla="*/ 0 60000 65536"/>
                <a:gd name="T11" fmla="*/ 0 60000 65536"/>
                <a:gd name="T12" fmla="*/ 0 60000 65536"/>
                <a:gd name="T13" fmla="*/ 0 60000 65536"/>
                <a:gd name="T14" fmla="*/ 0 60000 65536"/>
                <a:gd name="T15" fmla="*/ 0 w 694"/>
                <a:gd name="T16" fmla="*/ 0 h 908"/>
                <a:gd name="T17" fmla="*/ 694 w 694"/>
                <a:gd name="T18" fmla="*/ 908 h 908"/>
              </a:gdLst>
              <a:ahLst/>
              <a:cxnLst>
                <a:cxn ang="T10">
                  <a:pos x="T0" y="T1"/>
                </a:cxn>
                <a:cxn ang="T11">
                  <a:pos x="T2" y="T3"/>
                </a:cxn>
                <a:cxn ang="T12">
                  <a:pos x="T4" y="T5"/>
                </a:cxn>
                <a:cxn ang="T13">
                  <a:pos x="T6" y="T7"/>
                </a:cxn>
                <a:cxn ang="T14">
                  <a:pos x="T8" y="T9"/>
                </a:cxn>
              </a:cxnLst>
              <a:rect l="T15" t="T16" r="T17" b="T18"/>
              <a:pathLst>
                <a:path w="694" h="908">
                  <a:moveTo>
                    <a:pt x="152" y="0"/>
                  </a:moveTo>
                  <a:cubicBezTo>
                    <a:pt x="152" y="0"/>
                    <a:pt x="0" y="651"/>
                    <a:pt x="363" y="908"/>
                  </a:cubicBezTo>
                  <a:cubicBezTo>
                    <a:pt x="476" y="866"/>
                    <a:pt x="476" y="866"/>
                    <a:pt x="476" y="866"/>
                  </a:cubicBezTo>
                  <a:cubicBezTo>
                    <a:pt x="588" y="824"/>
                    <a:pt x="588" y="824"/>
                    <a:pt x="588" y="824"/>
                  </a:cubicBezTo>
                  <a:cubicBezTo>
                    <a:pt x="694" y="392"/>
                    <a:pt x="152" y="0"/>
                    <a:pt x="152" y="0"/>
                  </a:cubicBezTo>
                  <a:close/>
                </a:path>
              </a:pathLst>
            </a:custGeom>
            <a:solidFill>
              <a:schemeClr val="tx2"/>
            </a:solidFill>
            <a:ln w="9525">
              <a:noFill/>
              <a:miter lim="800000"/>
            </a:ln>
          </p:spPr>
          <p:txBody>
            <a:bodyPr/>
            <a:lstStyle/>
            <a:p>
              <a:endParaRPr lang="en-US" altLang="zh-CN">
                <a:latin typeface="+mn-lt"/>
                <a:ea typeface="+mn-ea"/>
                <a:cs typeface="+mn-ea"/>
                <a:sym typeface="+mn-lt"/>
              </a:endParaRPr>
            </a:p>
          </p:txBody>
        </p:sp>
        <p:sp>
          <p:nvSpPr>
            <p:cNvPr id="128027" name="Freeform 74"/>
            <p:cNvSpPr/>
            <p:nvPr/>
          </p:nvSpPr>
          <p:spPr bwMode="auto">
            <a:xfrm flipH="1">
              <a:off x="10640224" y="3160909"/>
              <a:ext cx="385710" cy="226345"/>
            </a:xfrm>
            <a:custGeom>
              <a:avLst/>
              <a:gdLst>
                <a:gd name="T0" fmla="*/ 632476473 w 228"/>
                <a:gd name="T1" fmla="*/ 179751684 h 134"/>
                <a:gd name="T2" fmla="*/ 88718378 w 228"/>
                <a:gd name="T3" fmla="*/ 382328730 h 134"/>
                <a:gd name="T4" fmla="*/ 20033237 w 228"/>
                <a:gd name="T5" fmla="*/ 202577046 h 134"/>
                <a:gd name="T6" fmla="*/ 563791353 w 228"/>
                <a:gd name="T7" fmla="*/ 0 h 134"/>
                <a:gd name="T8" fmla="*/ 632476473 w 228"/>
                <a:gd name="T9" fmla="*/ 179751684 h 134"/>
                <a:gd name="T10" fmla="*/ 0 60000 65536"/>
                <a:gd name="T11" fmla="*/ 0 60000 65536"/>
                <a:gd name="T12" fmla="*/ 0 60000 65536"/>
                <a:gd name="T13" fmla="*/ 0 60000 65536"/>
                <a:gd name="T14" fmla="*/ 0 60000 65536"/>
                <a:gd name="T15" fmla="*/ 0 w 228"/>
                <a:gd name="T16" fmla="*/ 0 h 134"/>
                <a:gd name="T17" fmla="*/ 228 w 228"/>
                <a:gd name="T18" fmla="*/ 134 h 134"/>
              </a:gdLst>
              <a:ahLst/>
              <a:cxnLst>
                <a:cxn ang="T10">
                  <a:pos x="T0" y="T1"/>
                </a:cxn>
                <a:cxn ang="T11">
                  <a:pos x="T2" y="T3"/>
                </a:cxn>
                <a:cxn ang="T12">
                  <a:pos x="T4" y="T5"/>
                </a:cxn>
                <a:cxn ang="T13">
                  <a:pos x="T6" y="T7"/>
                </a:cxn>
                <a:cxn ang="T14">
                  <a:pos x="T8" y="T9"/>
                </a:cxn>
              </a:cxnLst>
              <a:rect l="T15" t="T16" r="T17" b="T18"/>
              <a:pathLst>
                <a:path w="228" h="134">
                  <a:moveTo>
                    <a:pt x="221" y="63"/>
                  </a:moveTo>
                  <a:cubicBezTo>
                    <a:pt x="159" y="92"/>
                    <a:pt x="96" y="116"/>
                    <a:pt x="31" y="134"/>
                  </a:cubicBezTo>
                  <a:cubicBezTo>
                    <a:pt x="8" y="119"/>
                    <a:pt x="0" y="98"/>
                    <a:pt x="7" y="71"/>
                  </a:cubicBezTo>
                  <a:cubicBezTo>
                    <a:pt x="68" y="42"/>
                    <a:pt x="132" y="19"/>
                    <a:pt x="197" y="0"/>
                  </a:cubicBezTo>
                  <a:cubicBezTo>
                    <a:pt x="220" y="16"/>
                    <a:pt x="228" y="37"/>
                    <a:pt x="221" y="63"/>
                  </a:cubicBezTo>
                  <a:close/>
                </a:path>
              </a:pathLst>
            </a:custGeom>
            <a:solidFill>
              <a:srgbClr val="F99C2B"/>
            </a:solidFill>
            <a:ln w="9525">
              <a:noFill/>
              <a:miter lim="800000"/>
            </a:ln>
          </p:spPr>
          <p:txBody>
            <a:bodyPr/>
            <a:lstStyle/>
            <a:p>
              <a:endParaRPr lang="en-US" altLang="zh-CN">
                <a:latin typeface="+mn-lt"/>
                <a:ea typeface="+mn-ea"/>
                <a:cs typeface="+mn-ea"/>
                <a:sym typeface="+mn-lt"/>
              </a:endParaRPr>
            </a:p>
          </p:txBody>
        </p:sp>
        <p:sp>
          <p:nvSpPr>
            <p:cNvPr id="128028" name="Freeform 75"/>
            <p:cNvSpPr/>
            <p:nvPr/>
          </p:nvSpPr>
          <p:spPr bwMode="auto">
            <a:xfrm flipH="1">
              <a:off x="10971658" y="3284475"/>
              <a:ext cx="48502" cy="99315"/>
            </a:xfrm>
            <a:custGeom>
              <a:avLst/>
              <a:gdLst>
                <a:gd name="T0" fmla="*/ 81118764 w 29"/>
                <a:gd name="T1" fmla="*/ 164344452 h 59"/>
                <a:gd name="T2" fmla="*/ 75524310 w 29"/>
                <a:gd name="T3" fmla="*/ 167177454 h 59"/>
                <a:gd name="T4" fmla="*/ 13985304 w 29"/>
                <a:gd name="T5" fmla="*/ 2833003 h 59"/>
                <a:gd name="T6" fmla="*/ 19579757 w 29"/>
                <a:gd name="T7" fmla="*/ 0 h 59"/>
                <a:gd name="T8" fmla="*/ 81118764 w 29"/>
                <a:gd name="T9" fmla="*/ 164344452 h 59"/>
                <a:gd name="T10" fmla="*/ 0 60000 65536"/>
                <a:gd name="T11" fmla="*/ 0 60000 65536"/>
                <a:gd name="T12" fmla="*/ 0 60000 65536"/>
                <a:gd name="T13" fmla="*/ 0 60000 65536"/>
                <a:gd name="T14" fmla="*/ 0 60000 65536"/>
                <a:gd name="T15" fmla="*/ 0 w 29"/>
                <a:gd name="T16" fmla="*/ 0 h 59"/>
                <a:gd name="T17" fmla="*/ 29 w 29"/>
                <a:gd name="T18" fmla="*/ 59 h 59"/>
              </a:gdLst>
              <a:ahLst/>
              <a:cxnLst>
                <a:cxn ang="T10">
                  <a:pos x="T0" y="T1"/>
                </a:cxn>
                <a:cxn ang="T11">
                  <a:pos x="T2" y="T3"/>
                </a:cxn>
                <a:cxn ang="T12">
                  <a:pos x="T4" y="T5"/>
                </a:cxn>
                <a:cxn ang="T13">
                  <a:pos x="T6" y="T7"/>
                </a:cxn>
                <a:cxn ang="T14">
                  <a:pos x="T8" y="T9"/>
                </a:cxn>
              </a:cxnLst>
              <a:rect l="T15" t="T16" r="T17" b="T18"/>
              <a:pathLst>
                <a:path w="29" h="59">
                  <a:moveTo>
                    <a:pt x="29" y="58"/>
                  </a:moveTo>
                  <a:cubicBezTo>
                    <a:pt x="28" y="58"/>
                    <a:pt x="27" y="59"/>
                    <a:pt x="27" y="59"/>
                  </a:cubicBezTo>
                  <a:cubicBezTo>
                    <a:pt x="7" y="44"/>
                    <a:pt x="0" y="24"/>
                    <a:pt x="5" y="1"/>
                  </a:cubicBezTo>
                  <a:cubicBezTo>
                    <a:pt x="6" y="0"/>
                    <a:pt x="6" y="0"/>
                    <a:pt x="7" y="0"/>
                  </a:cubicBezTo>
                  <a:cubicBezTo>
                    <a:pt x="3" y="23"/>
                    <a:pt x="10" y="43"/>
                    <a:pt x="29" y="58"/>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29" name="Freeform 76"/>
            <p:cNvSpPr/>
            <p:nvPr/>
          </p:nvSpPr>
          <p:spPr bwMode="auto">
            <a:xfrm flipH="1">
              <a:off x="10957800" y="3277546"/>
              <a:ext cx="47348" cy="101624"/>
            </a:xfrm>
            <a:custGeom>
              <a:avLst/>
              <a:gdLst>
                <a:gd name="T0" fmla="*/ 80065473 w 28"/>
                <a:gd name="T1" fmla="*/ 169254782 h 60"/>
                <a:gd name="T2" fmla="*/ 74346512 w 28"/>
                <a:gd name="T3" fmla="*/ 172123965 h 60"/>
                <a:gd name="T4" fmla="*/ 11437924 w 28"/>
                <a:gd name="T5" fmla="*/ 2869184 h 60"/>
                <a:gd name="T6" fmla="*/ 17156888 w 28"/>
                <a:gd name="T7" fmla="*/ 0 h 60"/>
                <a:gd name="T8" fmla="*/ 80065473 w 28"/>
                <a:gd name="T9" fmla="*/ 169254782 h 60"/>
                <a:gd name="T10" fmla="*/ 0 60000 65536"/>
                <a:gd name="T11" fmla="*/ 0 60000 65536"/>
                <a:gd name="T12" fmla="*/ 0 60000 65536"/>
                <a:gd name="T13" fmla="*/ 0 60000 65536"/>
                <a:gd name="T14" fmla="*/ 0 60000 65536"/>
                <a:gd name="T15" fmla="*/ 0 w 28"/>
                <a:gd name="T16" fmla="*/ 0 h 60"/>
                <a:gd name="T17" fmla="*/ 28 w 28"/>
                <a:gd name="T18" fmla="*/ 60 h 60"/>
              </a:gdLst>
              <a:ahLst/>
              <a:cxnLst>
                <a:cxn ang="T10">
                  <a:pos x="T0" y="T1"/>
                </a:cxn>
                <a:cxn ang="T11">
                  <a:pos x="T2" y="T3"/>
                </a:cxn>
                <a:cxn ang="T12">
                  <a:pos x="T4" y="T5"/>
                </a:cxn>
                <a:cxn ang="T13">
                  <a:pos x="T6" y="T7"/>
                </a:cxn>
                <a:cxn ang="T14">
                  <a:pos x="T8" y="T9"/>
                </a:cxn>
              </a:cxnLst>
              <a:rect l="T15" t="T16" r="T17" b="T18"/>
              <a:pathLst>
                <a:path w="28" h="60">
                  <a:moveTo>
                    <a:pt x="28" y="59"/>
                  </a:moveTo>
                  <a:cubicBezTo>
                    <a:pt x="28" y="60"/>
                    <a:pt x="27" y="60"/>
                    <a:pt x="26" y="60"/>
                  </a:cubicBezTo>
                  <a:cubicBezTo>
                    <a:pt x="8" y="45"/>
                    <a:pt x="0" y="25"/>
                    <a:pt x="4" y="1"/>
                  </a:cubicBezTo>
                  <a:cubicBezTo>
                    <a:pt x="5" y="1"/>
                    <a:pt x="5" y="0"/>
                    <a:pt x="6" y="0"/>
                  </a:cubicBezTo>
                  <a:cubicBezTo>
                    <a:pt x="3" y="24"/>
                    <a:pt x="10" y="44"/>
                    <a:pt x="28" y="59"/>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0" name="Freeform 77"/>
            <p:cNvSpPr/>
            <p:nvPr/>
          </p:nvSpPr>
          <p:spPr bwMode="auto">
            <a:xfrm flipH="1">
              <a:off x="10942787" y="3271772"/>
              <a:ext cx="47348" cy="103934"/>
            </a:xfrm>
            <a:custGeom>
              <a:avLst/>
              <a:gdLst>
                <a:gd name="T0" fmla="*/ 80065473 w 28"/>
                <a:gd name="T1" fmla="*/ 174183171 h 61"/>
                <a:gd name="T2" fmla="*/ 71487032 w 28"/>
                <a:gd name="T3" fmla="*/ 177086507 h 61"/>
                <a:gd name="T4" fmla="*/ 8578444 w 28"/>
                <a:gd name="T5" fmla="*/ 2903337 h 61"/>
                <a:gd name="T6" fmla="*/ 14297408 w 28"/>
                <a:gd name="T7" fmla="*/ 0 h 61"/>
                <a:gd name="T8" fmla="*/ 80065473 w 28"/>
                <a:gd name="T9" fmla="*/ 174183171 h 61"/>
                <a:gd name="T10" fmla="*/ 0 60000 65536"/>
                <a:gd name="T11" fmla="*/ 0 60000 65536"/>
                <a:gd name="T12" fmla="*/ 0 60000 65536"/>
                <a:gd name="T13" fmla="*/ 0 60000 65536"/>
                <a:gd name="T14" fmla="*/ 0 60000 65536"/>
                <a:gd name="T15" fmla="*/ 0 w 28"/>
                <a:gd name="T16" fmla="*/ 0 h 61"/>
                <a:gd name="T17" fmla="*/ 28 w 28"/>
                <a:gd name="T18" fmla="*/ 61 h 61"/>
              </a:gdLst>
              <a:ahLst/>
              <a:cxnLst>
                <a:cxn ang="T10">
                  <a:pos x="T0" y="T1"/>
                </a:cxn>
                <a:cxn ang="T11">
                  <a:pos x="T2" y="T3"/>
                </a:cxn>
                <a:cxn ang="T12">
                  <a:pos x="T4" y="T5"/>
                </a:cxn>
                <a:cxn ang="T13">
                  <a:pos x="T6" y="T7"/>
                </a:cxn>
                <a:cxn ang="T14">
                  <a:pos x="T8" y="T9"/>
                </a:cxn>
              </a:cxnLst>
              <a:rect l="T15" t="T16" r="T17" b="T18"/>
              <a:pathLst>
                <a:path w="28" h="61">
                  <a:moveTo>
                    <a:pt x="28" y="60"/>
                  </a:moveTo>
                  <a:cubicBezTo>
                    <a:pt x="27" y="60"/>
                    <a:pt x="26" y="60"/>
                    <a:pt x="25" y="61"/>
                  </a:cubicBezTo>
                  <a:cubicBezTo>
                    <a:pt x="8" y="44"/>
                    <a:pt x="0" y="24"/>
                    <a:pt x="3" y="1"/>
                  </a:cubicBezTo>
                  <a:cubicBezTo>
                    <a:pt x="4" y="0"/>
                    <a:pt x="4" y="0"/>
                    <a:pt x="5" y="0"/>
                  </a:cubicBezTo>
                  <a:cubicBezTo>
                    <a:pt x="3" y="23"/>
                    <a:pt x="11" y="43"/>
                    <a:pt x="28" y="60"/>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1" name="Freeform 78"/>
            <p:cNvSpPr/>
            <p:nvPr/>
          </p:nvSpPr>
          <p:spPr bwMode="auto">
            <a:xfrm flipH="1">
              <a:off x="10928929" y="3265998"/>
              <a:ext cx="43883" cy="103934"/>
            </a:xfrm>
            <a:custGeom>
              <a:avLst/>
              <a:gdLst>
                <a:gd name="T0" fmla="*/ 74066070 w 26"/>
                <a:gd name="T1" fmla="*/ 171420703 h 62"/>
                <a:gd name="T2" fmla="*/ 68368033 w 26"/>
                <a:gd name="T3" fmla="*/ 174230273 h 62"/>
                <a:gd name="T4" fmla="*/ 2849019 w 26"/>
                <a:gd name="T5" fmla="*/ 2809571 h 62"/>
                <a:gd name="T6" fmla="*/ 8545371 w 26"/>
                <a:gd name="T7" fmla="*/ 0 h 62"/>
                <a:gd name="T8" fmla="*/ 74066070 w 26"/>
                <a:gd name="T9" fmla="*/ 171420703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26" y="61"/>
                  </a:moveTo>
                  <a:cubicBezTo>
                    <a:pt x="25" y="62"/>
                    <a:pt x="24" y="62"/>
                    <a:pt x="24" y="62"/>
                  </a:cubicBezTo>
                  <a:cubicBezTo>
                    <a:pt x="7" y="45"/>
                    <a:pt x="0" y="25"/>
                    <a:pt x="1" y="1"/>
                  </a:cubicBezTo>
                  <a:cubicBezTo>
                    <a:pt x="2" y="1"/>
                    <a:pt x="2" y="0"/>
                    <a:pt x="3" y="0"/>
                  </a:cubicBezTo>
                  <a:cubicBezTo>
                    <a:pt x="2" y="24"/>
                    <a:pt x="10" y="44"/>
                    <a:pt x="26" y="61"/>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2" name="Freeform 79"/>
            <p:cNvSpPr/>
            <p:nvPr/>
          </p:nvSpPr>
          <p:spPr bwMode="auto">
            <a:xfrm flipH="1">
              <a:off x="10915072" y="3260224"/>
              <a:ext cx="42728" cy="105089"/>
            </a:xfrm>
            <a:custGeom>
              <a:avLst/>
              <a:gdLst>
                <a:gd name="T0" fmla="*/ 73027284 w 25"/>
                <a:gd name="T1" fmla="*/ 178124169 h 62"/>
                <a:gd name="T2" fmla="*/ 67185513 w 25"/>
                <a:gd name="T3" fmla="*/ 178124169 h 62"/>
                <a:gd name="T4" fmla="*/ 0 w 25"/>
                <a:gd name="T5" fmla="*/ 2872998 h 62"/>
                <a:gd name="T6" fmla="*/ 5841772 w 25"/>
                <a:gd name="T7" fmla="*/ 0 h 62"/>
                <a:gd name="T8" fmla="*/ 73027284 w 25"/>
                <a:gd name="T9" fmla="*/ 178124169 h 62"/>
                <a:gd name="T10" fmla="*/ 0 60000 65536"/>
                <a:gd name="T11" fmla="*/ 0 60000 65536"/>
                <a:gd name="T12" fmla="*/ 0 60000 65536"/>
                <a:gd name="T13" fmla="*/ 0 60000 65536"/>
                <a:gd name="T14" fmla="*/ 0 60000 65536"/>
                <a:gd name="T15" fmla="*/ 0 w 25"/>
                <a:gd name="T16" fmla="*/ 0 h 62"/>
                <a:gd name="T17" fmla="*/ 25 w 25"/>
                <a:gd name="T18" fmla="*/ 62 h 62"/>
              </a:gdLst>
              <a:ahLst/>
              <a:cxnLst>
                <a:cxn ang="T10">
                  <a:pos x="T0" y="T1"/>
                </a:cxn>
                <a:cxn ang="T11">
                  <a:pos x="T2" y="T3"/>
                </a:cxn>
                <a:cxn ang="T12">
                  <a:pos x="T4" y="T5"/>
                </a:cxn>
                <a:cxn ang="T13">
                  <a:pos x="T6" y="T7"/>
                </a:cxn>
                <a:cxn ang="T14">
                  <a:pos x="T8" y="T9"/>
                </a:cxn>
              </a:cxnLst>
              <a:rect l="T15" t="T16" r="T17" b="T18"/>
              <a:pathLst>
                <a:path w="25" h="62">
                  <a:moveTo>
                    <a:pt x="25" y="62"/>
                  </a:moveTo>
                  <a:cubicBezTo>
                    <a:pt x="25" y="62"/>
                    <a:pt x="24" y="62"/>
                    <a:pt x="23" y="62"/>
                  </a:cubicBezTo>
                  <a:cubicBezTo>
                    <a:pt x="7" y="45"/>
                    <a:pt x="0" y="24"/>
                    <a:pt x="0" y="1"/>
                  </a:cubicBezTo>
                  <a:cubicBezTo>
                    <a:pt x="1" y="0"/>
                    <a:pt x="1" y="0"/>
                    <a:pt x="2" y="0"/>
                  </a:cubicBezTo>
                  <a:cubicBezTo>
                    <a:pt x="2" y="23"/>
                    <a:pt x="10" y="44"/>
                    <a:pt x="25" y="62"/>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3" name="Freeform 80"/>
            <p:cNvSpPr/>
            <p:nvPr/>
          </p:nvSpPr>
          <p:spPr bwMode="auto">
            <a:xfrm flipH="1">
              <a:off x="10900059" y="3253295"/>
              <a:ext cx="43883" cy="108553"/>
            </a:xfrm>
            <a:custGeom>
              <a:avLst/>
              <a:gdLst>
                <a:gd name="T0" fmla="*/ 74066070 w 26"/>
                <a:gd name="T1" fmla="*/ 181244465 h 64"/>
                <a:gd name="T2" fmla="*/ 65520702 w 26"/>
                <a:gd name="T3" fmla="*/ 184121118 h 64"/>
                <a:gd name="T4" fmla="*/ 0 w 26"/>
                <a:gd name="T5" fmla="*/ 2876654 h 64"/>
                <a:gd name="T6" fmla="*/ 5698039 w 26"/>
                <a:gd name="T7" fmla="*/ 0 h 64"/>
                <a:gd name="T8" fmla="*/ 74066070 w 26"/>
                <a:gd name="T9" fmla="*/ 181244465 h 64"/>
                <a:gd name="T10" fmla="*/ 0 60000 65536"/>
                <a:gd name="T11" fmla="*/ 0 60000 65536"/>
                <a:gd name="T12" fmla="*/ 0 60000 65536"/>
                <a:gd name="T13" fmla="*/ 0 60000 65536"/>
                <a:gd name="T14" fmla="*/ 0 60000 65536"/>
                <a:gd name="T15" fmla="*/ 0 w 26"/>
                <a:gd name="T16" fmla="*/ 0 h 64"/>
                <a:gd name="T17" fmla="*/ 26 w 26"/>
                <a:gd name="T18" fmla="*/ 64 h 64"/>
              </a:gdLst>
              <a:ahLst/>
              <a:cxnLst>
                <a:cxn ang="T10">
                  <a:pos x="T0" y="T1"/>
                </a:cxn>
                <a:cxn ang="T11">
                  <a:pos x="T2" y="T3"/>
                </a:cxn>
                <a:cxn ang="T12">
                  <a:pos x="T4" y="T5"/>
                </a:cxn>
                <a:cxn ang="T13">
                  <a:pos x="T6" y="T7"/>
                </a:cxn>
                <a:cxn ang="T14">
                  <a:pos x="T8" y="T9"/>
                </a:cxn>
              </a:cxnLst>
              <a:rect l="T15" t="T16" r="T17" b="T18"/>
              <a:pathLst>
                <a:path w="26" h="64">
                  <a:moveTo>
                    <a:pt x="26" y="63"/>
                  </a:moveTo>
                  <a:cubicBezTo>
                    <a:pt x="25" y="63"/>
                    <a:pt x="24" y="63"/>
                    <a:pt x="23" y="64"/>
                  </a:cubicBezTo>
                  <a:cubicBezTo>
                    <a:pt x="9" y="45"/>
                    <a:pt x="1" y="25"/>
                    <a:pt x="0" y="1"/>
                  </a:cubicBezTo>
                  <a:cubicBezTo>
                    <a:pt x="1" y="1"/>
                    <a:pt x="1" y="1"/>
                    <a:pt x="2" y="0"/>
                  </a:cubicBezTo>
                  <a:cubicBezTo>
                    <a:pt x="4" y="24"/>
                    <a:pt x="11" y="44"/>
                    <a:pt x="26" y="63"/>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4" name="Freeform 81"/>
            <p:cNvSpPr/>
            <p:nvPr/>
          </p:nvSpPr>
          <p:spPr bwMode="auto">
            <a:xfrm flipH="1">
              <a:off x="10887356" y="3248676"/>
              <a:ext cx="43883" cy="108553"/>
            </a:xfrm>
            <a:custGeom>
              <a:avLst/>
              <a:gdLst>
                <a:gd name="T0" fmla="*/ 74066070 w 26"/>
                <a:gd name="T1" fmla="*/ 181244465 h 64"/>
                <a:gd name="T2" fmla="*/ 68368033 w 26"/>
                <a:gd name="T3" fmla="*/ 184121118 h 64"/>
                <a:gd name="T4" fmla="*/ 0 w 26"/>
                <a:gd name="T5" fmla="*/ 2876654 h 64"/>
                <a:gd name="T6" fmla="*/ 5698039 w 26"/>
                <a:gd name="T7" fmla="*/ 0 h 64"/>
                <a:gd name="T8" fmla="*/ 74066070 w 26"/>
                <a:gd name="T9" fmla="*/ 181244465 h 64"/>
                <a:gd name="T10" fmla="*/ 0 60000 65536"/>
                <a:gd name="T11" fmla="*/ 0 60000 65536"/>
                <a:gd name="T12" fmla="*/ 0 60000 65536"/>
                <a:gd name="T13" fmla="*/ 0 60000 65536"/>
                <a:gd name="T14" fmla="*/ 0 60000 65536"/>
                <a:gd name="T15" fmla="*/ 0 w 26"/>
                <a:gd name="T16" fmla="*/ 0 h 64"/>
                <a:gd name="T17" fmla="*/ 26 w 26"/>
                <a:gd name="T18" fmla="*/ 64 h 64"/>
              </a:gdLst>
              <a:ahLst/>
              <a:cxnLst>
                <a:cxn ang="T10">
                  <a:pos x="T0" y="T1"/>
                </a:cxn>
                <a:cxn ang="T11">
                  <a:pos x="T2" y="T3"/>
                </a:cxn>
                <a:cxn ang="T12">
                  <a:pos x="T4" y="T5"/>
                </a:cxn>
                <a:cxn ang="T13">
                  <a:pos x="T6" y="T7"/>
                </a:cxn>
                <a:cxn ang="T14">
                  <a:pos x="T8" y="T9"/>
                </a:cxn>
              </a:cxnLst>
              <a:rect l="T15" t="T16" r="T17" b="T18"/>
              <a:pathLst>
                <a:path w="26" h="64">
                  <a:moveTo>
                    <a:pt x="26" y="63"/>
                  </a:moveTo>
                  <a:cubicBezTo>
                    <a:pt x="25" y="63"/>
                    <a:pt x="24" y="64"/>
                    <a:pt x="24" y="64"/>
                  </a:cubicBezTo>
                  <a:cubicBezTo>
                    <a:pt x="10" y="45"/>
                    <a:pt x="2" y="24"/>
                    <a:pt x="0" y="1"/>
                  </a:cubicBezTo>
                  <a:cubicBezTo>
                    <a:pt x="1" y="1"/>
                    <a:pt x="2" y="0"/>
                    <a:pt x="2" y="0"/>
                  </a:cubicBezTo>
                  <a:cubicBezTo>
                    <a:pt x="5" y="23"/>
                    <a:pt x="13" y="44"/>
                    <a:pt x="26" y="63"/>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5" name="Freeform 82"/>
            <p:cNvSpPr/>
            <p:nvPr/>
          </p:nvSpPr>
          <p:spPr bwMode="auto">
            <a:xfrm flipH="1">
              <a:off x="10873498" y="3244056"/>
              <a:ext cx="43883" cy="107398"/>
            </a:xfrm>
            <a:custGeom>
              <a:avLst/>
              <a:gdLst>
                <a:gd name="T0" fmla="*/ 74066070 w 26"/>
                <a:gd name="T1" fmla="*/ 177408039 h 64"/>
                <a:gd name="T2" fmla="*/ 68368033 w 26"/>
                <a:gd name="T3" fmla="*/ 180223879 h 64"/>
                <a:gd name="T4" fmla="*/ 0 w 26"/>
                <a:gd name="T5" fmla="*/ 2815841 h 64"/>
                <a:gd name="T6" fmla="*/ 5698039 w 26"/>
                <a:gd name="T7" fmla="*/ 0 h 64"/>
                <a:gd name="T8" fmla="*/ 74066070 w 26"/>
                <a:gd name="T9" fmla="*/ 177408039 h 64"/>
                <a:gd name="T10" fmla="*/ 0 60000 65536"/>
                <a:gd name="T11" fmla="*/ 0 60000 65536"/>
                <a:gd name="T12" fmla="*/ 0 60000 65536"/>
                <a:gd name="T13" fmla="*/ 0 60000 65536"/>
                <a:gd name="T14" fmla="*/ 0 60000 65536"/>
                <a:gd name="T15" fmla="*/ 0 w 26"/>
                <a:gd name="T16" fmla="*/ 0 h 64"/>
                <a:gd name="T17" fmla="*/ 26 w 26"/>
                <a:gd name="T18" fmla="*/ 64 h 64"/>
              </a:gdLst>
              <a:ahLst/>
              <a:cxnLst>
                <a:cxn ang="T10">
                  <a:pos x="T0" y="T1"/>
                </a:cxn>
                <a:cxn ang="T11">
                  <a:pos x="T2" y="T3"/>
                </a:cxn>
                <a:cxn ang="T12">
                  <a:pos x="T4" y="T5"/>
                </a:cxn>
                <a:cxn ang="T13">
                  <a:pos x="T6" y="T7"/>
                </a:cxn>
                <a:cxn ang="T14">
                  <a:pos x="T8" y="T9"/>
                </a:cxn>
              </a:cxnLst>
              <a:rect l="T15" t="T16" r="T17" b="T18"/>
              <a:pathLst>
                <a:path w="26" h="64">
                  <a:moveTo>
                    <a:pt x="26" y="63"/>
                  </a:moveTo>
                  <a:cubicBezTo>
                    <a:pt x="25" y="64"/>
                    <a:pt x="25" y="64"/>
                    <a:pt x="24" y="64"/>
                  </a:cubicBezTo>
                  <a:cubicBezTo>
                    <a:pt x="11" y="45"/>
                    <a:pt x="3" y="24"/>
                    <a:pt x="0" y="1"/>
                  </a:cubicBezTo>
                  <a:cubicBezTo>
                    <a:pt x="1" y="0"/>
                    <a:pt x="2" y="0"/>
                    <a:pt x="2" y="0"/>
                  </a:cubicBezTo>
                  <a:cubicBezTo>
                    <a:pt x="6" y="23"/>
                    <a:pt x="14" y="44"/>
                    <a:pt x="26" y="63"/>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6" name="Freeform 83"/>
            <p:cNvSpPr/>
            <p:nvPr/>
          </p:nvSpPr>
          <p:spPr bwMode="auto">
            <a:xfrm flipH="1">
              <a:off x="10859640" y="3237127"/>
              <a:ext cx="43883" cy="109708"/>
            </a:xfrm>
            <a:custGeom>
              <a:avLst/>
              <a:gdLst>
                <a:gd name="T0" fmla="*/ 74066070 w 26"/>
                <a:gd name="T1" fmla="*/ 182317785 h 65"/>
                <a:gd name="T2" fmla="*/ 68368033 w 26"/>
                <a:gd name="T3" fmla="*/ 185166816 h 65"/>
                <a:gd name="T4" fmla="*/ 0 w 26"/>
                <a:gd name="T5" fmla="*/ 2849032 h 65"/>
                <a:gd name="T6" fmla="*/ 8545371 w 26"/>
                <a:gd name="T7" fmla="*/ 0 h 65"/>
                <a:gd name="T8" fmla="*/ 74066070 w 26"/>
                <a:gd name="T9" fmla="*/ 182317785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6" y="65"/>
                    <a:pt x="25" y="65"/>
                    <a:pt x="24" y="65"/>
                  </a:cubicBezTo>
                  <a:cubicBezTo>
                    <a:pt x="12" y="45"/>
                    <a:pt x="4" y="24"/>
                    <a:pt x="0" y="1"/>
                  </a:cubicBezTo>
                  <a:cubicBezTo>
                    <a:pt x="1" y="1"/>
                    <a:pt x="2" y="1"/>
                    <a:pt x="3" y="0"/>
                  </a:cubicBezTo>
                  <a:cubicBezTo>
                    <a:pt x="7" y="23"/>
                    <a:pt x="15" y="44"/>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7" name="Freeform 84"/>
            <p:cNvSpPr/>
            <p:nvPr/>
          </p:nvSpPr>
          <p:spPr bwMode="auto">
            <a:xfrm flipH="1">
              <a:off x="10844627" y="3231353"/>
              <a:ext cx="46193" cy="109708"/>
            </a:xfrm>
            <a:custGeom>
              <a:avLst/>
              <a:gdLst>
                <a:gd name="T0" fmla="*/ 79029384 w 27"/>
                <a:gd name="T1" fmla="*/ 182317785 h 65"/>
                <a:gd name="T2" fmla="*/ 70247584 w 27"/>
                <a:gd name="T3" fmla="*/ 185166816 h 65"/>
                <a:gd name="T4" fmla="*/ 0 w 27"/>
                <a:gd name="T5" fmla="*/ 2849032 h 65"/>
                <a:gd name="T6" fmla="*/ 8781803 w 27"/>
                <a:gd name="T7" fmla="*/ 0 h 65"/>
                <a:gd name="T8" fmla="*/ 79029384 w 27"/>
                <a:gd name="T9" fmla="*/ 182317785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7" y="64"/>
                  </a:moveTo>
                  <a:cubicBezTo>
                    <a:pt x="26" y="65"/>
                    <a:pt x="25" y="65"/>
                    <a:pt x="24" y="65"/>
                  </a:cubicBezTo>
                  <a:cubicBezTo>
                    <a:pt x="14" y="45"/>
                    <a:pt x="6" y="24"/>
                    <a:pt x="0" y="1"/>
                  </a:cubicBezTo>
                  <a:cubicBezTo>
                    <a:pt x="1" y="1"/>
                    <a:pt x="2" y="1"/>
                    <a:pt x="3" y="0"/>
                  </a:cubicBezTo>
                  <a:cubicBezTo>
                    <a:pt x="8" y="23"/>
                    <a:pt x="16" y="44"/>
                    <a:pt x="27"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8" name="Freeform 85"/>
            <p:cNvSpPr/>
            <p:nvPr/>
          </p:nvSpPr>
          <p:spPr bwMode="auto">
            <a:xfrm flipH="1">
              <a:off x="10830770" y="3226734"/>
              <a:ext cx="46193" cy="109708"/>
            </a:xfrm>
            <a:custGeom>
              <a:avLst/>
              <a:gdLst>
                <a:gd name="T0" fmla="*/ 79029384 w 27"/>
                <a:gd name="T1" fmla="*/ 182317785 h 65"/>
                <a:gd name="T2" fmla="*/ 70247584 w 27"/>
                <a:gd name="T3" fmla="*/ 185166816 h 65"/>
                <a:gd name="T4" fmla="*/ 0 w 27"/>
                <a:gd name="T5" fmla="*/ 2849032 h 65"/>
                <a:gd name="T6" fmla="*/ 8781803 w 27"/>
                <a:gd name="T7" fmla="*/ 0 h 65"/>
                <a:gd name="T8" fmla="*/ 79029384 w 27"/>
                <a:gd name="T9" fmla="*/ 182317785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7" y="64"/>
                  </a:moveTo>
                  <a:cubicBezTo>
                    <a:pt x="26" y="65"/>
                    <a:pt x="25" y="65"/>
                    <a:pt x="24" y="65"/>
                  </a:cubicBezTo>
                  <a:cubicBezTo>
                    <a:pt x="15" y="45"/>
                    <a:pt x="7" y="23"/>
                    <a:pt x="0" y="1"/>
                  </a:cubicBezTo>
                  <a:cubicBezTo>
                    <a:pt x="1" y="1"/>
                    <a:pt x="2" y="0"/>
                    <a:pt x="3" y="0"/>
                  </a:cubicBezTo>
                  <a:cubicBezTo>
                    <a:pt x="9" y="22"/>
                    <a:pt x="17" y="44"/>
                    <a:pt x="27"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39" name="Freeform 86"/>
            <p:cNvSpPr/>
            <p:nvPr/>
          </p:nvSpPr>
          <p:spPr bwMode="auto">
            <a:xfrm flipH="1">
              <a:off x="10818067" y="3220960"/>
              <a:ext cx="43883" cy="110863"/>
            </a:xfrm>
            <a:custGeom>
              <a:avLst/>
              <a:gdLst>
                <a:gd name="T0" fmla="*/ 74066070 w 26"/>
                <a:gd name="T1" fmla="*/ 186176466 h 65"/>
                <a:gd name="T2" fmla="*/ 68368033 w 26"/>
                <a:gd name="T3" fmla="*/ 189086192 h 65"/>
                <a:gd name="T4" fmla="*/ 0 w 26"/>
                <a:gd name="T5" fmla="*/ 2909727 h 65"/>
                <a:gd name="T6" fmla="*/ 5698039 w 26"/>
                <a:gd name="T7" fmla="*/ 0 h 65"/>
                <a:gd name="T8" fmla="*/ 74066070 w 26"/>
                <a:gd name="T9" fmla="*/ 186176466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5" y="65"/>
                    <a:pt x="24" y="65"/>
                    <a:pt x="24" y="65"/>
                  </a:cubicBezTo>
                  <a:cubicBezTo>
                    <a:pt x="15" y="44"/>
                    <a:pt x="7" y="23"/>
                    <a:pt x="0" y="1"/>
                  </a:cubicBezTo>
                  <a:cubicBezTo>
                    <a:pt x="0" y="1"/>
                    <a:pt x="1" y="0"/>
                    <a:pt x="2" y="0"/>
                  </a:cubicBezTo>
                  <a:cubicBezTo>
                    <a:pt x="10" y="22"/>
                    <a:pt x="18" y="43"/>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0" name="Freeform 87"/>
            <p:cNvSpPr/>
            <p:nvPr/>
          </p:nvSpPr>
          <p:spPr bwMode="auto">
            <a:xfrm flipH="1">
              <a:off x="10804209" y="3216341"/>
              <a:ext cx="43883" cy="109708"/>
            </a:xfrm>
            <a:custGeom>
              <a:avLst/>
              <a:gdLst>
                <a:gd name="T0" fmla="*/ 74066070 w 26"/>
                <a:gd name="T1" fmla="*/ 182317785 h 65"/>
                <a:gd name="T2" fmla="*/ 68368033 w 26"/>
                <a:gd name="T3" fmla="*/ 185166816 h 65"/>
                <a:gd name="T4" fmla="*/ 0 w 26"/>
                <a:gd name="T5" fmla="*/ 2849032 h 65"/>
                <a:gd name="T6" fmla="*/ 5698039 w 26"/>
                <a:gd name="T7" fmla="*/ 0 h 65"/>
                <a:gd name="T8" fmla="*/ 74066070 w 26"/>
                <a:gd name="T9" fmla="*/ 182317785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5" y="65"/>
                    <a:pt x="25" y="65"/>
                    <a:pt x="24" y="65"/>
                  </a:cubicBezTo>
                  <a:cubicBezTo>
                    <a:pt x="16" y="44"/>
                    <a:pt x="8" y="22"/>
                    <a:pt x="0" y="1"/>
                  </a:cubicBezTo>
                  <a:cubicBezTo>
                    <a:pt x="1" y="1"/>
                    <a:pt x="1" y="0"/>
                    <a:pt x="2" y="0"/>
                  </a:cubicBezTo>
                  <a:cubicBezTo>
                    <a:pt x="11" y="21"/>
                    <a:pt x="19" y="43"/>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1" name="Freeform 88"/>
            <p:cNvSpPr/>
            <p:nvPr/>
          </p:nvSpPr>
          <p:spPr bwMode="auto">
            <a:xfrm flipH="1">
              <a:off x="10790351" y="3211721"/>
              <a:ext cx="43883" cy="109708"/>
            </a:xfrm>
            <a:custGeom>
              <a:avLst/>
              <a:gdLst>
                <a:gd name="T0" fmla="*/ 74066070 w 26"/>
                <a:gd name="T1" fmla="*/ 182317785 h 65"/>
                <a:gd name="T2" fmla="*/ 68368033 w 26"/>
                <a:gd name="T3" fmla="*/ 185166816 h 65"/>
                <a:gd name="T4" fmla="*/ 0 w 26"/>
                <a:gd name="T5" fmla="*/ 2849032 h 65"/>
                <a:gd name="T6" fmla="*/ 5698039 w 26"/>
                <a:gd name="T7" fmla="*/ 0 h 65"/>
                <a:gd name="T8" fmla="*/ 74066070 w 26"/>
                <a:gd name="T9" fmla="*/ 182317785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6" y="65"/>
                    <a:pt x="25" y="65"/>
                    <a:pt x="24" y="65"/>
                  </a:cubicBezTo>
                  <a:cubicBezTo>
                    <a:pt x="17" y="43"/>
                    <a:pt x="9" y="22"/>
                    <a:pt x="0" y="1"/>
                  </a:cubicBezTo>
                  <a:cubicBezTo>
                    <a:pt x="1" y="1"/>
                    <a:pt x="2" y="0"/>
                    <a:pt x="2" y="0"/>
                  </a:cubicBezTo>
                  <a:cubicBezTo>
                    <a:pt x="12" y="21"/>
                    <a:pt x="20" y="42"/>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2" name="Freeform 89"/>
            <p:cNvSpPr/>
            <p:nvPr/>
          </p:nvSpPr>
          <p:spPr bwMode="auto">
            <a:xfrm flipH="1">
              <a:off x="10775338" y="3205947"/>
              <a:ext cx="45038" cy="110863"/>
            </a:xfrm>
            <a:custGeom>
              <a:avLst/>
              <a:gdLst>
                <a:gd name="T0" fmla="*/ 75126725 w 27"/>
                <a:gd name="T1" fmla="*/ 186176466 h 65"/>
                <a:gd name="T2" fmla="*/ 66779685 w 27"/>
                <a:gd name="T3" fmla="*/ 189086192 h 65"/>
                <a:gd name="T4" fmla="*/ 0 w 27"/>
                <a:gd name="T5" fmla="*/ 2909727 h 65"/>
                <a:gd name="T6" fmla="*/ 8347044 w 27"/>
                <a:gd name="T7" fmla="*/ 0 h 65"/>
                <a:gd name="T8" fmla="*/ 75126725 w 27"/>
                <a:gd name="T9" fmla="*/ 186176466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7" y="64"/>
                  </a:moveTo>
                  <a:cubicBezTo>
                    <a:pt x="26" y="64"/>
                    <a:pt x="25" y="65"/>
                    <a:pt x="24" y="65"/>
                  </a:cubicBezTo>
                  <a:cubicBezTo>
                    <a:pt x="19" y="43"/>
                    <a:pt x="11" y="21"/>
                    <a:pt x="0" y="1"/>
                  </a:cubicBezTo>
                  <a:cubicBezTo>
                    <a:pt x="1" y="1"/>
                    <a:pt x="2" y="0"/>
                    <a:pt x="3" y="0"/>
                  </a:cubicBezTo>
                  <a:cubicBezTo>
                    <a:pt x="13" y="20"/>
                    <a:pt x="21" y="42"/>
                    <a:pt x="27"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3" name="Freeform 90"/>
            <p:cNvSpPr/>
            <p:nvPr/>
          </p:nvSpPr>
          <p:spPr bwMode="auto">
            <a:xfrm flipH="1">
              <a:off x="10761480" y="3201328"/>
              <a:ext cx="46193" cy="109708"/>
            </a:xfrm>
            <a:custGeom>
              <a:avLst/>
              <a:gdLst>
                <a:gd name="T0" fmla="*/ 79029384 w 27"/>
                <a:gd name="T1" fmla="*/ 182317785 h 65"/>
                <a:gd name="T2" fmla="*/ 70247584 w 27"/>
                <a:gd name="T3" fmla="*/ 185166816 h 65"/>
                <a:gd name="T4" fmla="*/ 0 w 27"/>
                <a:gd name="T5" fmla="*/ 2849032 h 65"/>
                <a:gd name="T6" fmla="*/ 8781803 w 27"/>
                <a:gd name="T7" fmla="*/ 0 h 65"/>
                <a:gd name="T8" fmla="*/ 79029384 w 27"/>
                <a:gd name="T9" fmla="*/ 182317785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27" y="64"/>
                  </a:moveTo>
                  <a:cubicBezTo>
                    <a:pt x="26" y="64"/>
                    <a:pt x="25" y="65"/>
                    <a:pt x="24" y="65"/>
                  </a:cubicBezTo>
                  <a:cubicBezTo>
                    <a:pt x="20" y="42"/>
                    <a:pt x="12" y="21"/>
                    <a:pt x="0" y="1"/>
                  </a:cubicBezTo>
                  <a:cubicBezTo>
                    <a:pt x="1" y="1"/>
                    <a:pt x="2" y="0"/>
                    <a:pt x="3" y="0"/>
                  </a:cubicBezTo>
                  <a:cubicBezTo>
                    <a:pt x="14" y="20"/>
                    <a:pt x="22" y="41"/>
                    <a:pt x="27"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4" name="Freeform 91"/>
            <p:cNvSpPr/>
            <p:nvPr/>
          </p:nvSpPr>
          <p:spPr bwMode="auto">
            <a:xfrm flipH="1">
              <a:off x="10747623" y="3196709"/>
              <a:ext cx="45038" cy="109708"/>
            </a:xfrm>
            <a:custGeom>
              <a:avLst/>
              <a:gdLst>
                <a:gd name="T0" fmla="*/ 78016214 w 26"/>
                <a:gd name="T1" fmla="*/ 182317785 h 65"/>
                <a:gd name="T2" fmla="*/ 69013813 w 26"/>
                <a:gd name="T3" fmla="*/ 185166816 h 65"/>
                <a:gd name="T4" fmla="*/ 0 w 26"/>
                <a:gd name="T5" fmla="*/ 2849032 h 65"/>
                <a:gd name="T6" fmla="*/ 6000447 w 26"/>
                <a:gd name="T7" fmla="*/ 0 h 65"/>
                <a:gd name="T8" fmla="*/ 78016214 w 26"/>
                <a:gd name="T9" fmla="*/ 182317785 h 65"/>
                <a:gd name="T10" fmla="*/ 0 60000 65536"/>
                <a:gd name="T11" fmla="*/ 0 60000 65536"/>
                <a:gd name="T12" fmla="*/ 0 60000 65536"/>
                <a:gd name="T13" fmla="*/ 0 60000 65536"/>
                <a:gd name="T14" fmla="*/ 0 60000 65536"/>
                <a:gd name="T15" fmla="*/ 0 w 26"/>
                <a:gd name="T16" fmla="*/ 0 h 65"/>
                <a:gd name="T17" fmla="*/ 26 w 26"/>
                <a:gd name="T18" fmla="*/ 65 h 65"/>
              </a:gdLst>
              <a:ahLst/>
              <a:cxnLst>
                <a:cxn ang="T10">
                  <a:pos x="T0" y="T1"/>
                </a:cxn>
                <a:cxn ang="T11">
                  <a:pos x="T2" y="T3"/>
                </a:cxn>
                <a:cxn ang="T12">
                  <a:pos x="T4" y="T5"/>
                </a:cxn>
                <a:cxn ang="T13">
                  <a:pos x="T6" y="T7"/>
                </a:cxn>
                <a:cxn ang="T14">
                  <a:pos x="T8" y="T9"/>
                </a:cxn>
              </a:cxnLst>
              <a:rect l="T15" t="T16" r="T17" b="T18"/>
              <a:pathLst>
                <a:path w="26" h="65">
                  <a:moveTo>
                    <a:pt x="26" y="64"/>
                  </a:moveTo>
                  <a:cubicBezTo>
                    <a:pt x="25" y="64"/>
                    <a:pt x="24" y="64"/>
                    <a:pt x="23" y="65"/>
                  </a:cubicBezTo>
                  <a:cubicBezTo>
                    <a:pt x="20" y="42"/>
                    <a:pt x="12" y="21"/>
                    <a:pt x="0" y="1"/>
                  </a:cubicBezTo>
                  <a:cubicBezTo>
                    <a:pt x="0" y="1"/>
                    <a:pt x="1" y="1"/>
                    <a:pt x="2" y="0"/>
                  </a:cubicBezTo>
                  <a:cubicBezTo>
                    <a:pt x="15" y="20"/>
                    <a:pt x="23" y="41"/>
                    <a:pt x="26" y="64"/>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5" name="Freeform 92"/>
            <p:cNvSpPr/>
            <p:nvPr/>
          </p:nvSpPr>
          <p:spPr bwMode="auto">
            <a:xfrm flipH="1">
              <a:off x="10734920" y="3190935"/>
              <a:ext cx="43883" cy="108553"/>
            </a:xfrm>
            <a:custGeom>
              <a:avLst/>
              <a:gdLst>
                <a:gd name="T0" fmla="*/ 74066070 w 26"/>
                <a:gd name="T1" fmla="*/ 181244465 h 64"/>
                <a:gd name="T2" fmla="*/ 65520702 w 26"/>
                <a:gd name="T3" fmla="*/ 184121118 h 64"/>
                <a:gd name="T4" fmla="*/ 0 w 26"/>
                <a:gd name="T5" fmla="*/ 2876654 h 64"/>
                <a:gd name="T6" fmla="*/ 5698039 w 26"/>
                <a:gd name="T7" fmla="*/ 0 h 64"/>
                <a:gd name="T8" fmla="*/ 74066070 w 26"/>
                <a:gd name="T9" fmla="*/ 181244465 h 64"/>
                <a:gd name="T10" fmla="*/ 0 60000 65536"/>
                <a:gd name="T11" fmla="*/ 0 60000 65536"/>
                <a:gd name="T12" fmla="*/ 0 60000 65536"/>
                <a:gd name="T13" fmla="*/ 0 60000 65536"/>
                <a:gd name="T14" fmla="*/ 0 60000 65536"/>
                <a:gd name="T15" fmla="*/ 0 w 26"/>
                <a:gd name="T16" fmla="*/ 0 h 64"/>
                <a:gd name="T17" fmla="*/ 26 w 26"/>
                <a:gd name="T18" fmla="*/ 64 h 64"/>
              </a:gdLst>
              <a:ahLst/>
              <a:cxnLst>
                <a:cxn ang="T10">
                  <a:pos x="T0" y="T1"/>
                </a:cxn>
                <a:cxn ang="T11">
                  <a:pos x="T2" y="T3"/>
                </a:cxn>
                <a:cxn ang="T12">
                  <a:pos x="T4" y="T5"/>
                </a:cxn>
                <a:cxn ang="T13">
                  <a:pos x="T6" y="T7"/>
                </a:cxn>
                <a:cxn ang="T14">
                  <a:pos x="T8" y="T9"/>
                </a:cxn>
              </a:cxnLst>
              <a:rect l="T15" t="T16" r="T17" b="T18"/>
              <a:pathLst>
                <a:path w="26" h="64">
                  <a:moveTo>
                    <a:pt x="26" y="63"/>
                  </a:moveTo>
                  <a:cubicBezTo>
                    <a:pt x="25" y="64"/>
                    <a:pt x="24" y="64"/>
                    <a:pt x="23" y="64"/>
                  </a:cubicBezTo>
                  <a:cubicBezTo>
                    <a:pt x="21" y="41"/>
                    <a:pt x="13" y="20"/>
                    <a:pt x="0" y="1"/>
                  </a:cubicBezTo>
                  <a:cubicBezTo>
                    <a:pt x="1" y="1"/>
                    <a:pt x="2" y="1"/>
                    <a:pt x="2" y="0"/>
                  </a:cubicBezTo>
                  <a:cubicBezTo>
                    <a:pt x="16" y="19"/>
                    <a:pt x="24" y="40"/>
                    <a:pt x="26" y="63"/>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6" name="Freeform 93"/>
            <p:cNvSpPr/>
            <p:nvPr/>
          </p:nvSpPr>
          <p:spPr bwMode="auto">
            <a:xfrm flipH="1">
              <a:off x="10721062" y="3187470"/>
              <a:ext cx="43883" cy="106243"/>
            </a:xfrm>
            <a:custGeom>
              <a:avLst/>
              <a:gdLst>
                <a:gd name="T0" fmla="*/ 74066070 w 26"/>
                <a:gd name="T1" fmla="*/ 176324603 h 63"/>
                <a:gd name="T2" fmla="*/ 68368033 w 26"/>
                <a:gd name="T3" fmla="*/ 179167867 h 63"/>
                <a:gd name="T4" fmla="*/ 0 w 26"/>
                <a:gd name="T5" fmla="*/ 0 h 63"/>
                <a:gd name="T6" fmla="*/ 8545371 w 26"/>
                <a:gd name="T7" fmla="*/ 0 h 63"/>
                <a:gd name="T8" fmla="*/ 74066070 w 26"/>
                <a:gd name="T9" fmla="*/ 176324603 h 63"/>
                <a:gd name="T10" fmla="*/ 0 60000 65536"/>
                <a:gd name="T11" fmla="*/ 0 60000 65536"/>
                <a:gd name="T12" fmla="*/ 0 60000 65536"/>
                <a:gd name="T13" fmla="*/ 0 60000 65536"/>
                <a:gd name="T14" fmla="*/ 0 60000 65536"/>
                <a:gd name="T15" fmla="*/ 0 w 26"/>
                <a:gd name="T16" fmla="*/ 0 h 63"/>
                <a:gd name="T17" fmla="*/ 26 w 26"/>
                <a:gd name="T18" fmla="*/ 63 h 63"/>
              </a:gdLst>
              <a:ahLst/>
              <a:cxnLst>
                <a:cxn ang="T10">
                  <a:pos x="T0" y="T1"/>
                </a:cxn>
                <a:cxn ang="T11">
                  <a:pos x="T2" y="T3"/>
                </a:cxn>
                <a:cxn ang="T12">
                  <a:pos x="T4" y="T5"/>
                </a:cxn>
                <a:cxn ang="T13">
                  <a:pos x="T6" y="T7"/>
                </a:cxn>
                <a:cxn ang="T14">
                  <a:pos x="T8" y="T9"/>
                </a:cxn>
              </a:cxnLst>
              <a:rect l="T15" t="T16" r="T17" b="T18"/>
              <a:pathLst>
                <a:path w="26" h="63">
                  <a:moveTo>
                    <a:pt x="26" y="62"/>
                  </a:moveTo>
                  <a:cubicBezTo>
                    <a:pt x="25" y="62"/>
                    <a:pt x="24" y="63"/>
                    <a:pt x="24" y="63"/>
                  </a:cubicBezTo>
                  <a:cubicBezTo>
                    <a:pt x="22" y="40"/>
                    <a:pt x="14" y="19"/>
                    <a:pt x="0" y="0"/>
                  </a:cubicBezTo>
                  <a:cubicBezTo>
                    <a:pt x="1" y="0"/>
                    <a:pt x="2" y="0"/>
                    <a:pt x="3" y="0"/>
                  </a:cubicBezTo>
                  <a:cubicBezTo>
                    <a:pt x="17" y="18"/>
                    <a:pt x="25" y="39"/>
                    <a:pt x="26" y="62"/>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7" name="Freeform 94"/>
            <p:cNvSpPr/>
            <p:nvPr/>
          </p:nvSpPr>
          <p:spPr bwMode="auto">
            <a:xfrm flipH="1">
              <a:off x="10707204" y="3182851"/>
              <a:ext cx="43883" cy="106243"/>
            </a:xfrm>
            <a:custGeom>
              <a:avLst/>
              <a:gdLst>
                <a:gd name="T0" fmla="*/ 74066070 w 26"/>
                <a:gd name="T1" fmla="*/ 176324603 h 63"/>
                <a:gd name="T2" fmla="*/ 68368033 w 26"/>
                <a:gd name="T3" fmla="*/ 179167867 h 63"/>
                <a:gd name="T4" fmla="*/ 0 w 26"/>
                <a:gd name="T5" fmla="*/ 2843265 h 63"/>
                <a:gd name="T6" fmla="*/ 8545371 w 26"/>
                <a:gd name="T7" fmla="*/ 0 h 63"/>
                <a:gd name="T8" fmla="*/ 74066070 w 26"/>
                <a:gd name="T9" fmla="*/ 176324603 h 63"/>
                <a:gd name="T10" fmla="*/ 0 60000 65536"/>
                <a:gd name="T11" fmla="*/ 0 60000 65536"/>
                <a:gd name="T12" fmla="*/ 0 60000 65536"/>
                <a:gd name="T13" fmla="*/ 0 60000 65536"/>
                <a:gd name="T14" fmla="*/ 0 60000 65536"/>
                <a:gd name="T15" fmla="*/ 0 w 26"/>
                <a:gd name="T16" fmla="*/ 0 h 63"/>
                <a:gd name="T17" fmla="*/ 26 w 26"/>
                <a:gd name="T18" fmla="*/ 63 h 63"/>
              </a:gdLst>
              <a:ahLst/>
              <a:cxnLst>
                <a:cxn ang="T10">
                  <a:pos x="T0" y="T1"/>
                </a:cxn>
                <a:cxn ang="T11">
                  <a:pos x="T2" y="T3"/>
                </a:cxn>
                <a:cxn ang="T12">
                  <a:pos x="T4" y="T5"/>
                </a:cxn>
                <a:cxn ang="T13">
                  <a:pos x="T6" y="T7"/>
                </a:cxn>
                <a:cxn ang="T14">
                  <a:pos x="T8" y="T9"/>
                </a:cxn>
              </a:cxnLst>
              <a:rect l="T15" t="T16" r="T17" b="T18"/>
              <a:pathLst>
                <a:path w="26" h="63">
                  <a:moveTo>
                    <a:pt x="26" y="62"/>
                  </a:moveTo>
                  <a:cubicBezTo>
                    <a:pt x="25" y="62"/>
                    <a:pt x="24" y="62"/>
                    <a:pt x="24" y="63"/>
                  </a:cubicBezTo>
                  <a:cubicBezTo>
                    <a:pt x="23" y="39"/>
                    <a:pt x="16" y="19"/>
                    <a:pt x="0" y="1"/>
                  </a:cubicBezTo>
                  <a:cubicBezTo>
                    <a:pt x="1" y="0"/>
                    <a:pt x="2" y="0"/>
                    <a:pt x="3" y="0"/>
                  </a:cubicBezTo>
                  <a:cubicBezTo>
                    <a:pt x="18" y="18"/>
                    <a:pt x="26" y="38"/>
                    <a:pt x="26" y="62"/>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8" name="Freeform 95"/>
            <p:cNvSpPr/>
            <p:nvPr/>
          </p:nvSpPr>
          <p:spPr bwMode="auto">
            <a:xfrm flipH="1">
              <a:off x="10692191" y="3177077"/>
              <a:ext cx="43883" cy="105089"/>
            </a:xfrm>
            <a:custGeom>
              <a:avLst/>
              <a:gdLst>
                <a:gd name="T0" fmla="*/ 71217051 w 26"/>
                <a:gd name="T1" fmla="*/ 175251172 h 62"/>
                <a:gd name="T2" fmla="*/ 65520702 w 26"/>
                <a:gd name="T3" fmla="*/ 178124169 h 62"/>
                <a:gd name="T4" fmla="*/ 0 w 26"/>
                <a:gd name="T5" fmla="*/ 2872998 h 62"/>
                <a:gd name="T6" fmla="*/ 5698039 w 26"/>
                <a:gd name="T7" fmla="*/ 0 h 62"/>
                <a:gd name="T8" fmla="*/ 71217051 w 26"/>
                <a:gd name="T9" fmla="*/ 175251172 h 62"/>
                <a:gd name="T10" fmla="*/ 0 60000 65536"/>
                <a:gd name="T11" fmla="*/ 0 60000 65536"/>
                <a:gd name="T12" fmla="*/ 0 60000 65536"/>
                <a:gd name="T13" fmla="*/ 0 60000 65536"/>
                <a:gd name="T14" fmla="*/ 0 60000 65536"/>
                <a:gd name="T15" fmla="*/ 0 w 26"/>
                <a:gd name="T16" fmla="*/ 0 h 62"/>
                <a:gd name="T17" fmla="*/ 26 w 26"/>
                <a:gd name="T18" fmla="*/ 62 h 62"/>
              </a:gdLst>
              <a:ahLst/>
              <a:cxnLst>
                <a:cxn ang="T10">
                  <a:pos x="T0" y="T1"/>
                </a:cxn>
                <a:cxn ang="T11">
                  <a:pos x="T2" y="T3"/>
                </a:cxn>
                <a:cxn ang="T12">
                  <a:pos x="T4" y="T5"/>
                </a:cxn>
                <a:cxn ang="T13">
                  <a:pos x="T6" y="T7"/>
                </a:cxn>
                <a:cxn ang="T14">
                  <a:pos x="T8" y="T9"/>
                </a:cxn>
              </a:cxnLst>
              <a:rect l="T15" t="T16" r="T17" b="T18"/>
              <a:pathLst>
                <a:path w="26" h="62">
                  <a:moveTo>
                    <a:pt x="25" y="61"/>
                  </a:moveTo>
                  <a:cubicBezTo>
                    <a:pt x="24" y="62"/>
                    <a:pt x="23" y="62"/>
                    <a:pt x="23" y="62"/>
                  </a:cubicBezTo>
                  <a:cubicBezTo>
                    <a:pt x="24" y="39"/>
                    <a:pt x="16" y="18"/>
                    <a:pt x="0" y="1"/>
                  </a:cubicBezTo>
                  <a:cubicBezTo>
                    <a:pt x="1" y="1"/>
                    <a:pt x="1" y="1"/>
                    <a:pt x="2" y="0"/>
                  </a:cubicBezTo>
                  <a:cubicBezTo>
                    <a:pt x="19" y="17"/>
                    <a:pt x="26" y="38"/>
                    <a:pt x="25" y="61"/>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49" name="Freeform 96"/>
            <p:cNvSpPr/>
            <p:nvPr/>
          </p:nvSpPr>
          <p:spPr bwMode="auto">
            <a:xfrm flipH="1">
              <a:off x="10677179" y="3173612"/>
              <a:ext cx="45038" cy="103934"/>
            </a:xfrm>
            <a:custGeom>
              <a:avLst/>
              <a:gdLst>
                <a:gd name="T0" fmla="*/ 69562031 w 27"/>
                <a:gd name="T1" fmla="*/ 174183171 h 61"/>
                <a:gd name="T2" fmla="*/ 63997338 w 27"/>
                <a:gd name="T3" fmla="*/ 177086507 h 61"/>
                <a:gd name="T4" fmla="*/ 0 w 27"/>
                <a:gd name="T5" fmla="*/ 0 h 61"/>
                <a:gd name="T6" fmla="*/ 8347044 w 27"/>
                <a:gd name="T7" fmla="*/ 0 h 61"/>
                <a:gd name="T8" fmla="*/ 69562031 w 27"/>
                <a:gd name="T9" fmla="*/ 174183171 h 61"/>
                <a:gd name="T10" fmla="*/ 0 60000 65536"/>
                <a:gd name="T11" fmla="*/ 0 60000 65536"/>
                <a:gd name="T12" fmla="*/ 0 60000 65536"/>
                <a:gd name="T13" fmla="*/ 0 60000 65536"/>
                <a:gd name="T14" fmla="*/ 0 60000 65536"/>
                <a:gd name="T15" fmla="*/ 0 w 27"/>
                <a:gd name="T16" fmla="*/ 0 h 61"/>
                <a:gd name="T17" fmla="*/ 27 w 27"/>
                <a:gd name="T18" fmla="*/ 61 h 61"/>
              </a:gdLst>
              <a:ahLst/>
              <a:cxnLst>
                <a:cxn ang="T10">
                  <a:pos x="T0" y="T1"/>
                </a:cxn>
                <a:cxn ang="T11">
                  <a:pos x="T2" y="T3"/>
                </a:cxn>
                <a:cxn ang="T12">
                  <a:pos x="T4" y="T5"/>
                </a:cxn>
                <a:cxn ang="T13">
                  <a:pos x="T6" y="T7"/>
                </a:cxn>
                <a:cxn ang="T14">
                  <a:pos x="T8" y="T9"/>
                </a:cxn>
              </a:cxnLst>
              <a:rect l="T15" t="T16" r="T17" b="T18"/>
              <a:pathLst>
                <a:path w="27" h="61">
                  <a:moveTo>
                    <a:pt x="25" y="60"/>
                  </a:moveTo>
                  <a:cubicBezTo>
                    <a:pt x="24" y="60"/>
                    <a:pt x="23" y="60"/>
                    <a:pt x="23" y="61"/>
                  </a:cubicBezTo>
                  <a:cubicBezTo>
                    <a:pt x="25" y="37"/>
                    <a:pt x="17" y="17"/>
                    <a:pt x="0" y="0"/>
                  </a:cubicBezTo>
                  <a:cubicBezTo>
                    <a:pt x="1" y="0"/>
                    <a:pt x="2" y="0"/>
                    <a:pt x="3" y="0"/>
                  </a:cubicBezTo>
                  <a:cubicBezTo>
                    <a:pt x="20" y="16"/>
                    <a:pt x="27" y="36"/>
                    <a:pt x="25" y="60"/>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50" name="Freeform 97"/>
            <p:cNvSpPr/>
            <p:nvPr/>
          </p:nvSpPr>
          <p:spPr bwMode="auto">
            <a:xfrm flipH="1">
              <a:off x="10659856" y="3168993"/>
              <a:ext cx="49657" cy="101624"/>
            </a:xfrm>
            <a:custGeom>
              <a:avLst/>
              <a:gdLst>
                <a:gd name="T0" fmla="*/ 73300589 w 29"/>
                <a:gd name="T1" fmla="*/ 169254782 h 60"/>
                <a:gd name="T2" fmla="*/ 67435927 w 29"/>
                <a:gd name="T3" fmla="*/ 172123965 h 60"/>
                <a:gd name="T4" fmla="*/ 0 w 29"/>
                <a:gd name="T5" fmla="*/ 2869184 h 60"/>
                <a:gd name="T6" fmla="*/ 8796139 w 29"/>
                <a:gd name="T7" fmla="*/ 0 h 60"/>
                <a:gd name="T8" fmla="*/ 73300589 w 29"/>
                <a:gd name="T9" fmla="*/ 169254782 h 60"/>
                <a:gd name="T10" fmla="*/ 0 60000 65536"/>
                <a:gd name="T11" fmla="*/ 0 60000 65536"/>
                <a:gd name="T12" fmla="*/ 0 60000 65536"/>
                <a:gd name="T13" fmla="*/ 0 60000 65536"/>
                <a:gd name="T14" fmla="*/ 0 60000 65536"/>
                <a:gd name="T15" fmla="*/ 0 w 29"/>
                <a:gd name="T16" fmla="*/ 0 h 60"/>
                <a:gd name="T17" fmla="*/ 29 w 29"/>
                <a:gd name="T18" fmla="*/ 60 h 60"/>
              </a:gdLst>
              <a:ahLst/>
              <a:cxnLst>
                <a:cxn ang="T10">
                  <a:pos x="T0" y="T1"/>
                </a:cxn>
                <a:cxn ang="T11">
                  <a:pos x="T2" y="T3"/>
                </a:cxn>
                <a:cxn ang="T12">
                  <a:pos x="T4" y="T5"/>
                </a:cxn>
                <a:cxn ang="T13">
                  <a:pos x="T6" y="T7"/>
                </a:cxn>
                <a:cxn ang="T14">
                  <a:pos x="T8" y="T9"/>
                </a:cxn>
              </a:cxnLst>
              <a:rect l="T15" t="T16" r="T17" b="T18"/>
              <a:pathLst>
                <a:path w="29" h="60">
                  <a:moveTo>
                    <a:pt x="25" y="59"/>
                  </a:moveTo>
                  <a:cubicBezTo>
                    <a:pt x="24" y="60"/>
                    <a:pt x="23" y="60"/>
                    <a:pt x="23" y="60"/>
                  </a:cubicBezTo>
                  <a:cubicBezTo>
                    <a:pt x="26" y="36"/>
                    <a:pt x="18" y="17"/>
                    <a:pt x="0" y="1"/>
                  </a:cubicBezTo>
                  <a:cubicBezTo>
                    <a:pt x="1" y="1"/>
                    <a:pt x="2" y="0"/>
                    <a:pt x="3" y="0"/>
                  </a:cubicBezTo>
                  <a:cubicBezTo>
                    <a:pt x="21" y="16"/>
                    <a:pt x="29" y="35"/>
                    <a:pt x="25" y="59"/>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51" name="Freeform 98"/>
            <p:cNvSpPr/>
            <p:nvPr/>
          </p:nvSpPr>
          <p:spPr bwMode="auto">
            <a:xfrm flipH="1">
              <a:off x="10644844" y="3165529"/>
              <a:ext cx="49657" cy="100469"/>
            </a:xfrm>
            <a:custGeom>
              <a:avLst/>
              <a:gdLst>
                <a:gd name="T0" fmla="*/ 70367402 w 29"/>
                <a:gd name="T1" fmla="*/ 168185116 h 59"/>
                <a:gd name="T2" fmla="*/ 64504453 w 29"/>
                <a:gd name="T3" fmla="*/ 171085093 h 59"/>
                <a:gd name="T4" fmla="*/ 0 w 29"/>
                <a:gd name="T5" fmla="*/ 0 h 59"/>
                <a:gd name="T6" fmla="*/ 5864663 w 29"/>
                <a:gd name="T7" fmla="*/ 0 h 59"/>
                <a:gd name="T8" fmla="*/ 70367402 w 29"/>
                <a:gd name="T9" fmla="*/ 168185116 h 59"/>
                <a:gd name="T10" fmla="*/ 0 60000 65536"/>
                <a:gd name="T11" fmla="*/ 0 60000 65536"/>
                <a:gd name="T12" fmla="*/ 0 60000 65536"/>
                <a:gd name="T13" fmla="*/ 0 60000 65536"/>
                <a:gd name="T14" fmla="*/ 0 60000 65536"/>
                <a:gd name="T15" fmla="*/ 0 w 29"/>
                <a:gd name="T16" fmla="*/ 0 h 59"/>
                <a:gd name="T17" fmla="*/ 29 w 29"/>
                <a:gd name="T18" fmla="*/ 59 h 59"/>
              </a:gdLst>
              <a:ahLst/>
              <a:cxnLst>
                <a:cxn ang="T10">
                  <a:pos x="T0" y="T1"/>
                </a:cxn>
                <a:cxn ang="T11">
                  <a:pos x="T2" y="T3"/>
                </a:cxn>
                <a:cxn ang="T12">
                  <a:pos x="T4" y="T5"/>
                </a:cxn>
                <a:cxn ang="T13">
                  <a:pos x="T6" y="T7"/>
                </a:cxn>
                <a:cxn ang="T14">
                  <a:pos x="T8" y="T9"/>
                </a:cxn>
              </a:cxnLst>
              <a:rect l="T15" t="T16" r="T17" b="T18"/>
              <a:pathLst>
                <a:path w="29" h="59">
                  <a:moveTo>
                    <a:pt x="24" y="58"/>
                  </a:moveTo>
                  <a:cubicBezTo>
                    <a:pt x="23" y="58"/>
                    <a:pt x="22" y="58"/>
                    <a:pt x="22" y="59"/>
                  </a:cubicBezTo>
                  <a:cubicBezTo>
                    <a:pt x="26" y="35"/>
                    <a:pt x="19" y="15"/>
                    <a:pt x="0" y="0"/>
                  </a:cubicBezTo>
                  <a:cubicBezTo>
                    <a:pt x="1" y="0"/>
                    <a:pt x="1" y="0"/>
                    <a:pt x="2" y="0"/>
                  </a:cubicBezTo>
                  <a:cubicBezTo>
                    <a:pt x="21" y="14"/>
                    <a:pt x="29" y="34"/>
                    <a:pt x="24" y="58"/>
                  </a:cubicBez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128052" name="Freeform 99"/>
            <p:cNvSpPr/>
            <p:nvPr/>
          </p:nvSpPr>
          <p:spPr bwMode="auto">
            <a:xfrm flipH="1">
              <a:off x="10643689" y="3133194"/>
              <a:ext cx="405342" cy="214797"/>
            </a:xfrm>
            <a:custGeom>
              <a:avLst/>
              <a:gdLst>
                <a:gd name="T0" fmla="*/ 0 w 240"/>
                <a:gd name="T1" fmla="*/ 240285164 h 127"/>
                <a:gd name="T2" fmla="*/ 22819066 w 240"/>
                <a:gd name="T3" fmla="*/ 300357275 h 127"/>
                <a:gd name="T4" fmla="*/ 42787228 w 240"/>
                <a:gd name="T5" fmla="*/ 351847655 h 127"/>
                <a:gd name="T6" fmla="*/ 59901114 w 240"/>
                <a:gd name="T7" fmla="*/ 360429385 h 127"/>
                <a:gd name="T8" fmla="*/ 673181900 w 240"/>
                <a:gd name="T9" fmla="*/ 131584325 h 127"/>
                <a:gd name="T10" fmla="*/ 681739681 w 240"/>
                <a:gd name="T11" fmla="*/ 111560852 h 127"/>
                <a:gd name="T12" fmla="*/ 661773214 w 240"/>
                <a:gd name="T13" fmla="*/ 54350406 h 127"/>
                <a:gd name="T14" fmla="*/ 641805059 w 240"/>
                <a:gd name="T15" fmla="*/ 0 h 127"/>
                <a:gd name="T16" fmla="*/ 0 w 240"/>
                <a:gd name="T17" fmla="*/ 240285164 h 1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127"/>
                <a:gd name="T29" fmla="*/ 240 w 240"/>
                <a:gd name="T30" fmla="*/ 127 h 1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127">
                  <a:moveTo>
                    <a:pt x="0" y="84"/>
                  </a:moveTo>
                  <a:cubicBezTo>
                    <a:pt x="8" y="105"/>
                    <a:pt x="8" y="105"/>
                    <a:pt x="8" y="105"/>
                  </a:cubicBezTo>
                  <a:cubicBezTo>
                    <a:pt x="15" y="123"/>
                    <a:pt x="15" y="123"/>
                    <a:pt x="15" y="123"/>
                  </a:cubicBezTo>
                  <a:cubicBezTo>
                    <a:pt x="16" y="126"/>
                    <a:pt x="19" y="127"/>
                    <a:pt x="21" y="126"/>
                  </a:cubicBezTo>
                  <a:cubicBezTo>
                    <a:pt x="236" y="46"/>
                    <a:pt x="236" y="46"/>
                    <a:pt x="236" y="46"/>
                  </a:cubicBezTo>
                  <a:cubicBezTo>
                    <a:pt x="239" y="45"/>
                    <a:pt x="240" y="42"/>
                    <a:pt x="239" y="39"/>
                  </a:cubicBezTo>
                  <a:cubicBezTo>
                    <a:pt x="232" y="19"/>
                    <a:pt x="232" y="19"/>
                    <a:pt x="232" y="19"/>
                  </a:cubicBezTo>
                  <a:cubicBezTo>
                    <a:pt x="225" y="0"/>
                    <a:pt x="225" y="0"/>
                    <a:pt x="225" y="0"/>
                  </a:cubicBezTo>
                  <a:lnTo>
                    <a:pt x="0" y="84"/>
                  </a:lnTo>
                  <a:close/>
                </a:path>
              </a:pathLst>
            </a:custGeom>
            <a:solidFill>
              <a:srgbClr val="FDCA3B"/>
            </a:solidFill>
            <a:ln w="9525">
              <a:noFill/>
              <a:miter lim="800000"/>
            </a:ln>
          </p:spPr>
          <p:txBody>
            <a:bodyPr/>
            <a:lstStyle/>
            <a:p>
              <a:endParaRPr lang="en-US" altLang="zh-CN">
                <a:latin typeface="+mn-lt"/>
                <a:ea typeface="+mn-ea"/>
                <a:cs typeface="+mn-ea"/>
                <a:sym typeface="+mn-lt"/>
              </a:endParaRPr>
            </a:p>
          </p:txBody>
        </p:sp>
        <p:sp>
          <p:nvSpPr>
            <p:cNvPr id="45" name="Freeform 100"/>
            <p:cNvSpPr/>
            <p:nvPr/>
          </p:nvSpPr>
          <p:spPr bwMode="auto">
            <a:xfrm flipH="1">
              <a:off x="10885385" y="2212322"/>
              <a:ext cx="501495" cy="503153"/>
            </a:xfrm>
            <a:custGeom>
              <a:avLst/>
              <a:gdLst>
                <a:gd name="T0" fmla="*/ 271 w 296"/>
                <a:gd name="T1" fmla="*/ 103 h 297"/>
                <a:gd name="T2" fmla="*/ 194 w 296"/>
                <a:gd name="T3" fmla="*/ 271 h 297"/>
                <a:gd name="T4" fmla="*/ 25 w 296"/>
                <a:gd name="T5" fmla="*/ 195 h 297"/>
                <a:gd name="T6" fmla="*/ 102 w 296"/>
                <a:gd name="T7" fmla="*/ 26 h 297"/>
                <a:gd name="T8" fmla="*/ 271 w 296"/>
                <a:gd name="T9" fmla="*/ 103 h 297"/>
              </a:gdLst>
              <a:ahLst/>
              <a:cxnLst>
                <a:cxn ang="0">
                  <a:pos x="T0" y="T1"/>
                </a:cxn>
                <a:cxn ang="0">
                  <a:pos x="T2" y="T3"/>
                </a:cxn>
                <a:cxn ang="0">
                  <a:pos x="T4" y="T5"/>
                </a:cxn>
                <a:cxn ang="0">
                  <a:pos x="T6" y="T7"/>
                </a:cxn>
                <a:cxn ang="0">
                  <a:pos x="T8" y="T9"/>
                </a:cxn>
              </a:cxnLst>
              <a:rect l="0" t="0" r="r" b="b"/>
              <a:pathLst>
                <a:path w="296" h="297">
                  <a:moveTo>
                    <a:pt x="271" y="103"/>
                  </a:moveTo>
                  <a:cubicBezTo>
                    <a:pt x="296" y="171"/>
                    <a:pt x="262" y="246"/>
                    <a:pt x="194" y="271"/>
                  </a:cubicBezTo>
                  <a:cubicBezTo>
                    <a:pt x="126" y="297"/>
                    <a:pt x="51" y="262"/>
                    <a:pt x="25" y="195"/>
                  </a:cubicBezTo>
                  <a:cubicBezTo>
                    <a:pt x="0" y="127"/>
                    <a:pt x="35" y="51"/>
                    <a:pt x="102" y="26"/>
                  </a:cubicBezTo>
                  <a:cubicBezTo>
                    <a:pt x="170" y="0"/>
                    <a:pt x="246" y="35"/>
                    <a:pt x="271" y="103"/>
                  </a:cubicBezTo>
                  <a:close/>
                </a:path>
              </a:pathLst>
            </a:custGeom>
            <a:solidFill>
              <a:schemeClr val="accent6"/>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8054" name="Freeform 101"/>
            <p:cNvSpPr/>
            <p:nvPr/>
          </p:nvSpPr>
          <p:spPr bwMode="auto">
            <a:xfrm flipH="1">
              <a:off x="10918536" y="2248602"/>
              <a:ext cx="431903" cy="431903"/>
            </a:xfrm>
            <a:custGeom>
              <a:avLst/>
              <a:gdLst>
                <a:gd name="T0" fmla="*/ 668418216 w 255"/>
                <a:gd name="T1" fmla="*/ 252449890 h 255"/>
                <a:gd name="T2" fmla="*/ 479080455 w 255"/>
                <a:gd name="T3" fmla="*/ 668418216 h 255"/>
                <a:gd name="T4" fmla="*/ 63112049 w 255"/>
                <a:gd name="T5" fmla="*/ 479080455 h 255"/>
                <a:gd name="T6" fmla="*/ 252449890 w 255"/>
                <a:gd name="T7" fmla="*/ 63112049 h 255"/>
                <a:gd name="T8" fmla="*/ 668418216 w 255"/>
                <a:gd name="T9" fmla="*/ 252449890 h 255"/>
                <a:gd name="T10" fmla="*/ 0 60000 65536"/>
                <a:gd name="T11" fmla="*/ 0 60000 65536"/>
                <a:gd name="T12" fmla="*/ 0 60000 65536"/>
                <a:gd name="T13" fmla="*/ 0 60000 65536"/>
                <a:gd name="T14" fmla="*/ 0 60000 65536"/>
                <a:gd name="T15" fmla="*/ 0 w 255"/>
                <a:gd name="T16" fmla="*/ 0 h 255"/>
                <a:gd name="T17" fmla="*/ 255 w 255"/>
                <a:gd name="T18" fmla="*/ 255 h 255"/>
              </a:gdLst>
              <a:ahLst/>
              <a:cxnLst>
                <a:cxn ang="T10">
                  <a:pos x="T0" y="T1"/>
                </a:cxn>
                <a:cxn ang="T11">
                  <a:pos x="T2" y="T3"/>
                </a:cxn>
                <a:cxn ang="T12">
                  <a:pos x="T4" y="T5"/>
                </a:cxn>
                <a:cxn ang="T13">
                  <a:pos x="T6" y="T7"/>
                </a:cxn>
                <a:cxn ang="T14">
                  <a:pos x="T8" y="T9"/>
                </a:cxn>
              </a:cxnLst>
              <a:rect l="T15" t="T16" r="T17" b="T18"/>
              <a:pathLst>
                <a:path w="255" h="255">
                  <a:moveTo>
                    <a:pt x="233" y="88"/>
                  </a:moveTo>
                  <a:cubicBezTo>
                    <a:pt x="255" y="146"/>
                    <a:pt x="225" y="211"/>
                    <a:pt x="167" y="233"/>
                  </a:cubicBezTo>
                  <a:cubicBezTo>
                    <a:pt x="108" y="255"/>
                    <a:pt x="44" y="225"/>
                    <a:pt x="22" y="167"/>
                  </a:cubicBezTo>
                  <a:cubicBezTo>
                    <a:pt x="0" y="109"/>
                    <a:pt x="30" y="44"/>
                    <a:pt x="88" y="22"/>
                  </a:cubicBezTo>
                  <a:cubicBezTo>
                    <a:pt x="146" y="0"/>
                    <a:pt x="211" y="30"/>
                    <a:pt x="233" y="88"/>
                  </a:cubicBezTo>
                  <a:close/>
                </a:path>
              </a:pathLst>
            </a:custGeom>
            <a:solidFill>
              <a:srgbClr val="F99C2B"/>
            </a:solidFill>
            <a:ln w="9525">
              <a:noFill/>
              <a:miter lim="800000"/>
            </a:ln>
          </p:spPr>
          <p:txBody>
            <a:bodyPr/>
            <a:lstStyle/>
            <a:p>
              <a:endParaRPr lang="en-US" altLang="zh-CN">
                <a:latin typeface="+mn-lt"/>
                <a:ea typeface="+mn-ea"/>
                <a:cs typeface="+mn-ea"/>
                <a:sym typeface="+mn-lt"/>
              </a:endParaRPr>
            </a:p>
          </p:txBody>
        </p:sp>
        <p:sp>
          <p:nvSpPr>
            <p:cNvPr id="128055" name="Freeform 102"/>
            <p:cNvSpPr/>
            <p:nvPr/>
          </p:nvSpPr>
          <p:spPr bwMode="auto">
            <a:xfrm flipH="1">
              <a:off x="10928929" y="2258995"/>
              <a:ext cx="411116" cy="411116"/>
            </a:xfrm>
            <a:custGeom>
              <a:avLst/>
              <a:gdLst>
                <a:gd name="T0" fmla="*/ 635431431 w 243"/>
                <a:gd name="T1" fmla="*/ 240433540 h 243"/>
                <a:gd name="T2" fmla="*/ 455107201 w 243"/>
                <a:gd name="T3" fmla="*/ 635431431 h 243"/>
                <a:gd name="T4" fmla="*/ 60109231 w 243"/>
                <a:gd name="T5" fmla="*/ 455107201 h 243"/>
                <a:gd name="T6" fmla="*/ 240433540 w 243"/>
                <a:gd name="T7" fmla="*/ 60109231 h 243"/>
                <a:gd name="T8" fmla="*/ 635431431 w 243"/>
                <a:gd name="T9" fmla="*/ 240433540 h 243"/>
                <a:gd name="T10" fmla="*/ 0 60000 65536"/>
                <a:gd name="T11" fmla="*/ 0 60000 65536"/>
                <a:gd name="T12" fmla="*/ 0 60000 65536"/>
                <a:gd name="T13" fmla="*/ 0 60000 65536"/>
                <a:gd name="T14" fmla="*/ 0 60000 65536"/>
                <a:gd name="T15" fmla="*/ 0 w 243"/>
                <a:gd name="T16" fmla="*/ 0 h 243"/>
                <a:gd name="T17" fmla="*/ 243 w 243"/>
                <a:gd name="T18" fmla="*/ 243 h 243"/>
              </a:gdLst>
              <a:ahLst/>
              <a:cxnLst>
                <a:cxn ang="T10">
                  <a:pos x="T0" y="T1"/>
                </a:cxn>
                <a:cxn ang="T11">
                  <a:pos x="T2" y="T3"/>
                </a:cxn>
                <a:cxn ang="T12">
                  <a:pos x="T4" y="T5"/>
                </a:cxn>
                <a:cxn ang="T13">
                  <a:pos x="T6" y="T7"/>
                </a:cxn>
                <a:cxn ang="T14">
                  <a:pos x="T8" y="T9"/>
                </a:cxn>
              </a:cxnLst>
              <a:rect l="T15" t="T16" r="T17" b="T18"/>
              <a:pathLst>
                <a:path w="243" h="243">
                  <a:moveTo>
                    <a:pt x="222" y="84"/>
                  </a:moveTo>
                  <a:cubicBezTo>
                    <a:pt x="243" y="140"/>
                    <a:pt x="214" y="201"/>
                    <a:pt x="159" y="222"/>
                  </a:cubicBezTo>
                  <a:cubicBezTo>
                    <a:pt x="103" y="243"/>
                    <a:pt x="41" y="215"/>
                    <a:pt x="21" y="159"/>
                  </a:cubicBezTo>
                  <a:cubicBezTo>
                    <a:pt x="0" y="104"/>
                    <a:pt x="28" y="42"/>
                    <a:pt x="84" y="21"/>
                  </a:cubicBezTo>
                  <a:cubicBezTo>
                    <a:pt x="139" y="0"/>
                    <a:pt x="201" y="29"/>
                    <a:pt x="222" y="84"/>
                  </a:cubicBezTo>
                  <a:close/>
                </a:path>
              </a:pathLst>
            </a:custGeom>
            <a:solidFill>
              <a:srgbClr val="B8E2DD"/>
            </a:solidFill>
            <a:ln w="9525">
              <a:noFill/>
              <a:miter lim="800000"/>
            </a:ln>
          </p:spPr>
          <p:txBody>
            <a:bodyPr/>
            <a:lstStyle/>
            <a:p>
              <a:endParaRPr lang="en-US" altLang="zh-CN">
                <a:latin typeface="+mn-lt"/>
                <a:ea typeface="+mn-ea"/>
                <a:cs typeface="+mn-ea"/>
                <a:sym typeface="+mn-lt"/>
              </a:endParaRPr>
            </a:p>
          </p:txBody>
        </p:sp>
        <p:sp>
          <p:nvSpPr>
            <p:cNvPr id="128056" name="Freeform 103"/>
            <p:cNvSpPr/>
            <p:nvPr/>
          </p:nvSpPr>
          <p:spPr bwMode="auto">
            <a:xfrm flipH="1">
              <a:off x="10956645" y="2310962"/>
              <a:ext cx="302563" cy="304872"/>
            </a:xfrm>
            <a:custGeom>
              <a:avLst/>
              <a:gdLst>
                <a:gd name="T0" fmla="*/ 468565340 w 179"/>
                <a:gd name="T1" fmla="*/ 177860624 h 180"/>
                <a:gd name="T2" fmla="*/ 334281398 w 179"/>
                <a:gd name="T3" fmla="*/ 470471748 h 180"/>
                <a:gd name="T4" fmla="*/ 42855766 w 179"/>
                <a:gd name="T5" fmla="*/ 338511229 h 180"/>
                <a:gd name="T6" fmla="*/ 177139642 w 179"/>
                <a:gd name="T7" fmla="*/ 43030988 h 180"/>
                <a:gd name="T8" fmla="*/ 468565340 w 179"/>
                <a:gd name="T9" fmla="*/ 177860624 h 180"/>
                <a:gd name="T10" fmla="*/ 0 60000 65536"/>
                <a:gd name="T11" fmla="*/ 0 60000 65536"/>
                <a:gd name="T12" fmla="*/ 0 60000 65536"/>
                <a:gd name="T13" fmla="*/ 0 60000 65536"/>
                <a:gd name="T14" fmla="*/ 0 60000 65536"/>
                <a:gd name="T15" fmla="*/ 0 w 179"/>
                <a:gd name="T16" fmla="*/ 0 h 180"/>
                <a:gd name="T17" fmla="*/ 179 w 179"/>
                <a:gd name="T18" fmla="*/ 180 h 180"/>
              </a:gdLst>
              <a:ahLst/>
              <a:cxnLst>
                <a:cxn ang="T10">
                  <a:pos x="T0" y="T1"/>
                </a:cxn>
                <a:cxn ang="T11">
                  <a:pos x="T2" y="T3"/>
                </a:cxn>
                <a:cxn ang="T12">
                  <a:pos x="T4" y="T5"/>
                </a:cxn>
                <a:cxn ang="T13">
                  <a:pos x="T6" y="T7"/>
                </a:cxn>
                <a:cxn ang="T14">
                  <a:pos x="T8" y="T9"/>
                </a:cxn>
              </a:cxnLst>
              <a:rect l="T15" t="T16" r="T17" b="T18"/>
              <a:pathLst>
                <a:path w="179" h="180">
                  <a:moveTo>
                    <a:pt x="164" y="62"/>
                  </a:moveTo>
                  <a:cubicBezTo>
                    <a:pt x="179" y="103"/>
                    <a:pt x="158" y="149"/>
                    <a:pt x="117" y="164"/>
                  </a:cubicBezTo>
                  <a:cubicBezTo>
                    <a:pt x="76" y="180"/>
                    <a:pt x="31" y="159"/>
                    <a:pt x="15" y="118"/>
                  </a:cubicBezTo>
                  <a:cubicBezTo>
                    <a:pt x="0" y="77"/>
                    <a:pt x="21" y="31"/>
                    <a:pt x="62" y="15"/>
                  </a:cubicBezTo>
                  <a:cubicBezTo>
                    <a:pt x="103" y="0"/>
                    <a:pt x="149" y="21"/>
                    <a:pt x="164" y="62"/>
                  </a:cubicBezTo>
                  <a:close/>
                </a:path>
              </a:pathLst>
            </a:custGeom>
            <a:solidFill>
              <a:srgbClr val="D3ECE8"/>
            </a:solidFill>
            <a:ln w="9525">
              <a:noFill/>
              <a:miter lim="800000"/>
            </a:ln>
          </p:spPr>
          <p:txBody>
            <a:bodyPr/>
            <a:lstStyle/>
            <a:p>
              <a:endParaRPr lang="en-US" altLang="zh-CN">
                <a:latin typeface="+mn-lt"/>
                <a:ea typeface="+mn-ea"/>
                <a:cs typeface="+mn-ea"/>
                <a:sym typeface="+mn-lt"/>
              </a:endParaRPr>
            </a:p>
          </p:txBody>
        </p:sp>
        <p:sp>
          <p:nvSpPr>
            <p:cNvPr id="128057" name="Freeform 104"/>
            <p:cNvSpPr/>
            <p:nvPr/>
          </p:nvSpPr>
          <p:spPr bwMode="auto">
            <a:xfrm flipH="1">
              <a:off x="10971658" y="2397573"/>
              <a:ext cx="165139" cy="167449"/>
            </a:xfrm>
            <a:custGeom>
              <a:avLst/>
              <a:gdLst>
                <a:gd name="T0" fmla="*/ 255557684 w 98"/>
                <a:gd name="T1" fmla="*/ 97269260 h 99"/>
                <a:gd name="T2" fmla="*/ 181730410 w 98"/>
                <a:gd name="T3" fmla="*/ 257475698 h 99"/>
                <a:gd name="T4" fmla="*/ 22716723 w 98"/>
                <a:gd name="T5" fmla="*/ 185954647 h 99"/>
                <a:gd name="T6" fmla="*/ 96543963 w 98"/>
                <a:gd name="T7" fmla="*/ 25748242 h 99"/>
                <a:gd name="T8" fmla="*/ 255557684 w 98"/>
                <a:gd name="T9" fmla="*/ 97269260 h 99"/>
                <a:gd name="T10" fmla="*/ 0 60000 65536"/>
                <a:gd name="T11" fmla="*/ 0 60000 65536"/>
                <a:gd name="T12" fmla="*/ 0 60000 65536"/>
                <a:gd name="T13" fmla="*/ 0 60000 65536"/>
                <a:gd name="T14" fmla="*/ 0 60000 65536"/>
                <a:gd name="T15" fmla="*/ 0 w 98"/>
                <a:gd name="T16" fmla="*/ 0 h 99"/>
                <a:gd name="T17" fmla="*/ 98 w 98"/>
                <a:gd name="T18" fmla="*/ 99 h 99"/>
              </a:gdLst>
              <a:ahLst/>
              <a:cxnLst>
                <a:cxn ang="T10">
                  <a:pos x="T0" y="T1"/>
                </a:cxn>
                <a:cxn ang="T11">
                  <a:pos x="T2" y="T3"/>
                </a:cxn>
                <a:cxn ang="T12">
                  <a:pos x="T4" y="T5"/>
                </a:cxn>
                <a:cxn ang="T13">
                  <a:pos x="T6" y="T7"/>
                </a:cxn>
                <a:cxn ang="T14">
                  <a:pos x="T8" y="T9"/>
                </a:cxn>
              </a:cxnLst>
              <a:rect l="T15" t="T16" r="T17" b="T18"/>
              <a:pathLst>
                <a:path w="98" h="99">
                  <a:moveTo>
                    <a:pt x="90" y="34"/>
                  </a:moveTo>
                  <a:cubicBezTo>
                    <a:pt x="98" y="57"/>
                    <a:pt x="87" y="82"/>
                    <a:pt x="64" y="90"/>
                  </a:cubicBezTo>
                  <a:cubicBezTo>
                    <a:pt x="41" y="99"/>
                    <a:pt x="16" y="87"/>
                    <a:pt x="8" y="65"/>
                  </a:cubicBezTo>
                  <a:cubicBezTo>
                    <a:pt x="0" y="42"/>
                    <a:pt x="11" y="17"/>
                    <a:pt x="34" y="9"/>
                  </a:cubicBezTo>
                  <a:cubicBezTo>
                    <a:pt x="56" y="0"/>
                    <a:pt x="81" y="12"/>
                    <a:pt x="90" y="34"/>
                  </a:cubicBezTo>
                  <a:close/>
                </a:path>
              </a:pathLst>
            </a:custGeom>
            <a:solidFill>
              <a:srgbClr val="EAF6F4"/>
            </a:solidFill>
            <a:ln w="9525">
              <a:noFill/>
              <a:miter lim="800000"/>
            </a:ln>
          </p:spPr>
          <p:txBody>
            <a:bodyPr/>
            <a:lstStyle/>
            <a:p>
              <a:endParaRPr lang="en-US" altLang="zh-CN">
                <a:latin typeface="+mn-lt"/>
                <a:ea typeface="+mn-ea"/>
                <a:cs typeface="+mn-ea"/>
                <a:sym typeface="+mn-lt"/>
              </a:endParaRPr>
            </a:p>
          </p:txBody>
        </p:sp>
      </p:grpSp>
      <p:grpSp>
        <p:nvGrpSpPr>
          <p:cNvPr id="50" name="Group 49"/>
          <p:cNvGrpSpPr/>
          <p:nvPr/>
        </p:nvGrpSpPr>
        <p:grpSpPr>
          <a:xfrm>
            <a:off x="905875" y="3163369"/>
            <a:ext cx="1593447" cy="1113360"/>
            <a:chOff x="2144713" y="2039938"/>
            <a:chExt cx="1511300" cy="1055688"/>
          </a:xfrm>
          <a:solidFill>
            <a:schemeClr val="accent1"/>
          </a:solidFill>
        </p:grpSpPr>
        <p:sp>
          <p:nvSpPr>
            <p:cNvPr id="51" name="Freeform 5"/>
            <p:cNvSpPr/>
            <p:nvPr/>
          </p:nvSpPr>
          <p:spPr bwMode="auto">
            <a:xfrm>
              <a:off x="2603500" y="2039938"/>
              <a:ext cx="274638" cy="166688"/>
            </a:xfrm>
            <a:custGeom>
              <a:avLst/>
              <a:gdLst>
                <a:gd name="T0" fmla="*/ 27 w 155"/>
                <a:gd name="T1" fmla="*/ 94 h 94"/>
                <a:gd name="T2" fmla="*/ 155 w 155"/>
                <a:gd name="T3" fmla="*/ 66 h 94"/>
                <a:gd name="T4" fmla="*/ 155 w 155"/>
                <a:gd name="T5" fmla="*/ 0 h 94"/>
                <a:gd name="T6" fmla="*/ 0 w 155"/>
                <a:gd name="T7" fmla="*/ 35 h 94"/>
                <a:gd name="T8" fmla="*/ 27 w 155"/>
                <a:gd name="T9" fmla="*/ 94 h 94"/>
              </a:gdLst>
              <a:ahLst/>
              <a:cxnLst>
                <a:cxn ang="0">
                  <a:pos x="T0" y="T1"/>
                </a:cxn>
                <a:cxn ang="0">
                  <a:pos x="T2" y="T3"/>
                </a:cxn>
                <a:cxn ang="0">
                  <a:pos x="T4" y="T5"/>
                </a:cxn>
                <a:cxn ang="0">
                  <a:pos x="T6" y="T7"/>
                </a:cxn>
                <a:cxn ang="0">
                  <a:pos x="T8" y="T9"/>
                </a:cxn>
              </a:cxnLst>
              <a:rect l="0" t="0" r="r" b="b"/>
              <a:pathLst>
                <a:path w="155" h="94">
                  <a:moveTo>
                    <a:pt x="27" y="94"/>
                  </a:moveTo>
                  <a:cubicBezTo>
                    <a:pt x="67" y="77"/>
                    <a:pt x="110" y="68"/>
                    <a:pt x="155" y="66"/>
                  </a:cubicBezTo>
                  <a:cubicBezTo>
                    <a:pt x="155" y="0"/>
                    <a:pt x="155" y="0"/>
                    <a:pt x="155" y="0"/>
                  </a:cubicBezTo>
                  <a:cubicBezTo>
                    <a:pt x="100" y="2"/>
                    <a:pt x="48" y="14"/>
                    <a:pt x="0" y="35"/>
                  </a:cubicBezTo>
                  <a:lnTo>
                    <a:pt x="27" y="94"/>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2" name="Freeform 6"/>
            <p:cNvSpPr/>
            <p:nvPr/>
          </p:nvSpPr>
          <p:spPr bwMode="auto">
            <a:xfrm>
              <a:off x="3141663" y="2095501"/>
              <a:ext cx="279400" cy="233363"/>
            </a:xfrm>
            <a:custGeom>
              <a:avLst/>
              <a:gdLst>
                <a:gd name="T0" fmla="*/ 0 w 157"/>
                <a:gd name="T1" fmla="*/ 61 h 132"/>
                <a:gd name="T2" fmla="*/ 111 w 157"/>
                <a:gd name="T3" fmla="*/ 132 h 132"/>
                <a:gd name="T4" fmla="*/ 157 w 157"/>
                <a:gd name="T5" fmla="*/ 85 h 132"/>
                <a:gd name="T6" fmla="*/ 23 w 157"/>
                <a:gd name="T7" fmla="*/ 0 h 132"/>
                <a:gd name="T8" fmla="*/ 0 w 157"/>
                <a:gd name="T9" fmla="*/ 61 h 132"/>
              </a:gdLst>
              <a:ahLst/>
              <a:cxnLst>
                <a:cxn ang="0">
                  <a:pos x="T0" y="T1"/>
                </a:cxn>
                <a:cxn ang="0">
                  <a:pos x="T2" y="T3"/>
                </a:cxn>
                <a:cxn ang="0">
                  <a:pos x="T4" y="T5"/>
                </a:cxn>
                <a:cxn ang="0">
                  <a:pos x="T6" y="T7"/>
                </a:cxn>
                <a:cxn ang="0">
                  <a:pos x="T8" y="T9"/>
                </a:cxn>
              </a:cxnLst>
              <a:rect l="0" t="0" r="r" b="b"/>
              <a:pathLst>
                <a:path w="157" h="132">
                  <a:moveTo>
                    <a:pt x="0" y="61"/>
                  </a:moveTo>
                  <a:cubicBezTo>
                    <a:pt x="41" y="78"/>
                    <a:pt x="79" y="102"/>
                    <a:pt x="111" y="132"/>
                  </a:cubicBezTo>
                  <a:cubicBezTo>
                    <a:pt x="157" y="85"/>
                    <a:pt x="157" y="85"/>
                    <a:pt x="157" y="85"/>
                  </a:cubicBezTo>
                  <a:cubicBezTo>
                    <a:pt x="118" y="49"/>
                    <a:pt x="73" y="20"/>
                    <a:pt x="23" y="0"/>
                  </a:cubicBezTo>
                  <a:lnTo>
                    <a:pt x="0" y="61"/>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3" name="Freeform 7"/>
            <p:cNvSpPr/>
            <p:nvPr/>
          </p:nvSpPr>
          <p:spPr bwMode="auto">
            <a:xfrm>
              <a:off x="2922588" y="2039938"/>
              <a:ext cx="219075" cy="149225"/>
            </a:xfrm>
            <a:custGeom>
              <a:avLst/>
              <a:gdLst>
                <a:gd name="T0" fmla="*/ 0 w 123"/>
                <a:gd name="T1" fmla="*/ 66 h 84"/>
                <a:gd name="T2" fmla="*/ 100 w 123"/>
                <a:gd name="T3" fmla="*/ 84 h 84"/>
                <a:gd name="T4" fmla="*/ 123 w 123"/>
                <a:gd name="T5" fmla="*/ 22 h 84"/>
                <a:gd name="T6" fmla="*/ 0 w 123"/>
                <a:gd name="T7" fmla="*/ 0 h 84"/>
                <a:gd name="T8" fmla="*/ 0 w 123"/>
                <a:gd name="T9" fmla="*/ 66 h 84"/>
              </a:gdLst>
              <a:ahLst/>
              <a:cxnLst>
                <a:cxn ang="0">
                  <a:pos x="T0" y="T1"/>
                </a:cxn>
                <a:cxn ang="0">
                  <a:pos x="T2" y="T3"/>
                </a:cxn>
                <a:cxn ang="0">
                  <a:pos x="T4" y="T5"/>
                </a:cxn>
                <a:cxn ang="0">
                  <a:pos x="T6" y="T7"/>
                </a:cxn>
                <a:cxn ang="0">
                  <a:pos x="T8" y="T9"/>
                </a:cxn>
              </a:cxnLst>
              <a:rect l="0" t="0" r="r" b="b"/>
              <a:pathLst>
                <a:path w="123" h="84">
                  <a:moveTo>
                    <a:pt x="0" y="66"/>
                  </a:moveTo>
                  <a:cubicBezTo>
                    <a:pt x="35" y="67"/>
                    <a:pt x="69" y="73"/>
                    <a:pt x="100" y="84"/>
                  </a:cubicBezTo>
                  <a:cubicBezTo>
                    <a:pt x="123" y="22"/>
                    <a:pt x="123" y="22"/>
                    <a:pt x="123" y="22"/>
                  </a:cubicBezTo>
                  <a:cubicBezTo>
                    <a:pt x="84" y="9"/>
                    <a:pt x="43" y="2"/>
                    <a:pt x="0" y="0"/>
                  </a:cubicBezTo>
                  <a:lnTo>
                    <a:pt x="0" y="66"/>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4" name="Freeform 8"/>
            <p:cNvSpPr/>
            <p:nvPr/>
          </p:nvSpPr>
          <p:spPr bwMode="auto">
            <a:xfrm>
              <a:off x="3368675" y="2278063"/>
              <a:ext cx="209550" cy="230188"/>
            </a:xfrm>
            <a:custGeom>
              <a:avLst/>
              <a:gdLst>
                <a:gd name="T0" fmla="*/ 46 w 118"/>
                <a:gd name="T1" fmla="*/ 0 h 130"/>
                <a:gd name="T2" fmla="*/ 0 w 118"/>
                <a:gd name="T3" fmla="*/ 46 h 130"/>
                <a:gd name="T4" fmla="*/ 58 w 118"/>
                <a:gd name="T5" fmla="*/ 130 h 130"/>
                <a:gd name="T6" fmla="*/ 118 w 118"/>
                <a:gd name="T7" fmla="*/ 102 h 130"/>
                <a:gd name="T8" fmla="*/ 46 w 118"/>
                <a:gd name="T9" fmla="*/ 0 h 130"/>
              </a:gdLst>
              <a:ahLst/>
              <a:cxnLst>
                <a:cxn ang="0">
                  <a:pos x="T0" y="T1"/>
                </a:cxn>
                <a:cxn ang="0">
                  <a:pos x="T2" y="T3"/>
                </a:cxn>
                <a:cxn ang="0">
                  <a:pos x="T4" y="T5"/>
                </a:cxn>
                <a:cxn ang="0">
                  <a:pos x="T6" y="T7"/>
                </a:cxn>
                <a:cxn ang="0">
                  <a:pos x="T8" y="T9"/>
                </a:cxn>
              </a:cxnLst>
              <a:rect l="0" t="0" r="r" b="b"/>
              <a:pathLst>
                <a:path w="118" h="130">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5" name="Freeform 9"/>
            <p:cNvSpPr/>
            <p:nvPr/>
          </p:nvSpPr>
          <p:spPr bwMode="auto">
            <a:xfrm>
              <a:off x="2198688" y="2278063"/>
              <a:ext cx="233363" cy="279400"/>
            </a:xfrm>
            <a:custGeom>
              <a:avLst/>
              <a:gdLst>
                <a:gd name="T0" fmla="*/ 62 w 132"/>
                <a:gd name="T1" fmla="*/ 157 h 157"/>
                <a:gd name="T2" fmla="*/ 132 w 132"/>
                <a:gd name="T3" fmla="*/ 46 h 157"/>
                <a:gd name="T4" fmla="*/ 86 w 132"/>
                <a:gd name="T5" fmla="*/ 0 h 157"/>
                <a:gd name="T6" fmla="*/ 0 w 132"/>
                <a:gd name="T7" fmla="*/ 134 h 157"/>
                <a:gd name="T8" fmla="*/ 62 w 132"/>
                <a:gd name="T9" fmla="*/ 157 h 157"/>
              </a:gdLst>
              <a:ahLst/>
              <a:cxnLst>
                <a:cxn ang="0">
                  <a:pos x="T0" y="T1"/>
                </a:cxn>
                <a:cxn ang="0">
                  <a:pos x="T2" y="T3"/>
                </a:cxn>
                <a:cxn ang="0">
                  <a:pos x="T4" y="T5"/>
                </a:cxn>
                <a:cxn ang="0">
                  <a:pos x="T6" y="T7"/>
                </a:cxn>
                <a:cxn ang="0">
                  <a:pos x="T8" y="T9"/>
                </a:cxn>
              </a:cxnLst>
              <a:rect l="0" t="0" r="r" b="b"/>
              <a:pathLst>
                <a:path w="132" h="157">
                  <a:moveTo>
                    <a:pt x="62" y="157"/>
                  </a:moveTo>
                  <a:cubicBezTo>
                    <a:pt x="78" y="115"/>
                    <a:pt x="103" y="78"/>
                    <a:pt x="132" y="46"/>
                  </a:cubicBezTo>
                  <a:cubicBezTo>
                    <a:pt x="86" y="0"/>
                    <a:pt x="86" y="0"/>
                    <a:pt x="86" y="0"/>
                  </a:cubicBezTo>
                  <a:cubicBezTo>
                    <a:pt x="49" y="38"/>
                    <a:pt x="20" y="84"/>
                    <a:pt x="0" y="134"/>
                  </a:cubicBezTo>
                  <a:lnTo>
                    <a:pt x="62" y="157"/>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6" name="Freeform 10"/>
            <p:cNvSpPr/>
            <p:nvPr/>
          </p:nvSpPr>
          <p:spPr bwMode="auto">
            <a:xfrm>
              <a:off x="2381250" y="2119313"/>
              <a:ext cx="230188" cy="209550"/>
            </a:xfrm>
            <a:custGeom>
              <a:avLst/>
              <a:gdLst>
                <a:gd name="T0" fmla="*/ 47 w 130"/>
                <a:gd name="T1" fmla="*/ 118 h 118"/>
                <a:gd name="T2" fmla="*/ 130 w 130"/>
                <a:gd name="T3" fmla="*/ 60 h 118"/>
                <a:gd name="T4" fmla="*/ 103 w 130"/>
                <a:gd name="T5" fmla="*/ 0 h 118"/>
                <a:gd name="T6" fmla="*/ 0 w 130"/>
                <a:gd name="T7" fmla="*/ 71 h 118"/>
                <a:gd name="T8" fmla="*/ 47 w 130"/>
                <a:gd name="T9" fmla="*/ 118 h 118"/>
              </a:gdLst>
              <a:ahLst/>
              <a:cxnLst>
                <a:cxn ang="0">
                  <a:pos x="T0" y="T1"/>
                </a:cxn>
                <a:cxn ang="0">
                  <a:pos x="T2" y="T3"/>
                </a:cxn>
                <a:cxn ang="0">
                  <a:pos x="T4" y="T5"/>
                </a:cxn>
                <a:cxn ang="0">
                  <a:pos x="T6" y="T7"/>
                </a:cxn>
                <a:cxn ang="0">
                  <a:pos x="T8" y="T9"/>
                </a:cxn>
              </a:cxnLst>
              <a:rect l="0" t="0" r="r" b="b"/>
              <a:pathLst>
                <a:path w="130" h="118">
                  <a:moveTo>
                    <a:pt x="47" y="118"/>
                  </a:moveTo>
                  <a:cubicBezTo>
                    <a:pt x="72" y="95"/>
                    <a:pt x="100" y="75"/>
                    <a:pt x="130" y="60"/>
                  </a:cubicBezTo>
                  <a:cubicBezTo>
                    <a:pt x="103" y="0"/>
                    <a:pt x="103" y="0"/>
                    <a:pt x="103" y="0"/>
                  </a:cubicBezTo>
                  <a:cubicBezTo>
                    <a:pt x="65" y="19"/>
                    <a:pt x="31" y="43"/>
                    <a:pt x="0" y="71"/>
                  </a:cubicBezTo>
                  <a:lnTo>
                    <a:pt x="47" y="118"/>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7" name="Freeform 11"/>
            <p:cNvSpPr/>
            <p:nvPr/>
          </p:nvSpPr>
          <p:spPr bwMode="auto">
            <a:xfrm>
              <a:off x="2144713" y="2557463"/>
              <a:ext cx="147638" cy="217488"/>
            </a:xfrm>
            <a:custGeom>
              <a:avLst/>
              <a:gdLst>
                <a:gd name="T0" fmla="*/ 66 w 83"/>
                <a:gd name="T1" fmla="*/ 123 h 123"/>
                <a:gd name="T2" fmla="*/ 83 w 83"/>
                <a:gd name="T3" fmla="*/ 23 h 123"/>
                <a:gd name="T4" fmla="*/ 22 w 83"/>
                <a:gd name="T5" fmla="*/ 0 h 123"/>
                <a:gd name="T6" fmla="*/ 0 w 83"/>
                <a:gd name="T7" fmla="*/ 123 h 123"/>
                <a:gd name="T8" fmla="*/ 66 w 83"/>
                <a:gd name="T9" fmla="*/ 123 h 123"/>
              </a:gdLst>
              <a:ahLst/>
              <a:cxnLst>
                <a:cxn ang="0">
                  <a:pos x="T0" y="T1"/>
                </a:cxn>
                <a:cxn ang="0">
                  <a:pos x="T2" y="T3"/>
                </a:cxn>
                <a:cxn ang="0">
                  <a:pos x="T4" y="T5"/>
                </a:cxn>
                <a:cxn ang="0">
                  <a:pos x="T6" y="T7"/>
                </a:cxn>
                <a:cxn ang="0">
                  <a:pos x="T8" y="T9"/>
                </a:cxn>
              </a:cxnLst>
              <a:rect l="0" t="0" r="r" b="b"/>
              <a:pathLst>
                <a:path w="83" h="123">
                  <a:moveTo>
                    <a:pt x="66" y="123"/>
                  </a:moveTo>
                  <a:cubicBezTo>
                    <a:pt x="67" y="88"/>
                    <a:pt x="73" y="54"/>
                    <a:pt x="83" y="23"/>
                  </a:cubicBezTo>
                  <a:cubicBezTo>
                    <a:pt x="22" y="0"/>
                    <a:pt x="22" y="0"/>
                    <a:pt x="22" y="0"/>
                  </a:cubicBezTo>
                  <a:cubicBezTo>
                    <a:pt x="9" y="39"/>
                    <a:pt x="1" y="80"/>
                    <a:pt x="0" y="123"/>
                  </a:cubicBezTo>
                  <a:lnTo>
                    <a:pt x="66" y="123"/>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8" name="Freeform 12"/>
            <p:cNvSpPr/>
            <p:nvPr/>
          </p:nvSpPr>
          <p:spPr bwMode="auto">
            <a:xfrm>
              <a:off x="2144713" y="2819401"/>
              <a:ext cx="166688" cy="276225"/>
            </a:xfrm>
            <a:custGeom>
              <a:avLst/>
              <a:gdLst>
                <a:gd name="T0" fmla="*/ 0 w 94"/>
                <a:gd name="T1" fmla="*/ 0 h 155"/>
                <a:gd name="T2" fmla="*/ 34 w 94"/>
                <a:gd name="T3" fmla="*/ 155 h 155"/>
                <a:gd name="T4" fmla="*/ 94 w 94"/>
                <a:gd name="T5" fmla="*/ 127 h 155"/>
                <a:gd name="T6" fmla="*/ 66 w 94"/>
                <a:gd name="T7" fmla="*/ 0 h 155"/>
                <a:gd name="T8" fmla="*/ 0 w 94"/>
                <a:gd name="T9" fmla="*/ 0 h 155"/>
              </a:gdLst>
              <a:ahLst/>
              <a:cxnLst>
                <a:cxn ang="0">
                  <a:pos x="T0" y="T1"/>
                </a:cxn>
                <a:cxn ang="0">
                  <a:pos x="T2" y="T3"/>
                </a:cxn>
                <a:cxn ang="0">
                  <a:pos x="T4" y="T5"/>
                </a:cxn>
                <a:cxn ang="0">
                  <a:pos x="T6" y="T7"/>
                </a:cxn>
                <a:cxn ang="0">
                  <a:pos x="T8" y="T9"/>
                </a:cxn>
              </a:cxnLst>
              <a:rect l="0" t="0" r="r" b="b"/>
              <a:pathLst>
                <a:path w="94" h="155">
                  <a:moveTo>
                    <a:pt x="0" y="0"/>
                  </a:moveTo>
                  <a:cubicBezTo>
                    <a:pt x="1" y="55"/>
                    <a:pt x="13" y="107"/>
                    <a:pt x="34" y="155"/>
                  </a:cubicBezTo>
                  <a:cubicBezTo>
                    <a:pt x="94" y="127"/>
                    <a:pt x="94" y="127"/>
                    <a:pt x="94" y="127"/>
                  </a:cubicBezTo>
                  <a:cubicBezTo>
                    <a:pt x="77" y="88"/>
                    <a:pt x="67" y="45"/>
                    <a:pt x="66" y="0"/>
                  </a:cubicBezTo>
                  <a:lnTo>
                    <a:pt x="0" y="0"/>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59" name="Freeform 13"/>
            <p:cNvSpPr/>
            <p:nvPr/>
          </p:nvSpPr>
          <p:spPr bwMode="auto">
            <a:xfrm>
              <a:off x="3490913" y="2498726"/>
              <a:ext cx="165100" cy="276225"/>
            </a:xfrm>
            <a:custGeom>
              <a:avLst/>
              <a:gdLst>
                <a:gd name="T0" fmla="*/ 93 w 93"/>
                <a:gd name="T1" fmla="*/ 156 h 156"/>
                <a:gd name="T2" fmla="*/ 59 w 93"/>
                <a:gd name="T3" fmla="*/ 0 h 156"/>
                <a:gd name="T4" fmla="*/ 0 w 93"/>
                <a:gd name="T5" fmla="*/ 28 h 156"/>
                <a:gd name="T6" fmla="*/ 28 w 93"/>
                <a:gd name="T7" fmla="*/ 156 h 156"/>
                <a:gd name="T8" fmla="*/ 93 w 93"/>
                <a:gd name="T9" fmla="*/ 156 h 156"/>
              </a:gdLst>
              <a:ahLst/>
              <a:cxnLst>
                <a:cxn ang="0">
                  <a:pos x="T0" y="T1"/>
                </a:cxn>
                <a:cxn ang="0">
                  <a:pos x="T2" y="T3"/>
                </a:cxn>
                <a:cxn ang="0">
                  <a:pos x="T4" y="T5"/>
                </a:cxn>
                <a:cxn ang="0">
                  <a:pos x="T6" y="T7"/>
                </a:cxn>
                <a:cxn ang="0">
                  <a:pos x="T8" y="T9"/>
                </a:cxn>
              </a:cxnLst>
              <a:rect l="0" t="0" r="r" b="b"/>
              <a:pathLst>
                <a:path w="93" h="156">
                  <a:moveTo>
                    <a:pt x="93" y="156"/>
                  </a:moveTo>
                  <a:cubicBezTo>
                    <a:pt x="92" y="101"/>
                    <a:pt x="80" y="48"/>
                    <a:pt x="59" y="0"/>
                  </a:cubicBezTo>
                  <a:cubicBezTo>
                    <a:pt x="0" y="28"/>
                    <a:pt x="0" y="28"/>
                    <a:pt x="0" y="28"/>
                  </a:cubicBezTo>
                  <a:cubicBezTo>
                    <a:pt x="16" y="68"/>
                    <a:pt x="26" y="111"/>
                    <a:pt x="28" y="156"/>
                  </a:cubicBezTo>
                  <a:lnTo>
                    <a:pt x="93" y="156"/>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0" name="Freeform 14"/>
            <p:cNvSpPr/>
            <p:nvPr/>
          </p:nvSpPr>
          <p:spPr bwMode="auto">
            <a:xfrm>
              <a:off x="3508375" y="2819401"/>
              <a:ext cx="147638" cy="217488"/>
            </a:xfrm>
            <a:custGeom>
              <a:avLst/>
              <a:gdLst>
                <a:gd name="T0" fmla="*/ 18 w 83"/>
                <a:gd name="T1" fmla="*/ 0 h 122"/>
                <a:gd name="T2" fmla="*/ 0 w 83"/>
                <a:gd name="T3" fmla="*/ 100 h 122"/>
                <a:gd name="T4" fmla="*/ 62 w 83"/>
                <a:gd name="T5" fmla="*/ 122 h 122"/>
                <a:gd name="T6" fmla="*/ 83 w 83"/>
                <a:gd name="T7" fmla="*/ 0 h 122"/>
                <a:gd name="T8" fmla="*/ 18 w 83"/>
                <a:gd name="T9" fmla="*/ 0 h 122"/>
              </a:gdLst>
              <a:ahLst/>
              <a:cxnLst>
                <a:cxn ang="0">
                  <a:pos x="T0" y="T1"/>
                </a:cxn>
                <a:cxn ang="0">
                  <a:pos x="T2" y="T3"/>
                </a:cxn>
                <a:cxn ang="0">
                  <a:pos x="T4" y="T5"/>
                </a:cxn>
                <a:cxn ang="0">
                  <a:pos x="T6" y="T7"/>
                </a:cxn>
                <a:cxn ang="0">
                  <a:pos x="T8" y="T9"/>
                </a:cxn>
              </a:cxnLst>
              <a:rect l="0" t="0" r="r" b="b"/>
              <a:pathLst>
                <a:path w="83" h="122">
                  <a:moveTo>
                    <a:pt x="18" y="0"/>
                  </a:moveTo>
                  <a:cubicBezTo>
                    <a:pt x="17" y="34"/>
                    <a:pt x="10" y="68"/>
                    <a:pt x="0" y="100"/>
                  </a:cubicBezTo>
                  <a:cubicBezTo>
                    <a:pt x="62" y="122"/>
                    <a:pt x="62" y="122"/>
                    <a:pt x="62" y="122"/>
                  </a:cubicBezTo>
                  <a:cubicBezTo>
                    <a:pt x="75" y="84"/>
                    <a:pt x="82" y="42"/>
                    <a:pt x="83" y="0"/>
                  </a:cubicBezTo>
                  <a:lnTo>
                    <a:pt x="18" y="0"/>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grpSp>
      <p:grpSp>
        <p:nvGrpSpPr>
          <p:cNvPr id="61" name="Group 60"/>
          <p:cNvGrpSpPr/>
          <p:nvPr/>
        </p:nvGrpSpPr>
        <p:grpSpPr>
          <a:xfrm rot="463676">
            <a:off x="1520457" y="3714404"/>
            <a:ext cx="681410" cy="697971"/>
            <a:chOff x="2724150" y="2305051"/>
            <a:chExt cx="646113" cy="661988"/>
          </a:xfrm>
          <a:solidFill>
            <a:schemeClr val="tx2"/>
          </a:solidFill>
        </p:grpSpPr>
        <p:sp>
          <p:nvSpPr>
            <p:cNvPr id="62" name="Freeform 15"/>
            <p:cNvSpPr/>
            <p:nvPr/>
          </p:nvSpPr>
          <p:spPr bwMode="auto">
            <a:xfrm>
              <a:off x="2724150" y="2644776"/>
              <a:ext cx="325438" cy="322263"/>
            </a:xfrm>
            <a:custGeom>
              <a:avLst/>
              <a:gdLst>
                <a:gd name="T0" fmla="*/ 180 w 183"/>
                <a:gd name="T1" fmla="*/ 76 h 182"/>
                <a:gd name="T2" fmla="*/ 157 w 183"/>
                <a:gd name="T3" fmla="*/ 147 h 182"/>
                <a:gd name="T4" fmla="*/ 35 w 183"/>
                <a:gd name="T5" fmla="*/ 150 h 182"/>
                <a:gd name="T6" fmla="*/ 33 w 183"/>
                <a:gd name="T7" fmla="*/ 28 h 182"/>
                <a:gd name="T8" fmla="*/ 103 w 183"/>
                <a:gd name="T9" fmla="*/ 3 h 182"/>
                <a:gd name="T10" fmla="*/ 61 w 183"/>
                <a:gd name="T11" fmla="*/ 39 h 182"/>
                <a:gd name="T12" fmla="*/ 39 w 183"/>
                <a:gd name="T13" fmla="*/ 92 h 182"/>
                <a:gd name="T14" fmla="*/ 56 w 183"/>
                <a:gd name="T15" fmla="*/ 128 h 182"/>
                <a:gd name="T16" fmla="*/ 94 w 183"/>
                <a:gd name="T17" fmla="*/ 143 h 182"/>
                <a:gd name="T18" fmla="*/ 145 w 183"/>
                <a:gd name="T19" fmla="*/ 120 h 182"/>
                <a:gd name="T20" fmla="*/ 180 w 183"/>
                <a:gd name="T21" fmla="*/ 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82">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3" name="Freeform 16"/>
            <p:cNvSpPr/>
            <p:nvPr/>
          </p:nvSpPr>
          <p:spPr bwMode="auto">
            <a:xfrm>
              <a:off x="2765425" y="2305051"/>
              <a:ext cx="604838" cy="620713"/>
            </a:xfrm>
            <a:custGeom>
              <a:avLst/>
              <a:gdLst>
                <a:gd name="T0" fmla="*/ 341 w 341"/>
                <a:gd name="T1" fmla="*/ 11 h 350"/>
                <a:gd name="T2" fmla="*/ 247 w 341"/>
                <a:gd name="T3" fmla="*/ 128 h 350"/>
                <a:gd name="T4" fmla="*/ 109 w 341"/>
                <a:gd name="T5" fmla="*/ 300 h 350"/>
                <a:gd name="T6" fmla="*/ 49 w 341"/>
                <a:gd name="T7" fmla="*/ 242 h 350"/>
                <a:gd name="T8" fmla="*/ 216 w 341"/>
                <a:gd name="T9" fmla="*/ 99 h 350"/>
                <a:gd name="T10" fmla="*/ 330 w 341"/>
                <a:gd name="T11" fmla="*/ 0 h 350"/>
                <a:gd name="T12" fmla="*/ 341 w 341"/>
                <a:gd name="T13" fmla="*/ 11 h 350"/>
              </a:gdLst>
              <a:ahLst/>
              <a:cxnLst>
                <a:cxn ang="0">
                  <a:pos x="T0" y="T1"/>
                </a:cxn>
                <a:cxn ang="0">
                  <a:pos x="T2" y="T3"/>
                </a:cxn>
                <a:cxn ang="0">
                  <a:pos x="T4" y="T5"/>
                </a:cxn>
                <a:cxn ang="0">
                  <a:pos x="T6" y="T7"/>
                </a:cxn>
                <a:cxn ang="0">
                  <a:pos x="T8" y="T9"/>
                </a:cxn>
                <a:cxn ang="0">
                  <a:pos x="T10" y="T11"/>
                </a:cxn>
                <a:cxn ang="0">
                  <a:pos x="T12" y="T13"/>
                </a:cxn>
              </a:cxnLst>
              <a:rect l="0" t="0" r="r" b="b"/>
              <a:pathLst>
                <a:path w="341" h="350">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grpSp>
      <p:grpSp>
        <p:nvGrpSpPr>
          <p:cNvPr id="64" name="Group 63"/>
          <p:cNvGrpSpPr/>
          <p:nvPr/>
        </p:nvGrpSpPr>
        <p:grpSpPr>
          <a:xfrm>
            <a:off x="878638" y="4798915"/>
            <a:ext cx="1593447" cy="1113360"/>
            <a:chOff x="2144713" y="2039938"/>
            <a:chExt cx="1511300" cy="1055688"/>
          </a:xfrm>
          <a:solidFill>
            <a:schemeClr val="accent2"/>
          </a:solidFill>
        </p:grpSpPr>
        <p:sp>
          <p:nvSpPr>
            <p:cNvPr id="65" name="Freeform 5"/>
            <p:cNvSpPr/>
            <p:nvPr/>
          </p:nvSpPr>
          <p:spPr bwMode="auto">
            <a:xfrm>
              <a:off x="2603500" y="2039938"/>
              <a:ext cx="274638" cy="166688"/>
            </a:xfrm>
            <a:custGeom>
              <a:avLst/>
              <a:gdLst>
                <a:gd name="T0" fmla="*/ 27 w 155"/>
                <a:gd name="T1" fmla="*/ 94 h 94"/>
                <a:gd name="T2" fmla="*/ 155 w 155"/>
                <a:gd name="T3" fmla="*/ 66 h 94"/>
                <a:gd name="T4" fmla="*/ 155 w 155"/>
                <a:gd name="T5" fmla="*/ 0 h 94"/>
                <a:gd name="T6" fmla="*/ 0 w 155"/>
                <a:gd name="T7" fmla="*/ 35 h 94"/>
                <a:gd name="T8" fmla="*/ 27 w 155"/>
                <a:gd name="T9" fmla="*/ 94 h 94"/>
              </a:gdLst>
              <a:ahLst/>
              <a:cxnLst>
                <a:cxn ang="0">
                  <a:pos x="T0" y="T1"/>
                </a:cxn>
                <a:cxn ang="0">
                  <a:pos x="T2" y="T3"/>
                </a:cxn>
                <a:cxn ang="0">
                  <a:pos x="T4" y="T5"/>
                </a:cxn>
                <a:cxn ang="0">
                  <a:pos x="T6" y="T7"/>
                </a:cxn>
                <a:cxn ang="0">
                  <a:pos x="T8" y="T9"/>
                </a:cxn>
              </a:cxnLst>
              <a:rect l="0" t="0" r="r" b="b"/>
              <a:pathLst>
                <a:path w="155" h="94">
                  <a:moveTo>
                    <a:pt x="27" y="94"/>
                  </a:moveTo>
                  <a:cubicBezTo>
                    <a:pt x="67" y="77"/>
                    <a:pt x="110" y="68"/>
                    <a:pt x="155" y="66"/>
                  </a:cubicBezTo>
                  <a:cubicBezTo>
                    <a:pt x="155" y="0"/>
                    <a:pt x="155" y="0"/>
                    <a:pt x="155" y="0"/>
                  </a:cubicBezTo>
                  <a:cubicBezTo>
                    <a:pt x="100" y="2"/>
                    <a:pt x="48" y="14"/>
                    <a:pt x="0" y="35"/>
                  </a:cubicBezTo>
                  <a:lnTo>
                    <a:pt x="27" y="94"/>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6" name="Freeform 6"/>
            <p:cNvSpPr/>
            <p:nvPr/>
          </p:nvSpPr>
          <p:spPr bwMode="auto">
            <a:xfrm>
              <a:off x="3141663" y="2095501"/>
              <a:ext cx="279400" cy="233363"/>
            </a:xfrm>
            <a:custGeom>
              <a:avLst/>
              <a:gdLst>
                <a:gd name="T0" fmla="*/ 0 w 157"/>
                <a:gd name="T1" fmla="*/ 61 h 132"/>
                <a:gd name="T2" fmla="*/ 111 w 157"/>
                <a:gd name="T3" fmla="*/ 132 h 132"/>
                <a:gd name="T4" fmla="*/ 157 w 157"/>
                <a:gd name="T5" fmla="*/ 85 h 132"/>
                <a:gd name="T6" fmla="*/ 23 w 157"/>
                <a:gd name="T7" fmla="*/ 0 h 132"/>
                <a:gd name="T8" fmla="*/ 0 w 157"/>
                <a:gd name="T9" fmla="*/ 61 h 132"/>
              </a:gdLst>
              <a:ahLst/>
              <a:cxnLst>
                <a:cxn ang="0">
                  <a:pos x="T0" y="T1"/>
                </a:cxn>
                <a:cxn ang="0">
                  <a:pos x="T2" y="T3"/>
                </a:cxn>
                <a:cxn ang="0">
                  <a:pos x="T4" y="T5"/>
                </a:cxn>
                <a:cxn ang="0">
                  <a:pos x="T6" y="T7"/>
                </a:cxn>
                <a:cxn ang="0">
                  <a:pos x="T8" y="T9"/>
                </a:cxn>
              </a:cxnLst>
              <a:rect l="0" t="0" r="r" b="b"/>
              <a:pathLst>
                <a:path w="157" h="132">
                  <a:moveTo>
                    <a:pt x="0" y="61"/>
                  </a:moveTo>
                  <a:cubicBezTo>
                    <a:pt x="41" y="78"/>
                    <a:pt x="79" y="102"/>
                    <a:pt x="111" y="132"/>
                  </a:cubicBezTo>
                  <a:cubicBezTo>
                    <a:pt x="157" y="85"/>
                    <a:pt x="157" y="85"/>
                    <a:pt x="157" y="85"/>
                  </a:cubicBezTo>
                  <a:cubicBezTo>
                    <a:pt x="118" y="49"/>
                    <a:pt x="73" y="20"/>
                    <a:pt x="23" y="0"/>
                  </a:cubicBezTo>
                  <a:lnTo>
                    <a:pt x="0" y="61"/>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7" name="Freeform 7"/>
            <p:cNvSpPr/>
            <p:nvPr/>
          </p:nvSpPr>
          <p:spPr bwMode="auto">
            <a:xfrm>
              <a:off x="2922588" y="2039938"/>
              <a:ext cx="219075" cy="149225"/>
            </a:xfrm>
            <a:custGeom>
              <a:avLst/>
              <a:gdLst>
                <a:gd name="T0" fmla="*/ 0 w 123"/>
                <a:gd name="T1" fmla="*/ 66 h 84"/>
                <a:gd name="T2" fmla="*/ 100 w 123"/>
                <a:gd name="T3" fmla="*/ 84 h 84"/>
                <a:gd name="T4" fmla="*/ 123 w 123"/>
                <a:gd name="T5" fmla="*/ 22 h 84"/>
                <a:gd name="T6" fmla="*/ 0 w 123"/>
                <a:gd name="T7" fmla="*/ 0 h 84"/>
                <a:gd name="T8" fmla="*/ 0 w 123"/>
                <a:gd name="T9" fmla="*/ 66 h 84"/>
              </a:gdLst>
              <a:ahLst/>
              <a:cxnLst>
                <a:cxn ang="0">
                  <a:pos x="T0" y="T1"/>
                </a:cxn>
                <a:cxn ang="0">
                  <a:pos x="T2" y="T3"/>
                </a:cxn>
                <a:cxn ang="0">
                  <a:pos x="T4" y="T5"/>
                </a:cxn>
                <a:cxn ang="0">
                  <a:pos x="T6" y="T7"/>
                </a:cxn>
                <a:cxn ang="0">
                  <a:pos x="T8" y="T9"/>
                </a:cxn>
              </a:cxnLst>
              <a:rect l="0" t="0" r="r" b="b"/>
              <a:pathLst>
                <a:path w="123" h="84">
                  <a:moveTo>
                    <a:pt x="0" y="66"/>
                  </a:moveTo>
                  <a:cubicBezTo>
                    <a:pt x="35" y="67"/>
                    <a:pt x="69" y="73"/>
                    <a:pt x="100" y="84"/>
                  </a:cubicBezTo>
                  <a:cubicBezTo>
                    <a:pt x="123" y="22"/>
                    <a:pt x="123" y="22"/>
                    <a:pt x="123" y="22"/>
                  </a:cubicBezTo>
                  <a:cubicBezTo>
                    <a:pt x="84" y="9"/>
                    <a:pt x="43" y="2"/>
                    <a:pt x="0" y="0"/>
                  </a:cubicBezTo>
                  <a:lnTo>
                    <a:pt x="0" y="66"/>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8" name="Freeform 8"/>
            <p:cNvSpPr/>
            <p:nvPr/>
          </p:nvSpPr>
          <p:spPr bwMode="auto">
            <a:xfrm>
              <a:off x="3368675" y="2278063"/>
              <a:ext cx="209550" cy="230188"/>
            </a:xfrm>
            <a:custGeom>
              <a:avLst/>
              <a:gdLst>
                <a:gd name="T0" fmla="*/ 46 w 118"/>
                <a:gd name="T1" fmla="*/ 0 h 130"/>
                <a:gd name="T2" fmla="*/ 0 w 118"/>
                <a:gd name="T3" fmla="*/ 46 h 130"/>
                <a:gd name="T4" fmla="*/ 58 w 118"/>
                <a:gd name="T5" fmla="*/ 130 h 130"/>
                <a:gd name="T6" fmla="*/ 118 w 118"/>
                <a:gd name="T7" fmla="*/ 102 h 130"/>
                <a:gd name="T8" fmla="*/ 46 w 118"/>
                <a:gd name="T9" fmla="*/ 0 h 130"/>
              </a:gdLst>
              <a:ahLst/>
              <a:cxnLst>
                <a:cxn ang="0">
                  <a:pos x="T0" y="T1"/>
                </a:cxn>
                <a:cxn ang="0">
                  <a:pos x="T2" y="T3"/>
                </a:cxn>
                <a:cxn ang="0">
                  <a:pos x="T4" y="T5"/>
                </a:cxn>
                <a:cxn ang="0">
                  <a:pos x="T6" y="T7"/>
                </a:cxn>
                <a:cxn ang="0">
                  <a:pos x="T8" y="T9"/>
                </a:cxn>
              </a:cxnLst>
              <a:rect l="0" t="0" r="r" b="b"/>
              <a:pathLst>
                <a:path w="118" h="130">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69" name="Freeform 9"/>
            <p:cNvSpPr/>
            <p:nvPr/>
          </p:nvSpPr>
          <p:spPr bwMode="auto">
            <a:xfrm>
              <a:off x="2198688" y="2278063"/>
              <a:ext cx="233363" cy="279400"/>
            </a:xfrm>
            <a:custGeom>
              <a:avLst/>
              <a:gdLst>
                <a:gd name="T0" fmla="*/ 62 w 132"/>
                <a:gd name="T1" fmla="*/ 157 h 157"/>
                <a:gd name="T2" fmla="*/ 132 w 132"/>
                <a:gd name="T3" fmla="*/ 46 h 157"/>
                <a:gd name="T4" fmla="*/ 86 w 132"/>
                <a:gd name="T5" fmla="*/ 0 h 157"/>
                <a:gd name="T6" fmla="*/ 0 w 132"/>
                <a:gd name="T7" fmla="*/ 134 h 157"/>
                <a:gd name="T8" fmla="*/ 62 w 132"/>
                <a:gd name="T9" fmla="*/ 157 h 157"/>
              </a:gdLst>
              <a:ahLst/>
              <a:cxnLst>
                <a:cxn ang="0">
                  <a:pos x="T0" y="T1"/>
                </a:cxn>
                <a:cxn ang="0">
                  <a:pos x="T2" y="T3"/>
                </a:cxn>
                <a:cxn ang="0">
                  <a:pos x="T4" y="T5"/>
                </a:cxn>
                <a:cxn ang="0">
                  <a:pos x="T6" y="T7"/>
                </a:cxn>
                <a:cxn ang="0">
                  <a:pos x="T8" y="T9"/>
                </a:cxn>
              </a:cxnLst>
              <a:rect l="0" t="0" r="r" b="b"/>
              <a:pathLst>
                <a:path w="132" h="157">
                  <a:moveTo>
                    <a:pt x="62" y="157"/>
                  </a:moveTo>
                  <a:cubicBezTo>
                    <a:pt x="78" y="115"/>
                    <a:pt x="103" y="78"/>
                    <a:pt x="132" y="46"/>
                  </a:cubicBezTo>
                  <a:cubicBezTo>
                    <a:pt x="86" y="0"/>
                    <a:pt x="86" y="0"/>
                    <a:pt x="86" y="0"/>
                  </a:cubicBezTo>
                  <a:cubicBezTo>
                    <a:pt x="49" y="38"/>
                    <a:pt x="20" y="84"/>
                    <a:pt x="0" y="134"/>
                  </a:cubicBezTo>
                  <a:lnTo>
                    <a:pt x="62" y="157"/>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0" name="Freeform 10"/>
            <p:cNvSpPr/>
            <p:nvPr/>
          </p:nvSpPr>
          <p:spPr bwMode="auto">
            <a:xfrm>
              <a:off x="2381250" y="2119313"/>
              <a:ext cx="230188" cy="209550"/>
            </a:xfrm>
            <a:custGeom>
              <a:avLst/>
              <a:gdLst>
                <a:gd name="T0" fmla="*/ 47 w 130"/>
                <a:gd name="T1" fmla="*/ 118 h 118"/>
                <a:gd name="T2" fmla="*/ 130 w 130"/>
                <a:gd name="T3" fmla="*/ 60 h 118"/>
                <a:gd name="T4" fmla="*/ 103 w 130"/>
                <a:gd name="T5" fmla="*/ 0 h 118"/>
                <a:gd name="T6" fmla="*/ 0 w 130"/>
                <a:gd name="T7" fmla="*/ 71 h 118"/>
                <a:gd name="T8" fmla="*/ 47 w 130"/>
                <a:gd name="T9" fmla="*/ 118 h 118"/>
              </a:gdLst>
              <a:ahLst/>
              <a:cxnLst>
                <a:cxn ang="0">
                  <a:pos x="T0" y="T1"/>
                </a:cxn>
                <a:cxn ang="0">
                  <a:pos x="T2" y="T3"/>
                </a:cxn>
                <a:cxn ang="0">
                  <a:pos x="T4" y="T5"/>
                </a:cxn>
                <a:cxn ang="0">
                  <a:pos x="T6" y="T7"/>
                </a:cxn>
                <a:cxn ang="0">
                  <a:pos x="T8" y="T9"/>
                </a:cxn>
              </a:cxnLst>
              <a:rect l="0" t="0" r="r" b="b"/>
              <a:pathLst>
                <a:path w="130" h="118">
                  <a:moveTo>
                    <a:pt x="47" y="118"/>
                  </a:moveTo>
                  <a:cubicBezTo>
                    <a:pt x="72" y="95"/>
                    <a:pt x="100" y="75"/>
                    <a:pt x="130" y="60"/>
                  </a:cubicBezTo>
                  <a:cubicBezTo>
                    <a:pt x="103" y="0"/>
                    <a:pt x="103" y="0"/>
                    <a:pt x="103" y="0"/>
                  </a:cubicBezTo>
                  <a:cubicBezTo>
                    <a:pt x="65" y="19"/>
                    <a:pt x="31" y="43"/>
                    <a:pt x="0" y="71"/>
                  </a:cubicBezTo>
                  <a:lnTo>
                    <a:pt x="47" y="118"/>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1" name="Freeform 11"/>
            <p:cNvSpPr/>
            <p:nvPr/>
          </p:nvSpPr>
          <p:spPr bwMode="auto">
            <a:xfrm>
              <a:off x="2144713" y="2557463"/>
              <a:ext cx="147638" cy="217488"/>
            </a:xfrm>
            <a:custGeom>
              <a:avLst/>
              <a:gdLst>
                <a:gd name="T0" fmla="*/ 66 w 83"/>
                <a:gd name="T1" fmla="*/ 123 h 123"/>
                <a:gd name="T2" fmla="*/ 83 w 83"/>
                <a:gd name="T3" fmla="*/ 23 h 123"/>
                <a:gd name="T4" fmla="*/ 22 w 83"/>
                <a:gd name="T5" fmla="*/ 0 h 123"/>
                <a:gd name="T6" fmla="*/ 0 w 83"/>
                <a:gd name="T7" fmla="*/ 123 h 123"/>
                <a:gd name="T8" fmla="*/ 66 w 83"/>
                <a:gd name="T9" fmla="*/ 123 h 123"/>
              </a:gdLst>
              <a:ahLst/>
              <a:cxnLst>
                <a:cxn ang="0">
                  <a:pos x="T0" y="T1"/>
                </a:cxn>
                <a:cxn ang="0">
                  <a:pos x="T2" y="T3"/>
                </a:cxn>
                <a:cxn ang="0">
                  <a:pos x="T4" y="T5"/>
                </a:cxn>
                <a:cxn ang="0">
                  <a:pos x="T6" y="T7"/>
                </a:cxn>
                <a:cxn ang="0">
                  <a:pos x="T8" y="T9"/>
                </a:cxn>
              </a:cxnLst>
              <a:rect l="0" t="0" r="r" b="b"/>
              <a:pathLst>
                <a:path w="83" h="123">
                  <a:moveTo>
                    <a:pt x="66" y="123"/>
                  </a:moveTo>
                  <a:cubicBezTo>
                    <a:pt x="67" y="88"/>
                    <a:pt x="73" y="54"/>
                    <a:pt x="83" y="23"/>
                  </a:cubicBezTo>
                  <a:cubicBezTo>
                    <a:pt x="22" y="0"/>
                    <a:pt x="22" y="0"/>
                    <a:pt x="22" y="0"/>
                  </a:cubicBezTo>
                  <a:cubicBezTo>
                    <a:pt x="9" y="39"/>
                    <a:pt x="1" y="80"/>
                    <a:pt x="0" y="123"/>
                  </a:cubicBezTo>
                  <a:lnTo>
                    <a:pt x="66" y="123"/>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2" name="Freeform 12"/>
            <p:cNvSpPr/>
            <p:nvPr/>
          </p:nvSpPr>
          <p:spPr bwMode="auto">
            <a:xfrm>
              <a:off x="2144713" y="2819401"/>
              <a:ext cx="166688" cy="276225"/>
            </a:xfrm>
            <a:custGeom>
              <a:avLst/>
              <a:gdLst>
                <a:gd name="T0" fmla="*/ 0 w 94"/>
                <a:gd name="T1" fmla="*/ 0 h 155"/>
                <a:gd name="T2" fmla="*/ 34 w 94"/>
                <a:gd name="T3" fmla="*/ 155 h 155"/>
                <a:gd name="T4" fmla="*/ 94 w 94"/>
                <a:gd name="T5" fmla="*/ 127 h 155"/>
                <a:gd name="T6" fmla="*/ 66 w 94"/>
                <a:gd name="T7" fmla="*/ 0 h 155"/>
                <a:gd name="T8" fmla="*/ 0 w 94"/>
                <a:gd name="T9" fmla="*/ 0 h 155"/>
              </a:gdLst>
              <a:ahLst/>
              <a:cxnLst>
                <a:cxn ang="0">
                  <a:pos x="T0" y="T1"/>
                </a:cxn>
                <a:cxn ang="0">
                  <a:pos x="T2" y="T3"/>
                </a:cxn>
                <a:cxn ang="0">
                  <a:pos x="T4" y="T5"/>
                </a:cxn>
                <a:cxn ang="0">
                  <a:pos x="T6" y="T7"/>
                </a:cxn>
                <a:cxn ang="0">
                  <a:pos x="T8" y="T9"/>
                </a:cxn>
              </a:cxnLst>
              <a:rect l="0" t="0" r="r" b="b"/>
              <a:pathLst>
                <a:path w="94" h="155">
                  <a:moveTo>
                    <a:pt x="0" y="0"/>
                  </a:moveTo>
                  <a:cubicBezTo>
                    <a:pt x="1" y="55"/>
                    <a:pt x="13" y="107"/>
                    <a:pt x="34" y="155"/>
                  </a:cubicBezTo>
                  <a:cubicBezTo>
                    <a:pt x="94" y="127"/>
                    <a:pt x="94" y="127"/>
                    <a:pt x="94" y="127"/>
                  </a:cubicBezTo>
                  <a:cubicBezTo>
                    <a:pt x="77" y="88"/>
                    <a:pt x="67" y="45"/>
                    <a:pt x="66" y="0"/>
                  </a:cubicBezTo>
                  <a:lnTo>
                    <a:pt x="0" y="0"/>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3" name="Freeform 13"/>
            <p:cNvSpPr/>
            <p:nvPr/>
          </p:nvSpPr>
          <p:spPr bwMode="auto">
            <a:xfrm>
              <a:off x="3490913" y="2498726"/>
              <a:ext cx="165100" cy="276225"/>
            </a:xfrm>
            <a:custGeom>
              <a:avLst/>
              <a:gdLst>
                <a:gd name="T0" fmla="*/ 93 w 93"/>
                <a:gd name="T1" fmla="*/ 156 h 156"/>
                <a:gd name="T2" fmla="*/ 59 w 93"/>
                <a:gd name="T3" fmla="*/ 0 h 156"/>
                <a:gd name="T4" fmla="*/ 0 w 93"/>
                <a:gd name="T5" fmla="*/ 28 h 156"/>
                <a:gd name="T6" fmla="*/ 28 w 93"/>
                <a:gd name="T7" fmla="*/ 156 h 156"/>
                <a:gd name="T8" fmla="*/ 93 w 93"/>
                <a:gd name="T9" fmla="*/ 156 h 156"/>
              </a:gdLst>
              <a:ahLst/>
              <a:cxnLst>
                <a:cxn ang="0">
                  <a:pos x="T0" y="T1"/>
                </a:cxn>
                <a:cxn ang="0">
                  <a:pos x="T2" y="T3"/>
                </a:cxn>
                <a:cxn ang="0">
                  <a:pos x="T4" y="T5"/>
                </a:cxn>
                <a:cxn ang="0">
                  <a:pos x="T6" y="T7"/>
                </a:cxn>
                <a:cxn ang="0">
                  <a:pos x="T8" y="T9"/>
                </a:cxn>
              </a:cxnLst>
              <a:rect l="0" t="0" r="r" b="b"/>
              <a:pathLst>
                <a:path w="93" h="156">
                  <a:moveTo>
                    <a:pt x="93" y="156"/>
                  </a:moveTo>
                  <a:cubicBezTo>
                    <a:pt x="92" y="101"/>
                    <a:pt x="80" y="48"/>
                    <a:pt x="59" y="0"/>
                  </a:cubicBezTo>
                  <a:cubicBezTo>
                    <a:pt x="0" y="28"/>
                    <a:pt x="0" y="28"/>
                    <a:pt x="0" y="28"/>
                  </a:cubicBezTo>
                  <a:cubicBezTo>
                    <a:pt x="16" y="68"/>
                    <a:pt x="26" y="111"/>
                    <a:pt x="28" y="156"/>
                  </a:cubicBezTo>
                  <a:lnTo>
                    <a:pt x="93" y="156"/>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4" name="Freeform 14"/>
            <p:cNvSpPr/>
            <p:nvPr/>
          </p:nvSpPr>
          <p:spPr bwMode="auto">
            <a:xfrm>
              <a:off x="3508375" y="2819401"/>
              <a:ext cx="147638" cy="217488"/>
            </a:xfrm>
            <a:custGeom>
              <a:avLst/>
              <a:gdLst>
                <a:gd name="T0" fmla="*/ 18 w 83"/>
                <a:gd name="T1" fmla="*/ 0 h 122"/>
                <a:gd name="T2" fmla="*/ 0 w 83"/>
                <a:gd name="T3" fmla="*/ 100 h 122"/>
                <a:gd name="T4" fmla="*/ 62 w 83"/>
                <a:gd name="T5" fmla="*/ 122 h 122"/>
                <a:gd name="T6" fmla="*/ 83 w 83"/>
                <a:gd name="T7" fmla="*/ 0 h 122"/>
                <a:gd name="T8" fmla="*/ 18 w 83"/>
                <a:gd name="T9" fmla="*/ 0 h 122"/>
              </a:gdLst>
              <a:ahLst/>
              <a:cxnLst>
                <a:cxn ang="0">
                  <a:pos x="T0" y="T1"/>
                </a:cxn>
                <a:cxn ang="0">
                  <a:pos x="T2" y="T3"/>
                </a:cxn>
                <a:cxn ang="0">
                  <a:pos x="T4" y="T5"/>
                </a:cxn>
                <a:cxn ang="0">
                  <a:pos x="T6" y="T7"/>
                </a:cxn>
                <a:cxn ang="0">
                  <a:pos x="T8" y="T9"/>
                </a:cxn>
              </a:cxnLst>
              <a:rect l="0" t="0" r="r" b="b"/>
              <a:pathLst>
                <a:path w="83" h="122">
                  <a:moveTo>
                    <a:pt x="18" y="0"/>
                  </a:moveTo>
                  <a:cubicBezTo>
                    <a:pt x="17" y="34"/>
                    <a:pt x="10" y="68"/>
                    <a:pt x="0" y="100"/>
                  </a:cubicBezTo>
                  <a:cubicBezTo>
                    <a:pt x="62" y="122"/>
                    <a:pt x="62" y="122"/>
                    <a:pt x="62" y="122"/>
                  </a:cubicBezTo>
                  <a:cubicBezTo>
                    <a:pt x="75" y="84"/>
                    <a:pt x="82" y="42"/>
                    <a:pt x="83" y="0"/>
                  </a:cubicBezTo>
                  <a:lnTo>
                    <a:pt x="18" y="0"/>
                  </a:ln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grpSp>
      <p:grpSp>
        <p:nvGrpSpPr>
          <p:cNvPr id="75" name="Group 74"/>
          <p:cNvGrpSpPr/>
          <p:nvPr/>
        </p:nvGrpSpPr>
        <p:grpSpPr>
          <a:xfrm rot="17467680">
            <a:off x="1289224" y="5163149"/>
            <a:ext cx="681410" cy="697971"/>
            <a:chOff x="2724150" y="2305051"/>
            <a:chExt cx="646113" cy="661988"/>
          </a:xfrm>
          <a:solidFill>
            <a:schemeClr val="tx2"/>
          </a:solidFill>
        </p:grpSpPr>
        <p:sp>
          <p:nvSpPr>
            <p:cNvPr id="76" name="Freeform 15"/>
            <p:cNvSpPr/>
            <p:nvPr/>
          </p:nvSpPr>
          <p:spPr bwMode="auto">
            <a:xfrm>
              <a:off x="2724150" y="2644776"/>
              <a:ext cx="325438" cy="322263"/>
            </a:xfrm>
            <a:custGeom>
              <a:avLst/>
              <a:gdLst>
                <a:gd name="T0" fmla="*/ 180 w 183"/>
                <a:gd name="T1" fmla="*/ 76 h 182"/>
                <a:gd name="T2" fmla="*/ 157 w 183"/>
                <a:gd name="T3" fmla="*/ 147 h 182"/>
                <a:gd name="T4" fmla="*/ 35 w 183"/>
                <a:gd name="T5" fmla="*/ 150 h 182"/>
                <a:gd name="T6" fmla="*/ 33 w 183"/>
                <a:gd name="T7" fmla="*/ 28 h 182"/>
                <a:gd name="T8" fmla="*/ 103 w 183"/>
                <a:gd name="T9" fmla="*/ 3 h 182"/>
                <a:gd name="T10" fmla="*/ 61 w 183"/>
                <a:gd name="T11" fmla="*/ 39 h 182"/>
                <a:gd name="T12" fmla="*/ 39 w 183"/>
                <a:gd name="T13" fmla="*/ 92 h 182"/>
                <a:gd name="T14" fmla="*/ 56 w 183"/>
                <a:gd name="T15" fmla="*/ 128 h 182"/>
                <a:gd name="T16" fmla="*/ 94 w 183"/>
                <a:gd name="T17" fmla="*/ 143 h 182"/>
                <a:gd name="T18" fmla="*/ 145 w 183"/>
                <a:gd name="T19" fmla="*/ 120 h 182"/>
                <a:gd name="T20" fmla="*/ 180 w 183"/>
                <a:gd name="T21" fmla="*/ 7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82">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sp>
          <p:nvSpPr>
            <p:cNvPr id="77" name="Freeform 16"/>
            <p:cNvSpPr/>
            <p:nvPr/>
          </p:nvSpPr>
          <p:spPr bwMode="auto">
            <a:xfrm>
              <a:off x="2765425" y="2305051"/>
              <a:ext cx="604838" cy="620713"/>
            </a:xfrm>
            <a:custGeom>
              <a:avLst/>
              <a:gdLst>
                <a:gd name="T0" fmla="*/ 341 w 341"/>
                <a:gd name="T1" fmla="*/ 11 h 350"/>
                <a:gd name="T2" fmla="*/ 247 w 341"/>
                <a:gd name="T3" fmla="*/ 128 h 350"/>
                <a:gd name="T4" fmla="*/ 109 w 341"/>
                <a:gd name="T5" fmla="*/ 300 h 350"/>
                <a:gd name="T6" fmla="*/ 49 w 341"/>
                <a:gd name="T7" fmla="*/ 242 h 350"/>
                <a:gd name="T8" fmla="*/ 216 w 341"/>
                <a:gd name="T9" fmla="*/ 99 h 350"/>
                <a:gd name="T10" fmla="*/ 330 w 341"/>
                <a:gd name="T11" fmla="*/ 0 h 350"/>
                <a:gd name="T12" fmla="*/ 341 w 341"/>
                <a:gd name="T13" fmla="*/ 11 h 350"/>
              </a:gdLst>
              <a:ahLst/>
              <a:cxnLst>
                <a:cxn ang="0">
                  <a:pos x="T0" y="T1"/>
                </a:cxn>
                <a:cxn ang="0">
                  <a:pos x="T2" y="T3"/>
                </a:cxn>
                <a:cxn ang="0">
                  <a:pos x="T4" y="T5"/>
                </a:cxn>
                <a:cxn ang="0">
                  <a:pos x="T6" y="T7"/>
                </a:cxn>
                <a:cxn ang="0">
                  <a:pos x="T8" y="T9"/>
                </a:cxn>
                <a:cxn ang="0">
                  <a:pos x="T10" y="T11"/>
                </a:cxn>
                <a:cxn ang="0">
                  <a:pos x="T12" y="T13"/>
                </a:cxn>
              </a:cxnLst>
              <a:rect l="0" t="0" r="r" b="b"/>
              <a:pathLst>
                <a:path w="341" h="350">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grpFill/>
            <a:ln>
              <a:noFill/>
            </a:ln>
          </p:spPr>
          <p:txBody>
            <a:bodyPr lIns="48218" tIns="24109" rIns="48218" bIns="24109"/>
            <a:lstStyle/>
            <a:p>
              <a:pPr fontAlgn="auto">
                <a:spcBef>
                  <a:spcPts val="0"/>
                </a:spcBef>
                <a:spcAft>
                  <a:spcPts val="0"/>
                </a:spcAft>
                <a:defRPr/>
              </a:pPr>
              <a:endParaRPr lang="id-ID" sz="949">
                <a:latin typeface="+mn-lt"/>
                <a:ea typeface="+mn-ea"/>
                <a:cs typeface="+mn-ea"/>
                <a:sym typeface="+mn-lt"/>
              </a:endParaRPr>
            </a:p>
          </p:txBody>
        </p:sp>
      </p:grpSp>
      <p:grpSp>
        <p:nvGrpSpPr>
          <p:cNvPr id="128008" name="Group 77"/>
          <p:cNvGrpSpPr/>
          <p:nvPr/>
        </p:nvGrpSpPr>
        <p:grpSpPr bwMode="auto">
          <a:xfrm>
            <a:off x="3044093" y="3296550"/>
            <a:ext cx="3397002" cy="904811"/>
            <a:chOff x="2143540" y="2132619"/>
            <a:chExt cx="3221215" cy="859417"/>
          </a:xfrm>
        </p:grpSpPr>
        <p:sp>
          <p:nvSpPr>
            <p:cNvPr id="79" name="TextBox 78"/>
            <p:cNvSpPr txBox="1"/>
            <p:nvPr/>
          </p:nvSpPr>
          <p:spPr>
            <a:xfrm>
              <a:off x="2143540" y="2334578"/>
              <a:ext cx="3221215" cy="657458"/>
            </a:xfrm>
            <a:prstGeom prst="rect">
              <a:avLst/>
            </a:prstGeom>
            <a:noFill/>
          </p:spPr>
          <p:txBody>
            <a:bodyPr lIns="115703" tIns="57852" rIns="115703" bIns="57852">
              <a:spAutoFit/>
            </a:bodyPr>
            <a:lstStyle/>
            <a:p>
              <a:pPr fontAlgn="auto">
                <a:lnSpc>
                  <a:spcPct val="110000"/>
                </a:lnSpc>
                <a:spcBef>
                  <a:spcPts val="0"/>
                </a:spcBef>
                <a:spcAft>
                  <a:spcPts val="0"/>
                </a:spcAft>
                <a:defRPr/>
              </a:pPr>
              <a:r>
                <a:rPr lang="en-US" sz="1160" dirty="0">
                  <a:solidFill>
                    <a:schemeClr val="tx1">
                      <a:lumMod val="50000"/>
                      <a:lumOff val="50000"/>
                    </a:schemeClr>
                  </a:solidFill>
                  <a:latin typeface="+mn-lt"/>
                  <a:ea typeface="+mn-ea"/>
                  <a:cs typeface="+mn-ea"/>
                  <a:sym typeface="+mn-lt"/>
                </a:rPr>
                <a:t>Creativity is the key to success in the future, and primary education where our teachers can bring creativity.</a:t>
              </a:r>
            </a:p>
          </p:txBody>
        </p:sp>
        <p:sp>
          <p:nvSpPr>
            <p:cNvPr id="80" name="Rectangle 79"/>
            <p:cNvSpPr/>
            <p:nvPr/>
          </p:nvSpPr>
          <p:spPr>
            <a:xfrm>
              <a:off x="2170529" y="2132619"/>
              <a:ext cx="1758761" cy="303420"/>
            </a:xfrm>
            <a:prstGeom prst="rect">
              <a:avLst/>
            </a:prstGeom>
          </p:spPr>
          <p:txBody>
            <a:bodyPr wrap="none">
              <a:spAutoFit/>
            </a:bodyPr>
            <a:lstStyle/>
            <a:p>
              <a:pPr fontAlgn="auto">
                <a:spcBef>
                  <a:spcPts val="0"/>
                </a:spcBef>
                <a:spcAft>
                  <a:spcPts val="0"/>
                </a:spcAft>
                <a:defRPr/>
              </a:pPr>
              <a:r>
                <a:rPr lang="en-US" sz="1476" b="1" spc="633">
                  <a:solidFill>
                    <a:schemeClr val="accent1"/>
                  </a:solidFill>
                  <a:latin typeface="+mn-lt"/>
                  <a:ea typeface="+mn-ea"/>
                  <a:cs typeface="+mn-ea"/>
                  <a:sym typeface="+mn-lt"/>
                </a:rPr>
                <a:t>title here</a:t>
              </a:r>
              <a:endParaRPr lang="en-US" sz="1476" b="1" spc="633" dirty="0">
                <a:solidFill>
                  <a:schemeClr val="accent1"/>
                </a:solidFill>
                <a:latin typeface="+mn-lt"/>
                <a:ea typeface="+mn-ea"/>
                <a:cs typeface="+mn-ea"/>
                <a:sym typeface="+mn-lt"/>
              </a:endParaRPr>
            </a:p>
          </p:txBody>
        </p:sp>
      </p:grpSp>
      <p:grpSp>
        <p:nvGrpSpPr>
          <p:cNvPr id="128009" name="Group 80"/>
          <p:cNvGrpSpPr/>
          <p:nvPr/>
        </p:nvGrpSpPr>
        <p:grpSpPr bwMode="auto">
          <a:xfrm>
            <a:off x="3047441" y="4974124"/>
            <a:ext cx="3397002" cy="904810"/>
            <a:chOff x="2143540" y="2132619"/>
            <a:chExt cx="3221215" cy="857851"/>
          </a:xfrm>
        </p:grpSpPr>
        <p:sp>
          <p:nvSpPr>
            <p:cNvPr id="82" name="TextBox 81"/>
            <p:cNvSpPr txBox="1"/>
            <p:nvPr/>
          </p:nvSpPr>
          <p:spPr>
            <a:xfrm>
              <a:off x="2143540" y="2334210"/>
              <a:ext cx="3221215" cy="656260"/>
            </a:xfrm>
            <a:prstGeom prst="rect">
              <a:avLst/>
            </a:prstGeom>
            <a:noFill/>
          </p:spPr>
          <p:txBody>
            <a:bodyPr lIns="115703" tIns="57852" rIns="115703" bIns="57852">
              <a:spAutoFit/>
            </a:bodyPr>
            <a:lstStyle/>
            <a:p>
              <a:pPr fontAlgn="auto">
                <a:lnSpc>
                  <a:spcPct val="110000"/>
                </a:lnSpc>
                <a:spcBef>
                  <a:spcPts val="0"/>
                </a:spcBef>
                <a:spcAft>
                  <a:spcPts val="0"/>
                </a:spcAft>
                <a:defRPr/>
              </a:pPr>
              <a:r>
                <a:rPr lang="en-US" sz="1160" dirty="0">
                  <a:solidFill>
                    <a:schemeClr val="tx1">
                      <a:lumMod val="50000"/>
                      <a:lumOff val="50000"/>
                    </a:schemeClr>
                  </a:solidFill>
                  <a:latin typeface="+mn-lt"/>
                  <a:ea typeface="+mn-ea"/>
                  <a:cs typeface="+mn-ea"/>
                  <a:sym typeface="+mn-lt"/>
                </a:rPr>
                <a:t>Creativity is the key to success in the future, and primary education where our teachers can bring creativity.</a:t>
              </a:r>
            </a:p>
          </p:txBody>
        </p:sp>
        <p:sp>
          <p:nvSpPr>
            <p:cNvPr id="83" name="Rectangle 82"/>
            <p:cNvSpPr/>
            <p:nvPr/>
          </p:nvSpPr>
          <p:spPr>
            <a:xfrm>
              <a:off x="2170529" y="2132619"/>
              <a:ext cx="1758761" cy="302867"/>
            </a:xfrm>
            <a:prstGeom prst="rect">
              <a:avLst/>
            </a:prstGeom>
          </p:spPr>
          <p:txBody>
            <a:bodyPr wrap="none">
              <a:spAutoFit/>
            </a:bodyPr>
            <a:lstStyle/>
            <a:p>
              <a:pPr fontAlgn="auto">
                <a:spcBef>
                  <a:spcPts val="0"/>
                </a:spcBef>
                <a:spcAft>
                  <a:spcPts val="0"/>
                </a:spcAft>
                <a:defRPr/>
              </a:pPr>
              <a:r>
                <a:rPr lang="en-US" sz="1476" b="1" spc="633">
                  <a:solidFill>
                    <a:schemeClr val="accent1"/>
                  </a:solidFill>
                  <a:latin typeface="+mn-lt"/>
                  <a:ea typeface="+mn-ea"/>
                  <a:cs typeface="+mn-ea"/>
                  <a:sym typeface="+mn-lt"/>
                </a:rPr>
                <a:t>title here</a:t>
              </a:r>
              <a:endParaRPr lang="en-US" sz="1476" b="1" spc="633" dirty="0">
                <a:solidFill>
                  <a:schemeClr val="accent1"/>
                </a:solidFill>
                <a:latin typeface="+mn-lt"/>
                <a:ea typeface="+mn-ea"/>
                <a:cs typeface="+mn-ea"/>
                <a:sym typeface="+mn-lt"/>
              </a:endParaRPr>
            </a:p>
          </p:txBody>
        </p:sp>
      </p:grpSp>
      <p:sp>
        <p:nvSpPr>
          <p:cNvPr id="84" name="Content Placeholder 2"/>
          <p:cNvSpPr txBox="1"/>
          <p:nvPr/>
        </p:nvSpPr>
        <p:spPr>
          <a:xfrm>
            <a:off x="659998" y="1836626"/>
            <a:ext cx="7992748" cy="112173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sz="1266" dirty="0">
                <a:solidFill>
                  <a:schemeClr val="bg2">
                    <a:lumMod val="65000"/>
                  </a:schemeClr>
                </a:solidFill>
                <a:cs typeface="+mn-ea"/>
                <a:sym typeface="+mn-lt"/>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a:t>
            </a:r>
            <a:r>
              <a:rPr lang="en-US" sz="1266">
                <a:solidFill>
                  <a:schemeClr val="bg2">
                    <a:lumMod val="65000"/>
                  </a:schemeClr>
                </a:solidFill>
                <a:cs typeface="+mn-ea"/>
                <a:sym typeface="+mn-lt"/>
              </a:rPr>
              <a:t>in augue</a:t>
            </a:r>
            <a:endParaRPr lang="id-ID" sz="1266" dirty="0">
              <a:solidFill>
                <a:schemeClr val="bg2">
                  <a:lumMod val="65000"/>
                </a:schemeClr>
              </a:solidFill>
              <a:cs typeface="+mn-ea"/>
              <a:sym typeface="+mn-lt"/>
            </a:endParaRPr>
          </a:p>
        </p:txBody>
      </p:sp>
      <p:sp>
        <p:nvSpPr>
          <p:cNvPr id="81" name="文本框 80"/>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85" name="文本框 84"/>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86" name="椭圆 85"/>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7" name="椭圆 86"/>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66962300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6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4" y="1799871"/>
            <a:ext cx="6514810" cy="3311914"/>
          </a:xfrm>
          <a:prstGeom prst="rect">
            <a:avLst/>
          </a:pr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MH_Others_1"/>
          <p:cNvSpPr txBox="1"/>
          <p:nvPr>
            <p:custDataLst>
              <p:tags r:id="rId1"/>
            </p:custDataLst>
          </p:nvPr>
        </p:nvSpPr>
        <p:spPr>
          <a:xfrm>
            <a:off x="2794627" y="2118323"/>
            <a:ext cx="3077903" cy="1769395"/>
          </a:xfrm>
          <a:prstGeom prst="rect">
            <a:avLst/>
          </a:prstGeom>
          <a:noFill/>
        </p:spPr>
        <p:txBody>
          <a:bodyPr vert="horz" wrap="square" lIns="0" tIns="0" rIns="0" bIns="0" rtlCol="0" anchor="ctr" anchorCtr="0">
            <a:spAutoFit/>
          </a:bodyPr>
          <a:lstStyle/>
          <a:p>
            <a:pPr algn="ctr"/>
            <a:r>
              <a:rPr lang="zh-CN" altLang="en-US" sz="11498" b="1">
                <a:solidFill>
                  <a:schemeClr val="bg1"/>
                </a:solidFill>
                <a:latin typeface="+mn-lt"/>
                <a:ea typeface="+mn-ea"/>
                <a:cs typeface="+mn-ea"/>
                <a:sym typeface="+mn-lt"/>
              </a:rPr>
              <a:t>目录</a:t>
            </a:r>
          </a:p>
        </p:txBody>
      </p:sp>
      <p:sp>
        <p:nvSpPr>
          <p:cNvPr id="19" name="MH_Others_2"/>
          <p:cNvSpPr txBox="1"/>
          <p:nvPr>
            <p:custDataLst>
              <p:tags r:id="rId2"/>
            </p:custDataLst>
          </p:nvPr>
        </p:nvSpPr>
        <p:spPr>
          <a:xfrm>
            <a:off x="2684021" y="3974279"/>
            <a:ext cx="3299115" cy="677108"/>
          </a:xfrm>
          <a:prstGeom prst="rect">
            <a:avLst/>
          </a:prstGeom>
          <a:noFill/>
        </p:spPr>
        <p:txBody>
          <a:bodyPr wrap="square" lIns="0" tIns="0" rIns="0" bIns="0">
            <a:spAutoFit/>
          </a:bodyPr>
          <a:lstStyle/>
          <a:p>
            <a:pPr algn="ctr">
              <a:defRPr/>
            </a:pPr>
            <a:r>
              <a:rPr lang="en-US" altLang="zh-CN" sz="4400" b="1">
                <a:solidFill>
                  <a:schemeClr val="bg1"/>
                </a:solidFill>
                <a:latin typeface="+mn-lt"/>
                <a:ea typeface="+mn-ea"/>
                <a:cs typeface="+mn-ea"/>
                <a:sym typeface="+mn-lt"/>
              </a:rPr>
              <a:t>CONTENTS</a:t>
            </a:r>
            <a:endParaRPr lang="zh-CN" altLang="en-US" sz="4400" b="1">
              <a:solidFill>
                <a:schemeClr val="bg1"/>
              </a:solidFill>
              <a:latin typeface="+mn-lt"/>
              <a:ea typeface="+mn-ea"/>
              <a:cs typeface="+mn-ea"/>
              <a:sym typeface="+mn-lt"/>
            </a:endParaRPr>
          </a:p>
        </p:txBody>
      </p:sp>
      <p:sp>
        <p:nvSpPr>
          <p:cNvPr id="13" name="MH_Entry_1"/>
          <p:cNvSpPr/>
          <p:nvPr>
            <p:custDataLst>
              <p:tags r:id="rId3"/>
            </p:custDataLst>
          </p:nvPr>
        </p:nvSpPr>
        <p:spPr>
          <a:xfrm>
            <a:off x="7152853" y="1846902"/>
            <a:ext cx="3741018"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3600" b="1" dirty="0" smtClean="0">
                <a:solidFill>
                  <a:schemeClr val="accent1"/>
                </a:solidFill>
                <a:cs typeface="+mn-ea"/>
                <a:sym typeface="+mn-lt"/>
              </a:rPr>
              <a:t>标题文字内容</a:t>
            </a:r>
            <a:endParaRPr lang="zh-CN" altLang="en-US" b="1" dirty="0">
              <a:solidFill>
                <a:schemeClr val="accent1"/>
              </a:solidFill>
              <a:cs typeface="+mn-ea"/>
              <a:sym typeface="+mn-lt"/>
            </a:endParaRPr>
          </a:p>
        </p:txBody>
      </p:sp>
      <p:sp>
        <p:nvSpPr>
          <p:cNvPr id="14" name="MH_Entry_2"/>
          <p:cNvSpPr/>
          <p:nvPr>
            <p:custDataLst>
              <p:tags r:id="rId4"/>
            </p:custDataLst>
          </p:nvPr>
        </p:nvSpPr>
        <p:spPr>
          <a:xfrm>
            <a:off x="7152853" y="2716371"/>
            <a:ext cx="3741018"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3600" b="1" dirty="0" smtClean="0">
                <a:solidFill>
                  <a:schemeClr val="accent1"/>
                </a:solidFill>
                <a:cs typeface="+mn-ea"/>
                <a:sym typeface="+mn-lt"/>
              </a:rPr>
              <a:t>标题文字内容</a:t>
            </a:r>
            <a:endParaRPr lang="zh-CN" altLang="en-US" b="1" dirty="0">
              <a:solidFill>
                <a:schemeClr val="accent1"/>
              </a:solidFill>
              <a:cs typeface="+mn-ea"/>
              <a:sym typeface="+mn-lt"/>
            </a:endParaRPr>
          </a:p>
        </p:txBody>
      </p:sp>
      <p:sp>
        <p:nvSpPr>
          <p:cNvPr id="15" name="MH_Entry_3"/>
          <p:cNvSpPr/>
          <p:nvPr>
            <p:custDataLst>
              <p:tags r:id="rId5"/>
            </p:custDataLst>
          </p:nvPr>
        </p:nvSpPr>
        <p:spPr>
          <a:xfrm>
            <a:off x="7152853" y="3585839"/>
            <a:ext cx="3741018"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3600" b="1" dirty="0" smtClean="0">
                <a:solidFill>
                  <a:schemeClr val="accent1"/>
                </a:solidFill>
                <a:cs typeface="+mn-ea"/>
                <a:sym typeface="+mn-lt"/>
              </a:rPr>
              <a:t>标题文字内容</a:t>
            </a:r>
            <a:endParaRPr lang="zh-CN" altLang="en-US" b="1" dirty="0">
              <a:solidFill>
                <a:schemeClr val="accent1"/>
              </a:solidFill>
              <a:cs typeface="+mn-ea"/>
              <a:sym typeface="+mn-lt"/>
            </a:endParaRPr>
          </a:p>
        </p:txBody>
      </p:sp>
      <p:sp>
        <p:nvSpPr>
          <p:cNvPr id="16" name="MH_Entry_4"/>
          <p:cNvSpPr/>
          <p:nvPr>
            <p:custDataLst>
              <p:tags r:id="rId6"/>
            </p:custDataLst>
          </p:nvPr>
        </p:nvSpPr>
        <p:spPr>
          <a:xfrm>
            <a:off x="7152853" y="4455307"/>
            <a:ext cx="3741018" cy="55399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r>
              <a:rPr lang="zh-CN" altLang="en-US" sz="3600" b="1" dirty="0" smtClean="0">
                <a:solidFill>
                  <a:schemeClr val="accent1"/>
                </a:solidFill>
                <a:cs typeface="+mn-ea"/>
                <a:sym typeface="+mn-lt"/>
              </a:rPr>
              <a:t>标题文字内容</a:t>
            </a:r>
            <a:endParaRPr lang="zh-CN" altLang="en-US" b="1" dirty="0">
              <a:solidFill>
                <a:schemeClr val="accent1"/>
              </a:solidFill>
              <a:cs typeface="+mn-ea"/>
              <a:sym typeface="+mn-lt"/>
            </a:endParaRPr>
          </a:p>
        </p:txBody>
      </p:sp>
      <p:cxnSp>
        <p:nvCxnSpPr>
          <p:cNvPr id="3" name="直接连接符 2"/>
          <p:cNvCxnSpPr/>
          <p:nvPr/>
        </p:nvCxnSpPr>
        <p:spPr>
          <a:xfrm>
            <a:off x="2684021" y="5776447"/>
            <a:ext cx="101743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684021" y="736005"/>
            <a:ext cx="1873146" cy="276999"/>
          </a:xfrm>
          <a:prstGeom prst="rect">
            <a:avLst/>
          </a:prstGeom>
          <a:noFill/>
        </p:spPr>
        <p:txBody>
          <a:bodyPr wrap="square" rtlCol="0">
            <a:spAutoFit/>
          </a:bodyPr>
          <a:lstStyle/>
          <a:p>
            <a:r>
              <a:rPr lang="en-US" altLang="zh-CN" sz="1200" dirty="0">
                <a:solidFill>
                  <a:srgbClr val="FFFFFF"/>
                </a:solidFill>
              </a:rPr>
              <a:t>https://www.ypppt.com/</a:t>
            </a:r>
            <a:endParaRPr lang="zh-CN" altLang="en-US" sz="1200" dirty="0">
              <a:solidFill>
                <a:srgbClr val="FFFFFF"/>
              </a:solidFill>
            </a:endParaRPr>
          </a:p>
        </p:txBody>
      </p:sp>
    </p:spTree>
    <p:extLst>
      <p:ext uri="{BB962C8B-B14F-4D97-AF65-F5344CB8AC3E}">
        <p14:creationId xmlns:p14="http://schemas.microsoft.com/office/powerpoint/2010/main" val="2226879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 by="(-#ppt_w*2)" calcmode="lin" valueType="num">
                                      <p:cBhvr rctx="PPT">
                                        <p:cTn id="18" dur="500" autoRev="1" fill="hold">
                                          <p:stCondLst>
                                            <p:cond delay="0"/>
                                          </p:stCondLst>
                                        </p:cTn>
                                        <p:tgtEl>
                                          <p:spTgt spid="18"/>
                                        </p:tgtEl>
                                        <p:attrNameLst>
                                          <p:attrName>ppt_w</p:attrName>
                                        </p:attrNameLst>
                                      </p:cBhvr>
                                    </p:anim>
                                    <p:anim by="(#ppt_w*0.50)" calcmode="lin" valueType="num">
                                      <p:cBhvr>
                                        <p:cTn id="19" dur="500" decel="50000" autoRev="1" fill="hold">
                                          <p:stCondLst>
                                            <p:cond delay="0"/>
                                          </p:stCondLst>
                                        </p:cTn>
                                        <p:tgtEl>
                                          <p:spTgt spid="18"/>
                                        </p:tgtEl>
                                        <p:attrNameLst>
                                          <p:attrName>ppt_x</p:attrName>
                                        </p:attrNameLst>
                                      </p:cBhvr>
                                    </p:anim>
                                    <p:anim from="(-#ppt_h/2)" to="(#ppt_y)" calcmode="lin" valueType="num">
                                      <p:cBhvr>
                                        <p:cTn id="20" dur="1000" fill="hold">
                                          <p:stCondLst>
                                            <p:cond delay="0"/>
                                          </p:stCondLst>
                                        </p:cTn>
                                        <p:tgtEl>
                                          <p:spTgt spid="18"/>
                                        </p:tgtEl>
                                        <p:attrNameLst>
                                          <p:attrName>ppt_y</p:attrName>
                                        </p:attrNameLst>
                                      </p:cBhvr>
                                    </p:anim>
                                    <p:animRot by="21600000">
                                      <p:cBhvr>
                                        <p:cTn id="21" dur="1000" fill="hold">
                                          <p:stCondLst>
                                            <p:cond delay="0"/>
                                          </p:stCondLst>
                                        </p:cTn>
                                        <p:tgtEl>
                                          <p:spTgt spid="18"/>
                                        </p:tgtEl>
                                        <p:attrNameLst>
                                          <p:attrName>r</p:attrName>
                                        </p:attrNameLst>
                                      </p:cBhvr>
                                    </p:animRo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19"/>
                                        </p:tgtEl>
                                        <p:attrNameLst>
                                          <p:attrName>style.visibility</p:attrName>
                                        </p:attrNameLst>
                                      </p:cBhvr>
                                      <p:to>
                                        <p:strVal val="visible"/>
                                      </p:to>
                                    </p:set>
                                    <p:anim by="(-#ppt_w*2)" calcmode="lin" valueType="num">
                                      <p:cBhvr rctx="PPT">
                                        <p:cTn id="24" dur="500" autoRev="1" fill="hold">
                                          <p:stCondLst>
                                            <p:cond delay="0"/>
                                          </p:stCondLst>
                                        </p:cTn>
                                        <p:tgtEl>
                                          <p:spTgt spid="19"/>
                                        </p:tgtEl>
                                        <p:attrNameLst>
                                          <p:attrName>ppt_w</p:attrName>
                                        </p:attrNameLst>
                                      </p:cBhvr>
                                    </p:anim>
                                    <p:anim by="(#ppt_w*0.50)" calcmode="lin" valueType="num">
                                      <p:cBhvr>
                                        <p:cTn id="25" dur="500" decel="50000" autoRev="1" fill="hold">
                                          <p:stCondLst>
                                            <p:cond delay="0"/>
                                          </p:stCondLst>
                                        </p:cTn>
                                        <p:tgtEl>
                                          <p:spTgt spid="19"/>
                                        </p:tgtEl>
                                        <p:attrNameLst>
                                          <p:attrName>ppt_x</p:attrName>
                                        </p:attrNameLst>
                                      </p:cBhvr>
                                    </p:anim>
                                    <p:anim from="(-#ppt_h/2)" to="(#ppt_y)" calcmode="lin" valueType="num">
                                      <p:cBhvr>
                                        <p:cTn id="26" dur="1000" fill="hold">
                                          <p:stCondLst>
                                            <p:cond delay="0"/>
                                          </p:stCondLst>
                                        </p:cTn>
                                        <p:tgtEl>
                                          <p:spTgt spid="19"/>
                                        </p:tgtEl>
                                        <p:attrNameLst>
                                          <p:attrName>ppt_y</p:attrName>
                                        </p:attrNameLst>
                                      </p:cBhvr>
                                    </p:anim>
                                    <p:animRot by="21600000">
                                      <p:cBhvr>
                                        <p:cTn id="27" dur="1000" fill="hold">
                                          <p:stCondLst>
                                            <p:cond delay="0"/>
                                          </p:stCondLst>
                                        </p:cTn>
                                        <p:tgtEl>
                                          <p:spTgt spid="19"/>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9"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71176" y="2494756"/>
            <a:ext cx="3981450" cy="3916673"/>
            <a:chOff x="679098" y="1617487"/>
            <a:chExt cx="3327327" cy="3322708"/>
          </a:xfrm>
          <a:solidFill>
            <a:schemeClr val="accent2"/>
          </a:solidFill>
        </p:grpSpPr>
        <p:sp>
          <p:nvSpPr>
            <p:cNvPr id="5" name="Freeform 6"/>
            <p:cNvSpPr/>
            <p:nvPr/>
          </p:nvSpPr>
          <p:spPr bwMode="auto">
            <a:xfrm>
              <a:off x="679098" y="1794594"/>
              <a:ext cx="1747213" cy="1876580"/>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chemeClr val="accent1"/>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6" name="Freeform 7"/>
            <p:cNvSpPr/>
            <p:nvPr/>
          </p:nvSpPr>
          <p:spPr bwMode="auto">
            <a:xfrm>
              <a:off x="1477626" y="1617487"/>
              <a:ext cx="2126071" cy="1410707"/>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chemeClr val="accent5"/>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7" name="Freeform 8"/>
            <p:cNvSpPr/>
            <p:nvPr/>
          </p:nvSpPr>
          <p:spPr bwMode="auto">
            <a:xfrm>
              <a:off x="2858301" y="2028685"/>
              <a:ext cx="1148124" cy="2261598"/>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chemeClr val="accent4"/>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8" name="Freeform 9"/>
            <p:cNvSpPr/>
            <p:nvPr/>
          </p:nvSpPr>
          <p:spPr bwMode="auto">
            <a:xfrm>
              <a:off x="1613152" y="3951468"/>
              <a:ext cx="2238496" cy="9887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chemeClr val="accent3"/>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9" name="Freeform 10"/>
            <p:cNvSpPr/>
            <p:nvPr/>
          </p:nvSpPr>
          <p:spPr bwMode="auto">
            <a:xfrm>
              <a:off x="724530" y="2864176"/>
              <a:ext cx="1528522" cy="2072939"/>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chemeClr val="accent2"/>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grpSp>
      <p:grpSp>
        <p:nvGrpSpPr>
          <p:cNvPr id="10" name="Group 9"/>
          <p:cNvGrpSpPr/>
          <p:nvPr/>
        </p:nvGrpSpPr>
        <p:grpSpPr>
          <a:xfrm>
            <a:off x="4990674" y="4671267"/>
            <a:ext cx="407650" cy="357903"/>
            <a:chOff x="6369689" y="1149437"/>
            <a:chExt cx="386534" cy="339364"/>
          </a:xfrm>
          <a:solidFill>
            <a:schemeClr val="bg1"/>
          </a:solidFill>
        </p:grpSpPr>
        <p:sp>
          <p:nvSpPr>
            <p:cNvPr id="11" name="Freeform 19"/>
            <p:cNvSpPr>
              <a:spLocks noEditPoints="1"/>
            </p:cNvSpPr>
            <p:nvPr/>
          </p:nvSpPr>
          <p:spPr bwMode="auto">
            <a:xfrm>
              <a:off x="6369689" y="1149437"/>
              <a:ext cx="386534" cy="339364"/>
            </a:xfrm>
            <a:custGeom>
              <a:avLst/>
              <a:gdLst>
                <a:gd name="T0" fmla="*/ 248 w 256"/>
                <a:gd name="T1" fmla="*/ 16 h 224"/>
                <a:gd name="T2" fmla="*/ 216 w 256"/>
                <a:gd name="T3" fmla="*/ 16 h 224"/>
                <a:gd name="T4" fmla="*/ 216 w 256"/>
                <a:gd name="T5" fmla="*/ 8 h 224"/>
                <a:gd name="T6" fmla="*/ 208 w 256"/>
                <a:gd name="T7" fmla="*/ 0 h 224"/>
                <a:gd name="T8" fmla="*/ 184 w 256"/>
                <a:gd name="T9" fmla="*/ 0 h 224"/>
                <a:gd name="T10" fmla="*/ 176 w 256"/>
                <a:gd name="T11" fmla="*/ 8 h 224"/>
                <a:gd name="T12" fmla="*/ 176 w 256"/>
                <a:gd name="T13" fmla="*/ 16 h 224"/>
                <a:gd name="T14" fmla="*/ 80 w 256"/>
                <a:gd name="T15" fmla="*/ 16 h 224"/>
                <a:gd name="T16" fmla="*/ 80 w 256"/>
                <a:gd name="T17" fmla="*/ 8 h 224"/>
                <a:gd name="T18" fmla="*/ 72 w 256"/>
                <a:gd name="T19" fmla="*/ 0 h 224"/>
                <a:gd name="T20" fmla="*/ 48 w 256"/>
                <a:gd name="T21" fmla="*/ 0 h 224"/>
                <a:gd name="T22" fmla="*/ 40 w 256"/>
                <a:gd name="T23" fmla="*/ 8 h 224"/>
                <a:gd name="T24" fmla="*/ 40 w 256"/>
                <a:gd name="T25" fmla="*/ 16 h 224"/>
                <a:gd name="T26" fmla="*/ 8 w 256"/>
                <a:gd name="T27" fmla="*/ 16 h 224"/>
                <a:gd name="T28" fmla="*/ 0 w 256"/>
                <a:gd name="T29" fmla="*/ 24 h 224"/>
                <a:gd name="T30" fmla="*/ 0 w 256"/>
                <a:gd name="T31" fmla="*/ 216 h 224"/>
                <a:gd name="T32" fmla="*/ 8 w 256"/>
                <a:gd name="T33" fmla="*/ 224 h 224"/>
                <a:gd name="T34" fmla="*/ 248 w 256"/>
                <a:gd name="T35" fmla="*/ 224 h 224"/>
                <a:gd name="T36" fmla="*/ 256 w 256"/>
                <a:gd name="T37" fmla="*/ 216 h 224"/>
                <a:gd name="T38" fmla="*/ 256 w 256"/>
                <a:gd name="T39" fmla="*/ 24 h 224"/>
                <a:gd name="T40" fmla="*/ 248 w 256"/>
                <a:gd name="T41" fmla="*/ 16 h 224"/>
                <a:gd name="T42" fmla="*/ 192 w 256"/>
                <a:gd name="T43" fmla="*/ 16 h 224"/>
                <a:gd name="T44" fmla="*/ 200 w 256"/>
                <a:gd name="T45" fmla="*/ 16 h 224"/>
                <a:gd name="T46" fmla="*/ 200 w 256"/>
                <a:gd name="T47" fmla="*/ 32 h 224"/>
                <a:gd name="T48" fmla="*/ 192 w 256"/>
                <a:gd name="T49" fmla="*/ 32 h 224"/>
                <a:gd name="T50" fmla="*/ 192 w 256"/>
                <a:gd name="T51" fmla="*/ 16 h 224"/>
                <a:gd name="T52" fmla="*/ 56 w 256"/>
                <a:gd name="T53" fmla="*/ 16 h 224"/>
                <a:gd name="T54" fmla="*/ 64 w 256"/>
                <a:gd name="T55" fmla="*/ 16 h 224"/>
                <a:gd name="T56" fmla="*/ 64 w 256"/>
                <a:gd name="T57" fmla="*/ 32 h 224"/>
                <a:gd name="T58" fmla="*/ 56 w 256"/>
                <a:gd name="T59" fmla="*/ 32 h 224"/>
                <a:gd name="T60" fmla="*/ 56 w 256"/>
                <a:gd name="T61" fmla="*/ 16 h 224"/>
                <a:gd name="T62" fmla="*/ 240 w 256"/>
                <a:gd name="T63" fmla="*/ 208 h 224"/>
                <a:gd name="T64" fmla="*/ 16 w 256"/>
                <a:gd name="T65" fmla="*/ 208 h 224"/>
                <a:gd name="T66" fmla="*/ 16 w 256"/>
                <a:gd name="T67" fmla="*/ 32 h 224"/>
                <a:gd name="T68" fmla="*/ 40 w 256"/>
                <a:gd name="T69" fmla="*/ 32 h 224"/>
                <a:gd name="T70" fmla="*/ 40 w 256"/>
                <a:gd name="T71" fmla="*/ 40 h 224"/>
                <a:gd name="T72" fmla="*/ 48 w 256"/>
                <a:gd name="T73" fmla="*/ 48 h 224"/>
                <a:gd name="T74" fmla="*/ 72 w 256"/>
                <a:gd name="T75" fmla="*/ 48 h 224"/>
                <a:gd name="T76" fmla="*/ 80 w 256"/>
                <a:gd name="T77" fmla="*/ 40 h 224"/>
                <a:gd name="T78" fmla="*/ 80 w 256"/>
                <a:gd name="T79" fmla="*/ 32 h 224"/>
                <a:gd name="T80" fmla="*/ 176 w 256"/>
                <a:gd name="T81" fmla="*/ 32 h 224"/>
                <a:gd name="T82" fmla="*/ 176 w 256"/>
                <a:gd name="T83" fmla="*/ 40 h 224"/>
                <a:gd name="T84" fmla="*/ 184 w 256"/>
                <a:gd name="T85" fmla="*/ 48 h 224"/>
                <a:gd name="T86" fmla="*/ 208 w 256"/>
                <a:gd name="T87" fmla="*/ 48 h 224"/>
                <a:gd name="T88" fmla="*/ 216 w 256"/>
                <a:gd name="T89" fmla="*/ 40 h 224"/>
                <a:gd name="T90" fmla="*/ 216 w 256"/>
                <a:gd name="T91" fmla="*/ 32 h 224"/>
                <a:gd name="T92" fmla="*/ 240 w 256"/>
                <a:gd name="T93" fmla="*/ 32 h 224"/>
                <a:gd name="T94" fmla="*/ 240 w 256"/>
                <a:gd name="T95"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6" h="224">
                  <a:moveTo>
                    <a:pt x="248" y="16"/>
                  </a:moveTo>
                  <a:cubicBezTo>
                    <a:pt x="216" y="16"/>
                    <a:pt x="216" y="16"/>
                    <a:pt x="216" y="16"/>
                  </a:cubicBezTo>
                  <a:cubicBezTo>
                    <a:pt x="216" y="8"/>
                    <a:pt x="216" y="8"/>
                    <a:pt x="216" y="8"/>
                  </a:cubicBezTo>
                  <a:cubicBezTo>
                    <a:pt x="216" y="4"/>
                    <a:pt x="212" y="0"/>
                    <a:pt x="208" y="0"/>
                  </a:cubicBezTo>
                  <a:cubicBezTo>
                    <a:pt x="184" y="0"/>
                    <a:pt x="184" y="0"/>
                    <a:pt x="184" y="0"/>
                  </a:cubicBezTo>
                  <a:cubicBezTo>
                    <a:pt x="180" y="0"/>
                    <a:pt x="176" y="4"/>
                    <a:pt x="176" y="8"/>
                  </a:cubicBezTo>
                  <a:cubicBezTo>
                    <a:pt x="176" y="16"/>
                    <a:pt x="176" y="16"/>
                    <a:pt x="176" y="16"/>
                  </a:cubicBezTo>
                  <a:cubicBezTo>
                    <a:pt x="80" y="16"/>
                    <a:pt x="80" y="16"/>
                    <a:pt x="80" y="16"/>
                  </a:cubicBezTo>
                  <a:cubicBezTo>
                    <a:pt x="80" y="8"/>
                    <a:pt x="80" y="8"/>
                    <a:pt x="80" y="8"/>
                  </a:cubicBezTo>
                  <a:cubicBezTo>
                    <a:pt x="80" y="4"/>
                    <a:pt x="76" y="0"/>
                    <a:pt x="72" y="0"/>
                  </a:cubicBezTo>
                  <a:cubicBezTo>
                    <a:pt x="48" y="0"/>
                    <a:pt x="48" y="0"/>
                    <a:pt x="48" y="0"/>
                  </a:cubicBezTo>
                  <a:cubicBezTo>
                    <a:pt x="44" y="0"/>
                    <a:pt x="40" y="4"/>
                    <a:pt x="40" y="8"/>
                  </a:cubicBezTo>
                  <a:cubicBezTo>
                    <a:pt x="40" y="16"/>
                    <a:pt x="40" y="16"/>
                    <a:pt x="40" y="16"/>
                  </a:cubicBezTo>
                  <a:cubicBezTo>
                    <a:pt x="8" y="16"/>
                    <a:pt x="8" y="16"/>
                    <a:pt x="8" y="16"/>
                  </a:cubicBezTo>
                  <a:cubicBezTo>
                    <a:pt x="4" y="16"/>
                    <a:pt x="0" y="20"/>
                    <a:pt x="0" y="24"/>
                  </a:cubicBezTo>
                  <a:cubicBezTo>
                    <a:pt x="0" y="216"/>
                    <a:pt x="0" y="216"/>
                    <a:pt x="0" y="216"/>
                  </a:cubicBezTo>
                  <a:cubicBezTo>
                    <a:pt x="0" y="220"/>
                    <a:pt x="4" y="224"/>
                    <a:pt x="8" y="224"/>
                  </a:cubicBezTo>
                  <a:cubicBezTo>
                    <a:pt x="248" y="224"/>
                    <a:pt x="248" y="224"/>
                    <a:pt x="248" y="224"/>
                  </a:cubicBezTo>
                  <a:cubicBezTo>
                    <a:pt x="252" y="224"/>
                    <a:pt x="256" y="220"/>
                    <a:pt x="256" y="216"/>
                  </a:cubicBezTo>
                  <a:cubicBezTo>
                    <a:pt x="256" y="24"/>
                    <a:pt x="256" y="24"/>
                    <a:pt x="256" y="24"/>
                  </a:cubicBezTo>
                  <a:cubicBezTo>
                    <a:pt x="256" y="20"/>
                    <a:pt x="252" y="16"/>
                    <a:pt x="248" y="16"/>
                  </a:cubicBezTo>
                  <a:close/>
                  <a:moveTo>
                    <a:pt x="192" y="16"/>
                  </a:moveTo>
                  <a:cubicBezTo>
                    <a:pt x="200" y="16"/>
                    <a:pt x="200" y="16"/>
                    <a:pt x="200" y="16"/>
                  </a:cubicBezTo>
                  <a:cubicBezTo>
                    <a:pt x="200" y="32"/>
                    <a:pt x="200" y="32"/>
                    <a:pt x="200" y="32"/>
                  </a:cubicBezTo>
                  <a:cubicBezTo>
                    <a:pt x="192" y="32"/>
                    <a:pt x="192" y="32"/>
                    <a:pt x="192" y="32"/>
                  </a:cubicBezTo>
                  <a:lnTo>
                    <a:pt x="192" y="16"/>
                  </a:lnTo>
                  <a:close/>
                  <a:moveTo>
                    <a:pt x="56" y="16"/>
                  </a:moveTo>
                  <a:cubicBezTo>
                    <a:pt x="64" y="16"/>
                    <a:pt x="64" y="16"/>
                    <a:pt x="64" y="16"/>
                  </a:cubicBezTo>
                  <a:cubicBezTo>
                    <a:pt x="64" y="32"/>
                    <a:pt x="64" y="32"/>
                    <a:pt x="64" y="32"/>
                  </a:cubicBezTo>
                  <a:cubicBezTo>
                    <a:pt x="56" y="32"/>
                    <a:pt x="56" y="32"/>
                    <a:pt x="56" y="32"/>
                  </a:cubicBezTo>
                  <a:lnTo>
                    <a:pt x="56" y="16"/>
                  </a:lnTo>
                  <a:close/>
                  <a:moveTo>
                    <a:pt x="240" y="208"/>
                  </a:moveTo>
                  <a:cubicBezTo>
                    <a:pt x="16" y="208"/>
                    <a:pt x="16" y="208"/>
                    <a:pt x="16" y="208"/>
                  </a:cubicBezTo>
                  <a:cubicBezTo>
                    <a:pt x="16" y="32"/>
                    <a:pt x="16" y="32"/>
                    <a:pt x="16" y="32"/>
                  </a:cubicBezTo>
                  <a:cubicBezTo>
                    <a:pt x="40" y="32"/>
                    <a:pt x="40" y="32"/>
                    <a:pt x="40" y="32"/>
                  </a:cubicBezTo>
                  <a:cubicBezTo>
                    <a:pt x="40" y="40"/>
                    <a:pt x="40" y="40"/>
                    <a:pt x="40" y="40"/>
                  </a:cubicBezTo>
                  <a:cubicBezTo>
                    <a:pt x="40" y="44"/>
                    <a:pt x="44" y="48"/>
                    <a:pt x="48" y="48"/>
                  </a:cubicBezTo>
                  <a:cubicBezTo>
                    <a:pt x="72" y="48"/>
                    <a:pt x="72" y="48"/>
                    <a:pt x="72" y="48"/>
                  </a:cubicBezTo>
                  <a:cubicBezTo>
                    <a:pt x="76" y="48"/>
                    <a:pt x="80" y="44"/>
                    <a:pt x="80" y="40"/>
                  </a:cubicBezTo>
                  <a:cubicBezTo>
                    <a:pt x="80" y="32"/>
                    <a:pt x="80" y="32"/>
                    <a:pt x="80" y="32"/>
                  </a:cubicBezTo>
                  <a:cubicBezTo>
                    <a:pt x="176" y="32"/>
                    <a:pt x="176" y="32"/>
                    <a:pt x="176" y="32"/>
                  </a:cubicBezTo>
                  <a:cubicBezTo>
                    <a:pt x="176" y="40"/>
                    <a:pt x="176" y="40"/>
                    <a:pt x="176" y="40"/>
                  </a:cubicBezTo>
                  <a:cubicBezTo>
                    <a:pt x="176" y="44"/>
                    <a:pt x="180" y="48"/>
                    <a:pt x="184" y="48"/>
                  </a:cubicBezTo>
                  <a:cubicBezTo>
                    <a:pt x="208" y="48"/>
                    <a:pt x="208" y="48"/>
                    <a:pt x="208" y="48"/>
                  </a:cubicBezTo>
                  <a:cubicBezTo>
                    <a:pt x="212" y="48"/>
                    <a:pt x="216" y="44"/>
                    <a:pt x="216" y="40"/>
                  </a:cubicBezTo>
                  <a:cubicBezTo>
                    <a:pt x="216" y="32"/>
                    <a:pt x="216" y="32"/>
                    <a:pt x="216" y="32"/>
                  </a:cubicBezTo>
                  <a:cubicBezTo>
                    <a:pt x="240" y="32"/>
                    <a:pt x="240" y="32"/>
                    <a:pt x="240" y="32"/>
                  </a:cubicBezTo>
                  <a:lnTo>
                    <a:pt x="240" y="208"/>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 name="Freeform 20"/>
            <p:cNvSpPr>
              <a:spLocks noEditPoints="1"/>
            </p:cNvSpPr>
            <p:nvPr/>
          </p:nvSpPr>
          <p:spPr bwMode="auto">
            <a:xfrm>
              <a:off x="6429962" y="1271294"/>
              <a:ext cx="7337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3" name="Freeform 21"/>
            <p:cNvSpPr>
              <a:spLocks noEditPoints="1"/>
            </p:cNvSpPr>
            <p:nvPr/>
          </p:nvSpPr>
          <p:spPr bwMode="auto">
            <a:xfrm>
              <a:off x="6526923"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4" name="Freeform 22"/>
            <p:cNvSpPr>
              <a:spLocks noEditPoints="1"/>
            </p:cNvSpPr>
            <p:nvPr/>
          </p:nvSpPr>
          <p:spPr bwMode="auto">
            <a:xfrm>
              <a:off x="6623884" y="1271294"/>
              <a:ext cx="72066" cy="7206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5" name="Freeform 23"/>
            <p:cNvSpPr>
              <a:spLocks noEditPoints="1"/>
            </p:cNvSpPr>
            <p:nvPr/>
          </p:nvSpPr>
          <p:spPr bwMode="auto">
            <a:xfrm>
              <a:off x="6429962" y="1366945"/>
              <a:ext cx="7337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8" name="Freeform 24"/>
            <p:cNvSpPr>
              <a:spLocks noEditPoints="1"/>
            </p:cNvSpPr>
            <p:nvPr/>
          </p:nvSpPr>
          <p:spPr bwMode="auto">
            <a:xfrm>
              <a:off x="6526923"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9" name="Freeform 25"/>
            <p:cNvSpPr>
              <a:spLocks noEditPoints="1"/>
            </p:cNvSpPr>
            <p:nvPr/>
          </p:nvSpPr>
          <p:spPr bwMode="auto">
            <a:xfrm>
              <a:off x="6623884" y="1366945"/>
              <a:ext cx="72066" cy="73376"/>
            </a:xfrm>
            <a:custGeom>
              <a:avLst/>
              <a:gdLst>
                <a:gd name="T0" fmla="*/ 40 w 48"/>
                <a:gd name="T1" fmla="*/ 0 h 48"/>
                <a:gd name="T2" fmla="*/ 8 w 48"/>
                <a:gd name="T3" fmla="*/ 0 h 48"/>
                <a:gd name="T4" fmla="*/ 0 w 48"/>
                <a:gd name="T5" fmla="*/ 8 h 48"/>
                <a:gd name="T6" fmla="*/ 0 w 48"/>
                <a:gd name="T7" fmla="*/ 40 h 48"/>
                <a:gd name="T8" fmla="*/ 8 w 48"/>
                <a:gd name="T9" fmla="*/ 48 h 48"/>
                <a:gd name="T10" fmla="*/ 40 w 48"/>
                <a:gd name="T11" fmla="*/ 48 h 48"/>
                <a:gd name="T12" fmla="*/ 48 w 48"/>
                <a:gd name="T13" fmla="*/ 40 h 48"/>
                <a:gd name="T14" fmla="*/ 48 w 48"/>
                <a:gd name="T15" fmla="*/ 8 h 48"/>
                <a:gd name="T16" fmla="*/ 40 w 48"/>
                <a:gd name="T17" fmla="*/ 0 h 48"/>
                <a:gd name="T18" fmla="*/ 32 w 48"/>
                <a:gd name="T19" fmla="*/ 32 h 48"/>
                <a:gd name="T20" fmla="*/ 16 w 48"/>
                <a:gd name="T21" fmla="*/ 32 h 48"/>
                <a:gd name="T22" fmla="*/ 16 w 48"/>
                <a:gd name="T23" fmla="*/ 16 h 48"/>
                <a:gd name="T24" fmla="*/ 32 w 48"/>
                <a:gd name="T25" fmla="*/ 16 h 48"/>
                <a:gd name="T26" fmla="*/ 32 w 48"/>
                <a:gd name="T2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40" y="0"/>
                  </a:moveTo>
                  <a:cubicBezTo>
                    <a:pt x="8" y="0"/>
                    <a:pt x="8" y="0"/>
                    <a:pt x="8" y="0"/>
                  </a:cubicBezTo>
                  <a:cubicBezTo>
                    <a:pt x="4" y="0"/>
                    <a:pt x="0" y="4"/>
                    <a:pt x="0" y="8"/>
                  </a:cubicBezTo>
                  <a:cubicBezTo>
                    <a:pt x="0" y="40"/>
                    <a:pt x="0" y="40"/>
                    <a:pt x="0" y="40"/>
                  </a:cubicBezTo>
                  <a:cubicBezTo>
                    <a:pt x="0" y="44"/>
                    <a:pt x="4" y="48"/>
                    <a:pt x="8" y="48"/>
                  </a:cubicBezTo>
                  <a:cubicBezTo>
                    <a:pt x="40" y="48"/>
                    <a:pt x="40" y="48"/>
                    <a:pt x="40" y="48"/>
                  </a:cubicBezTo>
                  <a:cubicBezTo>
                    <a:pt x="44" y="48"/>
                    <a:pt x="48" y="44"/>
                    <a:pt x="48" y="40"/>
                  </a:cubicBezTo>
                  <a:cubicBezTo>
                    <a:pt x="48" y="8"/>
                    <a:pt x="48" y="8"/>
                    <a:pt x="48" y="8"/>
                  </a:cubicBezTo>
                  <a:cubicBezTo>
                    <a:pt x="48" y="4"/>
                    <a:pt x="44" y="0"/>
                    <a:pt x="40" y="0"/>
                  </a:cubicBezTo>
                  <a:close/>
                  <a:moveTo>
                    <a:pt x="32" y="32"/>
                  </a:moveTo>
                  <a:cubicBezTo>
                    <a:pt x="16" y="32"/>
                    <a:pt x="16" y="32"/>
                    <a:pt x="16" y="32"/>
                  </a:cubicBezTo>
                  <a:cubicBezTo>
                    <a:pt x="16" y="16"/>
                    <a:pt x="16" y="16"/>
                    <a:pt x="16" y="16"/>
                  </a:cubicBezTo>
                  <a:cubicBezTo>
                    <a:pt x="32" y="16"/>
                    <a:pt x="32" y="16"/>
                    <a:pt x="32" y="16"/>
                  </a:cubicBezTo>
                  <a:lnTo>
                    <a:pt x="32" y="32"/>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20" name="Group 19"/>
          <p:cNvGrpSpPr/>
          <p:nvPr/>
        </p:nvGrpSpPr>
        <p:grpSpPr>
          <a:xfrm>
            <a:off x="7563075" y="4799781"/>
            <a:ext cx="407650" cy="407650"/>
            <a:chOff x="5494418" y="5479932"/>
            <a:chExt cx="386534" cy="386534"/>
          </a:xfrm>
          <a:solidFill>
            <a:schemeClr val="bg1"/>
          </a:solidFill>
        </p:grpSpPr>
        <p:sp>
          <p:nvSpPr>
            <p:cNvPr id="21" name="Freeform 185"/>
            <p:cNvSpPr>
              <a:spLocks noEditPoints="1"/>
            </p:cNvSpPr>
            <p:nvPr/>
          </p:nvSpPr>
          <p:spPr bwMode="auto">
            <a:xfrm>
              <a:off x="5494418" y="5479932"/>
              <a:ext cx="169027" cy="169027"/>
            </a:xfrm>
            <a:custGeom>
              <a:avLst/>
              <a:gdLst>
                <a:gd name="T0" fmla="*/ 8 w 112"/>
                <a:gd name="T1" fmla="*/ 112 h 112"/>
                <a:gd name="T2" fmla="*/ 104 w 112"/>
                <a:gd name="T3" fmla="*/ 112 h 112"/>
                <a:gd name="T4" fmla="*/ 112 w 112"/>
                <a:gd name="T5" fmla="*/ 104 h 112"/>
                <a:gd name="T6" fmla="*/ 112 w 112"/>
                <a:gd name="T7" fmla="*/ 8 h 112"/>
                <a:gd name="T8" fmla="*/ 104 w 112"/>
                <a:gd name="T9" fmla="*/ 0 h 112"/>
                <a:gd name="T10" fmla="*/ 8 w 112"/>
                <a:gd name="T11" fmla="*/ 0 h 112"/>
                <a:gd name="T12" fmla="*/ 0 w 112"/>
                <a:gd name="T13" fmla="*/ 8 h 112"/>
                <a:gd name="T14" fmla="*/ 0 w 112"/>
                <a:gd name="T15" fmla="*/ 104 h 112"/>
                <a:gd name="T16" fmla="*/ 8 w 112"/>
                <a:gd name="T17" fmla="*/ 112 h 112"/>
                <a:gd name="T18" fmla="*/ 16 w 112"/>
                <a:gd name="T19" fmla="*/ 16 h 112"/>
                <a:gd name="T20" fmla="*/ 96 w 112"/>
                <a:gd name="T21" fmla="*/ 16 h 112"/>
                <a:gd name="T22" fmla="*/ 96 w 112"/>
                <a:gd name="T23" fmla="*/ 96 h 112"/>
                <a:gd name="T24" fmla="*/ 16 w 112"/>
                <a:gd name="T25" fmla="*/ 96 h 112"/>
                <a:gd name="T26" fmla="*/ 16 w 112"/>
                <a:gd name="T27"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8" y="112"/>
                  </a:moveTo>
                  <a:cubicBezTo>
                    <a:pt x="104" y="112"/>
                    <a:pt x="104" y="112"/>
                    <a:pt x="104" y="112"/>
                  </a:cubicBezTo>
                  <a:cubicBezTo>
                    <a:pt x="108" y="112"/>
                    <a:pt x="112" y="108"/>
                    <a:pt x="112" y="104"/>
                  </a:cubicBezTo>
                  <a:cubicBezTo>
                    <a:pt x="112" y="8"/>
                    <a:pt x="112" y="8"/>
                    <a:pt x="112" y="8"/>
                  </a:cubicBez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lose/>
                  <a:moveTo>
                    <a:pt x="16" y="16"/>
                  </a:moveTo>
                  <a:cubicBezTo>
                    <a:pt x="96" y="16"/>
                    <a:pt x="96" y="16"/>
                    <a:pt x="96" y="16"/>
                  </a:cubicBezTo>
                  <a:cubicBezTo>
                    <a:pt x="96" y="96"/>
                    <a:pt x="96" y="96"/>
                    <a:pt x="96" y="96"/>
                  </a:cubicBezTo>
                  <a:cubicBezTo>
                    <a:pt x="16" y="96"/>
                    <a:pt x="16" y="96"/>
                    <a:pt x="16" y="96"/>
                  </a:cubicBezTo>
                  <a:lnTo>
                    <a:pt x="16" y="16"/>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2" name="Freeform 186"/>
            <p:cNvSpPr>
              <a:spLocks noEditPoints="1"/>
            </p:cNvSpPr>
            <p:nvPr/>
          </p:nvSpPr>
          <p:spPr bwMode="auto">
            <a:xfrm>
              <a:off x="5711925" y="5479932"/>
              <a:ext cx="169027" cy="169027"/>
            </a:xfrm>
            <a:custGeom>
              <a:avLst/>
              <a:gdLst>
                <a:gd name="T0" fmla="*/ 112 w 112"/>
                <a:gd name="T1" fmla="*/ 8 h 112"/>
                <a:gd name="T2" fmla="*/ 104 w 112"/>
                <a:gd name="T3" fmla="*/ 0 h 112"/>
                <a:gd name="T4" fmla="*/ 8 w 112"/>
                <a:gd name="T5" fmla="*/ 0 h 112"/>
                <a:gd name="T6" fmla="*/ 0 w 112"/>
                <a:gd name="T7" fmla="*/ 8 h 112"/>
                <a:gd name="T8" fmla="*/ 0 w 112"/>
                <a:gd name="T9" fmla="*/ 104 h 112"/>
                <a:gd name="T10" fmla="*/ 8 w 112"/>
                <a:gd name="T11" fmla="*/ 112 h 112"/>
                <a:gd name="T12" fmla="*/ 104 w 112"/>
                <a:gd name="T13" fmla="*/ 112 h 112"/>
                <a:gd name="T14" fmla="*/ 112 w 112"/>
                <a:gd name="T15" fmla="*/ 104 h 112"/>
                <a:gd name="T16" fmla="*/ 112 w 112"/>
                <a:gd name="T17" fmla="*/ 8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12" y="8"/>
                  </a:moveTo>
                  <a:cubicBezTo>
                    <a:pt x="112" y="4"/>
                    <a:pt x="108" y="0"/>
                    <a:pt x="104" y="0"/>
                  </a:cubicBez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lnTo>
                    <a:pt x="112" y="8"/>
                  </a:ln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3" name="Freeform 187"/>
            <p:cNvSpPr>
              <a:spLocks noEditPoints="1"/>
            </p:cNvSpPr>
            <p:nvPr/>
          </p:nvSpPr>
          <p:spPr bwMode="auto">
            <a:xfrm>
              <a:off x="5494418" y="5690888"/>
              <a:ext cx="175578" cy="175578"/>
            </a:xfrm>
            <a:custGeom>
              <a:avLst/>
              <a:gdLst>
                <a:gd name="T0" fmla="*/ 8 w 116"/>
                <a:gd name="T1" fmla="*/ 116 h 116"/>
                <a:gd name="T2" fmla="*/ 108 w 116"/>
                <a:gd name="T3" fmla="*/ 116 h 116"/>
                <a:gd name="T4" fmla="*/ 116 w 116"/>
                <a:gd name="T5" fmla="*/ 108 h 116"/>
                <a:gd name="T6" fmla="*/ 116 w 116"/>
                <a:gd name="T7" fmla="*/ 8 h 116"/>
                <a:gd name="T8" fmla="*/ 108 w 116"/>
                <a:gd name="T9" fmla="*/ 0 h 116"/>
                <a:gd name="T10" fmla="*/ 8 w 116"/>
                <a:gd name="T11" fmla="*/ 0 h 116"/>
                <a:gd name="T12" fmla="*/ 0 w 116"/>
                <a:gd name="T13" fmla="*/ 8 h 116"/>
                <a:gd name="T14" fmla="*/ 0 w 116"/>
                <a:gd name="T15" fmla="*/ 108 h 116"/>
                <a:gd name="T16" fmla="*/ 8 w 116"/>
                <a:gd name="T17" fmla="*/ 116 h 116"/>
                <a:gd name="T18" fmla="*/ 16 w 116"/>
                <a:gd name="T19" fmla="*/ 16 h 116"/>
                <a:gd name="T20" fmla="*/ 100 w 116"/>
                <a:gd name="T21" fmla="*/ 16 h 116"/>
                <a:gd name="T22" fmla="*/ 100 w 116"/>
                <a:gd name="T23" fmla="*/ 100 h 116"/>
                <a:gd name="T24" fmla="*/ 16 w 116"/>
                <a:gd name="T25" fmla="*/ 100 h 116"/>
                <a:gd name="T26" fmla="*/ 16 w 116"/>
                <a:gd name="T2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6">
                  <a:moveTo>
                    <a:pt x="8" y="116"/>
                  </a:moveTo>
                  <a:cubicBezTo>
                    <a:pt x="108" y="116"/>
                    <a:pt x="108" y="116"/>
                    <a:pt x="108" y="116"/>
                  </a:cubicBezTo>
                  <a:cubicBezTo>
                    <a:pt x="112" y="116"/>
                    <a:pt x="116" y="112"/>
                    <a:pt x="116" y="108"/>
                  </a:cubicBezTo>
                  <a:cubicBezTo>
                    <a:pt x="116" y="8"/>
                    <a:pt x="116" y="8"/>
                    <a:pt x="116" y="8"/>
                  </a:cubicBezTo>
                  <a:cubicBezTo>
                    <a:pt x="116" y="4"/>
                    <a:pt x="112" y="0"/>
                    <a:pt x="108" y="0"/>
                  </a:cubicBezTo>
                  <a:cubicBezTo>
                    <a:pt x="8" y="0"/>
                    <a:pt x="8" y="0"/>
                    <a:pt x="8" y="0"/>
                  </a:cubicBezTo>
                  <a:cubicBezTo>
                    <a:pt x="4" y="0"/>
                    <a:pt x="0" y="4"/>
                    <a:pt x="0" y="8"/>
                  </a:cubicBezTo>
                  <a:cubicBezTo>
                    <a:pt x="0" y="108"/>
                    <a:pt x="0" y="108"/>
                    <a:pt x="0" y="108"/>
                  </a:cubicBezTo>
                  <a:cubicBezTo>
                    <a:pt x="0" y="112"/>
                    <a:pt x="4" y="116"/>
                    <a:pt x="8" y="116"/>
                  </a:cubicBezTo>
                  <a:close/>
                  <a:moveTo>
                    <a:pt x="16" y="16"/>
                  </a:moveTo>
                  <a:cubicBezTo>
                    <a:pt x="100" y="16"/>
                    <a:pt x="100" y="16"/>
                    <a:pt x="100" y="16"/>
                  </a:cubicBezTo>
                  <a:cubicBezTo>
                    <a:pt x="100" y="100"/>
                    <a:pt x="100" y="100"/>
                    <a:pt x="100" y="100"/>
                  </a:cubicBezTo>
                  <a:cubicBezTo>
                    <a:pt x="16" y="100"/>
                    <a:pt x="16" y="100"/>
                    <a:pt x="16" y="100"/>
                  </a:cubicBezTo>
                  <a:lnTo>
                    <a:pt x="16" y="16"/>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4" name="Freeform 188"/>
            <p:cNvSpPr>
              <a:spLocks noEditPoints="1"/>
            </p:cNvSpPr>
            <p:nvPr/>
          </p:nvSpPr>
          <p:spPr bwMode="auto">
            <a:xfrm>
              <a:off x="5711925" y="5697439"/>
              <a:ext cx="169027" cy="169027"/>
            </a:xfrm>
            <a:custGeom>
              <a:avLst/>
              <a:gdLst>
                <a:gd name="T0" fmla="*/ 104 w 112"/>
                <a:gd name="T1" fmla="*/ 0 h 112"/>
                <a:gd name="T2" fmla="*/ 8 w 112"/>
                <a:gd name="T3" fmla="*/ 0 h 112"/>
                <a:gd name="T4" fmla="*/ 0 w 112"/>
                <a:gd name="T5" fmla="*/ 8 h 112"/>
                <a:gd name="T6" fmla="*/ 0 w 112"/>
                <a:gd name="T7" fmla="*/ 104 h 112"/>
                <a:gd name="T8" fmla="*/ 8 w 112"/>
                <a:gd name="T9" fmla="*/ 112 h 112"/>
                <a:gd name="T10" fmla="*/ 104 w 112"/>
                <a:gd name="T11" fmla="*/ 112 h 112"/>
                <a:gd name="T12" fmla="*/ 112 w 112"/>
                <a:gd name="T13" fmla="*/ 104 h 112"/>
                <a:gd name="T14" fmla="*/ 112 w 112"/>
                <a:gd name="T15" fmla="*/ 8 h 112"/>
                <a:gd name="T16" fmla="*/ 104 w 112"/>
                <a:gd name="T17" fmla="*/ 0 h 112"/>
                <a:gd name="T18" fmla="*/ 96 w 112"/>
                <a:gd name="T19" fmla="*/ 96 h 112"/>
                <a:gd name="T20" fmla="*/ 16 w 112"/>
                <a:gd name="T21" fmla="*/ 96 h 112"/>
                <a:gd name="T22" fmla="*/ 16 w 112"/>
                <a:gd name="T23" fmla="*/ 16 h 112"/>
                <a:gd name="T24" fmla="*/ 96 w 112"/>
                <a:gd name="T25" fmla="*/ 16 h 112"/>
                <a:gd name="T26" fmla="*/ 96 w 112"/>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12">
                  <a:moveTo>
                    <a:pt x="104" y="0"/>
                  </a:moveTo>
                  <a:cubicBezTo>
                    <a:pt x="8" y="0"/>
                    <a:pt x="8" y="0"/>
                    <a:pt x="8" y="0"/>
                  </a:cubicBezTo>
                  <a:cubicBezTo>
                    <a:pt x="4" y="0"/>
                    <a:pt x="0" y="4"/>
                    <a:pt x="0" y="8"/>
                  </a:cubicBezTo>
                  <a:cubicBezTo>
                    <a:pt x="0" y="104"/>
                    <a:pt x="0" y="104"/>
                    <a:pt x="0" y="104"/>
                  </a:cubicBezTo>
                  <a:cubicBezTo>
                    <a:pt x="0" y="108"/>
                    <a:pt x="4" y="112"/>
                    <a:pt x="8" y="112"/>
                  </a:cubicBezTo>
                  <a:cubicBezTo>
                    <a:pt x="104" y="112"/>
                    <a:pt x="104" y="112"/>
                    <a:pt x="104" y="112"/>
                  </a:cubicBezTo>
                  <a:cubicBezTo>
                    <a:pt x="108" y="112"/>
                    <a:pt x="112" y="108"/>
                    <a:pt x="112" y="104"/>
                  </a:cubicBezTo>
                  <a:cubicBezTo>
                    <a:pt x="112" y="8"/>
                    <a:pt x="112" y="8"/>
                    <a:pt x="112" y="8"/>
                  </a:cubicBezTo>
                  <a:cubicBezTo>
                    <a:pt x="112" y="4"/>
                    <a:pt x="108" y="0"/>
                    <a:pt x="104" y="0"/>
                  </a:cubicBezTo>
                  <a:close/>
                  <a:moveTo>
                    <a:pt x="96" y="96"/>
                  </a:moveTo>
                  <a:cubicBezTo>
                    <a:pt x="16" y="96"/>
                    <a:pt x="16" y="96"/>
                    <a:pt x="16" y="96"/>
                  </a:cubicBezTo>
                  <a:cubicBezTo>
                    <a:pt x="16" y="16"/>
                    <a:pt x="16" y="16"/>
                    <a:pt x="16" y="16"/>
                  </a:cubicBezTo>
                  <a:cubicBezTo>
                    <a:pt x="96" y="16"/>
                    <a:pt x="96" y="16"/>
                    <a:pt x="96" y="16"/>
                  </a:cubicBezTo>
                  <a:lnTo>
                    <a:pt x="96" y="96"/>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25" name="Group 24"/>
          <p:cNvGrpSpPr/>
          <p:nvPr/>
        </p:nvGrpSpPr>
        <p:grpSpPr>
          <a:xfrm>
            <a:off x="5483977" y="3207381"/>
            <a:ext cx="407650" cy="407650"/>
            <a:chOff x="8103197" y="5479932"/>
            <a:chExt cx="386534" cy="386534"/>
          </a:xfrm>
          <a:solidFill>
            <a:schemeClr val="bg1"/>
          </a:solidFill>
        </p:grpSpPr>
        <p:sp>
          <p:nvSpPr>
            <p:cNvPr id="26" name="Freeform 172"/>
            <p:cNvSpPr>
              <a:spLocks noEditPoints="1"/>
            </p:cNvSpPr>
            <p:nvPr/>
          </p:nvSpPr>
          <p:spPr bwMode="auto">
            <a:xfrm>
              <a:off x="8103197" y="5479932"/>
              <a:ext cx="386534" cy="386534"/>
            </a:xfrm>
            <a:custGeom>
              <a:avLst/>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7" name="Freeform 173"/>
            <p:cNvSpPr/>
            <p:nvPr/>
          </p:nvSpPr>
          <p:spPr bwMode="auto">
            <a:xfrm>
              <a:off x="8150367" y="5629304"/>
              <a:ext cx="24895" cy="26206"/>
            </a:xfrm>
            <a:custGeom>
              <a:avLst/>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8" name="Freeform 174"/>
            <p:cNvSpPr/>
            <p:nvPr/>
          </p:nvSpPr>
          <p:spPr bwMode="auto">
            <a:xfrm>
              <a:off x="8187055" y="5629304"/>
              <a:ext cx="24895" cy="26206"/>
            </a:xfrm>
            <a:custGeom>
              <a:avLst/>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9" name="Freeform 175"/>
            <p:cNvSpPr/>
            <p:nvPr/>
          </p:nvSpPr>
          <p:spPr bwMode="auto">
            <a:xfrm>
              <a:off x="8223743" y="574592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0" name="Freeform 176"/>
            <p:cNvSpPr/>
            <p:nvPr/>
          </p:nvSpPr>
          <p:spPr bwMode="auto">
            <a:xfrm>
              <a:off x="8223743" y="5794400"/>
              <a:ext cx="144131" cy="23585"/>
            </a:xfrm>
            <a:custGeom>
              <a:avLst/>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sp>
        <p:nvSpPr>
          <p:cNvPr id="119815" name="Freeform 127"/>
          <p:cNvSpPr>
            <a:spLocks noEditPoints="1"/>
          </p:cNvSpPr>
          <p:nvPr/>
        </p:nvSpPr>
        <p:spPr bwMode="auto">
          <a:xfrm>
            <a:off x="7259791" y="3256368"/>
            <a:ext cx="406837" cy="358284"/>
          </a:xfrm>
          <a:custGeom>
            <a:avLst/>
            <a:gdLst>
              <a:gd name="T0" fmla="*/ 18127844 w 256"/>
              <a:gd name="T1" fmla="*/ 75094296 h 248"/>
              <a:gd name="T2" fmla="*/ 108770092 w 256"/>
              <a:gd name="T3" fmla="*/ 407383770 h 248"/>
              <a:gd name="T4" fmla="*/ 181282954 w 256"/>
              <a:gd name="T5" fmla="*/ 465580840 h 248"/>
              <a:gd name="T6" fmla="*/ 328575080 w 256"/>
              <a:gd name="T7" fmla="*/ 420524823 h 248"/>
              <a:gd name="T8" fmla="*/ 471334540 w 256"/>
              <a:gd name="T9" fmla="*/ 405505694 h 248"/>
              <a:gd name="T10" fmla="*/ 328575080 w 256"/>
              <a:gd name="T11" fmla="*/ 390486565 h 248"/>
              <a:gd name="T12" fmla="*/ 181282954 w 256"/>
              <a:gd name="T13" fmla="*/ 345430463 h 248"/>
              <a:gd name="T14" fmla="*/ 135961850 w 256"/>
              <a:gd name="T15" fmla="*/ 307884010 h 248"/>
              <a:gd name="T16" fmla="*/ 135961850 w 256"/>
              <a:gd name="T17" fmla="*/ 307884010 h 248"/>
              <a:gd name="T18" fmla="*/ 525719562 w 256"/>
              <a:gd name="T19" fmla="*/ 281601904 h 248"/>
              <a:gd name="T20" fmla="*/ 575571872 w 256"/>
              <a:gd name="T21" fmla="*/ 110762694 h 248"/>
              <a:gd name="T22" fmla="*/ 503059011 w 256"/>
              <a:gd name="T23" fmla="*/ 105131206 h 248"/>
              <a:gd name="T24" fmla="*/ 453206701 w 256"/>
              <a:gd name="T25" fmla="*/ 0 h 248"/>
              <a:gd name="T26" fmla="*/ 312712091 w 256"/>
              <a:gd name="T27" fmla="*/ 3754784 h 248"/>
              <a:gd name="T28" fmla="*/ 181282954 w 256"/>
              <a:gd name="T29" fmla="*/ 45056038 h 248"/>
              <a:gd name="T30" fmla="*/ 149558483 w 256"/>
              <a:gd name="T31" fmla="*/ 105131206 h 248"/>
              <a:gd name="T32" fmla="*/ 108770092 w 256"/>
              <a:gd name="T33" fmla="*/ 58197091 h 248"/>
              <a:gd name="T34" fmla="*/ 18127844 w 256"/>
              <a:gd name="T35" fmla="*/ 45056038 h 248"/>
              <a:gd name="T36" fmla="*/ 398821678 w 256"/>
              <a:gd name="T37" fmla="*/ 375468806 h 248"/>
              <a:gd name="T38" fmla="*/ 398821678 w 256"/>
              <a:gd name="T39" fmla="*/ 435543952 h 248"/>
              <a:gd name="T40" fmla="*/ 398821678 w 256"/>
              <a:gd name="T41" fmla="*/ 375468806 h 248"/>
              <a:gd name="T42" fmla="*/ 217538678 w 256"/>
              <a:gd name="T43" fmla="*/ 405505694 h 248"/>
              <a:gd name="T44" fmla="*/ 145025770 w 256"/>
              <a:gd name="T45" fmla="*/ 405505694 h 248"/>
              <a:gd name="T46" fmla="*/ 333106286 w 256"/>
              <a:gd name="T47" fmla="*/ 30036899 h 248"/>
              <a:gd name="T48" fmla="*/ 464536977 w 256"/>
              <a:gd name="T49" fmla="*/ 105131206 h 248"/>
              <a:gd name="T50" fmla="*/ 292317896 w 256"/>
              <a:gd name="T51" fmla="*/ 63829950 h 248"/>
              <a:gd name="T52" fmla="*/ 194879586 w 256"/>
              <a:gd name="T53" fmla="*/ 75094296 h 248"/>
              <a:gd name="T54" fmla="*/ 267392494 w 256"/>
              <a:gd name="T55" fmla="*/ 105131206 h 248"/>
              <a:gd name="T56" fmla="*/ 194879586 w 256"/>
              <a:gd name="T57" fmla="*/ 75094296 h 248"/>
              <a:gd name="T58" fmla="*/ 489463885 w 256"/>
              <a:gd name="T59" fmla="*/ 135168094 h 248"/>
              <a:gd name="T60" fmla="*/ 537049838 w 256"/>
              <a:gd name="T61" fmla="*/ 135168094 h 248"/>
              <a:gd name="T62" fmla="*/ 135961850 w 256"/>
              <a:gd name="T63" fmla="*/ 277847122 h 248"/>
              <a:gd name="T64" fmla="*/ 117834012 w 256"/>
              <a:gd name="T65" fmla="*/ 135168094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48"/>
              <a:gd name="T101" fmla="*/ 256 w 256"/>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48">
                <a:moveTo>
                  <a:pt x="0" y="32"/>
                </a:moveTo>
                <a:cubicBezTo>
                  <a:pt x="0" y="36"/>
                  <a:pt x="4" y="40"/>
                  <a:pt x="8" y="40"/>
                </a:cubicBezTo>
                <a:cubicBezTo>
                  <a:pt x="33" y="40"/>
                  <a:pt x="33" y="40"/>
                  <a:pt x="33" y="40"/>
                </a:cubicBezTo>
                <a:cubicBezTo>
                  <a:pt x="48" y="217"/>
                  <a:pt x="48" y="217"/>
                  <a:pt x="48" y="217"/>
                </a:cubicBezTo>
                <a:cubicBezTo>
                  <a:pt x="48" y="217"/>
                  <a:pt x="48" y="217"/>
                  <a:pt x="48" y="217"/>
                </a:cubicBezTo>
                <a:cubicBezTo>
                  <a:pt x="48" y="234"/>
                  <a:pt x="63" y="248"/>
                  <a:pt x="80" y="248"/>
                </a:cubicBezTo>
                <a:cubicBezTo>
                  <a:pt x="95" y="248"/>
                  <a:pt x="107" y="238"/>
                  <a:pt x="111" y="224"/>
                </a:cubicBezTo>
                <a:cubicBezTo>
                  <a:pt x="145" y="224"/>
                  <a:pt x="145" y="224"/>
                  <a:pt x="145" y="224"/>
                </a:cubicBezTo>
                <a:cubicBezTo>
                  <a:pt x="149" y="238"/>
                  <a:pt x="161" y="248"/>
                  <a:pt x="176" y="248"/>
                </a:cubicBezTo>
                <a:cubicBezTo>
                  <a:pt x="194" y="248"/>
                  <a:pt x="208" y="234"/>
                  <a:pt x="208" y="216"/>
                </a:cubicBezTo>
                <a:cubicBezTo>
                  <a:pt x="208" y="198"/>
                  <a:pt x="194" y="184"/>
                  <a:pt x="176" y="184"/>
                </a:cubicBezTo>
                <a:cubicBezTo>
                  <a:pt x="161" y="184"/>
                  <a:pt x="149" y="194"/>
                  <a:pt x="145" y="208"/>
                </a:cubicBezTo>
                <a:cubicBezTo>
                  <a:pt x="111" y="208"/>
                  <a:pt x="111" y="208"/>
                  <a:pt x="111" y="208"/>
                </a:cubicBezTo>
                <a:cubicBezTo>
                  <a:pt x="107" y="194"/>
                  <a:pt x="95" y="184"/>
                  <a:pt x="80" y="184"/>
                </a:cubicBezTo>
                <a:cubicBezTo>
                  <a:pt x="73" y="184"/>
                  <a:pt x="67" y="186"/>
                  <a:pt x="62" y="190"/>
                </a:cubicBezTo>
                <a:cubicBezTo>
                  <a:pt x="60" y="164"/>
                  <a:pt x="60" y="164"/>
                  <a:pt x="60" y="164"/>
                </a:cubicBezTo>
                <a:cubicBezTo>
                  <a:pt x="60" y="164"/>
                  <a:pt x="60" y="164"/>
                  <a:pt x="60" y="164"/>
                </a:cubicBezTo>
                <a:cubicBezTo>
                  <a:pt x="60" y="164"/>
                  <a:pt x="60" y="164"/>
                  <a:pt x="60" y="164"/>
                </a:cubicBezTo>
                <a:cubicBezTo>
                  <a:pt x="224" y="156"/>
                  <a:pt x="224" y="156"/>
                  <a:pt x="224" y="156"/>
                </a:cubicBezTo>
                <a:cubicBezTo>
                  <a:pt x="228" y="156"/>
                  <a:pt x="231" y="153"/>
                  <a:pt x="232" y="150"/>
                </a:cubicBezTo>
                <a:cubicBezTo>
                  <a:pt x="256" y="66"/>
                  <a:pt x="256" y="66"/>
                  <a:pt x="256" y="66"/>
                </a:cubicBezTo>
                <a:cubicBezTo>
                  <a:pt x="256" y="64"/>
                  <a:pt x="256" y="61"/>
                  <a:pt x="254" y="59"/>
                </a:cubicBezTo>
                <a:cubicBezTo>
                  <a:pt x="253" y="57"/>
                  <a:pt x="251" y="56"/>
                  <a:pt x="248" y="56"/>
                </a:cubicBezTo>
                <a:cubicBezTo>
                  <a:pt x="222" y="56"/>
                  <a:pt x="222" y="56"/>
                  <a:pt x="222" y="56"/>
                </a:cubicBezTo>
                <a:cubicBezTo>
                  <a:pt x="208" y="6"/>
                  <a:pt x="208" y="6"/>
                  <a:pt x="208" y="6"/>
                </a:cubicBezTo>
                <a:cubicBezTo>
                  <a:pt x="207" y="2"/>
                  <a:pt x="204" y="0"/>
                  <a:pt x="200" y="0"/>
                </a:cubicBezTo>
                <a:cubicBezTo>
                  <a:pt x="144" y="0"/>
                  <a:pt x="144" y="0"/>
                  <a:pt x="144" y="0"/>
                </a:cubicBezTo>
                <a:cubicBezTo>
                  <a:pt x="142" y="0"/>
                  <a:pt x="140" y="1"/>
                  <a:pt x="138" y="2"/>
                </a:cubicBezTo>
                <a:cubicBezTo>
                  <a:pt x="117" y="24"/>
                  <a:pt x="117" y="24"/>
                  <a:pt x="117" y="24"/>
                </a:cubicBezTo>
                <a:cubicBezTo>
                  <a:pt x="80" y="24"/>
                  <a:pt x="80" y="24"/>
                  <a:pt x="80" y="24"/>
                </a:cubicBezTo>
                <a:cubicBezTo>
                  <a:pt x="76" y="24"/>
                  <a:pt x="73" y="27"/>
                  <a:pt x="72" y="30"/>
                </a:cubicBezTo>
                <a:cubicBezTo>
                  <a:pt x="66" y="56"/>
                  <a:pt x="66" y="56"/>
                  <a:pt x="66" y="56"/>
                </a:cubicBezTo>
                <a:cubicBezTo>
                  <a:pt x="50" y="56"/>
                  <a:pt x="50" y="56"/>
                  <a:pt x="50" y="56"/>
                </a:cubicBezTo>
                <a:cubicBezTo>
                  <a:pt x="48" y="31"/>
                  <a:pt x="48" y="31"/>
                  <a:pt x="48" y="31"/>
                </a:cubicBezTo>
                <a:cubicBezTo>
                  <a:pt x="48" y="27"/>
                  <a:pt x="44" y="24"/>
                  <a:pt x="40" y="24"/>
                </a:cubicBezTo>
                <a:cubicBezTo>
                  <a:pt x="8" y="24"/>
                  <a:pt x="8" y="24"/>
                  <a:pt x="8" y="24"/>
                </a:cubicBezTo>
                <a:cubicBezTo>
                  <a:pt x="4" y="24"/>
                  <a:pt x="0" y="28"/>
                  <a:pt x="0" y="32"/>
                </a:cubicBezTo>
                <a:close/>
                <a:moveTo>
                  <a:pt x="176" y="200"/>
                </a:moveTo>
                <a:cubicBezTo>
                  <a:pt x="185" y="200"/>
                  <a:pt x="192" y="207"/>
                  <a:pt x="192" y="216"/>
                </a:cubicBezTo>
                <a:cubicBezTo>
                  <a:pt x="192" y="225"/>
                  <a:pt x="185" y="232"/>
                  <a:pt x="176" y="232"/>
                </a:cubicBezTo>
                <a:cubicBezTo>
                  <a:pt x="167" y="232"/>
                  <a:pt x="160" y="225"/>
                  <a:pt x="160" y="216"/>
                </a:cubicBezTo>
                <a:cubicBezTo>
                  <a:pt x="160" y="207"/>
                  <a:pt x="167" y="200"/>
                  <a:pt x="176" y="200"/>
                </a:cubicBezTo>
                <a:close/>
                <a:moveTo>
                  <a:pt x="80" y="200"/>
                </a:moveTo>
                <a:cubicBezTo>
                  <a:pt x="89" y="200"/>
                  <a:pt x="96" y="207"/>
                  <a:pt x="96" y="216"/>
                </a:cubicBezTo>
                <a:cubicBezTo>
                  <a:pt x="96" y="225"/>
                  <a:pt x="89" y="232"/>
                  <a:pt x="80" y="232"/>
                </a:cubicBezTo>
                <a:cubicBezTo>
                  <a:pt x="71" y="232"/>
                  <a:pt x="64" y="225"/>
                  <a:pt x="64" y="216"/>
                </a:cubicBezTo>
                <a:cubicBezTo>
                  <a:pt x="64" y="207"/>
                  <a:pt x="71" y="200"/>
                  <a:pt x="80" y="200"/>
                </a:cubicBezTo>
                <a:close/>
                <a:moveTo>
                  <a:pt x="147" y="16"/>
                </a:moveTo>
                <a:cubicBezTo>
                  <a:pt x="194" y="16"/>
                  <a:pt x="194" y="16"/>
                  <a:pt x="194" y="16"/>
                </a:cubicBezTo>
                <a:cubicBezTo>
                  <a:pt x="205" y="56"/>
                  <a:pt x="205" y="56"/>
                  <a:pt x="205" y="56"/>
                </a:cubicBezTo>
                <a:cubicBezTo>
                  <a:pt x="134" y="56"/>
                  <a:pt x="134" y="56"/>
                  <a:pt x="134" y="56"/>
                </a:cubicBezTo>
                <a:cubicBezTo>
                  <a:pt x="129" y="34"/>
                  <a:pt x="129" y="34"/>
                  <a:pt x="129" y="34"/>
                </a:cubicBezTo>
                <a:lnTo>
                  <a:pt x="147" y="16"/>
                </a:lnTo>
                <a:close/>
                <a:moveTo>
                  <a:pt x="86" y="40"/>
                </a:moveTo>
                <a:cubicBezTo>
                  <a:pt x="114" y="40"/>
                  <a:pt x="114" y="40"/>
                  <a:pt x="114" y="40"/>
                </a:cubicBezTo>
                <a:cubicBezTo>
                  <a:pt x="118" y="56"/>
                  <a:pt x="118" y="56"/>
                  <a:pt x="118" y="56"/>
                </a:cubicBezTo>
                <a:cubicBezTo>
                  <a:pt x="82" y="56"/>
                  <a:pt x="82" y="56"/>
                  <a:pt x="82" y="56"/>
                </a:cubicBezTo>
                <a:lnTo>
                  <a:pt x="86" y="40"/>
                </a:lnTo>
                <a:close/>
                <a:moveTo>
                  <a:pt x="216" y="72"/>
                </a:moveTo>
                <a:cubicBezTo>
                  <a:pt x="216" y="72"/>
                  <a:pt x="216" y="72"/>
                  <a:pt x="216" y="72"/>
                </a:cubicBezTo>
                <a:cubicBezTo>
                  <a:pt x="216" y="72"/>
                  <a:pt x="216" y="72"/>
                  <a:pt x="216" y="72"/>
                </a:cubicBezTo>
                <a:cubicBezTo>
                  <a:pt x="237" y="72"/>
                  <a:pt x="237" y="72"/>
                  <a:pt x="237" y="72"/>
                </a:cubicBezTo>
                <a:cubicBezTo>
                  <a:pt x="218" y="140"/>
                  <a:pt x="218" y="140"/>
                  <a:pt x="218" y="140"/>
                </a:cubicBezTo>
                <a:cubicBezTo>
                  <a:pt x="60" y="148"/>
                  <a:pt x="60" y="148"/>
                  <a:pt x="60" y="148"/>
                </a:cubicBezTo>
                <a:cubicBezTo>
                  <a:pt x="59" y="148"/>
                  <a:pt x="59" y="148"/>
                  <a:pt x="58" y="148"/>
                </a:cubicBezTo>
                <a:cubicBezTo>
                  <a:pt x="52" y="72"/>
                  <a:pt x="52" y="72"/>
                  <a:pt x="52" y="72"/>
                </a:cubicBezTo>
                <a:lnTo>
                  <a:pt x="216" y="72"/>
                </a:lnTo>
                <a:close/>
              </a:path>
            </a:pathLst>
          </a:custGeom>
          <a:solidFill>
            <a:schemeClr val="bg1"/>
          </a:solidFill>
          <a:ln w="9525">
            <a:noFill/>
            <a:miter lim="800000"/>
          </a:ln>
        </p:spPr>
        <p:txBody>
          <a:bodyPr/>
          <a:lstStyle/>
          <a:p>
            <a:endParaRPr lang="en-US" altLang="zh-CN">
              <a:latin typeface="+mn-lt"/>
              <a:ea typeface="+mn-ea"/>
              <a:cs typeface="+mn-ea"/>
              <a:sym typeface="+mn-lt"/>
            </a:endParaRPr>
          </a:p>
        </p:txBody>
      </p:sp>
      <p:grpSp>
        <p:nvGrpSpPr>
          <p:cNvPr id="32" name="Group 31"/>
          <p:cNvGrpSpPr/>
          <p:nvPr/>
        </p:nvGrpSpPr>
        <p:grpSpPr>
          <a:xfrm>
            <a:off x="6309023" y="5672228"/>
            <a:ext cx="407650" cy="331648"/>
            <a:chOff x="6369689" y="2031259"/>
            <a:chExt cx="386534" cy="314469"/>
          </a:xfrm>
          <a:solidFill>
            <a:schemeClr val="bg1"/>
          </a:solidFill>
        </p:grpSpPr>
        <p:sp>
          <p:nvSpPr>
            <p:cNvPr id="33" name="Freeform 42"/>
            <p:cNvSpPr>
              <a:spLocks noEditPoints="1"/>
            </p:cNvSpPr>
            <p:nvPr/>
          </p:nvSpPr>
          <p:spPr bwMode="auto">
            <a:xfrm>
              <a:off x="6369689" y="2031259"/>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34" name="Freeform 43"/>
            <p:cNvSpPr>
              <a:spLocks noEditPoints="1"/>
            </p:cNvSpPr>
            <p:nvPr/>
          </p:nvSpPr>
          <p:spPr bwMode="auto">
            <a:xfrm>
              <a:off x="6575404" y="2128221"/>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p:spPr>
          <p:txBody>
            <a:bodyPr/>
            <a:lstStyle/>
            <a:p>
              <a:pPr fontAlgn="auto">
                <a:spcBef>
                  <a:spcPts val="0"/>
                </a:spcBef>
                <a:spcAft>
                  <a:spcPts val="0"/>
                </a:spcAft>
                <a:defRPr/>
              </a:pPr>
              <a:endParaRPr lang="en-US">
                <a:latin typeface="+mn-lt"/>
                <a:ea typeface="+mn-ea"/>
                <a:cs typeface="+mn-ea"/>
                <a:sym typeface="+mn-lt"/>
              </a:endParaRPr>
            </a:p>
          </p:txBody>
        </p:sp>
      </p:grpSp>
      <p:grpSp>
        <p:nvGrpSpPr>
          <p:cNvPr id="119817" name="Group 34"/>
          <p:cNvGrpSpPr/>
          <p:nvPr/>
        </p:nvGrpSpPr>
        <p:grpSpPr bwMode="auto">
          <a:xfrm>
            <a:off x="8872067" y="2834463"/>
            <a:ext cx="2157998" cy="1164786"/>
            <a:chOff x="9593209" y="4780132"/>
            <a:chExt cx="2046405" cy="1105272"/>
          </a:xfrm>
        </p:grpSpPr>
        <p:sp>
          <p:nvSpPr>
            <p:cNvPr id="119830" name="TextBox 35"/>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37" name="Rectangle 36"/>
            <p:cNvSpPr/>
            <p:nvPr/>
          </p:nvSpPr>
          <p:spPr>
            <a:xfrm>
              <a:off x="9615436" y="4780132"/>
              <a:ext cx="2024178" cy="303124"/>
            </a:xfrm>
            <a:prstGeom prst="rect">
              <a:avLst/>
            </a:prstGeom>
          </p:spPr>
          <p:txBody>
            <a:bodyPr wrap="none">
              <a:spAutoFit/>
            </a:bodyPr>
            <a:lstStyle/>
            <a:p>
              <a:pPr fontAlgn="auto">
                <a:spcBef>
                  <a:spcPts val="0"/>
                </a:spcBef>
                <a:spcAft>
                  <a:spcPts val="0"/>
                </a:spcAft>
                <a:defRPr/>
              </a:pPr>
              <a:r>
                <a:rPr lang="en-US" sz="1476" b="1" spc="633" dirty="0">
                  <a:solidFill>
                    <a:schemeClr val="accent5"/>
                  </a:solidFill>
                  <a:latin typeface="+mn-lt"/>
                  <a:ea typeface="+mn-ea"/>
                  <a:cs typeface="+mn-ea"/>
                  <a:sym typeface="+mn-lt"/>
                </a:rPr>
                <a:t>TITLE HERE</a:t>
              </a:r>
            </a:p>
          </p:txBody>
        </p:sp>
      </p:grpSp>
      <p:grpSp>
        <p:nvGrpSpPr>
          <p:cNvPr id="119818" name="Group 37"/>
          <p:cNvGrpSpPr/>
          <p:nvPr/>
        </p:nvGrpSpPr>
        <p:grpSpPr bwMode="auto">
          <a:xfrm>
            <a:off x="1748320" y="2837811"/>
            <a:ext cx="2134559" cy="1165290"/>
            <a:chOff x="9590107" y="4780132"/>
            <a:chExt cx="2024177" cy="1103854"/>
          </a:xfrm>
        </p:grpSpPr>
        <p:sp>
          <p:nvSpPr>
            <p:cNvPr id="119828" name="TextBox 38"/>
            <p:cNvSpPr txBox="1">
              <a:spLocks noChangeArrowheads="1"/>
            </p:cNvSpPr>
            <p:nvPr/>
          </p:nvSpPr>
          <p:spPr bwMode="auto">
            <a:xfrm>
              <a:off x="9593209" y="5058413"/>
              <a:ext cx="2016475" cy="825573"/>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40" name="Rectangle 39"/>
            <p:cNvSpPr/>
            <p:nvPr/>
          </p:nvSpPr>
          <p:spPr>
            <a:xfrm>
              <a:off x="9590107" y="4780132"/>
              <a:ext cx="2024177"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1"/>
                  </a:solidFill>
                  <a:latin typeface="+mn-lt"/>
                  <a:ea typeface="+mn-ea"/>
                  <a:cs typeface="+mn-ea"/>
                  <a:sym typeface="+mn-lt"/>
                </a:rPr>
                <a:t>TITLE HERE</a:t>
              </a:r>
            </a:p>
          </p:txBody>
        </p:sp>
      </p:grpSp>
      <p:grpSp>
        <p:nvGrpSpPr>
          <p:cNvPr id="119819" name="Group 40"/>
          <p:cNvGrpSpPr/>
          <p:nvPr/>
        </p:nvGrpSpPr>
        <p:grpSpPr bwMode="auto">
          <a:xfrm>
            <a:off x="8867044" y="4158774"/>
            <a:ext cx="2157998" cy="1164786"/>
            <a:chOff x="9593209" y="4780132"/>
            <a:chExt cx="2046404" cy="1105272"/>
          </a:xfrm>
        </p:grpSpPr>
        <p:sp>
          <p:nvSpPr>
            <p:cNvPr id="119826" name="TextBox 41"/>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43" name="Rectangle 42"/>
            <p:cNvSpPr/>
            <p:nvPr/>
          </p:nvSpPr>
          <p:spPr>
            <a:xfrm>
              <a:off x="9615436" y="4780132"/>
              <a:ext cx="2024177" cy="303124"/>
            </a:xfrm>
            <a:prstGeom prst="rect">
              <a:avLst/>
            </a:prstGeom>
          </p:spPr>
          <p:txBody>
            <a:bodyPr wrap="none">
              <a:spAutoFit/>
            </a:bodyPr>
            <a:lstStyle/>
            <a:p>
              <a:pPr fontAlgn="auto">
                <a:spcBef>
                  <a:spcPts val="0"/>
                </a:spcBef>
                <a:spcAft>
                  <a:spcPts val="0"/>
                </a:spcAft>
                <a:defRPr/>
              </a:pPr>
              <a:r>
                <a:rPr lang="en-US" sz="1476" b="1" spc="633" dirty="0">
                  <a:solidFill>
                    <a:schemeClr val="accent4"/>
                  </a:solidFill>
                  <a:latin typeface="+mn-lt"/>
                  <a:ea typeface="+mn-ea"/>
                  <a:cs typeface="+mn-ea"/>
                  <a:sym typeface="+mn-lt"/>
                </a:rPr>
                <a:t>TITLE HERE</a:t>
              </a:r>
            </a:p>
          </p:txBody>
        </p:sp>
      </p:grpSp>
      <p:grpSp>
        <p:nvGrpSpPr>
          <p:cNvPr id="119820" name="Group 43"/>
          <p:cNvGrpSpPr/>
          <p:nvPr/>
        </p:nvGrpSpPr>
        <p:grpSpPr bwMode="auto">
          <a:xfrm>
            <a:off x="1743297" y="4162122"/>
            <a:ext cx="2134559" cy="1165290"/>
            <a:chOff x="9590106" y="4780132"/>
            <a:chExt cx="2024178" cy="1103853"/>
          </a:xfrm>
        </p:grpSpPr>
        <p:sp>
          <p:nvSpPr>
            <p:cNvPr id="119824" name="TextBox 44"/>
            <p:cNvSpPr txBox="1">
              <a:spLocks noChangeArrowheads="1"/>
            </p:cNvSpPr>
            <p:nvPr/>
          </p:nvSpPr>
          <p:spPr bwMode="auto">
            <a:xfrm>
              <a:off x="9593209" y="5058413"/>
              <a:ext cx="2016475" cy="825572"/>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46" name="Rectangle 45"/>
            <p:cNvSpPr/>
            <p:nvPr/>
          </p:nvSpPr>
          <p:spPr>
            <a:xfrm>
              <a:off x="9590106" y="4780132"/>
              <a:ext cx="2024178"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2"/>
                  </a:solidFill>
                  <a:latin typeface="+mn-lt"/>
                  <a:ea typeface="+mn-ea"/>
                  <a:cs typeface="+mn-ea"/>
                  <a:sym typeface="+mn-lt"/>
                </a:rPr>
                <a:t>TITLE HERE</a:t>
              </a:r>
            </a:p>
          </p:txBody>
        </p:sp>
      </p:grpSp>
      <p:grpSp>
        <p:nvGrpSpPr>
          <p:cNvPr id="119821" name="Group 46"/>
          <p:cNvGrpSpPr/>
          <p:nvPr/>
        </p:nvGrpSpPr>
        <p:grpSpPr bwMode="auto">
          <a:xfrm>
            <a:off x="8451839" y="5516571"/>
            <a:ext cx="2157999" cy="1164786"/>
            <a:chOff x="9593209" y="4780132"/>
            <a:chExt cx="2044798" cy="1105272"/>
          </a:xfrm>
        </p:grpSpPr>
        <p:sp>
          <p:nvSpPr>
            <p:cNvPr id="119822" name="TextBox 47"/>
            <p:cNvSpPr txBox="1">
              <a:spLocks noChangeArrowheads="1"/>
            </p:cNvSpPr>
            <p:nvPr/>
          </p:nvSpPr>
          <p:spPr bwMode="auto">
            <a:xfrm>
              <a:off x="9593209" y="5058413"/>
              <a:ext cx="2016475" cy="826991"/>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49" name="Rectangle 48"/>
            <p:cNvSpPr/>
            <p:nvPr/>
          </p:nvSpPr>
          <p:spPr>
            <a:xfrm>
              <a:off x="9615419" y="4780132"/>
              <a:ext cx="2022588" cy="303124"/>
            </a:xfrm>
            <a:prstGeom prst="rect">
              <a:avLst/>
            </a:prstGeom>
          </p:spPr>
          <p:txBody>
            <a:bodyPr wrap="none">
              <a:spAutoFit/>
            </a:bodyPr>
            <a:lstStyle/>
            <a:p>
              <a:pPr fontAlgn="auto">
                <a:spcBef>
                  <a:spcPts val="0"/>
                </a:spcBef>
                <a:spcAft>
                  <a:spcPts val="0"/>
                </a:spcAft>
                <a:defRPr/>
              </a:pPr>
              <a:r>
                <a:rPr lang="en-US" sz="1476" b="1" spc="633" dirty="0">
                  <a:solidFill>
                    <a:schemeClr val="accent3"/>
                  </a:solidFill>
                  <a:latin typeface="+mn-lt"/>
                  <a:ea typeface="+mn-ea"/>
                  <a:cs typeface="+mn-ea"/>
                  <a:sym typeface="+mn-lt"/>
                </a:rPr>
                <a:t>TITLE HERE</a:t>
              </a:r>
            </a:p>
          </p:txBody>
        </p:sp>
      </p:grpSp>
      <p:sp>
        <p:nvSpPr>
          <p:cNvPr id="47" name="文本框 46"/>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48" name="文本框 47"/>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50" name="椭圆 49"/>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1" name="椭圆 50"/>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57441311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3074" name="文本占位符 4"/>
          <p:cNvSpPr txBox="1">
            <a:spLocks/>
          </p:cNvSpPr>
          <p:nvPr>
            <p:custDataLst>
              <p:tags r:id="rId2"/>
            </p:custDataLst>
          </p:nvPr>
        </p:nvSpPr>
        <p:spPr bwMode="auto">
          <a:xfrm>
            <a:off x="1028775" y="736005"/>
            <a:ext cx="315389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30300">
                <a:solidFill>
                  <a:schemeClr val="bg1"/>
                </a:solidFill>
                <a:latin typeface="+mn-lt"/>
                <a:ea typeface="+mn-ea"/>
                <a:cs typeface="+mn-ea"/>
                <a:sym typeface="+mn-lt"/>
              </a:rPr>
              <a:t>4</a:t>
            </a:r>
            <a:endParaRPr lang="zh-CN" altLang="en-US" sz="30300">
              <a:solidFill>
                <a:schemeClr val="bg1"/>
              </a:solidFill>
              <a:latin typeface="+mn-lt"/>
              <a:ea typeface="+mn-ea"/>
              <a:cs typeface="+mn-ea"/>
              <a:sym typeface="+mn-lt"/>
            </a:endParaRPr>
          </a:p>
        </p:txBody>
      </p:sp>
      <p:sp>
        <p:nvSpPr>
          <p:cNvPr id="5" name="标题 5"/>
          <p:cNvSpPr txBox="1">
            <a:spLocks/>
          </p:cNvSpPr>
          <p:nvPr>
            <p:custDataLst>
              <p:tags r:id="rId3"/>
            </p:custDataLst>
          </p:nvPr>
        </p:nvSpPr>
        <p:spPr>
          <a:xfrm>
            <a:off x="3261023" y="3462864"/>
            <a:ext cx="4257728" cy="745491"/>
          </a:xfrm>
          <a:prstGeom prst="rect">
            <a:avLst/>
          </a:prstGeom>
          <a:noFill/>
        </p:spPr>
        <p:txBody>
          <a:bodyPr wrap="square" lIns="0" tIns="71992" rIns="0" bIns="71992"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4216" kern="0" dirty="0" smtClean="0">
                <a:solidFill>
                  <a:schemeClr val="bg1"/>
                </a:solidFill>
                <a:latin typeface="+mn-lt"/>
                <a:ea typeface="+mn-ea"/>
                <a:cs typeface="+mn-ea"/>
                <a:sym typeface="+mn-lt"/>
              </a:rPr>
              <a:t>标题文字内容</a:t>
            </a:r>
            <a:endParaRPr lang="zh-CN" altLang="en-US" sz="4216" kern="0" dirty="0">
              <a:solidFill>
                <a:schemeClr val="bg1"/>
              </a:solidFill>
              <a:latin typeface="+mn-lt"/>
              <a:ea typeface="+mn-ea"/>
              <a:cs typeface="+mn-ea"/>
              <a:sym typeface="+mn-lt"/>
            </a:endParaRPr>
          </a:p>
        </p:txBody>
      </p:sp>
      <p:sp>
        <p:nvSpPr>
          <p:cNvPr id="6" name="文本占位符 6"/>
          <p:cNvSpPr txBox="1">
            <a:spLocks/>
          </p:cNvSpPr>
          <p:nvPr>
            <p:custDataLst>
              <p:tags r:id="rId4"/>
            </p:custDataLst>
          </p:nvPr>
        </p:nvSpPr>
        <p:spPr>
          <a:xfrm>
            <a:off x="3261023" y="4192389"/>
            <a:ext cx="4257728" cy="391538"/>
          </a:xfrm>
          <a:prstGeom prst="rect">
            <a:avLst/>
          </a:prstGeom>
          <a:noFill/>
        </p:spPr>
        <p:txBody>
          <a:bodyPr wrap="square" lIns="0" tIns="71992" rIns="0" bIns="71992"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a:solidFill>
                  <a:schemeClr val="bg1"/>
                </a:solidFill>
                <a:latin typeface="+mn-lt"/>
                <a:ea typeface="+mn-ea"/>
                <a:cs typeface="+mn-ea"/>
                <a:sym typeface="+mn-lt"/>
              </a:rPr>
              <a:t>CLICK TO ADD CAPTION TEXT</a:t>
            </a:r>
          </a:p>
        </p:txBody>
      </p:sp>
    </p:spTree>
    <p:custDataLst>
      <p:tags r:id="rId1"/>
    </p:custDataLst>
    <p:extLst>
      <p:ext uri="{BB962C8B-B14F-4D97-AF65-F5344CB8AC3E}">
        <p14:creationId xmlns:p14="http://schemas.microsoft.com/office/powerpoint/2010/main" val="1022169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2119" y="5562248"/>
            <a:ext cx="10989864" cy="738664"/>
          </a:xfrm>
          <a:prstGeom prst="rect">
            <a:avLst/>
          </a:prstGeom>
        </p:spPr>
        <p:txBody>
          <a:bodyPr wrap="square" lIns="0" tIns="0" rIns="0" bIns="0">
            <a:spAutoFit/>
          </a:bodyPr>
          <a:lstStyle/>
          <a:p>
            <a:pPr algn="just">
              <a:lnSpc>
                <a:spcPct val="150000"/>
              </a:lnSpc>
              <a:defRPr/>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r>
              <a:rPr lang="en-GB" altLang="zh-CN" sz="800" dirty="0">
                <a:solidFill>
                  <a:schemeClr val="bg1">
                    <a:lumMod val="65000"/>
                  </a:schemeClr>
                </a:solidFill>
                <a:latin typeface="+mn-lt"/>
                <a:ea typeface="+mn-ea"/>
                <a:cs typeface="+mn-ea"/>
                <a:sym typeface="+mn-lt"/>
              </a:rPr>
              <a:t> </a:t>
            </a: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en-GB" altLang="zh-CN" sz="800" dirty="0">
                <a:solidFill>
                  <a:schemeClr val="bg1">
                    <a:lumMod val="65000"/>
                  </a:schemeClr>
                </a:solidFill>
                <a:latin typeface="+mn-lt"/>
                <a:ea typeface="+mn-ea"/>
                <a:cs typeface="+mn-ea"/>
                <a:sym typeface="+mn-lt"/>
              </a:rPr>
              <a:t> </a:t>
            </a: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en-GB" altLang="zh-CN" sz="800" dirty="0">
                <a:solidFill>
                  <a:schemeClr val="bg1">
                    <a:lumMod val="65000"/>
                  </a:schemeClr>
                </a:solidFill>
                <a:latin typeface="+mn-lt"/>
                <a:ea typeface="+mn-ea"/>
                <a:cs typeface="+mn-ea"/>
                <a:sym typeface="+mn-lt"/>
              </a:rPr>
              <a:t> </a:t>
            </a: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endParaRPr lang="en-GB" altLang="zh-CN" sz="800" dirty="0">
              <a:solidFill>
                <a:schemeClr val="bg1">
                  <a:lumMod val="65000"/>
                </a:schemeClr>
              </a:solidFill>
              <a:latin typeface="+mn-lt"/>
              <a:ea typeface="+mn-ea"/>
              <a:cs typeface="+mn-ea"/>
              <a:sym typeface="+mn-lt"/>
            </a:endParaRPr>
          </a:p>
        </p:txBody>
      </p:sp>
      <p:grpSp>
        <p:nvGrpSpPr>
          <p:cNvPr id="13" name="Group 12"/>
          <p:cNvGrpSpPr/>
          <p:nvPr/>
        </p:nvGrpSpPr>
        <p:grpSpPr>
          <a:xfrm>
            <a:off x="5395787" y="1761942"/>
            <a:ext cx="2067177" cy="2067177"/>
            <a:chOff x="5115951" y="1852912"/>
            <a:chExt cx="1960098" cy="1960098"/>
          </a:xfrm>
          <a:solidFill>
            <a:schemeClr val="accent6">
              <a:lumMod val="75000"/>
            </a:schemeClr>
          </a:solidFill>
        </p:grpSpPr>
        <p:sp>
          <p:nvSpPr>
            <p:cNvPr id="8" name="Oval 7"/>
            <p:cNvSpPr/>
            <p:nvPr/>
          </p:nvSpPr>
          <p:spPr>
            <a:xfrm>
              <a:off x="5115951" y="1852912"/>
              <a:ext cx="1960098" cy="1960098"/>
            </a:xfrm>
            <a:prstGeom prst="ellipse">
              <a:avLst/>
            </a:prstGeom>
            <a:grp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bg1"/>
                </a:solidFill>
                <a:cs typeface="+mn-ea"/>
                <a:sym typeface="+mn-lt"/>
              </a:endParaRPr>
            </a:p>
          </p:txBody>
        </p:sp>
        <p:sp>
          <p:nvSpPr>
            <p:cNvPr id="9" name="TextBox 8"/>
            <p:cNvSpPr txBox="1"/>
            <p:nvPr/>
          </p:nvSpPr>
          <p:spPr>
            <a:xfrm>
              <a:off x="5534787" y="2417462"/>
              <a:ext cx="1283158" cy="826194"/>
            </a:xfrm>
            <a:prstGeom prst="rect">
              <a:avLst/>
            </a:prstGeom>
            <a:grpFill/>
          </p:spPr>
          <p:txBody>
            <a:bodyPr wrap="none" rtlCol="0">
              <a:spAutoFit/>
            </a:bodyPr>
            <a:lstStyle/>
            <a:p>
              <a:r>
                <a:rPr lang="en-US" sz="5062" dirty="0">
                  <a:solidFill>
                    <a:schemeClr val="bg1"/>
                  </a:solidFill>
                  <a:latin typeface="+mn-lt"/>
                  <a:ea typeface="+mn-ea"/>
                  <a:cs typeface="+mn-ea"/>
                  <a:sym typeface="+mn-lt"/>
                </a:rPr>
                <a:t>$50</a:t>
              </a:r>
              <a:endParaRPr lang="en-GB" sz="5062" dirty="0">
                <a:solidFill>
                  <a:schemeClr val="bg1"/>
                </a:solidFill>
                <a:latin typeface="+mn-lt"/>
                <a:ea typeface="+mn-ea"/>
                <a:cs typeface="+mn-ea"/>
                <a:sym typeface="+mn-lt"/>
              </a:endParaRPr>
            </a:p>
          </p:txBody>
        </p:sp>
      </p:grpSp>
      <p:sp>
        <p:nvSpPr>
          <p:cNvPr id="10" name="TextBox 9"/>
          <p:cNvSpPr txBox="1"/>
          <p:nvPr/>
        </p:nvSpPr>
        <p:spPr>
          <a:xfrm>
            <a:off x="912119" y="5070392"/>
            <a:ext cx="2852960" cy="308033"/>
          </a:xfrm>
          <a:prstGeom prst="rect">
            <a:avLst/>
          </a:prstGeom>
          <a:noFill/>
        </p:spPr>
        <p:txBody>
          <a:bodyPr wrap="square" lIns="0" tIns="0" rIns="0" bIns="0" rtlCol="0">
            <a:spAutoFit/>
          </a:bodyPr>
          <a:lstStyle/>
          <a:p>
            <a:pPr algn="just"/>
            <a:r>
              <a:rPr lang="zh-CN" altLang="en-US" sz="2000" dirty="0">
                <a:solidFill>
                  <a:schemeClr val="bg1">
                    <a:lumMod val="65000"/>
                  </a:schemeClr>
                </a:solidFill>
                <a:latin typeface="+mn-lt"/>
                <a:ea typeface="+mn-ea"/>
                <a:cs typeface="+mn-ea"/>
                <a:sym typeface="+mn-lt"/>
              </a:rPr>
              <a:t>直接复制你的内容到此</a:t>
            </a:r>
            <a:endParaRPr lang="en-GB" sz="2000" dirty="0">
              <a:solidFill>
                <a:schemeClr val="bg1">
                  <a:lumMod val="65000"/>
                </a:schemeClr>
              </a:solidFill>
              <a:latin typeface="+mn-lt"/>
              <a:ea typeface="+mn-ea"/>
              <a:cs typeface="+mn-ea"/>
              <a:sym typeface="+mn-lt"/>
            </a:endParaRPr>
          </a:p>
        </p:txBody>
      </p:sp>
      <p:sp>
        <p:nvSpPr>
          <p:cNvPr id="11" name="文本框 10"/>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12" name="文本框 11"/>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15" name="椭圆 14"/>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6" name="椭圆 15"/>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260779265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26" presetClass="emph" presetSubtype="0" fill="hold" nodeType="afterEffect">
                                  <p:stCondLst>
                                    <p:cond delay="0"/>
                                  </p:stCondLst>
                                  <p:childTnLst>
                                    <p:animEffect transition="out" filter="fade">
                                      <p:cBhvr>
                                        <p:cTn id="19" dur="500" tmFilter="0, 0; .2, .5; .8, .5; 1, 0"/>
                                        <p:tgtEl>
                                          <p:spTgt spid="13"/>
                                        </p:tgtEl>
                                      </p:cBhvr>
                                    </p:animEffect>
                                    <p:animScale>
                                      <p:cBhvr>
                                        <p:cTn id="20"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4" name="그룹 81"/>
          <p:cNvGrpSpPr/>
          <p:nvPr/>
        </p:nvGrpSpPr>
        <p:grpSpPr bwMode="auto">
          <a:xfrm>
            <a:off x="4150756" y="1942101"/>
            <a:ext cx="4304431" cy="721591"/>
            <a:chOff x="3349626" y="1260475"/>
            <a:chExt cx="2916238" cy="468313"/>
          </a:xfrm>
        </p:grpSpPr>
        <p:sp>
          <p:nvSpPr>
            <p:cNvPr id="95" name="Rectangle 24"/>
            <p:cNvSpPr>
              <a:spLocks noChangeArrowheads="1"/>
            </p:cNvSpPr>
            <p:nvPr/>
          </p:nvSpPr>
          <p:spPr bwMode="auto">
            <a:xfrm>
              <a:off x="3556065" y="1576668"/>
              <a:ext cx="2504494" cy="152120"/>
            </a:xfrm>
            <a:prstGeom prst="rect">
              <a:avLst/>
            </a:prstGeom>
            <a:solidFill>
              <a:schemeClr val="accent1">
                <a:lumMod val="75000"/>
                <a:lumOff val="25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422"/>
                </a:spcAft>
                <a:defRPr/>
              </a:pPr>
              <a:endParaRPr lang="ko-KR" altLang="en-US" sz="1687" b="1">
                <a:solidFill>
                  <a:srgbClr val="FFFFFF"/>
                </a:solidFill>
                <a:cs typeface="+mn-ea"/>
                <a:sym typeface="+mn-lt"/>
              </a:endParaRPr>
            </a:p>
          </p:txBody>
        </p:sp>
        <p:sp>
          <p:nvSpPr>
            <p:cNvPr id="96" name="Freeform 25"/>
            <p:cNvSpPr/>
            <p:nvPr/>
          </p:nvSpPr>
          <p:spPr bwMode="auto">
            <a:xfrm>
              <a:off x="3349626" y="1260475"/>
              <a:ext cx="206439" cy="468313"/>
            </a:xfrm>
            <a:custGeom>
              <a:avLst/>
              <a:gdLst>
                <a:gd name="T0" fmla="*/ 0 w 130"/>
                <a:gd name="T1" fmla="*/ 0 h 295"/>
                <a:gd name="T2" fmla="*/ 0 w 130"/>
                <a:gd name="T3" fmla="*/ 98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8"/>
                  </a:lnTo>
                  <a:lnTo>
                    <a:pt x="130" y="295"/>
                  </a:lnTo>
                  <a:lnTo>
                    <a:pt x="130" y="199"/>
                  </a:lnTo>
                  <a:lnTo>
                    <a:pt x="0" y="0"/>
                  </a:lnTo>
                  <a:close/>
                </a:path>
              </a:pathLst>
            </a:custGeom>
            <a:solidFill>
              <a:schemeClr val="accent1">
                <a:lumMod val="90000"/>
                <a:lumOff val="10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422"/>
                </a:spcAft>
                <a:defRPr/>
              </a:pPr>
              <a:endParaRPr lang="ko-KR" altLang="en-US" sz="1687" b="1">
                <a:solidFill>
                  <a:srgbClr val="FFFFFF"/>
                </a:solidFill>
                <a:cs typeface="+mn-ea"/>
                <a:sym typeface="+mn-lt"/>
              </a:endParaRPr>
            </a:p>
          </p:txBody>
        </p:sp>
        <p:sp>
          <p:nvSpPr>
            <p:cNvPr id="97" name="Freeform 26"/>
            <p:cNvSpPr/>
            <p:nvPr/>
          </p:nvSpPr>
          <p:spPr bwMode="auto">
            <a:xfrm>
              <a:off x="6060559" y="1260475"/>
              <a:ext cx="205305" cy="468313"/>
            </a:xfrm>
            <a:custGeom>
              <a:avLst/>
              <a:gdLst>
                <a:gd name="T0" fmla="*/ 129 w 129"/>
                <a:gd name="T1" fmla="*/ 0 h 295"/>
                <a:gd name="T2" fmla="*/ 129 w 129"/>
                <a:gd name="T3" fmla="*/ 98 h 295"/>
                <a:gd name="T4" fmla="*/ 0 w 129"/>
                <a:gd name="T5" fmla="*/ 295 h 295"/>
                <a:gd name="T6" fmla="*/ 0 w 129"/>
                <a:gd name="T7" fmla="*/ 199 h 295"/>
                <a:gd name="T8" fmla="*/ 129 w 129"/>
                <a:gd name="T9" fmla="*/ 0 h 295"/>
              </a:gdLst>
              <a:ahLst/>
              <a:cxnLst>
                <a:cxn ang="0">
                  <a:pos x="T0" y="T1"/>
                </a:cxn>
                <a:cxn ang="0">
                  <a:pos x="T2" y="T3"/>
                </a:cxn>
                <a:cxn ang="0">
                  <a:pos x="T4" y="T5"/>
                </a:cxn>
                <a:cxn ang="0">
                  <a:pos x="T6" y="T7"/>
                </a:cxn>
                <a:cxn ang="0">
                  <a:pos x="T8" y="T9"/>
                </a:cxn>
              </a:cxnLst>
              <a:rect l="0" t="0" r="r" b="b"/>
              <a:pathLst>
                <a:path w="129" h="295">
                  <a:moveTo>
                    <a:pt x="129" y="0"/>
                  </a:moveTo>
                  <a:lnTo>
                    <a:pt x="129" y="98"/>
                  </a:lnTo>
                  <a:lnTo>
                    <a:pt x="0" y="295"/>
                  </a:lnTo>
                  <a:lnTo>
                    <a:pt x="0" y="199"/>
                  </a:lnTo>
                  <a:lnTo>
                    <a:pt x="129" y="0"/>
                  </a:lnTo>
                  <a:close/>
                </a:path>
              </a:pathLst>
            </a:custGeom>
            <a:solidFill>
              <a:schemeClr val="accent1">
                <a:lumMod val="90000"/>
                <a:lumOff val="10000"/>
              </a:schemeClr>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422"/>
                </a:spcAft>
                <a:defRPr/>
              </a:pPr>
              <a:endParaRPr lang="ko-KR" altLang="en-US" sz="1687" b="1">
                <a:solidFill>
                  <a:srgbClr val="FFFFFF"/>
                </a:solidFill>
                <a:cs typeface="+mn-ea"/>
                <a:sym typeface="+mn-lt"/>
              </a:endParaRPr>
            </a:p>
          </p:txBody>
        </p:sp>
        <p:sp>
          <p:nvSpPr>
            <p:cNvPr id="98" name="Freeform 41"/>
            <p:cNvSpPr/>
            <p:nvPr/>
          </p:nvSpPr>
          <p:spPr bwMode="auto">
            <a:xfrm>
              <a:off x="3349626" y="1260475"/>
              <a:ext cx="2916238" cy="316193"/>
            </a:xfrm>
            <a:custGeom>
              <a:avLst/>
              <a:gdLst>
                <a:gd name="T0" fmla="*/ 1837 w 1837"/>
                <a:gd name="T1" fmla="*/ 0 h 199"/>
                <a:gd name="T2" fmla="*/ 0 w 1837"/>
                <a:gd name="T3" fmla="*/ 0 h 199"/>
                <a:gd name="T4" fmla="*/ 130 w 1837"/>
                <a:gd name="T5" fmla="*/ 199 h 199"/>
                <a:gd name="T6" fmla="*/ 1708 w 1837"/>
                <a:gd name="T7" fmla="*/ 199 h 199"/>
                <a:gd name="T8" fmla="*/ 1837 w 1837"/>
                <a:gd name="T9" fmla="*/ 0 h 199"/>
              </a:gdLst>
              <a:ahLst/>
              <a:cxnLst>
                <a:cxn ang="0">
                  <a:pos x="T0" y="T1"/>
                </a:cxn>
                <a:cxn ang="0">
                  <a:pos x="T2" y="T3"/>
                </a:cxn>
                <a:cxn ang="0">
                  <a:pos x="T4" y="T5"/>
                </a:cxn>
                <a:cxn ang="0">
                  <a:pos x="T6" y="T7"/>
                </a:cxn>
                <a:cxn ang="0">
                  <a:pos x="T8" y="T9"/>
                </a:cxn>
              </a:cxnLst>
              <a:rect l="0" t="0" r="r" b="b"/>
              <a:pathLst>
                <a:path w="1837" h="199">
                  <a:moveTo>
                    <a:pt x="1837" y="0"/>
                  </a:moveTo>
                  <a:lnTo>
                    <a:pt x="0" y="0"/>
                  </a:lnTo>
                  <a:lnTo>
                    <a:pt x="130" y="199"/>
                  </a:lnTo>
                  <a:lnTo>
                    <a:pt x="1708" y="199"/>
                  </a:lnTo>
                  <a:lnTo>
                    <a:pt x="1837" y="0"/>
                  </a:lnTo>
                  <a:close/>
                </a:path>
              </a:pathLst>
            </a:custGeom>
            <a:solidFill>
              <a:schemeClr val="accent1"/>
            </a:solidFill>
            <a:ln w="6350" cap="rnd"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Aft>
                  <a:spcPts val="422"/>
                </a:spcAft>
                <a:defRPr/>
              </a:pPr>
              <a:endParaRPr lang="ko-KR" altLang="en-US" sz="1687" b="1">
                <a:solidFill>
                  <a:srgbClr val="FFFFFF"/>
                </a:solidFill>
                <a:cs typeface="+mn-ea"/>
                <a:sym typeface="+mn-lt"/>
              </a:endParaRPr>
            </a:p>
          </p:txBody>
        </p:sp>
      </p:grpSp>
      <p:grpSp>
        <p:nvGrpSpPr>
          <p:cNvPr id="122885" name="그룹 82"/>
          <p:cNvGrpSpPr/>
          <p:nvPr/>
        </p:nvGrpSpPr>
        <p:grpSpPr bwMode="auto">
          <a:xfrm>
            <a:off x="4455465" y="2680434"/>
            <a:ext cx="3696688" cy="721590"/>
            <a:chOff x="3556001" y="1728788"/>
            <a:chExt cx="2505075" cy="468312"/>
          </a:xfrm>
        </p:grpSpPr>
        <p:sp>
          <p:nvSpPr>
            <p:cNvPr id="102" name="Rectangle 27"/>
            <p:cNvSpPr>
              <a:spLocks noChangeArrowheads="1"/>
            </p:cNvSpPr>
            <p:nvPr/>
          </p:nvSpPr>
          <p:spPr bwMode="auto">
            <a:xfrm>
              <a:off x="3762488" y="2042807"/>
              <a:ext cx="2090966" cy="154293"/>
            </a:xfrm>
            <a:prstGeom prst="rect">
              <a:avLst/>
            </a:prstGeom>
            <a:solidFill>
              <a:schemeClr val="accent2">
                <a:lumMod val="75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03" name="Freeform 28"/>
            <p:cNvSpPr/>
            <p:nvPr/>
          </p:nvSpPr>
          <p:spPr bwMode="auto">
            <a:xfrm>
              <a:off x="3556001" y="1728788"/>
              <a:ext cx="206487" cy="468312"/>
            </a:xfrm>
            <a:custGeom>
              <a:avLst/>
              <a:gdLst>
                <a:gd name="T0" fmla="*/ 0 w 130"/>
                <a:gd name="T1" fmla="*/ 0 h 295"/>
                <a:gd name="T2" fmla="*/ 0 w 130"/>
                <a:gd name="T3" fmla="*/ 96 h 295"/>
                <a:gd name="T4" fmla="*/ 130 w 130"/>
                <a:gd name="T5" fmla="*/ 295 h 295"/>
                <a:gd name="T6" fmla="*/ 130 w 130"/>
                <a:gd name="T7" fmla="*/ 198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6"/>
                  </a:lnTo>
                  <a:lnTo>
                    <a:pt x="130" y="295"/>
                  </a:lnTo>
                  <a:lnTo>
                    <a:pt x="130" y="198"/>
                  </a:lnTo>
                  <a:lnTo>
                    <a:pt x="0" y="0"/>
                  </a:lnTo>
                  <a:close/>
                </a:path>
              </a:pathLst>
            </a:custGeom>
            <a:solidFill>
              <a:schemeClr val="accent2">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04" name="Freeform 29"/>
            <p:cNvSpPr/>
            <p:nvPr/>
          </p:nvSpPr>
          <p:spPr bwMode="auto">
            <a:xfrm>
              <a:off x="5853454" y="1728788"/>
              <a:ext cx="207622"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chemeClr val="accent2">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05" name="Freeform 42"/>
            <p:cNvSpPr/>
            <p:nvPr/>
          </p:nvSpPr>
          <p:spPr bwMode="auto">
            <a:xfrm>
              <a:off x="3556001" y="1728788"/>
              <a:ext cx="2505075" cy="314019"/>
            </a:xfrm>
            <a:custGeom>
              <a:avLst/>
              <a:gdLst>
                <a:gd name="T0" fmla="*/ 1578 w 1578"/>
                <a:gd name="T1" fmla="*/ 0 h 198"/>
                <a:gd name="T2" fmla="*/ 0 w 1578"/>
                <a:gd name="T3" fmla="*/ 0 h 198"/>
                <a:gd name="T4" fmla="*/ 130 w 1578"/>
                <a:gd name="T5" fmla="*/ 198 h 198"/>
                <a:gd name="T6" fmla="*/ 1447 w 1578"/>
                <a:gd name="T7" fmla="*/ 198 h 198"/>
                <a:gd name="T8" fmla="*/ 1578 w 1578"/>
                <a:gd name="T9" fmla="*/ 0 h 198"/>
              </a:gdLst>
              <a:ahLst/>
              <a:cxnLst>
                <a:cxn ang="0">
                  <a:pos x="T0" y="T1"/>
                </a:cxn>
                <a:cxn ang="0">
                  <a:pos x="T2" y="T3"/>
                </a:cxn>
                <a:cxn ang="0">
                  <a:pos x="T4" y="T5"/>
                </a:cxn>
                <a:cxn ang="0">
                  <a:pos x="T6" y="T7"/>
                </a:cxn>
                <a:cxn ang="0">
                  <a:pos x="T8" y="T9"/>
                </a:cxn>
              </a:cxnLst>
              <a:rect l="0" t="0" r="r" b="b"/>
              <a:pathLst>
                <a:path w="1578" h="198">
                  <a:moveTo>
                    <a:pt x="1578" y="0"/>
                  </a:moveTo>
                  <a:lnTo>
                    <a:pt x="0" y="0"/>
                  </a:lnTo>
                  <a:lnTo>
                    <a:pt x="130" y="198"/>
                  </a:lnTo>
                  <a:lnTo>
                    <a:pt x="1447" y="198"/>
                  </a:lnTo>
                  <a:lnTo>
                    <a:pt x="1578" y="0"/>
                  </a:lnTo>
                  <a:close/>
                </a:path>
              </a:pathLst>
            </a:custGeom>
            <a:solidFill>
              <a:schemeClr val="accent2"/>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grpSp>
        <p:nvGrpSpPr>
          <p:cNvPr id="122886" name="그룹 83"/>
          <p:cNvGrpSpPr/>
          <p:nvPr/>
        </p:nvGrpSpPr>
        <p:grpSpPr bwMode="auto">
          <a:xfrm>
            <a:off x="4760174" y="3417093"/>
            <a:ext cx="3085595" cy="719917"/>
            <a:chOff x="3762376" y="2197100"/>
            <a:chExt cx="2090738" cy="466725"/>
          </a:xfrm>
        </p:grpSpPr>
        <p:sp>
          <p:nvSpPr>
            <p:cNvPr id="109" name="Rectangle 30"/>
            <p:cNvSpPr>
              <a:spLocks noChangeArrowheads="1"/>
            </p:cNvSpPr>
            <p:nvPr/>
          </p:nvSpPr>
          <p:spPr bwMode="auto">
            <a:xfrm>
              <a:off x="3969975" y="2511868"/>
              <a:ext cx="1675541" cy="151957"/>
            </a:xfrm>
            <a:prstGeom prst="rect">
              <a:avLst/>
            </a:prstGeom>
            <a:solidFill>
              <a:schemeClr val="accent3">
                <a:lumMod val="75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0" name="Freeform 31"/>
            <p:cNvSpPr/>
            <p:nvPr/>
          </p:nvSpPr>
          <p:spPr bwMode="auto">
            <a:xfrm>
              <a:off x="3762376" y="2197100"/>
              <a:ext cx="207599" cy="466725"/>
            </a:xfrm>
            <a:custGeom>
              <a:avLst/>
              <a:gdLst>
                <a:gd name="T0" fmla="*/ 0 w 131"/>
                <a:gd name="T1" fmla="*/ 0 h 294"/>
                <a:gd name="T2" fmla="*/ 131 w 131"/>
                <a:gd name="T3" fmla="*/ 198 h 294"/>
                <a:gd name="T4" fmla="*/ 131 w 131"/>
                <a:gd name="T5" fmla="*/ 294 h 294"/>
                <a:gd name="T6" fmla="*/ 0 w 131"/>
                <a:gd name="T7" fmla="*/ 96 h 294"/>
                <a:gd name="T8" fmla="*/ 0 w 131"/>
                <a:gd name="T9" fmla="*/ 0 h 294"/>
              </a:gdLst>
              <a:ahLst/>
              <a:cxnLst>
                <a:cxn ang="0">
                  <a:pos x="T0" y="T1"/>
                </a:cxn>
                <a:cxn ang="0">
                  <a:pos x="T2" y="T3"/>
                </a:cxn>
                <a:cxn ang="0">
                  <a:pos x="T4" y="T5"/>
                </a:cxn>
                <a:cxn ang="0">
                  <a:pos x="T6" y="T7"/>
                </a:cxn>
                <a:cxn ang="0">
                  <a:pos x="T8" y="T9"/>
                </a:cxn>
              </a:cxnLst>
              <a:rect l="0" t="0" r="r" b="b"/>
              <a:pathLst>
                <a:path w="131" h="294">
                  <a:moveTo>
                    <a:pt x="0" y="0"/>
                  </a:moveTo>
                  <a:lnTo>
                    <a:pt x="131" y="198"/>
                  </a:lnTo>
                  <a:lnTo>
                    <a:pt x="131" y="294"/>
                  </a:lnTo>
                  <a:lnTo>
                    <a:pt x="0" y="96"/>
                  </a:lnTo>
                  <a:lnTo>
                    <a:pt x="0" y="0"/>
                  </a:lnTo>
                  <a:close/>
                </a:path>
              </a:pathLst>
            </a:custGeom>
            <a:solidFill>
              <a:schemeClr val="accent3">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1" name="Freeform 32"/>
            <p:cNvSpPr/>
            <p:nvPr/>
          </p:nvSpPr>
          <p:spPr bwMode="auto">
            <a:xfrm>
              <a:off x="5645515" y="2197100"/>
              <a:ext cx="207599" cy="466725"/>
            </a:xfrm>
            <a:custGeom>
              <a:avLst/>
              <a:gdLst>
                <a:gd name="T0" fmla="*/ 131 w 131"/>
                <a:gd name="T1" fmla="*/ 0 h 294"/>
                <a:gd name="T2" fmla="*/ 0 w 131"/>
                <a:gd name="T3" fmla="*/ 198 h 294"/>
                <a:gd name="T4" fmla="*/ 0 w 131"/>
                <a:gd name="T5" fmla="*/ 294 h 294"/>
                <a:gd name="T6" fmla="*/ 131 w 131"/>
                <a:gd name="T7" fmla="*/ 96 h 294"/>
                <a:gd name="T8" fmla="*/ 131 w 131"/>
                <a:gd name="T9" fmla="*/ 0 h 294"/>
              </a:gdLst>
              <a:ahLst/>
              <a:cxnLst>
                <a:cxn ang="0">
                  <a:pos x="T0" y="T1"/>
                </a:cxn>
                <a:cxn ang="0">
                  <a:pos x="T2" y="T3"/>
                </a:cxn>
                <a:cxn ang="0">
                  <a:pos x="T4" y="T5"/>
                </a:cxn>
                <a:cxn ang="0">
                  <a:pos x="T6" y="T7"/>
                </a:cxn>
                <a:cxn ang="0">
                  <a:pos x="T8" y="T9"/>
                </a:cxn>
              </a:cxnLst>
              <a:rect l="0" t="0" r="r" b="b"/>
              <a:pathLst>
                <a:path w="131" h="294">
                  <a:moveTo>
                    <a:pt x="131" y="0"/>
                  </a:moveTo>
                  <a:lnTo>
                    <a:pt x="0" y="198"/>
                  </a:lnTo>
                  <a:lnTo>
                    <a:pt x="0" y="294"/>
                  </a:lnTo>
                  <a:lnTo>
                    <a:pt x="131" y="96"/>
                  </a:lnTo>
                  <a:lnTo>
                    <a:pt x="131" y="0"/>
                  </a:lnTo>
                  <a:close/>
                </a:path>
              </a:pathLst>
            </a:custGeom>
            <a:solidFill>
              <a:schemeClr val="accent3">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2" name="Freeform 43"/>
            <p:cNvSpPr/>
            <p:nvPr/>
          </p:nvSpPr>
          <p:spPr bwMode="auto">
            <a:xfrm>
              <a:off x="3762376" y="2197100"/>
              <a:ext cx="2090738" cy="314768"/>
            </a:xfrm>
            <a:custGeom>
              <a:avLst/>
              <a:gdLst>
                <a:gd name="T0" fmla="*/ 0 w 1317"/>
                <a:gd name="T1" fmla="*/ 0 h 198"/>
                <a:gd name="T2" fmla="*/ 131 w 1317"/>
                <a:gd name="T3" fmla="*/ 198 h 198"/>
                <a:gd name="T4" fmla="*/ 1186 w 1317"/>
                <a:gd name="T5" fmla="*/ 198 h 198"/>
                <a:gd name="T6" fmla="*/ 1317 w 1317"/>
                <a:gd name="T7" fmla="*/ 0 h 198"/>
                <a:gd name="T8" fmla="*/ 0 w 1317"/>
                <a:gd name="T9" fmla="*/ 0 h 198"/>
              </a:gdLst>
              <a:ahLst/>
              <a:cxnLst>
                <a:cxn ang="0">
                  <a:pos x="T0" y="T1"/>
                </a:cxn>
                <a:cxn ang="0">
                  <a:pos x="T2" y="T3"/>
                </a:cxn>
                <a:cxn ang="0">
                  <a:pos x="T4" y="T5"/>
                </a:cxn>
                <a:cxn ang="0">
                  <a:pos x="T6" y="T7"/>
                </a:cxn>
                <a:cxn ang="0">
                  <a:pos x="T8" y="T9"/>
                </a:cxn>
              </a:cxnLst>
              <a:rect l="0" t="0" r="r" b="b"/>
              <a:pathLst>
                <a:path w="1317" h="198">
                  <a:moveTo>
                    <a:pt x="0" y="0"/>
                  </a:moveTo>
                  <a:lnTo>
                    <a:pt x="131" y="198"/>
                  </a:lnTo>
                  <a:lnTo>
                    <a:pt x="1186" y="198"/>
                  </a:lnTo>
                  <a:lnTo>
                    <a:pt x="1317" y="0"/>
                  </a:lnTo>
                  <a:lnTo>
                    <a:pt x="0" y="0"/>
                  </a:lnTo>
                  <a:close/>
                </a:path>
              </a:pathLst>
            </a:custGeom>
            <a:solidFill>
              <a:schemeClr val="accent3"/>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grpSp>
        <p:nvGrpSpPr>
          <p:cNvPr id="122887" name="그룹 84"/>
          <p:cNvGrpSpPr/>
          <p:nvPr/>
        </p:nvGrpSpPr>
        <p:grpSpPr bwMode="auto">
          <a:xfrm>
            <a:off x="5066556" y="4153752"/>
            <a:ext cx="2472830" cy="721590"/>
            <a:chOff x="3970338" y="2663825"/>
            <a:chExt cx="1674813" cy="468313"/>
          </a:xfrm>
        </p:grpSpPr>
        <p:sp>
          <p:nvSpPr>
            <p:cNvPr id="116" name="Rectangle 33"/>
            <p:cNvSpPr>
              <a:spLocks noChangeArrowheads="1"/>
            </p:cNvSpPr>
            <p:nvPr/>
          </p:nvSpPr>
          <p:spPr bwMode="auto">
            <a:xfrm>
              <a:off x="4176713" y="2980018"/>
              <a:ext cx="1260929" cy="152120"/>
            </a:xfrm>
            <a:prstGeom prst="rect">
              <a:avLst/>
            </a:prstGeom>
            <a:solidFill>
              <a:schemeClr val="accent4">
                <a:lumMod val="75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7" name="Freeform 34"/>
            <p:cNvSpPr/>
            <p:nvPr/>
          </p:nvSpPr>
          <p:spPr bwMode="auto">
            <a:xfrm>
              <a:off x="3970338" y="2663825"/>
              <a:ext cx="206375" cy="468313"/>
            </a:xfrm>
            <a:custGeom>
              <a:avLst/>
              <a:gdLst>
                <a:gd name="T0" fmla="*/ 0 w 130"/>
                <a:gd name="T1" fmla="*/ 0 h 295"/>
                <a:gd name="T2" fmla="*/ 0 w 130"/>
                <a:gd name="T3" fmla="*/ 97 h 295"/>
                <a:gd name="T4" fmla="*/ 130 w 130"/>
                <a:gd name="T5" fmla="*/ 295 h 295"/>
                <a:gd name="T6" fmla="*/ 130 w 130"/>
                <a:gd name="T7" fmla="*/ 199 h 295"/>
                <a:gd name="T8" fmla="*/ 0 w 130"/>
                <a:gd name="T9" fmla="*/ 0 h 295"/>
              </a:gdLst>
              <a:ahLst/>
              <a:cxnLst>
                <a:cxn ang="0">
                  <a:pos x="T0" y="T1"/>
                </a:cxn>
                <a:cxn ang="0">
                  <a:pos x="T2" y="T3"/>
                </a:cxn>
                <a:cxn ang="0">
                  <a:pos x="T4" y="T5"/>
                </a:cxn>
                <a:cxn ang="0">
                  <a:pos x="T6" y="T7"/>
                </a:cxn>
                <a:cxn ang="0">
                  <a:pos x="T8" y="T9"/>
                </a:cxn>
              </a:cxnLst>
              <a:rect l="0" t="0" r="r" b="b"/>
              <a:pathLst>
                <a:path w="130" h="295">
                  <a:moveTo>
                    <a:pt x="0" y="0"/>
                  </a:moveTo>
                  <a:lnTo>
                    <a:pt x="0" y="97"/>
                  </a:lnTo>
                  <a:lnTo>
                    <a:pt x="130" y="295"/>
                  </a:lnTo>
                  <a:lnTo>
                    <a:pt x="130" y="199"/>
                  </a:lnTo>
                  <a:lnTo>
                    <a:pt x="0" y="0"/>
                  </a:lnTo>
                  <a:close/>
                </a:path>
              </a:pathLst>
            </a:custGeom>
            <a:solidFill>
              <a:schemeClr val="accent4">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8" name="Freeform 35"/>
            <p:cNvSpPr/>
            <p:nvPr/>
          </p:nvSpPr>
          <p:spPr bwMode="auto">
            <a:xfrm>
              <a:off x="5437642" y="2663825"/>
              <a:ext cx="207509" cy="468313"/>
            </a:xfrm>
            <a:custGeom>
              <a:avLst/>
              <a:gdLst>
                <a:gd name="T0" fmla="*/ 131 w 131"/>
                <a:gd name="T1" fmla="*/ 0 h 295"/>
                <a:gd name="T2" fmla="*/ 131 w 131"/>
                <a:gd name="T3" fmla="*/ 97 h 295"/>
                <a:gd name="T4" fmla="*/ 0 w 131"/>
                <a:gd name="T5" fmla="*/ 295 h 295"/>
                <a:gd name="T6" fmla="*/ 0 w 131"/>
                <a:gd name="T7" fmla="*/ 199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7"/>
                  </a:lnTo>
                  <a:lnTo>
                    <a:pt x="0" y="295"/>
                  </a:lnTo>
                  <a:lnTo>
                    <a:pt x="0" y="199"/>
                  </a:lnTo>
                  <a:lnTo>
                    <a:pt x="131" y="0"/>
                  </a:lnTo>
                  <a:close/>
                </a:path>
              </a:pathLst>
            </a:custGeom>
            <a:solidFill>
              <a:schemeClr val="accent4">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19" name="Freeform 44"/>
            <p:cNvSpPr/>
            <p:nvPr/>
          </p:nvSpPr>
          <p:spPr bwMode="auto">
            <a:xfrm>
              <a:off x="3970338" y="2663825"/>
              <a:ext cx="1674813" cy="316193"/>
            </a:xfrm>
            <a:custGeom>
              <a:avLst/>
              <a:gdLst>
                <a:gd name="T0" fmla="*/ 130 w 1055"/>
                <a:gd name="T1" fmla="*/ 199 h 199"/>
                <a:gd name="T2" fmla="*/ 924 w 1055"/>
                <a:gd name="T3" fmla="*/ 199 h 199"/>
                <a:gd name="T4" fmla="*/ 1055 w 1055"/>
                <a:gd name="T5" fmla="*/ 0 h 199"/>
                <a:gd name="T6" fmla="*/ 0 w 1055"/>
                <a:gd name="T7" fmla="*/ 0 h 199"/>
                <a:gd name="T8" fmla="*/ 130 w 1055"/>
                <a:gd name="T9" fmla="*/ 199 h 199"/>
              </a:gdLst>
              <a:ahLst/>
              <a:cxnLst>
                <a:cxn ang="0">
                  <a:pos x="T0" y="T1"/>
                </a:cxn>
                <a:cxn ang="0">
                  <a:pos x="T2" y="T3"/>
                </a:cxn>
                <a:cxn ang="0">
                  <a:pos x="T4" y="T5"/>
                </a:cxn>
                <a:cxn ang="0">
                  <a:pos x="T6" y="T7"/>
                </a:cxn>
                <a:cxn ang="0">
                  <a:pos x="T8" y="T9"/>
                </a:cxn>
              </a:cxnLst>
              <a:rect l="0" t="0" r="r" b="b"/>
              <a:pathLst>
                <a:path w="1055" h="199">
                  <a:moveTo>
                    <a:pt x="130" y="199"/>
                  </a:moveTo>
                  <a:lnTo>
                    <a:pt x="924" y="199"/>
                  </a:lnTo>
                  <a:lnTo>
                    <a:pt x="1055" y="0"/>
                  </a:lnTo>
                  <a:lnTo>
                    <a:pt x="0" y="0"/>
                  </a:lnTo>
                  <a:lnTo>
                    <a:pt x="130" y="199"/>
                  </a:lnTo>
                  <a:close/>
                </a:path>
              </a:pathLst>
            </a:custGeom>
            <a:solidFill>
              <a:schemeClr val="accent4"/>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grpSp>
        <p:nvGrpSpPr>
          <p:cNvPr id="122888" name="그룹 85"/>
          <p:cNvGrpSpPr/>
          <p:nvPr/>
        </p:nvGrpSpPr>
        <p:grpSpPr bwMode="auto">
          <a:xfrm>
            <a:off x="5371266" y="4890411"/>
            <a:ext cx="1860064" cy="721590"/>
            <a:chOff x="4176713" y="3132138"/>
            <a:chExt cx="1260476" cy="468312"/>
          </a:xfrm>
        </p:grpSpPr>
        <p:sp>
          <p:nvSpPr>
            <p:cNvPr id="123" name="Rectangle 36"/>
            <p:cNvSpPr>
              <a:spLocks noChangeArrowheads="1"/>
            </p:cNvSpPr>
            <p:nvPr/>
          </p:nvSpPr>
          <p:spPr bwMode="auto">
            <a:xfrm>
              <a:off x="4384334" y="3446157"/>
              <a:ext cx="845233" cy="154293"/>
            </a:xfrm>
            <a:prstGeom prst="rect">
              <a:avLst/>
            </a:prstGeom>
            <a:solidFill>
              <a:schemeClr val="accent5">
                <a:lumMod val="75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24" name="Freeform 37"/>
            <p:cNvSpPr/>
            <p:nvPr/>
          </p:nvSpPr>
          <p:spPr bwMode="auto">
            <a:xfrm>
              <a:off x="4176713" y="3132138"/>
              <a:ext cx="207621" cy="468312"/>
            </a:xfrm>
            <a:custGeom>
              <a:avLst/>
              <a:gdLst>
                <a:gd name="T0" fmla="*/ 0 w 131"/>
                <a:gd name="T1" fmla="*/ 0 h 295"/>
                <a:gd name="T2" fmla="*/ 0 w 131"/>
                <a:gd name="T3" fmla="*/ 96 h 295"/>
                <a:gd name="T4" fmla="*/ 131 w 131"/>
                <a:gd name="T5" fmla="*/ 295 h 295"/>
                <a:gd name="T6" fmla="*/ 131 w 131"/>
                <a:gd name="T7" fmla="*/ 198 h 295"/>
                <a:gd name="T8" fmla="*/ 0 w 131"/>
                <a:gd name="T9" fmla="*/ 0 h 295"/>
              </a:gdLst>
              <a:ahLst/>
              <a:cxnLst>
                <a:cxn ang="0">
                  <a:pos x="T0" y="T1"/>
                </a:cxn>
                <a:cxn ang="0">
                  <a:pos x="T2" y="T3"/>
                </a:cxn>
                <a:cxn ang="0">
                  <a:pos x="T4" y="T5"/>
                </a:cxn>
                <a:cxn ang="0">
                  <a:pos x="T6" y="T7"/>
                </a:cxn>
                <a:cxn ang="0">
                  <a:pos x="T8" y="T9"/>
                </a:cxn>
              </a:cxnLst>
              <a:rect l="0" t="0" r="r" b="b"/>
              <a:pathLst>
                <a:path w="131" h="295">
                  <a:moveTo>
                    <a:pt x="0" y="0"/>
                  </a:moveTo>
                  <a:lnTo>
                    <a:pt x="0" y="96"/>
                  </a:lnTo>
                  <a:lnTo>
                    <a:pt x="131" y="295"/>
                  </a:lnTo>
                  <a:lnTo>
                    <a:pt x="131" y="198"/>
                  </a:lnTo>
                  <a:lnTo>
                    <a:pt x="0" y="0"/>
                  </a:lnTo>
                  <a:close/>
                </a:path>
              </a:pathLst>
            </a:custGeom>
            <a:solidFill>
              <a:schemeClr val="accent5">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25" name="Freeform 38"/>
            <p:cNvSpPr/>
            <p:nvPr/>
          </p:nvSpPr>
          <p:spPr bwMode="auto">
            <a:xfrm>
              <a:off x="5229568" y="3132138"/>
              <a:ext cx="207621" cy="468312"/>
            </a:xfrm>
            <a:custGeom>
              <a:avLst/>
              <a:gdLst>
                <a:gd name="T0" fmla="*/ 131 w 131"/>
                <a:gd name="T1" fmla="*/ 0 h 295"/>
                <a:gd name="T2" fmla="*/ 131 w 131"/>
                <a:gd name="T3" fmla="*/ 96 h 295"/>
                <a:gd name="T4" fmla="*/ 0 w 131"/>
                <a:gd name="T5" fmla="*/ 295 h 295"/>
                <a:gd name="T6" fmla="*/ 0 w 131"/>
                <a:gd name="T7" fmla="*/ 198 h 295"/>
                <a:gd name="T8" fmla="*/ 131 w 131"/>
                <a:gd name="T9" fmla="*/ 0 h 295"/>
              </a:gdLst>
              <a:ahLst/>
              <a:cxnLst>
                <a:cxn ang="0">
                  <a:pos x="T0" y="T1"/>
                </a:cxn>
                <a:cxn ang="0">
                  <a:pos x="T2" y="T3"/>
                </a:cxn>
                <a:cxn ang="0">
                  <a:pos x="T4" y="T5"/>
                </a:cxn>
                <a:cxn ang="0">
                  <a:pos x="T6" y="T7"/>
                </a:cxn>
                <a:cxn ang="0">
                  <a:pos x="T8" y="T9"/>
                </a:cxn>
              </a:cxnLst>
              <a:rect l="0" t="0" r="r" b="b"/>
              <a:pathLst>
                <a:path w="131" h="295">
                  <a:moveTo>
                    <a:pt x="131" y="0"/>
                  </a:moveTo>
                  <a:lnTo>
                    <a:pt x="131" y="96"/>
                  </a:lnTo>
                  <a:lnTo>
                    <a:pt x="0" y="295"/>
                  </a:lnTo>
                  <a:lnTo>
                    <a:pt x="0" y="198"/>
                  </a:lnTo>
                  <a:lnTo>
                    <a:pt x="131" y="0"/>
                  </a:lnTo>
                  <a:close/>
                </a:path>
              </a:pathLst>
            </a:custGeom>
            <a:solidFill>
              <a:schemeClr val="accent5">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26" name="Freeform 45"/>
            <p:cNvSpPr/>
            <p:nvPr/>
          </p:nvSpPr>
          <p:spPr bwMode="auto">
            <a:xfrm>
              <a:off x="4176713" y="3132138"/>
              <a:ext cx="1260476" cy="314019"/>
            </a:xfrm>
            <a:custGeom>
              <a:avLst/>
              <a:gdLst>
                <a:gd name="T0" fmla="*/ 131 w 794"/>
                <a:gd name="T1" fmla="*/ 198 h 198"/>
                <a:gd name="T2" fmla="*/ 663 w 794"/>
                <a:gd name="T3" fmla="*/ 198 h 198"/>
                <a:gd name="T4" fmla="*/ 794 w 794"/>
                <a:gd name="T5" fmla="*/ 0 h 198"/>
                <a:gd name="T6" fmla="*/ 0 w 794"/>
                <a:gd name="T7" fmla="*/ 0 h 198"/>
                <a:gd name="T8" fmla="*/ 131 w 794"/>
                <a:gd name="T9" fmla="*/ 198 h 198"/>
              </a:gdLst>
              <a:ahLst/>
              <a:cxnLst>
                <a:cxn ang="0">
                  <a:pos x="T0" y="T1"/>
                </a:cxn>
                <a:cxn ang="0">
                  <a:pos x="T2" y="T3"/>
                </a:cxn>
                <a:cxn ang="0">
                  <a:pos x="T4" y="T5"/>
                </a:cxn>
                <a:cxn ang="0">
                  <a:pos x="T6" y="T7"/>
                </a:cxn>
                <a:cxn ang="0">
                  <a:pos x="T8" y="T9"/>
                </a:cxn>
              </a:cxnLst>
              <a:rect l="0" t="0" r="r" b="b"/>
              <a:pathLst>
                <a:path w="794" h="198">
                  <a:moveTo>
                    <a:pt x="131" y="198"/>
                  </a:moveTo>
                  <a:lnTo>
                    <a:pt x="663" y="198"/>
                  </a:lnTo>
                  <a:lnTo>
                    <a:pt x="794" y="0"/>
                  </a:lnTo>
                  <a:lnTo>
                    <a:pt x="0" y="0"/>
                  </a:lnTo>
                  <a:lnTo>
                    <a:pt x="131" y="198"/>
                  </a:lnTo>
                  <a:close/>
                </a:path>
              </a:pathLst>
            </a:custGeom>
            <a:solidFill>
              <a:schemeClr val="accent5"/>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grpSp>
        <p:nvGrpSpPr>
          <p:cNvPr id="127" name="그룹 96"/>
          <p:cNvGrpSpPr/>
          <p:nvPr/>
        </p:nvGrpSpPr>
        <p:grpSpPr bwMode="auto">
          <a:xfrm>
            <a:off x="5677649" y="5628743"/>
            <a:ext cx="1247297" cy="1223859"/>
            <a:chOff x="5117397" y="3652671"/>
            <a:chExt cx="887009" cy="870315"/>
          </a:xfrm>
        </p:grpSpPr>
        <p:grpSp>
          <p:nvGrpSpPr>
            <p:cNvPr id="122938" name="그룹 86"/>
            <p:cNvGrpSpPr/>
            <p:nvPr/>
          </p:nvGrpSpPr>
          <p:grpSpPr bwMode="auto">
            <a:xfrm>
              <a:off x="5117724" y="3653188"/>
              <a:ext cx="886499" cy="869798"/>
              <a:chOff x="4384676" y="3600450"/>
              <a:chExt cx="844550" cy="793750"/>
            </a:xfrm>
          </p:grpSpPr>
          <p:sp>
            <p:nvSpPr>
              <p:cNvPr id="132" name="Freeform 39"/>
              <p:cNvSpPr/>
              <p:nvPr/>
            </p:nvSpPr>
            <p:spPr bwMode="auto">
              <a:xfrm>
                <a:off x="4384364" y="3599978"/>
                <a:ext cx="423085" cy="794222"/>
              </a:xfrm>
              <a:custGeom>
                <a:avLst/>
                <a:gdLst>
                  <a:gd name="T0" fmla="*/ 0 w 266"/>
                  <a:gd name="T1" fmla="*/ 0 h 500"/>
                  <a:gd name="T2" fmla="*/ 0 w 266"/>
                  <a:gd name="T3" fmla="*/ 96 h 500"/>
                  <a:gd name="T4" fmla="*/ 266 w 266"/>
                  <a:gd name="T5" fmla="*/ 500 h 500"/>
                  <a:gd name="T6" fmla="*/ 266 w 266"/>
                  <a:gd name="T7" fmla="*/ 404 h 500"/>
                  <a:gd name="T8" fmla="*/ 0 w 266"/>
                  <a:gd name="T9" fmla="*/ 0 h 500"/>
                </a:gdLst>
                <a:ahLst/>
                <a:cxnLst>
                  <a:cxn ang="0">
                    <a:pos x="T0" y="T1"/>
                  </a:cxn>
                  <a:cxn ang="0">
                    <a:pos x="T2" y="T3"/>
                  </a:cxn>
                  <a:cxn ang="0">
                    <a:pos x="T4" y="T5"/>
                  </a:cxn>
                  <a:cxn ang="0">
                    <a:pos x="T6" y="T7"/>
                  </a:cxn>
                  <a:cxn ang="0">
                    <a:pos x="T8" y="T9"/>
                  </a:cxn>
                </a:cxnLst>
                <a:rect l="0" t="0" r="r" b="b"/>
                <a:pathLst>
                  <a:path w="266" h="500">
                    <a:moveTo>
                      <a:pt x="0" y="0"/>
                    </a:moveTo>
                    <a:lnTo>
                      <a:pt x="0" y="96"/>
                    </a:lnTo>
                    <a:lnTo>
                      <a:pt x="266" y="500"/>
                    </a:lnTo>
                    <a:lnTo>
                      <a:pt x="266" y="404"/>
                    </a:lnTo>
                    <a:lnTo>
                      <a:pt x="0" y="0"/>
                    </a:lnTo>
                    <a:close/>
                  </a:path>
                </a:pathLst>
              </a:custGeom>
              <a:solidFill>
                <a:schemeClr val="accent6">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33" name="Freeform 40"/>
              <p:cNvSpPr/>
              <p:nvPr/>
            </p:nvSpPr>
            <p:spPr bwMode="auto">
              <a:xfrm>
                <a:off x="4807449" y="3599978"/>
                <a:ext cx="421951" cy="794222"/>
              </a:xfrm>
              <a:custGeom>
                <a:avLst/>
                <a:gdLst>
                  <a:gd name="T0" fmla="*/ 266 w 266"/>
                  <a:gd name="T1" fmla="*/ 0 h 500"/>
                  <a:gd name="T2" fmla="*/ 266 w 266"/>
                  <a:gd name="T3" fmla="*/ 96 h 500"/>
                  <a:gd name="T4" fmla="*/ 0 w 266"/>
                  <a:gd name="T5" fmla="*/ 500 h 500"/>
                  <a:gd name="T6" fmla="*/ 0 w 266"/>
                  <a:gd name="T7" fmla="*/ 404 h 500"/>
                  <a:gd name="T8" fmla="*/ 266 w 266"/>
                  <a:gd name="T9" fmla="*/ 0 h 500"/>
                </a:gdLst>
                <a:ahLst/>
                <a:cxnLst>
                  <a:cxn ang="0">
                    <a:pos x="T0" y="T1"/>
                  </a:cxn>
                  <a:cxn ang="0">
                    <a:pos x="T2" y="T3"/>
                  </a:cxn>
                  <a:cxn ang="0">
                    <a:pos x="T4" y="T5"/>
                  </a:cxn>
                  <a:cxn ang="0">
                    <a:pos x="T6" y="T7"/>
                  </a:cxn>
                  <a:cxn ang="0">
                    <a:pos x="T8" y="T9"/>
                  </a:cxn>
                </a:cxnLst>
                <a:rect l="0" t="0" r="r" b="b"/>
                <a:pathLst>
                  <a:path w="266" h="500">
                    <a:moveTo>
                      <a:pt x="266" y="0"/>
                    </a:moveTo>
                    <a:lnTo>
                      <a:pt x="266" y="96"/>
                    </a:lnTo>
                    <a:lnTo>
                      <a:pt x="0" y="500"/>
                    </a:lnTo>
                    <a:lnTo>
                      <a:pt x="0" y="404"/>
                    </a:lnTo>
                    <a:lnTo>
                      <a:pt x="266" y="0"/>
                    </a:lnTo>
                    <a:close/>
                  </a:path>
                </a:pathLst>
              </a:custGeom>
              <a:solidFill>
                <a:schemeClr val="accent6">
                  <a:lumMod val="50000"/>
                </a:schemeClr>
              </a:solidFill>
              <a:ln w="3175">
                <a:noFill/>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sp>
            <p:nvSpPr>
              <p:cNvPr id="134" name="Freeform 133"/>
              <p:cNvSpPr/>
              <p:nvPr/>
            </p:nvSpPr>
            <p:spPr bwMode="auto">
              <a:xfrm>
                <a:off x="4384364" y="3599978"/>
                <a:ext cx="845036" cy="642114"/>
              </a:xfrm>
              <a:custGeom>
                <a:avLst/>
                <a:gdLst>
                  <a:gd name="T0" fmla="*/ 266 w 532"/>
                  <a:gd name="T1" fmla="*/ 404 h 404"/>
                  <a:gd name="T2" fmla="*/ 532 w 532"/>
                  <a:gd name="T3" fmla="*/ 0 h 404"/>
                  <a:gd name="T4" fmla="*/ 0 w 532"/>
                  <a:gd name="T5" fmla="*/ 0 h 404"/>
                  <a:gd name="T6" fmla="*/ 266 w 532"/>
                  <a:gd name="T7" fmla="*/ 404 h 404"/>
                </a:gdLst>
                <a:ahLst/>
                <a:cxnLst>
                  <a:cxn ang="0">
                    <a:pos x="T0" y="T1"/>
                  </a:cxn>
                  <a:cxn ang="0">
                    <a:pos x="T2" y="T3"/>
                  </a:cxn>
                  <a:cxn ang="0">
                    <a:pos x="T4" y="T5"/>
                  </a:cxn>
                  <a:cxn ang="0">
                    <a:pos x="T6" y="T7"/>
                  </a:cxn>
                </a:cxnLst>
                <a:rect l="0" t="0" r="r" b="b"/>
                <a:pathLst>
                  <a:path w="532" h="404">
                    <a:moveTo>
                      <a:pt x="266" y="404"/>
                    </a:moveTo>
                    <a:lnTo>
                      <a:pt x="532" y="0"/>
                    </a:lnTo>
                    <a:lnTo>
                      <a:pt x="0" y="0"/>
                    </a:lnTo>
                    <a:lnTo>
                      <a:pt x="266" y="404"/>
                    </a:lnTo>
                    <a:close/>
                  </a:path>
                </a:pathLst>
              </a:custGeom>
              <a:solidFill>
                <a:schemeClr val="accent6"/>
              </a:solidFill>
              <a:ln w="3175">
                <a:noFill/>
              </a:ln>
            </p:spPr>
            <p:txBody>
              <a:bodyPr lIns="0" tIns="0" rIns="0" bIns="0" anchor="ctr"/>
              <a:lstStyle/>
              <a:p>
                <a:pPr algn="ctr" fontAlgn="auto">
                  <a:spcBef>
                    <a:spcPts val="0"/>
                  </a:spcBef>
                  <a:spcAft>
                    <a:spcPts val="422"/>
                  </a:spcAft>
                  <a:defRPr/>
                </a:pPr>
                <a:endParaRPr lang="ko-KR" altLang="en-US" sz="1424" b="1" dirty="0">
                  <a:solidFill>
                    <a:srgbClr val="FFFFFF"/>
                  </a:solidFill>
                  <a:latin typeface="+mn-lt"/>
                  <a:ea typeface="+mn-ea"/>
                  <a:cs typeface="+mn-ea"/>
                  <a:sym typeface="+mn-lt"/>
                </a:endParaRPr>
              </a:p>
            </p:txBody>
          </p:sp>
        </p:grpSp>
        <p:sp>
          <p:nvSpPr>
            <p:cNvPr id="129" name="Freeform 79"/>
            <p:cNvSpPr/>
            <p:nvPr/>
          </p:nvSpPr>
          <p:spPr bwMode="auto">
            <a:xfrm>
              <a:off x="5117397" y="3652671"/>
              <a:ext cx="887009" cy="100009"/>
            </a:xfrm>
            <a:custGeom>
              <a:avLst/>
              <a:gdLst>
                <a:gd name="T0" fmla="*/ 0 w 490"/>
                <a:gd name="T1" fmla="*/ 0 h 53"/>
                <a:gd name="T2" fmla="*/ 35 w 490"/>
                <a:gd name="T3" fmla="*/ 53 h 53"/>
                <a:gd name="T4" fmla="*/ 455 w 490"/>
                <a:gd name="T5" fmla="*/ 53 h 53"/>
                <a:gd name="T6" fmla="*/ 490 w 490"/>
                <a:gd name="T7" fmla="*/ 0 h 53"/>
                <a:gd name="T8" fmla="*/ 0 w 490"/>
                <a:gd name="T9" fmla="*/ 0 h 53"/>
              </a:gdLst>
              <a:ahLst/>
              <a:cxnLst>
                <a:cxn ang="0">
                  <a:pos x="T0" y="T1"/>
                </a:cxn>
                <a:cxn ang="0">
                  <a:pos x="T2" y="T3"/>
                </a:cxn>
                <a:cxn ang="0">
                  <a:pos x="T4" y="T5"/>
                </a:cxn>
                <a:cxn ang="0">
                  <a:pos x="T6" y="T7"/>
                </a:cxn>
                <a:cxn ang="0">
                  <a:pos x="T8" y="T9"/>
                </a:cxn>
              </a:cxnLst>
              <a:rect l="0" t="0" r="r" b="b"/>
              <a:pathLst>
                <a:path w="490" h="53">
                  <a:moveTo>
                    <a:pt x="0" y="0"/>
                  </a:moveTo>
                  <a:lnTo>
                    <a:pt x="35" y="53"/>
                  </a:lnTo>
                  <a:lnTo>
                    <a:pt x="455" y="53"/>
                  </a:lnTo>
                  <a:lnTo>
                    <a:pt x="490" y="0"/>
                  </a:lnTo>
                  <a:lnTo>
                    <a:pt x="0" y="0"/>
                  </a:lnTo>
                  <a:close/>
                </a:path>
              </a:pathLst>
            </a:custGeom>
            <a:solidFill>
              <a:schemeClr val="accent6">
                <a:lumMod val="50000"/>
                <a:alpha val="40000"/>
              </a:schemeClr>
            </a:solidFill>
            <a:ln w="9525">
              <a:noFill/>
              <a:round/>
            </a:ln>
          </p:spPr>
          <p:txBody>
            <a:bodyPr lIns="48218" tIns="24109" rIns="48218" bIns="24109"/>
            <a:lstStyle/>
            <a:p>
              <a:pPr>
                <a:defRPr/>
              </a:pPr>
              <a:endParaRPr lang="ko-KR" altLang="en-US" sz="1371" b="1">
                <a:solidFill>
                  <a:srgbClr val="FFFFFF"/>
                </a:solidFill>
                <a:latin typeface="+mn-lt"/>
                <a:ea typeface="+mn-ea"/>
                <a:cs typeface="+mn-ea"/>
                <a:sym typeface="+mn-lt"/>
              </a:endParaRPr>
            </a:p>
          </p:txBody>
        </p:sp>
      </p:grpSp>
      <p:sp>
        <p:nvSpPr>
          <p:cNvPr id="48" name="Rectangle 47"/>
          <p:cNvSpPr/>
          <p:nvPr/>
        </p:nvSpPr>
        <p:spPr>
          <a:xfrm>
            <a:off x="5218911" y="2032509"/>
            <a:ext cx="2134559" cy="319446"/>
          </a:xfrm>
          <a:prstGeom prst="rect">
            <a:avLst/>
          </a:prstGeom>
        </p:spPr>
        <p:txBody>
          <a:bodyPr wrap="none">
            <a:spAutoFit/>
          </a:bodyPr>
          <a:lstStyle/>
          <a:p>
            <a:pPr fontAlgn="auto">
              <a:spcBef>
                <a:spcPts val="0"/>
              </a:spcBef>
              <a:spcAft>
                <a:spcPts val="0"/>
              </a:spcAft>
              <a:defRPr/>
            </a:pPr>
            <a:r>
              <a:rPr lang="en-US" sz="1476" b="1" spc="633" dirty="0">
                <a:solidFill>
                  <a:schemeClr val="bg1"/>
                </a:solidFill>
                <a:latin typeface="+mn-lt"/>
                <a:ea typeface="+mn-ea"/>
                <a:cs typeface="+mn-ea"/>
                <a:sym typeface="+mn-lt"/>
              </a:rPr>
              <a:t>TITLE HERE</a:t>
            </a:r>
          </a:p>
        </p:txBody>
      </p:sp>
      <p:sp>
        <p:nvSpPr>
          <p:cNvPr id="49" name="Rectangle 48"/>
          <p:cNvSpPr/>
          <p:nvPr/>
        </p:nvSpPr>
        <p:spPr>
          <a:xfrm>
            <a:off x="5277508" y="2760797"/>
            <a:ext cx="2134559" cy="319446"/>
          </a:xfrm>
          <a:prstGeom prst="rect">
            <a:avLst/>
          </a:prstGeom>
        </p:spPr>
        <p:txBody>
          <a:bodyPr wrap="none">
            <a:spAutoFit/>
          </a:bodyPr>
          <a:lstStyle/>
          <a:p>
            <a:pPr fontAlgn="auto">
              <a:spcBef>
                <a:spcPts val="0"/>
              </a:spcBef>
              <a:spcAft>
                <a:spcPts val="0"/>
              </a:spcAft>
              <a:defRPr/>
            </a:pPr>
            <a:r>
              <a:rPr lang="en-US" sz="1476" b="1" spc="633" dirty="0">
                <a:solidFill>
                  <a:schemeClr val="bg1"/>
                </a:solidFill>
                <a:latin typeface="+mn-lt"/>
                <a:ea typeface="+mn-ea"/>
                <a:cs typeface="+mn-ea"/>
                <a:sym typeface="+mn-lt"/>
              </a:rPr>
              <a:t>TITLE HERE</a:t>
            </a:r>
          </a:p>
        </p:txBody>
      </p:sp>
      <p:sp>
        <p:nvSpPr>
          <p:cNvPr id="50" name="Rectangle 49"/>
          <p:cNvSpPr/>
          <p:nvPr/>
        </p:nvSpPr>
        <p:spPr>
          <a:xfrm>
            <a:off x="5371265" y="3505826"/>
            <a:ext cx="2134559" cy="319446"/>
          </a:xfrm>
          <a:prstGeom prst="rect">
            <a:avLst/>
          </a:prstGeom>
        </p:spPr>
        <p:txBody>
          <a:bodyPr wrap="none">
            <a:spAutoFit/>
          </a:bodyPr>
          <a:lstStyle/>
          <a:p>
            <a:pPr fontAlgn="auto">
              <a:spcBef>
                <a:spcPts val="0"/>
              </a:spcBef>
              <a:spcAft>
                <a:spcPts val="0"/>
              </a:spcAft>
              <a:defRPr/>
            </a:pPr>
            <a:r>
              <a:rPr lang="en-US" sz="1476" b="1" spc="633" dirty="0">
                <a:solidFill>
                  <a:schemeClr val="bg1"/>
                </a:solidFill>
                <a:latin typeface="+mn-lt"/>
                <a:ea typeface="+mn-ea"/>
                <a:cs typeface="+mn-ea"/>
                <a:sym typeface="+mn-lt"/>
              </a:rPr>
              <a:t>TITLE HERE</a:t>
            </a:r>
          </a:p>
        </p:txBody>
      </p:sp>
      <p:sp>
        <p:nvSpPr>
          <p:cNvPr id="122893" name="Rectangle 50"/>
          <p:cNvSpPr>
            <a:spLocks noChangeArrowheads="1"/>
          </p:cNvSpPr>
          <p:nvPr/>
        </p:nvSpPr>
        <p:spPr bwMode="auto">
          <a:xfrm>
            <a:off x="5635792" y="4220721"/>
            <a:ext cx="1260281" cy="319446"/>
          </a:xfrm>
          <a:prstGeom prst="rect">
            <a:avLst/>
          </a:prstGeom>
          <a:noFill/>
          <a:ln w="9525">
            <a:noFill/>
            <a:miter lim="800000"/>
          </a:ln>
        </p:spPr>
        <p:txBody>
          <a:bodyPr wrap="none">
            <a:spAutoFit/>
          </a:bodyPr>
          <a:lstStyle/>
          <a:p>
            <a:r>
              <a:rPr lang="en-US" altLang="zh-CN" sz="1476" b="1">
                <a:solidFill>
                  <a:schemeClr val="bg1"/>
                </a:solidFill>
                <a:latin typeface="+mn-lt"/>
                <a:ea typeface="+mn-ea"/>
                <a:cs typeface="+mn-ea"/>
                <a:sym typeface="+mn-lt"/>
              </a:rPr>
              <a:t>TITLE HERE</a:t>
            </a:r>
          </a:p>
        </p:txBody>
      </p:sp>
      <p:sp>
        <p:nvSpPr>
          <p:cNvPr id="122894" name="Rectangle 51"/>
          <p:cNvSpPr>
            <a:spLocks noChangeArrowheads="1"/>
          </p:cNvSpPr>
          <p:nvPr/>
        </p:nvSpPr>
        <p:spPr bwMode="auto">
          <a:xfrm>
            <a:off x="5672625" y="5005931"/>
            <a:ext cx="1260281" cy="319446"/>
          </a:xfrm>
          <a:prstGeom prst="rect">
            <a:avLst/>
          </a:prstGeom>
          <a:noFill/>
          <a:ln w="9525">
            <a:noFill/>
            <a:miter lim="800000"/>
          </a:ln>
        </p:spPr>
        <p:txBody>
          <a:bodyPr wrap="none">
            <a:spAutoFit/>
          </a:bodyPr>
          <a:lstStyle/>
          <a:p>
            <a:r>
              <a:rPr lang="en-US" altLang="zh-CN" sz="1476" b="1">
                <a:solidFill>
                  <a:schemeClr val="bg1"/>
                </a:solidFill>
                <a:latin typeface="+mn-lt"/>
                <a:ea typeface="+mn-ea"/>
                <a:cs typeface="+mn-ea"/>
                <a:sym typeface="+mn-lt"/>
              </a:rPr>
              <a:t>TITLE HERE</a:t>
            </a:r>
          </a:p>
        </p:txBody>
      </p:sp>
      <p:sp>
        <p:nvSpPr>
          <p:cNvPr id="122895" name="Rectangle 52"/>
          <p:cNvSpPr>
            <a:spLocks noChangeArrowheads="1"/>
          </p:cNvSpPr>
          <p:nvPr/>
        </p:nvSpPr>
        <p:spPr bwMode="auto">
          <a:xfrm>
            <a:off x="5999100" y="5829650"/>
            <a:ext cx="699230" cy="319446"/>
          </a:xfrm>
          <a:prstGeom prst="rect">
            <a:avLst/>
          </a:prstGeom>
          <a:noFill/>
          <a:ln w="9525">
            <a:noFill/>
            <a:miter lim="800000"/>
          </a:ln>
        </p:spPr>
        <p:txBody>
          <a:bodyPr wrap="none">
            <a:spAutoFit/>
          </a:bodyPr>
          <a:lstStyle/>
          <a:p>
            <a:r>
              <a:rPr lang="en-US" altLang="zh-CN" sz="1476" b="1">
                <a:solidFill>
                  <a:schemeClr val="bg1"/>
                </a:solidFill>
                <a:latin typeface="+mn-lt"/>
                <a:ea typeface="+mn-ea"/>
                <a:cs typeface="+mn-ea"/>
                <a:sym typeface="+mn-lt"/>
              </a:rPr>
              <a:t>TITLE</a:t>
            </a:r>
          </a:p>
        </p:txBody>
      </p:sp>
      <p:grpSp>
        <p:nvGrpSpPr>
          <p:cNvPr id="122896" name="Group 53"/>
          <p:cNvGrpSpPr/>
          <p:nvPr/>
        </p:nvGrpSpPr>
        <p:grpSpPr bwMode="auto">
          <a:xfrm>
            <a:off x="8707995" y="2551518"/>
            <a:ext cx="3629719" cy="3184764"/>
            <a:chOff x="8275019" y="2344330"/>
            <a:chExt cx="3441744" cy="3019732"/>
          </a:xfrm>
        </p:grpSpPr>
        <p:sp>
          <p:nvSpPr>
            <p:cNvPr id="55" name="Rounded Rectangle 54"/>
            <p:cNvSpPr/>
            <p:nvPr/>
          </p:nvSpPr>
          <p:spPr>
            <a:xfrm>
              <a:off x="8275019" y="2450691"/>
              <a:ext cx="555632" cy="5508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56" name="Rounded Rectangle 55"/>
            <p:cNvSpPr/>
            <p:nvPr/>
          </p:nvSpPr>
          <p:spPr>
            <a:xfrm>
              <a:off x="8275019" y="3261886"/>
              <a:ext cx="555632" cy="55085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57" name="Rounded Rectangle 56"/>
            <p:cNvSpPr/>
            <p:nvPr/>
          </p:nvSpPr>
          <p:spPr>
            <a:xfrm>
              <a:off x="8275019" y="4073083"/>
              <a:ext cx="555632" cy="55085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2922" name="Group 58"/>
            <p:cNvGrpSpPr/>
            <p:nvPr/>
          </p:nvGrpSpPr>
          <p:grpSpPr bwMode="auto">
            <a:xfrm>
              <a:off x="8991772" y="2344330"/>
              <a:ext cx="2712291" cy="809609"/>
              <a:chOff x="8027893" y="2583618"/>
              <a:chExt cx="2712291" cy="809609"/>
            </a:xfrm>
          </p:grpSpPr>
          <p:sp>
            <p:nvSpPr>
              <p:cNvPr id="73" name="Text Placeholder 5"/>
              <p:cNvSpPr txBox="1"/>
              <p:nvPr/>
            </p:nvSpPr>
            <p:spPr>
              <a:xfrm>
                <a:off x="8039811" y="2845551"/>
                <a:ext cx="2700373" cy="54767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2937" name="TextBox 73"/>
              <p:cNvSpPr txBox="1">
                <a:spLocks noChangeArrowheads="1"/>
              </p:cNvSpPr>
              <p:nvPr/>
            </p:nvSpPr>
            <p:spPr bwMode="auto">
              <a:xfrm>
                <a:off x="8027893" y="2583618"/>
                <a:ext cx="2218765" cy="302893"/>
              </a:xfrm>
              <a:prstGeom prst="rect">
                <a:avLst/>
              </a:prstGeom>
              <a:noFill/>
              <a:ln w="9525">
                <a:noFill/>
                <a:miter lim="800000"/>
              </a:ln>
            </p:spPr>
            <p:txBody>
              <a:bodyPr>
                <a:spAutoFit/>
              </a:bodyPr>
              <a:lstStyle/>
              <a:p>
                <a:r>
                  <a:rPr lang="id-ID" altLang="zh-CN" sz="1476" b="1" dirty="0">
                    <a:solidFill>
                      <a:schemeClr val="accent4"/>
                    </a:solidFill>
                    <a:latin typeface="+mn-lt"/>
                    <a:ea typeface="+mn-ea"/>
                    <a:cs typeface="+mn-ea"/>
                    <a:sym typeface="+mn-lt"/>
                  </a:rPr>
                  <a:t>Text sample here</a:t>
                </a:r>
              </a:p>
            </p:txBody>
          </p:sp>
        </p:grpSp>
        <p:grpSp>
          <p:nvGrpSpPr>
            <p:cNvPr id="122923" name="Group 59"/>
            <p:cNvGrpSpPr/>
            <p:nvPr/>
          </p:nvGrpSpPr>
          <p:grpSpPr bwMode="auto">
            <a:xfrm>
              <a:off x="8991772" y="3166393"/>
              <a:ext cx="2712291" cy="763817"/>
              <a:chOff x="8027893" y="2583618"/>
              <a:chExt cx="2712291" cy="763817"/>
            </a:xfrm>
          </p:grpSpPr>
          <p:sp>
            <p:nvSpPr>
              <p:cNvPr id="71" name="Text Placeholder 5"/>
              <p:cNvSpPr txBox="1"/>
              <p:nvPr/>
            </p:nvSpPr>
            <p:spPr>
              <a:xfrm>
                <a:off x="8039811" y="2845796"/>
                <a:ext cx="2700373" cy="501639"/>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2935" name="TextBox 71"/>
              <p:cNvSpPr txBox="1">
                <a:spLocks noChangeArrowheads="1"/>
              </p:cNvSpPr>
              <p:nvPr/>
            </p:nvSpPr>
            <p:spPr bwMode="auto">
              <a:xfrm>
                <a:off x="8027893" y="2583618"/>
                <a:ext cx="2218765" cy="302893"/>
              </a:xfrm>
              <a:prstGeom prst="rect">
                <a:avLst/>
              </a:prstGeom>
              <a:noFill/>
              <a:ln w="9525">
                <a:noFill/>
                <a:miter lim="800000"/>
              </a:ln>
            </p:spPr>
            <p:txBody>
              <a:bodyPr>
                <a:spAutoFit/>
              </a:bodyPr>
              <a:lstStyle/>
              <a:p>
                <a:r>
                  <a:rPr lang="id-ID" altLang="zh-CN" sz="1476" b="1" dirty="0">
                    <a:solidFill>
                      <a:schemeClr val="accent5"/>
                    </a:solidFill>
                    <a:latin typeface="+mn-lt"/>
                    <a:ea typeface="+mn-ea"/>
                    <a:cs typeface="+mn-ea"/>
                    <a:sym typeface="+mn-lt"/>
                  </a:rPr>
                  <a:t>Text sample here</a:t>
                </a:r>
              </a:p>
            </p:txBody>
          </p:sp>
        </p:grpSp>
        <p:grpSp>
          <p:nvGrpSpPr>
            <p:cNvPr id="122924" name="Group 60"/>
            <p:cNvGrpSpPr/>
            <p:nvPr/>
          </p:nvGrpSpPr>
          <p:grpSpPr bwMode="auto">
            <a:xfrm>
              <a:off x="9005220" y="3972943"/>
              <a:ext cx="2711543" cy="809738"/>
              <a:chOff x="8027893" y="2583618"/>
              <a:chExt cx="2711543" cy="809738"/>
            </a:xfrm>
          </p:grpSpPr>
          <p:sp>
            <p:nvSpPr>
              <p:cNvPr id="69" name="Text Placeholder 5"/>
              <p:cNvSpPr txBox="1"/>
              <p:nvPr/>
            </p:nvSpPr>
            <p:spPr>
              <a:xfrm>
                <a:off x="8040651" y="2845680"/>
                <a:ext cx="2698785" cy="54767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2933" name="TextBox 69"/>
              <p:cNvSpPr txBox="1">
                <a:spLocks noChangeArrowheads="1"/>
              </p:cNvSpPr>
              <p:nvPr/>
            </p:nvSpPr>
            <p:spPr bwMode="auto">
              <a:xfrm>
                <a:off x="8027893" y="2583618"/>
                <a:ext cx="2218765" cy="302893"/>
              </a:xfrm>
              <a:prstGeom prst="rect">
                <a:avLst/>
              </a:prstGeom>
              <a:noFill/>
              <a:ln w="9525">
                <a:noFill/>
                <a:miter lim="800000"/>
              </a:ln>
            </p:spPr>
            <p:txBody>
              <a:bodyPr>
                <a:spAutoFit/>
              </a:bodyPr>
              <a:lstStyle/>
              <a:p>
                <a:r>
                  <a:rPr lang="id-ID" altLang="zh-CN" sz="1476" b="1" dirty="0">
                    <a:solidFill>
                      <a:schemeClr val="accent6"/>
                    </a:solidFill>
                    <a:latin typeface="+mn-lt"/>
                    <a:ea typeface="+mn-ea"/>
                    <a:cs typeface="+mn-ea"/>
                    <a:sym typeface="+mn-lt"/>
                  </a:rPr>
                  <a:t>Text sample here</a:t>
                </a:r>
              </a:p>
            </p:txBody>
          </p:sp>
        </p:grpSp>
        <p:sp>
          <p:nvSpPr>
            <p:cNvPr id="122926" name="Rectangle 62"/>
            <p:cNvSpPr>
              <a:spLocks noChangeArrowheads="1"/>
            </p:cNvSpPr>
            <p:nvPr/>
          </p:nvSpPr>
          <p:spPr bwMode="auto">
            <a:xfrm>
              <a:off x="8284792" y="2551649"/>
              <a:ext cx="553261" cy="379221"/>
            </a:xfrm>
            <a:prstGeom prst="rect">
              <a:avLst/>
            </a:prstGeom>
            <a:noFill/>
            <a:ln w="9525">
              <a:noFill/>
              <a:miter lim="800000"/>
            </a:ln>
          </p:spPr>
          <p:txBody>
            <a:bodyPr wrap="none" lIns="128580" rIns="128580" bIns="64290">
              <a:spAutoFit/>
            </a:bodyPr>
            <a:lstStyle/>
            <a:p>
              <a:pPr algn="ctr">
                <a:lnSpc>
                  <a:spcPct val="89000"/>
                </a:lnSpc>
              </a:pPr>
              <a:r>
                <a:rPr lang="en-US" altLang="zh-CN" sz="2109" dirty="0">
                  <a:solidFill>
                    <a:srgbClr val="FFFFFF"/>
                  </a:solidFill>
                  <a:latin typeface="+mn-lt"/>
                  <a:ea typeface="+mn-ea"/>
                  <a:cs typeface="+mn-ea"/>
                  <a:sym typeface="+mn-lt"/>
                </a:rPr>
                <a:t>04</a:t>
              </a:r>
            </a:p>
          </p:txBody>
        </p:sp>
        <p:sp>
          <p:nvSpPr>
            <p:cNvPr id="122927" name="Rectangle 63"/>
            <p:cNvSpPr>
              <a:spLocks noChangeArrowheads="1"/>
            </p:cNvSpPr>
            <p:nvPr/>
          </p:nvSpPr>
          <p:spPr bwMode="auto">
            <a:xfrm>
              <a:off x="8276081" y="3387739"/>
              <a:ext cx="553262" cy="379221"/>
            </a:xfrm>
            <a:prstGeom prst="rect">
              <a:avLst/>
            </a:prstGeom>
            <a:noFill/>
            <a:ln w="9525">
              <a:noFill/>
              <a:miter lim="800000"/>
            </a:ln>
          </p:spPr>
          <p:txBody>
            <a:bodyPr wrap="none" lIns="128580" rIns="128580" bIns="64290">
              <a:spAutoFit/>
            </a:bodyPr>
            <a:lstStyle/>
            <a:p>
              <a:pPr algn="ctr">
                <a:lnSpc>
                  <a:spcPct val="89000"/>
                </a:lnSpc>
              </a:pPr>
              <a:r>
                <a:rPr lang="id-ID" altLang="zh-CN" sz="2109" dirty="0">
                  <a:solidFill>
                    <a:srgbClr val="FFFFFF"/>
                  </a:solidFill>
                  <a:latin typeface="+mn-lt"/>
                  <a:ea typeface="+mn-ea"/>
                  <a:cs typeface="+mn-ea"/>
                  <a:sym typeface="+mn-lt"/>
                </a:rPr>
                <a:t>0</a:t>
              </a:r>
              <a:r>
                <a:rPr lang="en-US" altLang="zh-CN" sz="2109" dirty="0">
                  <a:solidFill>
                    <a:srgbClr val="FFFFFF"/>
                  </a:solidFill>
                  <a:latin typeface="+mn-lt"/>
                  <a:ea typeface="+mn-ea"/>
                  <a:cs typeface="+mn-ea"/>
                  <a:sym typeface="+mn-lt"/>
                </a:rPr>
                <a:t>5</a:t>
              </a:r>
            </a:p>
          </p:txBody>
        </p:sp>
        <p:sp>
          <p:nvSpPr>
            <p:cNvPr id="122928" name="Rectangle 64"/>
            <p:cNvSpPr>
              <a:spLocks noChangeArrowheads="1"/>
            </p:cNvSpPr>
            <p:nvPr/>
          </p:nvSpPr>
          <p:spPr bwMode="auto">
            <a:xfrm>
              <a:off x="8291462" y="4195233"/>
              <a:ext cx="553262" cy="379221"/>
            </a:xfrm>
            <a:prstGeom prst="rect">
              <a:avLst/>
            </a:prstGeom>
            <a:noFill/>
            <a:ln w="9525">
              <a:noFill/>
              <a:miter lim="800000"/>
            </a:ln>
          </p:spPr>
          <p:txBody>
            <a:bodyPr wrap="none" lIns="128580" rIns="128580" bIns="64290">
              <a:spAutoFit/>
            </a:bodyPr>
            <a:lstStyle/>
            <a:p>
              <a:pPr algn="ctr">
                <a:lnSpc>
                  <a:spcPct val="89000"/>
                </a:lnSpc>
              </a:pPr>
              <a:r>
                <a:rPr lang="id-ID" altLang="zh-CN" sz="2109" dirty="0">
                  <a:solidFill>
                    <a:srgbClr val="FFFFFF"/>
                  </a:solidFill>
                  <a:latin typeface="+mn-lt"/>
                  <a:ea typeface="+mn-ea"/>
                  <a:cs typeface="+mn-ea"/>
                  <a:sym typeface="+mn-lt"/>
                </a:rPr>
                <a:t>0</a:t>
              </a:r>
              <a:r>
                <a:rPr lang="en-US" altLang="zh-CN" sz="2109" dirty="0">
                  <a:solidFill>
                    <a:srgbClr val="FFFFFF"/>
                  </a:solidFill>
                  <a:latin typeface="+mn-lt"/>
                  <a:ea typeface="+mn-ea"/>
                  <a:cs typeface="+mn-ea"/>
                  <a:sym typeface="+mn-lt"/>
                </a:rPr>
                <a:t>6</a:t>
              </a:r>
            </a:p>
          </p:txBody>
        </p:sp>
        <p:sp>
          <p:nvSpPr>
            <p:cNvPr id="122929" name="Rectangle 65"/>
            <p:cNvSpPr>
              <a:spLocks noChangeArrowheads="1"/>
            </p:cNvSpPr>
            <p:nvPr/>
          </p:nvSpPr>
          <p:spPr bwMode="auto">
            <a:xfrm>
              <a:off x="8284347" y="4984841"/>
              <a:ext cx="553262" cy="379221"/>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08</a:t>
              </a:r>
              <a:endParaRPr lang="en-US" altLang="zh-CN" sz="2109">
                <a:solidFill>
                  <a:srgbClr val="FFFFFF"/>
                </a:solidFill>
                <a:latin typeface="+mn-lt"/>
                <a:ea typeface="+mn-ea"/>
                <a:cs typeface="+mn-ea"/>
                <a:sym typeface="+mn-lt"/>
              </a:endParaRPr>
            </a:p>
          </p:txBody>
        </p:sp>
      </p:grpSp>
      <p:grpSp>
        <p:nvGrpSpPr>
          <p:cNvPr id="122897" name="Group 74"/>
          <p:cNvGrpSpPr/>
          <p:nvPr/>
        </p:nvGrpSpPr>
        <p:grpSpPr bwMode="auto">
          <a:xfrm>
            <a:off x="495923" y="2663692"/>
            <a:ext cx="3551031" cy="3155188"/>
            <a:chOff x="1026318" y="2531729"/>
            <a:chExt cx="3366274" cy="2991689"/>
          </a:xfrm>
        </p:grpSpPr>
        <p:sp>
          <p:nvSpPr>
            <p:cNvPr id="76" name="Rounded Rectangle 75"/>
            <p:cNvSpPr/>
            <p:nvPr/>
          </p:nvSpPr>
          <p:spPr>
            <a:xfrm>
              <a:off x="3830753" y="2609514"/>
              <a:ext cx="555491" cy="5508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id-ID" sz="1266">
                <a:solidFill>
                  <a:schemeClr val="bg1">
                    <a:lumMod val="50000"/>
                  </a:schemeClr>
                </a:solidFill>
                <a:cs typeface="+mn-ea"/>
                <a:sym typeface="+mn-lt"/>
              </a:endParaRPr>
            </a:p>
          </p:txBody>
        </p:sp>
        <p:sp>
          <p:nvSpPr>
            <p:cNvPr id="77" name="Rounded Rectangle 76"/>
            <p:cNvSpPr/>
            <p:nvPr/>
          </p:nvSpPr>
          <p:spPr>
            <a:xfrm>
              <a:off x="3830753" y="3420711"/>
              <a:ext cx="555491" cy="55085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id-ID" sz="1266">
                <a:solidFill>
                  <a:schemeClr val="bg1">
                    <a:lumMod val="50000"/>
                  </a:schemeClr>
                </a:solidFill>
                <a:cs typeface="+mn-ea"/>
                <a:sym typeface="+mn-lt"/>
              </a:endParaRPr>
            </a:p>
          </p:txBody>
        </p:sp>
        <p:sp>
          <p:nvSpPr>
            <p:cNvPr id="78" name="Rounded Rectangle 77"/>
            <p:cNvSpPr/>
            <p:nvPr/>
          </p:nvSpPr>
          <p:spPr>
            <a:xfrm>
              <a:off x="3830753" y="4231907"/>
              <a:ext cx="555491" cy="5508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id-ID" sz="1266">
                <a:solidFill>
                  <a:schemeClr val="bg1">
                    <a:lumMod val="50000"/>
                  </a:schemeClr>
                </a:solidFill>
                <a:cs typeface="+mn-ea"/>
                <a:sym typeface="+mn-lt"/>
              </a:endParaRPr>
            </a:p>
          </p:txBody>
        </p:sp>
        <p:grpSp>
          <p:nvGrpSpPr>
            <p:cNvPr id="122902" name="Group 79"/>
            <p:cNvGrpSpPr/>
            <p:nvPr/>
          </p:nvGrpSpPr>
          <p:grpSpPr bwMode="auto">
            <a:xfrm>
              <a:off x="1026318" y="2531729"/>
              <a:ext cx="2698098" cy="809609"/>
              <a:chOff x="8041341" y="2583618"/>
              <a:chExt cx="2698098" cy="809609"/>
            </a:xfrm>
          </p:grpSpPr>
          <p:sp>
            <p:nvSpPr>
              <p:cNvPr id="137" name="Text Placeholder 5"/>
              <p:cNvSpPr txBox="1"/>
              <p:nvPr/>
            </p:nvSpPr>
            <p:spPr>
              <a:xfrm>
                <a:off x="8041341" y="2845550"/>
                <a:ext cx="2698098" cy="547677"/>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2917" name="TextBox 137"/>
              <p:cNvSpPr txBox="1">
                <a:spLocks noChangeArrowheads="1"/>
              </p:cNvSpPr>
              <p:nvPr/>
            </p:nvSpPr>
            <p:spPr bwMode="auto">
              <a:xfrm>
                <a:off x="8470515" y="2583618"/>
                <a:ext cx="2218765" cy="302893"/>
              </a:xfrm>
              <a:prstGeom prst="rect">
                <a:avLst/>
              </a:prstGeom>
              <a:noFill/>
              <a:ln w="9525">
                <a:noFill/>
                <a:miter lim="800000"/>
              </a:ln>
            </p:spPr>
            <p:txBody>
              <a:bodyPr>
                <a:spAutoFit/>
              </a:bodyPr>
              <a:lstStyle/>
              <a:p>
                <a:pPr algn="r"/>
                <a:r>
                  <a:rPr lang="id-ID" altLang="zh-CN" sz="1476" b="1" dirty="0">
                    <a:solidFill>
                      <a:schemeClr val="accent1"/>
                    </a:solidFill>
                    <a:latin typeface="+mn-lt"/>
                    <a:ea typeface="+mn-ea"/>
                    <a:cs typeface="+mn-ea"/>
                    <a:sym typeface="+mn-lt"/>
                  </a:rPr>
                  <a:t>Text sample here</a:t>
                </a:r>
              </a:p>
            </p:txBody>
          </p:sp>
        </p:grpSp>
        <p:grpSp>
          <p:nvGrpSpPr>
            <p:cNvPr id="122903" name="Group 80"/>
            <p:cNvGrpSpPr/>
            <p:nvPr/>
          </p:nvGrpSpPr>
          <p:grpSpPr bwMode="auto">
            <a:xfrm>
              <a:off x="1026318" y="3353792"/>
              <a:ext cx="2698098" cy="763817"/>
              <a:chOff x="8041341" y="2583618"/>
              <a:chExt cx="2698098" cy="763817"/>
            </a:xfrm>
          </p:grpSpPr>
          <p:sp>
            <p:nvSpPr>
              <p:cNvPr id="135" name="Text Placeholder 5"/>
              <p:cNvSpPr txBox="1"/>
              <p:nvPr/>
            </p:nvSpPr>
            <p:spPr>
              <a:xfrm>
                <a:off x="8041341" y="2845795"/>
                <a:ext cx="2698098" cy="501640"/>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2915" name="TextBox 135"/>
              <p:cNvSpPr txBox="1">
                <a:spLocks noChangeArrowheads="1"/>
              </p:cNvSpPr>
              <p:nvPr/>
            </p:nvSpPr>
            <p:spPr bwMode="auto">
              <a:xfrm>
                <a:off x="8470515" y="2583618"/>
                <a:ext cx="2218765" cy="302893"/>
              </a:xfrm>
              <a:prstGeom prst="rect">
                <a:avLst/>
              </a:prstGeom>
              <a:noFill/>
              <a:ln w="9525">
                <a:noFill/>
                <a:miter lim="800000"/>
              </a:ln>
            </p:spPr>
            <p:txBody>
              <a:bodyPr>
                <a:spAutoFit/>
              </a:bodyPr>
              <a:lstStyle/>
              <a:p>
                <a:pPr algn="r"/>
                <a:r>
                  <a:rPr lang="id-ID" altLang="zh-CN" sz="1476" b="1" dirty="0">
                    <a:solidFill>
                      <a:schemeClr val="accent2"/>
                    </a:solidFill>
                    <a:latin typeface="+mn-lt"/>
                    <a:ea typeface="+mn-ea"/>
                    <a:cs typeface="+mn-ea"/>
                    <a:sym typeface="+mn-lt"/>
                  </a:rPr>
                  <a:t>Text sample here</a:t>
                </a:r>
              </a:p>
            </p:txBody>
          </p:sp>
        </p:grpSp>
        <p:grpSp>
          <p:nvGrpSpPr>
            <p:cNvPr id="122904" name="Group 81"/>
            <p:cNvGrpSpPr/>
            <p:nvPr/>
          </p:nvGrpSpPr>
          <p:grpSpPr bwMode="auto">
            <a:xfrm>
              <a:off x="1039015" y="4132299"/>
              <a:ext cx="2698098" cy="837781"/>
              <a:chOff x="8040590" y="2555575"/>
              <a:chExt cx="2698098" cy="837781"/>
            </a:xfrm>
          </p:grpSpPr>
          <p:sp>
            <p:nvSpPr>
              <p:cNvPr id="90" name="Text Placeholder 5"/>
              <p:cNvSpPr txBox="1"/>
              <p:nvPr/>
            </p:nvSpPr>
            <p:spPr>
              <a:xfrm>
                <a:off x="8040590" y="2845679"/>
                <a:ext cx="2698098" cy="547677"/>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2913" name="TextBox 90"/>
              <p:cNvSpPr txBox="1">
                <a:spLocks noChangeArrowheads="1"/>
              </p:cNvSpPr>
              <p:nvPr/>
            </p:nvSpPr>
            <p:spPr bwMode="auto">
              <a:xfrm>
                <a:off x="8472622" y="2555575"/>
                <a:ext cx="2218765" cy="302892"/>
              </a:xfrm>
              <a:prstGeom prst="rect">
                <a:avLst/>
              </a:prstGeom>
              <a:noFill/>
              <a:ln w="9525">
                <a:noFill/>
                <a:miter lim="800000"/>
              </a:ln>
            </p:spPr>
            <p:txBody>
              <a:bodyPr>
                <a:spAutoFit/>
              </a:bodyPr>
              <a:lstStyle/>
              <a:p>
                <a:pPr algn="r"/>
                <a:r>
                  <a:rPr lang="id-ID" altLang="zh-CN" sz="1476" b="1" dirty="0">
                    <a:solidFill>
                      <a:schemeClr val="accent3"/>
                    </a:solidFill>
                    <a:latin typeface="+mn-lt"/>
                    <a:ea typeface="+mn-ea"/>
                    <a:cs typeface="+mn-ea"/>
                    <a:sym typeface="+mn-lt"/>
                  </a:rPr>
                  <a:t>Text sample here</a:t>
                </a:r>
              </a:p>
            </p:txBody>
          </p:sp>
        </p:grpSp>
        <p:sp>
          <p:nvSpPr>
            <p:cNvPr id="122906" name="Rectangle 83"/>
            <p:cNvSpPr>
              <a:spLocks noChangeArrowheads="1"/>
            </p:cNvSpPr>
            <p:nvPr/>
          </p:nvSpPr>
          <p:spPr bwMode="auto">
            <a:xfrm>
              <a:off x="3832800" y="2711005"/>
              <a:ext cx="553120" cy="379221"/>
            </a:xfrm>
            <a:prstGeom prst="rect">
              <a:avLst/>
            </a:prstGeom>
            <a:noFill/>
            <a:ln w="9525">
              <a:noFill/>
              <a:miter lim="800000"/>
            </a:ln>
          </p:spPr>
          <p:txBody>
            <a:bodyPr wrap="none" lIns="128580" rIns="128580" bIns="64290">
              <a:spAutoFit/>
            </a:bodyPr>
            <a:lstStyle/>
            <a:p>
              <a:pPr algn="r">
                <a:lnSpc>
                  <a:spcPct val="89000"/>
                </a:lnSpc>
              </a:pPr>
              <a:r>
                <a:rPr lang="en-US" altLang="zh-CN" sz="2109">
                  <a:solidFill>
                    <a:srgbClr val="FFFFFF"/>
                  </a:solidFill>
                  <a:latin typeface="+mn-lt"/>
                  <a:ea typeface="+mn-ea"/>
                  <a:cs typeface="+mn-ea"/>
                  <a:sym typeface="+mn-lt"/>
                </a:rPr>
                <a:t>01</a:t>
              </a:r>
            </a:p>
          </p:txBody>
        </p:sp>
        <p:sp>
          <p:nvSpPr>
            <p:cNvPr id="122907" name="Rectangle 84"/>
            <p:cNvSpPr>
              <a:spLocks noChangeArrowheads="1"/>
            </p:cNvSpPr>
            <p:nvPr/>
          </p:nvSpPr>
          <p:spPr bwMode="auto">
            <a:xfrm>
              <a:off x="3824091" y="3547095"/>
              <a:ext cx="553120" cy="379221"/>
            </a:xfrm>
            <a:prstGeom prst="rect">
              <a:avLst/>
            </a:prstGeom>
            <a:noFill/>
            <a:ln w="9525">
              <a:noFill/>
              <a:miter lim="800000"/>
            </a:ln>
          </p:spPr>
          <p:txBody>
            <a:bodyPr wrap="none" lIns="128580" rIns="128580" bIns="64290">
              <a:spAutoFit/>
            </a:bodyPr>
            <a:lstStyle/>
            <a:p>
              <a:pPr algn="r">
                <a:lnSpc>
                  <a:spcPct val="89000"/>
                </a:lnSpc>
              </a:pPr>
              <a:r>
                <a:rPr lang="id-ID" altLang="zh-CN" sz="2109">
                  <a:solidFill>
                    <a:srgbClr val="FFFFFF"/>
                  </a:solidFill>
                  <a:latin typeface="+mn-lt"/>
                  <a:ea typeface="+mn-ea"/>
                  <a:cs typeface="+mn-ea"/>
                  <a:sym typeface="+mn-lt"/>
                </a:rPr>
                <a:t>02</a:t>
              </a:r>
              <a:endParaRPr lang="en-US" altLang="zh-CN" sz="2109">
                <a:solidFill>
                  <a:srgbClr val="FFFFFF"/>
                </a:solidFill>
                <a:latin typeface="+mn-lt"/>
                <a:ea typeface="+mn-ea"/>
                <a:cs typeface="+mn-ea"/>
                <a:sym typeface="+mn-lt"/>
              </a:endParaRPr>
            </a:p>
          </p:txBody>
        </p:sp>
        <p:sp>
          <p:nvSpPr>
            <p:cNvPr id="122908" name="Rectangle 85"/>
            <p:cNvSpPr>
              <a:spLocks noChangeArrowheads="1"/>
            </p:cNvSpPr>
            <p:nvPr/>
          </p:nvSpPr>
          <p:spPr bwMode="auto">
            <a:xfrm>
              <a:off x="3839472" y="4354589"/>
              <a:ext cx="553120" cy="379221"/>
            </a:xfrm>
            <a:prstGeom prst="rect">
              <a:avLst/>
            </a:prstGeom>
            <a:noFill/>
            <a:ln w="9525">
              <a:noFill/>
              <a:miter lim="800000"/>
            </a:ln>
          </p:spPr>
          <p:txBody>
            <a:bodyPr wrap="none" lIns="128580" rIns="128580" bIns="64290">
              <a:spAutoFit/>
            </a:bodyPr>
            <a:lstStyle/>
            <a:p>
              <a:pPr algn="r">
                <a:lnSpc>
                  <a:spcPct val="89000"/>
                </a:lnSpc>
              </a:pPr>
              <a:r>
                <a:rPr lang="id-ID" altLang="zh-CN" sz="2109">
                  <a:solidFill>
                    <a:srgbClr val="FFFFFF"/>
                  </a:solidFill>
                  <a:latin typeface="+mn-lt"/>
                  <a:ea typeface="+mn-ea"/>
                  <a:cs typeface="+mn-ea"/>
                  <a:sym typeface="+mn-lt"/>
                </a:rPr>
                <a:t>03</a:t>
              </a:r>
              <a:endParaRPr lang="en-US" altLang="zh-CN" sz="2109">
                <a:solidFill>
                  <a:srgbClr val="FFFFFF"/>
                </a:solidFill>
                <a:latin typeface="+mn-lt"/>
                <a:ea typeface="+mn-ea"/>
                <a:cs typeface="+mn-ea"/>
                <a:sym typeface="+mn-lt"/>
              </a:endParaRPr>
            </a:p>
          </p:txBody>
        </p:sp>
        <p:sp>
          <p:nvSpPr>
            <p:cNvPr id="122909" name="Rectangle 86"/>
            <p:cNvSpPr>
              <a:spLocks noChangeArrowheads="1"/>
            </p:cNvSpPr>
            <p:nvPr/>
          </p:nvSpPr>
          <p:spPr bwMode="auto">
            <a:xfrm>
              <a:off x="3832356" y="5144197"/>
              <a:ext cx="553120" cy="379221"/>
            </a:xfrm>
            <a:prstGeom prst="rect">
              <a:avLst/>
            </a:prstGeom>
            <a:noFill/>
            <a:ln w="9525">
              <a:noFill/>
              <a:miter lim="800000"/>
            </a:ln>
          </p:spPr>
          <p:txBody>
            <a:bodyPr wrap="none" lIns="128580" rIns="128580" bIns="64290">
              <a:spAutoFit/>
            </a:bodyPr>
            <a:lstStyle/>
            <a:p>
              <a:pPr algn="r">
                <a:lnSpc>
                  <a:spcPct val="89000"/>
                </a:lnSpc>
              </a:pPr>
              <a:r>
                <a:rPr lang="id-ID" altLang="zh-CN" sz="2109">
                  <a:solidFill>
                    <a:srgbClr val="FFFFFF"/>
                  </a:solidFill>
                  <a:latin typeface="+mn-lt"/>
                  <a:ea typeface="+mn-ea"/>
                  <a:cs typeface="+mn-ea"/>
                  <a:sym typeface="+mn-lt"/>
                </a:rPr>
                <a:t>04</a:t>
              </a:r>
              <a:endParaRPr lang="en-US" altLang="zh-CN" sz="2109">
                <a:solidFill>
                  <a:srgbClr val="FFFFFF"/>
                </a:solidFill>
                <a:latin typeface="+mn-lt"/>
                <a:ea typeface="+mn-ea"/>
                <a:cs typeface="+mn-ea"/>
                <a:sym typeface="+mn-lt"/>
              </a:endParaRPr>
            </a:p>
          </p:txBody>
        </p:sp>
      </p:grpSp>
      <p:sp>
        <p:nvSpPr>
          <p:cNvPr id="74" name="文本框 73"/>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75" name="文本框 74"/>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79" name="椭圆 78"/>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0" name="椭圆 79"/>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96387800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fill="hold"/>
                                        <p:tgtEl>
                                          <p:spTgt spid="127"/>
                                        </p:tgtEl>
                                        <p:attrNameLst>
                                          <p:attrName>ppt_x</p:attrName>
                                        </p:attrNameLst>
                                      </p:cBhvr>
                                      <p:tavLst>
                                        <p:tav tm="0">
                                          <p:val>
                                            <p:strVal val="#ppt_x"/>
                                          </p:val>
                                        </p:tav>
                                        <p:tav tm="100000">
                                          <p:val>
                                            <p:strVal val="#ppt_x"/>
                                          </p:val>
                                        </p:tav>
                                      </p:tavLst>
                                    </p:anim>
                                    <p:anim calcmode="lin" valueType="num">
                                      <p:cBhvr additive="base">
                                        <p:cTn id="8"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untains.png"/>
          <p:cNvPicPr>
            <a:picLocks noChangeAspect="1"/>
          </p:cNvPicPr>
          <p:nvPr/>
        </p:nvPicPr>
        <p:blipFill>
          <a:blip r:embed="rId3"/>
          <a:srcRect/>
          <a:stretch>
            <a:fillRect/>
          </a:stretch>
        </p:blipFill>
        <p:spPr bwMode="auto">
          <a:xfrm>
            <a:off x="353" y="4840184"/>
            <a:ext cx="12858044" cy="2392466"/>
          </a:xfrm>
          <a:prstGeom prst="rect">
            <a:avLst/>
          </a:prstGeom>
          <a:noFill/>
          <a:ln w="9525">
            <a:noFill/>
            <a:miter lim="800000"/>
            <a:headEnd/>
            <a:tailEnd/>
          </a:ln>
        </p:spPr>
      </p:pic>
      <p:grpSp>
        <p:nvGrpSpPr>
          <p:cNvPr id="123906" name="Group 4"/>
          <p:cNvGrpSpPr/>
          <p:nvPr/>
        </p:nvGrpSpPr>
        <p:grpSpPr bwMode="auto">
          <a:xfrm>
            <a:off x="698505" y="2352286"/>
            <a:ext cx="3341752" cy="3855739"/>
            <a:chOff x="85735" y="3632552"/>
            <a:chExt cx="1486976" cy="1811920"/>
          </a:xfrm>
        </p:grpSpPr>
        <p:sp>
          <p:nvSpPr>
            <p:cNvPr id="6" name="Freeform 248"/>
            <p:cNvSpPr/>
            <p:nvPr/>
          </p:nvSpPr>
          <p:spPr bwMode="auto">
            <a:xfrm>
              <a:off x="85735" y="3632552"/>
              <a:ext cx="1486976" cy="1284001"/>
            </a:xfrm>
            <a:custGeom>
              <a:avLst/>
              <a:gdLst>
                <a:gd name="T0" fmla="*/ 641 w 696"/>
                <a:gd name="T1" fmla="*/ 257 h 631"/>
                <a:gd name="T2" fmla="*/ 665 w 696"/>
                <a:gd name="T3" fmla="*/ 184 h 631"/>
                <a:gd name="T4" fmla="*/ 622 w 696"/>
                <a:gd name="T5" fmla="*/ 121 h 631"/>
                <a:gd name="T6" fmla="*/ 513 w 696"/>
                <a:gd name="T7" fmla="*/ 147 h 631"/>
                <a:gd name="T8" fmla="*/ 469 w 696"/>
                <a:gd name="T9" fmla="*/ 123 h 631"/>
                <a:gd name="T10" fmla="*/ 446 w 696"/>
                <a:gd name="T11" fmla="*/ 89 h 631"/>
                <a:gd name="T12" fmla="*/ 420 w 696"/>
                <a:gd name="T13" fmla="*/ 98 h 631"/>
                <a:gd name="T14" fmla="*/ 333 w 696"/>
                <a:gd name="T15" fmla="*/ 69 h 631"/>
                <a:gd name="T16" fmla="*/ 249 w 696"/>
                <a:gd name="T17" fmla="*/ 7 h 631"/>
                <a:gd name="T18" fmla="*/ 183 w 696"/>
                <a:gd name="T19" fmla="*/ 71 h 631"/>
                <a:gd name="T20" fmla="*/ 141 w 696"/>
                <a:gd name="T21" fmla="*/ 103 h 631"/>
                <a:gd name="T22" fmla="*/ 15 w 696"/>
                <a:gd name="T23" fmla="*/ 174 h 631"/>
                <a:gd name="T24" fmla="*/ 35 w 696"/>
                <a:gd name="T25" fmla="*/ 291 h 631"/>
                <a:gd name="T26" fmla="*/ 34 w 696"/>
                <a:gd name="T27" fmla="*/ 344 h 631"/>
                <a:gd name="T28" fmla="*/ 12 w 696"/>
                <a:gd name="T29" fmla="*/ 389 h 631"/>
                <a:gd name="T30" fmla="*/ 65 w 696"/>
                <a:gd name="T31" fmla="*/ 426 h 631"/>
                <a:gd name="T32" fmla="*/ 61 w 696"/>
                <a:gd name="T33" fmla="*/ 527 h 631"/>
                <a:gd name="T34" fmla="*/ 130 w 696"/>
                <a:gd name="T35" fmla="*/ 533 h 631"/>
                <a:gd name="T36" fmla="*/ 192 w 696"/>
                <a:gd name="T37" fmla="*/ 527 h 631"/>
                <a:gd name="T38" fmla="*/ 251 w 696"/>
                <a:gd name="T39" fmla="*/ 522 h 631"/>
                <a:gd name="T40" fmla="*/ 274 w 696"/>
                <a:gd name="T41" fmla="*/ 435 h 631"/>
                <a:gd name="T42" fmla="*/ 296 w 696"/>
                <a:gd name="T43" fmla="*/ 387 h 631"/>
                <a:gd name="T44" fmla="*/ 360 w 696"/>
                <a:gd name="T45" fmla="*/ 384 h 631"/>
                <a:gd name="T46" fmla="*/ 399 w 696"/>
                <a:gd name="T47" fmla="*/ 397 h 631"/>
                <a:gd name="T48" fmla="*/ 437 w 696"/>
                <a:gd name="T49" fmla="*/ 430 h 631"/>
                <a:gd name="T50" fmla="*/ 469 w 696"/>
                <a:gd name="T51" fmla="*/ 471 h 631"/>
                <a:gd name="T52" fmla="*/ 464 w 696"/>
                <a:gd name="T53" fmla="*/ 501 h 631"/>
                <a:gd name="T54" fmla="*/ 435 w 696"/>
                <a:gd name="T55" fmla="*/ 547 h 631"/>
                <a:gd name="T56" fmla="*/ 471 w 696"/>
                <a:gd name="T57" fmla="*/ 564 h 631"/>
                <a:gd name="T58" fmla="*/ 550 w 696"/>
                <a:gd name="T59" fmla="*/ 609 h 631"/>
                <a:gd name="T60" fmla="*/ 583 w 696"/>
                <a:gd name="T61" fmla="*/ 521 h 631"/>
                <a:gd name="T62" fmla="*/ 610 w 696"/>
                <a:gd name="T63" fmla="*/ 392 h 631"/>
                <a:gd name="T64" fmla="*/ 621 w 696"/>
                <a:gd name="T65" fmla="*/ 348 h 631"/>
                <a:gd name="T66" fmla="*/ 641 w 696"/>
                <a:gd name="T67" fmla="*/ 2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631">
                  <a:moveTo>
                    <a:pt x="641" y="257"/>
                  </a:moveTo>
                  <a:cubicBezTo>
                    <a:pt x="655" y="235"/>
                    <a:pt x="666" y="211"/>
                    <a:pt x="665" y="184"/>
                  </a:cubicBezTo>
                  <a:cubicBezTo>
                    <a:pt x="665" y="158"/>
                    <a:pt x="645" y="134"/>
                    <a:pt x="622" y="121"/>
                  </a:cubicBezTo>
                  <a:cubicBezTo>
                    <a:pt x="587" y="100"/>
                    <a:pt x="534" y="112"/>
                    <a:pt x="513" y="147"/>
                  </a:cubicBezTo>
                  <a:cubicBezTo>
                    <a:pt x="507" y="126"/>
                    <a:pt x="490" y="112"/>
                    <a:pt x="469" y="123"/>
                  </a:cubicBezTo>
                  <a:cubicBezTo>
                    <a:pt x="471" y="107"/>
                    <a:pt x="465" y="92"/>
                    <a:pt x="446" y="89"/>
                  </a:cubicBezTo>
                  <a:cubicBezTo>
                    <a:pt x="437" y="88"/>
                    <a:pt x="426" y="90"/>
                    <a:pt x="420" y="98"/>
                  </a:cubicBezTo>
                  <a:cubicBezTo>
                    <a:pt x="411" y="55"/>
                    <a:pt x="364" y="35"/>
                    <a:pt x="333" y="69"/>
                  </a:cubicBezTo>
                  <a:cubicBezTo>
                    <a:pt x="319" y="33"/>
                    <a:pt x="292" y="0"/>
                    <a:pt x="249" y="7"/>
                  </a:cubicBezTo>
                  <a:cubicBezTo>
                    <a:pt x="220" y="12"/>
                    <a:pt x="176" y="38"/>
                    <a:pt x="183" y="71"/>
                  </a:cubicBezTo>
                  <a:cubicBezTo>
                    <a:pt x="157" y="60"/>
                    <a:pt x="128" y="76"/>
                    <a:pt x="141" y="103"/>
                  </a:cubicBezTo>
                  <a:cubicBezTo>
                    <a:pt x="89" y="94"/>
                    <a:pt x="37" y="128"/>
                    <a:pt x="15" y="174"/>
                  </a:cubicBezTo>
                  <a:cubicBezTo>
                    <a:pt x="0" y="207"/>
                    <a:pt x="0" y="270"/>
                    <a:pt x="35" y="291"/>
                  </a:cubicBezTo>
                  <a:cubicBezTo>
                    <a:pt x="13" y="303"/>
                    <a:pt x="14" y="333"/>
                    <a:pt x="34" y="344"/>
                  </a:cubicBezTo>
                  <a:cubicBezTo>
                    <a:pt x="18" y="352"/>
                    <a:pt x="8" y="369"/>
                    <a:pt x="12" y="389"/>
                  </a:cubicBezTo>
                  <a:cubicBezTo>
                    <a:pt x="18" y="417"/>
                    <a:pt x="39" y="428"/>
                    <a:pt x="65" y="426"/>
                  </a:cubicBezTo>
                  <a:cubicBezTo>
                    <a:pt x="36" y="452"/>
                    <a:pt x="27" y="499"/>
                    <a:pt x="61" y="527"/>
                  </a:cubicBezTo>
                  <a:cubicBezTo>
                    <a:pt x="79" y="542"/>
                    <a:pt x="116" y="554"/>
                    <a:pt x="130" y="533"/>
                  </a:cubicBezTo>
                  <a:cubicBezTo>
                    <a:pt x="143" y="559"/>
                    <a:pt x="185" y="557"/>
                    <a:pt x="192" y="527"/>
                  </a:cubicBezTo>
                  <a:cubicBezTo>
                    <a:pt x="210" y="540"/>
                    <a:pt x="234" y="536"/>
                    <a:pt x="251" y="522"/>
                  </a:cubicBezTo>
                  <a:cubicBezTo>
                    <a:pt x="280" y="498"/>
                    <a:pt x="280" y="468"/>
                    <a:pt x="274" y="435"/>
                  </a:cubicBezTo>
                  <a:cubicBezTo>
                    <a:pt x="299" y="439"/>
                    <a:pt x="297" y="407"/>
                    <a:pt x="296" y="387"/>
                  </a:cubicBezTo>
                  <a:cubicBezTo>
                    <a:pt x="315" y="401"/>
                    <a:pt x="344" y="403"/>
                    <a:pt x="360" y="384"/>
                  </a:cubicBezTo>
                  <a:cubicBezTo>
                    <a:pt x="367" y="400"/>
                    <a:pt x="383" y="402"/>
                    <a:pt x="399" y="397"/>
                  </a:cubicBezTo>
                  <a:cubicBezTo>
                    <a:pt x="395" y="417"/>
                    <a:pt x="418" y="429"/>
                    <a:pt x="437" y="430"/>
                  </a:cubicBezTo>
                  <a:cubicBezTo>
                    <a:pt x="434" y="452"/>
                    <a:pt x="448" y="468"/>
                    <a:pt x="469" y="471"/>
                  </a:cubicBezTo>
                  <a:cubicBezTo>
                    <a:pt x="460" y="479"/>
                    <a:pt x="456" y="491"/>
                    <a:pt x="464" y="501"/>
                  </a:cubicBezTo>
                  <a:cubicBezTo>
                    <a:pt x="444" y="507"/>
                    <a:pt x="429" y="525"/>
                    <a:pt x="435" y="547"/>
                  </a:cubicBezTo>
                  <a:cubicBezTo>
                    <a:pt x="439" y="563"/>
                    <a:pt x="457" y="570"/>
                    <a:pt x="471" y="564"/>
                  </a:cubicBezTo>
                  <a:cubicBezTo>
                    <a:pt x="471" y="604"/>
                    <a:pt x="513" y="631"/>
                    <a:pt x="550" y="609"/>
                  </a:cubicBezTo>
                  <a:cubicBezTo>
                    <a:pt x="576" y="592"/>
                    <a:pt x="602" y="550"/>
                    <a:pt x="583" y="521"/>
                  </a:cubicBezTo>
                  <a:cubicBezTo>
                    <a:pt x="646" y="521"/>
                    <a:pt x="657" y="426"/>
                    <a:pt x="610" y="392"/>
                  </a:cubicBezTo>
                  <a:cubicBezTo>
                    <a:pt x="629" y="386"/>
                    <a:pt x="631" y="366"/>
                    <a:pt x="621" y="348"/>
                  </a:cubicBezTo>
                  <a:cubicBezTo>
                    <a:pt x="668" y="340"/>
                    <a:pt x="696" y="270"/>
                    <a:pt x="641" y="257"/>
                  </a:cubicBezTo>
                </a:path>
              </a:pathLst>
            </a:custGeom>
            <a:solidFill>
              <a:schemeClr val="accent1"/>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sp>
          <p:nvSpPr>
            <p:cNvPr id="7" name="Freeform 249"/>
            <p:cNvSpPr/>
            <p:nvPr/>
          </p:nvSpPr>
          <p:spPr bwMode="auto">
            <a:xfrm>
              <a:off x="391921" y="4286354"/>
              <a:ext cx="853745" cy="1158118"/>
            </a:xfrm>
            <a:custGeom>
              <a:avLst/>
              <a:gdLst>
                <a:gd name="T0" fmla="*/ 346 w 400"/>
                <a:gd name="T1" fmla="*/ 418 h 570"/>
                <a:gd name="T2" fmla="*/ 260 w 400"/>
                <a:gd name="T3" fmla="*/ 334 h 570"/>
                <a:gd name="T4" fmla="*/ 297 w 400"/>
                <a:gd name="T5" fmla="*/ 279 h 570"/>
                <a:gd name="T6" fmla="*/ 350 w 400"/>
                <a:gd name="T7" fmla="*/ 223 h 570"/>
                <a:gd name="T8" fmla="*/ 328 w 400"/>
                <a:gd name="T9" fmla="*/ 209 h 570"/>
                <a:gd name="T10" fmla="*/ 245 w 400"/>
                <a:gd name="T11" fmla="*/ 187 h 570"/>
                <a:gd name="T12" fmla="*/ 331 w 400"/>
                <a:gd name="T13" fmla="*/ 90 h 570"/>
                <a:gd name="T14" fmla="*/ 325 w 400"/>
                <a:gd name="T15" fmla="*/ 83 h 570"/>
                <a:gd name="T16" fmla="*/ 290 w 400"/>
                <a:gd name="T17" fmla="*/ 90 h 570"/>
                <a:gd name="T18" fmla="*/ 288 w 400"/>
                <a:gd name="T19" fmla="*/ 63 h 570"/>
                <a:gd name="T20" fmla="*/ 274 w 400"/>
                <a:gd name="T21" fmla="*/ 111 h 570"/>
                <a:gd name="T22" fmla="*/ 236 w 400"/>
                <a:gd name="T23" fmla="*/ 103 h 570"/>
                <a:gd name="T24" fmla="*/ 279 w 400"/>
                <a:gd name="T25" fmla="*/ 3 h 570"/>
                <a:gd name="T26" fmla="*/ 216 w 400"/>
                <a:gd name="T27" fmla="*/ 35 h 570"/>
                <a:gd name="T28" fmla="*/ 167 w 400"/>
                <a:gd name="T29" fmla="*/ 5 h 570"/>
                <a:gd name="T30" fmla="*/ 174 w 400"/>
                <a:gd name="T31" fmla="*/ 61 h 570"/>
                <a:gd name="T32" fmla="*/ 139 w 400"/>
                <a:gd name="T33" fmla="*/ 70 h 570"/>
                <a:gd name="T34" fmla="*/ 111 w 400"/>
                <a:gd name="T35" fmla="*/ 96 h 570"/>
                <a:gd name="T36" fmla="*/ 128 w 400"/>
                <a:gd name="T37" fmla="*/ 120 h 570"/>
                <a:gd name="T38" fmla="*/ 151 w 400"/>
                <a:gd name="T39" fmla="*/ 149 h 570"/>
                <a:gd name="T40" fmla="*/ 103 w 400"/>
                <a:gd name="T41" fmla="*/ 158 h 570"/>
                <a:gd name="T42" fmla="*/ 73 w 400"/>
                <a:gd name="T43" fmla="*/ 101 h 570"/>
                <a:gd name="T44" fmla="*/ 65 w 400"/>
                <a:gd name="T45" fmla="*/ 113 h 570"/>
                <a:gd name="T46" fmla="*/ 29 w 400"/>
                <a:gd name="T47" fmla="*/ 119 h 570"/>
                <a:gd name="T48" fmla="*/ 24 w 400"/>
                <a:gd name="T49" fmla="*/ 119 h 570"/>
                <a:gd name="T50" fmla="*/ 80 w 400"/>
                <a:gd name="T51" fmla="*/ 179 h 570"/>
                <a:gd name="T52" fmla="*/ 150 w 400"/>
                <a:gd name="T53" fmla="*/ 256 h 570"/>
                <a:gd name="T54" fmla="*/ 147 w 400"/>
                <a:gd name="T55" fmla="*/ 390 h 570"/>
                <a:gd name="T56" fmla="*/ 26 w 400"/>
                <a:gd name="T57" fmla="*/ 489 h 570"/>
                <a:gd name="T58" fmla="*/ 81 w 400"/>
                <a:gd name="T59" fmla="*/ 453 h 570"/>
                <a:gd name="T60" fmla="*/ 145 w 400"/>
                <a:gd name="T61" fmla="*/ 482 h 570"/>
                <a:gd name="T62" fmla="*/ 133 w 400"/>
                <a:gd name="T63" fmla="*/ 518 h 570"/>
                <a:gd name="T64" fmla="*/ 168 w 400"/>
                <a:gd name="T65" fmla="*/ 542 h 570"/>
                <a:gd name="T66" fmla="*/ 276 w 400"/>
                <a:gd name="T67" fmla="*/ 561 h 570"/>
                <a:gd name="T68" fmla="*/ 259 w 400"/>
                <a:gd name="T69" fmla="*/ 451 h 570"/>
                <a:gd name="T70" fmla="*/ 392 w 400"/>
                <a:gd name="T71" fmla="*/ 45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570">
                  <a:moveTo>
                    <a:pt x="398" y="444"/>
                  </a:moveTo>
                  <a:cubicBezTo>
                    <a:pt x="385" y="425"/>
                    <a:pt x="369" y="417"/>
                    <a:pt x="346" y="418"/>
                  </a:cubicBezTo>
                  <a:cubicBezTo>
                    <a:pt x="320" y="418"/>
                    <a:pt x="288" y="431"/>
                    <a:pt x="272" y="402"/>
                  </a:cubicBezTo>
                  <a:cubicBezTo>
                    <a:pt x="260" y="382"/>
                    <a:pt x="260" y="357"/>
                    <a:pt x="260" y="334"/>
                  </a:cubicBezTo>
                  <a:cubicBezTo>
                    <a:pt x="260" y="323"/>
                    <a:pt x="259" y="312"/>
                    <a:pt x="262" y="301"/>
                  </a:cubicBezTo>
                  <a:cubicBezTo>
                    <a:pt x="265" y="287"/>
                    <a:pt x="286" y="282"/>
                    <a:pt x="297" y="279"/>
                  </a:cubicBezTo>
                  <a:cubicBezTo>
                    <a:pt x="323" y="270"/>
                    <a:pt x="351" y="254"/>
                    <a:pt x="358" y="226"/>
                  </a:cubicBezTo>
                  <a:cubicBezTo>
                    <a:pt x="359" y="222"/>
                    <a:pt x="352" y="219"/>
                    <a:pt x="350" y="223"/>
                  </a:cubicBezTo>
                  <a:cubicBezTo>
                    <a:pt x="346" y="219"/>
                    <a:pt x="341" y="215"/>
                    <a:pt x="336" y="211"/>
                  </a:cubicBezTo>
                  <a:cubicBezTo>
                    <a:pt x="337" y="206"/>
                    <a:pt x="330" y="204"/>
                    <a:pt x="328" y="209"/>
                  </a:cubicBezTo>
                  <a:cubicBezTo>
                    <a:pt x="319" y="235"/>
                    <a:pt x="308" y="254"/>
                    <a:pt x="278" y="257"/>
                  </a:cubicBezTo>
                  <a:cubicBezTo>
                    <a:pt x="244" y="260"/>
                    <a:pt x="234" y="211"/>
                    <a:pt x="245" y="187"/>
                  </a:cubicBezTo>
                  <a:cubicBezTo>
                    <a:pt x="254" y="167"/>
                    <a:pt x="277" y="152"/>
                    <a:pt x="293" y="137"/>
                  </a:cubicBezTo>
                  <a:cubicBezTo>
                    <a:pt x="309" y="123"/>
                    <a:pt x="321" y="108"/>
                    <a:pt x="331" y="90"/>
                  </a:cubicBezTo>
                  <a:cubicBezTo>
                    <a:pt x="331" y="89"/>
                    <a:pt x="332" y="88"/>
                    <a:pt x="332" y="87"/>
                  </a:cubicBezTo>
                  <a:cubicBezTo>
                    <a:pt x="335" y="82"/>
                    <a:pt x="328" y="78"/>
                    <a:pt x="325" y="83"/>
                  </a:cubicBezTo>
                  <a:cubicBezTo>
                    <a:pt x="324" y="86"/>
                    <a:pt x="322" y="88"/>
                    <a:pt x="321" y="91"/>
                  </a:cubicBezTo>
                  <a:cubicBezTo>
                    <a:pt x="315" y="97"/>
                    <a:pt x="305" y="96"/>
                    <a:pt x="290" y="90"/>
                  </a:cubicBezTo>
                  <a:cubicBezTo>
                    <a:pt x="289" y="86"/>
                    <a:pt x="289" y="82"/>
                    <a:pt x="289" y="78"/>
                  </a:cubicBezTo>
                  <a:cubicBezTo>
                    <a:pt x="289" y="73"/>
                    <a:pt x="289" y="68"/>
                    <a:pt x="288" y="63"/>
                  </a:cubicBezTo>
                  <a:cubicBezTo>
                    <a:pt x="288" y="60"/>
                    <a:pt x="283" y="59"/>
                    <a:pt x="281" y="61"/>
                  </a:cubicBezTo>
                  <a:cubicBezTo>
                    <a:pt x="268" y="75"/>
                    <a:pt x="274" y="93"/>
                    <a:pt x="274" y="111"/>
                  </a:cubicBezTo>
                  <a:cubicBezTo>
                    <a:pt x="274" y="124"/>
                    <a:pt x="261" y="136"/>
                    <a:pt x="251" y="142"/>
                  </a:cubicBezTo>
                  <a:cubicBezTo>
                    <a:pt x="227" y="157"/>
                    <a:pt x="235" y="108"/>
                    <a:pt x="236" y="103"/>
                  </a:cubicBezTo>
                  <a:cubicBezTo>
                    <a:pt x="241" y="78"/>
                    <a:pt x="253" y="64"/>
                    <a:pt x="269" y="44"/>
                  </a:cubicBezTo>
                  <a:cubicBezTo>
                    <a:pt x="279" y="32"/>
                    <a:pt x="285" y="18"/>
                    <a:pt x="279" y="3"/>
                  </a:cubicBezTo>
                  <a:cubicBezTo>
                    <a:pt x="277" y="0"/>
                    <a:pt x="273" y="0"/>
                    <a:pt x="271" y="3"/>
                  </a:cubicBezTo>
                  <a:cubicBezTo>
                    <a:pt x="259" y="24"/>
                    <a:pt x="241" y="35"/>
                    <a:pt x="216" y="35"/>
                  </a:cubicBezTo>
                  <a:cubicBezTo>
                    <a:pt x="200" y="35"/>
                    <a:pt x="191" y="29"/>
                    <a:pt x="182" y="17"/>
                  </a:cubicBezTo>
                  <a:cubicBezTo>
                    <a:pt x="177" y="11"/>
                    <a:pt x="173" y="8"/>
                    <a:pt x="167" y="5"/>
                  </a:cubicBezTo>
                  <a:cubicBezTo>
                    <a:pt x="164" y="3"/>
                    <a:pt x="161" y="5"/>
                    <a:pt x="161" y="8"/>
                  </a:cubicBezTo>
                  <a:cubicBezTo>
                    <a:pt x="161" y="27"/>
                    <a:pt x="169" y="43"/>
                    <a:pt x="174" y="61"/>
                  </a:cubicBezTo>
                  <a:cubicBezTo>
                    <a:pt x="178" y="73"/>
                    <a:pt x="176" y="105"/>
                    <a:pt x="156" y="102"/>
                  </a:cubicBezTo>
                  <a:cubicBezTo>
                    <a:pt x="143" y="100"/>
                    <a:pt x="141" y="80"/>
                    <a:pt x="139" y="70"/>
                  </a:cubicBezTo>
                  <a:cubicBezTo>
                    <a:pt x="138" y="66"/>
                    <a:pt x="131" y="66"/>
                    <a:pt x="131" y="71"/>
                  </a:cubicBezTo>
                  <a:cubicBezTo>
                    <a:pt x="131" y="86"/>
                    <a:pt x="128" y="96"/>
                    <a:pt x="111" y="96"/>
                  </a:cubicBezTo>
                  <a:cubicBezTo>
                    <a:pt x="108" y="96"/>
                    <a:pt x="106" y="99"/>
                    <a:pt x="107" y="101"/>
                  </a:cubicBezTo>
                  <a:cubicBezTo>
                    <a:pt x="110" y="112"/>
                    <a:pt x="118" y="116"/>
                    <a:pt x="128" y="120"/>
                  </a:cubicBezTo>
                  <a:cubicBezTo>
                    <a:pt x="134" y="122"/>
                    <a:pt x="141" y="123"/>
                    <a:pt x="147" y="123"/>
                  </a:cubicBezTo>
                  <a:cubicBezTo>
                    <a:pt x="156" y="124"/>
                    <a:pt x="151" y="142"/>
                    <a:pt x="151" y="149"/>
                  </a:cubicBezTo>
                  <a:cubicBezTo>
                    <a:pt x="149" y="161"/>
                    <a:pt x="149" y="177"/>
                    <a:pt x="131" y="172"/>
                  </a:cubicBezTo>
                  <a:cubicBezTo>
                    <a:pt x="121" y="169"/>
                    <a:pt x="112" y="163"/>
                    <a:pt x="103" y="158"/>
                  </a:cubicBezTo>
                  <a:cubicBezTo>
                    <a:pt x="88" y="150"/>
                    <a:pt x="82" y="139"/>
                    <a:pt x="81" y="123"/>
                  </a:cubicBezTo>
                  <a:cubicBezTo>
                    <a:pt x="80" y="115"/>
                    <a:pt x="78" y="108"/>
                    <a:pt x="73" y="101"/>
                  </a:cubicBezTo>
                  <a:cubicBezTo>
                    <a:pt x="71" y="98"/>
                    <a:pt x="66" y="99"/>
                    <a:pt x="66" y="103"/>
                  </a:cubicBezTo>
                  <a:cubicBezTo>
                    <a:pt x="66" y="106"/>
                    <a:pt x="65" y="110"/>
                    <a:pt x="65" y="113"/>
                  </a:cubicBezTo>
                  <a:cubicBezTo>
                    <a:pt x="64" y="130"/>
                    <a:pt x="44" y="140"/>
                    <a:pt x="31" y="120"/>
                  </a:cubicBezTo>
                  <a:cubicBezTo>
                    <a:pt x="30" y="119"/>
                    <a:pt x="30" y="119"/>
                    <a:pt x="29" y="119"/>
                  </a:cubicBezTo>
                  <a:cubicBezTo>
                    <a:pt x="29" y="116"/>
                    <a:pt x="25" y="115"/>
                    <a:pt x="24" y="118"/>
                  </a:cubicBezTo>
                  <a:cubicBezTo>
                    <a:pt x="24" y="119"/>
                    <a:pt x="24" y="119"/>
                    <a:pt x="24" y="119"/>
                  </a:cubicBezTo>
                  <a:cubicBezTo>
                    <a:pt x="23" y="120"/>
                    <a:pt x="22" y="122"/>
                    <a:pt x="23" y="124"/>
                  </a:cubicBezTo>
                  <a:cubicBezTo>
                    <a:pt x="19" y="155"/>
                    <a:pt x="55" y="171"/>
                    <a:pt x="80" y="179"/>
                  </a:cubicBezTo>
                  <a:cubicBezTo>
                    <a:pt x="100" y="186"/>
                    <a:pt x="125" y="185"/>
                    <a:pt x="139" y="204"/>
                  </a:cubicBezTo>
                  <a:cubicBezTo>
                    <a:pt x="149" y="218"/>
                    <a:pt x="148" y="240"/>
                    <a:pt x="150" y="256"/>
                  </a:cubicBezTo>
                  <a:cubicBezTo>
                    <a:pt x="151" y="274"/>
                    <a:pt x="151" y="292"/>
                    <a:pt x="151" y="311"/>
                  </a:cubicBezTo>
                  <a:cubicBezTo>
                    <a:pt x="151" y="337"/>
                    <a:pt x="152" y="364"/>
                    <a:pt x="147" y="390"/>
                  </a:cubicBezTo>
                  <a:cubicBezTo>
                    <a:pt x="140" y="426"/>
                    <a:pt x="108" y="418"/>
                    <a:pt x="80" y="415"/>
                  </a:cubicBezTo>
                  <a:cubicBezTo>
                    <a:pt x="39" y="410"/>
                    <a:pt x="0" y="450"/>
                    <a:pt x="26" y="489"/>
                  </a:cubicBezTo>
                  <a:cubicBezTo>
                    <a:pt x="29" y="493"/>
                    <a:pt x="34" y="491"/>
                    <a:pt x="34" y="487"/>
                  </a:cubicBezTo>
                  <a:cubicBezTo>
                    <a:pt x="35" y="455"/>
                    <a:pt x="52" y="448"/>
                    <a:pt x="81" y="453"/>
                  </a:cubicBezTo>
                  <a:cubicBezTo>
                    <a:pt x="99" y="456"/>
                    <a:pt x="117" y="461"/>
                    <a:pt x="136" y="462"/>
                  </a:cubicBezTo>
                  <a:cubicBezTo>
                    <a:pt x="149" y="463"/>
                    <a:pt x="153" y="473"/>
                    <a:pt x="145" y="482"/>
                  </a:cubicBezTo>
                  <a:cubicBezTo>
                    <a:pt x="141" y="486"/>
                    <a:pt x="139" y="490"/>
                    <a:pt x="136" y="494"/>
                  </a:cubicBezTo>
                  <a:cubicBezTo>
                    <a:pt x="132" y="500"/>
                    <a:pt x="132" y="511"/>
                    <a:pt x="133" y="518"/>
                  </a:cubicBezTo>
                  <a:cubicBezTo>
                    <a:pt x="137" y="536"/>
                    <a:pt x="147" y="548"/>
                    <a:pt x="165" y="549"/>
                  </a:cubicBezTo>
                  <a:cubicBezTo>
                    <a:pt x="169" y="550"/>
                    <a:pt x="171" y="544"/>
                    <a:pt x="168" y="542"/>
                  </a:cubicBezTo>
                  <a:cubicBezTo>
                    <a:pt x="135" y="516"/>
                    <a:pt x="195" y="470"/>
                    <a:pt x="223" y="478"/>
                  </a:cubicBezTo>
                  <a:cubicBezTo>
                    <a:pt x="251" y="485"/>
                    <a:pt x="304" y="531"/>
                    <a:pt x="276" y="561"/>
                  </a:cubicBezTo>
                  <a:cubicBezTo>
                    <a:pt x="273" y="564"/>
                    <a:pt x="276" y="570"/>
                    <a:pt x="280" y="568"/>
                  </a:cubicBezTo>
                  <a:cubicBezTo>
                    <a:pt x="328" y="549"/>
                    <a:pt x="290" y="479"/>
                    <a:pt x="259" y="451"/>
                  </a:cubicBezTo>
                  <a:cubicBezTo>
                    <a:pt x="277" y="452"/>
                    <a:pt x="293" y="459"/>
                    <a:pt x="311" y="458"/>
                  </a:cubicBezTo>
                  <a:cubicBezTo>
                    <a:pt x="341" y="457"/>
                    <a:pt x="361" y="434"/>
                    <a:pt x="392" y="450"/>
                  </a:cubicBezTo>
                  <a:cubicBezTo>
                    <a:pt x="395" y="452"/>
                    <a:pt x="400" y="448"/>
                    <a:pt x="398" y="444"/>
                  </a:cubicBezTo>
                </a:path>
              </a:pathLst>
            </a:custGeom>
            <a:solidFill>
              <a:schemeClr val="accent4">
                <a:lumMod val="50000"/>
              </a:schemeClr>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grpSp>
      <p:grpSp>
        <p:nvGrpSpPr>
          <p:cNvPr id="123907" name="Group 7"/>
          <p:cNvGrpSpPr/>
          <p:nvPr/>
        </p:nvGrpSpPr>
        <p:grpSpPr bwMode="auto">
          <a:xfrm>
            <a:off x="4780264" y="2278620"/>
            <a:ext cx="3341752" cy="3855739"/>
            <a:chOff x="85735" y="3632552"/>
            <a:chExt cx="1486976" cy="1811920"/>
          </a:xfrm>
        </p:grpSpPr>
        <p:sp>
          <p:nvSpPr>
            <p:cNvPr id="9" name="Freeform 248"/>
            <p:cNvSpPr/>
            <p:nvPr/>
          </p:nvSpPr>
          <p:spPr bwMode="auto">
            <a:xfrm>
              <a:off x="85735" y="3632552"/>
              <a:ext cx="1486976" cy="1284001"/>
            </a:xfrm>
            <a:custGeom>
              <a:avLst/>
              <a:gdLst>
                <a:gd name="T0" fmla="*/ 641 w 696"/>
                <a:gd name="T1" fmla="*/ 257 h 631"/>
                <a:gd name="T2" fmla="*/ 665 w 696"/>
                <a:gd name="T3" fmla="*/ 184 h 631"/>
                <a:gd name="T4" fmla="*/ 622 w 696"/>
                <a:gd name="T5" fmla="*/ 121 h 631"/>
                <a:gd name="T6" fmla="*/ 513 w 696"/>
                <a:gd name="T7" fmla="*/ 147 h 631"/>
                <a:gd name="T8" fmla="*/ 469 w 696"/>
                <a:gd name="T9" fmla="*/ 123 h 631"/>
                <a:gd name="T10" fmla="*/ 446 w 696"/>
                <a:gd name="T11" fmla="*/ 89 h 631"/>
                <a:gd name="T12" fmla="*/ 420 w 696"/>
                <a:gd name="T13" fmla="*/ 98 h 631"/>
                <a:gd name="T14" fmla="*/ 333 w 696"/>
                <a:gd name="T15" fmla="*/ 69 h 631"/>
                <a:gd name="T16" fmla="*/ 249 w 696"/>
                <a:gd name="T17" fmla="*/ 7 h 631"/>
                <a:gd name="T18" fmla="*/ 183 w 696"/>
                <a:gd name="T19" fmla="*/ 71 h 631"/>
                <a:gd name="T20" fmla="*/ 141 w 696"/>
                <a:gd name="T21" fmla="*/ 103 h 631"/>
                <a:gd name="T22" fmla="*/ 15 w 696"/>
                <a:gd name="T23" fmla="*/ 174 h 631"/>
                <a:gd name="T24" fmla="*/ 35 w 696"/>
                <a:gd name="T25" fmla="*/ 291 h 631"/>
                <a:gd name="T26" fmla="*/ 34 w 696"/>
                <a:gd name="T27" fmla="*/ 344 h 631"/>
                <a:gd name="T28" fmla="*/ 12 w 696"/>
                <a:gd name="T29" fmla="*/ 389 h 631"/>
                <a:gd name="T30" fmla="*/ 65 w 696"/>
                <a:gd name="T31" fmla="*/ 426 h 631"/>
                <a:gd name="T32" fmla="*/ 61 w 696"/>
                <a:gd name="T33" fmla="*/ 527 h 631"/>
                <a:gd name="T34" fmla="*/ 130 w 696"/>
                <a:gd name="T35" fmla="*/ 533 h 631"/>
                <a:gd name="T36" fmla="*/ 192 w 696"/>
                <a:gd name="T37" fmla="*/ 527 h 631"/>
                <a:gd name="T38" fmla="*/ 251 w 696"/>
                <a:gd name="T39" fmla="*/ 522 h 631"/>
                <a:gd name="T40" fmla="*/ 274 w 696"/>
                <a:gd name="T41" fmla="*/ 435 h 631"/>
                <a:gd name="T42" fmla="*/ 296 w 696"/>
                <a:gd name="T43" fmla="*/ 387 h 631"/>
                <a:gd name="T44" fmla="*/ 360 w 696"/>
                <a:gd name="T45" fmla="*/ 384 h 631"/>
                <a:gd name="T46" fmla="*/ 399 w 696"/>
                <a:gd name="T47" fmla="*/ 397 h 631"/>
                <a:gd name="T48" fmla="*/ 437 w 696"/>
                <a:gd name="T49" fmla="*/ 430 h 631"/>
                <a:gd name="T50" fmla="*/ 469 w 696"/>
                <a:gd name="T51" fmla="*/ 471 h 631"/>
                <a:gd name="T52" fmla="*/ 464 w 696"/>
                <a:gd name="T53" fmla="*/ 501 h 631"/>
                <a:gd name="T54" fmla="*/ 435 w 696"/>
                <a:gd name="T55" fmla="*/ 547 h 631"/>
                <a:gd name="T56" fmla="*/ 471 w 696"/>
                <a:gd name="T57" fmla="*/ 564 h 631"/>
                <a:gd name="T58" fmla="*/ 550 w 696"/>
                <a:gd name="T59" fmla="*/ 609 h 631"/>
                <a:gd name="T60" fmla="*/ 583 w 696"/>
                <a:gd name="T61" fmla="*/ 521 h 631"/>
                <a:gd name="T62" fmla="*/ 610 w 696"/>
                <a:gd name="T63" fmla="*/ 392 h 631"/>
                <a:gd name="T64" fmla="*/ 621 w 696"/>
                <a:gd name="T65" fmla="*/ 348 h 631"/>
                <a:gd name="T66" fmla="*/ 641 w 696"/>
                <a:gd name="T67" fmla="*/ 2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631">
                  <a:moveTo>
                    <a:pt x="641" y="257"/>
                  </a:moveTo>
                  <a:cubicBezTo>
                    <a:pt x="655" y="235"/>
                    <a:pt x="666" y="211"/>
                    <a:pt x="665" y="184"/>
                  </a:cubicBezTo>
                  <a:cubicBezTo>
                    <a:pt x="665" y="158"/>
                    <a:pt x="645" y="134"/>
                    <a:pt x="622" y="121"/>
                  </a:cubicBezTo>
                  <a:cubicBezTo>
                    <a:pt x="587" y="100"/>
                    <a:pt x="534" y="112"/>
                    <a:pt x="513" y="147"/>
                  </a:cubicBezTo>
                  <a:cubicBezTo>
                    <a:pt x="507" y="126"/>
                    <a:pt x="490" y="112"/>
                    <a:pt x="469" y="123"/>
                  </a:cubicBezTo>
                  <a:cubicBezTo>
                    <a:pt x="471" y="107"/>
                    <a:pt x="465" y="92"/>
                    <a:pt x="446" y="89"/>
                  </a:cubicBezTo>
                  <a:cubicBezTo>
                    <a:pt x="437" y="88"/>
                    <a:pt x="426" y="90"/>
                    <a:pt x="420" y="98"/>
                  </a:cubicBezTo>
                  <a:cubicBezTo>
                    <a:pt x="411" y="55"/>
                    <a:pt x="364" y="35"/>
                    <a:pt x="333" y="69"/>
                  </a:cubicBezTo>
                  <a:cubicBezTo>
                    <a:pt x="319" y="33"/>
                    <a:pt x="292" y="0"/>
                    <a:pt x="249" y="7"/>
                  </a:cubicBezTo>
                  <a:cubicBezTo>
                    <a:pt x="220" y="12"/>
                    <a:pt x="176" y="38"/>
                    <a:pt x="183" y="71"/>
                  </a:cubicBezTo>
                  <a:cubicBezTo>
                    <a:pt x="157" y="60"/>
                    <a:pt x="128" y="76"/>
                    <a:pt x="141" y="103"/>
                  </a:cubicBezTo>
                  <a:cubicBezTo>
                    <a:pt x="89" y="94"/>
                    <a:pt x="37" y="128"/>
                    <a:pt x="15" y="174"/>
                  </a:cubicBezTo>
                  <a:cubicBezTo>
                    <a:pt x="0" y="207"/>
                    <a:pt x="0" y="270"/>
                    <a:pt x="35" y="291"/>
                  </a:cubicBezTo>
                  <a:cubicBezTo>
                    <a:pt x="13" y="303"/>
                    <a:pt x="14" y="333"/>
                    <a:pt x="34" y="344"/>
                  </a:cubicBezTo>
                  <a:cubicBezTo>
                    <a:pt x="18" y="352"/>
                    <a:pt x="8" y="369"/>
                    <a:pt x="12" y="389"/>
                  </a:cubicBezTo>
                  <a:cubicBezTo>
                    <a:pt x="18" y="417"/>
                    <a:pt x="39" y="428"/>
                    <a:pt x="65" y="426"/>
                  </a:cubicBezTo>
                  <a:cubicBezTo>
                    <a:pt x="36" y="452"/>
                    <a:pt x="27" y="499"/>
                    <a:pt x="61" y="527"/>
                  </a:cubicBezTo>
                  <a:cubicBezTo>
                    <a:pt x="79" y="542"/>
                    <a:pt x="116" y="554"/>
                    <a:pt x="130" y="533"/>
                  </a:cubicBezTo>
                  <a:cubicBezTo>
                    <a:pt x="143" y="559"/>
                    <a:pt x="185" y="557"/>
                    <a:pt x="192" y="527"/>
                  </a:cubicBezTo>
                  <a:cubicBezTo>
                    <a:pt x="210" y="540"/>
                    <a:pt x="234" y="536"/>
                    <a:pt x="251" y="522"/>
                  </a:cubicBezTo>
                  <a:cubicBezTo>
                    <a:pt x="280" y="498"/>
                    <a:pt x="280" y="468"/>
                    <a:pt x="274" y="435"/>
                  </a:cubicBezTo>
                  <a:cubicBezTo>
                    <a:pt x="299" y="439"/>
                    <a:pt x="297" y="407"/>
                    <a:pt x="296" y="387"/>
                  </a:cubicBezTo>
                  <a:cubicBezTo>
                    <a:pt x="315" y="401"/>
                    <a:pt x="344" y="403"/>
                    <a:pt x="360" y="384"/>
                  </a:cubicBezTo>
                  <a:cubicBezTo>
                    <a:pt x="367" y="400"/>
                    <a:pt x="383" y="402"/>
                    <a:pt x="399" y="397"/>
                  </a:cubicBezTo>
                  <a:cubicBezTo>
                    <a:pt x="395" y="417"/>
                    <a:pt x="418" y="429"/>
                    <a:pt x="437" y="430"/>
                  </a:cubicBezTo>
                  <a:cubicBezTo>
                    <a:pt x="434" y="452"/>
                    <a:pt x="448" y="468"/>
                    <a:pt x="469" y="471"/>
                  </a:cubicBezTo>
                  <a:cubicBezTo>
                    <a:pt x="460" y="479"/>
                    <a:pt x="456" y="491"/>
                    <a:pt x="464" y="501"/>
                  </a:cubicBezTo>
                  <a:cubicBezTo>
                    <a:pt x="444" y="507"/>
                    <a:pt x="429" y="525"/>
                    <a:pt x="435" y="547"/>
                  </a:cubicBezTo>
                  <a:cubicBezTo>
                    <a:pt x="439" y="563"/>
                    <a:pt x="457" y="570"/>
                    <a:pt x="471" y="564"/>
                  </a:cubicBezTo>
                  <a:cubicBezTo>
                    <a:pt x="471" y="604"/>
                    <a:pt x="513" y="631"/>
                    <a:pt x="550" y="609"/>
                  </a:cubicBezTo>
                  <a:cubicBezTo>
                    <a:pt x="576" y="592"/>
                    <a:pt x="602" y="550"/>
                    <a:pt x="583" y="521"/>
                  </a:cubicBezTo>
                  <a:cubicBezTo>
                    <a:pt x="646" y="521"/>
                    <a:pt x="657" y="426"/>
                    <a:pt x="610" y="392"/>
                  </a:cubicBezTo>
                  <a:cubicBezTo>
                    <a:pt x="629" y="386"/>
                    <a:pt x="631" y="366"/>
                    <a:pt x="621" y="348"/>
                  </a:cubicBezTo>
                  <a:cubicBezTo>
                    <a:pt x="668" y="340"/>
                    <a:pt x="696" y="270"/>
                    <a:pt x="641" y="257"/>
                  </a:cubicBezTo>
                </a:path>
              </a:pathLst>
            </a:custGeom>
            <a:solidFill>
              <a:schemeClr val="accent2"/>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sp>
          <p:nvSpPr>
            <p:cNvPr id="10" name="Freeform 249"/>
            <p:cNvSpPr/>
            <p:nvPr/>
          </p:nvSpPr>
          <p:spPr bwMode="auto">
            <a:xfrm>
              <a:off x="391921" y="4286354"/>
              <a:ext cx="853745" cy="1158118"/>
            </a:xfrm>
            <a:custGeom>
              <a:avLst/>
              <a:gdLst>
                <a:gd name="T0" fmla="*/ 346 w 400"/>
                <a:gd name="T1" fmla="*/ 418 h 570"/>
                <a:gd name="T2" fmla="*/ 260 w 400"/>
                <a:gd name="T3" fmla="*/ 334 h 570"/>
                <a:gd name="T4" fmla="*/ 297 w 400"/>
                <a:gd name="T5" fmla="*/ 279 h 570"/>
                <a:gd name="T6" fmla="*/ 350 w 400"/>
                <a:gd name="T7" fmla="*/ 223 h 570"/>
                <a:gd name="T8" fmla="*/ 328 w 400"/>
                <a:gd name="T9" fmla="*/ 209 h 570"/>
                <a:gd name="T10" fmla="*/ 245 w 400"/>
                <a:gd name="T11" fmla="*/ 187 h 570"/>
                <a:gd name="T12" fmla="*/ 331 w 400"/>
                <a:gd name="T13" fmla="*/ 90 h 570"/>
                <a:gd name="T14" fmla="*/ 325 w 400"/>
                <a:gd name="T15" fmla="*/ 83 h 570"/>
                <a:gd name="T16" fmla="*/ 290 w 400"/>
                <a:gd name="T17" fmla="*/ 90 h 570"/>
                <a:gd name="T18" fmla="*/ 288 w 400"/>
                <a:gd name="T19" fmla="*/ 63 h 570"/>
                <a:gd name="T20" fmla="*/ 274 w 400"/>
                <a:gd name="T21" fmla="*/ 111 h 570"/>
                <a:gd name="T22" fmla="*/ 236 w 400"/>
                <a:gd name="T23" fmla="*/ 103 h 570"/>
                <a:gd name="T24" fmla="*/ 279 w 400"/>
                <a:gd name="T25" fmla="*/ 3 h 570"/>
                <a:gd name="T26" fmla="*/ 216 w 400"/>
                <a:gd name="T27" fmla="*/ 35 h 570"/>
                <a:gd name="T28" fmla="*/ 167 w 400"/>
                <a:gd name="T29" fmla="*/ 5 h 570"/>
                <a:gd name="T30" fmla="*/ 174 w 400"/>
                <a:gd name="T31" fmla="*/ 61 h 570"/>
                <a:gd name="T32" fmla="*/ 139 w 400"/>
                <a:gd name="T33" fmla="*/ 70 h 570"/>
                <a:gd name="T34" fmla="*/ 111 w 400"/>
                <a:gd name="T35" fmla="*/ 96 h 570"/>
                <a:gd name="T36" fmla="*/ 128 w 400"/>
                <a:gd name="T37" fmla="*/ 120 h 570"/>
                <a:gd name="T38" fmla="*/ 151 w 400"/>
                <a:gd name="T39" fmla="*/ 149 h 570"/>
                <a:gd name="T40" fmla="*/ 103 w 400"/>
                <a:gd name="T41" fmla="*/ 158 h 570"/>
                <a:gd name="T42" fmla="*/ 73 w 400"/>
                <a:gd name="T43" fmla="*/ 101 h 570"/>
                <a:gd name="T44" fmla="*/ 65 w 400"/>
                <a:gd name="T45" fmla="*/ 113 h 570"/>
                <a:gd name="T46" fmla="*/ 29 w 400"/>
                <a:gd name="T47" fmla="*/ 119 h 570"/>
                <a:gd name="T48" fmla="*/ 24 w 400"/>
                <a:gd name="T49" fmla="*/ 119 h 570"/>
                <a:gd name="T50" fmla="*/ 80 w 400"/>
                <a:gd name="T51" fmla="*/ 179 h 570"/>
                <a:gd name="T52" fmla="*/ 150 w 400"/>
                <a:gd name="T53" fmla="*/ 256 h 570"/>
                <a:gd name="T54" fmla="*/ 147 w 400"/>
                <a:gd name="T55" fmla="*/ 390 h 570"/>
                <a:gd name="T56" fmla="*/ 26 w 400"/>
                <a:gd name="T57" fmla="*/ 489 h 570"/>
                <a:gd name="T58" fmla="*/ 81 w 400"/>
                <a:gd name="T59" fmla="*/ 453 h 570"/>
                <a:gd name="T60" fmla="*/ 145 w 400"/>
                <a:gd name="T61" fmla="*/ 482 h 570"/>
                <a:gd name="T62" fmla="*/ 133 w 400"/>
                <a:gd name="T63" fmla="*/ 518 h 570"/>
                <a:gd name="T64" fmla="*/ 168 w 400"/>
                <a:gd name="T65" fmla="*/ 542 h 570"/>
                <a:gd name="T66" fmla="*/ 276 w 400"/>
                <a:gd name="T67" fmla="*/ 561 h 570"/>
                <a:gd name="T68" fmla="*/ 259 w 400"/>
                <a:gd name="T69" fmla="*/ 451 h 570"/>
                <a:gd name="T70" fmla="*/ 392 w 400"/>
                <a:gd name="T71" fmla="*/ 45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570">
                  <a:moveTo>
                    <a:pt x="398" y="444"/>
                  </a:moveTo>
                  <a:cubicBezTo>
                    <a:pt x="385" y="425"/>
                    <a:pt x="369" y="417"/>
                    <a:pt x="346" y="418"/>
                  </a:cubicBezTo>
                  <a:cubicBezTo>
                    <a:pt x="320" y="418"/>
                    <a:pt x="288" y="431"/>
                    <a:pt x="272" y="402"/>
                  </a:cubicBezTo>
                  <a:cubicBezTo>
                    <a:pt x="260" y="382"/>
                    <a:pt x="260" y="357"/>
                    <a:pt x="260" y="334"/>
                  </a:cubicBezTo>
                  <a:cubicBezTo>
                    <a:pt x="260" y="323"/>
                    <a:pt x="259" y="312"/>
                    <a:pt x="262" y="301"/>
                  </a:cubicBezTo>
                  <a:cubicBezTo>
                    <a:pt x="265" y="287"/>
                    <a:pt x="286" y="282"/>
                    <a:pt x="297" y="279"/>
                  </a:cubicBezTo>
                  <a:cubicBezTo>
                    <a:pt x="323" y="270"/>
                    <a:pt x="351" y="254"/>
                    <a:pt x="358" y="226"/>
                  </a:cubicBezTo>
                  <a:cubicBezTo>
                    <a:pt x="359" y="222"/>
                    <a:pt x="352" y="219"/>
                    <a:pt x="350" y="223"/>
                  </a:cubicBezTo>
                  <a:cubicBezTo>
                    <a:pt x="346" y="219"/>
                    <a:pt x="341" y="215"/>
                    <a:pt x="336" y="211"/>
                  </a:cubicBezTo>
                  <a:cubicBezTo>
                    <a:pt x="337" y="206"/>
                    <a:pt x="330" y="204"/>
                    <a:pt x="328" y="209"/>
                  </a:cubicBezTo>
                  <a:cubicBezTo>
                    <a:pt x="319" y="235"/>
                    <a:pt x="308" y="254"/>
                    <a:pt x="278" y="257"/>
                  </a:cubicBezTo>
                  <a:cubicBezTo>
                    <a:pt x="244" y="260"/>
                    <a:pt x="234" y="211"/>
                    <a:pt x="245" y="187"/>
                  </a:cubicBezTo>
                  <a:cubicBezTo>
                    <a:pt x="254" y="167"/>
                    <a:pt x="277" y="152"/>
                    <a:pt x="293" y="137"/>
                  </a:cubicBezTo>
                  <a:cubicBezTo>
                    <a:pt x="309" y="123"/>
                    <a:pt x="321" y="108"/>
                    <a:pt x="331" y="90"/>
                  </a:cubicBezTo>
                  <a:cubicBezTo>
                    <a:pt x="331" y="89"/>
                    <a:pt x="332" y="88"/>
                    <a:pt x="332" y="87"/>
                  </a:cubicBezTo>
                  <a:cubicBezTo>
                    <a:pt x="335" y="82"/>
                    <a:pt x="328" y="78"/>
                    <a:pt x="325" y="83"/>
                  </a:cubicBezTo>
                  <a:cubicBezTo>
                    <a:pt x="324" y="86"/>
                    <a:pt x="322" y="88"/>
                    <a:pt x="321" y="91"/>
                  </a:cubicBezTo>
                  <a:cubicBezTo>
                    <a:pt x="315" y="97"/>
                    <a:pt x="305" y="96"/>
                    <a:pt x="290" y="90"/>
                  </a:cubicBezTo>
                  <a:cubicBezTo>
                    <a:pt x="289" y="86"/>
                    <a:pt x="289" y="82"/>
                    <a:pt x="289" y="78"/>
                  </a:cubicBezTo>
                  <a:cubicBezTo>
                    <a:pt x="289" y="73"/>
                    <a:pt x="289" y="68"/>
                    <a:pt x="288" y="63"/>
                  </a:cubicBezTo>
                  <a:cubicBezTo>
                    <a:pt x="288" y="60"/>
                    <a:pt x="283" y="59"/>
                    <a:pt x="281" y="61"/>
                  </a:cubicBezTo>
                  <a:cubicBezTo>
                    <a:pt x="268" y="75"/>
                    <a:pt x="274" y="93"/>
                    <a:pt x="274" y="111"/>
                  </a:cubicBezTo>
                  <a:cubicBezTo>
                    <a:pt x="274" y="124"/>
                    <a:pt x="261" y="136"/>
                    <a:pt x="251" y="142"/>
                  </a:cubicBezTo>
                  <a:cubicBezTo>
                    <a:pt x="227" y="157"/>
                    <a:pt x="235" y="108"/>
                    <a:pt x="236" y="103"/>
                  </a:cubicBezTo>
                  <a:cubicBezTo>
                    <a:pt x="241" y="78"/>
                    <a:pt x="253" y="64"/>
                    <a:pt x="269" y="44"/>
                  </a:cubicBezTo>
                  <a:cubicBezTo>
                    <a:pt x="279" y="32"/>
                    <a:pt x="285" y="18"/>
                    <a:pt x="279" y="3"/>
                  </a:cubicBezTo>
                  <a:cubicBezTo>
                    <a:pt x="277" y="0"/>
                    <a:pt x="273" y="0"/>
                    <a:pt x="271" y="3"/>
                  </a:cubicBezTo>
                  <a:cubicBezTo>
                    <a:pt x="259" y="24"/>
                    <a:pt x="241" y="35"/>
                    <a:pt x="216" y="35"/>
                  </a:cubicBezTo>
                  <a:cubicBezTo>
                    <a:pt x="200" y="35"/>
                    <a:pt x="191" y="29"/>
                    <a:pt x="182" y="17"/>
                  </a:cubicBezTo>
                  <a:cubicBezTo>
                    <a:pt x="177" y="11"/>
                    <a:pt x="173" y="8"/>
                    <a:pt x="167" y="5"/>
                  </a:cubicBezTo>
                  <a:cubicBezTo>
                    <a:pt x="164" y="3"/>
                    <a:pt x="161" y="5"/>
                    <a:pt x="161" y="8"/>
                  </a:cubicBezTo>
                  <a:cubicBezTo>
                    <a:pt x="161" y="27"/>
                    <a:pt x="169" y="43"/>
                    <a:pt x="174" y="61"/>
                  </a:cubicBezTo>
                  <a:cubicBezTo>
                    <a:pt x="178" y="73"/>
                    <a:pt x="176" y="105"/>
                    <a:pt x="156" y="102"/>
                  </a:cubicBezTo>
                  <a:cubicBezTo>
                    <a:pt x="143" y="100"/>
                    <a:pt x="141" y="80"/>
                    <a:pt x="139" y="70"/>
                  </a:cubicBezTo>
                  <a:cubicBezTo>
                    <a:pt x="138" y="66"/>
                    <a:pt x="131" y="66"/>
                    <a:pt x="131" y="71"/>
                  </a:cubicBezTo>
                  <a:cubicBezTo>
                    <a:pt x="131" y="86"/>
                    <a:pt x="128" y="96"/>
                    <a:pt x="111" y="96"/>
                  </a:cubicBezTo>
                  <a:cubicBezTo>
                    <a:pt x="108" y="96"/>
                    <a:pt x="106" y="99"/>
                    <a:pt x="107" y="101"/>
                  </a:cubicBezTo>
                  <a:cubicBezTo>
                    <a:pt x="110" y="112"/>
                    <a:pt x="118" y="116"/>
                    <a:pt x="128" y="120"/>
                  </a:cubicBezTo>
                  <a:cubicBezTo>
                    <a:pt x="134" y="122"/>
                    <a:pt x="141" y="123"/>
                    <a:pt x="147" y="123"/>
                  </a:cubicBezTo>
                  <a:cubicBezTo>
                    <a:pt x="156" y="124"/>
                    <a:pt x="151" y="142"/>
                    <a:pt x="151" y="149"/>
                  </a:cubicBezTo>
                  <a:cubicBezTo>
                    <a:pt x="149" y="161"/>
                    <a:pt x="149" y="177"/>
                    <a:pt x="131" y="172"/>
                  </a:cubicBezTo>
                  <a:cubicBezTo>
                    <a:pt x="121" y="169"/>
                    <a:pt x="112" y="163"/>
                    <a:pt x="103" y="158"/>
                  </a:cubicBezTo>
                  <a:cubicBezTo>
                    <a:pt x="88" y="150"/>
                    <a:pt x="82" y="139"/>
                    <a:pt x="81" y="123"/>
                  </a:cubicBezTo>
                  <a:cubicBezTo>
                    <a:pt x="80" y="115"/>
                    <a:pt x="78" y="108"/>
                    <a:pt x="73" y="101"/>
                  </a:cubicBezTo>
                  <a:cubicBezTo>
                    <a:pt x="71" y="98"/>
                    <a:pt x="66" y="99"/>
                    <a:pt x="66" y="103"/>
                  </a:cubicBezTo>
                  <a:cubicBezTo>
                    <a:pt x="66" y="106"/>
                    <a:pt x="65" y="110"/>
                    <a:pt x="65" y="113"/>
                  </a:cubicBezTo>
                  <a:cubicBezTo>
                    <a:pt x="64" y="130"/>
                    <a:pt x="44" y="140"/>
                    <a:pt x="31" y="120"/>
                  </a:cubicBezTo>
                  <a:cubicBezTo>
                    <a:pt x="30" y="119"/>
                    <a:pt x="30" y="119"/>
                    <a:pt x="29" y="119"/>
                  </a:cubicBezTo>
                  <a:cubicBezTo>
                    <a:pt x="29" y="116"/>
                    <a:pt x="25" y="115"/>
                    <a:pt x="24" y="118"/>
                  </a:cubicBezTo>
                  <a:cubicBezTo>
                    <a:pt x="24" y="119"/>
                    <a:pt x="24" y="119"/>
                    <a:pt x="24" y="119"/>
                  </a:cubicBezTo>
                  <a:cubicBezTo>
                    <a:pt x="23" y="120"/>
                    <a:pt x="22" y="122"/>
                    <a:pt x="23" y="124"/>
                  </a:cubicBezTo>
                  <a:cubicBezTo>
                    <a:pt x="19" y="155"/>
                    <a:pt x="55" y="171"/>
                    <a:pt x="80" y="179"/>
                  </a:cubicBezTo>
                  <a:cubicBezTo>
                    <a:pt x="100" y="186"/>
                    <a:pt x="125" y="185"/>
                    <a:pt x="139" y="204"/>
                  </a:cubicBezTo>
                  <a:cubicBezTo>
                    <a:pt x="149" y="218"/>
                    <a:pt x="148" y="240"/>
                    <a:pt x="150" y="256"/>
                  </a:cubicBezTo>
                  <a:cubicBezTo>
                    <a:pt x="151" y="274"/>
                    <a:pt x="151" y="292"/>
                    <a:pt x="151" y="311"/>
                  </a:cubicBezTo>
                  <a:cubicBezTo>
                    <a:pt x="151" y="337"/>
                    <a:pt x="152" y="364"/>
                    <a:pt x="147" y="390"/>
                  </a:cubicBezTo>
                  <a:cubicBezTo>
                    <a:pt x="140" y="426"/>
                    <a:pt x="108" y="418"/>
                    <a:pt x="80" y="415"/>
                  </a:cubicBezTo>
                  <a:cubicBezTo>
                    <a:pt x="39" y="410"/>
                    <a:pt x="0" y="450"/>
                    <a:pt x="26" y="489"/>
                  </a:cubicBezTo>
                  <a:cubicBezTo>
                    <a:pt x="29" y="493"/>
                    <a:pt x="34" y="491"/>
                    <a:pt x="34" y="487"/>
                  </a:cubicBezTo>
                  <a:cubicBezTo>
                    <a:pt x="35" y="455"/>
                    <a:pt x="52" y="448"/>
                    <a:pt x="81" y="453"/>
                  </a:cubicBezTo>
                  <a:cubicBezTo>
                    <a:pt x="99" y="456"/>
                    <a:pt x="117" y="461"/>
                    <a:pt x="136" y="462"/>
                  </a:cubicBezTo>
                  <a:cubicBezTo>
                    <a:pt x="149" y="463"/>
                    <a:pt x="153" y="473"/>
                    <a:pt x="145" y="482"/>
                  </a:cubicBezTo>
                  <a:cubicBezTo>
                    <a:pt x="141" y="486"/>
                    <a:pt x="139" y="490"/>
                    <a:pt x="136" y="494"/>
                  </a:cubicBezTo>
                  <a:cubicBezTo>
                    <a:pt x="132" y="500"/>
                    <a:pt x="132" y="511"/>
                    <a:pt x="133" y="518"/>
                  </a:cubicBezTo>
                  <a:cubicBezTo>
                    <a:pt x="137" y="536"/>
                    <a:pt x="147" y="548"/>
                    <a:pt x="165" y="549"/>
                  </a:cubicBezTo>
                  <a:cubicBezTo>
                    <a:pt x="169" y="550"/>
                    <a:pt x="171" y="544"/>
                    <a:pt x="168" y="542"/>
                  </a:cubicBezTo>
                  <a:cubicBezTo>
                    <a:pt x="135" y="516"/>
                    <a:pt x="195" y="470"/>
                    <a:pt x="223" y="478"/>
                  </a:cubicBezTo>
                  <a:cubicBezTo>
                    <a:pt x="251" y="485"/>
                    <a:pt x="304" y="531"/>
                    <a:pt x="276" y="561"/>
                  </a:cubicBezTo>
                  <a:cubicBezTo>
                    <a:pt x="273" y="564"/>
                    <a:pt x="276" y="570"/>
                    <a:pt x="280" y="568"/>
                  </a:cubicBezTo>
                  <a:cubicBezTo>
                    <a:pt x="328" y="549"/>
                    <a:pt x="290" y="479"/>
                    <a:pt x="259" y="451"/>
                  </a:cubicBezTo>
                  <a:cubicBezTo>
                    <a:pt x="277" y="452"/>
                    <a:pt x="293" y="459"/>
                    <a:pt x="311" y="458"/>
                  </a:cubicBezTo>
                  <a:cubicBezTo>
                    <a:pt x="341" y="457"/>
                    <a:pt x="361" y="434"/>
                    <a:pt x="392" y="450"/>
                  </a:cubicBezTo>
                  <a:cubicBezTo>
                    <a:pt x="395" y="452"/>
                    <a:pt x="400" y="448"/>
                    <a:pt x="398" y="444"/>
                  </a:cubicBezTo>
                </a:path>
              </a:pathLst>
            </a:custGeom>
            <a:solidFill>
              <a:schemeClr val="accent4">
                <a:lumMod val="50000"/>
              </a:schemeClr>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grpSp>
      <p:grpSp>
        <p:nvGrpSpPr>
          <p:cNvPr id="123908" name="Group 10"/>
          <p:cNvGrpSpPr/>
          <p:nvPr/>
        </p:nvGrpSpPr>
        <p:grpSpPr bwMode="auto">
          <a:xfrm>
            <a:off x="8843607" y="2181515"/>
            <a:ext cx="3341752" cy="3855739"/>
            <a:chOff x="85735" y="3632552"/>
            <a:chExt cx="1486976" cy="1811920"/>
          </a:xfrm>
        </p:grpSpPr>
        <p:sp>
          <p:nvSpPr>
            <p:cNvPr id="12" name="Freeform 248"/>
            <p:cNvSpPr/>
            <p:nvPr/>
          </p:nvSpPr>
          <p:spPr bwMode="auto">
            <a:xfrm>
              <a:off x="85735" y="3632552"/>
              <a:ext cx="1486976" cy="1284001"/>
            </a:xfrm>
            <a:custGeom>
              <a:avLst/>
              <a:gdLst>
                <a:gd name="T0" fmla="*/ 641 w 696"/>
                <a:gd name="T1" fmla="*/ 257 h 631"/>
                <a:gd name="T2" fmla="*/ 665 w 696"/>
                <a:gd name="T3" fmla="*/ 184 h 631"/>
                <a:gd name="T4" fmla="*/ 622 w 696"/>
                <a:gd name="T5" fmla="*/ 121 h 631"/>
                <a:gd name="T6" fmla="*/ 513 w 696"/>
                <a:gd name="T7" fmla="*/ 147 h 631"/>
                <a:gd name="T8" fmla="*/ 469 w 696"/>
                <a:gd name="T9" fmla="*/ 123 h 631"/>
                <a:gd name="T10" fmla="*/ 446 w 696"/>
                <a:gd name="T11" fmla="*/ 89 h 631"/>
                <a:gd name="T12" fmla="*/ 420 w 696"/>
                <a:gd name="T13" fmla="*/ 98 h 631"/>
                <a:gd name="T14" fmla="*/ 333 w 696"/>
                <a:gd name="T15" fmla="*/ 69 h 631"/>
                <a:gd name="T16" fmla="*/ 249 w 696"/>
                <a:gd name="T17" fmla="*/ 7 h 631"/>
                <a:gd name="T18" fmla="*/ 183 w 696"/>
                <a:gd name="T19" fmla="*/ 71 h 631"/>
                <a:gd name="T20" fmla="*/ 141 w 696"/>
                <a:gd name="T21" fmla="*/ 103 h 631"/>
                <a:gd name="T22" fmla="*/ 15 w 696"/>
                <a:gd name="T23" fmla="*/ 174 h 631"/>
                <a:gd name="T24" fmla="*/ 35 w 696"/>
                <a:gd name="T25" fmla="*/ 291 h 631"/>
                <a:gd name="T26" fmla="*/ 34 w 696"/>
                <a:gd name="T27" fmla="*/ 344 h 631"/>
                <a:gd name="T28" fmla="*/ 12 w 696"/>
                <a:gd name="T29" fmla="*/ 389 h 631"/>
                <a:gd name="T30" fmla="*/ 65 w 696"/>
                <a:gd name="T31" fmla="*/ 426 h 631"/>
                <a:gd name="T32" fmla="*/ 61 w 696"/>
                <a:gd name="T33" fmla="*/ 527 h 631"/>
                <a:gd name="T34" fmla="*/ 130 w 696"/>
                <a:gd name="T35" fmla="*/ 533 h 631"/>
                <a:gd name="T36" fmla="*/ 192 w 696"/>
                <a:gd name="T37" fmla="*/ 527 h 631"/>
                <a:gd name="T38" fmla="*/ 251 w 696"/>
                <a:gd name="T39" fmla="*/ 522 h 631"/>
                <a:gd name="T40" fmla="*/ 274 w 696"/>
                <a:gd name="T41" fmla="*/ 435 h 631"/>
                <a:gd name="T42" fmla="*/ 296 w 696"/>
                <a:gd name="T43" fmla="*/ 387 h 631"/>
                <a:gd name="T44" fmla="*/ 360 w 696"/>
                <a:gd name="T45" fmla="*/ 384 h 631"/>
                <a:gd name="T46" fmla="*/ 399 w 696"/>
                <a:gd name="T47" fmla="*/ 397 h 631"/>
                <a:gd name="T48" fmla="*/ 437 w 696"/>
                <a:gd name="T49" fmla="*/ 430 h 631"/>
                <a:gd name="T50" fmla="*/ 469 w 696"/>
                <a:gd name="T51" fmla="*/ 471 h 631"/>
                <a:gd name="T52" fmla="*/ 464 w 696"/>
                <a:gd name="T53" fmla="*/ 501 h 631"/>
                <a:gd name="T54" fmla="*/ 435 w 696"/>
                <a:gd name="T55" fmla="*/ 547 h 631"/>
                <a:gd name="T56" fmla="*/ 471 w 696"/>
                <a:gd name="T57" fmla="*/ 564 h 631"/>
                <a:gd name="T58" fmla="*/ 550 w 696"/>
                <a:gd name="T59" fmla="*/ 609 h 631"/>
                <a:gd name="T60" fmla="*/ 583 w 696"/>
                <a:gd name="T61" fmla="*/ 521 h 631"/>
                <a:gd name="T62" fmla="*/ 610 w 696"/>
                <a:gd name="T63" fmla="*/ 392 h 631"/>
                <a:gd name="T64" fmla="*/ 621 w 696"/>
                <a:gd name="T65" fmla="*/ 348 h 631"/>
                <a:gd name="T66" fmla="*/ 641 w 696"/>
                <a:gd name="T67" fmla="*/ 2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6" h="631">
                  <a:moveTo>
                    <a:pt x="641" y="257"/>
                  </a:moveTo>
                  <a:cubicBezTo>
                    <a:pt x="655" y="235"/>
                    <a:pt x="666" y="211"/>
                    <a:pt x="665" y="184"/>
                  </a:cubicBezTo>
                  <a:cubicBezTo>
                    <a:pt x="665" y="158"/>
                    <a:pt x="645" y="134"/>
                    <a:pt x="622" y="121"/>
                  </a:cubicBezTo>
                  <a:cubicBezTo>
                    <a:pt x="587" y="100"/>
                    <a:pt x="534" y="112"/>
                    <a:pt x="513" y="147"/>
                  </a:cubicBezTo>
                  <a:cubicBezTo>
                    <a:pt x="507" y="126"/>
                    <a:pt x="490" y="112"/>
                    <a:pt x="469" y="123"/>
                  </a:cubicBezTo>
                  <a:cubicBezTo>
                    <a:pt x="471" y="107"/>
                    <a:pt x="465" y="92"/>
                    <a:pt x="446" y="89"/>
                  </a:cubicBezTo>
                  <a:cubicBezTo>
                    <a:pt x="437" y="88"/>
                    <a:pt x="426" y="90"/>
                    <a:pt x="420" y="98"/>
                  </a:cubicBezTo>
                  <a:cubicBezTo>
                    <a:pt x="411" y="55"/>
                    <a:pt x="364" y="35"/>
                    <a:pt x="333" y="69"/>
                  </a:cubicBezTo>
                  <a:cubicBezTo>
                    <a:pt x="319" y="33"/>
                    <a:pt x="292" y="0"/>
                    <a:pt x="249" y="7"/>
                  </a:cubicBezTo>
                  <a:cubicBezTo>
                    <a:pt x="220" y="12"/>
                    <a:pt x="176" y="38"/>
                    <a:pt x="183" y="71"/>
                  </a:cubicBezTo>
                  <a:cubicBezTo>
                    <a:pt x="157" y="60"/>
                    <a:pt x="128" y="76"/>
                    <a:pt x="141" y="103"/>
                  </a:cubicBezTo>
                  <a:cubicBezTo>
                    <a:pt x="89" y="94"/>
                    <a:pt x="37" y="128"/>
                    <a:pt x="15" y="174"/>
                  </a:cubicBezTo>
                  <a:cubicBezTo>
                    <a:pt x="0" y="207"/>
                    <a:pt x="0" y="270"/>
                    <a:pt x="35" y="291"/>
                  </a:cubicBezTo>
                  <a:cubicBezTo>
                    <a:pt x="13" y="303"/>
                    <a:pt x="14" y="333"/>
                    <a:pt x="34" y="344"/>
                  </a:cubicBezTo>
                  <a:cubicBezTo>
                    <a:pt x="18" y="352"/>
                    <a:pt x="8" y="369"/>
                    <a:pt x="12" y="389"/>
                  </a:cubicBezTo>
                  <a:cubicBezTo>
                    <a:pt x="18" y="417"/>
                    <a:pt x="39" y="428"/>
                    <a:pt x="65" y="426"/>
                  </a:cubicBezTo>
                  <a:cubicBezTo>
                    <a:pt x="36" y="452"/>
                    <a:pt x="27" y="499"/>
                    <a:pt x="61" y="527"/>
                  </a:cubicBezTo>
                  <a:cubicBezTo>
                    <a:pt x="79" y="542"/>
                    <a:pt x="116" y="554"/>
                    <a:pt x="130" y="533"/>
                  </a:cubicBezTo>
                  <a:cubicBezTo>
                    <a:pt x="143" y="559"/>
                    <a:pt x="185" y="557"/>
                    <a:pt x="192" y="527"/>
                  </a:cubicBezTo>
                  <a:cubicBezTo>
                    <a:pt x="210" y="540"/>
                    <a:pt x="234" y="536"/>
                    <a:pt x="251" y="522"/>
                  </a:cubicBezTo>
                  <a:cubicBezTo>
                    <a:pt x="280" y="498"/>
                    <a:pt x="280" y="468"/>
                    <a:pt x="274" y="435"/>
                  </a:cubicBezTo>
                  <a:cubicBezTo>
                    <a:pt x="299" y="439"/>
                    <a:pt x="297" y="407"/>
                    <a:pt x="296" y="387"/>
                  </a:cubicBezTo>
                  <a:cubicBezTo>
                    <a:pt x="315" y="401"/>
                    <a:pt x="344" y="403"/>
                    <a:pt x="360" y="384"/>
                  </a:cubicBezTo>
                  <a:cubicBezTo>
                    <a:pt x="367" y="400"/>
                    <a:pt x="383" y="402"/>
                    <a:pt x="399" y="397"/>
                  </a:cubicBezTo>
                  <a:cubicBezTo>
                    <a:pt x="395" y="417"/>
                    <a:pt x="418" y="429"/>
                    <a:pt x="437" y="430"/>
                  </a:cubicBezTo>
                  <a:cubicBezTo>
                    <a:pt x="434" y="452"/>
                    <a:pt x="448" y="468"/>
                    <a:pt x="469" y="471"/>
                  </a:cubicBezTo>
                  <a:cubicBezTo>
                    <a:pt x="460" y="479"/>
                    <a:pt x="456" y="491"/>
                    <a:pt x="464" y="501"/>
                  </a:cubicBezTo>
                  <a:cubicBezTo>
                    <a:pt x="444" y="507"/>
                    <a:pt x="429" y="525"/>
                    <a:pt x="435" y="547"/>
                  </a:cubicBezTo>
                  <a:cubicBezTo>
                    <a:pt x="439" y="563"/>
                    <a:pt x="457" y="570"/>
                    <a:pt x="471" y="564"/>
                  </a:cubicBezTo>
                  <a:cubicBezTo>
                    <a:pt x="471" y="604"/>
                    <a:pt x="513" y="631"/>
                    <a:pt x="550" y="609"/>
                  </a:cubicBezTo>
                  <a:cubicBezTo>
                    <a:pt x="576" y="592"/>
                    <a:pt x="602" y="550"/>
                    <a:pt x="583" y="521"/>
                  </a:cubicBezTo>
                  <a:cubicBezTo>
                    <a:pt x="646" y="521"/>
                    <a:pt x="657" y="426"/>
                    <a:pt x="610" y="392"/>
                  </a:cubicBezTo>
                  <a:cubicBezTo>
                    <a:pt x="629" y="386"/>
                    <a:pt x="631" y="366"/>
                    <a:pt x="621" y="348"/>
                  </a:cubicBezTo>
                  <a:cubicBezTo>
                    <a:pt x="668" y="340"/>
                    <a:pt x="696" y="270"/>
                    <a:pt x="641" y="257"/>
                  </a:cubicBezTo>
                </a:path>
              </a:pathLst>
            </a:custGeom>
            <a:solidFill>
              <a:schemeClr val="accent3"/>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sp>
          <p:nvSpPr>
            <p:cNvPr id="13" name="Freeform 249"/>
            <p:cNvSpPr/>
            <p:nvPr/>
          </p:nvSpPr>
          <p:spPr bwMode="auto">
            <a:xfrm>
              <a:off x="391921" y="4286354"/>
              <a:ext cx="853745" cy="1158118"/>
            </a:xfrm>
            <a:custGeom>
              <a:avLst/>
              <a:gdLst>
                <a:gd name="T0" fmla="*/ 346 w 400"/>
                <a:gd name="T1" fmla="*/ 418 h 570"/>
                <a:gd name="T2" fmla="*/ 260 w 400"/>
                <a:gd name="T3" fmla="*/ 334 h 570"/>
                <a:gd name="T4" fmla="*/ 297 w 400"/>
                <a:gd name="T5" fmla="*/ 279 h 570"/>
                <a:gd name="T6" fmla="*/ 350 w 400"/>
                <a:gd name="T7" fmla="*/ 223 h 570"/>
                <a:gd name="T8" fmla="*/ 328 w 400"/>
                <a:gd name="T9" fmla="*/ 209 h 570"/>
                <a:gd name="T10" fmla="*/ 245 w 400"/>
                <a:gd name="T11" fmla="*/ 187 h 570"/>
                <a:gd name="T12" fmla="*/ 331 w 400"/>
                <a:gd name="T13" fmla="*/ 90 h 570"/>
                <a:gd name="T14" fmla="*/ 325 w 400"/>
                <a:gd name="T15" fmla="*/ 83 h 570"/>
                <a:gd name="T16" fmla="*/ 290 w 400"/>
                <a:gd name="T17" fmla="*/ 90 h 570"/>
                <a:gd name="T18" fmla="*/ 288 w 400"/>
                <a:gd name="T19" fmla="*/ 63 h 570"/>
                <a:gd name="T20" fmla="*/ 274 w 400"/>
                <a:gd name="T21" fmla="*/ 111 h 570"/>
                <a:gd name="T22" fmla="*/ 236 w 400"/>
                <a:gd name="T23" fmla="*/ 103 h 570"/>
                <a:gd name="T24" fmla="*/ 279 w 400"/>
                <a:gd name="T25" fmla="*/ 3 h 570"/>
                <a:gd name="T26" fmla="*/ 216 w 400"/>
                <a:gd name="T27" fmla="*/ 35 h 570"/>
                <a:gd name="T28" fmla="*/ 167 w 400"/>
                <a:gd name="T29" fmla="*/ 5 h 570"/>
                <a:gd name="T30" fmla="*/ 174 w 400"/>
                <a:gd name="T31" fmla="*/ 61 h 570"/>
                <a:gd name="T32" fmla="*/ 139 w 400"/>
                <a:gd name="T33" fmla="*/ 70 h 570"/>
                <a:gd name="T34" fmla="*/ 111 w 400"/>
                <a:gd name="T35" fmla="*/ 96 h 570"/>
                <a:gd name="T36" fmla="*/ 128 w 400"/>
                <a:gd name="T37" fmla="*/ 120 h 570"/>
                <a:gd name="T38" fmla="*/ 151 w 400"/>
                <a:gd name="T39" fmla="*/ 149 h 570"/>
                <a:gd name="T40" fmla="*/ 103 w 400"/>
                <a:gd name="T41" fmla="*/ 158 h 570"/>
                <a:gd name="T42" fmla="*/ 73 w 400"/>
                <a:gd name="T43" fmla="*/ 101 h 570"/>
                <a:gd name="T44" fmla="*/ 65 w 400"/>
                <a:gd name="T45" fmla="*/ 113 h 570"/>
                <a:gd name="T46" fmla="*/ 29 w 400"/>
                <a:gd name="T47" fmla="*/ 119 h 570"/>
                <a:gd name="T48" fmla="*/ 24 w 400"/>
                <a:gd name="T49" fmla="*/ 119 h 570"/>
                <a:gd name="T50" fmla="*/ 80 w 400"/>
                <a:gd name="T51" fmla="*/ 179 h 570"/>
                <a:gd name="T52" fmla="*/ 150 w 400"/>
                <a:gd name="T53" fmla="*/ 256 h 570"/>
                <a:gd name="T54" fmla="*/ 147 w 400"/>
                <a:gd name="T55" fmla="*/ 390 h 570"/>
                <a:gd name="T56" fmla="*/ 26 w 400"/>
                <a:gd name="T57" fmla="*/ 489 h 570"/>
                <a:gd name="T58" fmla="*/ 81 w 400"/>
                <a:gd name="T59" fmla="*/ 453 h 570"/>
                <a:gd name="T60" fmla="*/ 145 w 400"/>
                <a:gd name="T61" fmla="*/ 482 h 570"/>
                <a:gd name="T62" fmla="*/ 133 w 400"/>
                <a:gd name="T63" fmla="*/ 518 h 570"/>
                <a:gd name="T64" fmla="*/ 168 w 400"/>
                <a:gd name="T65" fmla="*/ 542 h 570"/>
                <a:gd name="T66" fmla="*/ 276 w 400"/>
                <a:gd name="T67" fmla="*/ 561 h 570"/>
                <a:gd name="T68" fmla="*/ 259 w 400"/>
                <a:gd name="T69" fmla="*/ 451 h 570"/>
                <a:gd name="T70" fmla="*/ 392 w 400"/>
                <a:gd name="T71" fmla="*/ 45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570">
                  <a:moveTo>
                    <a:pt x="398" y="444"/>
                  </a:moveTo>
                  <a:cubicBezTo>
                    <a:pt x="385" y="425"/>
                    <a:pt x="369" y="417"/>
                    <a:pt x="346" y="418"/>
                  </a:cubicBezTo>
                  <a:cubicBezTo>
                    <a:pt x="320" y="418"/>
                    <a:pt x="288" y="431"/>
                    <a:pt x="272" y="402"/>
                  </a:cubicBezTo>
                  <a:cubicBezTo>
                    <a:pt x="260" y="382"/>
                    <a:pt x="260" y="357"/>
                    <a:pt x="260" y="334"/>
                  </a:cubicBezTo>
                  <a:cubicBezTo>
                    <a:pt x="260" y="323"/>
                    <a:pt x="259" y="312"/>
                    <a:pt x="262" y="301"/>
                  </a:cubicBezTo>
                  <a:cubicBezTo>
                    <a:pt x="265" y="287"/>
                    <a:pt x="286" y="282"/>
                    <a:pt x="297" y="279"/>
                  </a:cubicBezTo>
                  <a:cubicBezTo>
                    <a:pt x="323" y="270"/>
                    <a:pt x="351" y="254"/>
                    <a:pt x="358" y="226"/>
                  </a:cubicBezTo>
                  <a:cubicBezTo>
                    <a:pt x="359" y="222"/>
                    <a:pt x="352" y="219"/>
                    <a:pt x="350" y="223"/>
                  </a:cubicBezTo>
                  <a:cubicBezTo>
                    <a:pt x="346" y="219"/>
                    <a:pt x="341" y="215"/>
                    <a:pt x="336" y="211"/>
                  </a:cubicBezTo>
                  <a:cubicBezTo>
                    <a:pt x="337" y="206"/>
                    <a:pt x="330" y="204"/>
                    <a:pt x="328" y="209"/>
                  </a:cubicBezTo>
                  <a:cubicBezTo>
                    <a:pt x="319" y="235"/>
                    <a:pt x="308" y="254"/>
                    <a:pt x="278" y="257"/>
                  </a:cubicBezTo>
                  <a:cubicBezTo>
                    <a:pt x="244" y="260"/>
                    <a:pt x="234" y="211"/>
                    <a:pt x="245" y="187"/>
                  </a:cubicBezTo>
                  <a:cubicBezTo>
                    <a:pt x="254" y="167"/>
                    <a:pt x="277" y="152"/>
                    <a:pt x="293" y="137"/>
                  </a:cubicBezTo>
                  <a:cubicBezTo>
                    <a:pt x="309" y="123"/>
                    <a:pt x="321" y="108"/>
                    <a:pt x="331" y="90"/>
                  </a:cubicBezTo>
                  <a:cubicBezTo>
                    <a:pt x="331" y="89"/>
                    <a:pt x="332" y="88"/>
                    <a:pt x="332" y="87"/>
                  </a:cubicBezTo>
                  <a:cubicBezTo>
                    <a:pt x="335" y="82"/>
                    <a:pt x="328" y="78"/>
                    <a:pt x="325" y="83"/>
                  </a:cubicBezTo>
                  <a:cubicBezTo>
                    <a:pt x="324" y="86"/>
                    <a:pt x="322" y="88"/>
                    <a:pt x="321" y="91"/>
                  </a:cubicBezTo>
                  <a:cubicBezTo>
                    <a:pt x="315" y="97"/>
                    <a:pt x="305" y="96"/>
                    <a:pt x="290" y="90"/>
                  </a:cubicBezTo>
                  <a:cubicBezTo>
                    <a:pt x="289" y="86"/>
                    <a:pt x="289" y="82"/>
                    <a:pt x="289" y="78"/>
                  </a:cubicBezTo>
                  <a:cubicBezTo>
                    <a:pt x="289" y="73"/>
                    <a:pt x="289" y="68"/>
                    <a:pt x="288" y="63"/>
                  </a:cubicBezTo>
                  <a:cubicBezTo>
                    <a:pt x="288" y="60"/>
                    <a:pt x="283" y="59"/>
                    <a:pt x="281" y="61"/>
                  </a:cubicBezTo>
                  <a:cubicBezTo>
                    <a:pt x="268" y="75"/>
                    <a:pt x="274" y="93"/>
                    <a:pt x="274" y="111"/>
                  </a:cubicBezTo>
                  <a:cubicBezTo>
                    <a:pt x="274" y="124"/>
                    <a:pt x="261" y="136"/>
                    <a:pt x="251" y="142"/>
                  </a:cubicBezTo>
                  <a:cubicBezTo>
                    <a:pt x="227" y="157"/>
                    <a:pt x="235" y="108"/>
                    <a:pt x="236" y="103"/>
                  </a:cubicBezTo>
                  <a:cubicBezTo>
                    <a:pt x="241" y="78"/>
                    <a:pt x="253" y="64"/>
                    <a:pt x="269" y="44"/>
                  </a:cubicBezTo>
                  <a:cubicBezTo>
                    <a:pt x="279" y="32"/>
                    <a:pt x="285" y="18"/>
                    <a:pt x="279" y="3"/>
                  </a:cubicBezTo>
                  <a:cubicBezTo>
                    <a:pt x="277" y="0"/>
                    <a:pt x="273" y="0"/>
                    <a:pt x="271" y="3"/>
                  </a:cubicBezTo>
                  <a:cubicBezTo>
                    <a:pt x="259" y="24"/>
                    <a:pt x="241" y="35"/>
                    <a:pt x="216" y="35"/>
                  </a:cubicBezTo>
                  <a:cubicBezTo>
                    <a:pt x="200" y="35"/>
                    <a:pt x="191" y="29"/>
                    <a:pt x="182" y="17"/>
                  </a:cubicBezTo>
                  <a:cubicBezTo>
                    <a:pt x="177" y="11"/>
                    <a:pt x="173" y="8"/>
                    <a:pt x="167" y="5"/>
                  </a:cubicBezTo>
                  <a:cubicBezTo>
                    <a:pt x="164" y="3"/>
                    <a:pt x="161" y="5"/>
                    <a:pt x="161" y="8"/>
                  </a:cubicBezTo>
                  <a:cubicBezTo>
                    <a:pt x="161" y="27"/>
                    <a:pt x="169" y="43"/>
                    <a:pt x="174" y="61"/>
                  </a:cubicBezTo>
                  <a:cubicBezTo>
                    <a:pt x="178" y="73"/>
                    <a:pt x="176" y="105"/>
                    <a:pt x="156" y="102"/>
                  </a:cubicBezTo>
                  <a:cubicBezTo>
                    <a:pt x="143" y="100"/>
                    <a:pt x="141" y="80"/>
                    <a:pt x="139" y="70"/>
                  </a:cubicBezTo>
                  <a:cubicBezTo>
                    <a:pt x="138" y="66"/>
                    <a:pt x="131" y="66"/>
                    <a:pt x="131" y="71"/>
                  </a:cubicBezTo>
                  <a:cubicBezTo>
                    <a:pt x="131" y="86"/>
                    <a:pt x="128" y="96"/>
                    <a:pt x="111" y="96"/>
                  </a:cubicBezTo>
                  <a:cubicBezTo>
                    <a:pt x="108" y="96"/>
                    <a:pt x="106" y="99"/>
                    <a:pt x="107" y="101"/>
                  </a:cubicBezTo>
                  <a:cubicBezTo>
                    <a:pt x="110" y="112"/>
                    <a:pt x="118" y="116"/>
                    <a:pt x="128" y="120"/>
                  </a:cubicBezTo>
                  <a:cubicBezTo>
                    <a:pt x="134" y="122"/>
                    <a:pt x="141" y="123"/>
                    <a:pt x="147" y="123"/>
                  </a:cubicBezTo>
                  <a:cubicBezTo>
                    <a:pt x="156" y="124"/>
                    <a:pt x="151" y="142"/>
                    <a:pt x="151" y="149"/>
                  </a:cubicBezTo>
                  <a:cubicBezTo>
                    <a:pt x="149" y="161"/>
                    <a:pt x="149" y="177"/>
                    <a:pt x="131" y="172"/>
                  </a:cubicBezTo>
                  <a:cubicBezTo>
                    <a:pt x="121" y="169"/>
                    <a:pt x="112" y="163"/>
                    <a:pt x="103" y="158"/>
                  </a:cubicBezTo>
                  <a:cubicBezTo>
                    <a:pt x="88" y="150"/>
                    <a:pt x="82" y="139"/>
                    <a:pt x="81" y="123"/>
                  </a:cubicBezTo>
                  <a:cubicBezTo>
                    <a:pt x="80" y="115"/>
                    <a:pt x="78" y="108"/>
                    <a:pt x="73" y="101"/>
                  </a:cubicBezTo>
                  <a:cubicBezTo>
                    <a:pt x="71" y="98"/>
                    <a:pt x="66" y="99"/>
                    <a:pt x="66" y="103"/>
                  </a:cubicBezTo>
                  <a:cubicBezTo>
                    <a:pt x="66" y="106"/>
                    <a:pt x="65" y="110"/>
                    <a:pt x="65" y="113"/>
                  </a:cubicBezTo>
                  <a:cubicBezTo>
                    <a:pt x="64" y="130"/>
                    <a:pt x="44" y="140"/>
                    <a:pt x="31" y="120"/>
                  </a:cubicBezTo>
                  <a:cubicBezTo>
                    <a:pt x="30" y="119"/>
                    <a:pt x="30" y="119"/>
                    <a:pt x="29" y="119"/>
                  </a:cubicBezTo>
                  <a:cubicBezTo>
                    <a:pt x="29" y="116"/>
                    <a:pt x="25" y="115"/>
                    <a:pt x="24" y="118"/>
                  </a:cubicBezTo>
                  <a:cubicBezTo>
                    <a:pt x="24" y="119"/>
                    <a:pt x="24" y="119"/>
                    <a:pt x="24" y="119"/>
                  </a:cubicBezTo>
                  <a:cubicBezTo>
                    <a:pt x="23" y="120"/>
                    <a:pt x="22" y="122"/>
                    <a:pt x="23" y="124"/>
                  </a:cubicBezTo>
                  <a:cubicBezTo>
                    <a:pt x="19" y="155"/>
                    <a:pt x="55" y="171"/>
                    <a:pt x="80" y="179"/>
                  </a:cubicBezTo>
                  <a:cubicBezTo>
                    <a:pt x="100" y="186"/>
                    <a:pt x="125" y="185"/>
                    <a:pt x="139" y="204"/>
                  </a:cubicBezTo>
                  <a:cubicBezTo>
                    <a:pt x="149" y="218"/>
                    <a:pt x="148" y="240"/>
                    <a:pt x="150" y="256"/>
                  </a:cubicBezTo>
                  <a:cubicBezTo>
                    <a:pt x="151" y="274"/>
                    <a:pt x="151" y="292"/>
                    <a:pt x="151" y="311"/>
                  </a:cubicBezTo>
                  <a:cubicBezTo>
                    <a:pt x="151" y="337"/>
                    <a:pt x="152" y="364"/>
                    <a:pt x="147" y="390"/>
                  </a:cubicBezTo>
                  <a:cubicBezTo>
                    <a:pt x="140" y="426"/>
                    <a:pt x="108" y="418"/>
                    <a:pt x="80" y="415"/>
                  </a:cubicBezTo>
                  <a:cubicBezTo>
                    <a:pt x="39" y="410"/>
                    <a:pt x="0" y="450"/>
                    <a:pt x="26" y="489"/>
                  </a:cubicBezTo>
                  <a:cubicBezTo>
                    <a:pt x="29" y="493"/>
                    <a:pt x="34" y="491"/>
                    <a:pt x="34" y="487"/>
                  </a:cubicBezTo>
                  <a:cubicBezTo>
                    <a:pt x="35" y="455"/>
                    <a:pt x="52" y="448"/>
                    <a:pt x="81" y="453"/>
                  </a:cubicBezTo>
                  <a:cubicBezTo>
                    <a:pt x="99" y="456"/>
                    <a:pt x="117" y="461"/>
                    <a:pt x="136" y="462"/>
                  </a:cubicBezTo>
                  <a:cubicBezTo>
                    <a:pt x="149" y="463"/>
                    <a:pt x="153" y="473"/>
                    <a:pt x="145" y="482"/>
                  </a:cubicBezTo>
                  <a:cubicBezTo>
                    <a:pt x="141" y="486"/>
                    <a:pt x="139" y="490"/>
                    <a:pt x="136" y="494"/>
                  </a:cubicBezTo>
                  <a:cubicBezTo>
                    <a:pt x="132" y="500"/>
                    <a:pt x="132" y="511"/>
                    <a:pt x="133" y="518"/>
                  </a:cubicBezTo>
                  <a:cubicBezTo>
                    <a:pt x="137" y="536"/>
                    <a:pt x="147" y="548"/>
                    <a:pt x="165" y="549"/>
                  </a:cubicBezTo>
                  <a:cubicBezTo>
                    <a:pt x="169" y="550"/>
                    <a:pt x="171" y="544"/>
                    <a:pt x="168" y="542"/>
                  </a:cubicBezTo>
                  <a:cubicBezTo>
                    <a:pt x="135" y="516"/>
                    <a:pt x="195" y="470"/>
                    <a:pt x="223" y="478"/>
                  </a:cubicBezTo>
                  <a:cubicBezTo>
                    <a:pt x="251" y="485"/>
                    <a:pt x="304" y="531"/>
                    <a:pt x="276" y="561"/>
                  </a:cubicBezTo>
                  <a:cubicBezTo>
                    <a:pt x="273" y="564"/>
                    <a:pt x="276" y="570"/>
                    <a:pt x="280" y="568"/>
                  </a:cubicBezTo>
                  <a:cubicBezTo>
                    <a:pt x="328" y="549"/>
                    <a:pt x="290" y="479"/>
                    <a:pt x="259" y="451"/>
                  </a:cubicBezTo>
                  <a:cubicBezTo>
                    <a:pt x="277" y="452"/>
                    <a:pt x="293" y="459"/>
                    <a:pt x="311" y="458"/>
                  </a:cubicBezTo>
                  <a:cubicBezTo>
                    <a:pt x="341" y="457"/>
                    <a:pt x="361" y="434"/>
                    <a:pt x="392" y="450"/>
                  </a:cubicBezTo>
                  <a:cubicBezTo>
                    <a:pt x="395" y="452"/>
                    <a:pt x="400" y="448"/>
                    <a:pt x="398" y="444"/>
                  </a:cubicBezTo>
                </a:path>
              </a:pathLst>
            </a:custGeom>
            <a:solidFill>
              <a:schemeClr val="accent4">
                <a:lumMod val="50000"/>
              </a:schemeClr>
            </a:solidFill>
            <a:ln>
              <a:noFill/>
            </a:ln>
          </p:spPr>
          <p:txBody>
            <a:bodyPr/>
            <a:lstStyle/>
            <a:p>
              <a:pPr fontAlgn="auto">
                <a:spcBef>
                  <a:spcPts val="0"/>
                </a:spcBef>
                <a:spcAft>
                  <a:spcPts val="0"/>
                </a:spcAft>
                <a:defRPr/>
              </a:pPr>
              <a:endParaRPr lang="en-US" sz="1424">
                <a:latin typeface="+mn-lt"/>
                <a:ea typeface="+mn-ea"/>
                <a:cs typeface="+mn-ea"/>
                <a:sym typeface="+mn-lt"/>
              </a:endParaRPr>
            </a:p>
          </p:txBody>
        </p:sp>
      </p:grpSp>
      <p:sp>
        <p:nvSpPr>
          <p:cNvPr id="123909" name="Freeform 71"/>
          <p:cNvSpPr>
            <a:spLocks noEditPoints="1"/>
          </p:cNvSpPr>
          <p:nvPr/>
        </p:nvSpPr>
        <p:spPr bwMode="auto">
          <a:xfrm>
            <a:off x="2190239" y="3020301"/>
            <a:ext cx="331496" cy="502267"/>
          </a:xfrm>
          <a:custGeom>
            <a:avLst/>
            <a:gdLst>
              <a:gd name="T0" fmla="*/ 557258962 w 48"/>
              <a:gd name="T1" fmla="*/ 2147483647 h 73"/>
              <a:gd name="T2" fmla="*/ 1543171958 w 48"/>
              <a:gd name="T3" fmla="*/ 2147483647 h 73"/>
              <a:gd name="T4" fmla="*/ 1543171958 w 48"/>
              <a:gd name="T5" fmla="*/ 2147483647 h 73"/>
              <a:gd name="T6" fmla="*/ 1586038016 w 48"/>
              <a:gd name="T7" fmla="*/ 2147483647 h 73"/>
              <a:gd name="T8" fmla="*/ 1628904074 w 48"/>
              <a:gd name="T9" fmla="*/ 2147483647 h 73"/>
              <a:gd name="T10" fmla="*/ 1028785807 w 48"/>
              <a:gd name="T11" fmla="*/ 1747152568 h 73"/>
              <a:gd name="T12" fmla="*/ 471526845 w 48"/>
              <a:gd name="T13" fmla="*/ 2147483647 h 73"/>
              <a:gd name="T14" fmla="*/ 471526845 w 48"/>
              <a:gd name="T15" fmla="*/ 2147483647 h 73"/>
              <a:gd name="T16" fmla="*/ 557258962 w 48"/>
              <a:gd name="T17" fmla="*/ 2147483647 h 73"/>
              <a:gd name="T18" fmla="*/ 557258962 w 48"/>
              <a:gd name="T19" fmla="*/ 2147483647 h 73"/>
              <a:gd name="T20" fmla="*/ 1886100833 w 48"/>
              <a:gd name="T21" fmla="*/ 468747439 h 73"/>
              <a:gd name="T22" fmla="*/ 2057565066 w 48"/>
              <a:gd name="T23" fmla="*/ 298295577 h 73"/>
              <a:gd name="T24" fmla="*/ 2057565066 w 48"/>
              <a:gd name="T25" fmla="*/ 213066383 h 73"/>
              <a:gd name="T26" fmla="*/ 1886100833 w 48"/>
              <a:gd name="T27" fmla="*/ 0 h 73"/>
              <a:gd name="T28" fmla="*/ 214330342 w 48"/>
              <a:gd name="T29" fmla="*/ 0 h 73"/>
              <a:gd name="T30" fmla="*/ 0 w 48"/>
              <a:gd name="T31" fmla="*/ 213066383 h 73"/>
              <a:gd name="T32" fmla="*/ 0 w 48"/>
              <a:gd name="T33" fmla="*/ 298295577 h 73"/>
              <a:gd name="T34" fmla="*/ 171464284 w 48"/>
              <a:gd name="T35" fmla="*/ 468747439 h 73"/>
              <a:gd name="T36" fmla="*/ 1886100833 w 48"/>
              <a:gd name="T37" fmla="*/ 468747439 h 73"/>
              <a:gd name="T38" fmla="*/ 1714636191 w 48"/>
              <a:gd name="T39" fmla="*/ 553976582 h 73"/>
              <a:gd name="T40" fmla="*/ 1886100833 w 48"/>
              <a:gd name="T41" fmla="*/ 553976582 h 73"/>
              <a:gd name="T42" fmla="*/ 1328841667 w 48"/>
              <a:gd name="T43" fmla="*/ 1534085828 h 73"/>
              <a:gd name="T44" fmla="*/ 1886100833 w 48"/>
              <a:gd name="T45" fmla="*/ 2147483647 h 73"/>
              <a:gd name="T46" fmla="*/ 1714636191 w 48"/>
              <a:gd name="T47" fmla="*/ 2147483647 h 73"/>
              <a:gd name="T48" fmla="*/ 1114511375 w 48"/>
              <a:gd name="T49" fmla="*/ 1619308447 h 73"/>
              <a:gd name="T50" fmla="*/ 1071645317 w 48"/>
              <a:gd name="T51" fmla="*/ 1534085828 h 73"/>
              <a:gd name="T52" fmla="*/ 1114511375 w 48"/>
              <a:gd name="T53" fmla="*/ 1491471257 h 73"/>
              <a:gd name="T54" fmla="*/ 1114511375 w 48"/>
              <a:gd name="T55" fmla="*/ 1491471257 h 73"/>
              <a:gd name="T56" fmla="*/ 1714636191 w 48"/>
              <a:gd name="T57" fmla="*/ 553976582 h 73"/>
              <a:gd name="T58" fmla="*/ 171464284 w 48"/>
              <a:gd name="T59" fmla="*/ 2147483647 h 73"/>
              <a:gd name="T60" fmla="*/ 0 w 48"/>
              <a:gd name="T61" fmla="*/ 2147483647 h 73"/>
              <a:gd name="T62" fmla="*/ 0 w 48"/>
              <a:gd name="T63" fmla="*/ 2147483647 h 73"/>
              <a:gd name="T64" fmla="*/ 214330342 w 48"/>
              <a:gd name="T65" fmla="*/ 2147483647 h 73"/>
              <a:gd name="T66" fmla="*/ 1886100833 w 48"/>
              <a:gd name="T67" fmla="*/ 2147483647 h 73"/>
              <a:gd name="T68" fmla="*/ 2057565066 w 48"/>
              <a:gd name="T69" fmla="*/ 2147483647 h 73"/>
              <a:gd name="T70" fmla="*/ 2057565066 w 48"/>
              <a:gd name="T71" fmla="*/ 2147483647 h 73"/>
              <a:gd name="T72" fmla="*/ 1886100833 w 48"/>
              <a:gd name="T73" fmla="*/ 2147483647 h 73"/>
              <a:gd name="T74" fmla="*/ 171464284 w 48"/>
              <a:gd name="T75" fmla="*/ 2147483647 h 73"/>
              <a:gd name="T76" fmla="*/ 342928568 w 48"/>
              <a:gd name="T77" fmla="*/ 2147483647 h 73"/>
              <a:gd name="T78" fmla="*/ 171464284 w 48"/>
              <a:gd name="T79" fmla="*/ 2147483647 h 73"/>
              <a:gd name="T80" fmla="*/ 771589253 w 48"/>
              <a:gd name="T81" fmla="*/ 1534085828 h 73"/>
              <a:gd name="T82" fmla="*/ 171464284 w 48"/>
              <a:gd name="T83" fmla="*/ 553976582 h 73"/>
              <a:gd name="T84" fmla="*/ 342928568 w 48"/>
              <a:gd name="T85" fmla="*/ 553976582 h 73"/>
              <a:gd name="T86" fmla="*/ 943053691 w 48"/>
              <a:gd name="T87" fmla="*/ 1491471257 h 73"/>
              <a:gd name="T88" fmla="*/ 1028785807 w 48"/>
              <a:gd name="T89" fmla="*/ 1576693875 h 73"/>
              <a:gd name="T90" fmla="*/ 943053691 w 48"/>
              <a:gd name="T91" fmla="*/ 1619308447 h 73"/>
              <a:gd name="T92" fmla="*/ 342928568 w 48"/>
              <a:gd name="T93" fmla="*/ 2147483647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73"/>
              <a:gd name="T143" fmla="*/ 48 w 48"/>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w="9525">
            <a:noFill/>
            <a:miter lim="800000"/>
          </a:ln>
        </p:spPr>
        <p:txBody>
          <a:bodyPr/>
          <a:lstStyle/>
          <a:p>
            <a:endParaRPr lang="en-US" altLang="zh-CN">
              <a:latin typeface="+mn-lt"/>
              <a:ea typeface="+mn-ea"/>
              <a:cs typeface="+mn-ea"/>
              <a:sym typeface="+mn-lt"/>
            </a:endParaRPr>
          </a:p>
        </p:txBody>
      </p:sp>
      <p:sp>
        <p:nvSpPr>
          <p:cNvPr id="18" name="Freeform 47"/>
          <p:cNvSpPr>
            <a:spLocks noEditPoints="1"/>
          </p:cNvSpPr>
          <p:nvPr/>
        </p:nvSpPr>
        <p:spPr bwMode="auto">
          <a:xfrm>
            <a:off x="6194984" y="2929894"/>
            <a:ext cx="465434" cy="580956"/>
          </a:xfrm>
          <a:custGeom>
            <a:avLst/>
            <a:gdLst>
              <a:gd name="T0" fmla="*/ 2147483647 w 58"/>
              <a:gd name="T1" fmla="*/ 1987169051 h 72"/>
              <a:gd name="T2" fmla="*/ 2147483647 w 58"/>
              <a:gd name="T3" fmla="*/ 1987169051 h 72"/>
              <a:gd name="T4" fmla="*/ 2147483647 w 58"/>
              <a:gd name="T5" fmla="*/ 1928724041 h 72"/>
              <a:gd name="T6" fmla="*/ 2147483647 w 58"/>
              <a:gd name="T7" fmla="*/ 1519601325 h 72"/>
              <a:gd name="T8" fmla="*/ 2147483647 w 58"/>
              <a:gd name="T9" fmla="*/ 467567845 h 72"/>
              <a:gd name="T10" fmla="*/ 1676502401 w 58"/>
              <a:gd name="T11" fmla="*/ 0 h 72"/>
              <a:gd name="T12" fmla="*/ 635911350 w 58"/>
              <a:gd name="T13" fmla="*/ 467567845 h 72"/>
              <a:gd name="T14" fmla="*/ 173433130 w 58"/>
              <a:gd name="T15" fmla="*/ 1519601325 h 72"/>
              <a:gd name="T16" fmla="*/ 173433130 w 58"/>
              <a:gd name="T17" fmla="*/ 1928724041 h 72"/>
              <a:gd name="T18" fmla="*/ 231239081 w 58"/>
              <a:gd name="T19" fmla="*/ 1987169051 h 72"/>
              <a:gd name="T20" fmla="*/ 231239081 w 58"/>
              <a:gd name="T21" fmla="*/ 1987169051 h 72"/>
              <a:gd name="T22" fmla="*/ 0 w 58"/>
              <a:gd name="T23" fmla="*/ 2147483647 h 72"/>
              <a:gd name="T24" fmla="*/ 0 w 58"/>
              <a:gd name="T25" fmla="*/ 2147483647 h 72"/>
              <a:gd name="T26" fmla="*/ 346858650 w 58"/>
              <a:gd name="T27" fmla="*/ 2147483647 h 72"/>
              <a:gd name="T28" fmla="*/ 2147483647 w 58"/>
              <a:gd name="T29" fmla="*/ 2147483647 h 72"/>
              <a:gd name="T30" fmla="*/ 2147483647 w 58"/>
              <a:gd name="T31" fmla="*/ 2147483647 h 72"/>
              <a:gd name="T32" fmla="*/ 2147483647 w 58"/>
              <a:gd name="T33" fmla="*/ 2147483647 h 72"/>
              <a:gd name="T34" fmla="*/ 2147483647 w 58"/>
              <a:gd name="T35" fmla="*/ 1987169051 h 72"/>
              <a:gd name="T36" fmla="*/ 578105399 w 58"/>
              <a:gd name="T37" fmla="*/ 1928724041 h 72"/>
              <a:gd name="T38" fmla="*/ 578105399 w 58"/>
              <a:gd name="T39" fmla="*/ 1519601325 h 72"/>
              <a:gd name="T40" fmla="*/ 924963931 w 58"/>
              <a:gd name="T41" fmla="*/ 759800662 h 72"/>
              <a:gd name="T42" fmla="*/ 1676502401 w 58"/>
              <a:gd name="T43" fmla="*/ 467567845 h 72"/>
              <a:gd name="T44" fmla="*/ 2147483647 w 58"/>
              <a:gd name="T45" fmla="*/ 759800662 h 72"/>
              <a:gd name="T46" fmla="*/ 2147483647 w 58"/>
              <a:gd name="T47" fmla="*/ 1519601325 h 72"/>
              <a:gd name="T48" fmla="*/ 2147483647 w 58"/>
              <a:gd name="T49" fmla="*/ 1928724041 h 72"/>
              <a:gd name="T50" fmla="*/ 2147483647 w 58"/>
              <a:gd name="T51" fmla="*/ 1987169051 h 72"/>
              <a:gd name="T52" fmla="*/ 578105399 w 58"/>
              <a:gd name="T53" fmla="*/ 1987169051 h 72"/>
              <a:gd name="T54" fmla="*/ 578105399 w 58"/>
              <a:gd name="T55" fmla="*/ 1928724041 h 72"/>
              <a:gd name="T56" fmla="*/ 1849927862 w 58"/>
              <a:gd name="T57" fmla="*/ 2147483647 h 72"/>
              <a:gd name="T58" fmla="*/ 1849927862 w 58"/>
              <a:gd name="T59" fmla="*/ 2147483647 h 72"/>
              <a:gd name="T60" fmla="*/ 1734308352 w 58"/>
              <a:gd name="T61" fmla="*/ 2147483647 h 72"/>
              <a:gd name="T62" fmla="*/ 1618688841 w 58"/>
              <a:gd name="T63" fmla="*/ 2147483647 h 72"/>
              <a:gd name="T64" fmla="*/ 1503069331 w 58"/>
              <a:gd name="T65" fmla="*/ 2147483647 h 72"/>
              <a:gd name="T66" fmla="*/ 1503069331 w 58"/>
              <a:gd name="T67" fmla="*/ 2147483647 h 72"/>
              <a:gd name="T68" fmla="*/ 1329636260 w 58"/>
              <a:gd name="T69" fmla="*/ 2147483647 h 72"/>
              <a:gd name="T70" fmla="*/ 1676502401 w 58"/>
              <a:gd name="T71" fmla="*/ 2147483647 h 72"/>
              <a:gd name="T72" fmla="*/ 2023361408 w 58"/>
              <a:gd name="T73" fmla="*/ 2147483647 h 72"/>
              <a:gd name="T74" fmla="*/ 1849927862 w 58"/>
              <a:gd name="T75" fmla="*/ 2147483647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72"/>
              <a:gd name="T116" fmla="*/ 58 w 58"/>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72">
                <a:moveTo>
                  <a:pt x="53" y="34"/>
                </a:moveTo>
                <a:cubicBezTo>
                  <a:pt x="54" y="34"/>
                  <a:pt x="54" y="34"/>
                  <a:pt x="54" y="34"/>
                </a:cubicBezTo>
                <a:cubicBezTo>
                  <a:pt x="55" y="34"/>
                  <a:pt x="55" y="34"/>
                  <a:pt x="55" y="33"/>
                </a:cubicBezTo>
                <a:cubicBezTo>
                  <a:pt x="55" y="26"/>
                  <a:pt x="55" y="26"/>
                  <a:pt x="55" y="26"/>
                </a:cubicBezTo>
                <a:cubicBezTo>
                  <a:pt x="55" y="19"/>
                  <a:pt x="52" y="12"/>
                  <a:pt x="47" y="8"/>
                </a:cubicBezTo>
                <a:cubicBezTo>
                  <a:pt x="43" y="3"/>
                  <a:pt x="36" y="0"/>
                  <a:pt x="29" y="0"/>
                </a:cubicBezTo>
                <a:cubicBezTo>
                  <a:pt x="22" y="0"/>
                  <a:pt x="15" y="3"/>
                  <a:pt x="11" y="8"/>
                </a:cubicBezTo>
                <a:cubicBezTo>
                  <a:pt x="6" y="12"/>
                  <a:pt x="3" y="19"/>
                  <a:pt x="3" y="26"/>
                </a:cubicBezTo>
                <a:cubicBezTo>
                  <a:pt x="3" y="33"/>
                  <a:pt x="3" y="33"/>
                  <a:pt x="3" y="33"/>
                </a:cubicBezTo>
                <a:cubicBezTo>
                  <a:pt x="3" y="34"/>
                  <a:pt x="3" y="34"/>
                  <a:pt x="4" y="34"/>
                </a:cubicBezTo>
                <a:cubicBezTo>
                  <a:pt x="4" y="34"/>
                  <a:pt x="4" y="34"/>
                  <a:pt x="4" y="34"/>
                </a:cubicBezTo>
                <a:cubicBezTo>
                  <a:pt x="2" y="35"/>
                  <a:pt x="0" y="37"/>
                  <a:pt x="0" y="40"/>
                </a:cubicBezTo>
                <a:cubicBezTo>
                  <a:pt x="0" y="66"/>
                  <a:pt x="0" y="66"/>
                  <a:pt x="0" y="66"/>
                </a:cubicBezTo>
                <a:cubicBezTo>
                  <a:pt x="0" y="69"/>
                  <a:pt x="3" y="72"/>
                  <a:pt x="6" y="72"/>
                </a:cubicBezTo>
                <a:cubicBezTo>
                  <a:pt x="52" y="72"/>
                  <a:pt x="52" y="72"/>
                  <a:pt x="52" y="72"/>
                </a:cubicBezTo>
                <a:cubicBezTo>
                  <a:pt x="55" y="72"/>
                  <a:pt x="58" y="69"/>
                  <a:pt x="58" y="66"/>
                </a:cubicBezTo>
                <a:cubicBezTo>
                  <a:pt x="58" y="40"/>
                  <a:pt x="58" y="40"/>
                  <a:pt x="58" y="40"/>
                </a:cubicBezTo>
                <a:cubicBezTo>
                  <a:pt x="58" y="37"/>
                  <a:pt x="56" y="35"/>
                  <a:pt x="53" y="34"/>
                </a:cubicBezTo>
                <a:close/>
                <a:moveTo>
                  <a:pt x="10" y="33"/>
                </a:moveTo>
                <a:cubicBezTo>
                  <a:pt x="10" y="26"/>
                  <a:pt x="10" y="26"/>
                  <a:pt x="10" y="26"/>
                </a:cubicBezTo>
                <a:cubicBezTo>
                  <a:pt x="10" y="21"/>
                  <a:pt x="13" y="16"/>
                  <a:pt x="16" y="13"/>
                </a:cubicBezTo>
                <a:cubicBezTo>
                  <a:pt x="19" y="10"/>
                  <a:pt x="24" y="8"/>
                  <a:pt x="29" y="8"/>
                </a:cubicBezTo>
                <a:cubicBezTo>
                  <a:pt x="34" y="8"/>
                  <a:pt x="39" y="10"/>
                  <a:pt x="42" y="13"/>
                </a:cubicBezTo>
                <a:cubicBezTo>
                  <a:pt x="45" y="16"/>
                  <a:pt x="47" y="21"/>
                  <a:pt x="47" y="26"/>
                </a:cubicBezTo>
                <a:cubicBezTo>
                  <a:pt x="47" y="33"/>
                  <a:pt x="47" y="33"/>
                  <a:pt x="47" y="33"/>
                </a:cubicBezTo>
                <a:cubicBezTo>
                  <a:pt x="47" y="34"/>
                  <a:pt x="48" y="34"/>
                  <a:pt x="48" y="34"/>
                </a:cubicBezTo>
                <a:cubicBezTo>
                  <a:pt x="10" y="34"/>
                  <a:pt x="10" y="34"/>
                  <a:pt x="10" y="34"/>
                </a:cubicBezTo>
                <a:cubicBezTo>
                  <a:pt x="10" y="34"/>
                  <a:pt x="10" y="34"/>
                  <a:pt x="10" y="33"/>
                </a:cubicBezTo>
                <a:close/>
                <a:moveTo>
                  <a:pt x="32" y="53"/>
                </a:moveTo>
                <a:cubicBezTo>
                  <a:pt x="32" y="62"/>
                  <a:pt x="32" y="62"/>
                  <a:pt x="32" y="62"/>
                </a:cubicBezTo>
                <a:cubicBezTo>
                  <a:pt x="32" y="64"/>
                  <a:pt x="31" y="65"/>
                  <a:pt x="30" y="65"/>
                </a:cubicBezTo>
                <a:cubicBezTo>
                  <a:pt x="28" y="65"/>
                  <a:pt x="28" y="65"/>
                  <a:pt x="28" y="65"/>
                </a:cubicBezTo>
                <a:cubicBezTo>
                  <a:pt x="27" y="65"/>
                  <a:pt x="26" y="64"/>
                  <a:pt x="26" y="62"/>
                </a:cubicBezTo>
                <a:cubicBezTo>
                  <a:pt x="26" y="53"/>
                  <a:pt x="26" y="53"/>
                  <a:pt x="26" y="53"/>
                </a:cubicBezTo>
                <a:cubicBezTo>
                  <a:pt x="24" y="52"/>
                  <a:pt x="23" y="50"/>
                  <a:pt x="23" y="48"/>
                </a:cubicBezTo>
                <a:cubicBezTo>
                  <a:pt x="23" y="45"/>
                  <a:pt x="26" y="43"/>
                  <a:pt x="29" y="43"/>
                </a:cubicBezTo>
                <a:cubicBezTo>
                  <a:pt x="32" y="43"/>
                  <a:pt x="35" y="45"/>
                  <a:pt x="35" y="48"/>
                </a:cubicBezTo>
                <a:cubicBezTo>
                  <a:pt x="35" y="50"/>
                  <a:pt x="34" y="52"/>
                  <a:pt x="32" y="53"/>
                </a:cubicBezTo>
                <a:close/>
              </a:path>
            </a:pathLst>
          </a:custGeom>
          <a:solidFill>
            <a:schemeClr val="bg1"/>
          </a:solidFill>
          <a:ln w="9525">
            <a:noFill/>
            <a:miter lim="800000"/>
          </a:ln>
        </p:spPr>
        <p:txBody>
          <a:bodyPr/>
          <a:lstStyle/>
          <a:p>
            <a:endParaRPr lang="en-US" altLang="zh-CN">
              <a:latin typeface="+mn-lt"/>
              <a:ea typeface="+mn-ea"/>
              <a:cs typeface="+mn-ea"/>
              <a:sym typeface="+mn-lt"/>
            </a:endParaRPr>
          </a:p>
        </p:txBody>
      </p:sp>
      <p:sp>
        <p:nvSpPr>
          <p:cNvPr id="123911" name="Freeform 91"/>
          <p:cNvSpPr>
            <a:spLocks noEditPoints="1"/>
          </p:cNvSpPr>
          <p:nvPr/>
        </p:nvSpPr>
        <p:spPr bwMode="auto">
          <a:xfrm>
            <a:off x="10243258" y="2725638"/>
            <a:ext cx="542449" cy="599372"/>
          </a:xfrm>
          <a:custGeom>
            <a:avLst/>
            <a:gdLst>
              <a:gd name="T0" fmla="*/ 2147483647 w 59"/>
              <a:gd name="T1" fmla="*/ 2147483647 h 47"/>
              <a:gd name="T2" fmla="*/ 2147483647 w 59"/>
              <a:gd name="T3" fmla="*/ 2147483647 h 47"/>
              <a:gd name="T4" fmla="*/ 2147483647 w 59"/>
              <a:gd name="T5" fmla="*/ 2147483647 h 47"/>
              <a:gd name="T6" fmla="*/ 988284312 w 59"/>
              <a:gd name="T7" fmla="*/ 2147483647 h 47"/>
              <a:gd name="T8" fmla="*/ 912256427 w 59"/>
              <a:gd name="T9" fmla="*/ 2147483647 h 47"/>
              <a:gd name="T10" fmla="*/ 836237260 w 59"/>
              <a:gd name="T11" fmla="*/ 2147483647 h 47"/>
              <a:gd name="T12" fmla="*/ 760218094 w 59"/>
              <a:gd name="T13" fmla="*/ 2147483647 h 47"/>
              <a:gd name="T14" fmla="*/ 2128606957 w 59"/>
              <a:gd name="T15" fmla="*/ 2147483647 h 47"/>
              <a:gd name="T16" fmla="*/ 2147483647 w 59"/>
              <a:gd name="T17" fmla="*/ 2147483647 h 47"/>
              <a:gd name="T18" fmla="*/ 2147483647 w 59"/>
              <a:gd name="T19" fmla="*/ 2147483647 h 47"/>
              <a:gd name="T20" fmla="*/ 2147483647 w 59"/>
              <a:gd name="T21" fmla="*/ 2147483647 h 47"/>
              <a:gd name="T22" fmla="*/ 2147483647 w 59"/>
              <a:gd name="T23" fmla="*/ 2147483647 h 47"/>
              <a:gd name="T24" fmla="*/ 1368389136 w 59"/>
              <a:gd name="T25" fmla="*/ 2147483647 h 47"/>
              <a:gd name="T26" fmla="*/ 1368389136 w 59"/>
              <a:gd name="T27" fmla="*/ 2147483647 h 47"/>
              <a:gd name="T28" fmla="*/ 1368389136 w 59"/>
              <a:gd name="T29" fmla="*/ 0 h 47"/>
              <a:gd name="T30" fmla="*/ 1520427469 w 59"/>
              <a:gd name="T31" fmla="*/ 0 h 47"/>
              <a:gd name="T32" fmla="*/ 2147483647 w 59"/>
              <a:gd name="T33" fmla="*/ 0 h 47"/>
              <a:gd name="T34" fmla="*/ 2147483647 w 59"/>
              <a:gd name="T35" fmla="*/ 2147483647 h 47"/>
              <a:gd name="T36" fmla="*/ 2147483647 w 59"/>
              <a:gd name="T37" fmla="*/ 2147483647 h 47"/>
              <a:gd name="T38" fmla="*/ 2147483647 w 59"/>
              <a:gd name="T39" fmla="*/ 2147483647 h 47"/>
              <a:gd name="T40" fmla="*/ 2147483647 w 59"/>
              <a:gd name="T41" fmla="*/ 2147483647 h 47"/>
              <a:gd name="T42" fmla="*/ 1520427469 w 59"/>
              <a:gd name="T43" fmla="*/ 729753436 h 47"/>
              <a:gd name="T44" fmla="*/ 1520427469 w 59"/>
              <a:gd name="T45" fmla="*/ 2147483647 h 47"/>
              <a:gd name="T46" fmla="*/ 2147483647 w 59"/>
              <a:gd name="T47" fmla="*/ 2147483647 h 47"/>
              <a:gd name="T48" fmla="*/ 2147483647 w 59"/>
              <a:gd name="T49" fmla="*/ 2147483647 h 47"/>
              <a:gd name="T50" fmla="*/ 2147483647 w 59"/>
              <a:gd name="T51" fmla="*/ 2147483647 h 47"/>
              <a:gd name="T52" fmla="*/ 2147483647 w 59"/>
              <a:gd name="T53" fmla="*/ 2147483647 h 47"/>
              <a:gd name="T54" fmla="*/ 2147483647 w 59"/>
              <a:gd name="T55" fmla="*/ 2147483647 h 47"/>
              <a:gd name="T56" fmla="*/ 2147483647 w 59"/>
              <a:gd name="T57" fmla="*/ 2147483647 h 47"/>
              <a:gd name="T58" fmla="*/ 2147483647 w 59"/>
              <a:gd name="T59" fmla="*/ 2147483647 h 47"/>
              <a:gd name="T60" fmla="*/ 2147483647 w 59"/>
              <a:gd name="T61" fmla="*/ 2147483647 h 47"/>
              <a:gd name="T62" fmla="*/ 2147483647 w 59"/>
              <a:gd name="T63" fmla="*/ 2147483647 h 47"/>
              <a:gd name="T64" fmla="*/ 2147483647 w 59"/>
              <a:gd name="T65" fmla="*/ 2147483647 h 47"/>
              <a:gd name="T66" fmla="*/ 2147483647 w 59"/>
              <a:gd name="T67" fmla="*/ 2147483647 h 47"/>
              <a:gd name="T68" fmla="*/ 2147483647 w 59"/>
              <a:gd name="T69" fmla="*/ 2147483647 h 47"/>
              <a:gd name="T70" fmla="*/ 2147483647 w 59"/>
              <a:gd name="T71" fmla="*/ 2147483647 h 47"/>
              <a:gd name="T72" fmla="*/ 1596455354 w 59"/>
              <a:gd name="T73" fmla="*/ 2147483647 h 47"/>
              <a:gd name="T74" fmla="*/ 76019201 w 59"/>
              <a:gd name="T75" fmla="*/ 2147483647 h 47"/>
              <a:gd name="T76" fmla="*/ 0 w 59"/>
              <a:gd name="T77" fmla="*/ 2147483647 h 47"/>
              <a:gd name="T78" fmla="*/ 76019201 w 59"/>
              <a:gd name="T79" fmla="*/ 2147483647 h 47"/>
              <a:gd name="T80" fmla="*/ 152047119 w 59"/>
              <a:gd name="T81" fmla="*/ 2147483647 h 47"/>
              <a:gd name="T82" fmla="*/ 1672474521 w 59"/>
              <a:gd name="T83" fmla="*/ 2147483647 h 47"/>
              <a:gd name="T84" fmla="*/ 1748493688 w 59"/>
              <a:gd name="T85" fmla="*/ 2147483647 h 47"/>
              <a:gd name="T86" fmla="*/ 1672474521 w 59"/>
              <a:gd name="T87" fmla="*/ 2147483647 h 47"/>
              <a:gd name="T88" fmla="*/ 1596455354 w 59"/>
              <a:gd name="T89" fmla="*/ 2147483647 h 47"/>
              <a:gd name="T90" fmla="*/ 1596455354 w 59"/>
              <a:gd name="T91" fmla="*/ 2147483647 h 47"/>
              <a:gd name="T92" fmla="*/ 152047119 w 59"/>
              <a:gd name="T93" fmla="*/ 2147483647 h 47"/>
              <a:gd name="T94" fmla="*/ 152047119 w 59"/>
              <a:gd name="T95" fmla="*/ 2147483647 h 47"/>
              <a:gd name="T96" fmla="*/ 1596455354 w 59"/>
              <a:gd name="T97" fmla="*/ 2147483647 h 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
              <a:gd name="T148" fmla="*/ 0 h 47"/>
              <a:gd name="T149" fmla="*/ 59 w 59"/>
              <a:gd name="T150" fmla="*/ 47 h 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 h="47">
                <a:moveTo>
                  <a:pt x="48" y="24"/>
                </a:moveTo>
                <a:cubicBezTo>
                  <a:pt x="48" y="25"/>
                  <a:pt x="48" y="26"/>
                  <a:pt x="48" y="27"/>
                </a:cubicBezTo>
                <a:cubicBezTo>
                  <a:pt x="48" y="27"/>
                  <a:pt x="48" y="27"/>
                  <a:pt x="47" y="27"/>
                </a:cubicBezTo>
                <a:cubicBezTo>
                  <a:pt x="47" y="27"/>
                  <a:pt x="47" y="27"/>
                  <a:pt x="47" y="27"/>
                </a:cubicBezTo>
                <a:cubicBezTo>
                  <a:pt x="46" y="27"/>
                  <a:pt x="46" y="27"/>
                  <a:pt x="46" y="27"/>
                </a:cubicBezTo>
                <a:cubicBezTo>
                  <a:pt x="46" y="25"/>
                  <a:pt x="46" y="25"/>
                  <a:pt x="46" y="25"/>
                </a:cubicBezTo>
                <a:cubicBezTo>
                  <a:pt x="46" y="25"/>
                  <a:pt x="46" y="24"/>
                  <a:pt x="46" y="24"/>
                </a:cubicBezTo>
                <a:cubicBezTo>
                  <a:pt x="28" y="24"/>
                  <a:pt x="30" y="24"/>
                  <a:pt x="13" y="24"/>
                </a:cubicBezTo>
                <a:cubicBezTo>
                  <a:pt x="12" y="24"/>
                  <a:pt x="12" y="25"/>
                  <a:pt x="12" y="25"/>
                </a:cubicBezTo>
                <a:cubicBezTo>
                  <a:pt x="12" y="27"/>
                  <a:pt x="12" y="27"/>
                  <a:pt x="12" y="27"/>
                </a:cubicBezTo>
                <a:cubicBezTo>
                  <a:pt x="12" y="27"/>
                  <a:pt x="12" y="27"/>
                  <a:pt x="12" y="27"/>
                </a:cubicBezTo>
                <a:cubicBezTo>
                  <a:pt x="11" y="27"/>
                  <a:pt x="11" y="27"/>
                  <a:pt x="11" y="27"/>
                </a:cubicBezTo>
                <a:cubicBezTo>
                  <a:pt x="11" y="27"/>
                  <a:pt x="10" y="27"/>
                  <a:pt x="10" y="27"/>
                </a:cubicBezTo>
                <a:cubicBezTo>
                  <a:pt x="10" y="24"/>
                  <a:pt x="10" y="24"/>
                  <a:pt x="10" y="24"/>
                </a:cubicBezTo>
                <a:cubicBezTo>
                  <a:pt x="10" y="23"/>
                  <a:pt x="11" y="23"/>
                  <a:pt x="11" y="23"/>
                </a:cubicBezTo>
                <a:cubicBezTo>
                  <a:pt x="28" y="23"/>
                  <a:pt x="28" y="23"/>
                  <a:pt x="28" y="23"/>
                </a:cubicBezTo>
                <a:cubicBezTo>
                  <a:pt x="28" y="22"/>
                  <a:pt x="28" y="21"/>
                  <a:pt x="28" y="20"/>
                </a:cubicBezTo>
                <a:cubicBezTo>
                  <a:pt x="28" y="20"/>
                  <a:pt x="29" y="20"/>
                  <a:pt x="29" y="20"/>
                </a:cubicBezTo>
                <a:cubicBezTo>
                  <a:pt x="30" y="20"/>
                  <a:pt x="30" y="20"/>
                  <a:pt x="30" y="20"/>
                </a:cubicBezTo>
                <a:cubicBezTo>
                  <a:pt x="30" y="20"/>
                  <a:pt x="30" y="20"/>
                  <a:pt x="30" y="21"/>
                </a:cubicBezTo>
                <a:cubicBezTo>
                  <a:pt x="30" y="23"/>
                  <a:pt x="30" y="23"/>
                  <a:pt x="30" y="23"/>
                </a:cubicBezTo>
                <a:cubicBezTo>
                  <a:pt x="36" y="23"/>
                  <a:pt x="41" y="23"/>
                  <a:pt x="47" y="23"/>
                </a:cubicBezTo>
                <a:cubicBezTo>
                  <a:pt x="47" y="23"/>
                  <a:pt x="48" y="23"/>
                  <a:pt x="48" y="24"/>
                </a:cubicBezTo>
                <a:close/>
                <a:moveTo>
                  <a:pt x="38" y="18"/>
                </a:moveTo>
                <a:cubicBezTo>
                  <a:pt x="20" y="18"/>
                  <a:pt x="20" y="18"/>
                  <a:pt x="20" y="18"/>
                </a:cubicBezTo>
                <a:cubicBezTo>
                  <a:pt x="19" y="18"/>
                  <a:pt x="19" y="18"/>
                  <a:pt x="18" y="17"/>
                </a:cubicBezTo>
                <a:cubicBezTo>
                  <a:pt x="18" y="17"/>
                  <a:pt x="18" y="17"/>
                  <a:pt x="18" y="17"/>
                </a:cubicBezTo>
                <a:cubicBezTo>
                  <a:pt x="18" y="17"/>
                  <a:pt x="18" y="16"/>
                  <a:pt x="18" y="16"/>
                </a:cubicBezTo>
                <a:cubicBezTo>
                  <a:pt x="18" y="2"/>
                  <a:pt x="18" y="2"/>
                  <a:pt x="18" y="2"/>
                </a:cubicBezTo>
                <a:cubicBezTo>
                  <a:pt x="18" y="1"/>
                  <a:pt x="18" y="1"/>
                  <a:pt x="18" y="0"/>
                </a:cubicBezTo>
                <a:cubicBezTo>
                  <a:pt x="18" y="0"/>
                  <a:pt x="18" y="0"/>
                  <a:pt x="18" y="0"/>
                </a:cubicBezTo>
                <a:cubicBezTo>
                  <a:pt x="19" y="0"/>
                  <a:pt x="19" y="0"/>
                  <a:pt x="20" y="0"/>
                </a:cubicBezTo>
                <a:cubicBezTo>
                  <a:pt x="38" y="0"/>
                  <a:pt x="38" y="0"/>
                  <a:pt x="38" y="0"/>
                </a:cubicBezTo>
                <a:cubicBezTo>
                  <a:pt x="39" y="0"/>
                  <a:pt x="40" y="0"/>
                  <a:pt x="40" y="0"/>
                </a:cubicBezTo>
                <a:cubicBezTo>
                  <a:pt x="41" y="1"/>
                  <a:pt x="41" y="1"/>
                  <a:pt x="41" y="2"/>
                </a:cubicBezTo>
                <a:cubicBezTo>
                  <a:pt x="41" y="16"/>
                  <a:pt x="41" y="16"/>
                  <a:pt x="41" y="16"/>
                </a:cubicBezTo>
                <a:cubicBezTo>
                  <a:pt x="41" y="16"/>
                  <a:pt x="41" y="17"/>
                  <a:pt x="40" y="17"/>
                </a:cubicBezTo>
                <a:cubicBezTo>
                  <a:pt x="40" y="17"/>
                  <a:pt x="40" y="17"/>
                  <a:pt x="40" y="17"/>
                </a:cubicBezTo>
                <a:cubicBezTo>
                  <a:pt x="40" y="18"/>
                  <a:pt x="39" y="18"/>
                  <a:pt x="38" y="18"/>
                </a:cubicBezTo>
                <a:close/>
                <a:moveTo>
                  <a:pt x="38" y="16"/>
                </a:moveTo>
                <a:cubicBezTo>
                  <a:pt x="38" y="16"/>
                  <a:pt x="38" y="16"/>
                  <a:pt x="38" y="16"/>
                </a:cubicBezTo>
                <a:cubicBezTo>
                  <a:pt x="38" y="16"/>
                  <a:pt x="38" y="16"/>
                  <a:pt x="38" y="16"/>
                </a:cubicBezTo>
                <a:cubicBezTo>
                  <a:pt x="38" y="5"/>
                  <a:pt x="38" y="5"/>
                  <a:pt x="38" y="5"/>
                </a:cubicBezTo>
                <a:cubicBezTo>
                  <a:pt x="20" y="5"/>
                  <a:pt x="20" y="5"/>
                  <a:pt x="20" y="5"/>
                </a:cubicBezTo>
                <a:cubicBezTo>
                  <a:pt x="20" y="5"/>
                  <a:pt x="20" y="5"/>
                  <a:pt x="20" y="5"/>
                </a:cubicBezTo>
                <a:cubicBezTo>
                  <a:pt x="20" y="16"/>
                  <a:pt x="20" y="16"/>
                  <a:pt x="20" y="16"/>
                </a:cubicBezTo>
                <a:cubicBezTo>
                  <a:pt x="20" y="16"/>
                  <a:pt x="20" y="16"/>
                  <a:pt x="20" y="16"/>
                </a:cubicBezTo>
                <a:cubicBezTo>
                  <a:pt x="38" y="16"/>
                  <a:pt x="38" y="16"/>
                  <a:pt x="38" y="16"/>
                </a:cubicBezTo>
                <a:close/>
                <a:moveTo>
                  <a:pt x="56" y="47"/>
                </a:moveTo>
                <a:cubicBezTo>
                  <a:pt x="38" y="47"/>
                  <a:pt x="38" y="47"/>
                  <a:pt x="38" y="47"/>
                </a:cubicBezTo>
                <a:cubicBezTo>
                  <a:pt x="37" y="47"/>
                  <a:pt x="36" y="47"/>
                  <a:pt x="36" y="46"/>
                </a:cubicBezTo>
                <a:cubicBezTo>
                  <a:pt x="36" y="46"/>
                  <a:pt x="36" y="46"/>
                  <a:pt x="36" y="46"/>
                </a:cubicBezTo>
                <a:cubicBezTo>
                  <a:pt x="36" y="46"/>
                  <a:pt x="35" y="45"/>
                  <a:pt x="35" y="45"/>
                </a:cubicBezTo>
                <a:cubicBezTo>
                  <a:pt x="35" y="31"/>
                  <a:pt x="35" y="31"/>
                  <a:pt x="35" y="31"/>
                </a:cubicBezTo>
                <a:cubicBezTo>
                  <a:pt x="35" y="30"/>
                  <a:pt x="36" y="30"/>
                  <a:pt x="36" y="29"/>
                </a:cubicBezTo>
                <a:cubicBezTo>
                  <a:pt x="36" y="29"/>
                  <a:pt x="36" y="29"/>
                  <a:pt x="36" y="29"/>
                </a:cubicBezTo>
                <a:cubicBezTo>
                  <a:pt x="36" y="29"/>
                  <a:pt x="37" y="29"/>
                  <a:pt x="38" y="29"/>
                </a:cubicBezTo>
                <a:cubicBezTo>
                  <a:pt x="56" y="29"/>
                  <a:pt x="56" y="29"/>
                  <a:pt x="56" y="29"/>
                </a:cubicBezTo>
                <a:cubicBezTo>
                  <a:pt x="57" y="29"/>
                  <a:pt x="57" y="29"/>
                  <a:pt x="58" y="29"/>
                </a:cubicBezTo>
                <a:cubicBezTo>
                  <a:pt x="58" y="30"/>
                  <a:pt x="59" y="30"/>
                  <a:pt x="59" y="31"/>
                </a:cubicBezTo>
                <a:cubicBezTo>
                  <a:pt x="59" y="45"/>
                  <a:pt x="59" y="45"/>
                  <a:pt x="59" y="45"/>
                </a:cubicBezTo>
                <a:cubicBezTo>
                  <a:pt x="59" y="45"/>
                  <a:pt x="58" y="46"/>
                  <a:pt x="58" y="46"/>
                </a:cubicBezTo>
                <a:cubicBezTo>
                  <a:pt x="58" y="46"/>
                  <a:pt x="58" y="46"/>
                  <a:pt x="58" y="46"/>
                </a:cubicBezTo>
                <a:cubicBezTo>
                  <a:pt x="57" y="47"/>
                  <a:pt x="57" y="47"/>
                  <a:pt x="56" y="47"/>
                </a:cubicBezTo>
                <a:close/>
                <a:moveTo>
                  <a:pt x="56" y="45"/>
                </a:moveTo>
                <a:cubicBezTo>
                  <a:pt x="56" y="45"/>
                  <a:pt x="56" y="45"/>
                  <a:pt x="56" y="45"/>
                </a:cubicBezTo>
                <a:cubicBezTo>
                  <a:pt x="56" y="45"/>
                  <a:pt x="56" y="45"/>
                  <a:pt x="56" y="45"/>
                </a:cubicBezTo>
                <a:cubicBezTo>
                  <a:pt x="56" y="34"/>
                  <a:pt x="56" y="34"/>
                  <a:pt x="56" y="34"/>
                </a:cubicBezTo>
                <a:cubicBezTo>
                  <a:pt x="38" y="34"/>
                  <a:pt x="38" y="34"/>
                  <a:pt x="38" y="34"/>
                </a:cubicBezTo>
                <a:cubicBezTo>
                  <a:pt x="38" y="34"/>
                  <a:pt x="38" y="34"/>
                  <a:pt x="38" y="34"/>
                </a:cubicBezTo>
                <a:cubicBezTo>
                  <a:pt x="38" y="45"/>
                  <a:pt x="38" y="45"/>
                  <a:pt x="38" y="45"/>
                </a:cubicBezTo>
                <a:cubicBezTo>
                  <a:pt x="38" y="45"/>
                  <a:pt x="38" y="45"/>
                  <a:pt x="38" y="45"/>
                </a:cubicBezTo>
                <a:cubicBezTo>
                  <a:pt x="56" y="45"/>
                  <a:pt x="56" y="45"/>
                  <a:pt x="56" y="45"/>
                </a:cubicBezTo>
                <a:close/>
                <a:moveTo>
                  <a:pt x="21" y="47"/>
                </a:moveTo>
                <a:cubicBezTo>
                  <a:pt x="2" y="47"/>
                  <a:pt x="2" y="47"/>
                  <a:pt x="2" y="47"/>
                </a:cubicBezTo>
                <a:cubicBezTo>
                  <a:pt x="2" y="47"/>
                  <a:pt x="1" y="47"/>
                  <a:pt x="1" y="46"/>
                </a:cubicBezTo>
                <a:cubicBezTo>
                  <a:pt x="1" y="46"/>
                  <a:pt x="1" y="46"/>
                  <a:pt x="1" y="46"/>
                </a:cubicBezTo>
                <a:cubicBezTo>
                  <a:pt x="0" y="46"/>
                  <a:pt x="0" y="45"/>
                  <a:pt x="0" y="45"/>
                </a:cubicBezTo>
                <a:cubicBezTo>
                  <a:pt x="0" y="31"/>
                  <a:pt x="0" y="31"/>
                  <a:pt x="0" y="31"/>
                </a:cubicBezTo>
                <a:cubicBezTo>
                  <a:pt x="0" y="30"/>
                  <a:pt x="0" y="30"/>
                  <a:pt x="1" y="29"/>
                </a:cubicBezTo>
                <a:cubicBezTo>
                  <a:pt x="1" y="29"/>
                  <a:pt x="1" y="29"/>
                  <a:pt x="1" y="29"/>
                </a:cubicBezTo>
                <a:cubicBezTo>
                  <a:pt x="1" y="29"/>
                  <a:pt x="2" y="29"/>
                  <a:pt x="2" y="29"/>
                </a:cubicBezTo>
                <a:cubicBezTo>
                  <a:pt x="21" y="29"/>
                  <a:pt x="21" y="29"/>
                  <a:pt x="21" y="29"/>
                </a:cubicBezTo>
                <a:cubicBezTo>
                  <a:pt x="21" y="29"/>
                  <a:pt x="22" y="29"/>
                  <a:pt x="22" y="29"/>
                </a:cubicBezTo>
                <a:cubicBezTo>
                  <a:pt x="23" y="30"/>
                  <a:pt x="23" y="30"/>
                  <a:pt x="23" y="31"/>
                </a:cubicBezTo>
                <a:cubicBezTo>
                  <a:pt x="23" y="45"/>
                  <a:pt x="23" y="45"/>
                  <a:pt x="23" y="45"/>
                </a:cubicBezTo>
                <a:cubicBezTo>
                  <a:pt x="23" y="45"/>
                  <a:pt x="23" y="46"/>
                  <a:pt x="22" y="46"/>
                </a:cubicBezTo>
                <a:cubicBezTo>
                  <a:pt x="22" y="46"/>
                  <a:pt x="22" y="46"/>
                  <a:pt x="22" y="46"/>
                </a:cubicBezTo>
                <a:cubicBezTo>
                  <a:pt x="22" y="47"/>
                  <a:pt x="21" y="47"/>
                  <a:pt x="21" y="47"/>
                </a:cubicBezTo>
                <a:close/>
                <a:moveTo>
                  <a:pt x="21" y="45"/>
                </a:moveTo>
                <a:cubicBezTo>
                  <a:pt x="21" y="45"/>
                  <a:pt x="21" y="45"/>
                  <a:pt x="21" y="45"/>
                </a:cubicBezTo>
                <a:cubicBezTo>
                  <a:pt x="21" y="45"/>
                  <a:pt x="21" y="45"/>
                  <a:pt x="21" y="45"/>
                </a:cubicBezTo>
                <a:cubicBezTo>
                  <a:pt x="21" y="34"/>
                  <a:pt x="21" y="34"/>
                  <a:pt x="21" y="34"/>
                </a:cubicBezTo>
                <a:cubicBezTo>
                  <a:pt x="2" y="34"/>
                  <a:pt x="2" y="34"/>
                  <a:pt x="2" y="34"/>
                </a:cubicBezTo>
                <a:cubicBezTo>
                  <a:pt x="2" y="34"/>
                  <a:pt x="2" y="34"/>
                  <a:pt x="2" y="34"/>
                </a:cubicBezTo>
                <a:cubicBezTo>
                  <a:pt x="2" y="45"/>
                  <a:pt x="2" y="45"/>
                  <a:pt x="2" y="45"/>
                </a:cubicBezTo>
                <a:cubicBezTo>
                  <a:pt x="2" y="45"/>
                  <a:pt x="2" y="45"/>
                  <a:pt x="2" y="45"/>
                </a:cubicBezTo>
                <a:lnTo>
                  <a:pt x="21" y="45"/>
                </a:lnTo>
                <a:close/>
              </a:path>
            </a:pathLst>
          </a:custGeom>
          <a:solidFill>
            <a:schemeClr val="bg1"/>
          </a:solidFill>
          <a:ln w="9525">
            <a:noFill/>
            <a:miter lim="800000"/>
          </a:ln>
        </p:spPr>
        <p:txBody>
          <a:bodyPr/>
          <a:lstStyle/>
          <a:p>
            <a:endParaRPr lang="en-US" altLang="zh-CN">
              <a:latin typeface="+mn-lt"/>
              <a:ea typeface="+mn-ea"/>
              <a:cs typeface="+mn-ea"/>
              <a:sym typeface="+mn-lt"/>
            </a:endParaRPr>
          </a:p>
        </p:txBody>
      </p:sp>
      <p:sp>
        <p:nvSpPr>
          <p:cNvPr id="123912" name="TextBox 19"/>
          <p:cNvSpPr txBox="1">
            <a:spLocks noChangeArrowheads="1"/>
          </p:cNvSpPr>
          <p:nvPr/>
        </p:nvSpPr>
        <p:spPr bwMode="auto">
          <a:xfrm>
            <a:off x="1453580" y="797936"/>
            <a:ext cx="1075936" cy="611706"/>
          </a:xfrm>
          <a:prstGeom prst="rect">
            <a:avLst/>
          </a:prstGeom>
          <a:noFill/>
          <a:ln w="9525">
            <a:noFill/>
            <a:miter lim="800000"/>
          </a:ln>
        </p:spPr>
        <p:txBody>
          <a:bodyPr wrap="none">
            <a:spAutoFit/>
          </a:bodyPr>
          <a:lstStyle/>
          <a:p>
            <a:r>
              <a:rPr lang="id-ID" altLang="zh-CN" sz="3375" dirty="0">
                <a:solidFill>
                  <a:schemeClr val="accent1"/>
                </a:solidFill>
                <a:latin typeface="+mn-lt"/>
                <a:ea typeface="+mn-ea"/>
                <a:cs typeface="+mn-ea"/>
                <a:sym typeface="+mn-lt"/>
              </a:rPr>
              <a:t>56%</a:t>
            </a:r>
          </a:p>
        </p:txBody>
      </p:sp>
      <p:sp>
        <p:nvSpPr>
          <p:cNvPr id="123913" name="TextBox 20"/>
          <p:cNvSpPr txBox="1">
            <a:spLocks noChangeArrowheads="1"/>
          </p:cNvSpPr>
          <p:nvPr/>
        </p:nvSpPr>
        <p:spPr bwMode="auto">
          <a:xfrm>
            <a:off x="5458325" y="794588"/>
            <a:ext cx="1075936" cy="611706"/>
          </a:xfrm>
          <a:prstGeom prst="rect">
            <a:avLst/>
          </a:prstGeom>
          <a:noFill/>
          <a:ln w="9525">
            <a:noFill/>
            <a:miter lim="800000"/>
          </a:ln>
        </p:spPr>
        <p:txBody>
          <a:bodyPr wrap="none">
            <a:spAutoFit/>
          </a:bodyPr>
          <a:lstStyle/>
          <a:p>
            <a:r>
              <a:rPr lang="id-ID" altLang="zh-CN" sz="3375" dirty="0">
                <a:solidFill>
                  <a:schemeClr val="accent2"/>
                </a:solidFill>
                <a:latin typeface="+mn-lt"/>
                <a:ea typeface="+mn-ea"/>
                <a:cs typeface="+mn-ea"/>
                <a:sym typeface="+mn-lt"/>
              </a:rPr>
              <a:t>85%</a:t>
            </a:r>
          </a:p>
        </p:txBody>
      </p:sp>
      <p:sp>
        <p:nvSpPr>
          <p:cNvPr id="123914" name="TextBox 21"/>
          <p:cNvSpPr txBox="1">
            <a:spLocks noChangeArrowheads="1"/>
          </p:cNvSpPr>
          <p:nvPr/>
        </p:nvSpPr>
        <p:spPr bwMode="auto">
          <a:xfrm>
            <a:off x="9777825" y="802958"/>
            <a:ext cx="1075936" cy="611706"/>
          </a:xfrm>
          <a:prstGeom prst="rect">
            <a:avLst/>
          </a:prstGeom>
          <a:noFill/>
          <a:ln w="9525">
            <a:noFill/>
            <a:miter lim="800000"/>
          </a:ln>
        </p:spPr>
        <p:txBody>
          <a:bodyPr wrap="none">
            <a:spAutoFit/>
          </a:bodyPr>
          <a:lstStyle/>
          <a:p>
            <a:r>
              <a:rPr lang="id-ID" altLang="zh-CN" sz="3375" dirty="0">
                <a:solidFill>
                  <a:schemeClr val="accent1"/>
                </a:solidFill>
                <a:latin typeface="+mn-lt"/>
                <a:ea typeface="+mn-ea"/>
                <a:cs typeface="+mn-ea"/>
                <a:sym typeface="+mn-lt"/>
              </a:rPr>
              <a:t>67%</a:t>
            </a:r>
          </a:p>
        </p:txBody>
      </p:sp>
      <p:grpSp>
        <p:nvGrpSpPr>
          <p:cNvPr id="123915" name="Group 1"/>
          <p:cNvGrpSpPr/>
          <p:nvPr/>
        </p:nvGrpSpPr>
        <p:grpSpPr bwMode="auto">
          <a:xfrm>
            <a:off x="4771893" y="1525219"/>
            <a:ext cx="2846182" cy="803628"/>
            <a:chOff x="675662" y="1472782"/>
            <a:chExt cx="2698095" cy="761440"/>
          </a:xfrm>
        </p:grpSpPr>
        <p:sp>
          <p:nvSpPr>
            <p:cNvPr id="23" name="Text Placeholder 5"/>
            <p:cNvSpPr txBox="1"/>
            <p:nvPr/>
          </p:nvSpPr>
          <p:spPr>
            <a:xfrm>
              <a:off x="675662" y="1686937"/>
              <a:ext cx="2698095" cy="54728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3923" name="TextBox 23"/>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2"/>
                  </a:solidFill>
                  <a:latin typeface="+mn-lt"/>
                  <a:ea typeface="+mn-ea"/>
                  <a:cs typeface="+mn-ea"/>
                  <a:sym typeface="+mn-lt"/>
                </a:rPr>
                <a:t>Text sample here</a:t>
              </a:r>
            </a:p>
          </p:txBody>
        </p:sp>
      </p:grpSp>
      <p:grpSp>
        <p:nvGrpSpPr>
          <p:cNvPr id="123916" name="Group 24"/>
          <p:cNvGrpSpPr/>
          <p:nvPr/>
        </p:nvGrpSpPr>
        <p:grpSpPr bwMode="auto">
          <a:xfrm>
            <a:off x="9091393" y="1525219"/>
            <a:ext cx="2844508" cy="803628"/>
            <a:chOff x="675662" y="1472782"/>
            <a:chExt cx="2698095" cy="761440"/>
          </a:xfrm>
        </p:grpSpPr>
        <p:sp>
          <p:nvSpPr>
            <p:cNvPr id="26" name="Text Placeholder 5"/>
            <p:cNvSpPr txBox="1"/>
            <p:nvPr/>
          </p:nvSpPr>
          <p:spPr>
            <a:xfrm>
              <a:off x="675662" y="1686937"/>
              <a:ext cx="2698095" cy="547285"/>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3921" name="TextBox 26"/>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3"/>
                  </a:solidFill>
                  <a:latin typeface="+mn-lt"/>
                  <a:ea typeface="+mn-ea"/>
                  <a:cs typeface="+mn-ea"/>
                  <a:sym typeface="+mn-lt"/>
                </a:rPr>
                <a:t>Text sample here</a:t>
              </a:r>
            </a:p>
          </p:txBody>
        </p:sp>
      </p:grpSp>
      <p:grpSp>
        <p:nvGrpSpPr>
          <p:cNvPr id="123917" name="Group 27"/>
          <p:cNvGrpSpPr/>
          <p:nvPr/>
        </p:nvGrpSpPr>
        <p:grpSpPr bwMode="auto">
          <a:xfrm>
            <a:off x="676739" y="1521871"/>
            <a:ext cx="2846182" cy="801953"/>
            <a:chOff x="675662" y="1472782"/>
            <a:chExt cx="2698095" cy="761440"/>
          </a:xfrm>
        </p:grpSpPr>
        <p:sp>
          <p:nvSpPr>
            <p:cNvPr id="29" name="Text Placeholder 5"/>
            <p:cNvSpPr txBox="1"/>
            <p:nvPr/>
          </p:nvSpPr>
          <p:spPr>
            <a:xfrm>
              <a:off x="675662" y="1685795"/>
              <a:ext cx="2698095" cy="548427"/>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10000"/>
                </a:lnSpc>
                <a:spcAft>
                  <a:spcPts val="0"/>
                </a:spcAft>
                <a:defRPr/>
              </a:pPr>
              <a:r>
                <a:rPr lang="en-US" sz="1266">
                  <a:solidFill>
                    <a:schemeClr val="tx2">
                      <a:lumMod val="50000"/>
                      <a:lumOff val="50000"/>
                    </a:schemeClr>
                  </a:solidFill>
                  <a:cs typeface="+mn-ea"/>
                  <a:sym typeface="+mn-lt"/>
                </a:rPr>
                <a:t>Lorem ipsum dolor sit </a:t>
              </a:r>
              <a:r>
                <a:rPr lang="id-ID" sz="1266">
                  <a:solidFill>
                    <a:schemeClr val="tx2">
                      <a:lumMod val="50000"/>
                      <a:lumOff val="50000"/>
                    </a:schemeClr>
                  </a:solidFill>
                  <a:cs typeface="+mn-ea"/>
                  <a:sym typeface="+mn-lt"/>
                </a:rPr>
                <a:t>dudu </a:t>
              </a:r>
              <a:r>
                <a:rPr lang="en-US" sz="1266">
                  <a:solidFill>
                    <a:schemeClr val="tx2">
                      <a:lumMod val="50000"/>
                      <a:lumOff val="50000"/>
                    </a:schemeClr>
                  </a:solidFill>
                  <a:cs typeface="+mn-ea"/>
                  <a:sym typeface="+mn-lt"/>
                </a:rPr>
                <a:t>amet, consectetur adipiscing elit. </a:t>
              </a:r>
              <a:endParaRPr lang="id-ID" sz="1266">
                <a:solidFill>
                  <a:schemeClr val="tx2">
                    <a:lumMod val="50000"/>
                    <a:lumOff val="50000"/>
                  </a:schemeClr>
                </a:solidFill>
                <a:cs typeface="+mn-ea"/>
                <a:sym typeface="+mn-lt"/>
              </a:endParaRPr>
            </a:p>
          </p:txBody>
        </p:sp>
        <p:sp>
          <p:nvSpPr>
            <p:cNvPr id="123919" name="TextBox 29"/>
            <p:cNvSpPr txBox="1">
              <a:spLocks noChangeArrowheads="1"/>
            </p:cNvSpPr>
            <p:nvPr/>
          </p:nvSpPr>
          <p:spPr bwMode="auto">
            <a:xfrm>
              <a:off x="966647" y="1472782"/>
              <a:ext cx="2218765" cy="303308"/>
            </a:xfrm>
            <a:prstGeom prst="rect">
              <a:avLst/>
            </a:prstGeom>
            <a:noFill/>
            <a:ln w="9525">
              <a:noFill/>
              <a:miter lim="800000"/>
            </a:ln>
          </p:spPr>
          <p:txBody>
            <a:bodyPr>
              <a:spAutoFit/>
            </a:bodyPr>
            <a:lstStyle/>
            <a:p>
              <a:pPr algn="ctr"/>
              <a:r>
                <a:rPr lang="id-ID" altLang="zh-CN" sz="1476" b="1" dirty="0">
                  <a:solidFill>
                    <a:schemeClr val="accent1"/>
                  </a:solidFill>
                  <a:latin typeface="+mn-lt"/>
                  <a:ea typeface="+mn-ea"/>
                  <a:cs typeface="+mn-ea"/>
                  <a:sym typeface="+mn-lt"/>
                </a:rPr>
                <a:t>Text sample here</a:t>
              </a:r>
            </a:p>
          </p:txBody>
        </p:sp>
      </p:grpSp>
      <p:sp>
        <p:nvSpPr>
          <p:cNvPr id="27" name="文本框 26"/>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8" name="文本框 27"/>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30" name="椭圆 29"/>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1" name="椭圆 30"/>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57997934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50" fill="hold"/>
                                        <p:tgtEl>
                                          <p:spTgt spid="18"/>
                                        </p:tgtEl>
                                        <p:attrNameLst>
                                          <p:attrName>ppt_w</p:attrName>
                                        </p:attrNameLst>
                                      </p:cBhvr>
                                      <p:tavLst>
                                        <p:tav tm="0">
                                          <p:val>
                                            <p:fltVal val="0"/>
                                          </p:val>
                                        </p:tav>
                                        <p:tav tm="100000">
                                          <p:val>
                                            <p:strVal val="#ppt_w"/>
                                          </p:val>
                                        </p:tav>
                                      </p:tavLst>
                                    </p:anim>
                                    <p:anim calcmode="lin" valueType="num">
                                      <p:cBhvr>
                                        <p:cTn id="12" dur="250" fill="hold"/>
                                        <p:tgtEl>
                                          <p:spTgt spid="18"/>
                                        </p:tgtEl>
                                        <p:attrNameLst>
                                          <p:attrName>ppt_h</p:attrName>
                                        </p:attrNameLst>
                                      </p:cBhvr>
                                      <p:tavLst>
                                        <p:tav tm="0">
                                          <p:val>
                                            <p:fltVal val="0"/>
                                          </p:val>
                                        </p:tav>
                                        <p:tav tm="100000">
                                          <p:val>
                                            <p:strVal val="#ppt_h"/>
                                          </p:val>
                                        </p:tav>
                                      </p:tavLst>
                                    </p:anim>
                                    <p:anim calcmode="lin" valueType="num">
                                      <p:cBhvr>
                                        <p:cTn id="13" dur="250" fill="hold"/>
                                        <p:tgtEl>
                                          <p:spTgt spid="18"/>
                                        </p:tgtEl>
                                        <p:attrNameLst>
                                          <p:attrName>style.rotation</p:attrName>
                                        </p:attrNameLst>
                                      </p:cBhvr>
                                      <p:tavLst>
                                        <p:tav tm="0">
                                          <p:val>
                                            <p:fltVal val="90"/>
                                          </p:val>
                                        </p:tav>
                                        <p:tav tm="100000">
                                          <p:val>
                                            <p:fltVal val="0"/>
                                          </p:val>
                                        </p:tav>
                                      </p:tavLst>
                                    </p:anim>
                                    <p:animEffect transition="in" filter="fade">
                                      <p:cBhvr>
                                        <p:cTn id="14"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1" name="Group 43"/>
          <p:cNvGrpSpPr>
            <a:grpSpLocks noChangeAspect="1"/>
          </p:cNvGrpSpPr>
          <p:nvPr/>
        </p:nvGrpSpPr>
        <p:grpSpPr bwMode="auto">
          <a:xfrm>
            <a:off x="762125" y="2255182"/>
            <a:ext cx="3594560" cy="3633067"/>
            <a:chOff x="3273" y="1188"/>
            <a:chExt cx="740" cy="742"/>
          </a:xfrm>
        </p:grpSpPr>
        <p:sp>
          <p:nvSpPr>
            <p:cNvPr id="124967" name="Freeform 44"/>
            <p:cNvSpPr/>
            <p:nvPr/>
          </p:nvSpPr>
          <p:spPr bwMode="auto">
            <a:xfrm>
              <a:off x="3273" y="1382"/>
              <a:ext cx="740" cy="548"/>
            </a:xfrm>
            <a:custGeom>
              <a:avLst/>
              <a:gdLst>
                <a:gd name="T0" fmla="*/ 1578 w 310"/>
                <a:gd name="T1" fmla="*/ 0 h 230"/>
                <a:gd name="T2" fmla="*/ 1766 w 310"/>
                <a:gd name="T3" fmla="*/ 74 h 230"/>
                <a:gd name="T4" fmla="*/ 1766 w 310"/>
                <a:gd name="T5" fmla="*/ 1191 h 230"/>
                <a:gd name="T6" fmla="*/ 1652 w 310"/>
                <a:gd name="T7" fmla="*/ 1306 h 230"/>
                <a:gd name="T8" fmla="*/ 115 w 310"/>
                <a:gd name="T9" fmla="*/ 1306 h 230"/>
                <a:gd name="T10" fmla="*/ 0 w 310"/>
                <a:gd name="T11" fmla="*/ 1191 h 230"/>
                <a:gd name="T12" fmla="*/ 0 w 310"/>
                <a:gd name="T13" fmla="*/ 74 h 230"/>
                <a:gd name="T14" fmla="*/ 189 w 310"/>
                <a:gd name="T15" fmla="*/ 17 h 230"/>
                <a:gd name="T16" fmla="*/ 0 60000 65536"/>
                <a:gd name="T17" fmla="*/ 0 60000 65536"/>
                <a:gd name="T18" fmla="*/ 0 60000 65536"/>
                <a:gd name="T19" fmla="*/ 0 60000 65536"/>
                <a:gd name="T20" fmla="*/ 0 60000 65536"/>
                <a:gd name="T21" fmla="*/ 0 60000 65536"/>
                <a:gd name="T22" fmla="*/ 0 60000 65536"/>
                <a:gd name="T23" fmla="*/ 0 60000 65536"/>
                <a:gd name="T24" fmla="*/ 0 w 310"/>
                <a:gd name="T25" fmla="*/ 0 h 230"/>
                <a:gd name="T26" fmla="*/ 310 w 310"/>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 h="230">
                  <a:moveTo>
                    <a:pt x="277" y="0"/>
                  </a:moveTo>
                  <a:cubicBezTo>
                    <a:pt x="310" y="13"/>
                    <a:pt x="310" y="13"/>
                    <a:pt x="310" y="13"/>
                  </a:cubicBezTo>
                  <a:cubicBezTo>
                    <a:pt x="310" y="210"/>
                    <a:pt x="310" y="210"/>
                    <a:pt x="310" y="210"/>
                  </a:cubicBezTo>
                  <a:cubicBezTo>
                    <a:pt x="310" y="221"/>
                    <a:pt x="301" y="230"/>
                    <a:pt x="290" y="230"/>
                  </a:cubicBezTo>
                  <a:cubicBezTo>
                    <a:pt x="20" y="230"/>
                    <a:pt x="20" y="230"/>
                    <a:pt x="20" y="230"/>
                  </a:cubicBezTo>
                  <a:cubicBezTo>
                    <a:pt x="9" y="230"/>
                    <a:pt x="0" y="221"/>
                    <a:pt x="0" y="210"/>
                  </a:cubicBezTo>
                  <a:cubicBezTo>
                    <a:pt x="0" y="13"/>
                    <a:pt x="0" y="13"/>
                    <a:pt x="0" y="13"/>
                  </a:cubicBezTo>
                  <a:cubicBezTo>
                    <a:pt x="33" y="3"/>
                    <a:pt x="33" y="3"/>
                    <a:pt x="33" y="3"/>
                  </a:cubicBezTo>
                </a:path>
              </a:pathLst>
            </a:custGeom>
            <a:solidFill>
              <a:schemeClr val="accent1">
                <a:lumMod val="50000"/>
              </a:schemeClr>
            </a:solidFill>
            <a:ln w="9525">
              <a:noFill/>
              <a:miter lim="800000"/>
            </a:ln>
          </p:spPr>
          <p:txBody>
            <a:bodyPr/>
            <a:lstStyle/>
            <a:p>
              <a:endParaRPr lang="en-GB" altLang="zh-CN">
                <a:latin typeface="+mn-lt"/>
                <a:ea typeface="+mn-ea"/>
                <a:cs typeface="+mn-ea"/>
                <a:sym typeface="+mn-lt"/>
              </a:endParaRPr>
            </a:p>
          </p:txBody>
        </p:sp>
        <p:sp>
          <p:nvSpPr>
            <p:cNvPr id="124968" name="Freeform 45"/>
            <p:cNvSpPr/>
            <p:nvPr/>
          </p:nvSpPr>
          <p:spPr bwMode="auto">
            <a:xfrm>
              <a:off x="3357" y="1188"/>
              <a:ext cx="573" cy="520"/>
            </a:xfrm>
            <a:custGeom>
              <a:avLst/>
              <a:gdLst>
                <a:gd name="T0" fmla="*/ 115 w 240"/>
                <a:gd name="T1" fmla="*/ 1240 h 218"/>
                <a:gd name="T2" fmla="*/ 0 w 240"/>
                <a:gd name="T3" fmla="*/ 1121 h 218"/>
                <a:gd name="T4" fmla="*/ 0 w 240"/>
                <a:gd name="T5" fmla="*/ 119 h 218"/>
                <a:gd name="T6" fmla="*/ 115 w 240"/>
                <a:gd name="T7" fmla="*/ 0 h 218"/>
                <a:gd name="T8" fmla="*/ 1253 w 240"/>
                <a:gd name="T9" fmla="*/ 0 h 218"/>
                <a:gd name="T10" fmla="*/ 1368 w 240"/>
                <a:gd name="T11" fmla="*/ 119 h 218"/>
                <a:gd name="T12" fmla="*/ 1368 w 240"/>
                <a:gd name="T13" fmla="*/ 1121 h 218"/>
                <a:gd name="T14" fmla="*/ 1253 w 240"/>
                <a:gd name="T15" fmla="*/ 1240 h 218"/>
                <a:gd name="T16" fmla="*/ 115 w 240"/>
                <a:gd name="T17" fmla="*/ 124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218"/>
                <a:gd name="T29" fmla="*/ 240 w 240"/>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218">
                  <a:moveTo>
                    <a:pt x="20" y="218"/>
                  </a:moveTo>
                  <a:cubicBezTo>
                    <a:pt x="9" y="218"/>
                    <a:pt x="0" y="209"/>
                    <a:pt x="0" y="197"/>
                  </a:cubicBezTo>
                  <a:cubicBezTo>
                    <a:pt x="0" y="21"/>
                    <a:pt x="0" y="21"/>
                    <a:pt x="0" y="21"/>
                  </a:cubicBezTo>
                  <a:cubicBezTo>
                    <a:pt x="0" y="9"/>
                    <a:pt x="9" y="0"/>
                    <a:pt x="20" y="0"/>
                  </a:cubicBezTo>
                  <a:cubicBezTo>
                    <a:pt x="220" y="0"/>
                    <a:pt x="220" y="0"/>
                    <a:pt x="220" y="0"/>
                  </a:cubicBezTo>
                  <a:cubicBezTo>
                    <a:pt x="231" y="0"/>
                    <a:pt x="240" y="9"/>
                    <a:pt x="240" y="21"/>
                  </a:cubicBezTo>
                  <a:cubicBezTo>
                    <a:pt x="240" y="197"/>
                    <a:pt x="240" y="197"/>
                    <a:pt x="240" y="197"/>
                  </a:cubicBezTo>
                  <a:cubicBezTo>
                    <a:pt x="240" y="209"/>
                    <a:pt x="231" y="218"/>
                    <a:pt x="220" y="218"/>
                  </a:cubicBezTo>
                  <a:lnTo>
                    <a:pt x="20" y="218"/>
                  </a:lnTo>
                  <a:close/>
                </a:path>
              </a:pathLst>
            </a:custGeom>
            <a:solidFill>
              <a:srgbClr val="EAE4E1"/>
            </a:solidFill>
            <a:ln w="9525">
              <a:noFill/>
              <a:miter lim="800000"/>
            </a:ln>
          </p:spPr>
          <p:txBody>
            <a:bodyPr/>
            <a:lstStyle/>
            <a:p>
              <a:endParaRPr lang="en-GB" altLang="zh-CN">
                <a:latin typeface="+mn-lt"/>
                <a:ea typeface="+mn-ea"/>
                <a:cs typeface="+mn-ea"/>
                <a:sym typeface="+mn-lt"/>
              </a:endParaRPr>
            </a:p>
          </p:txBody>
        </p:sp>
        <p:sp>
          <p:nvSpPr>
            <p:cNvPr id="124969" name="Rectangle 46"/>
            <p:cNvSpPr>
              <a:spLocks noChangeArrowheads="1"/>
            </p:cNvSpPr>
            <p:nvPr/>
          </p:nvSpPr>
          <p:spPr bwMode="auto">
            <a:xfrm>
              <a:off x="3553" y="1300"/>
              <a:ext cx="193" cy="20"/>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0" name="Rectangle 47"/>
            <p:cNvSpPr>
              <a:spLocks noChangeArrowheads="1"/>
            </p:cNvSpPr>
            <p:nvPr/>
          </p:nvSpPr>
          <p:spPr bwMode="auto">
            <a:xfrm>
              <a:off x="3553" y="1372"/>
              <a:ext cx="298" cy="19"/>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1" name="Rectangle 48"/>
            <p:cNvSpPr>
              <a:spLocks noChangeArrowheads="1"/>
            </p:cNvSpPr>
            <p:nvPr/>
          </p:nvSpPr>
          <p:spPr bwMode="auto">
            <a:xfrm>
              <a:off x="3412" y="1441"/>
              <a:ext cx="439" cy="19"/>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2" name="Rectangle 49"/>
            <p:cNvSpPr>
              <a:spLocks noChangeArrowheads="1"/>
            </p:cNvSpPr>
            <p:nvPr/>
          </p:nvSpPr>
          <p:spPr bwMode="auto">
            <a:xfrm>
              <a:off x="3412" y="1513"/>
              <a:ext cx="439" cy="19"/>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3" name="Rectangle 50"/>
            <p:cNvSpPr>
              <a:spLocks noChangeArrowheads="1"/>
            </p:cNvSpPr>
            <p:nvPr/>
          </p:nvSpPr>
          <p:spPr bwMode="auto">
            <a:xfrm>
              <a:off x="3412" y="1584"/>
              <a:ext cx="439" cy="17"/>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sp>
          <p:nvSpPr>
            <p:cNvPr id="124974" name="Freeform 51"/>
            <p:cNvSpPr/>
            <p:nvPr/>
          </p:nvSpPr>
          <p:spPr bwMode="auto">
            <a:xfrm>
              <a:off x="3276" y="1651"/>
              <a:ext cx="735" cy="279"/>
            </a:xfrm>
            <a:custGeom>
              <a:avLst/>
              <a:gdLst>
                <a:gd name="T0" fmla="*/ 711 w 308"/>
                <a:gd name="T1" fmla="*/ 0 h 117"/>
                <a:gd name="T2" fmla="*/ 0 w 308"/>
                <a:gd name="T3" fmla="*/ 591 h 117"/>
                <a:gd name="T4" fmla="*/ 107 w 308"/>
                <a:gd name="T5" fmla="*/ 665 h 117"/>
                <a:gd name="T6" fmla="*/ 1647 w 308"/>
                <a:gd name="T7" fmla="*/ 665 h 117"/>
                <a:gd name="T8" fmla="*/ 1754 w 308"/>
                <a:gd name="T9" fmla="*/ 591 h 117"/>
                <a:gd name="T10" fmla="*/ 1052 w 308"/>
                <a:gd name="T11" fmla="*/ 0 h 117"/>
                <a:gd name="T12" fmla="*/ 711 w 308"/>
                <a:gd name="T13" fmla="*/ 0 h 117"/>
                <a:gd name="T14" fmla="*/ 0 60000 65536"/>
                <a:gd name="T15" fmla="*/ 0 60000 65536"/>
                <a:gd name="T16" fmla="*/ 0 60000 65536"/>
                <a:gd name="T17" fmla="*/ 0 60000 65536"/>
                <a:gd name="T18" fmla="*/ 0 60000 65536"/>
                <a:gd name="T19" fmla="*/ 0 60000 65536"/>
                <a:gd name="T20" fmla="*/ 0 60000 65536"/>
                <a:gd name="T21" fmla="*/ 0 w 308"/>
                <a:gd name="T22" fmla="*/ 0 h 117"/>
                <a:gd name="T23" fmla="*/ 308 w 308"/>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8" h="117">
                  <a:moveTo>
                    <a:pt x="125" y="0"/>
                  </a:moveTo>
                  <a:cubicBezTo>
                    <a:pt x="0" y="104"/>
                    <a:pt x="0" y="104"/>
                    <a:pt x="0" y="104"/>
                  </a:cubicBezTo>
                  <a:cubicBezTo>
                    <a:pt x="3" y="112"/>
                    <a:pt x="10" y="117"/>
                    <a:pt x="19" y="117"/>
                  </a:cubicBezTo>
                  <a:cubicBezTo>
                    <a:pt x="289" y="117"/>
                    <a:pt x="289" y="117"/>
                    <a:pt x="289" y="117"/>
                  </a:cubicBezTo>
                  <a:cubicBezTo>
                    <a:pt x="298" y="117"/>
                    <a:pt x="305" y="112"/>
                    <a:pt x="308" y="104"/>
                  </a:cubicBezTo>
                  <a:cubicBezTo>
                    <a:pt x="185" y="0"/>
                    <a:pt x="185" y="0"/>
                    <a:pt x="185" y="0"/>
                  </a:cubicBezTo>
                  <a:lnTo>
                    <a:pt x="125" y="0"/>
                  </a:lnTo>
                  <a:close/>
                </a:path>
              </a:pathLst>
            </a:custGeom>
            <a:solidFill>
              <a:schemeClr val="accent1"/>
            </a:solidFill>
            <a:ln w="9525">
              <a:noFill/>
              <a:miter lim="800000"/>
            </a:ln>
          </p:spPr>
          <p:txBody>
            <a:bodyPr/>
            <a:lstStyle/>
            <a:p>
              <a:endParaRPr lang="en-GB" altLang="zh-CN">
                <a:latin typeface="+mn-lt"/>
                <a:ea typeface="+mn-ea"/>
                <a:cs typeface="+mn-ea"/>
                <a:sym typeface="+mn-lt"/>
              </a:endParaRPr>
            </a:p>
          </p:txBody>
        </p:sp>
        <p:sp>
          <p:nvSpPr>
            <p:cNvPr id="124975" name="Freeform 52"/>
            <p:cNvSpPr/>
            <p:nvPr/>
          </p:nvSpPr>
          <p:spPr bwMode="auto">
            <a:xfrm>
              <a:off x="3715" y="1413"/>
              <a:ext cx="298" cy="493"/>
            </a:xfrm>
            <a:custGeom>
              <a:avLst/>
              <a:gdLst>
                <a:gd name="T0" fmla="*/ 0 w 125"/>
                <a:gd name="T1" fmla="*/ 567 h 207"/>
                <a:gd name="T2" fmla="*/ 706 w 125"/>
                <a:gd name="T3" fmla="*/ 1157 h 207"/>
                <a:gd name="T4" fmla="*/ 699 w 125"/>
                <a:gd name="T5" fmla="*/ 1174 h 207"/>
                <a:gd name="T6" fmla="*/ 699 w 125"/>
                <a:gd name="T7" fmla="*/ 1174 h 207"/>
                <a:gd name="T8" fmla="*/ 710 w 125"/>
                <a:gd name="T9" fmla="*/ 1117 h 207"/>
                <a:gd name="T10" fmla="*/ 710 w 125"/>
                <a:gd name="T11" fmla="*/ 0 h 207"/>
                <a:gd name="T12" fmla="*/ 0 w 125"/>
                <a:gd name="T13" fmla="*/ 567 h 207"/>
                <a:gd name="T14" fmla="*/ 0 60000 65536"/>
                <a:gd name="T15" fmla="*/ 0 60000 65536"/>
                <a:gd name="T16" fmla="*/ 0 60000 65536"/>
                <a:gd name="T17" fmla="*/ 0 60000 65536"/>
                <a:gd name="T18" fmla="*/ 0 60000 65536"/>
                <a:gd name="T19" fmla="*/ 0 60000 65536"/>
                <a:gd name="T20" fmla="*/ 0 60000 65536"/>
                <a:gd name="T21" fmla="*/ 0 w 125"/>
                <a:gd name="T22" fmla="*/ 0 h 207"/>
                <a:gd name="T23" fmla="*/ 125 w 125"/>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207">
                  <a:moveTo>
                    <a:pt x="0" y="100"/>
                  </a:moveTo>
                  <a:cubicBezTo>
                    <a:pt x="124" y="204"/>
                    <a:pt x="124" y="204"/>
                    <a:pt x="124" y="204"/>
                  </a:cubicBezTo>
                  <a:cubicBezTo>
                    <a:pt x="124" y="205"/>
                    <a:pt x="123" y="206"/>
                    <a:pt x="123" y="207"/>
                  </a:cubicBezTo>
                  <a:cubicBezTo>
                    <a:pt x="123" y="207"/>
                    <a:pt x="123" y="207"/>
                    <a:pt x="123" y="207"/>
                  </a:cubicBezTo>
                  <a:cubicBezTo>
                    <a:pt x="124" y="204"/>
                    <a:pt x="125" y="201"/>
                    <a:pt x="125" y="197"/>
                  </a:cubicBezTo>
                  <a:cubicBezTo>
                    <a:pt x="125" y="0"/>
                    <a:pt x="125" y="0"/>
                    <a:pt x="125" y="0"/>
                  </a:cubicBezTo>
                  <a:lnTo>
                    <a:pt x="0" y="100"/>
                  </a:lnTo>
                  <a:close/>
                </a:path>
              </a:pathLst>
            </a:custGeom>
            <a:solidFill>
              <a:schemeClr val="accent1"/>
            </a:solidFill>
            <a:ln w="9525">
              <a:noFill/>
              <a:miter lim="800000"/>
            </a:ln>
          </p:spPr>
          <p:txBody>
            <a:bodyPr/>
            <a:lstStyle/>
            <a:p>
              <a:endParaRPr lang="en-GB" altLang="zh-CN">
                <a:latin typeface="+mn-lt"/>
                <a:ea typeface="+mn-ea"/>
                <a:cs typeface="+mn-ea"/>
                <a:sym typeface="+mn-lt"/>
              </a:endParaRPr>
            </a:p>
          </p:txBody>
        </p:sp>
        <p:sp>
          <p:nvSpPr>
            <p:cNvPr id="124976" name="Freeform 53"/>
            <p:cNvSpPr/>
            <p:nvPr/>
          </p:nvSpPr>
          <p:spPr bwMode="auto">
            <a:xfrm>
              <a:off x="3273" y="1413"/>
              <a:ext cx="301" cy="493"/>
            </a:xfrm>
            <a:custGeom>
              <a:avLst/>
              <a:gdLst>
                <a:gd name="T0" fmla="*/ 5 w 126"/>
                <a:gd name="T1" fmla="*/ 1157 h 207"/>
                <a:gd name="T2" fmla="*/ 719 w 126"/>
                <a:gd name="T3" fmla="*/ 567 h 207"/>
                <a:gd name="T4" fmla="*/ 0 w 126"/>
                <a:gd name="T5" fmla="*/ 0 h 207"/>
                <a:gd name="T6" fmla="*/ 0 w 126"/>
                <a:gd name="T7" fmla="*/ 1117 h 207"/>
                <a:gd name="T8" fmla="*/ 12 w 126"/>
                <a:gd name="T9" fmla="*/ 1174 h 207"/>
                <a:gd name="T10" fmla="*/ 12 w 126"/>
                <a:gd name="T11" fmla="*/ 1174 h 207"/>
                <a:gd name="T12" fmla="*/ 5 w 126"/>
                <a:gd name="T13" fmla="*/ 1157 h 207"/>
                <a:gd name="T14" fmla="*/ 0 60000 65536"/>
                <a:gd name="T15" fmla="*/ 0 60000 65536"/>
                <a:gd name="T16" fmla="*/ 0 60000 65536"/>
                <a:gd name="T17" fmla="*/ 0 60000 65536"/>
                <a:gd name="T18" fmla="*/ 0 60000 65536"/>
                <a:gd name="T19" fmla="*/ 0 60000 65536"/>
                <a:gd name="T20" fmla="*/ 0 60000 65536"/>
                <a:gd name="T21" fmla="*/ 0 w 126"/>
                <a:gd name="T22" fmla="*/ 0 h 207"/>
                <a:gd name="T23" fmla="*/ 126 w 126"/>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207">
                  <a:moveTo>
                    <a:pt x="1" y="204"/>
                  </a:moveTo>
                  <a:cubicBezTo>
                    <a:pt x="126" y="100"/>
                    <a:pt x="126" y="100"/>
                    <a:pt x="126" y="100"/>
                  </a:cubicBezTo>
                  <a:cubicBezTo>
                    <a:pt x="0" y="0"/>
                    <a:pt x="0" y="0"/>
                    <a:pt x="0" y="0"/>
                  </a:cubicBezTo>
                  <a:cubicBezTo>
                    <a:pt x="0" y="197"/>
                    <a:pt x="0" y="197"/>
                    <a:pt x="0" y="197"/>
                  </a:cubicBezTo>
                  <a:cubicBezTo>
                    <a:pt x="0" y="201"/>
                    <a:pt x="1" y="204"/>
                    <a:pt x="2" y="207"/>
                  </a:cubicBezTo>
                  <a:cubicBezTo>
                    <a:pt x="2" y="207"/>
                    <a:pt x="2" y="207"/>
                    <a:pt x="2" y="207"/>
                  </a:cubicBezTo>
                  <a:cubicBezTo>
                    <a:pt x="2" y="206"/>
                    <a:pt x="1" y="205"/>
                    <a:pt x="1" y="204"/>
                  </a:cubicBezTo>
                  <a:close/>
                </a:path>
              </a:pathLst>
            </a:custGeom>
            <a:solidFill>
              <a:schemeClr val="accent1">
                <a:lumMod val="75000"/>
              </a:schemeClr>
            </a:solidFill>
            <a:ln w="9525">
              <a:noFill/>
              <a:miter lim="800000"/>
            </a:ln>
          </p:spPr>
          <p:txBody>
            <a:bodyPr/>
            <a:lstStyle/>
            <a:p>
              <a:endParaRPr lang="en-GB" altLang="zh-CN">
                <a:latin typeface="+mn-lt"/>
                <a:ea typeface="+mn-ea"/>
                <a:cs typeface="+mn-ea"/>
                <a:sym typeface="+mn-lt"/>
              </a:endParaRPr>
            </a:p>
          </p:txBody>
        </p:sp>
        <p:sp>
          <p:nvSpPr>
            <p:cNvPr id="124977" name="Rectangle 54"/>
            <p:cNvSpPr>
              <a:spLocks noChangeArrowheads="1"/>
            </p:cNvSpPr>
            <p:nvPr/>
          </p:nvSpPr>
          <p:spPr bwMode="auto">
            <a:xfrm>
              <a:off x="3412" y="1300"/>
              <a:ext cx="88" cy="89"/>
            </a:xfrm>
            <a:prstGeom prst="rect">
              <a:avLst/>
            </a:prstGeom>
            <a:solidFill>
              <a:srgbClr val="CFCFCF"/>
            </a:solidFill>
            <a:ln w="9525">
              <a:noFill/>
              <a:miter lim="800000"/>
            </a:ln>
          </p:spPr>
          <p:txBody>
            <a:bodyPr/>
            <a:lstStyle/>
            <a:p>
              <a:endParaRPr lang="en-GB" altLang="zh-CN">
                <a:latin typeface="+mn-lt"/>
                <a:ea typeface="+mn-ea"/>
                <a:cs typeface="+mn-ea"/>
                <a:sym typeface="+mn-lt"/>
              </a:endParaRPr>
            </a:p>
          </p:txBody>
        </p:sp>
      </p:grpSp>
      <p:grpSp>
        <p:nvGrpSpPr>
          <p:cNvPr id="124932" name="Group 256"/>
          <p:cNvGrpSpPr>
            <a:grpSpLocks noChangeAspect="1"/>
          </p:cNvGrpSpPr>
          <p:nvPr/>
        </p:nvGrpSpPr>
        <p:grpSpPr bwMode="auto">
          <a:xfrm rot="-8338050">
            <a:off x="2289019" y="4505339"/>
            <a:ext cx="2816046" cy="1585490"/>
            <a:chOff x="4241" y="1879"/>
            <a:chExt cx="839" cy="469"/>
          </a:xfrm>
        </p:grpSpPr>
        <p:sp>
          <p:nvSpPr>
            <p:cNvPr id="124954" name="Freeform 257"/>
            <p:cNvSpPr>
              <a:spLocks noEditPoints="1"/>
            </p:cNvSpPr>
            <p:nvPr/>
          </p:nvSpPr>
          <p:spPr bwMode="auto">
            <a:xfrm>
              <a:off x="4692" y="1988"/>
              <a:ext cx="331" cy="302"/>
            </a:xfrm>
            <a:custGeom>
              <a:avLst/>
              <a:gdLst>
                <a:gd name="T0" fmla="*/ 788 w 139"/>
                <a:gd name="T1" fmla="*/ 328 h 126"/>
                <a:gd name="T2" fmla="*/ 788 w 139"/>
                <a:gd name="T3" fmla="*/ 328 h 126"/>
                <a:gd name="T4" fmla="*/ 788 w 139"/>
                <a:gd name="T5" fmla="*/ 328 h 126"/>
                <a:gd name="T6" fmla="*/ 62 w 139"/>
                <a:gd name="T7" fmla="*/ 120 h 126"/>
                <a:gd name="T8" fmla="*/ 62 w 139"/>
                <a:gd name="T9" fmla="*/ 120 h 126"/>
                <a:gd name="T10" fmla="*/ 62 w 139"/>
                <a:gd name="T11" fmla="*/ 120 h 126"/>
                <a:gd name="T12" fmla="*/ 62 w 139"/>
                <a:gd name="T13" fmla="*/ 120 h 126"/>
                <a:gd name="T14" fmla="*/ 62 w 139"/>
                <a:gd name="T15" fmla="*/ 120 h 126"/>
                <a:gd name="T16" fmla="*/ 62 w 139"/>
                <a:gd name="T17" fmla="*/ 120 h 126"/>
                <a:gd name="T18" fmla="*/ 119 w 139"/>
                <a:gd name="T19" fmla="*/ 46 h 126"/>
                <a:gd name="T20" fmla="*/ 119 w 139"/>
                <a:gd name="T21" fmla="*/ 46 h 126"/>
                <a:gd name="T22" fmla="*/ 119 w 139"/>
                <a:gd name="T23" fmla="*/ 46 h 126"/>
                <a:gd name="T24" fmla="*/ 262 w 139"/>
                <a:gd name="T25" fmla="*/ 666 h 126"/>
                <a:gd name="T26" fmla="*/ 386 w 139"/>
                <a:gd name="T27" fmla="*/ 642 h 126"/>
                <a:gd name="T28" fmla="*/ 612 w 139"/>
                <a:gd name="T29" fmla="*/ 443 h 126"/>
                <a:gd name="T30" fmla="*/ 652 w 139"/>
                <a:gd name="T31" fmla="*/ 321 h 126"/>
                <a:gd name="T32" fmla="*/ 726 w 139"/>
                <a:gd name="T33" fmla="*/ 357 h 126"/>
                <a:gd name="T34" fmla="*/ 693 w 139"/>
                <a:gd name="T35" fmla="*/ 453 h 126"/>
                <a:gd name="T36" fmla="*/ 464 w 139"/>
                <a:gd name="T37" fmla="*/ 654 h 126"/>
                <a:gd name="T38" fmla="*/ 341 w 139"/>
                <a:gd name="T39" fmla="*/ 678 h 126"/>
                <a:gd name="T40" fmla="*/ 250 w 139"/>
                <a:gd name="T41" fmla="*/ 666 h 126"/>
                <a:gd name="T42" fmla="*/ 262 w 139"/>
                <a:gd name="T43" fmla="*/ 666 h 126"/>
                <a:gd name="T44" fmla="*/ 5 w 139"/>
                <a:gd name="T45" fmla="*/ 309 h 126"/>
                <a:gd name="T46" fmla="*/ 5 w 139"/>
                <a:gd name="T47" fmla="*/ 292 h 126"/>
                <a:gd name="T48" fmla="*/ 5 w 139"/>
                <a:gd name="T49" fmla="*/ 309 h 126"/>
                <a:gd name="T50" fmla="*/ 357 w 139"/>
                <a:gd name="T51" fmla="*/ 0 h 126"/>
                <a:gd name="T52" fmla="*/ 86 w 139"/>
                <a:gd name="T53" fmla="*/ 115 h 126"/>
                <a:gd name="T54" fmla="*/ 29 w 139"/>
                <a:gd name="T55" fmla="*/ 185 h 126"/>
                <a:gd name="T56" fmla="*/ 5 w 139"/>
                <a:gd name="T57" fmla="*/ 292 h 126"/>
                <a:gd name="T58" fmla="*/ 62 w 139"/>
                <a:gd name="T59" fmla="*/ 120 h 126"/>
                <a:gd name="T60" fmla="*/ 0 w 139"/>
                <a:gd name="T61" fmla="*/ 328 h 126"/>
                <a:gd name="T62" fmla="*/ 119 w 139"/>
                <a:gd name="T63" fmla="*/ 609 h 126"/>
                <a:gd name="T64" fmla="*/ 398 w 139"/>
                <a:gd name="T65" fmla="*/ 724 h 126"/>
                <a:gd name="T66" fmla="*/ 398 w 139"/>
                <a:gd name="T67" fmla="*/ 724 h 126"/>
                <a:gd name="T68" fmla="*/ 398 w 139"/>
                <a:gd name="T69" fmla="*/ 724 h 126"/>
                <a:gd name="T70" fmla="*/ 669 w 139"/>
                <a:gd name="T71" fmla="*/ 614 h 126"/>
                <a:gd name="T72" fmla="*/ 669 w 139"/>
                <a:gd name="T73" fmla="*/ 614 h 126"/>
                <a:gd name="T74" fmla="*/ 674 w 139"/>
                <a:gd name="T75" fmla="*/ 609 h 126"/>
                <a:gd name="T76" fmla="*/ 674 w 139"/>
                <a:gd name="T77" fmla="*/ 609 h 126"/>
                <a:gd name="T78" fmla="*/ 674 w 139"/>
                <a:gd name="T79" fmla="*/ 609 h 126"/>
                <a:gd name="T80" fmla="*/ 788 w 139"/>
                <a:gd name="T81" fmla="*/ 328 h 126"/>
                <a:gd name="T82" fmla="*/ 698 w 139"/>
                <a:gd name="T83" fmla="*/ 585 h 126"/>
                <a:gd name="T84" fmla="*/ 698 w 139"/>
                <a:gd name="T85" fmla="*/ 585 h 126"/>
                <a:gd name="T86" fmla="*/ 698 w 139"/>
                <a:gd name="T87" fmla="*/ 585 h 126"/>
                <a:gd name="T88" fmla="*/ 726 w 139"/>
                <a:gd name="T89" fmla="*/ 539 h 126"/>
                <a:gd name="T90" fmla="*/ 755 w 139"/>
                <a:gd name="T91" fmla="*/ 403 h 126"/>
                <a:gd name="T92" fmla="*/ 641 w 139"/>
                <a:gd name="T93" fmla="*/ 120 h 126"/>
                <a:gd name="T94" fmla="*/ 357 w 139"/>
                <a:gd name="T95" fmla="*/ 0 h 1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9"/>
                <a:gd name="T145" fmla="*/ 0 h 126"/>
                <a:gd name="T146" fmla="*/ 139 w 139"/>
                <a:gd name="T147" fmla="*/ 126 h 1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9" h="126">
                  <a:moveTo>
                    <a:pt x="139" y="57"/>
                  </a:moveTo>
                  <a:cubicBezTo>
                    <a:pt x="139" y="57"/>
                    <a:pt x="139" y="57"/>
                    <a:pt x="139" y="57"/>
                  </a:cubicBezTo>
                  <a:cubicBezTo>
                    <a:pt x="139" y="57"/>
                    <a:pt x="139" y="57"/>
                    <a:pt x="139" y="57"/>
                  </a:cubicBezTo>
                  <a:moveTo>
                    <a:pt x="11" y="21"/>
                  </a:moveTo>
                  <a:cubicBezTo>
                    <a:pt x="11" y="21"/>
                    <a:pt x="11" y="21"/>
                    <a:pt x="11" y="21"/>
                  </a:cubicBezTo>
                  <a:cubicBezTo>
                    <a:pt x="11" y="21"/>
                    <a:pt x="11" y="21"/>
                    <a:pt x="11" y="21"/>
                  </a:cubicBezTo>
                  <a:moveTo>
                    <a:pt x="11" y="21"/>
                  </a:moveTo>
                  <a:cubicBezTo>
                    <a:pt x="11" y="21"/>
                    <a:pt x="11" y="21"/>
                    <a:pt x="11" y="21"/>
                  </a:cubicBezTo>
                  <a:cubicBezTo>
                    <a:pt x="11" y="21"/>
                    <a:pt x="11" y="21"/>
                    <a:pt x="11" y="21"/>
                  </a:cubicBezTo>
                  <a:moveTo>
                    <a:pt x="21" y="8"/>
                  </a:moveTo>
                  <a:cubicBezTo>
                    <a:pt x="21" y="8"/>
                    <a:pt x="21" y="8"/>
                    <a:pt x="21" y="8"/>
                  </a:cubicBezTo>
                  <a:cubicBezTo>
                    <a:pt x="21" y="8"/>
                    <a:pt x="21" y="8"/>
                    <a:pt x="21" y="8"/>
                  </a:cubicBezTo>
                  <a:moveTo>
                    <a:pt x="46" y="116"/>
                  </a:moveTo>
                  <a:cubicBezTo>
                    <a:pt x="53" y="116"/>
                    <a:pt x="61" y="115"/>
                    <a:pt x="68" y="112"/>
                  </a:cubicBezTo>
                  <a:cubicBezTo>
                    <a:pt x="86" y="106"/>
                    <a:pt x="100" y="94"/>
                    <a:pt x="108" y="77"/>
                  </a:cubicBezTo>
                  <a:cubicBezTo>
                    <a:pt x="112" y="70"/>
                    <a:pt x="114" y="63"/>
                    <a:pt x="115" y="56"/>
                  </a:cubicBezTo>
                  <a:cubicBezTo>
                    <a:pt x="128" y="62"/>
                    <a:pt x="128" y="62"/>
                    <a:pt x="128" y="62"/>
                  </a:cubicBezTo>
                  <a:cubicBezTo>
                    <a:pt x="127" y="68"/>
                    <a:pt x="125" y="74"/>
                    <a:pt x="122" y="79"/>
                  </a:cubicBezTo>
                  <a:cubicBezTo>
                    <a:pt x="114" y="96"/>
                    <a:pt x="100" y="108"/>
                    <a:pt x="82" y="114"/>
                  </a:cubicBezTo>
                  <a:cubicBezTo>
                    <a:pt x="75" y="117"/>
                    <a:pt x="68" y="118"/>
                    <a:pt x="60" y="118"/>
                  </a:cubicBezTo>
                  <a:cubicBezTo>
                    <a:pt x="54" y="118"/>
                    <a:pt x="49" y="117"/>
                    <a:pt x="44" y="116"/>
                  </a:cubicBezTo>
                  <a:cubicBezTo>
                    <a:pt x="44" y="116"/>
                    <a:pt x="45" y="116"/>
                    <a:pt x="46" y="116"/>
                  </a:cubicBezTo>
                  <a:moveTo>
                    <a:pt x="1" y="54"/>
                  </a:moveTo>
                  <a:cubicBezTo>
                    <a:pt x="1" y="53"/>
                    <a:pt x="1" y="52"/>
                    <a:pt x="1" y="51"/>
                  </a:cubicBezTo>
                  <a:cubicBezTo>
                    <a:pt x="1" y="52"/>
                    <a:pt x="1" y="53"/>
                    <a:pt x="1" y="54"/>
                  </a:cubicBezTo>
                  <a:moveTo>
                    <a:pt x="63" y="0"/>
                  </a:moveTo>
                  <a:cubicBezTo>
                    <a:pt x="46" y="0"/>
                    <a:pt x="28" y="7"/>
                    <a:pt x="15" y="20"/>
                  </a:cubicBezTo>
                  <a:cubicBezTo>
                    <a:pt x="11" y="24"/>
                    <a:pt x="8" y="28"/>
                    <a:pt x="5" y="32"/>
                  </a:cubicBezTo>
                  <a:cubicBezTo>
                    <a:pt x="3" y="38"/>
                    <a:pt x="1" y="44"/>
                    <a:pt x="1" y="51"/>
                  </a:cubicBezTo>
                  <a:cubicBezTo>
                    <a:pt x="2" y="40"/>
                    <a:pt x="5" y="30"/>
                    <a:pt x="11" y="21"/>
                  </a:cubicBezTo>
                  <a:cubicBezTo>
                    <a:pt x="4" y="32"/>
                    <a:pt x="0" y="44"/>
                    <a:pt x="0" y="57"/>
                  </a:cubicBezTo>
                  <a:cubicBezTo>
                    <a:pt x="0" y="76"/>
                    <a:pt x="8" y="93"/>
                    <a:pt x="21" y="106"/>
                  </a:cubicBezTo>
                  <a:cubicBezTo>
                    <a:pt x="34" y="119"/>
                    <a:pt x="51" y="126"/>
                    <a:pt x="70" y="126"/>
                  </a:cubicBezTo>
                  <a:cubicBezTo>
                    <a:pt x="70" y="126"/>
                    <a:pt x="70" y="126"/>
                    <a:pt x="70" y="126"/>
                  </a:cubicBezTo>
                  <a:cubicBezTo>
                    <a:pt x="70" y="126"/>
                    <a:pt x="70" y="126"/>
                    <a:pt x="70" y="126"/>
                  </a:cubicBezTo>
                  <a:cubicBezTo>
                    <a:pt x="88" y="126"/>
                    <a:pt x="105" y="119"/>
                    <a:pt x="118" y="107"/>
                  </a:cubicBezTo>
                  <a:cubicBezTo>
                    <a:pt x="118" y="107"/>
                    <a:pt x="118" y="107"/>
                    <a:pt x="118" y="107"/>
                  </a:cubicBezTo>
                  <a:cubicBezTo>
                    <a:pt x="118" y="107"/>
                    <a:pt x="118" y="106"/>
                    <a:pt x="119" y="106"/>
                  </a:cubicBezTo>
                  <a:cubicBezTo>
                    <a:pt x="119" y="106"/>
                    <a:pt x="119" y="106"/>
                    <a:pt x="119" y="106"/>
                  </a:cubicBezTo>
                  <a:cubicBezTo>
                    <a:pt x="119" y="106"/>
                    <a:pt x="119" y="106"/>
                    <a:pt x="119" y="106"/>
                  </a:cubicBezTo>
                  <a:cubicBezTo>
                    <a:pt x="132" y="93"/>
                    <a:pt x="139" y="76"/>
                    <a:pt x="139" y="57"/>
                  </a:cubicBezTo>
                  <a:cubicBezTo>
                    <a:pt x="139" y="74"/>
                    <a:pt x="133" y="89"/>
                    <a:pt x="123" y="102"/>
                  </a:cubicBezTo>
                  <a:cubicBezTo>
                    <a:pt x="123" y="102"/>
                    <a:pt x="123" y="102"/>
                    <a:pt x="123" y="102"/>
                  </a:cubicBezTo>
                  <a:cubicBezTo>
                    <a:pt x="123" y="102"/>
                    <a:pt x="123" y="102"/>
                    <a:pt x="123" y="102"/>
                  </a:cubicBezTo>
                  <a:cubicBezTo>
                    <a:pt x="125" y="99"/>
                    <a:pt x="127" y="97"/>
                    <a:pt x="128" y="94"/>
                  </a:cubicBezTo>
                  <a:cubicBezTo>
                    <a:pt x="131" y="86"/>
                    <a:pt x="133" y="78"/>
                    <a:pt x="133" y="70"/>
                  </a:cubicBezTo>
                  <a:cubicBezTo>
                    <a:pt x="133" y="51"/>
                    <a:pt x="126" y="34"/>
                    <a:pt x="113" y="21"/>
                  </a:cubicBezTo>
                  <a:cubicBezTo>
                    <a:pt x="99" y="7"/>
                    <a:pt x="81" y="0"/>
                    <a:pt x="63" y="0"/>
                  </a:cubicBezTo>
                </a:path>
              </a:pathLst>
            </a:custGeom>
            <a:solidFill>
              <a:srgbClr val="FDFCFC"/>
            </a:solidFill>
            <a:ln w="9525">
              <a:noFill/>
              <a:miter lim="800000"/>
            </a:ln>
          </p:spPr>
          <p:txBody>
            <a:bodyPr/>
            <a:lstStyle/>
            <a:p>
              <a:endParaRPr lang="en-GB" altLang="zh-CN">
                <a:latin typeface="+mn-lt"/>
                <a:ea typeface="+mn-ea"/>
                <a:cs typeface="+mn-ea"/>
                <a:sym typeface="+mn-lt"/>
              </a:endParaRPr>
            </a:p>
          </p:txBody>
        </p:sp>
        <p:sp>
          <p:nvSpPr>
            <p:cNvPr id="124955" name="Freeform 258"/>
            <p:cNvSpPr/>
            <p:nvPr/>
          </p:nvSpPr>
          <p:spPr bwMode="auto">
            <a:xfrm>
              <a:off x="4694" y="2110"/>
              <a:ext cx="0" cy="7"/>
            </a:xfrm>
            <a:custGeom>
              <a:avLst/>
              <a:gdLst>
                <a:gd name="T0" fmla="*/ 0 h 3"/>
                <a:gd name="T1" fmla="*/ 16 h 3"/>
                <a:gd name="T2" fmla="*/ 0 h 3"/>
                <a:gd name="T3" fmla="*/ 0 60000 65536"/>
                <a:gd name="T4" fmla="*/ 0 60000 65536"/>
                <a:gd name="T5" fmla="*/ 0 60000 65536"/>
                <a:gd name="T6" fmla="*/ 0 h 3"/>
                <a:gd name="T7" fmla="*/ 3 h 3"/>
              </a:gdLst>
              <a:ahLst/>
              <a:cxnLst>
                <a:cxn ang="T3">
                  <a:pos x="0" y="T0"/>
                </a:cxn>
                <a:cxn ang="T4">
                  <a:pos x="0" y="T1"/>
                </a:cxn>
                <a:cxn ang="T5">
                  <a:pos x="0" y="T2"/>
                </a:cxn>
              </a:cxnLst>
              <a:rect l="0" t="T6" r="0" b="T7"/>
              <a:pathLst>
                <a:path h="3">
                  <a:moveTo>
                    <a:pt x="0" y="0"/>
                  </a:moveTo>
                  <a:cubicBezTo>
                    <a:pt x="0" y="1"/>
                    <a:pt x="0" y="2"/>
                    <a:pt x="0" y="3"/>
                  </a:cubicBezTo>
                  <a:cubicBezTo>
                    <a:pt x="0" y="2"/>
                    <a:pt x="0" y="1"/>
                    <a:pt x="0" y="0"/>
                  </a:cubicBezTo>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56" name="Freeform 259"/>
            <p:cNvSpPr/>
            <p:nvPr/>
          </p:nvSpPr>
          <p:spPr bwMode="auto">
            <a:xfrm>
              <a:off x="4692" y="2117"/>
              <a:ext cx="2" cy="8"/>
            </a:xfrm>
            <a:custGeom>
              <a:avLst/>
              <a:gdLst>
                <a:gd name="T0" fmla="*/ 4 w 1"/>
                <a:gd name="T1" fmla="*/ 0 h 3"/>
                <a:gd name="T2" fmla="*/ 0 w 1"/>
                <a:gd name="T3" fmla="*/ 21 h 3"/>
                <a:gd name="T4" fmla="*/ 4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1" y="0"/>
                  </a:moveTo>
                  <a:cubicBezTo>
                    <a:pt x="1" y="1"/>
                    <a:pt x="0" y="2"/>
                    <a:pt x="0" y="3"/>
                  </a:cubicBezTo>
                  <a:cubicBezTo>
                    <a:pt x="0" y="2"/>
                    <a:pt x="1" y="1"/>
                    <a:pt x="1" y="0"/>
                  </a:cubicBezTo>
                  <a:close/>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57" name="Freeform 260"/>
            <p:cNvSpPr>
              <a:spLocks noEditPoints="1"/>
            </p:cNvSpPr>
            <p:nvPr/>
          </p:nvSpPr>
          <p:spPr bwMode="auto">
            <a:xfrm>
              <a:off x="4859" y="1959"/>
              <a:ext cx="164" cy="166"/>
            </a:xfrm>
            <a:custGeom>
              <a:avLst/>
              <a:gdLst>
                <a:gd name="T0" fmla="*/ 0 w 69"/>
                <a:gd name="T1" fmla="*/ 0 h 69"/>
                <a:gd name="T2" fmla="*/ 276 w 69"/>
                <a:gd name="T3" fmla="*/ 115 h 69"/>
                <a:gd name="T4" fmla="*/ 390 w 69"/>
                <a:gd name="T5" fmla="*/ 399 h 69"/>
                <a:gd name="T6" fmla="*/ 390 w 69"/>
                <a:gd name="T7" fmla="*/ 399 h 69"/>
                <a:gd name="T8" fmla="*/ 276 w 69"/>
                <a:gd name="T9" fmla="*/ 115 h 69"/>
                <a:gd name="T10" fmla="*/ 0 w 69"/>
                <a:gd name="T11" fmla="*/ 0 h 69"/>
                <a:gd name="T12" fmla="*/ 0 w 69"/>
                <a:gd name="T13" fmla="*/ 0 h 69"/>
                <a:gd name="T14" fmla="*/ 0 w 69"/>
                <a:gd name="T15" fmla="*/ 0 h 69"/>
                <a:gd name="T16" fmla="*/ 0 w 69"/>
                <a:gd name="T17" fmla="*/ 0 h 69"/>
                <a:gd name="T18" fmla="*/ 0 w 69"/>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69"/>
                <a:gd name="T32" fmla="*/ 69 w 69"/>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69">
                  <a:moveTo>
                    <a:pt x="0" y="0"/>
                  </a:moveTo>
                  <a:cubicBezTo>
                    <a:pt x="18" y="0"/>
                    <a:pt x="35" y="7"/>
                    <a:pt x="49" y="20"/>
                  </a:cubicBezTo>
                  <a:cubicBezTo>
                    <a:pt x="62" y="33"/>
                    <a:pt x="69" y="51"/>
                    <a:pt x="69" y="69"/>
                  </a:cubicBezTo>
                  <a:cubicBezTo>
                    <a:pt x="69" y="69"/>
                    <a:pt x="69" y="69"/>
                    <a:pt x="69" y="69"/>
                  </a:cubicBezTo>
                  <a:cubicBezTo>
                    <a:pt x="69" y="51"/>
                    <a:pt x="62" y="33"/>
                    <a:pt x="49" y="20"/>
                  </a:cubicBezTo>
                  <a:cubicBezTo>
                    <a:pt x="35" y="7"/>
                    <a:pt x="18" y="0"/>
                    <a:pt x="0" y="0"/>
                  </a:cubicBezTo>
                  <a:moveTo>
                    <a:pt x="0" y="0"/>
                  </a:moveTo>
                  <a:cubicBezTo>
                    <a:pt x="0" y="0"/>
                    <a:pt x="0" y="0"/>
                    <a:pt x="0" y="0"/>
                  </a:cubicBezTo>
                  <a:cubicBezTo>
                    <a:pt x="0" y="0"/>
                    <a:pt x="0" y="0"/>
                    <a:pt x="0" y="0"/>
                  </a:cubicBezTo>
                  <a:cubicBezTo>
                    <a:pt x="0" y="0"/>
                    <a:pt x="0" y="0"/>
                    <a:pt x="0" y="0"/>
                  </a:cubicBezTo>
                </a:path>
              </a:pathLst>
            </a:custGeom>
            <a:solidFill>
              <a:srgbClr val="F2EFED"/>
            </a:solidFill>
            <a:ln w="9525">
              <a:noFill/>
              <a:miter lim="800000"/>
            </a:ln>
          </p:spPr>
          <p:txBody>
            <a:bodyPr/>
            <a:lstStyle/>
            <a:p>
              <a:endParaRPr lang="en-GB" altLang="zh-CN">
                <a:latin typeface="+mn-lt"/>
                <a:ea typeface="+mn-ea"/>
                <a:cs typeface="+mn-ea"/>
                <a:sym typeface="+mn-lt"/>
              </a:endParaRPr>
            </a:p>
          </p:txBody>
        </p:sp>
        <p:sp>
          <p:nvSpPr>
            <p:cNvPr id="124958" name="Freeform 261"/>
            <p:cNvSpPr>
              <a:spLocks noEditPoints="1"/>
            </p:cNvSpPr>
            <p:nvPr/>
          </p:nvSpPr>
          <p:spPr bwMode="auto">
            <a:xfrm>
              <a:off x="4694" y="1959"/>
              <a:ext cx="329" cy="274"/>
            </a:xfrm>
            <a:custGeom>
              <a:avLst/>
              <a:gdLst>
                <a:gd name="T0" fmla="*/ 694 w 138"/>
                <a:gd name="T1" fmla="*/ 659 h 114"/>
                <a:gd name="T2" fmla="*/ 694 w 138"/>
                <a:gd name="T3" fmla="*/ 659 h 114"/>
                <a:gd name="T4" fmla="*/ 694 w 138"/>
                <a:gd name="T5" fmla="*/ 659 h 114"/>
                <a:gd name="T6" fmla="*/ 393 w 138"/>
                <a:gd name="T7" fmla="*/ 0 h 114"/>
                <a:gd name="T8" fmla="*/ 393 w 138"/>
                <a:gd name="T9" fmla="*/ 0 h 114"/>
                <a:gd name="T10" fmla="*/ 114 w 138"/>
                <a:gd name="T11" fmla="*/ 115 h 114"/>
                <a:gd name="T12" fmla="*/ 114 w 138"/>
                <a:gd name="T13" fmla="*/ 115 h 114"/>
                <a:gd name="T14" fmla="*/ 114 w 138"/>
                <a:gd name="T15" fmla="*/ 115 h 114"/>
                <a:gd name="T16" fmla="*/ 114 w 138"/>
                <a:gd name="T17" fmla="*/ 115 h 114"/>
                <a:gd name="T18" fmla="*/ 57 w 138"/>
                <a:gd name="T19" fmla="*/ 190 h 114"/>
                <a:gd name="T20" fmla="*/ 57 w 138"/>
                <a:gd name="T21" fmla="*/ 190 h 114"/>
                <a:gd name="T22" fmla="*/ 57 w 138"/>
                <a:gd name="T23" fmla="*/ 190 h 114"/>
                <a:gd name="T24" fmla="*/ 57 w 138"/>
                <a:gd name="T25" fmla="*/ 190 h 114"/>
                <a:gd name="T26" fmla="*/ 57 w 138"/>
                <a:gd name="T27" fmla="*/ 190 h 114"/>
                <a:gd name="T28" fmla="*/ 0 w 138"/>
                <a:gd name="T29" fmla="*/ 363 h 114"/>
                <a:gd name="T30" fmla="*/ 24 w 138"/>
                <a:gd name="T31" fmla="*/ 255 h 114"/>
                <a:gd name="T32" fmla="*/ 79 w 138"/>
                <a:gd name="T33" fmla="*/ 185 h 114"/>
                <a:gd name="T34" fmla="*/ 353 w 138"/>
                <a:gd name="T35" fmla="*/ 70 h 114"/>
                <a:gd name="T36" fmla="*/ 637 w 138"/>
                <a:gd name="T37" fmla="*/ 190 h 114"/>
                <a:gd name="T38" fmla="*/ 751 w 138"/>
                <a:gd name="T39" fmla="*/ 473 h 114"/>
                <a:gd name="T40" fmla="*/ 722 w 138"/>
                <a:gd name="T41" fmla="*/ 613 h 114"/>
                <a:gd name="T42" fmla="*/ 694 w 138"/>
                <a:gd name="T43" fmla="*/ 659 h 114"/>
                <a:gd name="T44" fmla="*/ 784 w 138"/>
                <a:gd name="T45" fmla="*/ 399 h 114"/>
                <a:gd name="T46" fmla="*/ 784 w 138"/>
                <a:gd name="T47" fmla="*/ 399 h 114"/>
                <a:gd name="T48" fmla="*/ 784 w 138"/>
                <a:gd name="T49" fmla="*/ 399 h 114"/>
                <a:gd name="T50" fmla="*/ 784 w 138"/>
                <a:gd name="T51" fmla="*/ 399 h 114"/>
                <a:gd name="T52" fmla="*/ 670 w 138"/>
                <a:gd name="T53" fmla="*/ 115 h 114"/>
                <a:gd name="T54" fmla="*/ 393 w 138"/>
                <a:gd name="T55" fmla="*/ 0 h 114"/>
                <a:gd name="T56" fmla="*/ 393 w 138"/>
                <a:gd name="T57" fmla="*/ 0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114"/>
                <a:gd name="T89" fmla="*/ 138 w 138"/>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114">
                  <a:moveTo>
                    <a:pt x="122" y="114"/>
                  </a:moveTo>
                  <a:cubicBezTo>
                    <a:pt x="122" y="114"/>
                    <a:pt x="122" y="114"/>
                    <a:pt x="122" y="114"/>
                  </a:cubicBezTo>
                  <a:cubicBezTo>
                    <a:pt x="122" y="114"/>
                    <a:pt x="122" y="114"/>
                    <a:pt x="122" y="114"/>
                  </a:cubicBezTo>
                  <a:moveTo>
                    <a:pt x="69" y="0"/>
                  </a:moveTo>
                  <a:cubicBezTo>
                    <a:pt x="69" y="0"/>
                    <a:pt x="69" y="0"/>
                    <a:pt x="69" y="0"/>
                  </a:cubicBezTo>
                  <a:cubicBezTo>
                    <a:pt x="51" y="0"/>
                    <a:pt x="33" y="6"/>
                    <a:pt x="20" y="20"/>
                  </a:cubicBezTo>
                  <a:cubicBezTo>
                    <a:pt x="20" y="20"/>
                    <a:pt x="20" y="20"/>
                    <a:pt x="20" y="20"/>
                  </a:cubicBezTo>
                  <a:cubicBezTo>
                    <a:pt x="20" y="20"/>
                    <a:pt x="20" y="20"/>
                    <a:pt x="20" y="20"/>
                  </a:cubicBezTo>
                  <a:cubicBezTo>
                    <a:pt x="20" y="20"/>
                    <a:pt x="20" y="20"/>
                    <a:pt x="20" y="20"/>
                  </a:cubicBezTo>
                  <a:cubicBezTo>
                    <a:pt x="16" y="24"/>
                    <a:pt x="13" y="28"/>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4" y="42"/>
                    <a:pt x="1" y="52"/>
                    <a:pt x="0" y="63"/>
                  </a:cubicBezTo>
                  <a:cubicBezTo>
                    <a:pt x="0" y="56"/>
                    <a:pt x="2" y="50"/>
                    <a:pt x="4" y="44"/>
                  </a:cubicBezTo>
                  <a:cubicBezTo>
                    <a:pt x="7" y="40"/>
                    <a:pt x="10" y="36"/>
                    <a:pt x="14" y="32"/>
                  </a:cubicBezTo>
                  <a:cubicBezTo>
                    <a:pt x="27" y="19"/>
                    <a:pt x="45" y="12"/>
                    <a:pt x="62" y="12"/>
                  </a:cubicBezTo>
                  <a:cubicBezTo>
                    <a:pt x="80" y="12"/>
                    <a:pt x="98" y="19"/>
                    <a:pt x="112" y="33"/>
                  </a:cubicBezTo>
                  <a:cubicBezTo>
                    <a:pt x="125" y="46"/>
                    <a:pt x="132" y="63"/>
                    <a:pt x="132" y="82"/>
                  </a:cubicBezTo>
                  <a:cubicBezTo>
                    <a:pt x="132" y="90"/>
                    <a:pt x="130" y="98"/>
                    <a:pt x="127" y="106"/>
                  </a:cubicBezTo>
                  <a:cubicBezTo>
                    <a:pt x="126" y="109"/>
                    <a:pt x="124" y="111"/>
                    <a:pt x="122" y="114"/>
                  </a:cubicBezTo>
                  <a:cubicBezTo>
                    <a:pt x="132" y="101"/>
                    <a:pt x="138" y="86"/>
                    <a:pt x="138" y="69"/>
                  </a:cubicBezTo>
                  <a:cubicBezTo>
                    <a:pt x="138" y="69"/>
                    <a:pt x="138" y="69"/>
                    <a:pt x="138" y="69"/>
                  </a:cubicBezTo>
                  <a:cubicBezTo>
                    <a:pt x="138" y="69"/>
                    <a:pt x="138" y="69"/>
                    <a:pt x="138" y="69"/>
                  </a:cubicBezTo>
                  <a:cubicBezTo>
                    <a:pt x="138" y="69"/>
                    <a:pt x="138" y="69"/>
                    <a:pt x="138" y="69"/>
                  </a:cubicBezTo>
                  <a:cubicBezTo>
                    <a:pt x="138" y="51"/>
                    <a:pt x="131" y="33"/>
                    <a:pt x="118" y="20"/>
                  </a:cubicBezTo>
                  <a:cubicBezTo>
                    <a:pt x="104" y="7"/>
                    <a:pt x="87" y="0"/>
                    <a:pt x="69" y="0"/>
                  </a:cubicBezTo>
                  <a:cubicBezTo>
                    <a:pt x="69" y="0"/>
                    <a:pt x="69" y="0"/>
                    <a:pt x="69" y="0"/>
                  </a:cubicBezTo>
                </a:path>
              </a:pathLst>
            </a:custGeom>
            <a:solidFill>
              <a:srgbClr val="F2EEEC"/>
            </a:solidFill>
            <a:ln w="9525">
              <a:noFill/>
              <a:miter lim="800000"/>
            </a:ln>
          </p:spPr>
          <p:txBody>
            <a:bodyPr/>
            <a:lstStyle/>
            <a:p>
              <a:endParaRPr lang="en-GB" altLang="zh-CN">
                <a:latin typeface="+mn-lt"/>
                <a:ea typeface="+mn-ea"/>
                <a:cs typeface="+mn-ea"/>
                <a:sym typeface="+mn-lt"/>
              </a:endParaRPr>
            </a:p>
          </p:txBody>
        </p:sp>
        <p:sp>
          <p:nvSpPr>
            <p:cNvPr id="124959" name="Freeform 262"/>
            <p:cNvSpPr/>
            <p:nvPr/>
          </p:nvSpPr>
          <p:spPr bwMode="auto">
            <a:xfrm>
              <a:off x="4983" y="2233"/>
              <a:ext cx="2" cy="2"/>
            </a:xfrm>
            <a:custGeom>
              <a:avLst/>
              <a:gdLst>
                <a:gd name="T0" fmla="*/ 4 w 1"/>
                <a:gd name="T1" fmla="*/ 0 h 1"/>
                <a:gd name="T2" fmla="*/ 0 w 1"/>
                <a:gd name="T3" fmla="*/ 4 h 1"/>
                <a:gd name="T4" fmla="*/ 4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1"/>
                    <a:pt x="0" y="1"/>
                  </a:cubicBezTo>
                  <a:cubicBezTo>
                    <a:pt x="0" y="1"/>
                    <a:pt x="0" y="0"/>
                    <a:pt x="1" y="0"/>
                  </a:cubicBezTo>
                  <a:close/>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60" name="Freeform 263"/>
            <p:cNvSpPr/>
            <p:nvPr/>
          </p:nvSpPr>
          <p:spPr bwMode="auto">
            <a:xfrm>
              <a:off x="4978" y="2235"/>
              <a:ext cx="2" cy="2"/>
            </a:xfrm>
            <a:custGeom>
              <a:avLst/>
              <a:gdLst>
                <a:gd name="T0" fmla="*/ 4 w 1"/>
                <a:gd name="T1" fmla="*/ 0 h 1"/>
                <a:gd name="T2" fmla="*/ 0 w 1"/>
                <a:gd name="T3" fmla="*/ 4 h 1"/>
                <a:gd name="T4" fmla="*/ 4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1"/>
                    <a:pt x="1" y="1"/>
                    <a:pt x="0" y="1"/>
                  </a:cubicBezTo>
                  <a:cubicBezTo>
                    <a:pt x="1" y="1"/>
                    <a:pt x="1" y="1"/>
                    <a:pt x="1" y="0"/>
                  </a:cubicBezTo>
                  <a:close/>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61" name="Freeform 264"/>
            <p:cNvSpPr/>
            <p:nvPr/>
          </p:nvSpPr>
          <p:spPr bwMode="auto">
            <a:xfrm>
              <a:off x="4976" y="2240"/>
              <a:ext cx="2" cy="2"/>
            </a:xfrm>
            <a:custGeom>
              <a:avLst/>
              <a:gdLst>
                <a:gd name="T0" fmla="*/ 4 w 1"/>
                <a:gd name="T1" fmla="*/ 0 h 1"/>
                <a:gd name="T2" fmla="*/ 0 w 1"/>
                <a:gd name="T3" fmla="*/ 4 h 1"/>
                <a:gd name="T4" fmla="*/ 4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1" y="0"/>
                    <a:pt x="0" y="1"/>
                    <a:pt x="0" y="1"/>
                  </a:cubicBezTo>
                  <a:cubicBezTo>
                    <a:pt x="0" y="1"/>
                    <a:pt x="1" y="0"/>
                    <a:pt x="1" y="0"/>
                  </a:cubicBezTo>
                  <a:close/>
                </a:path>
              </a:pathLst>
            </a:custGeom>
            <a:solidFill>
              <a:srgbClr val="A6DAE9"/>
            </a:solidFill>
            <a:ln w="9525">
              <a:noFill/>
              <a:miter lim="800000"/>
            </a:ln>
          </p:spPr>
          <p:txBody>
            <a:bodyPr/>
            <a:lstStyle/>
            <a:p>
              <a:endParaRPr lang="en-GB" altLang="zh-CN">
                <a:latin typeface="+mn-lt"/>
                <a:ea typeface="+mn-ea"/>
                <a:cs typeface="+mn-ea"/>
                <a:sym typeface="+mn-lt"/>
              </a:endParaRPr>
            </a:p>
          </p:txBody>
        </p:sp>
        <p:sp>
          <p:nvSpPr>
            <p:cNvPr id="124962" name="Freeform 265"/>
            <p:cNvSpPr/>
            <p:nvPr/>
          </p:nvSpPr>
          <p:spPr bwMode="auto">
            <a:xfrm>
              <a:off x="4570" y="2096"/>
              <a:ext cx="108" cy="57"/>
            </a:xfrm>
            <a:custGeom>
              <a:avLst/>
              <a:gdLst>
                <a:gd name="T0" fmla="*/ 0 w 45"/>
                <a:gd name="T1" fmla="*/ 62 h 24"/>
                <a:gd name="T2" fmla="*/ 70 w 45"/>
                <a:gd name="T3" fmla="*/ 0 h 24"/>
                <a:gd name="T4" fmla="*/ 190 w 45"/>
                <a:gd name="T5" fmla="*/ 0 h 24"/>
                <a:gd name="T6" fmla="*/ 259 w 45"/>
                <a:gd name="T7" fmla="*/ 69 h 24"/>
                <a:gd name="T8" fmla="*/ 259 w 45"/>
                <a:gd name="T9" fmla="*/ 69 h 24"/>
                <a:gd name="T10" fmla="*/ 190 w 45"/>
                <a:gd name="T11" fmla="*/ 135 h 24"/>
                <a:gd name="T12" fmla="*/ 70 w 45"/>
                <a:gd name="T13" fmla="*/ 131 h 24"/>
                <a:gd name="T14" fmla="*/ 0 w 45"/>
                <a:gd name="T15" fmla="*/ 69 h 24"/>
                <a:gd name="T16" fmla="*/ 0 w 45"/>
                <a:gd name="T17" fmla="*/ 6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4"/>
                <a:gd name="T29" fmla="*/ 45 w 4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4">
                  <a:moveTo>
                    <a:pt x="0" y="11"/>
                  </a:moveTo>
                  <a:cubicBezTo>
                    <a:pt x="0" y="5"/>
                    <a:pt x="5" y="0"/>
                    <a:pt x="12" y="0"/>
                  </a:cubicBezTo>
                  <a:cubicBezTo>
                    <a:pt x="33" y="0"/>
                    <a:pt x="33" y="0"/>
                    <a:pt x="33" y="0"/>
                  </a:cubicBezTo>
                  <a:cubicBezTo>
                    <a:pt x="39" y="0"/>
                    <a:pt x="45" y="5"/>
                    <a:pt x="45" y="12"/>
                  </a:cubicBezTo>
                  <a:cubicBezTo>
                    <a:pt x="45" y="12"/>
                    <a:pt x="45" y="12"/>
                    <a:pt x="45" y="12"/>
                  </a:cubicBezTo>
                  <a:cubicBezTo>
                    <a:pt x="45" y="18"/>
                    <a:pt x="39" y="24"/>
                    <a:pt x="33" y="24"/>
                  </a:cubicBezTo>
                  <a:cubicBezTo>
                    <a:pt x="12" y="23"/>
                    <a:pt x="12" y="23"/>
                    <a:pt x="12" y="23"/>
                  </a:cubicBezTo>
                  <a:cubicBezTo>
                    <a:pt x="5" y="23"/>
                    <a:pt x="0" y="18"/>
                    <a:pt x="0" y="12"/>
                  </a:cubicBezTo>
                  <a:lnTo>
                    <a:pt x="0" y="11"/>
                  </a:lnTo>
                  <a:close/>
                </a:path>
              </a:pathLst>
            </a:custGeom>
            <a:solidFill>
              <a:schemeClr val="accent1">
                <a:lumMod val="40000"/>
                <a:lumOff val="60000"/>
              </a:schemeClr>
            </a:solidFill>
            <a:ln w="9525">
              <a:noFill/>
              <a:miter lim="800000"/>
            </a:ln>
          </p:spPr>
          <p:txBody>
            <a:bodyPr/>
            <a:lstStyle/>
            <a:p>
              <a:endParaRPr lang="en-GB" altLang="zh-CN">
                <a:latin typeface="+mn-lt"/>
                <a:ea typeface="+mn-ea"/>
                <a:cs typeface="+mn-ea"/>
                <a:sym typeface="+mn-lt"/>
              </a:endParaRPr>
            </a:p>
          </p:txBody>
        </p:sp>
        <p:sp>
          <p:nvSpPr>
            <p:cNvPr id="124963" name="Freeform 266"/>
            <p:cNvSpPr>
              <a:spLocks noEditPoints="1"/>
            </p:cNvSpPr>
            <p:nvPr/>
          </p:nvSpPr>
          <p:spPr bwMode="auto">
            <a:xfrm>
              <a:off x="4637" y="1879"/>
              <a:ext cx="443" cy="469"/>
            </a:xfrm>
            <a:custGeom>
              <a:avLst/>
              <a:gdLst>
                <a:gd name="T0" fmla="*/ 903 w 186"/>
                <a:gd name="T1" fmla="*/ 209 h 195"/>
                <a:gd name="T2" fmla="*/ 152 w 186"/>
                <a:gd name="T3" fmla="*/ 209 h 195"/>
                <a:gd name="T4" fmla="*/ 0 w 186"/>
                <a:gd name="T5" fmla="*/ 589 h 195"/>
                <a:gd name="T6" fmla="*/ 0 w 186"/>
                <a:gd name="T7" fmla="*/ 589 h 195"/>
                <a:gd name="T8" fmla="*/ 152 w 186"/>
                <a:gd name="T9" fmla="*/ 972 h 195"/>
                <a:gd name="T10" fmla="*/ 529 w 186"/>
                <a:gd name="T11" fmla="*/ 1128 h 195"/>
                <a:gd name="T12" fmla="*/ 896 w 186"/>
                <a:gd name="T13" fmla="*/ 972 h 195"/>
                <a:gd name="T14" fmla="*/ 1055 w 186"/>
                <a:gd name="T15" fmla="*/ 589 h 195"/>
                <a:gd name="T16" fmla="*/ 903 w 186"/>
                <a:gd name="T17" fmla="*/ 209 h 195"/>
                <a:gd name="T18" fmla="*/ 805 w 186"/>
                <a:gd name="T19" fmla="*/ 305 h 195"/>
                <a:gd name="T20" fmla="*/ 919 w 186"/>
                <a:gd name="T21" fmla="*/ 589 h 195"/>
                <a:gd name="T22" fmla="*/ 805 w 186"/>
                <a:gd name="T23" fmla="*/ 873 h 195"/>
                <a:gd name="T24" fmla="*/ 529 w 186"/>
                <a:gd name="T25" fmla="*/ 989 h 195"/>
                <a:gd name="T26" fmla="*/ 250 w 186"/>
                <a:gd name="T27" fmla="*/ 873 h 195"/>
                <a:gd name="T28" fmla="*/ 131 w 186"/>
                <a:gd name="T29" fmla="*/ 589 h 195"/>
                <a:gd name="T30" fmla="*/ 250 w 186"/>
                <a:gd name="T31" fmla="*/ 305 h 195"/>
                <a:gd name="T32" fmla="*/ 805 w 186"/>
                <a:gd name="T33" fmla="*/ 305 h 1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
                <a:gd name="T52" fmla="*/ 0 h 195"/>
                <a:gd name="T53" fmla="*/ 186 w 186"/>
                <a:gd name="T54" fmla="*/ 195 h 1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 h="195">
                  <a:moveTo>
                    <a:pt x="159" y="36"/>
                  </a:moveTo>
                  <a:cubicBezTo>
                    <a:pt x="122" y="0"/>
                    <a:pt x="63" y="0"/>
                    <a:pt x="27" y="36"/>
                  </a:cubicBezTo>
                  <a:cubicBezTo>
                    <a:pt x="9" y="54"/>
                    <a:pt x="0" y="77"/>
                    <a:pt x="0" y="102"/>
                  </a:cubicBezTo>
                  <a:cubicBezTo>
                    <a:pt x="0" y="102"/>
                    <a:pt x="0" y="102"/>
                    <a:pt x="0" y="102"/>
                  </a:cubicBezTo>
                  <a:cubicBezTo>
                    <a:pt x="0" y="127"/>
                    <a:pt x="9" y="150"/>
                    <a:pt x="27" y="168"/>
                  </a:cubicBezTo>
                  <a:cubicBezTo>
                    <a:pt x="44" y="185"/>
                    <a:pt x="68" y="195"/>
                    <a:pt x="93" y="195"/>
                  </a:cubicBezTo>
                  <a:cubicBezTo>
                    <a:pt x="117" y="195"/>
                    <a:pt x="141" y="186"/>
                    <a:pt x="158" y="168"/>
                  </a:cubicBezTo>
                  <a:cubicBezTo>
                    <a:pt x="176" y="150"/>
                    <a:pt x="186" y="127"/>
                    <a:pt x="186" y="102"/>
                  </a:cubicBezTo>
                  <a:cubicBezTo>
                    <a:pt x="186" y="77"/>
                    <a:pt x="176" y="54"/>
                    <a:pt x="159" y="36"/>
                  </a:cubicBezTo>
                  <a:moveTo>
                    <a:pt x="142" y="53"/>
                  </a:moveTo>
                  <a:cubicBezTo>
                    <a:pt x="155" y="66"/>
                    <a:pt x="162" y="84"/>
                    <a:pt x="162" y="102"/>
                  </a:cubicBezTo>
                  <a:cubicBezTo>
                    <a:pt x="162" y="121"/>
                    <a:pt x="155" y="138"/>
                    <a:pt x="142" y="151"/>
                  </a:cubicBezTo>
                  <a:cubicBezTo>
                    <a:pt x="129" y="164"/>
                    <a:pt x="111" y="171"/>
                    <a:pt x="93" y="171"/>
                  </a:cubicBezTo>
                  <a:cubicBezTo>
                    <a:pt x="74" y="171"/>
                    <a:pt x="57" y="164"/>
                    <a:pt x="44" y="151"/>
                  </a:cubicBezTo>
                  <a:cubicBezTo>
                    <a:pt x="31" y="138"/>
                    <a:pt x="23" y="121"/>
                    <a:pt x="23" y="102"/>
                  </a:cubicBezTo>
                  <a:cubicBezTo>
                    <a:pt x="23" y="83"/>
                    <a:pt x="31" y="66"/>
                    <a:pt x="44" y="53"/>
                  </a:cubicBezTo>
                  <a:cubicBezTo>
                    <a:pt x="71" y="26"/>
                    <a:pt x="115" y="26"/>
                    <a:pt x="142" y="53"/>
                  </a:cubicBezTo>
                </a:path>
              </a:pathLst>
            </a:custGeom>
            <a:solidFill>
              <a:schemeClr val="accent1">
                <a:lumMod val="60000"/>
                <a:lumOff val="40000"/>
              </a:schemeClr>
            </a:solidFill>
            <a:ln w="9525">
              <a:noFill/>
              <a:miter lim="800000"/>
            </a:ln>
          </p:spPr>
          <p:txBody>
            <a:bodyPr/>
            <a:lstStyle/>
            <a:p>
              <a:endParaRPr lang="en-GB" altLang="zh-CN">
                <a:latin typeface="+mn-lt"/>
                <a:ea typeface="+mn-ea"/>
                <a:cs typeface="+mn-ea"/>
                <a:sym typeface="+mn-lt"/>
              </a:endParaRPr>
            </a:p>
          </p:txBody>
        </p:sp>
        <p:sp>
          <p:nvSpPr>
            <p:cNvPr id="124964" name="Rectangle 267"/>
            <p:cNvSpPr>
              <a:spLocks noChangeArrowheads="1"/>
            </p:cNvSpPr>
            <p:nvPr/>
          </p:nvSpPr>
          <p:spPr bwMode="auto">
            <a:xfrm>
              <a:off x="4241" y="2067"/>
              <a:ext cx="360" cy="115"/>
            </a:xfrm>
            <a:prstGeom prst="rect">
              <a:avLst/>
            </a:prstGeom>
            <a:solidFill>
              <a:schemeClr val="accent1">
                <a:lumMod val="40000"/>
                <a:lumOff val="60000"/>
              </a:schemeClr>
            </a:solidFill>
            <a:ln w="9525">
              <a:noFill/>
              <a:miter lim="800000"/>
            </a:ln>
          </p:spPr>
          <p:txBody>
            <a:bodyPr/>
            <a:lstStyle/>
            <a:p>
              <a:endParaRPr lang="en-GB" altLang="zh-CN">
                <a:latin typeface="+mn-lt"/>
                <a:ea typeface="+mn-ea"/>
                <a:cs typeface="+mn-ea"/>
                <a:sym typeface="+mn-lt"/>
              </a:endParaRPr>
            </a:p>
          </p:txBody>
        </p:sp>
        <p:sp>
          <p:nvSpPr>
            <p:cNvPr id="124965" name="Rectangle 268"/>
            <p:cNvSpPr>
              <a:spLocks noChangeArrowheads="1"/>
            </p:cNvSpPr>
            <p:nvPr/>
          </p:nvSpPr>
          <p:spPr bwMode="auto">
            <a:xfrm>
              <a:off x="4241" y="2091"/>
              <a:ext cx="360" cy="67"/>
            </a:xfrm>
            <a:prstGeom prst="rect">
              <a:avLst/>
            </a:prstGeom>
            <a:solidFill>
              <a:schemeClr val="accent1">
                <a:lumMod val="60000"/>
                <a:lumOff val="40000"/>
              </a:schemeClr>
            </a:solidFill>
            <a:ln w="9525">
              <a:noFill/>
              <a:miter lim="800000"/>
            </a:ln>
          </p:spPr>
          <p:txBody>
            <a:bodyPr/>
            <a:lstStyle/>
            <a:p>
              <a:endParaRPr lang="en-GB" altLang="zh-CN">
                <a:latin typeface="+mn-lt"/>
                <a:ea typeface="+mn-ea"/>
                <a:cs typeface="+mn-ea"/>
                <a:sym typeface="+mn-lt"/>
              </a:endParaRPr>
            </a:p>
          </p:txBody>
        </p:sp>
        <p:sp>
          <p:nvSpPr>
            <p:cNvPr id="124966" name="Freeform 269"/>
            <p:cNvSpPr/>
            <p:nvPr/>
          </p:nvSpPr>
          <p:spPr bwMode="auto">
            <a:xfrm>
              <a:off x="4797" y="2122"/>
              <a:ext cx="200" cy="149"/>
            </a:xfrm>
            <a:custGeom>
              <a:avLst/>
              <a:gdLst>
                <a:gd name="T0" fmla="*/ 402 w 84"/>
                <a:gd name="T1" fmla="*/ 0 h 62"/>
                <a:gd name="T2" fmla="*/ 362 w 84"/>
                <a:gd name="T3" fmla="*/ 120 h 62"/>
                <a:gd name="T4" fmla="*/ 136 w 84"/>
                <a:gd name="T5" fmla="*/ 324 h 62"/>
                <a:gd name="T6" fmla="*/ 12 w 84"/>
                <a:gd name="T7" fmla="*/ 346 h 62"/>
                <a:gd name="T8" fmla="*/ 0 w 84"/>
                <a:gd name="T9" fmla="*/ 346 h 62"/>
                <a:gd name="T10" fmla="*/ 90 w 84"/>
                <a:gd name="T11" fmla="*/ 358 h 62"/>
                <a:gd name="T12" fmla="*/ 214 w 84"/>
                <a:gd name="T13" fmla="*/ 334 h 62"/>
                <a:gd name="T14" fmla="*/ 443 w 84"/>
                <a:gd name="T15" fmla="*/ 132 h 62"/>
                <a:gd name="T16" fmla="*/ 476 w 84"/>
                <a:gd name="T17" fmla="*/ 34 h 62"/>
                <a:gd name="T18" fmla="*/ 402 w 84"/>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2"/>
                <a:gd name="T32" fmla="*/ 84 w 84"/>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2">
                  <a:moveTo>
                    <a:pt x="71" y="0"/>
                  </a:moveTo>
                  <a:cubicBezTo>
                    <a:pt x="70" y="7"/>
                    <a:pt x="68" y="14"/>
                    <a:pt x="64" y="21"/>
                  </a:cubicBezTo>
                  <a:cubicBezTo>
                    <a:pt x="56" y="38"/>
                    <a:pt x="42" y="50"/>
                    <a:pt x="24" y="56"/>
                  </a:cubicBezTo>
                  <a:cubicBezTo>
                    <a:pt x="17" y="59"/>
                    <a:pt x="9" y="60"/>
                    <a:pt x="2" y="60"/>
                  </a:cubicBezTo>
                  <a:cubicBezTo>
                    <a:pt x="1" y="60"/>
                    <a:pt x="0" y="60"/>
                    <a:pt x="0" y="60"/>
                  </a:cubicBezTo>
                  <a:cubicBezTo>
                    <a:pt x="5" y="61"/>
                    <a:pt x="10" y="62"/>
                    <a:pt x="16" y="62"/>
                  </a:cubicBezTo>
                  <a:cubicBezTo>
                    <a:pt x="24" y="62"/>
                    <a:pt x="31" y="61"/>
                    <a:pt x="38" y="58"/>
                  </a:cubicBezTo>
                  <a:cubicBezTo>
                    <a:pt x="56" y="52"/>
                    <a:pt x="70" y="40"/>
                    <a:pt x="78" y="23"/>
                  </a:cubicBezTo>
                  <a:cubicBezTo>
                    <a:pt x="81" y="18"/>
                    <a:pt x="83" y="12"/>
                    <a:pt x="84" y="6"/>
                  </a:cubicBezTo>
                  <a:cubicBezTo>
                    <a:pt x="71" y="0"/>
                    <a:pt x="71" y="0"/>
                    <a:pt x="71" y="0"/>
                  </a:cubicBezTo>
                </a:path>
              </a:pathLst>
            </a:custGeom>
            <a:solidFill>
              <a:srgbClr val="F2EEEC"/>
            </a:solidFill>
            <a:ln w="9525">
              <a:noFill/>
              <a:miter lim="800000"/>
            </a:ln>
          </p:spPr>
          <p:txBody>
            <a:bodyPr/>
            <a:lstStyle/>
            <a:p>
              <a:endParaRPr lang="en-GB" altLang="zh-CN">
                <a:latin typeface="+mn-lt"/>
                <a:ea typeface="+mn-ea"/>
                <a:cs typeface="+mn-ea"/>
                <a:sym typeface="+mn-lt"/>
              </a:endParaRPr>
            </a:p>
          </p:txBody>
        </p:sp>
      </p:grpSp>
      <p:sp>
        <p:nvSpPr>
          <p:cNvPr id="124933" name="Rectangle 32"/>
          <p:cNvSpPr>
            <a:spLocks noChangeArrowheads="1"/>
          </p:cNvSpPr>
          <p:nvPr/>
        </p:nvSpPr>
        <p:spPr bwMode="auto">
          <a:xfrm>
            <a:off x="5667938" y="2257525"/>
            <a:ext cx="6260260" cy="819455"/>
          </a:xfrm>
          <a:prstGeom prst="rect">
            <a:avLst/>
          </a:prstGeom>
          <a:noFill/>
          <a:ln w="9525">
            <a:noFill/>
            <a:miter lim="800000"/>
          </a:ln>
        </p:spPr>
        <p:txBody>
          <a:bodyPr wrap="square">
            <a:spAutoFit/>
          </a:bodyPr>
          <a:lstStyle/>
          <a:p>
            <a:pPr>
              <a:lnSpc>
                <a:spcPct val="80000"/>
              </a:lnSpc>
            </a:pPr>
            <a:r>
              <a:rPr lang="id-ID" altLang="zh-CN" sz="2953">
                <a:solidFill>
                  <a:schemeClr val="accent1"/>
                </a:solidFill>
                <a:latin typeface="+mn-lt"/>
                <a:ea typeface="+mn-ea"/>
                <a:cs typeface="+mn-ea"/>
                <a:sym typeface="+mn-lt"/>
              </a:rPr>
              <a:t>marketing</a:t>
            </a:r>
            <a:r>
              <a:rPr lang="en-US" altLang="zh-CN" sz="2953">
                <a:solidFill>
                  <a:schemeClr val="accent1"/>
                </a:solidFill>
                <a:latin typeface="+mn-lt"/>
                <a:ea typeface="+mn-ea"/>
                <a:cs typeface="+mn-ea"/>
                <a:sym typeface="+mn-lt"/>
              </a:rPr>
              <a:t> is the best thing to douse the sunrise with.</a:t>
            </a:r>
          </a:p>
        </p:txBody>
      </p:sp>
      <p:sp>
        <p:nvSpPr>
          <p:cNvPr id="34" name="Rounded Rectangle 33"/>
          <p:cNvSpPr/>
          <p:nvPr/>
        </p:nvSpPr>
        <p:spPr>
          <a:xfrm>
            <a:off x="5667604" y="3842346"/>
            <a:ext cx="585979" cy="5809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35" name="Rounded Rectangle 34"/>
          <p:cNvSpPr/>
          <p:nvPr/>
        </p:nvSpPr>
        <p:spPr>
          <a:xfrm>
            <a:off x="5667604" y="5151590"/>
            <a:ext cx="585979" cy="5809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4936" name="Group 35"/>
          <p:cNvGrpSpPr/>
          <p:nvPr/>
        </p:nvGrpSpPr>
        <p:grpSpPr bwMode="auto">
          <a:xfrm>
            <a:off x="6424353" y="3730173"/>
            <a:ext cx="2338891" cy="853855"/>
            <a:chOff x="8027893" y="2583618"/>
            <a:chExt cx="2218765" cy="810399"/>
          </a:xfrm>
        </p:grpSpPr>
        <p:sp>
          <p:nvSpPr>
            <p:cNvPr id="37" name="Text Placeholder 5"/>
            <p:cNvSpPr txBox="1"/>
            <p:nvPr/>
          </p:nvSpPr>
          <p:spPr>
            <a:xfrm>
              <a:off x="8040599" y="2845806"/>
              <a:ext cx="2206059" cy="548211"/>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38" name="TextBox 37"/>
            <p:cNvSpPr txBox="1"/>
            <p:nvPr/>
          </p:nvSpPr>
          <p:spPr>
            <a:xfrm>
              <a:off x="8027893" y="2583618"/>
              <a:ext cx="2218765" cy="303188"/>
            </a:xfrm>
            <a:prstGeom prst="rect">
              <a:avLst/>
            </a:prstGeom>
            <a:noFill/>
          </p:spPr>
          <p:txBody>
            <a:bodyPr>
              <a:spAutoFit/>
            </a:bodyPr>
            <a:lstStyle/>
            <a:p>
              <a:pPr fontAlgn="auto">
                <a:spcBef>
                  <a:spcPts val="0"/>
                </a:spcBef>
                <a:spcAft>
                  <a:spcPts val="0"/>
                </a:spcAft>
                <a:defRPr/>
              </a:pPr>
              <a:r>
                <a:rPr lang="id-ID" sz="1476" b="1" dirty="0">
                  <a:solidFill>
                    <a:schemeClr val="accent1"/>
                  </a:solidFill>
                  <a:latin typeface="+mn-lt"/>
                  <a:ea typeface="+mn-ea"/>
                  <a:cs typeface="+mn-ea"/>
                  <a:sym typeface="+mn-lt"/>
                </a:rPr>
                <a:t>Text sample here</a:t>
              </a:r>
            </a:p>
          </p:txBody>
        </p:sp>
      </p:grpSp>
      <p:grpSp>
        <p:nvGrpSpPr>
          <p:cNvPr id="124937" name="Group 38"/>
          <p:cNvGrpSpPr/>
          <p:nvPr/>
        </p:nvGrpSpPr>
        <p:grpSpPr bwMode="auto">
          <a:xfrm>
            <a:off x="6424353" y="5051137"/>
            <a:ext cx="2338891" cy="805301"/>
            <a:chOff x="8027893" y="2583618"/>
            <a:chExt cx="2218765" cy="763946"/>
          </a:xfrm>
        </p:grpSpPr>
        <p:sp>
          <p:nvSpPr>
            <p:cNvPr id="4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dirty="0">
                  <a:solidFill>
                    <a:schemeClr val="tx1">
                      <a:lumMod val="50000"/>
                      <a:lumOff val="50000"/>
                    </a:schemeClr>
                  </a:solidFill>
                  <a:cs typeface="+mn-ea"/>
                  <a:sym typeface="+mn-lt"/>
                </a:rPr>
                <a:t>Lorem ipsum dolor sit </a:t>
              </a:r>
              <a:r>
                <a:rPr lang="id-ID" sz="1266" dirty="0">
                  <a:solidFill>
                    <a:schemeClr val="tx1">
                      <a:lumMod val="50000"/>
                      <a:lumOff val="50000"/>
                    </a:schemeClr>
                  </a:solidFill>
                  <a:cs typeface="+mn-ea"/>
                  <a:sym typeface="+mn-lt"/>
                </a:rPr>
                <a:t>dudu </a:t>
              </a:r>
              <a:r>
                <a:rPr lang="en-US" sz="1266" dirty="0" err="1">
                  <a:solidFill>
                    <a:schemeClr val="tx1">
                      <a:lumMod val="50000"/>
                      <a:lumOff val="50000"/>
                    </a:schemeClr>
                  </a:solidFill>
                  <a:cs typeface="+mn-ea"/>
                  <a:sym typeface="+mn-lt"/>
                </a:rPr>
                <a:t>amet</a:t>
              </a:r>
              <a:r>
                <a:rPr lang="en-US" sz="1266" dirty="0">
                  <a:solidFill>
                    <a:schemeClr val="tx1">
                      <a:lumMod val="50000"/>
                      <a:lumOff val="50000"/>
                    </a:schemeClr>
                  </a:solidFill>
                  <a:cs typeface="+mn-ea"/>
                  <a:sym typeface="+mn-lt"/>
                </a:rPr>
                <a:t>, </a:t>
              </a:r>
              <a:r>
                <a:rPr lang="en-US" sz="1266" dirty="0" err="1">
                  <a:solidFill>
                    <a:schemeClr val="tx1">
                      <a:lumMod val="50000"/>
                      <a:lumOff val="50000"/>
                    </a:schemeClr>
                  </a:solidFill>
                  <a:cs typeface="+mn-ea"/>
                  <a:sym typeface="+mn-lt"/>
                </a:rPr>
                <a:t>consectetur</a:t>
              </a:r>
              <a:r>
                <a:rPr lang="en-US" sz="1266" dirty="0">
                  <a:solidFill>
                    <a:schemeClr val="tx1">
                      <a:lumMod val="50000"/>
                      <a:lumOff val="50000"/>
                    </a:schemeClr>
                  </a:solidFill>
                  <a:cs typeface="+mn-ea"/>
                  <a:sym typeface="+mn-lt"/>
                </a:rPr>
                <a:t> </a:t>
              </a:r>
              <a:r>
                <a:rPr lang="en-US" sz="1266" dirty="0" err="1">
                  <a:solidFill>
                    <a:schemeClr val="tx1">
                      <a:lumMod val="50000"/>
                      <a:lumOff val="50000"/>
                    </a:schemeClr>
                  </a:solidFill>
                  <a:cs typeface="+mn-ea"/>
                  <a:sym typeface="+mn-lt"/>
                </a:rPr>
                <a:t>adipiscing</a:t>
              </a:r>
              <a:r>
                <a:rPr lang="en-US" sz="1266" dirty="0">
                  <a:solidFill>
                    <a:schemeClr val="tx1">
                      <a:lumMod val="50000"/>
                      <a:lumOff val="50000"/>
                    </a:schemeClr>
                  </a:solidFill>
                  <a:cs typeface="+mn-ea"/>
                  <a:sym typeface="+mn-lt"/>
                </a:rPr>
                <a:t> </a:t>
              </a:r>
              <a:r>
                <a:rPr lang="en-US" sz="1266" dirty="0" err="1">
                  <a:solidFill>
                    <a:schemeClr val="tx1">
                      <a:lumMod val="50000"/>
                      <a:lumOff val="50000"/>
                    </a:schemeClr>
                  </a:solidFill>
                  <a:cs typeface="+mn-ea"/>
                  <a:sym typeface="+mn-lt"/>
                </a:rPr>
                <a:t>elit</a:t>
              </a:r>
              <a:r>
                <a:rPr lang="en-US" sz="1266" dirty="0">
                  <a:solidFill>
                    <a:schemeClr val="tx1">
                      <a:lumMod val="50000"/>
                      <a:lumOff val="50000"/>
                    </a:schemeClr>
                  </a:solidFill>
                  <a:cs typeface="+mn-ea"/>
                  <a:sym typeface="+mn-lt"/>
                </a:rPr>
                <a:t>. </a:t>
              </a:r>
              <a:endParaRPr lang="id-ID" sz="1266" dirty="0">
                <a:solidFill>
                  <a:schemeClr val="tx1">
                    <a:lumMod val="50000"/>
                    <a:lumOff val="50000"/>
                  </a:schemeClr>
                </a:solidFill>
                <a:cs typeface="+mn-ea"/>
                <a:sym typeface="+mn-lt"/>
              </a:endParaRPr>
            </a:p>
          </p:txBody>
        </p:sp>
        <p:sp>
          <p:nvSpPr>
            <p:cNvPr id="41" name="TextBox 4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2"/>
                  </a:solidFill>
                  <a:latin typeface="+mn-lt"/>
                  <a:ea typeface="+mn-ea"/>
                  <a:cs typeface="+mn-ea"/>
                  <a:sym typeface="+mn-lt"/>
                </a:rPr>
                <a:t>Text sample here</a:t>
              </a:r>
            </a:p>
          </p:txBody>
        </p:sp>
      </p:grpSp>
      <p:sp>
        <p:nvSpPr>
          <p:cNvPr id="124938" name="Rectangle 41"/>
          <p:cNvSpPr>
            <a:spLocks noChangeArrowheads="1"/>
          </p:cNvSpPr>
          <p:nvPr/>
        </p:nvSpPr>
        <p:spPr bwMode="auto">
          <a:xfrm>
            <a:off x="5678061" y="3947822"/>
            <a:ext cx="583479" cy="399946"/>
          </a:xfrm>
          <a:prstGeom prst="rect">
            <a:avLst/>
          </a:prstGeom>
          <a:noFill/>
          <a:ln w="9525">
            <a:noFill/>
            <a:miter lim="800000"/>
          </a:ln>
        </p:spPr>
        <p:txBody>
          <a:bodyPr wrap="none" lIns="128580" rIns="128580" bIns="64290">
            <a:spAutoFit/>
          </a:bodyPr>
          <a:lstStyle/>
          <a:p>
            <a:pPr algn="ctr">
              <a:lnSpc>
                <a:spcPct val="89000"/>
              </a:lnSpc>
            </a:pPr>
            <a:r>
              <a:rPr lang="en-US" altLang="zh-CN" sz="2109">
                <a:solidFill>
                  <a:srgbClr val="FFFFFF"/>
                </a:solidFill>
                <a:latin typeface="+mn-lt"/>
                <a:ea typeface="+mn-ea"/>
                <a:cs typeface="+mn-ea"/>
                <a:sym typeface="+mn-lt"/>
              </a:rPr>
              <a:t>01</a:t>
            </a:r>
          </a:p>
        </p:txBody>
      </p:sp>
      <p:sp>
        <p:nvSpPr>
          <p:cNvPr id="124939" name="Rectangle 42"/>
          <p:cNvSpPr>
            <a:spLocks noChangeArrowheads="1"/>
          </p:cNvSpPr>
          <p:nvPr/>
        </p:nvSpPr>
        <p:spPr bwMode="auto">
          <a:xfrm>
            <a:off x="5669691" y="5283853"/>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02</a:t>
            </a:r>
            <a:endParaRPr lang="en-US" altLang="zh-CN" sz="2109">
              <a:solidFill>
                <a:srgbClr val="FFFFFF"/>
              </a:solidFill>
              <a:latin typeface="+mn-lt"/>
              <a:ea typeface="+mn-ea"/>
              <a:cs typeface="+mn-ea"/>
              <a:sym typeface="+mn-lt"/>
            </a:endParaRPr>
          </a:p>
        </p:txBody>
      </p:sp>
      <p:sp>
        <p:nvSpPr>
          <p:cNvPr id="44" name="Rounded Rectangle 43"/>
          <p:cNvSpPr/>
          <p:nvPr/>
        </p:nvSpPr>
        <p:spPr>
          <a:xfrm>
            <a:off x="9024423" y="3842346"/>
            <a:ext cx="585979" cy="5809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sp>
        <p:nvSpPr>
          <p:cNvPr id="45" name="Rounded Rectangle 44"/>
          <p:cNvSpPr/>
          <p:nvPr/>
        </p:nvSpPr>
        <p:spPr>
          <a:xfrm>
            <a:off x="9024423" y="5151590"/>
            <a:ext cx="585979" cy="58095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266">
              <a:solidFill>
                <a:schemeClr val="bg1">
                  <a:lumMod val="50000"/>
                </a:schemeClr>
              </a:solidFill>
              <a:cs typeface="+mn-ea"/>
              <a:sym typeface="+mn-lt"/>
            </a:endParaRPr>
          </a:p>
        </p:txBody>
      </p:sp>
      <p:grpSp>
        <p:nvGrpSpPr>
          <p:cNvPr id="124942" name="Group 45"/>
          <p:cNvGrpSpPr/>
          <p:nvPr/>
        </p:nvGrpSpPr>
        <p:grpSpPr bwMode="auto">
          <a:xfrm>
            <a:off x="9781173" y="3730173"/>
            <a:ext cx="2338892" cy="853855"/>
            <a:chOff x="8027893" y="2583618"/>
            <a:chExt cx="2218765" cy="810399"/>
          </a:xfrm>
        </p:grpSpPr>
        <p:sp>
          <p:nvSpPr>
            <p:cNvPr id="47" name="Text Placeholder 5"/>
            <p:cNvSpPr txBox="1"/>
            <p:nvPr/>
          </p:nvSpPr>
          <p:spPr>
            <a:xfrm>
              <a:off x="8040599" y="2845806"/>
              <a:ext cx="2206059" cy="548211"/>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48" name="TextBox 47"/>
            <p:cNvSpPr txBox="1"/>
            <p:nvPr/>
          </p:nvSpPr>
          <p:spPr>
            <a:xfrm>
              <a:off x="8027893" y="2583618"/>
              <a:ext cx="2218765" cy="303188"/>
            </a:xfrm>
            <a:prstGeom prst="rect">
              <a:avLst/>
            </a:prstGeom>
            <a:noFill/>
          </p:spPr>
          <p:txBody>
            <a:bodyPr>
              <a:spAutoFit/>
            </a:bodyPr>
            <a:lstStyle/>
            <a:p>
              <a:pPr fontAlgn="auto">
                <a:spcBef>
                  <a:spcPts val="0"/>
                </a:spcBef>
                <a:spcAft>
                  <a:spcPts val="0"/>
                </a:spcAft>
                <a:defRPr/>
              </a:pPr>
              <a:r>
                <a:rPr lang="id-ID" sz="1476" b="1" dirty="0">
                  <a:solidFill>
                    <a:schemeClr val="accent3"/>
                  </a:solidFill>
                  <a:latin typeface="+mn-lt"/>
                  <a:ea typeface="+mn-ea"/>
                  <a:cs typeface="+mn-ea"/>
                  <a:sym typeface="+mn-lt"/>
                </a:rPr>
                <a:t>Text sample here</a:t>
              </a:r>
            </a:p>
          </p:txBody>
        </p:sp>
      </p:grpSp>
      <p:grpSp>
        <p:nvGrpSpPr>
          <p:cNvPr id="124943" name="Group 48"/>
          <p:cNvGrpSpPr/>
          <p:nvPr/>
        </p:nvGrpSpPr>
        <p:grpSpPr bwMode="auto">
          <a:xfrm>
            <a:off x="9781173" y="5051137"/>
            <a:ext cx="2338892" cy="805301"/>
            <a:chOff x="8027893" y="2583618"/>
            <a:chExt cx="2218765" cy="763946"/>
          </a:xfrm>
        </p:grpSpPr>
        <p:sp>
          <p:nvSpPr>
            <p:cNvPr id="50" name="Text Placeholder 5"/>
            <p:cNvSpPr txBox="1"/>
            <p:nvPr/>
          </p:nvSpPr>
          <p:spPr>
            <a:xfrm>
              <a:off x="8040599" y="2845678"/>
              <a:ext cx="2206059" cy="501886"/>
            </a:xfrm>
            <a:prstGeom prst="rect">
              <a:avLst/>
            </a:prstGeom>
          </p:spPr>
          <p:txBody>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10000"/>
                </a:lnSpc>
                <a:spcAft>
                  <a:spcPts val="0"/>
                </a:spcAft>
                <a:defRPr/>
              </a:pPr>
              <a:r>
                <a:rPr lang="en-US" sz="1266">
                  <a:solidFill>
                    <a:schemeClr val="tx1">
                      <a:lumMod val="50000"/>
                      <a:lumOff val="50000"/>
                    </a:schemeClr>
                  </a:solidFill>
                  <a:cs typeface="+mn-ea"/>
                  <a:sym typeface="+mn-lt"/>
                </a:rPr>
                <a:t>Lorem ipsum dolor sit </a:t>
              </a:r>
              <a:r>
                <a:rPr lang="id-ID" sz="1266">
                  <a:solidFill>
                    <a:schemeClr val="tx1">
                      <a:lumMod val="50000"/>
                      <a:lumOff val="50000"/>
                    </a:schemeClr>
                  </a:solidFill>
                  <a:cs typeface="+mn-ea"/>
                  <a:sym typeface="+mn-lt"/>
                </a:rPr>
                <a:t>dudu </a:t>
              </a:r>
              <a:r>
                <a:rPr lang="en-US" sz="1266">
                  <a:solidFill>
                    <a:schemeClr val="tx1">
                      <a:lumMod val="50000"/>
                      <a:lumOff val="50000"/>
                    </a:schemeClr>
                  </a:solidFill>
                  <a:cs typeface="+mn-ea"/>
                  <a:sym typeface="+mn-lt"/>
                </a:rPr>
                <a:t>amet, consectetur adipiscing elit. </a:t>
              </a:r>
              <a:endParaRPr lang="id-ID" sz="1266">
                <a:solidFill>
                  <a:schemeClr val="tx1">
                    <a:lumMod val="50000"/>
                    <a:lumOff val="50000"/>
                  </a:schemeClr>
                </a:solidFill>
                <a:cs typeface="+mn-ea"/>
                <a:sym typeface="+mn-lt"/>
              </a:endParaRPr>
            </a:p>
          </p:txBody>
        </p:sp>
        <p:sp>
          <p:nvSpPr>
            <p:cNvPr id="51" name="TextBox 50"/>
            <p:cNvSpPr txBox="1"/>
            <p:nvPr/>
          </p:nvSpPr>
          <p:spPr>
            <a:xfrm>
              <a:off x="8027893" y="2583618"/>
              <a:ext cx="2218765" cy="303041"/>
            </a:xfrm>
            <a:prstGeom prst="rect">
              <a:avLst/>
            </a:prstGeom>
            <a:noFill/>
          </p:spPr>
          <p:txBody>
            <a:bodyPr>
              <a:spAutoFit/>
            </a:bodyPr>
            <a:lstStyle/>
            <a:p>
              <a:pPr fontAlgn="auto">
                <a:spcBef>
                  <a:spcPts val="0"/>
                </a:spcBef>
                <a:spcAft>
                  <a:spcPts val="0"/>
                </a:spcAft>
                <a:defRPr/>
              </a:pPr>
              <a:r>
                <a:rPr lang="id-ID" sz="1476" b="1" dirty="0">
                  <a:solidFill>
                    <a:schemeClr val="accent4"/>
                  </a:solidFill>
                  <a:latin typeface="+mn-lt"/>
                  <a:ea typeface="+mn-ea"/>
                  <a:cs typeface="+mn-ea"/>
                  <a:sym typeface="+mn-lt"/>
                </a:rPr>
                <a:t>Text sample here</a:t>
              </a:r>
            </a:p>
          </p:txBody>
        </p:sp>
      </p:grpSp>
      <p:sp>
        <p:nvSpPr>
          <p:cNvPr id="124944" name="Rectangle 51"/>
          <p:cNvSpPr>
            <a:spLocks noChangeArrowheads="1"/>
          </p:cNvSpPr>
          <p:nvPr/>
        </p:nvSpPr>
        <p:spPr bwMode="auto">
          <a:xfrm>
            <a:off x="9034882" y="3947822"/>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03</a:t>
            </a:r>
            <a:endParaRPr lang="en-US" altLang="zh-CN" sz="2109">
              <a:solidFill>
                <a:srgbClr val="FFFFFF"/>
              </a:solidFill>
              <a:latin typeface="+mn-lt"/>
              <a:ea typeface="+mn-ea"/>
              <a:cs typeface="+mn-ea"/>
              <a:sym typeface="+mn-lt"/>
            </a:endParaRPr>
          </a:p>
        </p:txBody>
      </p:sp>
      <p:sp>
        <p:nvSpPr>
          <p:cNvPr id="124945" name="Rectangle 52"/>
          <p:cNvSpPr>
            <a:spLocks noChangeArrowheads="1"/>
          </p:cNvSpPr>
          <p:nvPr/>
        </p:nvSpPr>
        <p:spPr bwMode="auto">
          <a:xfrm>
            <a:off x="9025673" y="5283853"/>
            <a:ext cx="583478" cy="399946"/>
          </a:xfrm>
          <a:prstGeom prst="rect">
            <a:avLst/>
          </a:prstGeom>
          <a:noFill/>
          <a:ln w="9525">
            <a:noFill/>
            <a:miter lim="800000"/>
          </a:ln>
        </p:spPr>
        <p:txBody>
          <a:bodyPr wrap="none" lIns="128580" rIns="128580" bIns="64290">
            <a:spAutoFit/>
          </a:bodyPr>
          <a:lstStyle/>
          <a:p>
            <a:pPr algn="ctr">
              <a:lnSpc>
                <a:spcPct val="89000"/>
              </a:lnSpc>
            </a:pPr>
            <a:r>
              <a:rPr lang="id-ID" altLang="zh-CN" sz="2109">
                <a:solidFill>
                  <a:srgbClr val="FFFFFF"/>
                </a:solidFill>
                <a:latin typeface="+mn-lt"/>
                <a:ea typeface="+mn-ea"/>
                <a:cs typeface="+mn-ea"/>
                <a:sym typeface="+mn-lt"/>
              </a:rPr>
              <a:t>04</a:t>
            </a:r>
            <a:endParaRPr lang="en-US" altLang="zh-CN" sz="2109">
              <a:solidFill>
                <a:srgbClr val="FFFFFF"/>
              </a:solidFill>
              <a:latin typeface="+mn-lt"/>
              <a:ea typeface="+mn-ea"/>
              <a:cs typeface="+mn-ea"/>
              <a:sym typeface="+mn-lt"/>
            </a:endParaRPr>
          </a:p>
        </p:txBody>
      </p:sp>
      <p:sp>
        <p:nvSpPr>
          <p:cNvPr id="49" name="文本框 48"/>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52" name="文本框 51"/>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53" name="椭圆 52"/>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54" name="椭圆 53"/>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85082525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757103" y="2126266"/>
            <a:ext cx="3807187" cy="3840671"/>
            <a:chOff x="1973" y="280"/>
            <a:chExt cx="3734" cy="3768"/>
          </a:xfrm>
        </p:grpSpPr>
        <p:sp>
          <p:nvSpPr>
            <p:cNvPr id="5" name="Freeform 4"/>
            <p:cNvSpPr/>
            <p:nvPr/>
          </p:nvSpPr>
          <p:spPr bwMode="auto">
            <a:xfrm>
              <a:off x="3681" y="280"/>
              <a:ext cx="327" cy="424"/>
            </a:xfrm>
            <a:custGeom>
              <a:avLst/>
              <a:gdLst>
                <a:gd name="T0" fmla="*/ 105 w 138"/>
                <a:gd name="T1" fmla="*/ 117 h 179"/>
                <a:gd name="T2" fmla="*/ 93 w 138"/>
                <a:gd name="T3" fmla="*/ 117 h 179"/>
                <a:gd name="T4" fmla="*/ 85 w 138"/>
                <a:gd name="T5" fmla="*/ 25 h 179"/>
                <a:gd name="T6" fmla="*/ 67 w 138"/>
                <a:gd name="T7" fmla="*/ 0 h 179"/>
                <a:gd name="T8" fmla="*/ 65 w 138"/>
                <a:gd name="T9" fmla="*/ 0 h 179"/>
                <a:gd name="T10" fmla="*/ 51 w 138"/>
                <a:gd name="T11" fmla="*/ 25 h 179"/>
                <a:gd name="T12" fmla="*/ 43 w 138"/>
                <a:gd name="T13" fmla="*/ 117 h 179"/>
                <a:gd name="T14" fmla="*/ 31 w 138"/>
                <a:gd name="T15" fmla="*/ 117 h 179"/>
                <a:gd name="T16" fmla="*/ 28 w 138"/>
                <a:gd name="T17" fmla="*/ 117 h 179"/>
                <a:gd name="T18" fmla="*/ 1 w 138"/>
                <a:gd name="T19" fmla="*/ 150 h 179"/>
                <a:gd name="T20" fmla="*/ 31 w 138"/>
                <a:gd name="T21" fmla="*/ 179 h 179"/>
                <a:gd name="T22" fmla="*/ 77 w 138"/>
                <a:gd name="T23" fmla="*/ 179 h 179"/>
                <a:gd name="T24" fmla="*/ 77 w 138"/>
                <a:gd name="T25" fmla="*/ 179 h 179"/>
                <a:gd name="T26" fmla="*/ 72 w 138"/>
                <a:gd name="T27" fmla="*/ 172 h 179"/>
                <a:gd name="T28" fmla="*/ 65 w 138"/>
                <a:gd name="T29" fmla="*/ 154 h 179"/>
                <a:gd name="T30" fmla="*/ 72 w 138"/>
                <a:gd name="T31" fmla="*/ 134 h 179"/>
                <a:gd name="T32" fmla="*/ 95 w 138"/>
                <a:gd name="T33" fmla="*/ 124 h 179"/>
                <a:gd name="T34" fmla="*/ 118 w 138"/>
                <a:gd name="T35" fmla="*/ 134 h 179"/>
                <a:gd name="T36" fmla="*/ 124 w 138"/>
                <a:gd name="T37" fmla="*/ 154 h 179"/>
                <a:gd name="T38" fmla="*/ 118 w 138"/>
                <a:gd name="T39" fmla="*/ 171 h 179"/>
                <a:gd name="T40" fmla="*/ 114 w 138"/>
                <a:gd name="T41" fmla="*/ 177 h 179"/>
                <a:gd name="T42" fmla="*/ 114 w 138"/>
                <a:gd name="T43" fmla="*/ 178 h 179"/>
                <a:gd name="T44" fmla="*/ 128 w 138"/>
                <a:gd name="T45" fmla="*/ 171 h 179"/>
                <a:gd name="T46" fmla="*/ 138 w 138"/>
                <a:gd name="T47" fmla="*/ 148 h 179"/>
                <a:gd name="T48" fmla="*/ 128 w 138"/>
                <a:gd name="T49" fmla="*/ 126 h 179"/>
                <a:gd name="T50" fmla="*/ 105 w 138"/>
                <a:gd name="T51" fmla="*/ 1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79">
                  <a:moveTo>
                    <a:pt x="105" y="117"/>
                  </a:moveTo>
                  <a:cubicBezTo>
                    <a:pt x="93" y="117"/>
                    <a:pt x="93" y="117"/>
                    <a:pt x="93" y="117"/>
                  </a:cubicBezTo>
                  <a:cubicBezTo>
                    <a:pt x="85" y="25"/>
                    <a:pt x="85" y="25"/>
                    <a:pt x="85" y="25"/>
                  </a:cubicBezTo>
                  <a:cubicBezTo>
                    <a:pt x="85" y="12"/>
                    <a:pt x="81" y="0"/>
                    <a:pt x="67" y="0"/>
                  </a:cubicBezTo>
                  <a:cubicBezTo>
                    <a:pt x="67" y="0"/>
                    <a:pt x="66" y="0"/>
                    <a:pt x="65" y="0"/>
                  </a:cubicBezTo>
                  <a:cubicBezTo>
                    <a:pt x="53" y="1"/>
                    <a:pt x="51" y="13"/>
                    <a:pt x="51" y="25"/>
                  </a:cubicBezTo>
                  <a:cubicBezTo>
                    <a:pt x="43" y="117"/>
                    <a:pt x="43" y="117"/>
                    <a:pt x="43" y="117"/>
                  </a:cubicBezTo>
                  <a:cubicBezTo>
                    <a:pt x="31" y="117"/>
                    <a:pt x="31" y="117"/>
                    <a:pt x="31" y="117"/>
                  </a:cubicBezTo>
                  <a:cubicBezTo>
                    <a:pt x="30" y="117"/>
                    <a:pt x="29" y="117"/>
                    <a:pt x="28" y="117"/>
                  </a:cubicBezTo>
                  <a:cubicBezTo>
                    <a:pt x="12" y="119"/>
                    <a:pt x="0" y="134"/>
                    <a:pt x="1" y="150"/>
                  </a:cubicBezTo>
                  <a:cubicBezTo>
                    <a:pt x="1" y="165"/>
                    <a:pt x="15" y="179"/>
                    <a:pt x="31" y="179"/>
                  </a:cubicBezTo>
                  <a:cubicBezTo>
                    <a:pt x="77" y="179"/>
                    <a:pt x="77" y="179"/>
                    <a:pt x="77" y="179"/>
                  </a:cubicBezTo>
                  <a:cubicBezTo>
                    <a:pt x="77" y="179"/>
                    <a:pt x="77" y="179"/>
                    <a:pt x="77" y="179"/>
                  </a:cubicBezTo>
                  <a:cubicBezTo>
                    <a:pt x="77" y="177"/>
                    <a:pt x="76" y="177"/>
                    <a:pt x="72" y="172"/>
                  </a:cubicBezTo>
                  <a:cubicBezTo>
                    <a:pt x="69" y="168"/>
                    <a:pt x="65" y="162"/>
                    <a:pt x="65" y="154"/>
                  </a:cubicBezTo>
                  <a:cubicBezTo>
                    <a:pt x="65" y="147"/>
                    <a:pt x="67" y="140"/>
                    <a:pt x="72" y="134"/>
                  </a:cubicBezTo>
                  <a:cubicBezTo>
                    <a:pt x="76" y="128"/>
                    <a:pt x="85" y="124"/>
                    <a:pt x="95" y="124"/>
                  </a:cubicBezTo>
                  <a:cubicBezTo>
                    <a:pt x="104" y="124"/>
                    <a:pt x="113" y="128"/>
                    <a:pt x="118" y="134"/>
                  </a:cubicBezTo>
                  <a:cubicBezTo>
                    <a:pt x="123" y="140"/>
                    <a:pt x="124" y="147"/>
                    <a:pt x="124" y="154"/>
                  </a:cubicBezTo>
                  <a:cubicBezTo>
                    <a:pt x="124" y="162"/>
                    <a:pt x="121" y="168"/>
                    <a:pt x="118" y="171"/>
                  </a:cubicBezTo>
                  <a:cubicBezTo>
                    <a:pt x="114" y="176"/>
                    <a:pt x="114" y="176"/>
                    <a:pt x="114" y="177"/>
                  </a:cubicBezTo>
                  <a:cubicBezTo>
                    <a:pt x="114" y="178"/>
                    <a:pt x="114" y="178"/>
                    <a:pt x="114" y="178"/>
                  </a:cubicBezTo>
                  <a:cubicBezTo>
                    <a:pt x="119" y="177"/>
                    <a:pt x="124" y="175"/>
                    <a:pt x="128" y="171"/>
                  </a:cubicBezTo>
                  <a:cubicBezTo>
                    <a:pt x="135" y="165"/>
                    <a:pt x="138" y="157"/>
                    <a:pt x="138" y="148"/>
                  </a:cubicBezTo>
                  <a:cubicBezTo>
                    <a:pt x="138" y="140"/>
                    <a:pt x="135" y="131"/>
                    <a:pt x="128" y="126"/>
                  </a:cubicBezTo>
                  <a:cubicBezTo>
                    <a:pt x="122" y="120"/>
                    <a:pt x="113" y="117"/>
                    <a:pt x="105" y="117"/>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17768" name="Freeform 5"/>
            <p:cNvSpPr/>
            <p:nvPr/>
          </p:nvSpPr>
          <p:spPr bwMode="auto">
            <a:xfrm>
              <a:off x="2396" y="701"/>
              <a:ext cx="1274" cy="734"/>
            </a:xfrm>
            <a:custGeom>
              <a:avLst/>
              <a:gdLst>
                <a:gd name="T0" fmla="*/ 2927 w 538"/>
                <a:gd name="T1" fmla="*/ 0 h 310"/>
                <a:gd name="T2" fmla="*/ 2927 w 538"/>
                <a:gd name="T3" fmla="*/ 0 h 310"/>
                <a:gd name="T4" fmla="*/ 2922 w 538"/>
                <a:gd name="T5" fmla="*/ 0 h 310"/>
                <a:gd name="T6" fmla="*/ 0 w 538"/>
                <a:gd name="T7" fmla="*/ 1496 h 310"/>
                <a:gd name="T8" fmla="*/ 606 w 538"/>
                <a:gd name="T9" fmla="*/ 1397 h 310"/>
                <a:gd name="T10" fmla="*/ 791 w 538"/>
                <a:gd name="T11" fmla="*/ 1390 h 310"/>
                <a:gd name="T12" fmla="*/ 836 w 538"/>
                <a:gd name="T13" fmla="*/ 1397 h 310"/>
                <a:gd name="T14" fmla="*/ 836 w 538"/>
                <a:gd name="T15" fmla="*/ 1385 h 310"/>
                <a:gd name="T16" fmla="*/ 824 w 538"/>
                <a:gd name="T17" fmla="*/ 1340 h 310"/>
                <a:gd name="T18" fmla="*/ 819 w 538"/>
                <a:gd name="T19" fmla="*/ 1229 h 310"/>
                <a:gd name="T20" fmla="*/ 886 w 538"/>
                <a:gd name="T21" fmla="*/ 1132 h 310"/>
                <a:gd name="T22" fmla="*/ 1021 w 538"/>
                <a:gd name="T23" fmla="*/ 1122 h 310"/>
                <a:gd name="T24" fmla="*/ 1132 w 538"/>
                <a:gd name="T25" fmla="*/ 1210 h 310"/>
                <a:gd name="T26" fmla="*/ 1132 w 538"/>
                <a:gd name="T27" fmla="*/ 1328 h 310"/>
                <a:gd name="T28" fmla="*/ 1066 w 538"/>
                <a:gd name="T29" fmla="*/ 1414 h 310"/>
                <a:gd name="T30" fmla="*/ 1061 w 538"/>
                <a:gd name="T31" fmla="*/ 1418 h 310"/>
                <a:gd name="T32" fmla="*/ 1783 w 538"/>
                <a:gd name="T33" fmla="*/ 1738 h 310"/>
                <a:gd name="T34" fmla="*/ 2160 w 538"/>
                <a:gd name="T35" fmla="*/ 1065 h 310"/>
                <a:gd name="T36" fmla="*/ 2153 w 538"/>
                <a:gd name="T37" fmla="*/ 1061 h 310"/>
                <a:gd name="T38" fmla="*/ 2108 w 538"/>
                <a:gd name="T39" fmla="*/ 1065 h 310"/>
                <a:gd name="T40" fmla="*/ 2001 w 538"/>
                <a:gd name="T41" fmla="*/ 1042 h 310"/>
                <a:gd name="T42" fmla="*/ 1923 w 538"/>
                <a:gd name="T43" fmla="*/ 954 h 310"/>
                <a:gd name="T44" fmla="*/ 1947 w 538"/>
                <a:gd name="T45" fmla="*/ 819 h 310"/>
                <a:gd name="T46" fmla="*/ 2063 w 538"/>
                <a:gd name="T47" fmla="*/ 734 h 310"/>
                <a:gd name="T48" fmla="*/ 2176 w 538"/>
                <a:gd name="T49" fmla="*/ 762 h 310"/>
                <a:gd name="T50" fmla="*/ 2238 w 538"/>
                <a:gd name="T51" fmla="*/ 848 h 310"/>
                <a:gd name="T52" fmla="*/ 2259 w 538"/>
                <a:gd name="T53" fmla="*/ 881 h 310"/>
                <a:gd name="T54" fmla="*/ 2276 w 538"/>
                <a:gd name="T55" fmla="*/ 890 h 310"/>
                <a:gd name="T56" fmla="*/ 2977 w 538"/>
                <a:gd name="T57" fmla="*/ 140 h 310"/>
                <a:gd name="T58" fmla="*/ 3005 w 538"/>
                <a:gd name="T59" fmla="*/ 50 h 310"/>
                <a:gd name="T60" fmla="*/ 2927 w 538"/>
                <a:gd name="T61" fmla="*/ 0 h 3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310"/>
                <a:gd name="T95" fmla="*/ 538 w 538"/>
                <a:gd name="T96" fmla="*/ 310 h 3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310">
                  <a:moveTo>
                    <a:pt x="522" y="0"/>
                  </a:moveTo>
                  <a:cubicBezTo>
                    <a:pt x="522" y="0"/>
                    <a:pt x="522" y="0"/>
                    <a:pt x="522" y="0"/>
                  </a:cubicBezTo>
                  <a:cubicBezTo>
                    <a:pt x="521" y="0"/>
                    <a:pt x="521" y="0"/>
                    <a:pt x="521" y="0"/>
                  </a:cubicBezTo>
                  <a:cubicBezTo>
                    <a:pt x="302" y="23"/>
                    <a:pt x="128" y="131"/>
                    <a:pt x="0" y="267"/>
                  </a:cubicBezTo>
                  <a:cubicBezTo>
                    <a:pt x="35" y="257"/>
                    <a:pt x="71" y="250"/>
                    <a:pt x="108" y="249"/>
                  </a:cubicBezTo>
                  <a:cubicBezTo>
                    <a:pt x="119" y="248"/>
                    <a:pt x="130" y="248"/>
                    <a:pt x="141" y="248"/>
                  </a:cubicBezTo>
                  <a:cubicBezTo>
                    <a:pt x="143" y="248"/>
                    <a:pt x="146" y="248"/>
                    <a:pt x="149" y="249"/>
                  </a:cubicBezTo>
                  <a:cubicBezTo>
                    <a:pt x="149" y="247"/>
                    <a:pt x="149" y="247"/>
                    <a:pt x="149" y="247"/>
                  </a:cubicBezTo>
                  <a:cubicBezTo>
                    <a:pt x="150" y="245"/>
                    <a:pt x="149" y="244"/>
                    <a:pt x="147" y="239"/>
                  </a:cubicBezTo>
                  <a:cubicBezTo>
                    <a:pt x="145" y="234"/>
                    <a:pt x="143" y="227"/>
                    <a:pt x="146" y="219"/>
                  </a:cubicBezTo>
                  <a:cubicBezTo>
                    <a:pt x="148" y="213"/>
                    <a:pt x="151" y="206"/>
                    <a:pt x="158" y="202"/>
                  </a:cubicBezTo>
                  <a:cubicBezTo>
                    <a:pt x="164" y="198"/>
                    <a:pt x="173" y="197"/>
                    <a:pt x="182" y="200"/>
                  </a:cubicBezTo>
                  <a:cubicBezTo>
                    <a:pt x="192" y="202"/>
                    <a:pt x="199" y="209"/>
                    <a:pt x="202" y="216"/>
                  </a:cubicBezTo>
                  <a:cubicBezTo>
                    <a:pt x="205" y="223"/>
                    <a:pt x="204" y="230"/>
                    <a:pt x="202" y="237"/>
                  </a:cubicBezTo>
                  <a:cubicBezTo>
                    <a:pt x="200" y="244"/>
                    <a:pt x="194" y="249"/>
                    <a:pt x="190" y="252"/>
                  </a:cubicBezTo>
                  <a:cubicBezTo>
                    <a:pt x="189" y="252"/>
                    <a:pt x="189" y="253"/>
                    <a:pt x="189" y="253"/>
                  </a:cubicBezTo>
                  <a:cubicBezTo>
                    <a:pt x="236" y="261"/>
                    <a:pt x="281" y="279"/>
                    <a:pt x="318" y="310"/>
                  </a:cubicBezTo>
                  <a:cubicBezTo>
                    <a:pt x="338" y="266"/>
                    <a:pt x="360" y="226"/>
                    <a:pt x="385" y="190"/>
                  </a:cubicBezTo>
                  <a:cubicBezTo>
                    <a:pt x="384" y="189"/>
                    <a:pt x="384" y="189"/>
                    <a:pt x="384" y="189"/>
                  </a:cubicBezTo>
                  <a:cubicBezTo>
                    <a:pt x="383" y="189"/>
                    <a:pt x="382" y="189"/>
                    <a:pt x="376" y="190"/>
                  </a:cubicBezTo>
                  <a:cubicBezTo>
                    <a:pt x="371" y="190"/>
                    <a:pt x="364" y="190"/>
                    <a:pt x="357" y="186"/>
                  </a:cubicBezTo>
                  <a:cubicBezTo>
                    <a:pt x="351" y="183"/>
                    <a:pt x="346" y="178"/>
                    <a:pt x="343" y="170"/>
                  </a:cubicBezTo>
                  <a:cubicBezTo>
                    <a:pt x="341" y="164"/>
                    <a:pt x="342" y="154"/>
                    <a:pt x="347" y="146"/>
                  </a:cubicBezTo>
                  <a:cubicBezTo>
                    <a:pt x="352" y="137"/>
                    <a:pt x="360" y="132"/>
                    <a:pt x="368" y="131"/>
                  </a:cubicBezTo>
                  <a:cubicBezTo>
                    <a:pt x="375" y="130"/>
                    <a:pt x="382" y="133"/>
                    <a:pt x="388" y="136"/>
                  </a:cubicBezTo>
                  <a:cubicBezTo>
                    <a:pt x="395" y="140"/>
                    <a:pt x="398" y="146"/>
                    <a:pt x="399" y="151"/>
                  </a:cubicBezTo>
                  <a:cubicBezTo>
                    <a:pt x="402" y="156"/>
                    <a:pt x="402" y="157"/>
                    <a:pt x="403" y="157"/>
                  </a:cubicBezTo>
                  <a:cubicBezTo>
                    <a:pt x="406" y="159"/>
                    <a:pt x="406" y="159"/>
                    <a:pt x="406" y="159"/>
                  </a:cubicBezTo>
                  <a:cubicBezTo>
                    <a:pt x="443" y="108"/>
                    <a:pt x="485" y="64"/>
                    <a:pt x="531" y="25"/>
                  </a:cubicBezTo>
                  <a:cubicBezTo>
                    <a:pt x="536" y="21"/>
                    <a:pt x="538" y="14"/>
                    <a:pt x="536" y="9"/>
                  </a:cubicBezTo>
                  <a:cubicBezTo>
                    <a:pt x="533" y="3"/>
                    <a:pt x="527" y="0"/>
                    <a:pt x="522" y="0"/>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117769" name="Freeform 6"/>
            <p:cNvSpPr/>
            <p:nvPr/>
          </p:nvSpPr>
          <p:spPr bwMode="auto">
            <a:xfrm>
              <a:off x="1973" y="1198"/>
              <a:ext cx="1152" cy="878"/>
            </a:xfrm>
            <a:custGeom>
              <a:avLst/>
              <a:gdLst>
                <a:gd name="T0" fmla="*/ 1975 w 487"/>
                <a:gd name="T1" fmla="*/ 241 h 371"/>
                <a:gd name="T2" fmla="*/ 2025 w 487"/>
                <a:gd name="T3" fmla="*/ 180 h 371"/>
                <a:gd name="T4" fmla="*/ 2070 w 487"/>
                <a:gd name="T5" fmla="*/ 128 h 371"/>
                <a:gd name="T6" fmla="*/ 2070 w 487"/>
                <a:gd name="T7" fmla="*/ 57 h 371"/>
                <a:gd name="T8" fmla="*/ 2004 w 487"/>
                <a:gd name="T9" fmla="*/ 5 h 371"/>
                <a:gd name="T10" fmla="*/ 1963 w 487"/>
                <a:gd name="T11" fmla="*/ 0 h 371"/>
                <a:gd name="T12" fmla="*/ 1918 w 487"/>
                <a:gd name="T13" fmla="*/ 12 h 371"/>
                <a:gd name="T14" fmla="*/ 1881 w 487"/>
                <a:gd name="T15" fmla="*/ 73 h 371"/>
                <a:gd name="T16" fmla="*/ 1885 w 487"/>
                <a:gd name="T17" fmla="*/ 135 h 371"/>
                <a:gd name="T18" fmla="*/ 1902 w 487"/>
                <a:gd name="T19" fmla="*/ 218 h 371"/>
                <a:gd name="T20" fmla="*/ 1902 w 487"/>
                <a:gd name="T21" fmla="*/ 218 h 371"/>
                <a:gd name="T22" fmla="*/ 1857 w 487"/>
                <a:gd name="T23" fmla="*/ 353 h 371"/>
                <a:gd name="T24" fmla="*/ 1696 w 487"/>
                <a:gd name="T25" fmla="*/ 348 h 371"/>
                <a:gd name="T26" fmla="*/ 1611 w 487"/>
                <a:gd name="T27" fmla="*/ 353 h 371"/>
                <a:gd name="T28" fmla="*/ 823 w 487"/>
                <a:gd name="T29" fmla="*/ 525 h 371"/>
                <a:gd name="T30" fmla="*/ 50 w 487"/>
                <a:gd name="T31" fmla="*/ 1697 h 371"/>
                <a:gd name="T32" fmla="*/ 50 w 487"/>
                <a:gd name="T33" fmla="*/ 1697 h 371"/>
                <a:gd name="T34" fmla="*/ 102 w 487"/>
                <a:gd name="T35" fmla="*/ 2000 h 371"/>
                <a:gd name="T36" fmla="*/ 402 w 487"/>
                <a:gd name="T37" fmla="*/ 1983 h 371"/>
                <a:gd name="T38" fmla="*/ 409 w 487"/>
                <a:gd name="T39" fmla="*/ 1983 h 371"/>
                <a:gd name="T40" fmla="*/ 409 w 487"/>
                <a:gd name="T41" fmla="*/ 1983 h 371"/>
                <a:gd name="T42" fmla="*/ 2205 w 487"/>
                <a:gd name="T43" fmla="*/ 2021 h 371"/>
                <a:gd name="T44" fmla="*/ 2278 w 487"/>
                <a:gd name="T45" fmla="*/ 2028 h 371"/>
                <a:gd name="T46" fmla="*/ 2328 w 487"/>
                <a:gd name="T47" fmla="*/ 1971 h 371"/>
                <a:gd name="T48" fmla="*/ 2474 w 487"/>
                <a:gd name="T49" fmla="*/ 1406 h 371"/>
                <a:gd name="T50" fmla="*/ 2429 w 487"/>
                <a:gd name="T51" fmla="*/ 1418 h 371"/>
                <a:gd name="T52" fmla="*/ 2323 w 487"/>
                <a:gd name="T53" fmla="*/ 1434 h 371"/>
                <a:gd name="T54" fmla="*/ 2221 w 487"/>
                <a:gd name="T55" fmla="*/ 1373 h 371"/>
                <a:gd name="T56" fmla="*/ 2200 w 487"/>
                <a:gd name="T57" fmla="*/ 1233 h 371"/>
                <a:gd name="T58" fmla="*/ 2283 w 487"/>
                <a:gd name="T59" fmla="*/ 1119 h 371"/>
                <a:gd name="T60" fmla="*/ 2406 w 487"/>
                <a:gd name="T61" fmla="*/ 1115 h 371"/>
                <a:gd name="T62" fmla="*/ 2491 w 487"/>
                <a:gd name="T63" fmla="*/ 1176 h 371"/>
                <a:gd name="T64" fmla="*/ 2517 w 487"/>
                <a:gd name="T65" fmla="*/ 1205 h 371"/>
                <a:gd name="T66" fmla="*/ 2536 w 487"/>
                <a:gd name="T67" fmla="*/ 1205 h 371"/>
                <a:gd name="T68" fmla="*/ 2725 w 487"/>
                <a:gd name="T69" fmla="*/ 689 h 371"/>
                <a:gd name="T70" fmla="*/ 1935 w 487"/>
                <a:gd name="T71" fmla="*/ 357 h 371"/>
                <a:gd name="T72" fmla="*/ 1975 w 487"/>
                <a:gd name="T73" fmla="*/ 241 h 3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7"/>
                <a:gd name="T112" fmla="*/ 0 h 371"/>
                <a:gd name="T113" fmla="*/ 487 w 487"/>
                <a:gd name="T114" fmla="*/ 371 h 3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7" h="371">
                  <a:moveTo>
                    <a:pt x="353" y="43"/>
                  </a:moveTo>
                  <a:cubicBezTo>
                    <a:pt x="355" y="37"/>
                    <a:pt x="359" y="35"/>
                    <a:pt x="362" y="32"/>
                  </a:cubicBezTo>
                  <a:cubicBezTo>
                    <a:pt x="366" y="30"/>
                    <a:pt x="368" y="27"/>
                    <a:pt x="370" y="23"/>
                  </a:cubicBezTo>
                  <a:cubicBezTo>
                    <a:pt x="371" y="19"/>
                    <a:pt x="371" y="14"/>
                    <a:pt x="370" y="10"/>
                  </a:cubicBezTo>
                  <a:cubicBezTo>
                    <a:pt x="368" y="6"/>
                    <a:pt x="365" y="3"/>
                    <a:pt x="358" y="1"/>
                  </a:cubicBezTo>
                  <a:cubicBezTo>
                    <a:pt x="355" y="0"/>
                    <a:pt x="353" y="0"/>
                    <a:pt x="351" y="0"/>
                  </a:cubicBezTo>
                  <a:cubicBezTo>
                    <a:pt x="348" y="0"/>
                    <a:pt x="345" y="0"/>
                    <a:pt x="343" y="2"/>
                  </a:cubicBezTo>
                  <a:cubicBezTo>
                    <a:pt x="340" y="4"/>
                    <a:pt x="337" y="8"/>
                    <a:pt x="336" y="13"/>
                  </a:cubicBezTo>
                  <a:cubicBezTo>
                    <a:pt x="334" y="17"/>
                    <a:pt x="335" y="20"/>
                    <a:pt x="337" y="24"/>
                  </a:cubicBezTo>
                  <a:cubicBezTo>
                    <a:pt x="339" y="29"/>
                    <a:pt x="341" y="33"/>
                    <a:pt x="340" y="39"/>
                  </a:cubicBezTo>
                  <a:cubicBezTo>
                    <a:pt x="340" y="39"/>
                    <a:pt x="340" y="39"/>
                    <a:pt x="340" y="39"/>
                  </a:cubicBezTo>
                  <a:cubicBezTo>
                    <a:pt x="332" y="63"/>
                    <a:pt x="332" y="63"/>
                    <a:pt x="332" y="63"/>
                  </a:cubicBezTo>
                  <a:cubicBezTo>
                    <a:pt x="323" y="62"/>
                    <a:pt x="313" y="62"/>
                    <a:pt x="303" y="62"/>
                  </a:cubicBezTo>
                  <a:cubicBezTo>
                    <a:pt x="298" y="62"/>
                    <a:pt x="293" y="62"/>
                    <a:pt x="288" y="63"/>
                  </a:cubicBezTo>
                  <a:cubicBezTo>
                    <a:pt x="240" y="65"/>
                    <a:pt x="191" y="76"/>
                    <a:pt x="147" y="94"/>
                  </a:cubicBezTo>
                  <a:cubicBezTo>
                    <a:pt x="91" y="160"/>
                    <a:pt x="45" y="232"/>
                    <a:pt x="9" y="303"/>
                  </a:cubicBezTo>
                  <a:cubicBezTo>
                    <a:pt x="9" y="303"/>
                    <a:pt x="9" y="303"/>
                    <a:pt x="9" y="303"/>
                  </a:cubicBezTo>
                  <a:cubicBezTo>
                    <a:pt x="0" y="321"/>
                    <a:pt x="3" y="343"/>
                    <a:pt x="18" y="357"/>
                  </a:cubicBezTo>
                  <a:cubicBezTo>
                    <a:pt x="33" y="371"/>
                    <a:pt x="55" y="365"/>
                    <a:pt x="72" y="354"/>
                  </a:cubicBezTo>
                  <a:cubicBezTo>
                    <a:pt x="73" y="354"/>
                    <a:pt x="73" y="354"/>
                    <a:pt x="73" y="354"/>
                  </a:cubicBezTo>
                  <a:cubicBezTo>
                    <a:pt x="73" y="354"/>
                    <a:pt x="73" y="354"/>
                    <a:pt x="73" y="354"/>
                  </a:cubicBezTo>
                  <a:cubicBezTo>
                    <a:pt x="191" y="283"/>
                    <a:pt x="289" y="293"/>
                    <a:pt x="394" y="361"/>
                  </a:cubicBezTo>
                  <a:cubicBezTo>
                    <a:pt x="398" y="363"/>
                    <a:pt x="403" y="364"/>
                    <a:pt x="407" y="362"/>
                  </a:cubicBezTo>
                  <a:cubicBezTo>
                    <a:pt x="411" y="360"/>
                    <a:pt x="415" y="356"/>
                    <a:pt x="416" y="352"/>
                  </a:cubicBezTo>
                  <a:cubicBezTo>
                    <a:pt x="423" y="317"/>
                    <a:pt x="432" y="283"/>
                    <a:pt x="442" y="251"/>
                  </a:cubicBezTo>
                  <a:cubicBezTo>
                    <a:pt x="440" y="251"/>
                    <a:pt x="439" y="251"/>
                    <a:pt x="434" y="253"/>
                  </a:cubicBezTo>
                  <a:cubicBezTo>
                    <a:pt x="430" y="255"/>
                    <a:pt x="423" y="258"/>
                    <a:pt x="415" y="256"/>
                  </a:cubicBezTo>
                  <a:cubicBezTo>
                    <a:pt x="408" y="254"/>
                    <a:pt x="402" y="251"/>
                    <a:pt x="397" y="245"/>
                  </a:cubicBezTo>
                  <a:cubicBezTo>
                    <a:pt x="393" y="239"/>
                    <a:pt x="391" y="230"/>
                    <a:pt x="393" y="220"/>
                  </a:cubicBezTo>
                  <a:cubicBezTo>
                    <a:pt x="396" y="210"/>
                    <a:pt x="402" y="203"/>
                    <a:pt x="408" y="200"/>
                  </a:cubicBezTo>
                  <a:cubicBezTo>
                    <a:pt x="416" y="197"/>
                    <a:pt x="423" y="197"/>
                    <a:pt x="430" y="199"/>
                  </a:cubicBezTo>
                  <a:cubicBezTo>
                    <a:pt x="437" y="201"/>
                    <a:pt x="442" y="206"/>
                    <a:pt x="445" y="210"/>
                  </a:cubicBezTo>
                  <a:cubicBezTo>
                    <a:pt x="449" y="214"/>
                    <a:pt x="449" y="214"/>
                    <a:pt x="450" y="215"/>
                  </a:cubicBezTo>
                  <a:cubicBezTo>
                    <a:pt x="453" y="215"/>
                    <a:pt x="453" y="215"/>
                    <a:pt x="453" y="215"/>
                  </a:cubicBezTo>
                  <a:cubicBezTo>
                    <a:pt x="463" y="183"/>
                    <a:pt x="475" y="152"/>
                    <a:pt x="487" y="123"/>
                  </a:cubicBezTo>
                  <a:cubicBezTo>
                    <a:pt x="448" y="89"/>
                    <a:pt x="399" y="70"/>
                    <a:pt x="346" y="64"/>
                  </a:cubicBezTo>
                  <a:lnTo>
                    <a:pt x="353" y="43"/>
                  </a:ln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8" name="Freeform 7"/>
            <p:cNvSpPr/>
            <p:nvPr/>
          </p:nvSpPr>
          <p:spPr bwMode="auto">
            <a:xfrm>
              <a:off x="4012" y="700"/>
              <a:ext cx="1271" cy="736"/>
            </a:xfrm>
            <a:custGeom>
              <a:avLst/>
              <a:gdLst>
                <a:gd name="T0" fmla="*/ 17 w 537"/>
                <a:gd name="T1" fmla="*/ 0 h 311"/>
                <a:gd name="T2" fmla="*/ 14 w 537"/>
                <a:gd name="T3" fmla="*/ 0 h 311"/>
                <a:gd name="T4" fmla="*/ 2 w 537"/>
                <a:gd name="T5" fmla="*/ 10 h 311"/>
                <a:gd name="T6" fmla="*/ 7 w 537"/>
                <a:gd name="T7" fmla="*/ 25 h 311"/>
                <a:gd name="T8" fmla="*/ 132 w 537"/>
                <a:gd name="T9" fmla="*/ 160 h 311"/>
                <a:gd name="T10" fmla="*/ 136 w 537"/>
                <a:gd name="T11" fmla="*/ 157 h 311"/>
                <a:gd name="T12" fmla="*/ 139 w 537"/>
                <a:gd name="T13" fmla="*/ 151 h 311"/>
                <a:gd name="T14" fmla="*/ 151 w 537"/>
                <a:gd name="T15" fmla="*/ 136 h 311"/>
                <a:gd name="T16" fmla="*/ 171 w 537"/>
                <a:gd name="T17" fmla="*/ 131 h 311"/>
                <a:gd name="T18" fmla="*/ 192 w 537"/>
                <a:gd name="T19" fmla="*/ 146 h 311"/>
                <a:gd name="T20" fmla="*/ 195 w 537"/>
                <a:gd name="T21" fmla="*/ 170 h 311"/>
                <a:gd name="T22" fmla="*/ 182 w 537"/>
                <a:gd name="T23" fmla="*/ 186 h 311"/>
                <a:gd name="T24" fmla="*/ 163 w 537"/>
                <a:gd name="T25" fmla="*/ 190 h 311"/>
                <a:gd name="T26" fmla="*/ 154 w 537"/>
                <a:gd name="T27" fmla="*/ 189 h 311"/>
                <a:gd name="T28" fmla="*/ 153 w 537"/>
                <a:gd name="T29" fmla="*/ 190 h 311"/>
                <a:gd name="T30" fmla="*/ 220 w 537"/>
                <a:gd name="T31" fmla="*/ 311 h 311"/>
                <a:gd name="T32" fmla="*/ 353 w 537"/>
                <a:gd name="T33" fmla="*/ 253 h 311"/>
                <a:gd name="T34" fmla="*/ 351 w 537"/>
                <a:gd name="T35" fmla="*/ 252 h 311"/>
                <a:gd name="T36" fmla="*/ 340 w 537"/>
                <a:gd name="T37" fmla="*/ 237 h 311"/>
                <a:gd name="T38" fmla="*/ 340 w 537"/>
                <a:gd name="T39" fmla="*/ 216 h 311"/>
                <a:gd name="T40" fmla="*/ 359 w 537"/>
                <a:gd name="T41" fmla="*/ 200 h 311"/>
                <a:gd name="T42" fmla="*/ 384 w 537"/>
                <a:gd name="T43" fmla="*/ 202 h 311"/>
                <a:gd name="T44" fmla="*/ 396 w 537"/>
                <a:gd name="T45" fmla="*/ 219 h 311"/>
                <a:gd name="T46" fmla="*/ 395 w 537"/>
                <a:gd name="T47" fmla="*/ 239 h 311"/>
                <a:gd name="T48" fmla="*/ 392 w 537"/>
                <a:gd name="T49" fmla="*/ 247 h 311"/>
                <a:gd name="T50" fmla="*/ 393 w 537"/>
                <a:gd name="T51" fmla="*/ 248 h 311"/>
                <a:gd name="T52" fmla="*/ 398 w 537"/>
                <a:gd name="T53" fmla="*/ 248 h 311"/>
                <a:gd name="T54" fmla="*/ 431 w 537"/>
                <a:gd name="T55" fmla="*/ 249 h 311"/>
                <a:gd name="T56" fmla="*/ 537 w 537"/>
                <a:gd name="T57" fmla="*/ 267 h 311"/>
                <a:gd name="T58" fmla="*/ 17 w 537"/>
                <a:gd name="T5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7" h="311">
                  <a:moveTo>
                    <a:pt x="17" y="0"/>
                  </a:moveTo>
                  <a:cubicBezTo>
                    <a:pt x="16" y="0"/>
                    <a:pt x="15" y="0"/>
                    <a:pt x="14" y="0"/>
                  </a:cubicBezTo>
                  <a:cubicBezTo>
                    <a:pt x="9" y="0"/>
                    <a:pt x="4" y="4"/>
                    <a:pt x="2" y="10"/>
                  </a:cubicBezTo>
                  <a:cubicBezTo>
                    <a:pt x="0" y="15"/>
                    <a:pt x="2" y="21"/>
                    <a:pt x="7" y="25"/>
                  </a:cubicBezTo>
                  <a:cubicBezTo>
                    <a:pt x="53" y="64"/>
                    <a:pt x="95" y="109"/>
                    <a:pt x="132" y="160"/>
                  </a:cubicBezTo>
                  <a:cubicBezTo>
                    <a:pt x="136" y="157"/>
                    <a:pt x="136" y="157"/>
                    <a:pt x="136" y="157"/>
                  </a:cubicBezTo>
                  <a:cubicBezTo>
                    <a:pt x="137" y="157"/>
                    <a:pt x="137" y="156"/>
                    <a:pt x="139" y="151"/>
                  </a:cubicBezTo>
                  <a:cubicBezTo>
                    <a:pt x="141" y="146"/>
                    <a:pt x="144" y="140"/>
                    <a:pt x="151" y="136"/>
                  </a:cubicBezTo>
                  <a:cubicBezTo>
                    <a:pt x="156" y="133"/>
                    <a:pt x="163" y="130"/>
                    <a:pt x="171" y="131"/>
                  </a:cubicBezTo>
                  <a:cubicBezTo>
                    <a:pt x="178" y="132"/>
                    <a:pt x="187" y="137"/>
                    <a:pt x="192" y="146"/>
                  </a:cubicBezTo>
                  <a:cubicBezTo>
                    <a:pt x="197" y="154"/>
                    <a:pt x="198" y="164"/>
                    <a:pt x="195" y="170"/>
                  </a:cubicBezTo>
                  <a:cubicBezTo>
                    <a:pt x="193" y="178"/>
                    <a:pt x="188" y="183"/>
                    <a:pt x="182" y="186"/>
                  </a:cubicBezTo>
                  <a:cubicBezTo>
                    <a:pt x="175" y="190"/>
                    <a:pt x="168" y="190"/>
                    <a:pt x="163" y="190"/>
                  </a:cubicBezTo>
                  <a:cubicBezTo>
                    <a:pt x="157" y="189"/>
                    <a:pt x="155" y="189"/>
                    <a:pt x="154" y="189"/>
                  </a:cubicBezTo>
                  <a:cubicBezTo>
                    <a:pt x="153" y="190"/>
                    <a:pt x="153" y="190"/>
                    <a:pt x="153" y="190"/>
                  </a:cubicBezTo>
                  <a:cubicBezTo>
                    <a:pt x="178" y="227"/>
                    <a:pt x="200" y="267"/>
                    <a:pt x="220" y="311"/>
                  </a:cubicBezTo>
                  <a:cubicBezTo>
                    <a:pt x="258" y="279"/>
                    <a:pt x="304" y="260"/>
                    <a:pt x="353" y="253"/>
                  </a:cubicBezTo>
                  <a:cubicBezTo>
                    <a:pt x="352" y="252"/>
                    <a:pt x="352" y="252"/>
                    <a:pt x="351" y="252"/>
                  </a:cubicBezTo>
                  <a:cubicBezTo>
                    <a:pt x="348" y="249"/>
                    <a:pt x="342" y="244"/>
                    <a:pt x="340" y="237"/>
                  </a:cubicBezTo>
                  <a:cubicBezTo>
                    <a:pt x="338" y="230"/>
                    <a:pt x="337" y="223"/>
                    <a:pt x="340" y="216"/>
                  </a:cubicBezTo>
                  <a:cubicBezTo>
                    <a:pt x="343" y="209"/>
                    <a:pt x="350" y="202"/>
                    <a:pt x="359" y="200"/>
                  </a:cubicBezTo>
                  <a:cubicBezTo>
                    <a:pt x="369" y="197"/>
                    <a:pt x="378" y="198"/>
                    <a:pt x="384" y="202"/>
                  </a:cubicBezTo>
                  <a:cubicBezTo>
                    <a:pt x="391" y="206"/>
                    <a:pt x="394" y="213"/>
                    <a:pt x="396" y="219"/>
                  </a:cubicBezTo>
                  <a:cubicBezTo>
                    <a:pt x="399" y="227"/>
                    <a:pt x="397" y="234"/>
                    <a:pt x="395" y="239"/>
                  </a:cubicBezTo>
                  <a:cubicBezTo>
                    <a:pt x="393" y="244"/>
                    <a:pt x="392" y="245"/>
                    <a:pt x="392" y="247"/>
                  </a:cubicBezTo>
                  <a:cubicBezTo>
                    <a:pt x="393" y="248"/>
                    <a:pt x="393" y="248"/>
                    <a:pt x="393" y="248"/>
                  </a:cubicBezTo>
                  <a:cubicBezTo>
                    <a:pt x="395" y="248"/>
                    <a:pt x="396" y="248"/>
                    <a:pt x="398" y="248"/>
                  </a:cubicBezTo>
                  <a:cubicBezTo>
                    <a:pt x="409" y="248"/>
                    <a:pt x="420" y="248"/>
                    <a:pt x="431" y="249"/>
                  </a:cubicBezTo>
                  <a:cubicBezTo>
                    <a:pt x="467" y="250"/>
                    <a:pt x="502" y="257"/>
                    <a:pt x="537" y="267"/>
                  </a:cubicBezTo>
                  <a:cubicBezTo>
                    <a:pt x="409" y="130"/>
                    <a:pt x="236" y="23"/>
                    <a:pt x="17" y="0"/>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9" name="Freeform 8"/>
            <p:cNvSpPr/>
            <p:nvPr/>
          </p:nvSpPr>
          <p:spPr bwMode="auto">
            <a:xfrm>
              <a:off x="4558" y="1198"/>
              <a:ext cx="1149" cy="875"/>
            </a:xfrm>
            <a:custGeom>
              <a:avLst/>
              <a:gdLst>
                <a:gd name="T0" fmla="*/ 478 w 486"/>
                <a:gd name="T1" fmla="*/ 303 h 370"/>
                <a:gd name="T2" fmla="*/ 339 w 486"/>
                <a:gd name="T3" fmla="*/ 93 h 370"/>
                <a:gd name="T4" fmla="*/ 200 w 486"/>
                <a:gd name="T5" fmla="*/ 63 h 370"/>
                <a:gd name="T6" fmla="*/ 184 w 486"/>
                <a:gd name="T7" fmla="*/ 62 h 370"/>
                <a:gd name="T8" fmla="*/ 158 w 486"/>
                <a:gd name="T9" fmla="*/ 63 h 370"/>
                <a:gd name="T10" fmla="*/ 151 w 486"/>
                <a:gd name="T11" fmla="*/ 39 h 370"/>
                <a:gd name="T12" fmla="*/ 151 w 486"/>
                <a:gd name="T13" fmla="*/ 39 h 370"/>
                <a:gd name="T14" fmla="*/ 154 w 486"/>
                <a:gd name="T15" fmla="*/ 24 h 370"/>
                <a:gd name="T16" fmla="*/ 155 w 486"/>
                <a:gd name="T17" fmla="*/ 13 h 370"/>
                <a:gd name="T18" fmla="*/ 148 w 486"/>
                <a:gd name="T19" fmla="*/ 2 h 370"/>
                <a:gd name="T20" fmla="*/ 140 w 486"/>
                <a:gd name="T21" fmla="*/ 0 h 370"/>
                <a:gd name="T22" fmla="*/ 133 w 486"/>
                <a:gd name="T23" fmla="*/ 1 h 370"/>
                <a:gd name="T24" fmla="*/ 121 w 486"/>
                <a:gd name="T25" fmla="*/ 10 h 370"/>
                <a:gd name="T26" fmla="*/ 121 w 486"/>
                <a:gd name="T27" fmla="*/ 23 h 370"/>
                <a:gd name="T28" fmla="*/ 128 w 486"/>
                <a:gd name="T29" fmla="*/ 32 h 370"/>
                <a:gd name="T30" fmla="*/ 138 w 486"/>
                <a:gd name="T31" fmla="*/ 43 h 370"/>
                <a:gd name="T32" fmla="*/ 145 w 486"/>
                <a:gd name="T33" fmla="*/ 64 h 370"/>
                <a:gd name="T34" fmla="*/ 0 w 486"/>
                <a:gd name="T35" fmla="*/ 124 h 370"/>
                <a:gd name="T36" fmla="*/ 34 w 486"/>
                <a:gd name="T37" fmla="*/ 213 h 370"/>
                <a:gd name="T38" fmla="*/ 37 w 486"/>
                <a:gd name="T39" fmla="*/ 210 h 370"/>
                <a:gd name="T40" fmla="*/ 52 w 486"/>
                <a:gd name="T41" fmla="*/ 199 h 370"/>
                <a:gd name="T42" fmla="*/ 73 w 486"/>
                <a:gd name="T43" fmla="*/ 200 h 370"/>
                <a:gd name="T44" fmla="*/ 88 w 486"/>
                <a:gd name="T45" fmla="*/ 220 h 370"/>
                <a:gd name="T46" fmla="*/ 85 w 486"/>
                <a:gd name="T47" fmla="*/ 245 h 370"/>
                <a:gd name="T48" fmla="*/ 67 w 486"/>
                <a:gd name="T49" fmla="*/ 256 h 370"/>
                <a:gd name="T50" fmla="*/ 47 w 486"/>
                <a:gd name="T51" fmla="*/ 253 h 370"/>
                <a:gd name="T52" fmla="*/ 46 w 486"/>
                <a:gd name="T53" fmla="*/ 253 h 370"/>
                <a:gd name="T54" fmla="*/ 71 w 486"/>
                <a:gd name="T55" fmla="*/ 352 h 370"/>
                <a:gd name="T56" fmla="*/ 91 w 486"/>
                <a:gd name="T57" fmla="*/ 362 h 370"/>
                <a:gd name="T58" fmla="*/ 413 w 486"/>
                <a:gd name="T59" fmla="*/ 353 h 370"/>
                <a:gd name="T60" fmla="*/ 414 w 486"/>
                <a:gd name="T61" fmla="*/ 353 h 370"/>
                <a:gd name="T62" fmla="*/ 467 w 486"/>
                <a:gd name="T63" fmla="*/ 356 h 370"/>
                <a:gd name="T64" fmla="*/ 478 w 486"/>
                <a:gd name="T65" fmla="*/ 304 h 370"/>
                <a:gd name="T66" fmla="*/ 478 w 486"/>
                <a:gd name="T67" fmla="*/ 3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370">
                  <a:moveTo>
                    <a:pt x="478" y="303"/>
                  </a:moveTo>
                  <a:cubicBezTo>
                    <a:pt x="442" y="232"/>
                    <a:pt x="396" y="160"/>
                    <a:pt x="339" y="93"/>
                  </a:cubicBezTo>
                  <a:cubicBezTo>
                    <a:pt x="295" y="76"/>
                    <a:pt x="247" y="65"/>
                    <a:pt x="200" y="63"/>
                  </a:cubicBezTo>
                  <a:cubicBezTo>
                    <a:pt x="195" y="62"/>
                    <a:pt x="190" y="62"/>
                    <a:pt x="184" y="62"/>
                  </a:cubicBezTo>
                  <a:cubicBezTo>
                    <a:pt x="176" y="62"/>
                    <a:pt x="167" y="62"/>
                    <a:pt x="158" y="63"/>
                  </a:cubicBezTo>
                  <a:cubicBezTo>
                    <a:pt x="151" y="39"/>
                    <a:pt x="151" y="39"/>
                    <a:pt x="151" y="39"/>
                  </a:cubicBezTo>
                  <a:cubicBezTo>
                    <a:pt x="151" y="39"/>
                    <a:pt x="151" y="39"/>
                    <a:pt x="151" y="39"/>
                  </a:cubicBezTo>
                  <a:cubicBezTo>
                    <a:pt x="150" y="33"/>
                    <a:pt x="152" y="29"/>
                    <a:pt x="154" y="24"/>
                  </a:cubicBezTo>
                  <a:cubicBezTo>
                    <a:pt x="155" y="20"/>
                    <a:pt x="156" y="17"/>
                    <a:pt x="155" y="13"/>
                  </a:cubicBezTo>
                  <a:cubicBezTo>
                    <a:pt x="154" y="8"/>
                    <a:pt x="151" y="4"/>
                    <a:pt x="148" y="2"/>
                  </a:cubicBezTo>
                  <a:cubicBezTo>
                    <a:pt x="146" y="0"/>
                    <a:pt x="143" y="0"/>
                    <a:pt x="140" y="0"/>
                  </a:cubicBezTo>
                  <a:cubicBezTo>
                    <a:pt x="138" y="0"/>
                    <a:pt x="135" y="0"/>
                    <a:pt x="133" y="1"/>
                  </a:cubicBezTo>
                  <a:cubicBezTo>
                    <a:pt x="125" y="3"/>
                    <a:pt x="122" y="6"/>
                    <a:pt x="121" y="10"/>
                  </a:cubicBezTo>
                  <a:cubicBezTo>
                    <a:pt x="119" y="14"/>
                    <a:pt x="120" y="19"/>
                    <a:pt x="121" y="23"/>
                  </a:cubicBezTo>
                  <a:cubicBezTo>
                    <a:pt x="122" y="27"/>
                    <a:pt x="125" y="30"/>
                    <a:pt x="128" y="32"/>
                  </a:cubicBezTo>
                  <a:cubicBezTo>
                    <a:pt x="132" y="35"/>
                    <a:pt x="136" y="37"/>
                    <a:pt x="138" y="43"/>
                  </a:cubicBezTo>
                  <a:cubicBezTo>
                    <a:pt x="145" y="64"/>
                    <a:pt x="145" y="64"/>
                    <a:pt x="145" y="64"/>
                  </a:cubicBezTo>
                  <a:cubicBezTo>
                    <a:pt x="90" y="69"/>
                    <a:pt x="40" y="88"/>
                    <a:pt x="0" y="124"/>
                  </a:cubicBezTo>
                  <a:cubicBezTo>
                    <a:pt x="12" y="152"/>
                    <a:pt x="23" y="182"/>
                    <a:pt x="34" y="213"/>
                  </a:cubicBezTo>
                  <a:cubicBezTo>
                    <a:pt x="34" y="212"/>
                    <a:pt x="35" y="212"/>
                    <a:pt x="37" y="210"/>
                  </a:cubicBezTo>
                  <a:cubicBezTo>
                    <a:pt x="40" y="206"/>
                    <a:pt x="45" y="201"/>
                    <a:pt x="52" y="199"/>
                  </a:cubicBezTo>
                  <a:cubicBezTo>
                    <a:pt x="59" y="197"/>
                    <a:pt x="66" y="197"/>
                    <a:pt x="73" y="200"/>
                  </a:cubicBezTo>
                  <a:cubicBezTo>
                    <a:pt x="80" y="203"/>
                    <a:pt x="86" y="210"/>
                    <a:pt x="88" y="220"/>
                  </a:cubicBezTo>
                  <a:cubicBezTo>
                    <a:pt x="91" y="230"/>
                    <a:pt x="89" y="239"/>
                    <a:pt x="85" y="245"/>
                  </a:cubicBezTo>
                  <a:cubicBezTo>
                    <a:pt x="80" y="251"/>
                    <a:pt x="73" y="254"/>
                    <a:pt x="67" y="256"/>
                  </a:cubicBezTo>
                  <a:cubicBezTo>
                    <a:pt x="59" y="258"/>
                    <a:pt x="52" y="255"/>
                    <a:pt x="47" y="253"/>
                  </a:cubicBezTo>
                  <a:cubicBezTo>
                    <a:pt x="47" y="253"/>
                    <a:pt x="46" y="253"/>
                    <a:pt x="46" y="253"/>
                  </a:cubicBezTo>
                  <a:cubicBezTo>
                    <a:pt x="55" y="284"/>
                    <a:pt x="64" y="317"/>
                    <a:pt x="71" y="352"/>
                  </a:cubicBezTo>
                  <a:cubicBezTo>
                    <a:pt x="73" y="360"/>
                    <a:pt x="84" y="365"/>
                    <a:pt x="91" y="362"/>
                  </a:cubicBezTo>
                  <a:cubicBezTo>
                    <a:pt x="210" y="301"/>
                    <a:pt x="311" y="287"/>
                    <a:pt x="413" y="353"/>
                  </a:cubicBezTo>
                  <a:cubicBezTo>
                    <a:pt x="414" y="353"/>
                    <a:pt x="414" y="353"/>
                    <a:pt x="414" y="353"/>
                  </a:cubicBezTo>
                  <a:cubicBezTo>
                    <a:pt x="431" y="363"/>
                    <a:pt x="452" y="370"/>
                    <a:pt x="467" y="356"/>
                  </a:cubicBezTo>
                  <a:cubicBezTo>
                    <a:pt x="482" y="343"/>
                    <a:pt x="486" y="322"/>
                    <a:pt x="478" y="304"/>
                  </a:cubicBezTo>
                  <a:cubicBezTo>
                    <a:pt x="478" y="303"/>
                    <a:pt x="478" y="303"/>
                    <a:pt x="478" y="303"/>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0" name="Freeform 9"/>
            <p:cNvSpPr/>
            <p:nvPr/>
          </p:nvSpPr>
          <p:spPr bwMode="auto">
            <a:xfrm>
              <a:off x="3718" y="600"/>
              <a:ext cx="759" cy="854"/>
            </a:xfrm>
            <a:custGeom>
              <a:avLst/>
              <a:gdLst>
                <a:gd name="T0" fmla="*/ 273 w 320"/>
                <a:gd name="T1" fmla="*/ 221 h 360"/>
                <a:gd name="T2" fmla="*/ 273 w 320"/>
                <a:gd name="T3" fmla="*/ 221 h 360"/>
                <a:gd name="T4" fmla="*/ 288 w 320"/>
                <a:gd name="T5" fmla="*/ 220 h 360"/>
                <a:gd name="T6" fmla="*/ 300 w 320"/>
                <a:gd name="T7" fmla="*/ 218 h 360"/>
                <a:gd name="T8" fmla="*/ 308 w 320"/>
                <a:gd name="T9" fmla="*/ 209 h 360"/>
                <a:gd name="T10" fmla="*/ 306 w 320"/>
                <a:gd name="T11" fmla="*/ 194 h 360"/>
                <a:gd name="T12" fmla="*/ 294 w 320"/>
                <a:gd name="T13" fmla="*/ 185 h 360"/>
                <a:gd name="T14" fmla="*/ 281 w 320"/>
                <a:gd name="T15" fmla="*/ 188 h 360"/>
                <a:gd name="T16" fmla="*/ 274 w 320"/>
                <a:gd name="T17" fmla="*/ 197 h 360"/>
                <a:gd name="T18" fmla="*/ 266 w 320"/>
                <a:gd name="T19" fmla="*/ 209 h 360"/>
                <a:gd name="T20" fmla="*/ 245 w 320"/>
                <a:gd name="T21" fmla="*/ 222 h 360"/>
                <a:gd name="T22" fmla="*/ 86 w 320"/>
                <a:gd name="T23" fmla="*/ 59 h 360"/>
                <a:gd name="T24" fmla="*/ 86 w 320"/>
                <a:gd name="T25" fmla="*/ 41 h 360"/>
                <a:gd name="T26" fmla="*/ 92 w 320"/>
                <a:gd name="T27" fmla="*/ 29 h 360"/>
                <a:gd name="T28" fmla="*/ 96 w 320"/>
                <a:gd name="T29" fmla="*/ 18 h 360"/>
                <a:gd name="T30" fmla="*/ 93 w 320"/>
                <a:gd name="T31" fmla="*/ 5 h 360"/>
                <a:gd name="T32" fmla="*/ 79 w 320"/>
                <a:gd name="T33" fmla="*/ 0 h 360"/>
                <a:gd name="T34" fmla="*/ 65 w 320"/>
                <a:gd name="T35" fmla="*/ 5 h 360"/>
                <a:gd name="T36" fmla="*/ 61 w 320"/>
                <a:gd name="T37" fmla="*/ 18 h 360"/>
                <a:gd name="T38" fmla="*/ 66 w 320"/>
                <a:gd name="T39" fmla="*/ 29 h 360"/>
                <a:gd name="T40" fmla="*/ 73 w 320"/>
                <a:gd name="T41" fmla="*/ 42 h 360"/>
                <a:gd name="T42" fmla="*/ 73 w 320"/>
                <a:gd name="T43" fmla="*/ 42 h 360"/>
                <a:gd name="T44" fmla="*/ 73 w 320"/>
                <a:gd name="T45" fmla="*/ 55 h 360"/>
                <a:gd name="T46" fmla="*/ 62 w 320"/>
                <a:gd name="T47" fmla="*/ 68 h 360"/>
                <a:gd name="T48" fmla="*/ 62 w 320"/>
                <a:gd name="T49" fmla="*/ 219 h 360"/>
                <a:gd name="T50" fmla="*/ 42 w 320"/>
                <a:gd name="T51" fmla="*/ 219 h 360"/>
                <a:gd name="T52" fmla="*/ 29 w 320"/>
                <a:gd name="T53" fmla="*/ 213 h 360"/>
                <a:gd name="T54" fmla="*/ 19 w 320"/>
                <a:gd name="T55" fmla="*/ 209 h 360"/>
                <a:gd name="T56" fmla="*/ 6 w 320"/>
                <a:gd name="T57" fmla="*/ 213 h 360"/>
                <a:gd name="T58" fmla="*/ 1 w 320"/>
                <a:gd name="T59" fmla="*/ 227 h 360"/>
                <a:gd name="T60" fmla="*/ 6 w 320"/>
                <a:gd name="T61" fmla="*/ 241 h 360"/>
                <a:gd name="T62" fmla="*/ 19 w 320"/>
                <a:gd name="T63" fmla="*/ 245 h 360"/>
                <a:gd name="T64" fmla="*/ 30 w 320"/>
                <a:gd name="T65" fmla="*/ 240 h 360"/>
                <a:gd name="T66" fmla="*/ 42 w 320"/>
                <a:gd name="T67" fmla="*/ 233 h 360"/>
                <a:gd name="T68" fmla="*/ 43 w 320"/>
                <a:gd name="T69" fmla="*/ 233 h 360"/>
                <a:gd name="T70" fmla="*/ 62 w 320"/>
                <a:gd name="T71" fmla="*/ 233 h 360"/>
                <a:gd name="T72" fmla="*/ 62 w 320"/>
                <a:gd name="T73" fmla="*/ 360 h 360"/>
                <a:gd name="T74" fmla="*/ 176 w 320"/>
                <a:gd name="T75" fmla="*/ 324 h 360"/>
                <a:gd name="T76" fmla="*/ 177 w 320"/>
                <a:gd name="T77" fmla="*/ 324 h 360"/>
                <a:gd name="T78" fmla="*/ 170 w 320"/>
                <a:gd name="T79" fmla="*/ 309 h 360"/>
                <a:gd name="T80" fmla="*/ 174 w 320"/>
                <a:gd name="T81" fmla="*/ 289 h 360"/>
                <a:gd name="T82" fmla="*/ 196 w 320"/>
                <a:gd name="T83" fmla="*/ 276 h 360"/>
                <a:gd name="T84" fmla="*/ 220 w 320"/>
                <a:gd name="T85" fmla="*/ 283 h 360"/>
                <a:gd name="T86" fmla="*/ 229 w 320"/>
                <a:gd name="T87" fmla="*/ 303 h 360"/>
                <a:gd name="T88" fmla="*/ 224 w 320"/>
                <a:gd name="T89" fmla="*/ 321 h 360"/>
                <a:gd name="T90" fmla="*/ 221 w 320"/>
                <a:gd name="T91" fmla="*/ 326 h 360"/>
                <a:gd name="T92" fmla="*/ 320 w 320"/>
                <a:gd name="T93" fmla="*/ 351 h 360"/>
                <a:gd name="T94" fmla="*/ 253 w 320"/>
                <a:gd name="T95" fmla="*/ 233 h 360"/>
                <a:gd name="T96" fmla="*/ 273 w 320"/>
                <a:gd name="T97" fmla="*/ 22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60">
                  <a:moveTo>
                    <a:pt x="273" y="221"/>
                  </a:moveTo>
                  <a:cubicBezTo>
                    <a:pt x="273" y="221"/>
                    <a:pt x="273" y="221"/>
                    <a:pt x="273" y="221"/>
                  </a:cubicBezTo>
                  <a:cubicBezTo>
                    <a:pt x="279" y="218"/>
                    <a:pt x="284" y="220"/>
                    <a:pt x="288" y="220"/>
                  </a:cubicBezTo>
                  <a:cubicBezTo>
                    <a:pt x="292" y="221"/>
                    <a:pt x="296" y="221"/>
                    <a:pt x="300" y="218"/>
                  </a:cubicBezTo>
                  <a:cubicBezTo>
                    <a:pt x="304" y="216"/>
                    <a:pt x="307" y="213"/>
                    <a:pt x="308" y="209"/>
                  </a:cubicBezTo>
                  <a:cubicBezTo>
                    <a:pt x="310" y="205"/>
                    <a:pt x="310" y="200"/>
                    <a:pt x="306" y="194"/>
                  </a:cubicBezTo>
                  <a:cubicBezTo>
                    <a:pt x="302" y="187"/>
                    <a:pt x="298" y="185"/>
                    <a:pt x="294" y="185"/>
                  </a:cubicBezTo>
                  <a:cubicBezTo>
                    <a:pt x="290" y="184"/>
                    <a:pt x="285" y="186"/>
                    <a:pt x="281" y="188"/>
                  </a:cubicBezTo>
                  <a:cubicBezTo>
                    <a:pt x="277" y="190"/>
                    <a:pt x="276" y="194"/>
                    <a:pt x="274" y="197"/>
                  </a:cubicBezTo>
                  <a:cubicBezTo>
                    <a:pt x="272" y="201"/>
                    <a:pt x="271" y="206"/>
                    <a:pt x="266" y="209"/>
                  </a:cubicBezTo>
                  <a:cubicBezTo>
                    <a:pt x="245" y="222"/>
                    <a:pt x="245" y="222"/>
                    <a:pt x="245" y="222"/>
                  </a:cubicBezTo>
                  <a:cubicBezTo>
                    <a:pt x="200" y="158"/>
                    <a:pt x="147" y="104"/>
                    <a:pt x="86" y="59"/>
                  </a:cubicBezTo>
                  <a:cubicBezTo>
                    <a:pt x="86" y="41"/>
                    <a:pt x="86" y="41"/>
                    <a:pt x="86" y="41"/>
                  </a:cubicBezTo>
                  <a:cubicBezTo>
                    <a:pt x="86" y="36"/>
                    <a:pt x="90" y="32"/>
                    <a:pt x="92" y="29"/>
                  </a:cubicBezTo>
                  <a:cubicBezTo>
                    <a:pt x="95" y="25"/>
                    <a:pt x="96" y="22"/>
                    <a:pt x="96" y="18"/>
                  </a:cubicBezTo>
                  <a:cubicBezTo>
                    <a:pt x="96" y="13"/>
                    <a:pt x="95" y="8"/>
                    <a:pt x="93" y="5"/>
                  </a:cubicBezTo>
                  <a:cubicBezTo>
                    <a:pt x="90" y="2"/>
                    <a:pt x="86" y="0"/>
                    <a:pt x="79" y="0"/>
                  </a:cubicBezTo>
                  <a:cubicBezTo>
                    <a:pt x="71" y="0"/>
                    <a:pt x="67" y="2"/>
                    <a:pt x="65" y="5"/>
                  </a:cubicBezTo>
                  <a:cubicBezTo>
                    <a:pt x="62" y="8"/>
                    <a:pt x="61" y="13"/>
                    <a:pt x="61" y="18"/>
                  </a:cubicBezTo>
                  <a:cubicBezTo>
                    <a:pt x="61" y="22"/>
                    <a:pt x="63" y="25"/>
                    <a:pt x="66" y="29"/>
                  </a:cubicBezTo>
                  <a:cubicBezTo>
                    <a:pt x="68" y="32"/>
                    <a:pt x="72" y="36"/>
                    <a:pt x="73" y="42"/>
                  </a:cubicBezTo>
                  <a:cubicBezTo>
                    <a:pt x="73" y="42"/>
                    <a:pt x="73" y="42"/>
                    <a:pt x="73" y="42"/>
                  </a:cubicBezTo>
                  <a:cubicBezTo>
                    <a:pt x="73" y="55"/>
                    <a:pt x="73" y="55"/>
                    <a:pt x="73" y="55"/>
                  </a:cubicBezTo>
                  <a:cubicBezTo>
                    <a:pt x="67" y="56"/>
                    <a:pt x="62" y="62"/>
                    <a:pt x="62" y="68"/>
                  </a:cubicBezTo>
                  <a:cubicBezTo>
                    <a:pt x="62" y="219"/>
                    <a:pt x="62" y="219"/>
                    <a:pt x="62" y="219"/>
                  </a:cubicBezTo>
                  <a:cubicBezTo>
                    <a:pt x="42" y="219"/>
                    <a:pt x="42" y="219"/>
                    <a:pt x="42" y="219"/>
                  </a:cubicBezTo>
                  <a:cubicBezTo>
                    <a:pt x="36" y="219"/>
                    <a:pt x="33" y="216"/>
                    <a:pt x="29" y="213"/>
                  </a:cubicBezTo>
                  <a:cubicBezTo>
                    <a:pt x="26" y="211"/>
                    <a:pt x="23" y="209"/>
                    <a:pt x="19" y="209"/>
                  </a:cubicBezTo>
                  <a:cubicBezTo>
                    <a:pt x="14" y="209"/>
                    <a:pt x="9" y="210"/>
                    <a:pt x="6" y="213"/>
                  </a:cubicBezTo>
                  <a:cubicBezTo>
                    <a:pt x="3" y="216"/>
                    <a:pt x="0" y="219"/>
                    <a:pt x="1" y="227"/>
                  </a:cubicBezTo>
                  <a:cubicBezTo>
                    <a:pt x="1" y="235"/>
                    <a:pt x="3" y="239"/>
                    <a:pt x="6" y="241"/>
                  </a:cubicBezTo>
                  <a:cubicBezTo>
                    <a:pt x="9" y="244"/>
                    <a:pt x="14" y="245"/>
                    <a:pt x="19" y="245"/>
                  </a:cubicBezTo>
                  <a:cubicBezTo>
                    <a:pt x="23" y="245"/>
                    <a:pt x="26" y="243"/>
                    <a:pt x="30" y="240"/>
                  </a:cubicBezTo>
                  <a:cubicBezTo>
                    <a:pt x="33" y="237"/>
                    <a:pt x="37" y="233"/>
                    <a:pt x="42" y="233"/>
                  </a:cubicBezTo>
                  <a:cubicBezTo>
                    <a:pt x="43" y="233"/>
                    <a:pt x="43" y="233"/>
                    <a:pt x="43" y="233"/>
                  </a:cubicBezTo>
                  <a:cubicBezTo>
                    <a:pt x="62" y="233"/>
                    <a:pt x="62" y="233"/>
                    <a:pt x="62" y="233"/>
                  </a:cubicBezTo>
                  <a:cubicBezTo>
                    <a:pt x="62" y="360"/>
                    <a:pt x="62" y="360"/>
                    <a:pt x="62" y="360"/>
                  </a:cubicBezTo>
                  <a:cubicBezTo>
                    <a:pt x="94" y="337"/>
                    <a:pt x="134" y="326"/>
                    <a:pt x="176" y="324"/>
                  </a:cubicBezTo>
                  <a:cubicBezTo>
                    <a:pt x="176" y="324"/>
                    <a:pt x="177" y="324"/>
                    <a:pt x="177" y="324"/>
                  </a:cubicBezTo>
                  <a:cubicBezTo>
                    <a:pt x="174" y="321"/>
                    <a:pt x="171" y="316"/>
                    <a:pt x="170" y="309"/>
                  </a:cubicBezTo>
                  <a:cubicBezTo>
                    <a:pt x="169" y="303"/>
                    <a:pt x="170" y="295"/>
                    <a:pt x="174" y="289"/>
                  </a:cubicBezTo>
                  <a:cubicBezTo>
                    <a:pt x="178" y="282"/>
                    <a:pt x="187" y="277"/>
                    <a:pt x="196" y="276"/>
                  </a:cubicBezTo>
                  <a:cubicBezTo>
                    <a:pt x="206" y="275"/>
                    <a:pt x="215" y="278"/>
                    <a:pt x="220" y="283"/>
                  </a:cubicBezTo>
                  <a:cubicBezTo>
                    <a:pt x="226" y="289"/>
                    <a:pt x="228" y="296"/>
                    <a:pt x="229" y="303"/>
                  </a:cubicBezTo>
                  <a:cubicBezTo>
                    <a:pt x="230" y="311"/>
                    <a:pt x="226" y="317"/>
                    <a:pt x="224" y="321"/>
                  </a:cubicBezTo>
                  <a:cubicBezTo>
                    <a:pt x="222" y="324"/>
                    <a:pt x="222" y="325"/>
                    <a:pt x="221" y="326"/>
                  </a:cubicBezTo>
                  <a:cubicBezTo>
                    <a:pt x="255" y="329"/>
                    <a:pt x="288" y="338"/>
                    <a:pt x="320" y="351"/>
                  </a:cubicBezTo>
                  <a:cubicBezTo>
                    <a:pt x="300" y="308"/>
                    <a:pt x="277" y="269"/>
                    <a:pt x="253" y="233"/>
                  </a:cubicBezTo>
                  <a:lnTo>
                    <a:pt x="273" y="221"/>
                  </a:ln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1" name="Freeform 10"/>
            <p:cNvSpPr/>
            <p:nvPr/>
          </p:nvSpPr>
          <p:spPr bwMode="auto">
            <a:xfrm>
              <a:off x="3866" y="1284"/>
              <a:ext cx="878" cy="767"/>
            </a:xfrm>
            <a:custGeom>
              <a:avLst/>
              <a:gdLst>
                <a:gd name="T0" fmla="*/ 360 w 371"/>
                <a:gd name="T1" fmla="*/ 175 h 324"/>
                <a:gd name="T2" fmla="*/ 347 w 371"/>
                <a:gd name="T3" fmla="*/ 174 h 324"/>
                <a:gd name="T4" fmla="*/ 338 w 371"/>
                <a:gd name="T5" fmla="*/ 181 h 324"/>
                <a:gd name="T6" fmla="*/ 327 w 371"/>
                <a:gd name="T7" fmla="*/ 190 h 324"/>
                <a:gd name="T8" fmla="*/ 309 w 371"/>
                <a:gd name="T9" fmla="*/ 195 h 324"/>
                <a:gd name="T10" fmla="*/ 273 w 371"/>
                <a:gd name="T11" fmla="*/ 97 h 324"/>
                <a:gd name="T12" fmla="*/ 148 w 371"/>
                <a:gd name="T13" fmla="*/ 61 h 324"/>
                <a:gd name="T14" fmla="*/ 146 w 371"/>
                <a:gd name="T15" fmla="*/ 41 h 324"/>
                <a:gd name="T16" fmla="*/ 146 w 371"/>
                <a:gd name="T17" fmla="*/ 41 h 324"/>
                <a:gd name="T18" fmla="*/ 152 w 371"/>
                <a:gd name="T19" fmla="*/ 27 h 324"/>
                <a:gd name="T20" fmla="*/ 155 w 371"/>
                <a:gd name="T21" fmla="*/ 16 h 324"/>
                <a:gd name="T22" fmla="*/ 150 w 371"/>
                <a:gd name="T23" fmla="*/ 4 h 324"/>
                <a:gd name="T24" fmla="*/ 138 w 371"/>
                <a:gd name="T25" fmla="*/ 0 h 324"/>
                <a:gd name="T26" fmla="*/ 135 w 371"/>
                <a:gd name="T27" fmla="*/ 0 h 324"/>
                <a:gd name="T28" fmla="*/ 122 w 371"/>
                <a:gd name="T29" fmla="*/ 7 h 324"/>
                <a:gd name="T30" fmla="*/ 120 w 371"/>
                <a:gd name="T31" fmla="*/ 20 h 324"/>
                <a:gd name="T32" fmla="*/ 125 w 371"/>
                <a:gd name="T33" fmla="*/ 30 h 324"/>
                <a:gd name="T34" fmla="*/ 133 w 371"/>
                <a:gd name="T35" fmla="*/ 42 h 324"/>
                <a:gd name="T36" fmla="*/ 135 w 371"/>
                <a:gd name="T37" fmla="*/ 60 h 324"/>
                <a:gd name="T38" fmla="*/ 127 w 371"/>
                <a:gd name="T39" fmla="*/ 60 h 324"/>
                <a:gd name="T40" fmla="*/ 0 w 371"/>
                <a:gd name="T41" fmla="*/ 103 h 324"/>
                <a:gd name="T42" fmla="*/ 0 w 371"/>
                <a:gd name="T43" fmla="*/ 175 h 324"/>
                <a:gd name="T44" fmla="*/ 4 w 371"/>
                <a:gd name="T45" fmla="*/ 172 h 324"/>
                <a:gd name="T46" fmla="*/ 22 w 371"/>
                <a:gd name="T47" fmla="*/ 165 h 324"/>
                <a:gd name="T48" fmla="*/ 42 w 371"/>
                <a:gd name="T49" fmla="*/ 172 h 324"/>
                <a:gd name="T50" fmla="*/ 52 w 371"/>
                <a:gd name="T51" fmla="*/ 195 h 324"/>
                <a:gd name="T52" fmla="*/ 42 w 371"/>
                <a:gd name="T53" fmla="*/ 218 h 324"/>
                <a:gd name="T54" fmla="*/ 22 w 371"/>
                <a:gd name="T55" fmla="*/ 224 h 324"/>
                <a:gd name="T56" fmla="*/ 4 w 371"/>
                <a:gd name="T57" fmla="*/ 217 h 324"/>
                <a:gd name="T58" fmla="*/ 0 w 371"/>
                <a:gd name="T59" fmla="*/ 214 h 324"/>
                <a:gd name="T60" fmla="*/ 0 w 371"/>
                <a:gd name="T61" fmla="*/ 309 h 324"/>
                <a:gd name="T62" fmla="*/ 7 w 371"/>
                <a:gd name="T63" fmla="*/ 321 h 324"/>
                <a:gd name="T64" fmla="*/ 21 w 371"/>
                <a:gd name="T65" fmla="*/ 321 h 324"/>
                <a:gd name="T66" fmla="*/ 317 w 371"/>
                <a:gd name="T67" fmla="*/ 316 h 324"/>
                <a:gd name="T68" fmla="*/ 332 w 371"/>
                <a:gd name="T69" fmla="*/ 314 h 324"/>
                <a:gd name="T70" fmla="*/ 337 w 371"/>
                <a:gd name="T71" fmla="*/ 300 h 324"/>
                <a:gd name="T72" fmla="*/ 313 w 371"/>
                <a:gd name="T73" fmla="*/ 208 h 324"/>
                <a:gd name="T74" fmla="*/ 329 w 371"/>
                <a:gd name="T75" fmla="*/ 203 h 324"/>
                <a:gd name="T76" fmla="*/ 330 w 371"/>
                <a:gd name="T77" fmla="*/ 203 h 324"/>
                <a:gd name="T78" fmla="*/ 344 w 371"/>
                <a:gd name="T79" fmla="*/ 207 h 324"/>
                <a:gd name="T80" fmla="*/ 356 w 371"/>
                <a:gd name="T81" fmla="*/ 209 h 324"/>
                <a:gd name="T82" fmla="*/ 367 w 371"/>
                <a:gd name="T83" fmla="*/ 202 h 324"/>
                <a:gd name="T84" fmla="*/ 369 w 371"/>
                <a:gd name="T85" fmla="*/ 187 h 324"/>
                <a:gd name="T86" fmla="*/ 360 w 371"/>
                <a:gd name="T87" fmla="*/ 17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24">
                  <a:moveTo>
                    <a:pt x="360" y="175"/>
                  </a:moveTo>
                  <a:cubicBezTo>
                    <a:pt x="357" y="173"/>
                    <a:pt x="352" y="173"/>
                    <a:pt x="347" y="174"/>
                  </a:cubicBezTo>
                  <a:cubicBezTo>
                    <a:pt x="343" y="175"/>
                    <a:pt x="340" y="178"/>
                    <a:pt x="338" y="181"/>
                  </a:cubicBezTo>
                  <a:cubicBezTo>
                    <a:pt x="335" y="184"/>
                    <a:pt x="332" y="189"/>
                    <a:pt x="327" y="190"/>
                  </a:cubicBezTo>
                  <a:cubicBezTo>
                    <a:pt x="309" y="195"/>
                    <a:pt x="309" y="195"/>
                    <a:pt x="309" y="195"/>
                  </a:cubicBezTo>
                  <a:cubicBezTo>
                    <a:pt x="298" y="160"/>
                    <a:pt x="286" y="127"/>
                    <a:pt x="273" y="97"/>
                  </a:cubicBezTo>
                  <a:cubicBezTo>
                    <a:pt x="235" y="77"/>
                    <a:pt x="191" y="64"/>
                    <a:pt x="148" y="61"/>
                  </a:cubicBezTo>
                  <a:cubicBezTo>
                    <a:pt x="146" y="41"/>
                    <a:pt x="146" y="41"/>
                    <a:pt x="146" y="41"/>
                  </a:cubicBezTo>
                  <a:cubicBezTo>
                    <a:pt x="146" y="41"/>
                    <a:pt x="146" y="41"/>
                    <a:pt x="146" y="41"/>
                  </a:cubicBezTo>
                  <a:cubicBezTo>
                    <a:pt x="146" y="35"/>
                    <a:pt x="150" y="31"/>
                    <a:pt x="152" y="27"/>
                  </a:cubicBezTo>
                  <a:cubicBezTo>
                    <a:pt x="154" y="24"/>
                    <a:pt x="156" y="20"/>
                    <a:pt x="155" y="16"/>
                  </a:cubicBezTo>
                  <a:cubicBezTo>
                    <a:pt x="155" y="11"/>
                    <a:pt x="153" y="7"/>
                    <a:pt x="150" y="4"/>
                  </a:cubicBezTo>
                  <a:cubicBezTo>
                    <a:pt x="148" y="1"/>
                    <a:pt x="144" y="0"/>
                    <a:pt x="138" y="0"/>
                  </a:cubicBezTo>
                  <a:cubicBezTo>
                    <a:pt x="137" y="0"/>
                    <a:pt x="136" y="0"/>
                    <a:pt x="135" y="0"/>
                  </a:cubicBezTo>
                  <a:cubicBezTo>
                    <a:pt x="128" y="1"/>
                    <a:pt x="124" y="3"/>
                    <a:pt x="122" y="7"/>
                  </a:cubicBezTo>
                  <a:cubicBezTo>
                    <a:pt x="120" y="10"/>
                    <a:pt x="119" y="15"/>
                    <a:pt x="120" y="20"/>
                  </a:cubicBezTo>
                  <a:cubicBezTo>
                    <a:pt x="120" y="24"/>
                    <a:pt x="123" y="27"/>
                    <a:pt x="125" y="30"/>
                  </a:cubicBezTo>
                  <a:cubicBezTo>
                    <a:pt x="128" y="33"/>
                    <a:pt x="132" y="37"/>
                    <a:pt x="133" y="42"/>
                  </a:cubicBezTo>
                  <a:cubicBezTo>
                    <a:pt x="135" y="60"/>
                    <a:pt x="135" y="60"/>
                    <a:pt x="135" y="60"/>
                  </a:cubicBezTo>
                  <a:cubicBezTo>
                    <a:pt x="132" y="60"/>
                    <a:pt x="130" y="60"/>
                    <a:pt x="127" y="60"/>
                  </a:cubicBezTo>
                  <a:cubicBezTo>
                    <a:pt x="77" y="60"/>
                    <a:pt x="32" y="73"/>
                    <a:pt x="0" y="103"/>
                  </a:cubicBezTo>
                  <a:cubicBezTo>
                    <a:pt x="0" y="175"/>
                    <a:pt x="0" y="175"/>
                    <a:pt x="0" y="175"/>
                  </a:cubicBezTo>
                  <a:cubicBezTo>
                    <a:pt x="1" y="174"/>
                    <a:pt x="2" y="174"/>
                    <a:pt x="4" y="172"/>
                  </a:cubicBezTo>
                  <a:cubicBezTo>
                    <a:pt x="8" y="169"/>
                    <a:pt x="14" y="165"/>
                    <a:pt x="22" y="165"/>
                  </a:cubicBezTo>
                  <a:cubicBezTo>
                    <a:pt x="28" y="165"/>
                    <a:pt x="36" y="167"/>
                    <a:pt x="42" y="172"/>
                  </a:cubicBezTo>
                  <a:cubicBezTo>
                    <a:pt x="48" y="176"/>
                    <a:pt x="52" y="185"/>
                    <a:pt x="52" y="195"/>
                  </a:cubicBezTo>
                  <a:cubicBezTo>
                    <a:pt x="51" y="205"/>
                    <a:pt x="47" y="213"/>
                    <a:pt x="42" y="218"/>
                  </a:cubicBezTo>
                  <a:cubicBezTo>
                    <a:pt x="36" y="223"/>
                    <a:pt x="29" y="224"/>
                    <a:pt x="22" y="224"/>
                  </a:cubicBezTo>
                  <a:cubicBezTo>
                    <a:pt x="14" y="224"/>
                    <a:pt x="8" y="220"/>
                    <a:pt x="4" y="217"/>
                  </a:cubicBezTo>
                  <a:cubicBezTo>
                    <a:pt x="2" y="216"/>
                    <a:pt x="1" y="215"/>
                    <a:pt x="0" y="214"/>
                  </a:cubicBezTo>
                  <a:cubicBezTo>
                    <a:pt x="0" y="309"/>
                    <a:pt x="0" y="309"/>
                    <a:pt x="0" y="309"/>
                  </a:cubicBezTo>
                  <a:cubicBezTo>
                    <a:pt x="0" y="314"/>
                    <a:pt x="3" y="319"/>
                    <a:pt x="7" y="321"/>
                  </a:cubicBezTo>
                  <a:cubicBezTo>
                    <a:pt x="12" y="324"/>
                    <a:pt x="17" y="324"/>
                    <a:pt x="21" y="321"/>
                  </a:cubicBezTo>
                  <a:cubicBezTo>
                    <a:pt x="134" y="253"/>
                    <a:pt x="222" y="264"/>
                    <a:pt x="317" y="316"/>
                  </a:cubicBezTo>
                  <a:cubicBezTo>
                    <a:pt x="322" y="318"/>
                    <a:pt x="328" y="318"/>
                    <a:pt x="332" y="314"/>
                  </a:cubicBezTo>
                  <a:cubicBezTo>
                    <a:pt x="337" y="311"/>
                    <a:pt x="339" y="305"/>
                    <a:pt x="337" y="300"/>
                  </a:cubicBezTo>
                  <a:cubicBezTo>
                    <a:pt x="330" y="268"/>
                    <a:pt x="322" y="237"/>
                    <a:pt x="313" y="208"/>
                  </a:cubicBezTo>
                  <a:cubicBezTo>
                    <a:pt x="329" y="203"/>
                    <a:pt x="329" y="203"/>
                    <a:pt x="329" y="203"/>
                  </a:cubicBezTo>
                  <a:cubicBezTo>
                    <a:pt x="330" y="203"/>
                    <a:pt x="330" y="203"/>
                    <a:pt x="330" y="203"/>
                  </a:cubicBezTo>
                  <a:cubicBezTo>
                    <a:pt x="336" y="202"/>
                    <a:pt x="340" y="205"/>
                    <a:pt x="344" y="207"/>
                  </a:cubicBezTo>
                  <a:cubicBezTo>
                    <a:pt x="348" y="209"/>
                    <a:pt x="352" y="210"/>
                    <a:pt x="356" y="209"/>
                  </a:cubicBezTo>
                  <a:cubicBezTo>
                    <a:pt x="361" y="207"/>
                    <a:pt x="365" y="205"/>
                    <a:pt x="367" y="202"/>
                  </a:cubicBezTo>
                  <a:cubicBezTo>
                    <a:pt x="369" y="199"/>
                    <a:pt x="371" y="194"/>
                    <a:pt x="369" y="187"/>
                  </a:cubicBezTo>
                  <a:cubicBezTo>
                    <a:pt x="367" y="180"/>
                    <a:pt x="364" y="176"/>
                    <a:pt x="360" y="175"/>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17774" name="Freeform 11"/>
            <p:cNvSpPr/>
            <p:nvPr/>
          </p:nvSpPr>
          <p:spPr bwMode="auto">
            <a:xfrm>
              <a:off x="3211" y="732"/>
              <a:ext cx="605" cy="733"/>
            </a:xfrm>
            <a:custGeom>
              <a:avLst/>
              <a:gdLst>
                <a:gd name="T0" fmla="*/ 1352 w 256"/>
                <a:gd name="T1" fmla="*/ 0 h 310"/>
                <a:gd name="T2" fmla="*/ 1307 w 256"/>
                <a:gd name="T3" fmla="*/ 17 h 310"/>
                <a:gd name="T4" fmla="*/ 409 w 256"/>
                <a:gd name="T5" fmla="*/ 934 h 310"/>
                <a:gd name="T6" fmla="*/ 291 w 256"/>
                <a:gd name="T7" fmla="*/ 861 h 310"/>
                <a:gd name="T8" fmla="*/ 251 w 256"/>
                <a:gd name="T9" fmla="*/ 794 h 310"/>
                <a:gd name="T10" fmla="*/ 213 w 256"/>
                <a:gd name="T11" fmla="*/ 742 h 310"/>
                <a:gd name="T12" fmla="*/ 139 w 256"/>
                <a:gd name="T13" fmla="*/ 726 h 310"/>
                <a:gd name="T14" fmla="*/ 73 w 256"/>
                <a:gd name="T15" fmla="*/ 778 h 310"/>
                <a:gd name="T16" fmla="*/ 57 w 256"/>
                <a:gd name="T17" fmla="*/ 861 h 310"/>
                <a:gd name="T18" fmla="*/ 106 w 256"/>
                <a:gd name="T19" fmla="*/ 910 h 310"/>
                <a:gd name="T20" fmla="*/ 173 w 256"/>
                <a:gd name="T21" fmla="*/ 922 h 310"/>
                <a:gd name="T22" fmla="*/ 258 w 256"/>
                <a:gd name="T23" fmla="*/ 929 h 310"/>
                <a:gd name="T24" fmla="*/ 258 w 256"/>
                <a:gd name="T25" fmla="*/ 929 h 310"/>
                <a:gd name="T26" fmla="*/ 369 w 256"/>
                <a:gd name="T27" fmla="*/ 995 h 310"/>
                <a:gd name="T28" fmla="*/ 0 w 256"/>
                <a:gd name="T29" fmla="*/ 1639 h 310"/>
                <a:gd name="T30" fmla="*/ 558 w 256"/>
                <a:gd name="T31" fmla="*/ 1509 h 310"/>
                <a:gd name="T32" fmla="*/ 548 w 256"/>
                <a:gd name="T33" fmla="*/ 1487 h 310"/>
                <a:gd name="T34" fmla="*/ 520 w 256"/>
                <a:gd name="T35" fmla="*/ 1386 h 310"/>
                <a:gd name="T36" fmla="*/ 570 w 256"/>
                <a:gd name="T37" fmla="*/ 1274 h 310"/>
                <a:gd name="T38" fmla="*/ 697 w 256"/>
                <a:gd name="T39" fmla="*/ 1237 h 310"/>
                <a:gd name="T40" fmla="*/ 827 w 256"/>
                <a:gd name="T41" fmla="*/ 1308 h 310"/>
                <a:gd name="T42" fmla="*/ 844 w 256"/>
                <a:gd name="T43" fmla="*/ 1421 h 310"/>
                <a:gd name="T44" fmla="*/ 804 w 256"/>
                <a:gd name="T45" fmla="*/ 1509 h 310"/>
                <a:gd name="T46" fmla="*/ 1430 w 256"/>
                <a:gd name="T47" fmla="*/ 1733 h 310"/>
                <a:gd name="T48" fmla="*/ 1430 w 256"/>
                <a:gd name="T49" fmla="*/ 1069 h 310"/>
                <a:gd name="T50" fmla="*/ 1409 w 256"/>
                <a:gd name="T51" fmla="*/ 1085 h 310"/>
                <a:gd name="T52" fmla="*/ 1307 w 256"/>
                <a:gd name="T53" fmla="*/ 1123 h 310"/>
                <a:gd name="T54" fmla="*/ 1196 w 256"/>
                <a:gd name="T55" fmla="*/ 1090 h 310"/>
                <a:gd name="T56" fmla="*/ 1139 w 256"/>
                <a:gd name="T57" fmla="*/ 962 h 310"/>
                <a:gd name="T58" fmla="*/ 1196 w 256"/>
                <a:gd name="T59" fmla="*/ 832 h 310"/>
                <a:gd name="T60" fmla="*/ 1307 w 256"/>
                <a:gd name="T61" fmla="*/ 794 h 310"/>
                <a:gd name="T62" fmla="*/ 1401 w 256"/>
                <a:gd name="T63" fmla="*/ 832 h 310"/>
                <a:gd name="T64" fmla="*/ 1430 w 256"/>
                <a:gd name="T65" fmla="*/ 849 h 310"/>
                <a:gd name="T66" fmla="*/ 1430 w 256"/>
                <a:gd name="T67" fmla="*/ 78 h 310"/>
                <a:gd name="T68" fmla="*/ 1352 w 256"/>
                <a:gd name="T69" fmla="*/ 0 h 3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6"/>
                <a:gd name="T106" fmla="*/ 0 h 310"/>
                <a:gd name="T107" fmla="*/ 256 w 256"/>
                <a:gd name="T108" fmla="*/ 310 h 3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6" h="310">
                  <a:moveTo>
                    <a:pt x="242" y="0"/>
                  </a:moveTo>
                  <a:cubicBezTo>
                    <a:pt x="239" y="1"/>
                    <a:pt x="236" y="2"/>
                    <a:pt x="234" y="3"/>
                  </a:cubicBezTo>
                  <a:cubicBezTo>
                    <a:pt x="173" y="49"/>
                    <a:pt x="119" y="103"/>
                    <a:pt x="73" y="167"/>
                  </a:cubicBezTo>
                  <a:cubicBezTo>
                    <a:pt x="52" y="154"/>
                    <a:pt x="52" y="154"/>
                    <a:pt x="52" y="154"/>
                  </a:cubicBezTo>
                  <a:cubicBezTo>
                    <a:pt x="47" y="151"/>
                    <a:pt x="46" y="146"/>
                    <a:pt x="45" y="142"/>
                  </a:cubicBezTo>
                  <a:cubicBezTo>
                    <a:pt x="43" y="139"/>
                    <a:pt x="41" y="135"/>
                    <a:pt x="38" y="133"/>
                  </a:cubicBezTo>
                  <a:cubicBezTo>
                    <a:pt x="34" y="131"/>
                    <a:pt x="29" y="129"/>
                    <a:pt x="25" y="130"/>
                  </a:cubicBezTo>
                  <a:cubicBezTo>
                    <a:pt x="21" y="130"/>
                    <a:pt x="17" y="132"/>
                    <a:pt x="13" y="139"/>
                  </a:cubicBezTo>
                  <a:cubicBezTo>
                    <a:pt x="9" y="145"/>
                    <a:pt x="9" y="150"/>
                    <a:pt x="10" y="154"/>
                  </a:cubicBezTo>
                  <a:cubicBezTo>
                    <a:pt x="12" y="158"/>
                    <a:pt x="15" y="161"/>
                    <a:pt x="19" y="163"/>
                  </a:cubicBezTo>
                  <a:cubicBezTo>
                    <a:pt x="23" y="166"/>
                    <a:pt x="26" y="166"/>
                    <a:pt x="31" y="165"/>
                  </a:cubicBezTo>
                  <a:cubicBezTo>
                    <a:pt x="35" y="165"/>
                    <a:pt x="40" y="163"/>
                    <a:pt x="46" y="166"/>
                  </a:cubicBezTo>
                  <a:cubicBezTo>
                    <a:pt x="46" y="166"/>
                    <a:pt x="46" y="166"/>
                    <a:pt x="46" y="166"/>
                  </a:cubicBezTo>
                  <a:cubicBezTo>
                    <a:pt x="66" y="178"/>
                    <a:pt x="66" y="178"/>
                    <a:pt x="66" y="178"/>
                  </a:cubicBezTo>
                  <a:cubicBezTo>
                    <a:pt x="42" y="213"/>
                    <a:pt x="20" y="251"/>
                    <a:pt x="0" y="293"/>
                  </a:cubicBezTo>
                  <a:cubicBezTo>
                    <a:pt x="32" y="281"/>
                    <a:pt x="66" y="273"/>
                    <a:pt x="100" y="270"/>
                  </a:cubicBezTo>
                  <a:cubicBezTo>
                    <a:pt x="100" y="269"/>
                    <a:pt x="99" y="268"/>
                    <a:pt x="98" y="266"/>
                  </a:cubicBezTo>
                  <a:cubicBezTo>
                    <a:pt x="95" y="262"/>
                    <a:pt x="92" y="256"/>
                    <a:pt x="93" y="248"/>
                  </a:cubicBezTo>
                  <a:cubicBezTo>
                    <a:pt x="94" y="241"/>
                    <a:pt x="96" y="234"/>
                    <a:pt x="102" y="228"/>
                  </a:cubicBezTo>
                  <a:cubicBezTo>
                    <a:pt x="107" y="223"/>
                    <a:pt x="116" y="220"/>
                    <a:pt x="125" y="221"/>
                  </a:cubicBezTo>
                  <a:cubicBezTo>
                    <a:pt x="135" y="222"/>
                    <a:pt x="144" y="227"/>
                    <a:pt x="148" y="234"/>
                  </a:cubicBezTo>
                  <a:cubicBezTo>
                    <a:pt x="152" y="240"/>
                    <a:pt x="152" y="248"/>
                    <a:pt x="151" y="254"/>
                  </a:cubicBezTo>
                  <a:cubicBezTo>
                    <a:pt x="151" y="261"/>
                    <a:pt x="147" y="266"/>
                    <a:pt x="144" y="270"/>
                  </a:cubicBezTo>
                  <a:cubicBezTo>
                    <a:pt x="186" y="273"/>
                    <a:pt x="225" y="286"/>
                    <a:pt x="256" y="310"/>
                  </a:cubicBezTo>
                  <a:cubicBezTo>
                    <a:pt x="256" y="191"/>
                    <a:pt x="256" y="191"/>
                    <a:pt x="256" y="191"/>
                  </a:cubicBezTo>
                  <a:cubicBezTo>
                    <a:pt x="255" y="192"/>
                    <a:pt x="254" y="193"/>
                    <a:pt x="252" y="194"/>
                  </a:cubicBezTo>
                  <a:cubicBezTo>
                    <a:pt x="248" y="197"/>
                    <a:pt x="242" y="201"/>
                    <a:pt x="234" y="201"/>
                  </a:cubicBezTo>
                  <a:cubicBezTo>
                    <a:pt x="227" y="201"/>
                    <a:pt x="220" y="200"/>
                    <a:pt x="214" y="195"/>
                  </a:cubicBezTo>
                  <a:cubicBezTo>
                    <a:pt x="208" y="190"/>
                    <a:pt x="204" y="182"/>
                    <a:pt x="204" y="172"/>
                  </a:cubicBezTo>
                  <a:cubicBezTo>
                    <a:pt x="204" y="162"/>
                    <a:pt x="208" y="153"/>
                    <a:pt x="214" y="149"/>
                  </a:cubicBezTo>
                  <a:cubicBezTo>
                    <a:pt x="220" y="144"/>
                    <a:pt x="227" y="142"/>
                    <a:pt x="234" y="142"/>
                  </a:cubicBezTo>
                  <a:cubicBezTo>
                    <a:pt x="241" y="142"/>
                    <a:pt x="247" y="146"/>
                    <a:pt x="251" y="149"/>
                  </a:cubicBezTo>
                  <a:cubicBezTo>
                    <a:pt x="254" y="151"/>
                    <a:pt x="255" y="152"/>
                    <a:pt x="256" y="152"/>
                  </a:cubicBezTo>
                  <a:cubicBezTo>
                    <a:pt x="256" y="14"/>
                    <a:pt x="256" y="14"/>
                    <a:pt x="256" y="14"/>
                  </a:cubicBezTo>
                  <a:cubicBezTo>
                    <a:pt x="256" y="7"/>
                    <a:pt x="249" y="0"/>
                    <a:pt x="242" y="0"/>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17775" name="Freeform 12"/>
            <p:cNvSpPr/>
            <p:nvPr/>
          </p:nvSpPr>
          <p:spPr bwMode="auto">
            <a:xfrm>
              <a:off x="2927" y="1283"/>
              <a:ext cx="1034" cy="767"/>
            </a:xfrm>
            <a:custGeom>
              <a:avLst/>
              <a:gdLst>
                <a:gd name="T0" fmla="*/ 2418 w 437"/>
                <a:gd name="T1" fmla="*/ 1013 h 324"/>
                <a:gd name="T2" fmla="*/ 2345 w 437"/>
                <a:gd name="T3" fmla="*/ 992 h 324"/>
                <a:gd name="T4" fmla="*/ 2283 w 437"/>
                <a:gd name="T5" fmla="*/ 1013 h 324"/>
                <a:gd name="T6" fmla="*/ 2212 w 437"/>
                <a:gd name="T7" fmla="*/ 1049 h 324"/>
                <a:gd name="T8" fmla="*/ 2106 w 437"/>
                <a:gd name="T9" fmla="*/ 1049 h 324"/>
                <a:gd name="T10" fmla="*/ 2106 w 437"/>
                <a:gd name="T11" fmla="*/ 615 h 324"/>
                <a:gd name="T12" fmla="*/ 1372 w 437"/>
                <a:gd name="T13" fmla="*/ 336 h 324"/>
                <a:gd name="T14" fmla="*/ 1382 w 437"/>
                <a:gd name="T15" fmla="*/ 234 h 324"/>
                <a:gd name="T16" fmla="*/ 1422 w 437"/>
                <a:gd name="T17" fmla="*/ 168 h 324"/>
                <a:gd name="T18" fmla="*/ 1455 w 437"/>
                <a:gd name="T19" fmla="*/ 111 h 324"/>
                <a:gd name="T20" fmla="*/ 1443 w 437"/>
                <a:gd name="T21" fmla="*/ 40 h 324"/>
                <a:gd name="T22" fmla="*/ 1365 w 437"/>
                <a:gd name="T23" fmla="*/ 0 h 324"/>
                <a:gd name="T24" fmla="*/ 1356 w 437"/>
                <a:gd name="T25" fmla="*/ 0 h 324"/>
                <a:gd name="T26" fmla="*/ 1287 w 437"/>
                <a:gd name="T27" fmla="*/ 21 h 324"/>
                <a:gd name="T28" fmla="*/ 1259 w 437"/>
                <a:gd name="T29" fmla="*/ 90 h 324"/>
                <a:gd name="T30" fmla="*/ 1275 w 437"/>
                <a:gd name="T31" fmla="*/ 152 h 324"/>
                <a:gd name="T32" fmla="*/ 1311 w 437"/>
                <a:gd name="T33" fmla="*/ 230 h 324"/>
                <a:gd name="T34" fmla="*/ 1311 w 437"/>
                <a:gd name="T35" fmla="*/ 230 h 324"/>
                <a:gd name="T36" fmla="*/ 1294 w 437"/>
                <a:gd name="T37" fmla="*/ 336 h 324"/>
                <a:gd name="T38" fmla="*/ 1287 w 437"/>
                <a:gd name="T39" fmla="*/ 336 h 324"/>
                <a:gd name="T40" fmla="*/ 587 w 437"/>
                <a:gd name="T41" fmla="*/ 521 h 324"/>
                <a:gd name="T42" fmla="*/ 376 w 437"/>
                <a:gd name="T43" fmla="*/ 1098 h 324"/>
                <a:gd name="T44" fmla="*/ 246 w 437"/>
                <a:gd name="T45" fmla="*/ 1065 h 324"/>
                <a:gd name="T46" fmla="*/ 185 w 437"/>
                <a:gd name="T47" fmla="*/ 1013 h 324"/>
                <a:gd name="T48" fmla="*/ 135 w 437"/>
                <a:gd name="T49" fmla="*/ 975 h 324"/>
                <a:gd name="T50" fmla="*/ 57 w 437"/>
                <a:gd name="T51" fmla="*/ 980 h 324"/>
                <a:gd name="T52" fmla="*/ 12 w 437"/>
                <a:gd name="T53" fmla="*/ 1049 h 324"/>
                <a:gd name="T54" fmla="*/ 17 w 437"/>
                <a:gd name="T55" fmla="*/ 1132 h 324"/>
                <a:gd name="T56" fmla="*/ 83 w 437"/>
                <a:gd name="T57" fmla="*/ 1172 h 324"/>
                <a:gd name="T58" fmla="*/ 147 w 437"/>
                <a:gd name="T59" fmla="*/ 1160 h 324"/>
                <a:gd name="T60" fmla="*/ 230 w 437"/>
                <a:gd name="T61" fmla="*/ 1139 h 324"/>
                <a:gd name="T62" fmla="*/ 230 w 437"/>
                <a:gd name="T63" fmla="*/ 1139 h 324"/>
                <a:gd name="T64" fmla="*/ 353 w 437"/>
                <a:gd name="T65" fmla="*/ 1172 h 324"/>
                <a:gd name="T66" fmla="*/ 213 w 437"/>
                <a:gd name="T67" fmla="*/ 1681 h 324"/>
                <a:gd name="T68" fmla="*/ 241 w 437"/>
                <a:gd name="T69" fmla="*/ 1759 h 324"/>
                <a:gd name="T70" fmla="*/ 324 w 437"/>
                <a:gd name="T71" fmla="*/ 1766 h 324"/>
                <a:gd name="T72" fmla="*/ 1988 w 437"/>
                <a:gd name="T73" fmla="*/ 1799 h 324"/>
                <a:gd name="T74" fmla="*/ 2066 w 437"/>
                <a:gd name="T75" fmla="*/ 1799 h 324"/>
                <a:gd name="T76" fmla="*/ 2106 w 437"/>
                <a:gd name="T77" fmla="*/ 1730 h 324"/>
                <a:gd name="T78" fmla="*/ 2106 w 437"/>
                <a:gd name="T79" fmla="*/ 1127 h 324"/>
                <a:gd name="T80" fmla="*/ 2212 w 437"/>
                <a:gd name="T81" fmla="*/ 1127 h 324"/>
                <a:gd name="T82" fmla="*/ 2212 w 437"/>
                <a:gd name="T83" fmla="*/ 1127 h 324"/>
                <a:gd name="T84" fmla="*/ 2283 w 437"/>
                <a:gd name="T85" fmla="*/ 1165 h 324"/>
                <a:gd name="T86" fmla="*/ 2345 w 437"/>
                <a:gd name="T87" fmla="*/ 1193 h 324"/>
                <a:gd name="T88" fmla="*/ 2413 w 437"/>
                <a:gd name="T89" fmla="*/ 1172 h 324"/>
                <a:gd name="T90" fmla="*/ 2447 w 437"/>
                <a:gd name="T91" fmla="*/ 1094 h 324"/>
                <a:gd name="T92" fmla="*/ 2418 w 437"/>
                <a:gd name="T93" fmla="*/ 1013 h 3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7"/>
                <a:gd name="T142" fmla="*/ 0 h 324"/>
                <a:gd name="T143" fmla="*/ 437 w 437"/>
                <a:gd name="T144" fmla="*/ 324 h 3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7" h="324">
                  <a:moveTo>
                    <a:pt x="432" y="181"/>
                  </a:moveTo>
                  <a:cubicBezTo>
                    <a:pt x="428" y="178"/>
                    <a:pt x="424" y="177"/>
                    <a:pt x="419" y="177"/>
                  </a:cubicBezTo>
                  <a:cubicBezTo>
                    <a:pt x="415" y="177"/>
                    <a:pt x="411" y="179"/>
                    <a:pt x="408" y="181"/>
                  </a:cubicBezTo>
                  <a:cubicBezTo>
                    <a:pt x="405" y="184"/>
                    <a:pt x="401" y="187"/>
                    <a:pt x="395" y="187"/>
                  </a:cubicBezTo>
                  <a:cubicBezTo>
                    <a:pt x="376" y="187"/>
                    <a:pt x="376" y="187"/>
                    <a:pt x="376" y="187"/>
                  </a:cubicBezTo>
                  <a:cubicBezTo>
                    <a:pt x="376" y="110"/>
                    <a:pt x="376" y="110"/>
                    <a:pt x="376" y="110"/>
                  </a:cubicBezTo>
                  <a:cubicBezTo>
                    <a:pt x="345" y="76"/>
                    <a:pt x="297" y="60"/>
                    <a:pt x="245" y="60"/>
                  </a:cubicBezTo>
                  <a:cubicBezTo>
                    <a:pt x="247" y="42"/>
                    <a:pt x="247" y="42"/>
                    <a:pt x="247" y="42"/>
                  </a:cubicBezTo>
                  <a:cubicBezTo>
                    <a:pt x="248" y="37"/>
                    <a:pt x="252" y="33"/>
                    <a:pt x="254" y="30"/>
                  </a:cubicBezTo>
                  <a:cubicBezTo>
                    <a:pt x="257" y="27"/>
                    <a:pt x="259" y="24"/>
                    <a:pt x="260" y="20"/>
                  </a:cubicBezTo>
                  <a:cubicBezTo>
                    <a:pt x="261" y="15"/>
                    <a:pt x="260" y="10"/>
                    <a:pt x="258" y="7"/>
                  </a:cubicBezTo>
                  <a:cubicBezTo>
                    <a:pt x="255" y="3"/>
                    <a:pt x="252" y="1"/>
                    <a:pt x="244" y="0"/>
                  </a:cubicBezTo>
                  <a:cubicBezTo>
                    <a:pt x="243" y="0"/>
                    <a:pt x="243" y="0"/>
                    <a:pt x="242" y="0"/>
                  </a:cubicBezTo>
                  <a:cubicBezTo>
                    <a:pt x="236" y="0"/>
                    <a:pt x="232" y="1"/>
                    <a:pt x="230" y="4"/>
                  </a:cubicBezTo>
                  <a:cubicBezTo>
                    <a:pt x="227" y="7"/>
                    <a:pt x="225" y="11"/>
                    <a:pt x="225" y="16"/>
                  </a:cubicBezTo>
                  <a:cubicBezTo>
                    <a:pt x="224" y="20"/>
                    <a:pt x="226" y="24"/>
                    <a:pt x="228" y="27"/>
                  </a:cubicBezTo>
                  <a:cubicBezTo>
                    <a:pt x="230" y="31"/>
                    <a:pt x="234" y="35"/>
                    <a:pt x="234" y="41"/>
                  </a:cubicBezTo>
                  <a:cubicBezTo>
                    <a:pt x="234" y="41"/>
                    <a:pt x="234" y="41"/>
                    <a:pt x="234" y="41"/>
                  </a:cubicBezTo>
                  <a:cubicBezTo>
                    <a:pt x="231" y="60"/>
                    <a:pt x="231" y="60"/>
                    <a:pt x="231" y="60"/>
                  </a:cubicBezTo>
                  <a:cubicBezTo>
                    <a:pt x="231" y="60"/>
                    <a:pt x="231" y="60"/>
                    <a:pt x="230" y="60"/>
                  </a:cubicBezTo>
                  <a:cubicBezTo>
                    <a:pt x="188" y="62"/>
                    <a:pt x="144" y="74"/>
                    <a:pt x="105" y="93"/>
                  </a:cubicBezTo>
                  <a:cubicBezTo>
                    <a:pt x="91" y="125"/>
                    <a:pt x="78" y="159"/>
                    <a:pt x="67" y="196"/>
                  </a:cubicBezTo>
                  <a:cubicBezTo>
                    <a:pt x="44" y="190"/>
                    <a:pt x="44" y="190"/>
                    <a:pt x="44" y="190"/>
                  </a:cubicBezTo>
                  <a:cubicBezTo>
                    <a:pt x="38" y="189"/>
                    <a:pt x="36" y="184"/>
                    <a:pt x="33" y="181"/>
                  </a:cubicBezTo>
                  <a:cubicBezTo>
                    <a:pt x="30" y="178"/>
                    <a:pt x="28" y="175"/>
                    <a:pt x="24" y="174"/>
                  </a:cubicBezTo>
                  <a:cubicBezTo>
                    <a:pt x="19" y="173"/>
                    <a:pt x="14" y="173"/>
                    <a:pt x="10" y="175"/>
                  </a:cubicBezTo>
                  <a:cubicBezTo>
                    <a:pt x="7" y="176"/>
                    <a:pt x="3" y="180"/>
                    <a:pt x="2" y="187"/>
                  </a:cubicBezTo>
                  <a:cubicBezTo>
                    <a:pt x="0" y="194"/>
                    <a:pt x="1" y="199"/>
                    <a:pt x="3" y="202"/>
                  </a:cubicBezTo>
                  <a:cubicBezTo>
                    <a:pt x="6" y="205"/>
                    <a:pt x="10" y="207"/>
                    <a:pt x="15" y="209"/>
                  </a:cubicBezTo>
                  <a:cubicBezTo>
                    <a:pt x="19" y="210"/>
                    <a:pt x="22" y="209"/>
                    <a:pt x="26" y="207"/>
                  </a:cubicBezTo>
                  <a:cubicBezTo>
                    <a:pt x="30" y="205"/>
                    <a:pt x="35" y="202"/>
                    <a:pt x="41" y="203"/>
                  </a:cubicBezTo>
                  <a:cubicBezTo>
                    <a:pt x="41" y="203"/>
                    <a:pt x="41" y="203"/>
                    <a:pt x="41" y="203"/>
                  </a:cubicBezTo>
                  <a:cubicBezTo>
                    <a:pt x="63" y="209"/>
                    <a:pt x="63" y="209"/>
                    <a:pt x="63" y="209"/>
                  </a:cubicBezTo>
                  <a:cubicBezTo>
                    <a:pt x="54" y="238"/>
                    <a:pt x="46" y="268"/>
                    <a:pt x="38" y="300"/>
                  </a:cubicBezTo>
                  <a:cubicBezTo>
                    <a:pt x="37" y="305"/>
                    <a:pt x="39" y="311"/>
                    <a:pt x="43" y="314"/>
                  </a:cubicBezTo>
                  <a:cubicBezTo>
                    <a:pt x="48" y="317"/>
                    <a:pt x="54" y="318"/>
                    <a:pt x="58" y="315"/>
                  </a:cubicBezTo>
                  <a:cubicBezTo>
                    <a:pt x="161" y="259"/>
                    <a:pt x="252" y="259"/>
                    <a:pt x="355" y="321"/>
                  </a:cubicBezTo>
                  <a:cubicBezTo>
                    <a:pt x="359" y="324"/>
                    <a:pt x="365" y="324"/>
                    <a:pt x="369" y="321"/>
                  </a:cubicBezTo>
                  <a:cubicBezTo>
                    <a:pt x="373" y="319"/>
                    <a:pt x="376" y="314"/>
                    <a:pt x="376" y="309"/>
                  </a:cubicBezTo>
                  <a:cubicBezTo>
                    <a:pt x="376" y="201"/>
                    <a:pt x="376" y="201"/>
                    <a:pt x="376" y="201"/>
                  </a:cubicBezTo>
                  <a:cubicBezTo>
                    <a:pt x="395" y="201"/>
                    <a:pt x="395" y="201"/>
                    <a:pt x="395" y="201"/>
                  </a:cubicBezTo>
                  <a:cubicBezTo>
                    <a:pt x="395" y="201"/>
                    <a:pt x="395" y="201"/>
                    <a:pt x="395" y="201"/>
                  </a:cubicBezTo>
                  <a:cubicBezTo>
                    <a:pt x="401" y="201"/>
                    <a:pt x="405" y="205"/>
                    <a:pt x="408" y="208"/>
                  </a:cubicBezTo>
                  <a:cubicBezTo>
                    <a:pt x="411" y="211"/>
                    <a:pt x="414" y="213"/>
                    <a:pt x="419" y="213"/>
                  </a:cubicBezTo>
                  <a:cubicBezTo>
                    <a:pt x="424" y="213"/>
                    <a:pt x="428" y="212"/>
                    <a:pt x="431" y="209"/>
                  </a:cubicBezTo>
                  <a:cubicBezTo>
                    <a:pt x="434" y="207"/>
                    <a:pt x="437" y="203"/>
                    <a:pt x="437" y="195"/>
                  </a:cubicBezTo>
                  <a:cubicBezTo>
                    <a:pt x="437" y="187"/>
                    <a:pt x="435" y="184"/>
                    <a:pt x="432" y="181"/>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4" name="Freeform 13"/>
            <p:cNvSpPr/>
            <p:nvPr/>
          </p:nvSpPr>
          <p:spPr bwMode="auto">
            <a:xfrm>
              <a:off x="3756" y="2100"/>
              <a:ext cx="169" cy="563"/>
            </a:xfrm>
            <a:custGeom>
              <a:avLst/>
              <a:gdLst>
                <a:gd name="T0" fmla="*/ 0 w 71"/>
                <a:gd name="T1" fmla="*/ 238 h 238"/>
                <a:gd name="T2" fmla="*/ 18 w 71"/>
                <a:gd name="T3" fmla="*/ 238 h 238"/>
                <a:gd name="T4" fmla="*/ 18 w 71"/>
                <a:gd name="T5" fmla="*/ 233 h 238"/>
                <a:gd name="T6" fmla="*/ 13 w 71"/>
                <a:gd name="T7" fmla="*/ 226 h 238"/>
                <a:gd name="T8" fmla="*/ 6 w 71"/>
                <a:gd name="T9" fmla="*/ 208 h 238"/>
                <a:gd name="T10" fmla="*/ 12 w 71"/>
                <a:gd name="T11" fmla="*/ 188 h 238"/>
                <a:gd name="T12" fmla="*/ 35 w 71"/>
                <a:gd name="T13" fmla="*/ 178 h 238"/>
                <a:gd name="T14" fmla="*/ 59 w 71"/>
                <a:gd name="T15" fmla="*/ 188 h 238"/>
                <a:gd name="T16" fmla="*/ 65 w 71"/>
                <a:gd name="T17" fmla="*/ 208 h 238"/>
                <a:gd name="T18" fmla="*/ 59 w 71"/>
                <a:gd name="T19" fmla="*/ 225 h 238"/>
                <a:gd name="T20" fmla="*/ 55 w 71"/>
                <a:gd name="T21" fmla="*/ 231 h 238"/>
                <a:gd name="T22" fmla="*/ 55 w 71"/>
                <a:gd name="T23" fmla="*/ 238 h 238"/>
                <a:gd name="T24" fmla="*/ 71 w 71"/>
                <a:gd name="T25" fmla="*/ 238 h 238"/>
                <a:gd name="T26" fmla="*/ 71 w 71"/>
                <a:gd name="T27" fmla="*/ 0 h 238"/>
                <a:gd name="T28" fmla="*/ 0 w 71"/>
                <a:gd name="T29" fmla="*/ 0 h 238"/>
                <a:gd name="T30" fmla="*/ 0 w 71"/>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38">
                  <a:moveTo>
                    <a:pt x="0" y="238"/>
                  </a:moveTo>
                  <a:cubicBezTo>
                    <a:pt x="18" y="238"/>
                    <a:pt x="18" y="238"/>
                    <a:pt x="18" y="238"/>
                  </a:cubicBezTo>
                  <a:cubicBezTo>
                    <a:pt x="18" y="233"/>
                    <a:pt x="18" y="233"/>
                    <a:pt x="18" y="233"/>
                  </a:cubicBezTo>
                  <a:cubicBezTo>
                    <a:pt x="18" y="231"/>
                    <a:pt x="17" y="231"/>
                    <a:pt x="13" y="226"/>
                  </a:cubicBezTo>
                  <a:cubicBezTo>
                    <a:pt x="10" y="222"/>
                    <a:pt x="6" y="216"/>
                    <a:pt x="6" y="208"/>
                  </a:cubicBezTo>
                  <a:cubicBezTo>
                    <a:pt x="6" y="201"/>
                    <a:pt x="8" y="194"/>
                    <a:pt x="12" y="188"/>
                  </a:cubicBezTo>
                  <a:cubicBezTo>
                    <a:pt x="17" y="182"/>
                    <a:pt x="26" y="178"/>
                    <a:pt x="35" y="178"/>
                  </a:cubicBezTo>
                  <a:cubicBezTo>
                    <a:pt x="45" y="178"/>
                    <a:pt x="54" y="182"/>
                    <a:pt x="59" y="188"/>
                  </a:cubicBezTo>
                  <a:cubicBezTo>
                    <a:pt x="64" y="194"/>
                    <a:pt x="65" y="201"/>
                    <a:pt x="65" y="208"/>
                  </a:cubicBezTo>
                  <a:cubicBezTo>
                    <a:pt x="65" y="216"/>
                    <a:pt x="61" y="222"/>
                    <a:pt x="59" y="225"/>
                  </a:cubicBezTo>
                  <a:cubicBezTo>
                    <a:pt x="55" y="230"/>
                    <a:pt x="55" y="230"/>
                    <a:pt x="55" y="231"/>
                  </a:cubicBezTo>
                  <a:cubicBezTo>
                    <a:pt x="55" y="238"/>
                    <a:pt x="55" y="238"/>
                    <a:pt x="55" y="238"/>
                  </a:cubicBezTo>
                  <a:cubicBezTo>
                    <a:pt x="71" y="238"/>
                    <a:pt x="71" y="238"/>
                    <a:pt x="71" y="238"/>
                  </a:cubicBezTo>
                  <a:cubicBezTo>
                    <a:pt x="71" y="0"/>
                    <a:pt x="71" y="0"/>
                    <a:pt x="71" y="0"/>
                  </a:cubicBezTo>
                  <a:cubicBezTo>
                    <a:pt x="0" y="0"/>
                    <a:pt x="0" y="0"/>
                    <a:pt x="0" y="0"/>
                  </a:cubicBezTo>
                  <a:lnTo>
                    <a:pt x="0" y="238"/>
                  </a:ln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5" name="Freeform 14"/>
            <p:cNvSpPr/>
            <p:nvPr/>
          </p:nvSpPr>
          <p:spPr bwMode="auto">
            <a:xfrm>
              <a:off x="3756" y="2548"/>
              <a:ext cx="169" cy="642"/>
            </a:xfrm>
            <a:custGeom>
              <a:avLst/>
              <a:gdLst>
                <a:gd name="T0" fmla="*/ 71 w 71"/>
                <a:gd name="T1" fmla="*/ 72 h 271"/>
                <a:gd name="T2" fmla="*/ 43 w 71"/>
                <a:gd name="T3" fmla="*/ 72 h 271"/>
                <a:gd name="T4" fmla="*/ 43 w 71"/>
                <a:gd name="T5" fmla="*/ 41 h 271"/>
                <a:gd name="T6" fmla="*/ 49 w 71"/>
                <a:gd name="T7" fmla="*/ 29 h 271"/>
                <a:gd name="T8" fmla="*/ 53 w 71"/>
                <a:gd name="T9" fmla="*/ 18 h 271"/>
                <a:gd name="T10" fmla="*/ 50 w 71"/>
                <a:gd name="T11" fmla="*/ 5 h 271"/>
                <a:gd name="T12" fmla="*/ 36 w 71"/>
                <a:gd name="T13" fmla="*/ 0 h 271"/>
                <a:gd name="T14" fmla="*/ 21 w 71"/>
                <a:gd name="T15" fmla="*/ 5 h 271"/>
                <a:gd name="T16" fmla="*/ 18 w 71"/>
                <a:gd name="T17" fmla="*/ 18 h 271"/>
                <a:gd name="T18" fmla="*/ 22 w 71"/>
                <a:gd name="T19" fmla="*/ 29 h 271"/>
                <a:gd name="T20" fmla="*/ 30 w 71"/>
                <a:gd name="T21" fmla="*/ 42 h 271"/>
                <a:gd name="T22" fmla="*/ 30 w 71"/>
                <a:gd name="T23" fmla="*/ 42 h 271"/>
                <a:gd name="T24" fmla="*/ 30 w 71"/>
                <a:gd name="T25" fmla="*/ 72 h 271"/>
                <a:gd name="T26" fmla="*/ 0 w 71"/>
                <a:gd name="T27" fmla="*/ 72 h 271"/>
                <a:gd name="T28" fmla="*/ 0 w 71"/>
                <a:gd name="T29" fmla="*/ 271 h 271"/>
                <a:gd name="T30" fmla="*/ 71 w 71"/>
                <a:gd name="T31" fmla="*/ 257 h 271"/>
                <a:gd name="T32" fmla="*/ 71 w 71"/>
                <a:gd name="T33" fmla="*/ 7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71">
                  <a:moveTo>
                    <a:pt x="71" y="72"/>
                  </a:moveTo>
                  <a:cubicBezTo>
                    <a:pt x="43" y="72"/>
                    <a:pt x="43" y="72"/>
                    <a:pt x="43" y="72"/>
                  </a:cubicBezTo>
                  <a:cubicBezTo>
                    <a:pt x="43" y="41"/>
                    <a:pt x="43" y="41"/>
                    <a:pt x="43" y="41"/>
                  </a:cubicBezTo>
                  <a:cubicBezTo>
                    <a:pt x="43" y="36"/>
                    <a:pt x="47" y="32"/>
                    <a:pt x="49" y="29"/>
                  </a:cubicBezTo>
                  <a:cubicBezTo>
                    <a:pt x="52" y="25"/>
                    <a:pt x="53" y="22"/>
                    <a:pt x="53" y="18"/>
                  </a:cubicBezTo>
                  <a:cubicBezTo>
                    <a:pt x="53" y="13"/>
                    <a:pt x="52" y="8"/>
                    <a:pt x="50" y="5"/>
                  </a:cubicBezTo>
                  <a:cubicBezTo>
                    <a:pt x="47" y="2"/>
                    <a:pt x="43" y="0"/>
                    <a:pt x="36" y="0"/>
                  </a:cubicBezTo>
                  <a:cubicBezTo>
                    <a:pt x="28" y="0"/>
                    <a:pt x="24" y="2"/>
                    <a:pt x="21" y="5"/>
                  </a:cubicBezTo>
                  <a:cubicBezTo>
                    <a:pt x="19" y="8"/>
                    <a:pt x="18" y="13"/>
                    <a:pt x="18" y="18"/>
                  </a:cubicBezTo>
                  <a:cubicBezTo>
                    <a:pt x="18" y="22"/>
                    <a:pt x="20" y="25"/>
                    <a:pt x="22" y="29"/>
                  </a:cubicBezTo>
                  <a:cubicBezTo>
                    <a:pt x="25" y="32"/>
                    <a:pt x="29" y="36"/>
                    <a:pt x="30" y="42"/>
                  </a:cubicBezTo>
                  <a:cubicBezTo>
                    <a:pt x="30" y="42"/>
                    <a:pt x="30" y="42"/>
                    <a:pt x="30" y="42"/>
                  </a:cubicBezTo>
                  <a:cubicBezTo>
                    <a:pt x="30" y="72"/>
                    <a:pt x="30" y="72"/>
                    <a:pt x="30" y="72"/>
                  </a:cubicBezTo>
                  <a:cubicBezTo>
                    <a:pt x="0" y="72"/>
                    <a:pt x="0" y="72"/>
                    <a:pt x="0" y="72"/>
                  </a:cubicBezTo>
                  <a:cubicBezTo>
                    <a:pt x="0" y="271"/>
                    <a:pt x="0" y="271"/>
                    <a:pt x="0" y="271"/>
                  </a:cubicBezTo>
                  <a:cubicBezTo>
                    <a:pt x="71" y="257"/>
                    <a:pt x="71" y="257"/>
                    <a:pt x="71" y="257"/>
                  </a:cubicBezTo>
                  <a:lnTo>
                    <a:pt x="71" y="72"/>
                  </a:ln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8" name="Freeform 17"/>
            <p:cNvSpPr/>
            <p:nvPr/>
          </p:nvSpPr>
          <p:spPr bwMode="auto">
            <a:xfrm>
              <a:off x="3842" y="3677"/>
              <a:ext cx="112" cy="163"/>
            </a:xfrm>
            <a:custGeom>
              <a:avLst/>
              <a:gdLst>
                <a:gd name="T0" fmla="*/ 35 w 47"/>
                <a:gd name="T1" fmla="*/ 34 h 69"/>
                <a:gd name="T2" fmla="*/ 24 w 47"/>
                <a:gd name="T3" fmla="*/ 25 h 69"/>
                <a:gd name="T4" fmla="*/ 23 w 47"/>
                <a:gd name="T5" fmla="*/ 25 h 69"/>
                <a:gd name="T6" fmla="*/ 13 w 47"/>
                <a:gd name="T7" fmla="*/ 0 h 69"/>
                <a:gd name="T8" fmla="*/ 0 w 47"/>
                <a:gd name="T9" fmla="*/ 5 h 69"/>
                <a:gd name="T10" fmla="*/ 11 w 47"/>
                <a:gd name="T11" fmla="*/ 31 h 69"/>
                <a:gd name="T12" fmla="*/ 11 w 47"/>
                <a:gd name="T13" fmla="*/ 45 h 69"/>
                <a:gd name="T14" fmla="*/ 11 w 47"/>
                <a:gd name="T15" fmla="*/ 56 h 69"/>
                <a:gd name="T16" fmla="*/ 20 w 47"/>
                <a:gd name="T17" fmla="*/ 67 h 69"/>
                <a:gd name="T18" fmla="*/ 35 w 47"/>
                <a:gd name="T19" fmla="*/ 66 h 69"/>
                <a:gd name="T20" fmla="*/ 46 w 47"/>
                <a:gd name="T21" fmla="*/ 55 h 69"/>
                <a:gd name="T22" fmla="*/ 44 w 47"/>
                <a:gd name="T23" fmla="*/ 42 h 69"/>
                <a:gd name="T24" fmla="*/ 35 w 47"/>
                <a:gd name="T2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69">
                  <a:moveTo>
                    <a:pt x="35" y="34"/>
                  </a:moveTo>
                  <a:cubicBezTo>
                    <a:pt x="32" y="32"/>
                    <a:pt x="26" y="30"/>
                    <a:pt x="24" y="25"/>
                  </a:cubicBezTo>
                  <a:cubicBezTo>
                    <a:pt x="24" y="25"/>
                    <a:pt x="24" y="25"/>
                    <a:pt x="23" y="25"/>
                  </a:cubicBezTo>
                  <a:cubicBezTo>
                    <a:pt x="13" y="0"/>
                    <a:pt x="13" y="0"/>
                    <a:pt x="13" y="0"/>
                  </a:cubicBezTo>
                  <a:cubicBezTo>
                    <a:pt x="0" y="5"/>
                    <a:pt x="0" y="5"/>
                    <a:pt x="0" y="5"/>
                  </a:cubicBezTo>
                  <a:cubicBezTo>
                    <a:pt x="11" y="31"/>
                    <a:pt x="11" y="31"/>
                    <a:pt x="11" y="31"/>
                  </a:cubicBezTo>
                  <a:cubicBezTo>
                    <a:pt x="14" y="36"/>
                    <a:pt x="12" y="41"/>
                    <a:pt x="11" y="45"/>
                  </a:cubicBezTo>
                  <a:cubicBezTo>
                    <a:pt x="10" y="49"/>
                    <a:pt x="10" y="52"/>
                    <a:pt x="11" y="56"/>
                  </a:cubicBezTo>
                  <a:cubicBezTo>
                    <a:pt x="13" y="61"/>
                    <a:pt x="16" y="65"/>
                    <a:pt x="20" y="67"/>
                  </a:cubicBezTo>
                  <a:cubicBezTo>
                    <a:pt x="24" y="69"/>
                    <a:pt x="28" y="69"/>
                    <a:pt x="35" y="66"/>
                  </a:cubicBezTo>
                  <a:cubicBezTo>
                    <a:pt x="42" y="63"/>
                    <a:pt x="45" y="59"/>
                    <a:pt x="46" y="55"/>
                  </a:cubicBezTo>
                  <a:cubicBezTo>
                    <a:pt x="47" y="51"/>
                    <a:pt x="46" y="47"/>
                    <a:pt x="44" y="42"/>
                  </a:cubicBezTo>
                  <a:cubicBezTo>
                    <a:pt x="42" y="38"/>
                    <a:pt x="39" y="36"/>
                    <a:pt x="35" y="34"/>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9" name="Freeform 18"/>
            <p:cNvSpPr/>
            <p:nvPr/>
          </p:nvSpPr>
          <p:spPr bwMode="auto">
            <a:xfrm>
              <a:off x="3791" y="3480"/>
              <a:ext cx="795" cy="568"/>
            </a:xfrm>
            <a:custGeom>
              <a:avLst/>
              <a:gdLst>
                <a:gd name="T0" fmla="*/ 300 w 336"/>
                <a:gd name="T1" fmla="*/ 0 h 240"/>
                <a:gd name="T2" fmla="*/ 274 w 336"/>
                <a:gd name="T3" fmla="*/ 11 h 240"/>
                <a:gd name="T4" fmla="*/ 264 w 336"/>
                <a:gd name="T5" fmla="*/ 38 h 240"/>
                <a:gd name="T6" fmla="*/ 231 w 336"/>
                <a:gd name="T7" fmla="*/ 143 h 240"/>
                <a:gd name="T8" fmla="*/ 164 w 336"/>
                <a:gd name="T9" fmla="*/ 165 h 240"/>
                <a:gd name="T10" fmla="*/ 70 w 336"/>
                <a:gd name="T11" fmla="*/ 95 h 240"/>
                <a:gd name="T12" fmla="*/ 54 w 336"/>
                <a:gd name="T13" fmla="*/ 99 h 240"/>
                <a:gd name="T14" fmla="*/ 56 w 336"/>
                <a:gd name="T15" fmla="*/ 102 h 240"/>
                <a:gd name="T16" fmla="*/ 63 w 336"/>
                <a:gd name="T17" fmla="*/ 107 h 240"/>
                <a:gd name="T18" fmla="*/ 77 w 336"/>
                <a:gd name="T19" fmla="*/ 120 h 240"/>
                <a:gd name="T20" fmla="*/ 79 w 336"/>
                <a:gd name="T21" fmla="*/ 141 h 240"/>
                <a:gd name="T22" fmla="*/ 62 w 336"/>
                <a:gd name="T23" fmla="*/ 159 h 240"/>
                <a:gd name="T24" fmla="*/ 37 w 336"/>
                <a:gd name="T25" fmla="*/ 160 h 240"/>
                <a:gd name="T26" fmla="*/ 23 w 336"/>
                <a:gd name="T27" fmla="*/ 144 h 240"/>
                <a:gd name="T28" fmla="*/ 22 w 336"/>
                <a:gd name="T29" fmla="*/ 125 h 240"/>
                <a:gd name="T30" fmla="*/ 23 w 336"/>
                <a:gd name="T31" fmla="*/ 118 h 240"/>
                <a:gd name="T32" fmla="*/ 18 w 336"/>
                <a:gd name="T33" fmla="*/ 108 h 240"/>
                <a:gd name="T34" fmla="*/ 0 w 336"/>
                <a:gd name="T35" fmla="*/ 112 h 240"/>
                <a:gd name="T36" fmla="*/ 156 w 336"/>
                <a:gd name="T37" fmla="*/ 235 h 240"/>
                <a:gd name="T38" fmla="*/ 281 w 336"/>
                <a:gd name="T39" fmla="*/ 193 h 240"/>
                <a:gd name="T40" fmla="*/ 335 w 336"/>
                <a:gd name="T41" fmla="*/ 38 h 240"/>
                <a:gd name="T42" fmla="*/ 326 w 336"/>
                <a:gd name="T43" fmla="*/ 11 h 240"/>
                <a:gd name="T44" fmla="*/ 300 w 336"/>
                <a:gd name="T4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240">
                  <a:moveTo>
                    <a:pt x="300" y="0"/>
                  </a:moveTo>
                  <a:cubicBezTo>
                    <a:pt x="290" y="0"/>
                    <a:pt x="280" y="4"/>
                    <a:pt x="274" y="11"/>
                  </a:cubicBezTo>
                  <a:cubicBezTo>
                    <a:pt x="267" y="18"/>
                    <a:pt x="264" y="28"/>
                    <a:pt x="264" y="38"/>
                  </a:cubicBezTo>
                  <a:cubicBezTo>
                    <a:pt x="264" y="93"/>
                    <a:pt x="249" y="125"/>
                    <a:pt x="231" y="143"/>
                  </a:cubicBezTo>
                  <a:cubicBezTo>
                    <a:pt x="213" y="161"/>
                    <a:pt x="190" y="167"/>
                    <a:pt x="164" y="165"/>
                  </a:cubicBezTo>
                  <a:cubicBezTo>
                    <a:pt x="128" y="161"/>
                    <a:pt x="89" y="136"/>
                    <a:pt x="70" y="95"/>
                  </a:cubicBezTo>
                  <a:cubicBezTo>
                    <a:pt x="54" y="99"/>
                    <a:pt x="54" y="99"/>
                    <a:pt x="54" y="99"/>
                  </a:cubicBezTo>
                  <a:cubicBezTo>
                    <a:pt x="56" y="102"/>
                    <a:pt x="56" y="102"/>
                    <a:pt x="56" y="102"/>
                  </a:cubicBezTo>
                  <a:cubicBezTo>
                    <a:pt x="56" y="104"/>
                    <a:pt x="58" y="104"/>
                    <a:pt x="63" y="107"/>
                  </a:cubicBezTo>
                  <a:cubicBezTo>
                    <a:pt x="67" y="109"/>
                    <a:pt x="74" y="113"/>
                    <a:pt x="77" y="120"/>
                  </a:cubicBezTo>
                  <a:cubicBezTo>
                    <a:pt x="79" y="127"/>
                    <a:pt x="81" y="134"/>
                    <a:pt x="79" y="141"/>
                  </a:cubicBezTo>
                  <a:cubicBezTo>
                    <a:pt x="77" y="148"/>
                    <a:pt x="71" y="155"/>
                    <a:pt x="62" y="159"/>
                  </a:cubicBezTo>
                  <a:cubicBezTo>
                    <a:pt x="53" y="164"/>
                    <a:pt x="43" y="163"/>
                    <a:pt x="37" y="160"/>
                  </a:cubicBezTo>
                  <a:cubicBezTo>
                    <a:pt x="30" y="156"/>
                    <a:pt x="25" y="150"/>
                    <a:pt x="23" y="144"/>
                  </a:cubicBezTo>
                  <a:cubicBezTo>
                    <a:pt x="20" y="137"/>
                    <a:pt x="21" y="130"/>
                    <a:pt x="22" y="125"/>
                  </a:cubicBezTo>
                  <a:cubicBezTo>
                    <a:pt x="23" y="120"/>
                    <a:pt x="23" y="119"/>
                    <a:pt x="23" y="118"/>
                  </a:cubicBezTo>
                  <a:cubicBezTo>
                    <a:pt x="18" y="108"/>
                    <a:pt x="18" y="108"/>
                    <a:pt x="18" y="108"/>
                  </a:cubicBezTo>
                  <a:cubicBezTo>
                    <a:pt x="0" y="112"/>
                    <a:pt x="0" y="112"/>
                    <a:pt x="0" y="112"/>
                  </a:cubicBezTo>
                  <a:cubicBezTo>
                    <a:pt x="27" y="182"/>
                    <a:pt x="90" y="228"/>
                    <a:pt x="156" y="235"/>
                  </a:cubicBezTo>
                  <a:cubicBezTo>
                    <a:pt x="200" y="240"/>
                    <a:pt x="247" y="227"/>
                    <a:pt x="281" y="193"/>
                  </a:cubicBezTo>
                  <a:cubicBezTo>
                    <a:pt x="315" y="159"/>
                    <a:pt x="335" y="106"/>
                    <a:pt x="335" y="38"/>
                  </a:cubicBezTo>
                  <a:cubicBezTo>
                    <a:pt x="336" y="28"/>
                    <a:pt x="332" y="18"/>
                    <a:pt x="326" y="11"/>
                  </a:cubicBezTo>
                  <a:cubicBezTo>
                    <a:pt x="319" y="4"/>
                    <a:pt x="309" y="0"/>
                    <a:pt x="300" y="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17780" name="Freeform 19"/>
            <p:cNvSpPr/>
            <p:nvPr/>
          </p:nvSpPr>
          <p:spPr bwMode="auto">
            <a:xfrm>
              <a:off x="3241" y="3027"/>
              <a:ext cx="864" cy="710"/>
            </a:xfrm>
            <a:custGeom>
              <a:avLst/>
              <a:gdLst>
                <a:gd name="T0" fmla="*/ 1681 w 365"/>
                <a:gd name="T1" fmla="*/ 885 h 300"/>
                <a:gd name="T2" fmla="*/ 1934 w 365"/>
                <a:gd name="T3" fmla="*/ 824 h 300"/>
                <a:gd name="T4" fmla="*/ 2024 w 365"/>
                <a:gd name="T5" fmla="*/ 615 h 300"/>
                <a:gd name="T6" fmla="*/ 1922 w 365"/>
                <a:gd name="T7" fmla="*/ 492 h 300"/>
                <a:gd name="T8" fmla="*/ 1643 w 365"/>
                <a:gd name="T9" fmla="*/ 561 h 300"/>
                <a:gd name="T10" fmla="*/ 1603 w 365"/>
                <a:gd name="T11" fmla="*/ 537 h 300"/>
                <a:gd name="T12" fmla="*/ 1624 w 365"/>
                <a:gd name="T13" fmla="*/ 499 h 300"/>
                <a:gd name="T14" fmla="*/ 1775 w 365"/>
                <a:gd name="T15" fmla="*/ 447 h 300"/>
                <a:gd name="T16" fmla="*/ 1872 w 365"/>
                <a:gd name="T17" fmla="*/ 421 h 300"/>
                <a:gd name="T18" fmla="*/ 1979 w 365"/>
                <a:gd name="T19" fmla="*/ 218 h 300"/>
                <a:gd name="T20" fmla="*/ 1771 w 365"/>
                <a:gd name="T21" fmla="*/ 106 h 300"/>
                <a:gd name="T22" fmla="*/ 1172 w 365"/>
                <a:gd name="T23" fmla="*/ 251 h 300"/>
                <a:gd name="T24" fmla="*/ 1127 w 365"/>
                <a:gd name="T25" fmla="*/ 230 h 300"/>
                <a:gd name="T26" fmla="*/ 1155 w 365"/>
                <a:gd name="T27" fmla="*/ 189 h 300"/>
                <a:gd name="T28" fmla="*/ 1221 w 365"/>
                <a:gd name="T29" fmla="*/ 168 h 300"/>
                <a:gd name="T30" fmla="*/ 1221 w 365"/>
                <a:gd name="T31" fmla="*/ 0 h 300"/>
                <a:gd name="T32" fmla="*/ 1115 w 365"/>
                <a:gd name="T33" fmla="*/ 0 h 300"/>
                <a:gd name="T34" fmla="*/ 800 w 365"/>
                <a:gd name="T35" fmla="*/ 21 h 300"/>
                <a:gd name="T36" fmla="*/ 381 w 365"/>
                <a:gd name="T37" fmla="*/ 554 h 300"/>
                <a:gd name="T38" fmla="*/ 270 w 365"/>
                <a:gd name="T39" fmla="*/ 639 h 300"/>
                <a:gd name="T40" fmla="*/ 0 w 365"/>
                <a:gd name="T41" fmla="*/ 745 h 300"/>
                <a:gd name="T42" fmla="*/ 230 w 365"/>
                <a:gd name="T43" fmla="*/ 1664 h 300"/>
                <a:gd name="T44" fmla="*/ 632 w 365"/>
                <a:gd name="T45" fmla="*/ 1579 h 300"/>
                <a:gd name="T46" fmla="*/ 1496 w 365"/>
                <a:gd name="T47" fmla="*/ 1586 h 300"/>
                <a:gd name="T48" fmla="*/ 1496 w 365"/>
                <a:gd name="T49" fmla="*/ 1586 h 300"/>
                <a:gd name="T50" fmla="*/ 1811 w 365"/>
                <a:gd name="T51" fmla="*/ 1500 h 300"/>
                <a:gd name="T52" fmla="*/ 1898 w 365"/>
                <a:gd name="T53" fmla="*/ 1434 h 300"/>
                <a:gd name="T54" fmla="*/ 1910 w 365"/>
                <a:gd name="T55" fmla="*/ 1328 h 300"/>
                <a:gd name="T56" fmla="*/ 1877 w 365"/>
                <a:gd name="T57" fmla="*/ 1266 h 300"/>
                <a:gd name="T58" fmla="*/ 1643 w 365"/>
                <a:gd name="T59" fmla="*/ 1316 h 300"/>
                <a:gd name="T60" fmla="*/ 1603 w 365"/>
                <a:gd name="T61" fmla="*/ 1287 h 300"/>
                <a:gd name="T62" fmla="*/ 1631 w 365"/>
                <a:gd name="T63" fmla="*/ 1250 h 300"/>
                <a:gd name="T64" fmla="*/ 1898 w 365"/>
                <a:gd name="T65" fmla="*/ 1188 h 300"/>
                <a:gd name="T66" fmla="*/ 2000 w 365"/>
                <a:gd name="T67" fmla="*/ 1115 h 300"/>
                <a:gd name="T68" fmla="*/ 2024 w 365"/>
                <a:gd name="T69" fmla="*/ 992 h 300"/>
                <a:gd name="T70" fmla="*/ 1943 w 365"/>
                <a:gd name="T71" fmla="*/ 890 h 300"/>
                <a:gd name="T72" fmla="*/ 1927 w 365"/>
                <a:gd name="T73" fmla="*/ 897 h 300"/>
                <a:gd name="T74" fmla="*/ 1697 w 365"/>
                <a:gd name="T75" fmla="*/ 947 h 300"/>
                <a:gd name="T76" fmla="*/ 1659 w 365"/>
                <a:gd name="T77" fmla="*/ 923 h 300"/>
                <a:gd name="T78" fmla="*/ 1681 w 365"/>
                <a:gd name="T79" fmla="*/ 885 h 3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65"/>
                <a:gd name="T121" fmla="*/ 0 h 300"/>
                <a:gd name="T122" fmla="*/ 365 w 365"/>
                <a:gd name="T123" fmla="*/ 300 h 3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65" h="300">
                  <a:moveTo>
                    <a:pt x="300" y="158"/>
                  </a:moveTo>
                  <a:cubicBezTo>
                    <a:pt x="345" y="147"/>
                    <a:pt x="345" y="147"/>
                    <a:pt x="345" y="147"/>
                  </a:cubicBezTo>
                  <a:cubicBezTo>
                    <a:pt x="359" y="144"/>
                    <a:pt x="365" y="124"/>
                    <a:pt x="361" y="110"/>
                  </a:cubicBezTo>
                  <a:cubicBezTo>
                    <a:pt x="359" y="101"/>
                    <a:pt x="352" y="93"/>
                    <a:pt x="343" y="88"/>
                  </a:cubicBezTo>
                  <a:cubicBezTo>
                    <a:pt x="293" y="100"/>
                    <a:pt x="293" y="100"/>
                    <a:pt x="293" y="100"/>
                  </a:cubicBezTo>
                  <a:cubicBezTo>
                    <a:pt x="290" y="101"/>
                    <a:pt x="287" y="99"/>
                    <a:pt x="286" y="96"/>
                  </a:cubicBezTo>
                  <a:cubicBezTo>
                    <a:pt x="285" y="93"/>
                    <a:pt x="287" y="89"/>
                    <a:pt x="290" y="89"/>
                  </a:cubicBezTo>
                  <a:cubicBezTo>
                    <a:pt x="317" y="80"/>
                    <a:pt x="317" y="80"/>
                    <a:pt x="317" y="80"/>
                  </a:cubicBezTo>
                  <a:cubicBezTo>
                    <a:pt x="334" y="75"/>
                    <a:pt x="334" y="75"/>
                    <a:pt x="334" y="75"/>
                  </a:cubicBezTo>
                  <a:cubicBezTo>
                    <a:pt x="354" y="69"/>
                    <a:pt x="356" y="51"/>
                    <a:pt x="353" y="39"/>
                  </a:cubicBezTo>
                  <a:cubicBezTo>
                    <a:pt x="350" y="25"/>
                    <a:pt x="338" y="13"/>
                    <a:pt x="316" y="19"/>
                  </a:cubicBezTo>
                  <a:cubicBezTo>
                    <a:pt x="237" y="39"/>
                    <a:pt x="288" y="23"/>
                    <a:pt x="209" y="45"/>
                  </a:cubicBezTo>
                  <a:cubicBezTo>
                    <a:pt x="206" y="46"/>
                    <a:pt x="202" y="44"/>
                    <a:pt x="201" y="41"/>
                  </a:cubicBezTo>
                  <a:cubicBezTo>
                    <a:pt x="201" y="38"/>
                    <a:pt x="203" y="35"/>
                    <a:pt x="206" y="34"/>
                  </a:cubicBezTo>
                  <a:cubicBezTo>
                    <a:pt x="218" y="30"/>
                    <a:pt x="218" y="30"/>
                    <a:pt x="218" y="30"/>
                  </a:cubicBezTo>
                  <a:cubicBezTo>
                    <a:pt x="218" y="0"/>
                    <a:pt x="218" y="0"/>
                    <a:pt x="218" y="0"/>
                  </a:cubicBezTo>
                  <a:cubicBezTo>
                    <a:pt x="212" y="0"/>
                    <a:pt x="206" y="0"/>
                    <a:pt x="199" y="0"/>
                  </a:cubicBezTo>
                  <a:cubicBezTo>
                    <a:pt x="173" y="0"/>
                    <a:pt x="148" y="2"/>
                    <a:pt x="143" y="4"/>
                  </a:cubicBezTo>
                  <a:cubicBezTo>
                    <a:pt x="115" y="17"/>
                    <a:pt x="119" y="32"/>
                    <a:pt x="68" y="99"/>
                  </a:cubicBezTo>
                  <a:cubicBezTo>
                    <a:pt x="48" y="114"/>
                    <a:pt x="48" y="114"/>
                    <a:pt x="48" y="114"/>
                  </a:cubicBezTo>
                  <a:cubicBezTo>
                    <a:pt x="0" y="133"/>
                    <a:pt x="0" y="133"/>
                    <a:pt x="0" y="133"/>
                  </a:cubicBezTo>
                  <a:cubicBezTo>
                    <a:pt x="41" y="297"/>
                    <a:pt x="41" y="297"/>
                    <a:pt x="41" y="297"/>
                  </a:cubicBezTo>
                  <a:cubicBezTo>
                    <a:pt x="113" y="282"/>
                    <a:pt x="113" y="282"/>
                    <a:pt x="113" y="282"/>
                  </a:cubicBezTo>
                  <a:cubicBezTo>
                    <a:pt x="176" y="296"/>
                    <a:pt x="203" y="300"/>
                    <a:pt x="267" y="283"/>
                  </a:cubicBezTo>
                  <a:cubicBezTo>
                    <a:pt x="267" y="283"/>
                    <a:pt x="267" y="283"/>
                    <a:pt x="267" y="283"/>
                  </a:cubicBezTo>
                  <a:cubicBezTo>
                    <a:pt x="323" y="268"/>
                    <a:pt x="323" y="268"/>
                    <a:pt x="323" y="268"/>
                  </a:cubicBezTo>
                  <a:cubicBezTo>
                    <a:pt x="330" y="266"/>
                    <a:pt x="335" y="262"/>
                    <a:pt x="339" y="256"/>
                  </a:cubicBezTo>
                  <a:cubicBezTo>
                    <a:pt x="342" y="250"/>
                    <a:pt x="343" y="243"/>
                    <a:pt x="341" y="237"/>
                  </a:cubicBezTo>
                  <a:cubicBezTo>
                    <a:pt x="340" y="233"/>
                    <a:pt x="338" y="229"/>
                    <a:pt x="335" y="226"/>
                  </a:cubicBezTo>
                  <a:cubicBezTo>
                    <a:pt x="293" y="235"/>
                    <a:pt x="293" y="235"/>
                    <a:pt x="293" y="235"/>
                  </a:cubicBezTo>
                  <a:cubicBezTo>
                    <a:pt x="290" y="236"/>
                    <a:pt x="287" y="233"/>
                    <a:pt x="286" y="230"/>
                  </a:cubicBezTo>
                  <a:cubicBezTo>
                    <a:pt x="285" y="227"/>
                    <a:pt x="288" y="224"/>
                    <a:pt x="291" y="223"/>
                  </a:cubicBezTo>
                  <a:cubicBezTo>
                    <a:pt x="307" y="220"/>
                    <a:pt x="322" y="216"/>
                    <a:pt x="339" y="212"/>
                  </a:cubicBezTo>
                  <a:cubicBezTo>
                    <a:pt x="346" y="210"/>
                    <a:pt x="353" y="206"/>
                    <a:pt x="357" y="199"/>
                  </a:cubicBezTo>
                  <a:cubicBezTo>
                    <a:pt x="361" y="193"/>
                    <a:pt x="363" y="185"/>
                    <a:pt x="361" y="177"/>
                  </a:cubicBezTo>
                  <a:cubicBezTo>
                    <a:pt x="359" y="169"/>
                    <a:pt x="354" y="162"/>
                    <a:pt x="347" y="159"/>
                  </a:cubicBezTo>
                  <a:cubicBezTo>
                    <a:pt x="346" y="159"/>
                    <a:pt x="345" y="159"/>
                    <a:pt x="344" y="160"/>
                  </a:cubicBezTo>
                  <a:cubicBezTo>
                    <a:pt x="303" y="169"/>
                    <a:pt x="303" y="169"/>
                    <a:pt x="303" y="169"/>
                  </a:cubicBezTo>
                  <a:cubicBezTo>
                    <a:pt x="300" y="170"/>
                    <a:pt x="296" y="168"/>
                    <a:pt x="296" y="165"/>
                  </a:cubicBezTo>
                  <a:cubicBezTo>
                    <a:pt x="295" y="162"/>
                    <a:pt x="297" y="158"/>
                    <a:pt x="300" y="158"/>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21" name="Freeform 20"/>
            <p:cNvSpPr>
              <a:spLocks noEditPoints="1"/>
            </p:cNvSpPr>
            <p:nvPr/>
          </p:nvSpPr>
          <p:spPr bwMode="auto">
            <a:xfrm>
              <a:off x="2897" y="3283"/>
              <a:ext cx="445" cy="718"/>
            </a:xfrm>
            <a:custGeom>
              <a:avLst/>
              <a:gdLst>
                <a:gd name="T0" fmla="*/ 125 w 188"/>
                <a:gd name="T1" fmla="*/ 15 h 303"/>
                <a:gd name="T2" fmla="*/ 111 w 188"/>
                <a:gd name="T3" fmla="*/ 1 h 303"/>
                <a:gd name="T4" fmla="*/ 101 w 188"/>
                <a:gd name="T5" fmla="*/ 1 h 303"/>
                <a:gd name="T6" fmla="*/ 17 w 188"/>
                <a:gd name="T7" fmla="*/ 24 h 303"/>
                <a:gd name="T8" fmla="*/ 3 w 188"/>
                <a:gd name="T9" fmla="*/ 49 h 303"/>
                <a:gd name="T10" fmla="*/ 64 w 188"/>
                <a:gd name="T11" fmla="*/ 287 h 303"/>
                <a:gd name="T12" fmla="*/ 89 w 188"/>
                <a:gd name="T13" fmla="*/ 300 h 303"/>
                <a:gd name="T14" fmla="*/ 171 w 188"/>
                <a:gd name="T15" fmla="*/ 273 h 303"/>
                <a:gd name="T16" fmla="*/ 185 w 188"/>
                <a:gd name="T17" fmla="*/ 247 h 303"/>
                <a:gd name="T18" fmla="*/ 125 w 188"/>
                <a:gd name="T19" fmla="*/ 15 h 303"/>
                <a:gd name="T20" fmla="*/ 158 w 188"/>
                <a:gd name="T21" fmla="*/ 240 h 303"/>
                <a:gd name="T22" fmla="*/ 120 w 188"/>
                <a:gd name="T23" fmla="*/ 265 h 303"/>
                <a:gd name="T24" fmla="*/ 94 w 188"/>
                <a:gd name="T25" fmla="*/ 227 h 303"/>
                <a:gd name="T26" fmla="*/ 133 w 188"/>
                <a:gd name="T27" fmla="*/ 202 h 303"/>
                <a:gd name="T28" fmla="*/ 158 w 188"/>
                <a:gd name="T29" fmla="*/ 2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303">
                  <a:moveTo>
                    <a:pt x="125" y="15"/>
                  </a:moveTo>
                  <a:cubicBezTo>
                    <a:pt x="123" y="8"/>
                    <a:pt x="118" y="3"/>
                    <a:pt x="111" y="1"/>
                  </a:cubicBezTo>
                  <a:cubicBezTo>
                    <a:pt x="108" y="0"/>
                    <a:pt x="104" y="0"/>
                    <a:pt x="101" y="1"/>
                  </a:cubicBezTo>
                  <a:cubicBezTo>
                    <a:pt x="17" y="24"/>
                    <a:pt x="17" y="24"/>
                    <a:pt x="17" y="24"/>
                  </a:cubicBezTo>
                  <a:cubicBezTo>
                    <a:pt x="7" y="27"/>
                    <a:pt x="0" y="39"/>
                    <a:pt x="3" y="49"/>
                  </a:cubicBezTo>
                  <a:cubicBezTo>
                    <a:pt x="64" y="287"/>
                    <a:pt x="64" y="287"/>
                    <a:pt x="64" y="287"/>
                  </a:cubicBezTo>
                  <a:cubicBezTo>
                    <a:pt x="67" y="297"/>
                    <a:pt x="79" y="303"/>
                    <a:pt x="89" y="300"/>
                  </a:cubicBezTo>
                  <a:cubicBezTo>
                    <a:pt x="171" y="273"/>
                    <a:pt x="171" y="273"/>
                    <a:pt x="171" y="273"/>
                  </a:cubicBezTo>
                  <a:cubicBezTo>
                    <a:pt x="181" y="269"/>
                    <a:pt x="188" y="257"/>
                    <a:pt x="185" y="247"/>
                  </a:cubicBezTo>
                  <a:lnTo>
                    <a:pt x="125" y="15"/>
                  </a:lnTo>
                  <a:close/>
                  <a:moveTo>
                    <a:pt x="158" y="240"/>
                  </a:moveTo>
                  <a:cubicBezTo>
                    <a:pt x="154" y="258"/>
                    <a:pt x="137" y="269"/>
                    <a:pt x="120" y="265"/>
                  </a:cubicBezTo>
                  <a:cubicBezTo>
                    <a:pt x="102" y="262"/>
                    <a:pt x="91" y="245"/>
                    <a:pt x="94" y="227"/>
                  </a:cubicBezTo>
                  <a:cubicBezTo>
                    <a:pt x="98" y="210"/>
                    <a:pt x="115" y="198"/>
                    <a:pt x="133" y="202"/>
                  </a:cubicBezTo>
                  <a:cubicBezTo>
                    <a:pt x="150" y="205"/>
                    <a:pt x="161" y="222"/>
                    <a:pt x="158" y="240"/>
                  </a:cubicBezTo>
                  <a:close/>
                </a:path>
              </a:pathLst>
            </a:custGeom>
            <a:solidFill>
              <a:schemeClr val="tx1">
                <a:lumMod val="50000"/>
                <a:lumOff val="50000"/>
              </a:schemeClr>
            </a:solidFill>
            <a:ln>
              <a:noFill/>
            </a:ln>
          </p:spPr>
          <p:txBody>
            <a:bodyPr/>
            <a:lstStyle/>
            <a:p>
              <a:pPr fontAlgn="auto">
                <a:spcBef>
                  <a:spcPts val="0"/>
                </a:spcBef>
                <a:spcAft>
                  <a:spcPts val="0"/>
                </a:spcAft>
                <a:defRPr/>
              </a:pPr>
              <a:endParaRPr lang="en-US">
                <a:latin typeface="+mn-lt"/>
                <a:ea typeface="+mn-ea"/>
                <a:cs typeface="+mn-ea"/>
                <a:sym typeface="+mn-lt"/>
              </a:endParaRPr>
            </a:p>
          </p:txBody>
        </p:sp>
      </p:grpSp>
      <p:sp>
        <p:nvSpPr>
          <p:cNvPr id="22" name="TextBox 21"/>
          <p:cNvSpPr txBox="1"/>
          <p:nvPr/>
        </p:nvSpPr>
        <p:spPr>
          <a:xfrm>
            <a:off x="7661605" y="3467320"/>
            <a:ext cx="4257554" cy="596317"/>
          </a:xfrm>
          <a:prstGeom prst="rect">
            <a:avLst/>
          </a:prstGeom>
          <a:noFill/>
        </p:spPr>
        <p:txBody>
          <a:bodyPr>
            <a:spAutoFit/>
          </a:bodyPr>
          <a:lstStyle/>
          <a:p>
            <a:pPr algn="just" fontAlgn="auto">
              <a:lnSpc>
                <a:spcPct val="150000"/>
              </a:lnSpc>
              <a:spcBef>
                <a:spcPts val="0"/>
              </a:spcBef>
              <a:spcAft>
                <a:spcPts val="0"/>
              </a:spcAft>
              <a:defRPr/>
            </a:pPr>
            <a:r>
              <a:rPr lang="id-ID" sz="1160" dirty="0">
                <a:solidFill>
                  <a:schemeClr val="tx1">
                    <a:lumMod val="50000"/>
                    <a:lumOff val="50000"/>
                  </a:schemeClr>
                </a:solidFill>
                <a:latin typeface="+mn-lt"/>
                <a:ea typeface="+mn-ea"/>
                <a:cs typeface="+mn-ea"/>
                <a:sym typeface="+mn-lt"/>
              </a:rPr>
              <a:t>Of shopping carts are abandoned right before the transaction its completed. Suitable for all categories</a:t>
            </a:r>
          </a:p>
        </p:txBody>
      </p:sp>
      <p:sp>
        <p:nvSpPr>
          <p:cNvPr id="23" name="TextBox 22"/>
          <p:cNvSpPr txBox="1"/>
          <p:nvPr/>
        </p:nvSpPr>
        <p:spPr>
          <a:xfrm>
            <a:off x="5367917" y="3294875"/>
            <a:ext cx="1765227" cy="968727"/>
          </a:xfrm>
          <a:prstGeom prst="rect">
            <a:avLst/>
          </a:prstGeom>
          <a:noFill/>
        </p:spPr>
        <p:txBody>
          <a:bodyPr wrap="none">
            <a:spAutoFit/>
          </a:bodyPr>
          <a:lstStyle/>
          <a:p>
            <a:pPr fontAlgn="auto">
              <a:spcBef>
                <a:spcPts val="0"/>
              </a:spcBef>
              <a:spcAft>
                <a:spcPts val="0"/>
              </a:spcAft>
              <a:defRPr/>
            </a:pPr>
            <a:r>
              <a:rPr lang="id-ID" sz="5695" b="1" dirty="0">
                <a:solidFill>
                  <a:schemeClr val="tx1">
                    <a:lumMod val="50000"/>
                    <a:lumOff val="50000"/>
                  </a:schemeClr>
                </a:solidFill>
                <a:latin typeface="+mn-lt"/>
                <a:ea typeface="+mn-ea"/>
                <a:cs typeface="+mn-ea"/>
                <a:sym typeface="+mn-lt"/>
              </a:rPr>
              <a:t>90%</a:t>
            </a:r>
          </a:p>
        </p:txBody>
      </p:sp>
      <p:sp>
        <p:nvSpPr>
          <p:cNvPr id="24" name="Text Placeholder 3"/>
          <p:cNvSpPr txBox="1"/>
          <p:nvPr/>
        </p:nvSpPr>
        <p:spPr>
          <a:xfrm>
            <a:off x="5367917" y="4269273"/>
            <a:ext cx="6814094" cy="1573771"/>
          </a:xfrm>
          <a:prstGeom prst="rect">
            <a:avLst/>
          </a:prstGeom>
        </p:spPr>
        <p:txBody>
          <a:bodyPr spcCol="731520" anchor="ctr"/>
          <a:lstStyle>
            <a:defPPr>
              <a:defRPr lang="en-US"/>
            </a:defPPr>
            <a:lvl1pPr marL="0" algn="r" defTabSz="913765" rtl="0" eaLnBrk="1" latinLnBrk="0" hangingPunct="1">
              <a:defRPr sz="1200" kern="1200">
                <a:solidFill>
                  <a:schemeClr val="tx1">
                    <a:tint val="75000"/>
                  </a:schemeClr>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301352" indent="-301352" algn="l" fontAlgn="auto">
              <a:lnSpc>
                <a:spcPct val="150000"/>
              </a:lnSpc>
              <a:spcBef>
                <a:spcPts val="0"/>
              </a:spcBef>
              <a:spcAft>
                <a:spcPts val="0"/>
              </a:spcAft>
              <a:buFont typeface="Wingdings" panose="05000000000000000000" pitchFamily="2" charset="2"/>
              <a:buChar char="ü"/>
              <a:defRPr/>
            </a:pPr>
            <a:r>
              <a:rPr lang="en-US" sz="1266" dirty="0" err="1">
                <a:solidFill>
                  <a:schemeClr val="accent1">
                    <a:lumMod val="75000"/>
                  </a:schemeClr>
                </a:solidFill>
                <a:cs typeface="+mn-ea"/>
                <a:sym typeface="+mn-lt"/>
              </a:rPr>
              <a:t>Aenean</a:t>
            </a:r>
            <a:r>
              <a:rPr lang="en-US" sz="1266" dirty="0">
                <a:solidFill>
                  <a:schemeClr val="accent1">
                    <a:lumMod val="75000"/>
                  </a:schemeClr>
                </a:solidFill>
                <a:cs typeface="+mn-ea"/>
                <a:sym typeface="+mn-lt"/>
              </a:rPr>
              <a:t> sit </a:t>
            </a:r>
            <a:r>
              <a:rPr lang="en-US" sz="1266" dirty="0" err="1">
                <a:solidFill>
                  <a:schemeClr val="accent1">
                    <a:lumMod val="75000"/>
                  </a:schemeClr>
                </a:solidFill>
                <a:cs typeface="+mn-ea"/>
                <a:sym typeface="+mn-lt"/>
              </a:rPr>
              <a:t>amet</a:t>
            </a:r>
            <a:r>
              <a:rPr lang="en-US" sz="1266" dirty="0">
                <a:solidFill>
                  <a:schemeClr val="accent1">
                    <a:lumMod val="75000"/>
                  </a:schemeClr>
                </a:solidFill>
                <a:cs typeface="+mn-ea"/>
                <a:sym typeface="+mn-lt"/>
              </a:rPr>
              <a:t> lacus ac </a:t>
            </a:r>
            <a:r>
              <a:rPr lang="en-US" sz="1266" dirty="0" err="1">
                <a:solidFill>
                  <a:schemeClr val="accent1">
                    <a:lumMod val="75000"/>
                  </a:schemeClr>
                </a:solidFill>
                <a:cs typeface="+mn-ea"/>
                <a:sym typeface="+mn-lt"/>
              </a:rPr>
              <a:t>purus</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malesuada</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blandit</a:t>
            </a:r>
            <a:r>
              <a:rPr lang="en-US" sz="1266" dirty="0">
                <a:solidFill>
                  <a:schemeClr val="accent1">
                    <a:lumMod val="75000"/>
                  </a:schemeClr>
                </a:solidFill>
                <a:cs typeface="+mn-ea"/>
                <a:sym typeface="+mn-lt"/>
              </a:rPr>
              <a:t> at </a:t>
            </a:r>
            <a:r>
              <a:rPr lang="en-US" sz="1266" dirty="0" err="1">
                <a:solidFill>
                  <a:schemeClr val="accent1">
                    <a:lumMod val="75000"/>
                  </a:schemeClr>
                </a:solidFill>
                <a:cs typeface="+mn-ea"/>
                <a:sym typeface="+mn-lt"/>
              </a:rPr>
              <a:t>eu</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felis</a:t>
            </a:r>
            <a:r>
              <a:rPr lang="en-US" sz="1266" dirty="0">
                <a:solidFill>
                  <a:schemeClr val="accent1">
                    <a:lumMod val="75000"/>
                  </a:schemeClr>
                </a:solidFill>
                <a:cs typeface="+mn-ea"/>
                <a:sym typeface="+mn-lt"/>
              </a:rPr>
              <a:t>. </a:t>
            </a:r>
          </a:p>
          <a:p>
            <a:pPr marL="301352" indent="-301352" algn="l" fontAlgn="auto">
              <a:lnSpc>
                <a:spcPct val="150000"/>
              </a:lnSpc>
              <a:spcBef>
                <a:spcPts val="0"/>
              </a:spcBef>
              <a:spcAft>
                <a:spcPts val="0"/>
              </a:spcAft>
              <a:buFont typeface="Wingdings" panose="05000000000000000000" pitchFamily="2" charset="2"/>
              <a:buChar char="ü"/>
              <a:defRPr/>
            </a:pPr>
            <a:r>
              <a:rPr lang="en-US" sz="1266" dirty="0" err="1">
                <a:solidFill>
                  <a:schemeClr val="accent1">
                    <a:lumMod val="75000"/>
                  </a:schemeClr>
                </a:solidFill>
                <a:cs typeface="+mn-ea"/>
                <a:sym typeface="+mn-lt"/>
              </a:rPr>
              <a:t>Donec</a:t>
            </a:r>
            <a:r>
              <a:rPr lang="en-US" sz="1266" dirty="0">
                <a:solidFill>
                  <a:schemeClr val="accent1">
                    <a:lumMod val="75000"/>
                  </a:schemeClr>
                </a:solidFill>
                <a:cs typeface="+mn-ea"/>
                <a:sym typeface="+mn-lt"/>
              </a:rPr>
              <a:t> at </a:t>
            </a:r>
            <a:r>
              <a:rPr lang="en-US" sz="1266" dirty="0" err="1">
                <a:solidFill>
                  <a:schemeClr val="accent1">
                    <a:lumMod val="75000"/>
                  </a:schemeClr>
                </a:solidFill>
                <a:cs typeface="+mn-ea"/>
                <a:sym typeface="+mn-lt"/>
              </a:rPr>
              <a:t>mollis</a:t>
            </a:r>
            <a:r>
              <a:rPr lang="en-US" sz="1266" dirty="0">
                <a:solidFill>
                  <a:schemeClr val="accent1">
                    <a:lumMod val="75000"/>
                  </a:schemeClr>
                </a:solidFill>
                <a:cs typeface="+mn-ea"/>
                <a:sym typeface="+mn-lt"/>
              </a:rPr>
              <a:t> mi. </a:t>
            </a:r>
            <a:r>
              <a:rPr lang="es-ES" sz="1266" dirty="0">
                <a:solidFill>
                  <a:schemeClr val="accent1">
                    <a:lumMod val="75000"/>
                  </a:schemeClr>
                </a:solidFill>
                <a:cs typeface="+mn-ea"/>
                <a:sym typeface="+mn-lt"/>
              </a:rPr>
              <a:t>Vestibulum massa risus, rutrum a varius vel</a:t>
            </a:r>
            <a:r>
              <a:rPr lang="id-ID" sz="1266" dirty="0">
                <a:solidFill>
                  <a:schemeClr val="accent1">
                    <a:lumMod val="75000"/>
                  </a:schemeClr>
                </a:solidFill>
                <a:cs typeface="+mn-ea"/>
                <a:sym typeface="+mn-lt"/>
              </a:rPr>
              <a:t>.</a:t>
            </a:r>
          </a:p>
          <a:p>
            <a:pPr marL="301352" indent="-301352" algn="l" fontAlgn="auto">
              <a:lnSpc>
                <a:spcPct val="150000"/>
              </a:lnSpc>
              <a:spcBef>
                <a:spcPts val="0"/>
              </a:spcBef>
              <a:spcAft>
                <a:spcPts val="0"/>
              </a:spcAft>
              <a:buFont typeface="Wingdings" panose="05000000000000000000" pitchFamily="2" charset="2"/>
              <a:buChar char="ü"/>
              <a:defRPr/>
            </a:pPr>
            <a:r>
              <a:rPr lang="en-US" sz="1266" dirty="0" err="1">
                <a:solidFill>
                  <a:schemeClr val="accent1">
                    <a:lumMod val="75000"/>
                  </a:schemeClr>
                </a:solidFill>
                <a:cs typeface="+mn-ea"/>
                <a:sym typeface="+mn-lt"/>
              </a:rPr>
              <a:t>Etiam</a:t>
            </a:r>
            <a:r>
              <a:rPr lang="en-US" sz="1266" dirty="0">
                <a:solidFill>
                  <a:schemeClr val="accent1">
                    <a:lumMod val="75000"/>
                  </a:schemeClr>
                </a:solidFill>
                <a:cs typeface="+mn-ea"/>
                <a:sym typeface="+mn-lt"/>
              </a:rPr>
              <a:t> in </a:t>
            </a:r>
            <a:r>
              <a:rPr lang="en-US" sz="1266" dirty="0" err="1">
                <a:solidFill>
                  <a:schemeClr val="accent1">
                    <a:lumMod val="75000"/>
                  </a:schemeClr>
                </a:solidFill>
                <a:cs typeface="+mn-ea"/>
                <a:sym typeface="+mn-lt"/>
              </a:rPr>
              <a:t>bibendum</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nisl</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Aliquam</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erat</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volutpat</a:t>
            </a:r>
            <a:r>
              <a:rPr lang="en-US" sz="1266" dirty="0">
                <a:solidFill>
                  <a:schemeClr val="accent1">
                    <a:lumMod val="75000"/>
                  </a:schemeClr>
                </a:solidFill>
                <a:cs typeface="+mn-ea"/>
                <a:sym typeface="+mn-lt"/>
              </a:rPr>
              <a:t>. Nunc </a:t>
            </a:r>
            <a:r>
              <a:rPr lang="en-US" sz="1266" dirty="0" err="1">
                <a:solidFill>
                  <a:schemeClr val="accent1">
                    <a:lumMod val="75000"/>
                  </a:schemeClr>
                </a:solidFill>
                <a:cs typeface="+mn-ea"/>
                <a:sym typeface="+mn-lt"/>
              </a:rPr>
              <a:t>iaculis</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justo</a:t>
            </a:r>
            <a:r>
              <a:rPr lang="en-US" sz="1266" dirty="0">
                <a:solidFill>
                  <a:schemeClr val="accent1">
                    <a:lumMod val="75000"/>
                  </a:schemeClr>
                </a:solidFill>
                <a:cs typeface="+mn-ea"/>
                <a:sym typeface="+mn-lt"/>
              </a:rPr>
              <a:t> sit </a:t>
            </a:r>
            <a:r>
              <a:rPr lang="en-US" sz="1266" dirty="0" err="1">
                <a:solidFill>
                  <a:schemeClr val="accent1">
                    <a:lumMod val="75000"/>
                  </a:schemeClr>
                </a:solidFill>
                <a:cs typeface="+mn-ea"/>
                <a:sym typeface="+mn-lt"/>
              </a:rPr>
              <a:t>amet</a:t>
            </a:r>
            <a:r>
              <a:rPr lang="en-US" sz="1266" dirty="0">
                <a:solidFill>
                  <a:schemeClr val="accent1">
                    <a:lumMod val="75000"/>
                  </a:schemeClr>
                </a:solidFill>
                <a:cs typeface="+mn-ea"/>
                <a:sym typeface="+mn-lt"/>
              </a:rPr>
              <a:t> ipsum</a:t>
            </a:r>
            <a:r>
              <a:rPr lang="id-ID" sz="1266" dirty="0">
                <a:solidFill>
                  <a:schemeClr val="accent1">
                    <a:lumMod val="75000"/>
                  </a:schemeClr>
                </a:solidFill>
                <a:cs typeface="+mn-ea"/>
                <a:sym typeface="+mn-lt"/>
              </a:rPr>
              <a:t>.</a:t>
            </a:r>
            <a:r>
              <a:rPr lang="en-US" sz="1266" dirty="0">
                <a:solidFill>
                  <a:schemeClr val="accent1">
                    <a:lumMod val="75000"/>
                  </a:schemeClr>
                </a:solidFill>
                <a:cs typeface="+mn-ea"/>
                <a:sym typeface="+mn-lt"/>
              </a:rPr>
              <a:t> </a:t>
            </a:r>
            <a:endParaRPr lang="id-ID" sz="1266" dirty="0">
              <a:solidFill>
                <a:schemeClr val="accent1">
                  <a:lumMod val="75000"/>
                </a:schemeClr>
              </a:solidFill>
              <a:cs typeface="+mn-ea"/>
              <a:sym typeface="+mn-lt"/>
            </a:endParaRPr>
          </a:p>
          <a:p>
            <a:pPr marL="301352" indent="-301352" algn="l" fontAlgn="auto">
              <a:lnSpc>
                <a:spcPct val="150000"/>
              </a:lnSpc>
              <a:spcBef>
                <a:spcPts val="0"/>
              </a:spcBef>
              <a:spcAft>
                <a:spcPts val="0"/>
              </a:spcAft>
              <a:buFont typeface="Wingdings" panose="05000000000000000000" pitchFamily="2" charset="2"/>
              <a:buChar char="ü"/>
              <a:defRPr/>
            </a:pPr>
            <a:r>
              <a:rPr lang="en-US" sz="1266" dirty="0" err="1">
                <a:solidFill>
                  <a:schemeClr val="accent1">
                    <a:lumMod val="75000"/>
                  </a:schemeClr>
                </a:solidFill>
                <a:cs typeface="+mn-ea"/>
                <a:sym typeface="+mn-lt"/>
              </a:rPr>
              <a:t>Aenean</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laoreet</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odio</a:t>
            </a:r>
            <a:r>
              <a:rPr lang="en-US" sz="1266" dirty="0">
                <a:solidFill>
                  <a:schemeClr val="accent1">
                    <a:lumMod val="75000"/>
                  </a:schemeClr>
                </a:solidFill>
                <a:cs typeface="+mn-ea"/>
                <a:sym typeface="+mn-lt"/>
              </a:rPr>
              <a:t> id ipsum </a:t>
            </a:r>
            <a:r>
              <a:rPr lang="en-US" sz="1266" dirty="0" err="1">
                <a:solidFill>
                  <a:schemeClr val="accent1">
                    <a:lumMod val="75000"/>
                  </a:schemeClr>
                </a:solidFill>
                <a:cs typeface="+mn-ea"/>
                <a:sym typeface="+mn-lt"/>
              </a:rPr>
              <a:t>molestie</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pretium</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Nullam</a:t>
            </a:r>
            <a:r>
              <a:rPr lang="en-US" sz="1266" dirty="0">
                <a:solidFill>
                  <a:schemeClr val="accent1">
                    <a:lumMod val="75000"/>
                  </a:schemeClr>
                </a:solidFill>
                <a:cs typeface="+mn-ea"/>
                <a:sym typeface="+mn-lt"/>
              </a:rPr>
              <a:t> </a:t>
            </a:r>
            <a:r>
              <a:rPr lang="en-US" sz="1266" dirty="0" err="1">
                <a:solidFill>
                  <a:schemeClr val="accent1">
                    <a:lumMod val="75000"/>
                  </a:schemeClr>
                </a:solidFill>
                <a:cs typeface="+mn-ea"/>
                <a:sym typeface="+mn-lt"/>
              </a:rPr>
              <a:t>condimentum</a:t>
            </a:r>
            <a:r>
              <a:rPr lang="en-US" sz="1266" dirty="0">
                <a:solidFill>
                  <a:schemeClr val="accent1">
                    <a:lumMod val="75000"/>
                  </a:schemeClr>
                </a:solidFill>
                <a:cs typeface="+mn-ea"/>
                <a:sym typeface="+mn-lt"/>
              </a:rPr>
              <a:t> nisi id</a:t>
            </a:r>
            <a:r>
              <a:rPr lang="id-ID" sz="1266" dirty="0">
                <a:solidFill>
                  <a:schemeClr val="accent1">
                    <a:lumMod val="75000"/>
                  </a:schemeClr>
                </a:solidFill>
                <a:cs typeface="+mn-ea"/>
                <a:sym typeface="+mn-lt"/>
              </a:rPr>
              <a:t>.</a:t>
            </a:r>
            <a:endParaRPr lang="en-US" sz="1266" dirty="0">
              <a:solidFill>
                <a:schemeClr val="accent1">
                  <a:lumMod val="75000"/>
                </a:schemeClr>
              </a:solidFill>
              <a:cs typeface="+mn-ea"/>
              <a:sym typeface="+mn-lt"/>
            </a:endParaRPr>
          </a:p>
        </p:txBody>
      </p:sp>
      <p:sp>
        <p:nvSpPr>
          <p:cNvPr id="25" name="文本框 24"/>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6" name="文本框 25"/>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27" name="椭圆 26"/>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8" name="椭圆 27"/>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54414961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80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par>
                                <p:cTn id="19" presetID="10" presetClass="entr" presetSubtype="0" fill="hold" grpId="0" nodeType="withEffect">
                                  <p:stCondLst>
                                    <p:cond delay="1100"/>
                                  </p:stCondLst>
                                  <p:childTnLst>
                                    <p:set>
                                      <p:cBhvr>
                                        <p:cTn id="20" dur="1" fill="hold">
                                          <p:stCondLst>
                                            <p:cond delay="0"/>
                                          </p:stCondLst>
                                        </p:cTn>
                                        <p:tgtEl>
                                          <p:spTgt spid="24">
                                            <p:txEl>
                                              <p:pRg st="1" end="1"/>
                                            </p:txEl>
                                          </p:spTgt>
                                        </p:tgtEl>
                                        <p:attrNameLst>
                                          <p:attrName>style.visibility</p:attrName>
                                        </p:attrNameLst>
                                      </p:cBhvr>
                                      <p:to>
                                        <p:strVal val="visible"/>
                                      </p:to>
                                    </p:set>
                                    <p:animEffect transition="in" filter="fade">
                                      <p:cBhvr>
                                        <p:cTn id="21" dur="500"/>
                                        <p:tgtEl>
                                          <p:spTgt spid="24">
                                            <p:txEl>
                                              <p:pRg st="1" end="1"/>
                                            </p:txEl>
                                          </p:spTgt>
                                        </p:tgtEl>
                                      </p:cBhvr>
                                    </p:animEffect>
                                  </p:childTnLst>
                                </p:cTn>
                              </p:par>
                              <p:par>
                                <p:cTn id="22" presetID="10" presetClass="entr" presetSubtype="0" fill="hold" grpId="0" nodeType="withEffect">
                                  <p:stCondLst>
                                    <p:cond delay="1100"/>
                                  </p:stCondLst>
                                  <p:childTnLst>
                                    <p:set>
                                      <p:cBhvr>
                                        <p:cTn id="23" dur="1" fill="hold">
                                          <p:stCondLst>
                                            <p:cond delay="0"/>
                                          </p:stCondLst>
                                        </p:cTn>
                                        <p:tgtEl>
                                          <p:spTgt spid="24">
                                            <p:txEl>
                                              <p:pRg st="2" end="2"/>
                                            </p:txEl>
                                          </p:spTgt>
                                        </p:tgtEl>
                                        <p:attrNameLst>
                                          <p:attrName>style.visibility</p:attrName>
                                        </p:attrNameLst>
                                      </p:cBhvr>
                                      <p:to>
                                        <p:strVal val="visible"/>
                                      </p:to>
                                    </p:set>
                                    <p:animEffect transition="in" filter="fade">
                                      <p:cBhvr>
                                        <p:cTn id="24" dur="500"/>
                                        <p:tgtEl>
                                          <p:spTgt spid="24">
                                            <p:txEl>
                                              <p:pRg st="2" end="2"/>
                                            </p:txEl>
                                          </p:spTgt>
                                        </p:tgtEl>
                                      </p:cBhvr>
                                    </p:animEffect>
                                  </p:childTnLst>
                                </p:cTn>
                              </p:par>
                              <p:par>
                                <p:cTn id="25" presetID="10" presetClass="entr" presetSubtype="0" fill="hold" grpId="0" nodeType="withEffect">
                                  <p:stCondLst>
                                    <p:cond delay="110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fade">
                                      <p:cBhvr>
                                        <p:cTn id="2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8" name="矩形 259"/>
          <p:cNvSpPr>
            <a:spLocks noChangeArrowheads="1"/>
          </p:cNvSpPr>
          <p:nvPr/>
        </p:nvSpPr>
        <p:spPr bwMode="auto">
          <a:xfrm>
            <a:off x="914400" y="698962"/>
            <a:ext cx="8520261" cy="1231106"/>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8000" b="1" kern="5000" dirty="0">
                <a:solidFill>
                  <a:schemeClr val="bg1"/>
                </a:solidFill>
                <a:latin typeface="+mn-lt"/>
                <a:ea typeface="+mn-ea"/>
                <a:cs typeface="+mn-ea"/>
                <a:sym typeface="+mn-lt"/>
              </a:rPr>
              <a:t>感谢聆听</a:t>
            </a:r>
            <a:r>
              <a:rPr lang="en-US" altLang="zh-CN" sz="8000" b="1" kern="5000" dirty="0">
                <a:solidFill>
                  <a:schemeClr val="bg1"/>
                </a:solidFill>
                <a:latin typeface="+mn-lt"/>
                <a:ea typeface="+mn-ea"/>
                <a:cs typeface="+mn-ea"/>
                <a:sym typeface="+mn-lt"/>
              </a:rPr>
              <a:t>,</a:t>
            </a:r>
            <a:r>
              <a:rPr lang="zh-CN" altLang="en-US" sz="8000" b="1" kern="5000" dirty="0">
                <a:solidFill>
                  <a:schemeClr val="bg1"/>
                </a:solidFill>
                <a:latin typeface="+mn-lt"/>
                <a:ea typeface="+mn-ea"/>
                <a:cs typeface="+mn-ea"/>
                <a:sym typeface="+mn-lt"/>
              </a:rPr>
              <a:t>批评指导</a:t>
            </a:r>
          </a:p>
        </p:txBody>
      </p:sp>
      <p:sp>
        <p:nvSpPr>
          <p:cNvPr id="7" name="矩形 259"/>
          <p:cNvSpPr>
            <a:spLocks noChangeArrowheads="1"/>
          </p:cNvSpPr>
          <p:nvPr/>
        </p:nvSpPr>
        <p:spPr bwMode="auto">
          <a:xfrm>
            <a:off x="914399" y="1872918"/>
            <a:ext cx="7984155" cy="492443"/>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b="1">
                <a:solidFill>
                  <a:schemeClr val="bg1"/>
                </a:solidFill>
                <a:latin typeface="+mn-lt"/>
                <a:ea typeface="+mn-ea"/>
                <a:cs typeface="+mn-ea"/>
                <a:sym typeface="+mn-lt"/>
              </a:rPr>
              <a:t>FOOTBALL ATHLETIC SPORTS</a:t>
            </a:r>
            <a:endParaRPr lang="zh-CN" altLang="en-US" b="1" dirty="0">
              <a:solidFill>
                <a:schemeClr val="bg1"/>
              </a:solidFill>
              <a:latin typeface="+mn-lt"/>
              <a:ea typeface="+mn-ea"/>
              <a:cs typeface="+mn-ea"/>
              <a:sym typeface="+mn-lt"/>
            </a:endParaRPr>
          </a:p>
        </p:txBody>
      </p:sp>
      <p:sp>
        <p:nvSpPr>
          <p:cNvPr id="6" name="矩形 259"/>
          <p:cNvSpPr>
            <a:spLocks noChangeArrowheads="1"/>
          </p:cNvSpPr>
          <p:nvPr/>
        </p:nvSpPr>
        <p:spPr bwMode="auto">
          <a:xfrm>
            <a:off x="914399" y="3214042"/>
            <a:ext cx="7984155" cy="461665"/>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000" b="1">
                <a:solidFill>
                  <a:schemeClr val="bg1"/>
                </a:solidFill>
                <a:latin typeface="+mn-lt"/>
                <a:ea typeface="+mn-ea"/>
                <a:cs typeface="+mn-ea"/>
                <a:sym typeface="+mn-lt"/>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1000" b="1" dirty="0">
              <a:solidFill>
                <a:schemeClr val="bg1"/>
              </a:solidFill>
              <a:latin typeface="+mn-lt"/>
              <a:ea typeface="+mn-ea"/>
              <a:cs typeface="+mn-ea"/>
              <a:sym typeface="+mn-lt"/>
            </a:endParaRPr>
          </a:p>
        </p:txBody>
      </p:sp>
    </p:spTree>
    <p:extLst>
      <p:ext uri="{BB962C8B-B14F-4D97-AF65-F5344CB8AC3E}">
        <p14:creationId xmlns:p14="http://schemas.microsoft.com/office/powerpoint/2010/main" val="1143363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4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19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par>
                          <p:cTn id="28" fill="hold">
                            <p:stCondLst>
                              <p:cond delay="34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7"/>
                                        </p:tgtEl>
                                      </p:cBhvr>
                                    </p:animEffect>
                                    <p:animScale>
                                      <p:cBhvr>
                                        <p:cTn id="31" dur="250" autoRev="1" fill="hold"/>
                                        <p:tgtEl>
                                          <p:spTgt spid="7"/>
                                        </p:tgtEl>
                                      </p:cBhvr>
                                      <p:by x="105000" y="105000"/>
                                    </p:animScale>
                                  </p:childTnLst>
                                </p:cTn>
                              </p:par>
                            </p:childTnLst>
                          </p:cTn>
                        </p:par>
                        <p:par>
                          <p:cTn id="32" fill="hold">
                            <p:stCondLst>
                              <p:cond delay="39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childTnLst>
                          </p:cTn>
                        </p:par>
                        <p:par>
                          <p:cTn id="40" fill="hold">
                            <p:stCondLst>
                              <p:cond delay="19400"/>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6"/>
                                        </p:tgtEl>
                                      </p:cBhvr>
                                    </p:animEffect>
                                    <p:animScale>
                                      <p:cBhvr>
                                        <p:cTn id="4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8" grpId="1"/>
      <p:bldP spid="7" grpId="0"/>
      <p:bldP spid="7" grpId="1"/>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5" y="3111016"/>
            <a:ext cx="12858043" cy="6931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9833" tIns="0" rIns="189833" bIns="0" anchor="ctr"/>
          <a:lstStyle/>
          <a:p>
            <a:pPr algn="ctr" fontAlgn="auto">
              <a:spcBef>
                <a:spcPts val="0"/>
              </a:spcBef>
              <a:spcAft>
                <a:spcPts val="0"/>
              </a:spcAft>
              <a:defRPr/>
            </a:pPr>
            <a:r>
              <a:rPr lang="en-US" altLang="zh-CN" sz="2953"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953"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354" y="2301299"/>
            <a:ext cx="12858043" cy="81763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zh-CN" altLang="en-US" sz="2953" spc="21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953" spc="21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953" spc="21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953" spc="21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953" spc="21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953" spc="21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953" spc="21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723228" y="4135227"/>
            <a:ext cx="7283704" cy="1785246"/>
          </a:xfrm>
          <a:prstGeom prst="rect">
            <a:avLst/>
          </a:prstGeom>
          <a:noFill/>
          <a:ln w="25400" cap="flat" cmpd="sng" algn="ctr">
            <a:noFill/>
            <a:prstDash val="solid"/>
          </a:ln>
          <a:effectLst/>
        </p:spPr>
        <p:txBody>
          <a:bodyPr rtlCol="0" anchor="ctr"/>
          <a:lstStyle/>
          <a:p>
            <a:pPr fontAlgn="auto">
              <a:lnSpc>
                <a:spcPts val="2531"/>
              </a:lnSpc>
              <a:spcBef>
                <a:spcPts val="0"/>
              </a:spcBef>
              <a:spcAft>
                <a:spcPts val="0"/>
              </a:spcAft>
            </a:pPr>
            <a:r>
              <a:rPr lang="en-US" altLang="zh-CN" sz="1266"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66"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66"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66"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66" kern="0" dirty="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2531"/>
              </a:lnSpc>
              <a:spcBef>
                <a:spcPts val="0"/>
              </a:spcBef>
              <a:spcAft>
                <a:spcPts val="0"/>
              </a:spcAft>
            </a:pPr>
            <a:r>
              <a:rPr lang="en-US" altLang="zh-CN" sz="1266"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66"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66"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66" kern="0" dirty="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2531"/>
              </a:lnSpc>
              <a:spcBef>
                <a:spcPts val="0"/>
              </a:spcBef>
              <a:spcAft>
                <a:spcPts val="0"/>
              </a:spcAft>
            </a:pPr>
            <a:r>
              <a:rPr lang="en-US" altLang="zh-CN" sz="1266"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66"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66"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1266" kern="0" dirty="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2531"/>
              </a:lnSpc>
              <a:spcBef>
                <a:spcPts val="0"/>
              </a:spcBef>
              <a:spcAft>
                <a:spcPts val="0"/>
              </a:spcAft>
            </a:pPr>
            <a:r>
              <a:rPr lang="zh-CN" altLang="en-US" sz="1266"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66"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66"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66" kern="0" dirty="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2531"/>
              </a:lnSpc>
              <a:spcBef>
                <a:spcPts val="0"/>
              </a:spcBef>
              <a:spcAft>
                <a:spcPts val="0"/>
              </a:spcAft>
            </a:pPr>
            <a:r>
              <a:rPr lang="en-US" altLang="zh-CN" sz="1266"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66"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1266"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66"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0993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3074" name="文本占位符 4"/>
          <p:cNvSpPr txBox="1">
            <a:spLocks/>
          </p:cNvSpPr>
          <p:nvPr>
            <p:custDataLst>
              <p:tags r:id="rId2"/>
            </p:custDataLst>
          </p:nvPr>
        </p:nvSpPr>
        <p:spPr bwMode="auto">
          <a:xfrm>
            <a:off x="1028775" y="736005"/>
            <a:ext cx="315389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30300">
                <a:solidFill>
                  <a:schemeClr val="bg1"/>
                </a:solidFill>
                <a:latin typeface="+mn-lt"/>
                <a:ea typeface="+mn-ea"/>
                <a:cs typeface="+mn-ea"/>
                <a:sym typeface="+mn-lt"/>
              </a:rPr>
              <a:t>1</a:t>
            </a:r>
            <a:endParaRPr lang="zh-CN" altLang="en-US" sz="30300">
              <a:solidFill>
                <a:schemeClr val="bg1"/>
              </a:solidFill>
              <a:latin typeface="+mn-lt"/>
              <a:ea typeface="+mn-ea"/>
              <a:cs typeface="+mn-ea"/>
              <a:sym typeface="+mn-lt"/>
            </a:endParaRPr>
          </a:p>
        </p:txBody>
      </p:sp>
      <p:sp>
        <p:nvSpPr>
          <p:cNvPr id="5" name="标题 5"/>
          <p:cNvSpPr txBox="1">
            <a:spLocks/>
          </p:cNvSpPr>
          <p:nvPr>
            <p:custDataLst>
              <p:tags r:id="rId3"/>
            </p:custDataLst>
          </p:nvPr>
        </p:nvSpPr>
        <p:spPr>
          <a:xfrm>
            <a:off x="3261023" y="3462864"/>
            <a:ext cx="4257728" cy="744528"/>
          </a:xfrm>
          <a:prstGeom prst="rect">
            <a:avLst/>
          </a:prstGeom>
          <a:noFill/>
        </p:spPr>
        <p:txBody>
          <a:bodyPr wrap="square" lIns="0" tIns="71992" rIns="0" bIns="71992"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4216" kern="0" dirty="0" smtClean="0">
                <a:solidFill>
                  <a:schemeClr val="bg1"/>
                </a:solidFill>
                <a:latin typeface="+mn-lt"/>
                <a:ea typeface="+mn-ea"/>
                <a:cs typeface="+mn-ea"/>
                <a:sym typeface="+mn-lt"/>
              </a:rPr>
              <a:t>标题文字内容</a:t>
            </a:r>
            <a:endParaRPr lang="zh-CN" altLang="en-US" sz="4216" kern="0" dirty="0">
              <a:solidFill>
                <a:schemeClr val="bg1"/>
              </a:solidFill>
              <a:latin typeface="+mn-lt"/>
              <a:ea typeface="+mn-ea"/>
              <a:cs typeface="+mn-ea"/>
              <a:sym typeface="+mn-lt"/>
            </a:endParaRPr>
          </a:p>
        </p:txBody>
      </p:sp>
      <p:sp>
        <p:nvSpPr>
          <p:cNvPr id="6" name="文本占位符 6"/>
          <p:cNvSpPr txBox="1">
            <a:spLocks/>
          </p:cNvSpPr>
          <p:nvPr>
            <p:custDataLst>
              <p:tags r:id="rId4"/>
            </p:custDataLst>
          </p:nvPr>
        </p:nvSpPr>
        <p:spPr>
          <a:xfrm>
            <a:off x="3261023" y="4192389"/>
            <a:ext cx="4257728" cy="391538"/>
          </a:xfrm>
          <a:prstGeom prst="rect">
            <a:avLst/>
          </a:prstGeom>
          <a:noFill/>
        </p:spPr>
        <p:txBody>
          <a:bodyPr wrap="square" lIns="0" tIns="71992" rIns="0" bIns="71992"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a:solidFill>
                  <a:schemeClr val="bg1"/>
                </a:solidFill>
                <a:latin typeface="+mn-lt"/>
                <a:ea typeface="+mn-ea"/>
                <a:cs typeface="+mn-ea"/>
                <a:sym typeface="+mn-lt"/>
              </a:rPr>
              <a:t>CLICK TO ADD CAPTION TEXT</a:t>
            </a:r>
          </a:p>
        </p:txBody>
      </p:sp>
    </p:spTree>
    <p:custDataLst>
      <p:tags r:id="rId1"/>
    </p:custDataLst>
    <p:extLst>
      <p:ext uri="{BB962C8B-B14F-4D97-AF65-F5344CB8AC3E}">
        <p14:creationId xmlns:p14="http://schemas.microsoft.com/office/powerpoint/2010/main" val="3784150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531433" y="2335700"/>
            <a:ext cx="5326612" cy="36339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cs typeface="+mn-ea"/>
              <a:sym typeface="+mn-lt"/>
            </a:endParaRPr>
          </a:p>
        </p:txBody>
      </p:sp>
      <p:sp>
        <p:nvSpPr>
          <p:cNvPr id="19" name="Content Placeholder 2"/>
          <p:cNvSpPr txBox="1">
            <a:spLocks/>
          </p:cNvSpPr>
          <p:nvPr/>
        </p:nvSpPr>
        <p:spPr>
          <a:xfrm>
            <a:off x="8112510" y="3229409"/>
            <a:ext cx="4050148" cy="18447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pPr>
            <a:r>
              <a:rPr lang="zh-CN" altLang="en-US" sz="799" dirty="0">
                <a:solidFill>
                  <a:schemeClr val="bg1"/>
                </a:solidFill>
                <a:cs typeface="+mn-ea"/>
                <a:sym typeface="+mn-lt"/>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修改文字内容，也可以直接复制你的内容到此。请替换文字内容，修改文字内容，也可以直接复制你的内容到此。修改文字内容，也可以直接复制你的内容到此。请替换文字内容，修改文字内容，也可以直接复制你的内容到此。</a:t>
            </a:r>
            <a:endParaRPr lang="en-US" altLang="zh-CN" sz="799" dirty="0">
              <a:solidFill>
                <a:schemeClr val="bg1"/>
              </a:solidFill>
              <a:cs typeface="+mn-ea"/>
              <a:sym typeface="+mn-lt"/>
            </a:endParaRPr>
          </a:p>
        </p:txBody>
      </p:sp>
      <p:sp>
        <p:nvSpPr>
          <p:cNvPr id="28" name="Rectangle 27"/>
          <p:cNvSpPr/>
          <p:nvPr/>
        </p:nvSpPr>
        <p:spPr>
          <a:xfrm>
            <a:off x="0" y="-560139"/>
            <a:ext cx="7530727" cy="799288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cs typeface="+mn-ea"/>
              <a:sym typeface="+mn-lt"/>
            </a:endParaRPr>
          </a:p>
        </p:txBody>
      </p:sp>
      <p:sp>
        <p:nvSpPr>
          <p:cNvPr id="5" name="文本框 4"/>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6" name="文本框 5"/>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7" name="椭圆 6"/>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 name="椭圆 7"/>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199691430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par>
                              <p:cTn id="11" fill="hold">
                                <p:stCondLst>
                                  <p:cond delay="125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1750"/>
                                </p:stCondLst>
                                <p:childTnLst>
                                  <p:par>
                                    <p:cTn id="16" presetID="2" presetClass="entr" presetSubtype="2" accel="40000" fill="hold" grpId="0" nodeType="afterEffect" p14:presetBounceEnd="60000">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14:bounceEnd="60000">
                                          <p:cBhvr additive="base">
                                            <p:cTn id="18" dur="175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19" dur="1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 calcmode="lin" valueType="num">
                                          <p:cBhvr>
                                            <p:cTn id="9" dur="1250" fill="hold"/>
                                            <p:tgtEl>
                                              <p:spTgt spid="18"/>
                                            </p:tgtEl>
                                            <p:attrNameLst>
                                              <p:attrName>style.rotation</p:attrName>
                                            </p:attrNameLst>
                                          </p:cBhvr>
                                          <p:tavLst>
                                            <p:tav tm="0">
                                              <p:val>
                                                <p:fltVal val="90"/>
                                              </p:val>
                                            </p:tav>
                                            <p:tav tm="100000">
                                              <p:val>
                                                <p:fltVal val="0"/>
                                              </p:val>
                                            </p:tav>
                                          </p:tavLst>
                                        </p:anim>
                                        <p:animEffect transition="in" filter="fade">
                                          <p:cBhvr>
                                            <p:cTn id="10" dur="1250"/>
                                            <p:tgtEl>
                                              <p:spTgt spid="18"/>
                                            </p:tgtEl>
                                          </p:cBhvr>
                                        </p:animEffect>
                                      </p:childTnLst>
                                    </p:cTn>
                                  </p:par>
                                </p:childTnLst>
                              </p:cTn>
                            </p:par>
                            <p:par>
                              <p:cTn id="11" fill="hold">
                                <p:stCondLst>
                                  <p:cond delay="125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par>
                              <p:cTn id="15" fill="hold">
                                <p:stCondLst>
                                  <p:cond delay="1750"/>
                                </p:stCondLst>
                                <p:childTnLst>
                                  <p:par>
                                    <p:cTn id="16" presetID="2" presetClass="entr" presetSubtype="2" accel="4000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1750" fill="hold"/>
                                            <p:tgtEl>
                                              <p:spTgt spid="28"/>
                                            </p:tgtEl>
                                            <p:attrNameLst>
                                              <p:attrName>ppt_x</p:attrName>
                                            </p:attrNameLst>
                                          </p:cBhvr>
                                          <p:tavLst>
                                            <p:tav tm="0">
                                              <p:val>
                                                <p:strVal val="1+#ppt_w/2"/>
                                              </p:val>
                                            </p:tav>
                                            <p:tav tm="100000">
                                              <p:val>
                                                <p:strVal val="#ppt_x"/>
                                              </p:val>
                                            </p:tav>
                                          </p:tavLst>
                                        </p:anim>
                                        <p:anim calcmode="lin" valueType="num">
                                          <p:cBhvr additive="base">
                                            <p:cTn id="19" dur="1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29035" y="2056530"/>
            <a:ext cx="3780260" cy="884650"/>
            <a:chOff x="2321169" y="3465623"/>
            <a:chExt cx="3051433" cy="838824"/>
          </a:xfrm>
        </p:grpSpPr>
        <p:sp>
          <p:nvSpPr>
            <p:cNvPr id="15" name="TextBox 14"/>
            <p:cNvSpPr txBox="1"/>
            <p:nvPr/>
          </p:nvSpPr>
          <p:spPr>
            <a:xfrm>
              <a:off x="2321169" y="3465623"/>
              <a:ext cx="10144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mn-lt"/>
                  <a:ea typeface="+mn-ea"/>
                  <a:cs typeface="+mn-ea"/>
                  <a:sym typeface="+mn-lt"/>
                </a:rPr>
                <a:t>请替换文字内容</a:t>
              </a:r>
              <a:endParaRPr lang="en-US" sz="1400" dirty="0">
                <a:solidFill>
                  <a:schemeClr val="bg1">
                    <a:lumMod val="65000"/>
                  </a:schemeClr>
                </a:solidFill>
                <a:latin typeface="+mn-lt"/>
                <a:ea typeface="+mn-ea"/>
                <a:cs typeface="+mn-ea"/>
                <a:sym typeface="+mn-lt"/>
              </a:endParaRPr>
            </a:p>
          </p:txBody>
        </p:sp>
        <p:sp>
          <p:nvSpPr>
            <p:cNvPr id="16" name="Rectangle 15"/>
            <p:cNvSpPr/>
            <p:nvPr/>
          </p:nvSpPr>
          <p:spPr>
            <a:xfrm>
              <a:off x="2321170" y="3799757"/>
              <a:ext cx="3051432" cy="504690"/>
            </a:xfrm>
            <a:prstGeom prst="rect">
              <a:avLst/>
            </a:prstGeom>
          </p:spPr>
          <p:txBody>
            <a:bodyPr wrap="square" lIns="0" tIns="0" rIns="0" bIns="0">
              <a:spAutoFit/>
            </a:bodyPr>
            <a:lstStyle/>
            <a:p>
              <a:pPr algn="just">
                <a:lnSpc>
                  <a:spcPct val="150000"/>
                </a:lnSpc>
                <a:defRPr/>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r>
                <a:rPr lang="en-GB" altLang="zh-CN" sz="800" dirty="0">
                  <a:solidFill>
                    <a:schemeClr val="bg1">
                      <a:lumMod val="65000"/>
                    </a:schemeClr>
                  </a:solidFill>
                  <a:latin typeface="+mn-lt"/>
                  <a:ea typeface="+mn-ea"/>
                  <a:cs typeface="+mn-ea"/>
                  <a:sym typeface="+mn-lt"/>
                </a:rPr>
                <a:t> </a:t>
              </a:r>
              <a:r>
                <a:rPr lang="zh-CN" altLang="en-US" sz="800" dirty="0">
                  <a:solidFill>
                    <a:schemeClr val="bg1">
                      <a:lumMod val="65000"/>
                    </a:schemeClr>
                  </a:solidFill>
                  <a:latin typeface="+mn-lt"/>
                  <a:ea typeface="+mn-ea"/>
                  <a:cs typeface="+mn-ea"/>
                  <a:sym typeface="+mn-lt"/>
                </a:rPr>
                <a:t>请替换文字内容，修改文字内容，也可以直接复制你的内容到此。</a:t>
              </a:r>
              <a:endParaRPr lang="en-GB" altLang="zh-CN" sz="800" dirty="0">
                <a:solidFill>
                  <a:schemeClr val="bg1">
                    <a:lumMod val="65000"/>
                  </a:schemeClr>
                </a:solidFill>
                <a:latin typeface="+mn-lt"/>
                <a:ea typeface="+mn-ea"/>
                <a:cs typeface="+mn-ea"/>
                <a:sym typeface="+mn-lt"/>
              </a:endParaRPr>
            </a:p>
          </p:txBody>
        </p:sp>
      </p:grpSp>
      <p:grpSp>
        <p:nvGrpSpPr>
          <p:cNvPr id="18" name="Group 17"/>
          <p:cNvGrpSpPr/>
          <p:nvPr/>
        </p:nvGrpSpPr>
        <p:grpSpPr>
          <a:xfrm>
            <a:off x="1929035" y="5233667"/>
            <a:ext cx="3780260" cy="884650"/>
            <a:chOff x="2321169" y="3465623"/>
            <a:chExt cx="3051433" cy="838824"/>
          </a:xfrm>
        </p:grpSpPr>
        <p:sp>
          <p:nvSpPr>
            <p:cNvPr id="19" name="TextBox 18"/>
            <p:cNvSpPr txBox="1"/>
            <p:nvPr/>
          </p:nvSpPr>
          <p:spPr>
            <a:xfrm>
              <a:off x="2321169" y="3465623"/>
              <a:ext cx="1014454" cy="280586"/>
            </a:xfrm>
            <a:prstGeom prst="rect">
              <a:avLst/>
            </a:prstGeom>
            <a:noFill/>
          </p:spPr>
          <p:txBody>
            <a:bodyPr wrap="none" lIns="0" tIns="0" rIns="0" bIns="0" rtlCol="0">
              <a:spAutoFit/>
            </a:bodyPr>
            <a:lstStyle/>
            <a:p>
              <a:pPr>
                <a:lnSpc>
                  <a:spcPct val="150000"/>
                </a:lnSpc>
              </a:pPr>
              <a:r>
                <a:rPr lang="zh-CN" altLang="en-US" sz="1400" dirty="0">
                  <a:solidFill>
                    <a:schemeClr val="bg1">
                      <a:lumMod val="65000"/>
                    </a:schemeClr>
                  </a:solidFill>
                  <a:latin typeface="+mn-lt"/>
                  <a:ea typeface="+mn-ea"/>
                  <a:cs typeface="+mn-ea"/>
                  <a:sym typeface="+mn-lt"/>
                </a:rPr>
                <a:t>请替换文字内容</a:t>
              </a:r>
              <a:endParaRPr lang="en-US" sz="1400" dirty="0">
                <a:solidFill>
                  <a:schemeClr val="bg1">
                    <a:lumMod val="65000"/>
                  </a:schemeClr>
                </a:solidFill>
                <a:latin typeface="+mn-lt"/>
                <a:ea typeface="+mn-ea"/>
                <a:cs typeface="+mn-ea"/>
                <a:sym typeface="+mn-lt"/>
              </a:endParaRPr>
            </a:p>
          </p:txBody>
        </p:sp>
        <p:sp>
          <p:nvSpPr>
            <p:cNvPr id="20" name="Rectangle 19"/>
            <p:cNvSpPr/>
            <p:nvPr/>
          </p:nvSpPr>
          <p:spPr>
            <a:xfrm>
              <a:off x="2321170" y="3799757"/>
              <a:ext cx="3051432" cy="504690"/>
            </a:xfrm>
            <a:prstGeom prst="rect">
              <a:avLst/>
            </a:prstGeom>
          </p:spPr>
          <p:txBody>
            <a:bodyPr wrap="square" lIns="0" tIns="0" rIns="0" bIns="0">
              <a:spAutoFit/>
            </a:bodyPr>
            <a:lstStyle/>
            <a:p>
              <a:pPr algn="just">
                <a:lnSpc>
                  <a:spcPct val="150000"/>
                </a:lnSpc>
                <a:defRPr/>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r>
                <a:rPr lang="en-GB" altLang="zh-CN" sz="800" dirty="0">
                  <a:solidFill>
                    <a:schemeClr val="bg1">
                      <a:lumMod val="65000"/>
                    </a:schemeClr>
                  </a:solidFill>
                  <a:latin typeface="+mn-lt"/>
                  <a:ea typeface="+mn-ea"/>
                  <a:cs typeface="+mn-ea"/>
                  <a:sym typeface="+mn-lt"/>
                </a:rPr>
                <a:t> </a:t>
              </a:r>
              <a:r>
                <a:rPr lang="zh-CN" altLang="en-US" sz="800" dirty="0">
                  <a:solidFill>
                    <a:schemeClr val="bg1">
                      <a:lumMod val="65000"/>
                    </a:schemeClr>
                  </a:solidFill>
                  <a:latin typeface="+mn-lt"/>
                  <a:ea typeface="+mn-ea"/>
                  <a:cs typeface="+mn-ea"/>
                  <a:sym typeface="+mn-lt"/>
                </a:rPr>
                <a:t>请替换文字内容，修改文字内容，也可以直接复制你的内容到此。</a:t>
              </a:r>
              <a:endParaRPr lang="en-GB" altLang="zh-CN" sz="800" dirty="0">
                <a:solidFill>
                  <a:schemeClr val="bg1">
                    <a:lumMod val="65000"/>
                  </a:schemeClr>
                </a:solidFill>
                <a:latin typeface="+mn-lt"/>
                <a:ea typeface="+mn-ea"/>
                <a:cs typeface="+mn-ea"/>
                <a:sym typeface="+mn-lt"/>
              </a:endParaRPr>
            </a:p>
          </p:txBody>
        </p:sp>
      </p:grpSp>
      <p:grpSp>
        <p:nvGrpSpPr>
          <p:cNvPr id="21" name="Group 20"/>
          <p:cNvGrpSpPr/>
          <p:nvPr/>
        </p:nvGrpSpPr>
        <p:grpSpPr>
          <a:xfrm>
            <a:off x="1929035" y="3656063"/>
            <a:ext cx="3780260" cy="884650"/>
            <a:chOff x="2321169" y="3465623"/>
            <a:chExt cx="3051433" cy="838824"/>
          </a:xfrm>
        </p:grpSpPr>
        <p:sp>
          <p:nvSpPr>
            <p:cNvPr id="22" name="TextBox 21"/>
            <p:cNvSpPr txBox="1"/>
            <p:nvPr/>
          </p:nvSpPr>
          <p:spPr>
            <a:xfrm>
              <a:off x="2321169" y="3465623"/>
              <a:ext cx="1014454" cy="280586"/>
            </a:xfrm>
            <a:prstGeom prst="rect">
              <a:avLst/>
            </a:prstGeom>
            <a:noFill/>
          </p:spPr>
          <p:txBody>
            <a:bodyPr wrap="none" lIns="0" tIns="0" rIns="0" bIns="0" rtlCol="0">
              <a:spAutoFit/>
            </a:bodyPr>
            <a:lstStyle/>
            <a:p>
              <a:pPr>
                <a:lnSpc>
                  <a:spcPct val="150000"/>
                </a:lnSpc>
              </a:pPr>
              <a:r>
                <a:rPr lang="zh-CN" altLang="en-US" sz="1400" dirty="0">
                  <a:solidFill>
                    <a:schemeClr val="bg1">
                      <a:lumMod val="65000"/>
                    </a:schemeClr>
                  </a:solidFill>
                  <a:latin typeface="+mn-lt"/>
                  <a:ea typeface="+mn-ea"/>
                  <a:cs typeface="+mn-ea"/>
                  <a:sym typeface="+mn-lt"/>
                </a:rPr>
                <a:t>请替换文字内容</a:t>
              </a:r>
              <a:endParaRPr lang="en-US" sz="1400" dirty="0">
                <a:solidFill>
                  <a:schemeClr val="bg1">
                    <a:lumMod val="65000"/>
                  </a:schemeClr>
                </a:solidFill>
                <a:latin typeface="+mn-lt"/>
                <a:ea typeface="+mn-ea"/>
                <a:cs typeface="+mn-ea"/>
                <a:sym typeface="+mn-lt"/>
              </a:endParaRPr>
            </a:p>
          </p:txBody>
        </p:sp>
        <p:sp>
          <p:nvSpPr>
            <p:cNvPr id="23" name="Rectangle 22"/>
            <p:cNvSpPr/>
            <p:nvPr/>
          </p:nvSpPr>
          <p:spPr>
            <a:xfrm>
              <a:off x="2321170" y="3799757"/>
              <a:ext cx="3051432" cy="504690"/>
            </a:xfrm>
            <a:prstGeom prst="rect">
              <a:avLst/>
            </a:prstGeom>
          </p:spPr>
          <p:txBody>
            <a:bodyPr wrap="square" lIns="0" tIns="0" rIns="0" bIns="0">
              <a:spAutoFit/>
            </a:bodyPr>
            <a:lstStyle/>
            <a:p>
              <a:pPr algn="just">
                <a:lnSpc>
                  <a:spcPct val="150000"/>
                </a:lnSpc>
                <a:defRPr/>
              </a:pPr>
              <a:r>
                <a:rPr lang="zh-CN" altLang="en-US" sz="800" dirty="0">
                  <a:solidFill>
                    <a:schemeClr val="bg1">
                      <a:lumMod val="65000"/>
                    </a:schemeClr>
                  </a:solidFill>
                  <a:latin typeface="+mn-lt"/>
                  <a:ea typeface="+mn-ea"/>
                  <a:cs typeface="+mn-ea"/>
                  <a:sym typeface="+mn-lt"/>
                </a:rPr>
                <a:t>请替换文字内容，修改文字内容，也可以直接复制你的内容到此。请替换文字内容，修改文字内容，也可以直接复制你的内容到此。</a:t>
              </a:r>
              <a:r>
                <a:rPr lang="en-GB" altLang="zh-CN" sz="800" dirty="0">
                  <a:solidFill>
                    <a:schemeClr val="bg1">
                      <a:lumMod val="65000"/>
                    </a:schemeClr>
                  </a:solidFill>
                  <a:latin typeface="+mn-lt"/>
                  <a:ea typeface="+mn-ea"/>
                  <a:cs typeface="+mn-ea"/>
                  <a:sym typeface="+mn-lt"/>
                </a:rPr>
                <a:t> </a:t>
              </a:r>
              <a:r>
                <a:rPr lang="zh-CN" altLang="en-US" sz="800" dirty="0">
                  <a:solidFill>
                    <a:schemeClr val="bg1">
                      <a:lumMod val="65000"/>
                    </a:schemeClr>
                  </a:solidFill>
                  <a:latin typeface="+mn-lt"/>
                  <a:ea typeface="+mn-ea"/>
                  <a:cs typeface="+mn-ea"/>
                  <a:sym typeface="+mn-lt"/>
                </a:rPr>
                <a:t>请替换文字内容，修改文字内容，也可以直接复制你的内容到此。</a:t>
              </a:r>
              <a:endParaRPr lang="en-GB" altLang="zh-CN" sz="800" dirty="0">
                <a:solidFill>
                  <a:schemeClr val="bg1">
                    <a:lumMod val="65000"/>
                  </a:schemeClr>
                </a:solidFill>
                <a:latin typeface="+mn-lt"/>
                <a:ea typeface="+mn-ea"/>
                <a:cs typeface="+mn-ea"/>
                <a:sym typeface="+mn-lt"/>
              </a:endParaRPr>
            </a:p>
          </p:txBody>
        </p:sp>
      </p:grpSp>
      <p:grpSp>
        <p:nvGrpSpPr>
          <p:cNvPr id="5" name="Group 4"/>
          <p:cNvGrpSpPr/>
          <p:nvPr/>
        </p:nvGrpSpPr>
        <p:grpSpPr>
          <a:xfrm>
            <a:off x="897211" y="2111230"/>
            <a:ext cx="796987" cy="796987"/>
            <a:chOff x="935938" y="3423419"/>
            <a:chExt cx="755703" cy="755703"/>
          </a:xfrm>
        </p:grpSpPr>
        <p:sp>
          <p:nvSpPr>
            <p:cNvPr id="11" name="Oval 10"/>
            <p:cNvSpPr/>
            <p:nvPr/>
          </p:nvSpPr>
          <p:spPr>
            <a:xfrm>
              <a:off x="935938" y="3423419"/>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24" name="Freeform 23"/>
            <p:cNvSpPr>
              <a:spLocks noEditPoints="1"/>
            </p:cNvSpPr>
            <p:nvPr/>
          </p:nvSpPr>
          <p:spPr bwMode="auto">
            <a:xfrm>
              <a:off x="1175438" y="3603406"/>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8" name="Group 7"/>
          <p:cNvGrpSpPr/>
          <p:nvPr/>
        </p:nvGrpSpPr>
        <p:grpSpPr>
          <a:xfrm>
            <a:off x="897211" y="5277402"/>
            <a:ext cx="796987" cy="796987"/>
            <a:chOff x="935938" y="5420271"/>
            <a:chExt cx="755703" cy="755703"/>
          </a:xfrm>
        </p:grpSpPr>
        <p:sp>
          <p:nvSpPr>
            <p:cNvPr id="13" name="Oval 12"/>
            <p:cNvSpPr/>
            <p:nvPr/>
          </p:nvSpPr>
          <p:spPr>
            <a:xfrm>
              <a:off x="935938" y="5420271"/>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25" name="Freeform 24"/>
            <p:cNvSpPr>
              <a:spLocks noEditPoints="1"/>
            </p:cNvSpPr>
            <p:nvPr/>
          </p:nvSpPr>
          <p:spPr bwMode="auto">
            <a:xfrm>
              <a:off x="1130591" y="5603476"/>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grpSp>
        <p:nvGrpSpPr>
          <p:cNvPr id="6" name="Group 5"/>
          <p:cNvGrpSpPr/>
          <p:nvPr/>
        </p:nvGrpSpPr>
        <p:grpSpPr>
          <a:xfrm>
            <a:off x="897211" y="3694316"/>
            <a:ext cx="796987" cy="796987"/>
            <a:chOff x="935938" y="4421845"/>
            <a:chExt cx="755703" cy="755703"/>
          </a:xfrm>
        </p:grpSpPr>
        <p:sp>
          <p:nvSpPr>
            <p:cNvPr id="12" name="Oval 11"/>
            <p:cNvSpPr/>
            <p:nvPr/>
          </p:nvSpPr>
          <p:spPr>
            <a:xfrm>
              <a:off x="935938" y="4421845"/>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cs typeface="+mn-ea"/>
                <a:sym typeface="+mn-lt"/>
              </a:endParaRPr>
            </a:p>
          </p:txBody>
        </p:sp>
        <p:sp>
          <p:nvSpPr>
            <p:cNvPr id="26" name="Freeform 25"/>
            <p:cNvSpPr>
              <a:spLocks noEditPoints="1"/>
            </p:cNvSpPr>
            <p:nvPr/>
          </p:nvSpPr>
          <p:spPr bwMode="auto">
            <a:xfrm>
              <a:off x="1089564" y="4618408"/>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898">
                <a:solidFill>
                  <a:prstClr val="black"/>
                </a:solidFill>
                <a:cs typeface="+mn-ea"/>
                <a:sym typeface="+mn-lt"/>
              </a:endParaRPr>
            </a:p>
          </p:txBody>
        </p:sp>
      </p:grpSp>
      <p:sp>
        <p:nvSpPr>
          <p:cNvPr id="27" name="文本框 26"/>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8" name="文本框 27"/>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29" name="椭圆 28"/>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0" name="椭圆 29"/>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1" name="Rectangle 27">
            <a:extLst>
              <a:ext uri="{FF2B5EF4-FFF2-40B4-BE49-F238E27FC236}">
                <a16:creationId xmlns="" xmlns:a16="http://schemas.microsoft.com/office/drawing/2014/main" id="{786EAAA0-3013-47A5-A87F-C03F1096665E}"/>
              </a:ext>
            </a:extLst>
          </p:cNvPr>
          <p:cNvSpPr/>
          <p:nvPr/>
        </p:nvSpPr>
        <p:spPr>
          <a:xfrm>
            <a:off x="6357367" y="-1208211"/>
            <a:ext cx="7530727" cy="940506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cs typeface="+mn-ea"/>
              <a:sym typeface="+mn-lt"/>
            </a:endParaRPr>
          </a:p>
        </p:txBody>
      </p:sp>
    </p:spTree>
    <p:extLst>
      <p:ext uri="{BB962C8B-B14F-4D97-AF65-F5344CB8AC3E}">
        <p14:creationId xmlns:p14="http://schemas.microsoft.com/office/powerpoint/2010/main" val="375356817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ppt_x</p:attrName>
                                            </p:attrNameLst>
                                          </p:cBhvr>
                                          <p:tavLst>
                                            <p:tav tm="0">
                                              <p:val>
                                                <p:strVal val="#ppt_x-#ppt_w*1.125000"/>
                                              </p:val>
                                            </p:tav>
                                            <p:tav tm="100000">
                                              <p:val>
                                                <p:strVal val="#ppt_x"/>
                                              </p:val>
                                            </p:tav>
                                          </p:tavLst>
                                        </p:anim>
                                        <p:animEffect transition="in" filter="wipe(right)">
                                          <p:cBhvr>
                                            <p:cTn id="14" dur="500"/>
                                            <p:tgtEl>
                                              <p:spTgt spid="1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ppt_x</p:attrName>
                                            </p:attrNameLst>
                                          </p:cBhvr>
                                          <p:tavLst>
                                            <p:tav tm="0">
                                              <p:val>
                                                <p:strVal val="#ppt_x-#ppt_w*1.125000"/>
                                              </p:val>
                                            </p:tav>
                                            <p:tav tm="100000">
                                              <p:val>
                                                <p:strVal val="#ppt_x"/>
                                              </p:val>
                                            </p:tav>
                                          </p:tavLst>
                                        </p:anim>
                                        <p:animEffect transition="in" filter="wipe(right)">
                                          <p:cBhvr>
                                            <p:cTn id="25" dur="500"/>
                                            <p:tgtEl>
                                              <p:spTgt spid="21"/>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par>
                              <p:cTn id="37" fill="hold">
                                <p:stCondLst>
                                  <p:cond delay="3000"/>
                                </p:stCondLst>
                                <p:childTnLst>
                                  <p:par>
                                    <p:cTn id="38" presetID="2" presetClass="entr" presetSubtype="2" accel="40000" fill="hold" grpId="0" nodeType="afterEffect" p14:presetBounceEnd="60000">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14:bounceEnd="60000">
                                          <p:cBhvr additive="base">
                                            <p:cTn id="40" dur="175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41" dur="1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ppt_x</p:attrName>
                                            </p:attrNameLst>
                                          </p:cBhvr>
                                          <p:tavLst>
                                            <p:tav tm="0">
                                              <p:val>
                                                <p:strVal val="#ppt_x-#ppt_w*1.125000"/>
                                              </p:val>
                                            </p:tav>
                                            <p:tav tm="100000">
                                              <p:val>
                                                <p:strVal val="#ppt_x"/>
                                              </p:val>
                                            </p:tav>
                                          </p:tavLst>
                                        </p:anim>
                                        <p:animEffect transition="in" filter="wipe(right)">
                                          <p:cBhvr>
                                            <p:cTn id="14" dur="500"/>
                                            <p:tgtEl>
                                              <p:spTgt spid="1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ppt_x</p:attrName>
                                            </p:attrNameLst>
                                          </p:cBhvr>
                                          <p:tavLst>
                                            <p:tav tm="0">
                                              <p:val>
                                                <p:strVal val="#ppt_x-#ppt_w*1.125000"/>
                                              </p:val>
                                            </p:tav>
                                            <p:tav tm="100000">
                                              <p:val>
                                                <p:strVal val="#ppt_x"/>
                                              </p:val>
                                            </p:tav>
                                          </p:tavLst>
                                        </p:anim>
                                        <p:animEffect transition="in" filter="wipe(right)">
                                          <p:cBhvr>
                                            <p:cTn id="25" dur="500"/>
                                            <p:tgtEl>
                                              <p:spTgt spid="21"/>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ppt_x</p:attrName>
                                            </p:attrNameLst>
                                          </p:cBhvr>
                                          <p:tavLst>
                                            <p:tav tm="0">
                                              <p:val>
                                                <p:strVal val="#ppt_x-#ppt_w*1.125000"/>
                                              </p:val>
                                            </p:tav>
                                            <p:tav tm="100000">
                                              <p:val>
                                                <p:strVal val="#ppt_x"/>
                                              </p:val>
                                            </p:tav>
                                          </p:tavLst>
                                        </p:anim>
                                        <p:animEffect transition="in" filter="wipe(right)">
                                          <p:cBhvr>
                                            <p:cTn id="36" dur="500"/>
                                            <p:tgtEl>
                                              <p:spTgt spid="18"/>
                                            </p:tgtEl>
                                          </p:cBhvr>
                                        </p:animEffect>
                                      </p:childTnLst>
                                    </p:cTn>
                                  </p:par>
                                </p:childTnLst>
                              </p:cTn>
                            </p:par>
                            <p:par>
                              <p:cTn id="37" fill="hold">
                                <p:stCondLst>
                                  <p:cond delay="3000"/>
                                </p:stCondLst>
                                <p:childTnLst>
                                  <p:par>
                                    <p:cTn id="38" presetID="2" presetClass="entr" presetSubtype="2" accel="4000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1750" fill="hold"/>
                                            <p:tgtEl>
                                              <p:spTgt spid="31"/>
                                            </p:tgtEl>
                                            <p:attrNameLst>
                                              <p:attrName>ppt_x</p:attrName>
                                            </p:attrNameLst>
                                          </p:cBhvr>
                                          <p:tavLst>
                                            <p:tav tm="0">
                                              <p:val>
                                                <p:strVal val="1+#ppt_w/2"/>
                                              </p:val>
                                            </p:tav>
                                            <p:tav tm="100000">
                                              <p:val>
                                                <p:strVal val="#ppt_x"/>
                                              </p:val>
                                            </p:tav>
                                          </p:tavLst>
                                        </p:anim>
                                        <p:anim calcmode="lin" valueType="num">
                                          <p:cBhvr additive="base">
                                            <p:cTn id="41" dur="1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99540" y="2056342"/>
            <a:ext cx="3726180" cy="3885777"/>
            <a:chOff x="6277926" y="1615967"/>
            <a:chExt cx="3286239" cy="3282353"/>
          </a:xfrm>
          <a:solidFill>
            <a:schemeClr val="accent2"/>
          </a:solidFill>
        </p:grpSpPr>
        <p:sp>
          <p:nvSpPr>
            <p:cNvPr id="5" name="Freeform 6"/>
            <p:cNvSpPr/>
            <p:nvPr/>
          </p:nvSpPr>
          <p:spPr bwMode="auto">
            <a:xfrm>
              <a:off x="7663446" y="1620629"/>
              <a:ext cx="1900719" cy="1958222"/>
            </a:xfrm>
            <a:custGeom>
              <a:avLst/>
              <a:gdLst>
                <a:gd name="T0" fmla="*/ 286 w 2446"/>
                <a:gd name="T1" fmla="*/ 0 h 2520"/>
                <a:gd name="T2" fmla="*/ 314 w 2446"/>
                <a:gd name="T3" fmla="*/ 0 h 2520"/>
                <a:gd name="T4" fmla="*/ 391 w 2446"/>
                <a:gd name="T5" fmla="*/ 0 h 2520"/>
                <a:gd name="T6" fmla="*/ 427 w 2446"/>
                <a:gd name="T7" fmla="*/ 0 h 2520"/>
                <a:gd name="T8" fmla="*/ 505 w 2446"/>
                <a:gd name="T9" fmla="*/ 0 h 2520"/>
                <a:gd name="T10" fmla="*/ 577 w 2446"/>
                <a:gd name="T11" fmla="*/ 0 h 2520"/>
                <a:gd name="T12" fmla="*/ 729 w 2446"/>
                <a:gd name="T13" fmla="*/ 0 h 2520"/>
                <a:gd name="T14" fmla="*/ 864 w 2446"/>
                <a:gd name="T15" fmla="*/ 0 h 2520"/>
                <a:gd name="T16" fmla="*/ 1029 w 2446"/>
                <a:gd name="T17" fmla="*/ 0 h 2520"/>
                <a:gd name="T18" fmla="*/ 1232 w 2446"/>
                <a:gd name="T19" fmla="*/ 0 h 2520"/>
                <a:gd name="T20" fmla="*/ 1381 w 2446"/>
                <a:gd name="T21" fmla="*/ 12 h 2520"/>
                <a:gd name="T22" fmla="*/ 1525 w 2446"/>
                <a:gd name="T23" fmla="*/ 41 h 2520"/>
                <a:gd name="T24" fmla="*/ 1663 w 2446"/>
                <a:gd name="T25" fmla="*/ 90 h 2520"/>
                <a:gd name="T26" fmla="*/ 1793 w 2446"/>
                <a:gd name="T27" fmla="*/ 157 h 2520"/>
                <a:gd name="T28" fmla="*/ 1915 w 2446"/>
                <a:gd name="T29" fmla="*/ 238 h 2520"/>
                <a:gd name="T30" fmla="*/ 2027 w 2446"/>
                <a:gd name="T31" fmla="*/ 334 h 2520"/>
                <a:gd name="T32" fmla="*/ 2128 w 2446"/>
                <a:gd name="T33" fmla="*/ 442 h 2520"/>
                <a:gd name="T34" fmla="*/ 2218 w 2446"/>
                <a:gd name="T35" fmla="*/ 560 h 2520"/>
                <a:gd name="T36" fmla="*/ 2294 w 2446"/>
                <a:gd name="T37" fmla="*/ 688 h 2520"/>
                <a:gd name="T38" fmla="*/ 2356 w 2446"/>
                <a:gd name="T39" fmla="*/ 824 h 2520"/>
                <a:gd name="T40" fmla="*/ 2402 w 2446"/>
                <a:gd name="T41" fmla="*/ 966 h 2520"/>
                <a:gd name="T42" fmla="*/ 2433 w 2446"/>
                <a:gd name="T43" fmla="*/ 1114 h 2520"/>
                <a:gd name="T44" fmla="*/ 2446 w 2446"/>
                <a:gd name="T45" fmla="*/ 1264 h 2520"/>
                <a:gd name="T46" fmla="*/ 2439 w 2446"/>
                <a:gd name="T47" fmla="*/ 1417 h 2520"/>
                <a:gd name="T48" fmla="*/ 2412 w 2446"/>
                <a:gd name="T49" fmla="*/ 1569 h 2520"/>
                <a:gd name="T50" fmla="*/ 2366 w 2446"/>
                <a:gd name="T51" fmla="*/ 1721 h 2520"/>
                <a:gd name="T52" fmla="*/ 2297 w 2446"/>
                <a:gd name="T53" fmla="*/ 1869 h 2520"/>
                <a:gd name="T54" fmla="*/ 2205 w 2446"/>
                <a:gd name="T55" fmla="*/ 2013 h 2520"/>
                <a:gd name="T56" fmla="*/ 2087 w 2446"/>
                <a:gd name="T57" fmla="*/ 2153 h 2520"/>
                <a:gd name="T58" fmla="*/ 1945 w 2446"/>
                <a:gd name="T59" fmla="*/ 2284 h 2520"/>
                <a:gd name="T60" fmla="*/ 1777 w 2446"/>
                <a:gd name="T61" fmla="*/ 2407 h 2520"/>
                <a:gd name="T62" fmla="*/ 1579 w 2446"/>
                <a:gd name="T63" fmla="*/ 2520 h 2520"/>
                <a:gd name="T64" fmla="*/ 1534 w 2446"/>
                <a:gd name="T65" fmla="*/ 2417 h 2520"/>
                <a:gd name="T66" fmla="*/ 1484 w 2446"/>
                <a:gd name="T67" fmla="*/ 2302 h 2520"/>
                <a:gd name="T68" fmla="*/ 1428 w 2446"/>
                <a:gd name="T69" fmla="*/ 2176 h 2520"/>
                <a:gd name="T70" fmla="*/ 1370 w 2446"/>
                <a:gd name="T71" fmla="*/ 2043 h 2520"/>
                <a:gd name="T72" fmla="*/ 1309 w 2446"/>
                <a:gd name="T73" fmla="*/ 1903 h 2520"/>
                <a:gd name="T74" fmla="*/ 1246 w 2446"/>
                <a:gd name="T75" fmla="*/ 1762 h 2520"/>
                <a:gd name="T76" fmla="*/ 1184 w 2446"/>
                <a:gd name="T77" fmla="*/ 1619 h 2520"/>
                <a:gd name="T78" fmla="*/ 1123 w 2446"/>
                <a:gd name="T79" fmla="*/ 1481 h 2520"/>
                <a:gd name="T80" fmla="*/ 1064 w 2446"/>
                <a:gd name="T81" fmla="*/ 1346 h 2520"/>
                <a:gd name="T82" fmla="*/ 1008 w 2446"/>
                <a:gd name="T83" fmla="*/ 1219 h 2520"/>
                <a:gd name="T84" fmla="*/ 958 w 2446"/>
                <a:gd name="T85" fmla="*/ 1104 h 2520"/>
                <a:gd name="T86" fmla="*/ 911 w 2446"/>
                <a:gd name="T87" fmla="*/ 1000 h 2520"/>
                <a:gd name="T88" fmla="*/ 873 w 2446"/>
                <a:gd name="T89" fmla="*/ 912 h 2520"/>
                <a:gd name="T90" fmla="*/ 842 w 2446"/>
                <a:gd name="T91" fmla="*/ 842 h 2520"/>
                <a:gd name="T92" fmla="*/ 820 w 2446"/>
                <a:gd name="T93" fmla="*/ 793 h 2520"/>
                <a:gd name="T94" fmla="*/ 809 w 2446"/>
                <a:gd name="T95" fmla="*/ 767 h 2520"/>
                <a:gd name="T96" fmla="*/ 806 w 2446"/>
                <a:gd name="T97" fmla="*/ 761 h 2520"/>
                <a:gd name="T98" fmla="*/ 793 w 2446"/>
                <a:gd name="T99" fmla="*/ 735 h 2520"/>
                <a:gd name="T100" fmla="*/ 768 w 2446"/>
                <a:gd name="T101" fmla="*/ 689 h 2520"/>
                <a:gd name="T102" fmla="*/ 729 w 2446"/>
                <a:gd name="T103" fmla="*/ 625 h 2520"/>
                <a:gd name="T104" fmla="*/ 677 w 2446"/>
                <a:gd name="T105" fmla="*/ 547 h 2520"/>
                <a:gd name="T106" fmla="*/ 611 w 2446"/>
                <a:gd name="T107" fmla="*/ 461 h 2520"/>
                <a:gd name="T108" fmla="*/ 532 w 2446"/>
                <a:gd name="T109" fmla="*/ 369 h 2520"/>
                <a:gd name="T110" fmla="*/ 438 w 2446"/>
                <a:gd name="T111" fmla="*/ 276 h 2520"/>
                <a:gd name="T112" fmla="*/ 331 w 2446"/>
                <a:gd name="T113" fmla="*/ 186 h 2520"/>
                <a:gd name="T114" fmla="*/ 209 w 2446"/>
                <a:gd name="T115" fmla="*/ 103 h 2520"/>
                <a:gd name="T116" fmla="*/ 73 w 2446"/>
                <a:gd name="T117" fmla="*/ 31 h 2520"/>
                <a:gd name="T118" fmla="*/ 51 w 2446"/>
                <a:gd name="T119" fmla="*/ 0 h 2520"/>
                <a:gd name="T120" fmla="*/ 136 w 2446"/>
                <a:gd name="T121" fmla="*/ 0 h 2520"/>
                <a:gd name="T122" fmla="*/ 200 w 2446"/>
                <a:gd name="T123" fmla="*/ 0 h 2520"/>
                <a:gd name="T124" fmla="*/ 268 w 2446"/>
                <a:gd name="T125" fmla="*/ 0 h 2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6" h="2520">
                  <a:moveTo>
                    <a:pt x="268" y="0"/>
                  </a:moveTo>
                  <a:lnTo>
                    <a:pt x="286" y="0"/>
                  </a:lnTo>
                  <a:lnTo>
                    <a:pt x="300" y="0"/>
                  </a:lnTo>
                  <a:lnTo>
                    <a:pt x="314" y="0"/>
                  </a:lnTo>
                  <a:lnTo>
                    <a:pt x="377" y="0"/>
                  </a:lnTo>
                  <a:lnTo>
                    <a:pt x="391" y="0"/>
                  </a:lnTo>
                  <a:lnTo>
                    <a:pt x="408" y="0"/>
                  </a:lnTo>
                  <a:lnTo>
                    <a:pt x="427" y="0"/>
                  </a:lnTo>
                  <a:lnTo>
                    <a:pt x="450" y="0"/>
                  </a:lnTo>
                  <a:lnTo>
                    <a:pt x="505" y="0"/>
                  </a:lnTo>
                  <a:lnTo>
                    <a:pt x="538" y="0"/>
                  </a:lnTo>
                  <a:lnTo>
                    <a:pt x="577" y="0"/>
                  </a:lnTo>
                  <a:lnTo>
                    <a:pt x="672" y="0"/>
                  </a:lnTo>
                  <a:lnTo>
                    <a:pt x="729" y="0"/>
                  </a:lnTo>
                  <a:lnTo>
                    <a:pt x="792" y="0"/>
                  </a:lnTo>
                  <a:lnTo>
                    <a:pt x="864" y="0"/>
                  </a:lnTo>
                  <a:lnTo>
                    <a:pt x="942" y="0"/>
                  </a:lnTo>
                  <a:lnTo>
                    <a:pt x="1029" y="0"/>
                  </a:lnTo>
                  <a:lnTo>
                    <a:pt x="1125" y="0"/>
                  </a:lnTo>
                  <a:lnTo>
                    <a:pt x="1232" y="0"/>
                  </a:lnTo>
                  <a:lnTo>
                    <a:pt x="1307" y="3"/>
                  </a:lnTo>
                  <a:lnTo>
                    <a:pt x="1381" y="12"/>
                  </a:lnTo>
                  <a:lnTo>
                    <a:pt x="1454" y="25"/>
                  </a:lnTo>
                  <a:lnTo>
                    <a:pt x="1525" y="41"/>
                  </a:lnTo>
                  <a:lnTo>
                    <a:pt x="1595" y="65"/>
                  </a:lnTo>
                  <a:lnTo>
                    <a:pt x="1663" y="90"/>
                  </a:lnTo>
                  <a:lnTo>
                    <a:pt x="1729" y="122"/>
                  </a:lnTo>
                  <a:lnTo>
                    <a:pt x="1793" y="157"/>
                  </a:lnTo>
                  <a:lnTo>
                    <a:pt x="1855" y="195"/>
                  </a:lnTo>
                  <a:lnTo>
                    <a:pt x="1915" y="238"/>
                  </a:lnTo>
                  <a:lnTo>
                    <a:pt x="1973" y="284"/>
                  </a:lnTo>
                  <a:lnTo>
                    <a:pt x="2027" y="334"/>
                  </a:lnTo>
                  <a:lnTo>
                    <a:pt x="2079" y="385"/>
                  </a:lnTo>
                  <a:lnTo>
                    <a:pt x="2128" y="442"/>
                  </a:lnTo>
                  <a:lnTo>
                    <a:pt x="2175" y="499"/>
                  </a:lnTo>
                  <a:lnTo>
                    <a:pt x="2218" y="560"/>
                  </a:lnTo>
                  <a:lnTo>
                    <a:pt x="2257" y="623"/>
                  </a:lnTo>
                  <a:lnTo>
                    <a:pt x="2294" y="688"/>
                  </a:lnTo>
                  <a:lnTo>
                    <a:pt x="2327" y="755"/>
                  </a:lnTo>
                  <a:lnTo>
                    <a:pt x="2356" y="824"/>
                  </a:lnTo>
                  <a:lnTo>
                    <a:pt x="2382" y="894"/>
                  </a:lnTo>
                  <a:lnTo>
                    <a:pt x="2402" y="966"/>
                  </a:lnTo>
                  <a:lnTo>
                    <a:pt x="2420" y="1039"/>
                  </a:lnTo>
                  <a:lnTo>
                    <a:pt x="2433" y="1114"/>
                  </a:lnTo>
                  <a:lnTo>
                    <a:pt x="2441" y="1188"/>
                  </a:lnTo>
                  <a:lnTo>
                    <a:pt x="2446" y="1264"/>
                  </a:lnTo>
                  <a:lnTo>
                    <a:pt x="2444" y="1340"/>
                  </a:lnTo>
                  <a:lnTo>
                    <a:pt x="2439" y="1417"/>
                  </a:lnTo>
                  <a:lnTo>
                    <a:pt x="2429" y="1492"/>
                  </a:lnTo>
                  <a:lnTo>
                    <a:pt x="2412" y="1569"/>
                  </a:lnTo>
                  <a:lnTo>
                    <a:pt x="2392" y="1645"/>
                  </a:lnTo>
                  <a:lnTo>
                    <a:pt x="2366" y="1721"/>
                  </a:lnTo>
                  <a:lnTo>
                    <a:pt x="2334" y="1795"/>
                  </a:lnTo>
                  <a:lnTo>
                    <a:pt x="2297" y="1869"/>
                  </a:lnTo>
                  <a:lnTo>
                    <a:pt x="2253" y="1942"/>
                  </a:lnTo>
                  <a:lnTo>
                    <a:pt x="2205" y="2013"/>
                  </a:lnTo>
                  <a:lnTo>
                    <a:pt x="2148" y="2084"/>
                  </a:lnTo>
                  <a:lnTo>
                    <a:pt x="2087" y="2153"/>
                  </a:lnTo>
                  <a:lnTo>
                    <a:pt x="2020" y="2220"/>
                  </a:lnTo>
                  <a:lnTo>
                    <a:pt x="1945" y="2284"/>
                  </a:lnTo>
                  <a:lnTo>
                    <a:pt x="1864" y="2347"/>
                  </a:lnTo>
                  <a:lnTo>
                    <a:pt x="1777" y="2407"/>
                  </a:lnTo>
                  <a:lnTo>
                    <a:pt x="1682" y="2465"/>
                  </a:lnTo>
                  <a:lnTo>
                    <a:pt x="1579" y="2520"/>
                  </a:lnTo>
                  <a:lnTo>
                    <a:pt x="1557" y="2470"/>
                  </a:lnTo>
                  <a:lnTo>
                    <a:pt x="1534" y="2417"/>
                  </a:lnTo>
                  <a:lnTo>
                    <a:pt x="1510" y="2361"/>
                  </a:lnTo>
                  <a:lnTo>
                    <a:pt x="1484" y="2302"/>
                  </a:lnTo>
                  <a:lnTo>
                    <a:pt x="1456" y="2240"/>
                  </a:lnTo>
                  <a:lnTo>
                    <a:pt x="1428" y="2176"/>
                  </a:lnTo>
                  <a:lnTo>
                    <a:pt x="1400" y="2110"/>
                  </a:lnTo>
                  <a:lnTo>
                    <a:pt x="1370" y="2043"/>
                  </a:lnTo>
                  <a:lnTo>
                    <a:pt x="1340" y="1973"/>
                  </a:lnTo>
                  <a:lnTo>
                    <a:pt x="1309" y="1903"/>
                  </a:lnTo>
                  <a:lnTo>
                    <a:pt x="1278" y="1832"/>
                  </a:lnTo>
                  <a:lnTo>
                    <a:pt x="1246" y="1762"/>
                  </a:lnTo>
                  <a:lnTo>
                    <a:pt x="1215" y="1691"/>
                  </a:lnTo>
                  <a:lnTo>
                    <a:pt x="1184" y="1619"/>
                  </a:lnTo>
                  <a:lnTo>
                    <a:pt x="1154" y="1550"/>
                  </a:lnTo>
                  <a:lnTo>
                    <a:pt x="1123" y="1481"/>
                  </a:lnTo>
                  <a:lnTo>
                    <a:pt x="1093" y="1413"/>
                  </a:lnTo>
                  <a:lnTo>
                    <a:pt x="1064" y="1346"/>
                  </a:lnTo>
                  <a:lnTo>
                    <a:pt x="1036" y="1282"/>
                  </a:lnTo>
                  <a:lnTo>
                    <a:pt x="1008" y="1219"/>
                  </a:lnTo>
                  <a:lnTo>
                    <a:pt x="982" y="1160"/>
                  </a:lnTo>
                  <a:lnTo>
                    <a:pt x="958" y="1104"/>
                  </a:lnTo>
                  <a:lnTo>
                    <a:pt x="933" y="1050"/>
                  </a:lnTo>
                  <a:lnTo>
                    <a:pt x="911" y="1000"/>
                  </a:lnTo>
                  <a:lnTo>
                    <a:pt x="891" y="953"/>
                  </a:lnTo>
                  <a:lnTo>
                    <a:pt x="873" y="912"/>
                  </a:lnTo>
                  <a:lnTo>
                    <a:pt x="856" y="875"/>
                  </a:lnTo>
                  <a:lnTo>
                    <a:pt x="842" y="842"/>
                  </a:lnTo>
                  <a:lnTo>
                    <a:pt x="831" y="815"/>
                  </a:lnTo>
                  <a:lnTo>
                    <a:pt x="820" y="793"/>
                  </a:lnTo>
                  <a:lnTo>
                    <a:pt x="814" y="778"/>
                  </a:lnTo>
                  <a:lnTo>
                    <a:pt x="809" y="767"/>
                  </a:lnTo>
                  <a:lnTo>
                    <a:pt x="808" y="764"/>
                  </a:lnTo>
                  <a:lnTo>
                    <a:pt x="806" y="761"/>
                  </a:lnTo>
                  <a:lnTo>
                    <a:pt x="801" y="751"/>
                  </a:lnTo>
                  <a:lnTo>
                    <a:pt x="793" y="735"/>
                  </a:lnTo>
                  <a:lnTo>
                    <a:pt x="782" y="715"/>
                  </a:lnTo>
                  <a:lnTo>
                    <a:pt x="768" y="689"/>
                  </a:lnTo>
                  <a:lnTo>
                    <a:pt x="750" y="658"/>
                  </a:lnTo>
                  <a:lnTo>
                    <a:pt x="729" y="625"/>
                  </a:lnTo>
                  <a:lnTo>
                    <a:pt x="704" y="587"/>
                  </a:lnTo>
                  <a:lnTo>
                    <a:pt x="677" y="547"/>
                  </a:lnTo>
                  <a:lnTo>
                    <a:pt x="646" y="505"/>
                  </a:lnTo>
                  <a:lnTo>
                    <a:pt x="611" y="461"/>
                  </a:lnTo>
                  <a:lnTo>
                    <a:pt x="573" y="415"/>
                  </a:lnTo>
                  <a:lnTo>
                    <a:pt x="532" y="369"/>
                  </a:lnTo>
                  <a:lnTo>
                    <a:pt x="487" y="322"/>
                  </a:lnTo>
                  <a:lnTo>
                    <a:pt x="438" y="276"/>
                  </a:lnTo>
                  <a:lnTo>
                    <a:pt x="386" y="230"/>
                  </a:lnTo>
                  <a:lnTo>
                    <a:pt x="331" y="186"/>
                  </a:lnTo>
                  <a:lnTo>
                    <a:pt x="272" y="143"/>
                  </a:lnTo>
                  <a:lnTo>
                    <a:pt x="209" y="103"/>
                  </a:lnTo>
                  <a:lnTo>
                    <a:pt x="144" y="66"/>
                  </a:lnTo>
                  <a:lnTo>
                    <a:pt x="73" y="31"/>
                  </a:lnTo>
                  <a:lnTo>
                    <a:pt x="0" y="0"/>
                  </a:lnTo>
                  <a:lnTo>
                    <a:pt x="51" y="0"/>
                  </a:lnTo>
                  <a:lnTo>
                    <a:pt x="96" y="0"/>
                  </a:lnTo>
                  <a:lnTo>
                    <a:pt x="136" y="0"/>
                  </a:lnTo>
                  <a:lnTo>
                    <a:pt x="170" y="0"/>
                  </a:lnTo>
                  <a:lnTo>
                    <a:pt x="200" y="0"/>
                  </a:lnTo>
                  <a:lnTo>
                    <a:pt x="249" y="0"/>
                  </a:lnTo>
                  <a:lnTo>
                    <a:pt x="268" y="0"/>
                  </a:lnTo>
                  <a:close/>
                </a:path>
              </a:pathLst>
            </a:custGeom>
            <a:solidFill>
              <a:schemeClr val="accent2"/>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6" name="Freeform 7"/>
            <p:cNvSpPr/>
            <p:nvPr/>
          </p:nvSpPr>
          <p:spPr bwMode="auto">
            <a:xfrm>
              <a:off x="6277926" y="1615967"/>
              <a:ext cx="1958222" cy="1900719"/>
            </a:xfrm>
            <a:custGeom>
              <a:avLst/>
              <a:gdLst>
                <a:gd name="T0" fmla="*/ 1341 w 2520"/>
                <a:gd name="T1" fmla="*/ 0 h 2446"/>
                <a:gd name="T2" fmla="*/ 1493 w 2520"/>
                <a:gd name="T3" fmla="*/ 17 h 2446"/>
                <a:gd name="T4" fmla="*/ 1646 w 2520"/>
                <a:gd name="T5" fmla="*/ 53 h 2446"/>
                <a:gd name="T6" fmla="*/ 1796 w 2520"/>
                <a:gd name="T7" fmla="*/ 112 h 2446"/>
                <a:gd name="T8" fmla="*/ 1943 w 2520"/>
                <a:gd name="T9" fmla="*/ 192 h 2446"/>
                <a:gd name="T10" fmla="*/ 2086 w 2520"/>
                <a:gd name="T11" fmla="*/ 296 h 2446"/>
                <a:gd name="T12" fmla="*/ 2220 w 2520"/>
                <a:gd name="T13" fmla="*/ 426 h 2446"/>
                <a:gd name="T14" fmla="*/ 2348 w 2520"/>
                <a:gd name="T15" fmla="*/ 581 h 2446"/>
                <a:gd name="T16" fmla="*/ 2465 w 2520"/>
                <a:gd name="T17" fmla="*/ 765 h 2446"/>
                <a:gd name="T18" fmla="*/ 2471 w 2520"/>
                <a:gd name="T19" fmla="*/ 888 h 2446"/>
                <a:gd name="T20" fmla="*/ 2362 w 2520"/>
                <a:gd name="T21" fmla="*/ 936 h 2446"/>
                <a:gd name="T22" fmla="*/ 2241 w 2520"/>
                <a:gd name="T23" fmla="*/ 989 h 2446"/>
                <a:gd name="T24" fmla="*/ 2111 w 2520"/>
                <a:gd name="T25" fmla="*/ 1047 h 2446"/>
                <a:gd name="T26" fmla="*/ 1974 w 2520"/>
                <a:gd name="T27" fmla="*/ 1107 h 2446"/>
                <a:gd name="T28" fmla="*/ 1833 w 2520"/>
                <a:gd name="T29" fmla="*/ 1169 h 2446"/>
                <a:gd name="T30" fmla="*/ 1692 w 2520"/>
                <a:gd name="T31" fmla="*/ 1231 h 2446"/>
                <a:gd name="T32" fmla="*/ 1551 w 2520"/>
                <a:gd name="T33" fmla="*/ 1293 h 2446"/>
                <a:gd name="T34" fmla="*/ 1414 w 2520"/>
                <a:gd name="T35" fmla="*/ 1353 h 2446"/>
                <a:gd name="T36" fmla="*/ 1282 w 2520"/>
                <a:gd name="T37" fmla="*/ 1411 h 2446"/>
                <a:gd name="T38" fmla="*/ 1160 w 2520"/>
                <a:gd name="T39" fmla="*/ 1465 h 2446"/>
                <a:gd name="T40" fmla="*/ 1050 w 2520"/>
                <a:gd name="T41" fmla="*/ 1512 h 2446"/>
                <a:gd name="T42" fmla="*/ 955 w 2520"/>
                <a:gd name="T43" fmla="*/ 1555 h 2446"/>
                <a:gd name="T44" fmla="*/ 875 w 2520"/>
                <a:gd name="T45" fmla="*/ 1589 h 2446"/>
                <a:gd name="T46" fmla="*/ 815 w 2520"/>
                <a:gd name="T47" fmla="*/ 1616 h 2446"/>
                <a:gd name="T48" fmla="*/ 778 w 2520"/>
                <a:gd name="T49" fmla="*/ 1633 h 2446"/>
                <a:gd name="T50" fmla="*/ 764 w 2520"/>
                <a:gd name="T51" fmla="*/ 1638 h 2446"/>
                <a:gd name="T52" fmla="*/ 751 w 2520"/>
                <a:gd name="T53" fmla="*/ 1644 h 2446"/>
                <a:gd name="T54" fmla="*/ 715 w 2520"/>
                <a:gd name="T55" fmla="*/ 1664 h 2446"/>
                <a:gd name="T56" fmla="*/ 659 w 2520"/>
                <a:gd name="T57" fmla="*/ 1697 h 2446"/>
                <a:gd name="T58" fmla="*/ 587 w 2520"/>
                <a:gd name="T59" fmla="*/ 1742 h 2446"/>
                <a:gd name="T60" fmla="*/ 505 w 2520"/>
                <a:gd name="T61" fmla="*/ 1801 h 2446"/>
                <a:gd name="T62" fmla="*/ 414 w 2520"/>
                <a:gd name="T63" fmla="*/ 1874 h 2446"/>
                <a:gd name="T64" fmla="*/ 322 w 2520"/>
                <a:gd name="T65" fmla="*/ 1960 h 2446"/>
                <a:gd name="T66" fmla="*/ 229 w 2520"/>
                <a:gd name="T67" fmla="*/ 2060 h 2446"/>
                <a:gd name="T68" fmla="*/ 142 w 2520"/>
                <a:gd name="T69" fmla="*/ 2174 h 2446"/>
                <a:gd name="T70" fmla="*/ 64 w 2520"/>
                <a:gd name="T71" fmla="*/ 2304 h 2446"/>
                <a:gd name="T72" fmla="*/ 0 w 2520"/>
                <a:gd name="T73" fmla="*/ 2446 h 2446"/>
                <a:gd name="T74" fmla="*/ 0 w 2520"/>
                <a:gd name="T75" fmla="*/ 2351 h 2446"/>
                <a:gd name="T76" fmla="*/ 0 w 2520"/>
                <a:gd name="T77" fmla="*/ 2277 h 2446"/>
                <a:gd name="T78" fmla="*/ 0 w 2520"/>
                <a:gd name="T79" fmla="*/ 2220 h 2446"/>
                <a:gd name="T80" fmla="*/ 0 w 2520"/>
                <a:gd name="T81" fmla="*/ 2141 h 2446"/>
                <a:gd name="T82" fmla="*/ 0 w 2520"/>
                <a:gd name="T83" fmla="*/ 2125 h 2446"/>
                <a:gd name="T84" fmla="*/ 0 w 2520"/>
                <a:gd name="T85" fmla="*/ 1416 h 2446"/>
                <a:gd name="T86" fmla="*/ 0 w 2520"/>
                <a:gd name="T87" fmla="*/ 1215 h 2446"/>
                <a:gd name="T88" fmla="*/ 10 w 2520"/>
                <a:gd name="T89" fmla="*/ 1065 h 2446"/>
                <a:gd name="T90" fmla="*/ 41 w 2520"/>
                <a:gd name="T91" fmla="*/ 921 h 2446"/>
                <a:gd name="T92" fmla="*/ 90 w 2520"/>
                <a:gd name="T93" fmla="*/ 782 h 2446"/>
                <a:gd name="T94" fmla="*/ 156 w 2520"/>
                <a:gd name="T95" fmla="*/ 653 h 2446"/>
                <a:gd name="T96" fmla="*/ 237 w 2520"/>
                <a:gd name="T97" fmla="*/ 531 h 2446"/>
                <a:gd name="T98" fmla="*/ 333 w 2520"/>
                <a:gd name="T99" fmla="*/ 418 h 2446"/>
                <a:gd name="T100" fmla="*/ 441 w 2520"/>
                <a:gd name="T101" fmla="*/ 317 h 2446"/>
                <a:gd name="T102" fmla="*/ 560 w 2520"/>
                <a:gd name="T103" fmla="*/ 227 h 2446"/>
                <a:gd name="T104" fmla="*/ 688 w 2520"/>
                <a:gd name="T105" fmla="*/ 151 h 2446"/>
                <a:gd name="T106" fmla="*/ 824 w 2520"/>
                <a:gd name="T107" fmla="*/ 90 h 2446"/>
                <a:gd name="T108" fmla="*/ 966 w 2520"/>
                <a:gd name="T109" fmla="*/ 42 h 2446"/>
                <a:gd name="T110" fmla="*/ 1114 w 2520"/>
                <a:gd name="T111" fmla="*/ 13 h 2446"/>
                <a:gd name="T112" fmla="*/ 1264 w 2520"/>
                <a:gd name="T113"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2446">
                  <a:moveTo>
                    <a:pt x="1264" y="0"/>
                  </a:moveTo>
                  <a:lnTo>
                    <a:pt x="1341" y="0"/>
                  </a:lnTo>
                  <a:lnTo>
                    <a:pt x="1416" y="6"/>
                  </a:lnTo>
                  <a:lnTo>
                    <a:pt x="1493" y="17"/>
                  </a:lnTo>
                  <a:lnTo>
                    <a:pt x="1569" y="32"/>
                  </a:lnTo>
                  <a:lnTo>
                    <a:pt x="1646" y="53"/>
                  </a:lnTo>
                  <a:lnTo>
                    <a:pt x="1721" y="80"/>
                  </a:lnTo>
                  <a:lnTo>
                    <a:pt x="1796" y="112"/>
                  </a:lnTo>
                  <a:lnTo>
                    <a:pt x="1870" y="149"/>
                  </a:lnTo>
                  <a:lnTo>
                    <a:pt x="1943" y="192"/>
                  </a:lnTo>
                  <a:lnTo>
                    <a:pt x="2015" y="241"/>
                  </a:lnTo>
                  <a:lnTo>
                    <a:pt x="2086" y="296"/>
                  </a:lnTo>
                  <a:lnTo>
                    <a:pt x="2153" y="358"/>
                  </a:lnTo>
                  <a:lnTo>
                    <a:pt x="2220" y="426"/>
                  </a:lnTo>
                  <a:lnTo>
                    <a:pt x="2285" y="500"/>
                  </a:lnTo>
                  <a:lnTo>
                    <a:pt x="2348" y="581"/>
                  </a:lnTo>
                  <a:lnTo>
                    <a:pt x="2409" y="670"/>
                  </a:lnTo>
                  <a:lnTo>
                    <a:pt x="2465" y="765"/>
                  </a:lnTo>
                  <a:lnTo>
                    <a:pt x="2520" y="866"/>
                  </a:lnTo>
                  <a:lnTo>
                    <a:pt x="2471" y="888"/>
                  </a:lnTo>
                  <a:lnTo>
                    <a:pt x="2419" y="911"/>
                  </a:lnTo>
                  <a:lnTo>
                    <a:pt x="2362" y="936"/>
                  </a:lnTo>
                  <a:lnTo>
                    <a:pt x="2303" y="962"/>
                  </a:lnTo>
                  <a:lnTo>
                    <a:pt x="2241" y="989"/>
                  </a:lnTo>
                  <a:lnTo>
                    <a:pt x="2177" y="1017"/>
                  </a:lnTo>
                  <a:lnTo>
                    <a:pt x="2111" y="1047"/>
                  </a:lnTo>
                  <a:lnTo>
                    <a:pt x="2043" y="1076"/>
                  </a:lnTo>
                  <a:lnTo>
                    <a:pt x="1974" y="1107"/>
                  </a:lnTo>
                  <a:lnTo>
                    <a:pt x="1905" y="1138"/>
                  </a:lnTo>
                  <a:lnTo>
                    <a:pt x="1833" y="1169"/>
                  </a:lnTo>
                  <a:lnTo>
                    <a:pt x="1763" y="1199"/>
                  </a:lnTo>
                  <a:lnTo>
                    <a:pt x="1692" y="1231"/>
                  </a:lnTo>
                  <a:lnTo>
                    <a:pt x="1620" y="1262"/>
                  </a:lnTo>
                  <a:lnTo>
                    <a:pt x="1551" y="1293"/>
                  </a:lnTo>
                  <a:lnTo>
                    <a:pt x="1482" y="1324"/>
                  </a:lnTo>
                  <a:lnTo>
                    <a:pt x="1414" y="1353"/>
                  </a:lnTo>
                  <a:lnTo>
                    <a:pt x="1347" y="1383"/>
                  </a:lnTo>
                  <a:lnTo>
                    <a:pt x="1282" y="1411"/>
                  </a:lnTo>
                  <a:lnTo>
                    <a:pt x="1220" y="1438"/>
                  </a:lnTo>
                  <a:lnTo>
                    <a:pt x="1160" y="1465"/>
                  </a:lnTo>
                  <a:lnTo>
                    <a:pt x="1104" y="1489"/>
                  </a:lnTo>
                  <a:lnTo>
                    <a:pt x="1050" y="1512"/>
                  </a:lnTo>
                  <a:lnTo>
                    <a:pt x="1001" y="1534"/>
                  </a:lnTo>
                  <a:lnTo>
                    <a:pt x="955" y="1555"/>
                  </a:lnTo>
                  <a:lnTo>
                    <a:pt x="913" y="1574"/>
                  </a:lnTo>
                  <a:lnTo>
                    <a:pt x="875" y="1589"/>
                  </a:lnTo>
                  <a:lnTo>
                    <a:pt x="842" y="1605"/>
                  </a:lnTo>
                  <a:lnTo>
                    <a:pt x="815" y="1616"/>
                  </a:lnTo>
                  <a:lnTo>
                    <a:pt x="793" y="1625"/>
                  </a:lnTo>
                  <a:lnTo>
                    <a:pt x="778" y="1633"/>
                  </a:lnTo>
                  <a:lnTo>
                    <a:pt x="768" y="1637"/>
                  </a:lnTo>
                  <a:lnTo>
                    <a:pt x="764" y="1638"/>
                  </a:lnTo>
                  <a:lnTo>
                    <a:pt x="761" y="1641"/>
                  </a:lnTo>
                  <a:lnTo>
                    <a:pt x="751" y="1644"/>
                  </a:lnTo>
                  <a:lnTo>
                    <a:pt x="736" y="1653"/>
                  </a:lnTo>
                  <a:lnTo>
                    <a:pt x="715" y="1664"/>
                  </a:lnTo>
                  <a:lnTo>
                    <a:pt x="688" y="1679"/>
                  </a:lnTo>
                  <a:lnTo>
                    <a:pt x="659" y="1697"/>
                  </a:lnTo>
                  <a:lnTo>
                    <a:pt x="624" y="1718"/>
                  </a:lnTo>
                  <a:lnTo>
                    <a:pt x="587" y="1742"/>
                  </a:lnTo>
                  <a:lnTo>
                    <a:pt x="547" y="1770"/>
                  </a:lnTo>
                  <a:lnTo>
                    <a:pt x="505" y="1801"/>
                  </a:lnTo>
                  <a:lnTo>
                    <a:pt x="460" y="1836"/>
                  </a:lnTo>
                  <a:lnTo>
                    <a:pt x="414" y="1874"/>
                  </a:lnTo>
                  <a:lnTo>
                    <a:pt x="368" y="1915"/>
                  </a:lnTo>
                  <a:lnTo>
                    <a:pt x="322" y="1960"/>
                  </a:lnTo>
                  <a:lnTo>
                    <a:pt x="276" y="2009"/>
                  </a:lnTo>
                  <a:lnTo>
                    <a:pt x="229" y="2060"/>
                  </a:lnTo>
                  <a:lnTo>
                    <a:pt x="185" y="2115"/>
                  </a:lnTo>
                  <a:lnTo>
                    <a:pt x="142" y="2174"/>
                  </a:lnTo>
                  <a:lnTo>
                    <a:pt x="103" y="2237"/>
                  </a:lnTo>
                  <a:lnTo>
                    <a:pt x="64" y="2304"/>
                  </a:lnTo>
                  <a:lnTo>
                    <a:pt x="31" y="2373"/>
                  </a:lnTo>
                  <a:lnTo>
                    <a:pt x="0" y="2446"/>
                  </a:lnTo>
                  <a:lnTo>
                    <a:pt x="0" y="2396"/>
                  </a:lnTo>
                  <a:lnTo>
                    <a:pt x="0" y="2351"/>
                  </a:lnTo>
                  <a:lnTo>
                    <a:pt x="0" y="2311"/>
                  </a:lnTo>
                  <a:lnTo>
                    <a:pt x="0" y="2277"/>
                  </a:lnTo>
                  <a:lnTo>
                    <a:pt x="0" y="2236"/>
                  </a:lnTo>
                  <a:lnTo>
                    <a:pt x="0" y="2220"/>
                  </a:lnTo>
                  <a:lnTo>
                    <a:pt x="0" y="2197"/>
                  </a:lnTo>
                  <a:lnTo>
                    <a:pt x="0" y="2141"/>
                  </a:lnTo>
                  <a:lnTo>
                    <a:pt x="0" y="2133"/>
                  </a:lnTo>
                  <a:lnTo>
                    <a:pt x="0" y="2125"/>
                  </a:lnTo>
                  <a:lnTo>
                    <a:pt x="0" y="1469"/>
                  </a:lnTo>
                  <a:lnTo>
                    <a:pt x="0" y="1416"/>
                  </a:lnTo>
                  <a:lnTo>
                    <a:pt x="0" y="1320"/>
                  </a:lnTo>
                  <a:lnTo>
                    <a:pt x="0" y="1215"/>
                  </a:lnTo>
                  <a:lnTo>
                    <a:pt x="3" y="1139"/>
                  </a:lnTo>
                  <a:lnTo>
                    <a:pt x="10" y="1065"/>
                  </a:lnTo>
                  <a:lnTo>
                    <a:pt x="23" y="992"/>
                  </a:lnTo>
                  <a:lnTo>
                    <a:pt x="41" y="921"/>
                  </a:lnTo>
                  <a:lnTo>
                    <a:pt x="63" y="850"/>
                  </a:lnTo>
                  <a:lnTo>
                    <a:pt x="90" y="782"/>
                  </a:lnTo>
                  <a:lnTo>
                    <a:pt x="120" y="717"/>
                  </a:lnTo>
                  <a:lnTo>
                    <a:pt x="156" y="653"/>
                  </a:lnTo>
                  <a:lnTo>
                    <a:pt x="195" y="590"/>
                  </a:lnTo>
                  <a:lnTo>
                    <a:pt x="237" y="531"/>
                  </a:lnTo>
                  <a:lnTo>
                    <a:pt x="283" y="473"/>
                  </a:lnTo>
                  <a:lnTo>
                    <a:pt x="333" y="418"/>
                  </a:lnTo>
                  <a:lnTo>
                    <a:pt x="386" y="366"/>
                  </a:lnTo>
                  <a:lnTo>
                    <a:pt x="441" y="317"/>
                  </a:lnTo>
                  <a:lnTo>
                    <a:pt x="499" y="271"/>
                  </a:lnTo>
                  <a:lnTo>
                    <a:pt x="560" y="227"/>
                  </a:lnTo>
                  <a:lnTo>
                    <a:pt x="623" y="187"/>
                  </a:lnTo>
                  <a:lnTo>
                    <a:pt x="688" y="151"/>
                  </a:lnTo>
                  <a:lnTo>
                    <a:pt x="755" y="118"/>
                  </a:lnTo>
                  <a:lnTo>
                    <a:pt x="824" y="90"/>
                  </a:lnTo>
                  <a:lnTo>
                    <a:pt x="895" y="64"/>
                  </a:lnTo>
                  <a:lnTo>
                    <a:pt x="966" y="42"/>
                  </a:lnTo>
                  <a:lnTo>
                    <a:pt x="1040" y="26"/>
                  </a:lnTo>
                  <a:lnTo>
                    <a:pt x="1114" y="13"/>
                  </a:lnTo>
                  <a:lnTo>
                    <a:pt x="1188" y="4"/>
                  </a:lnTo>
                  <a:lnTo>
                    <a:pt x="1264" y="0"/>
                  </a:lnTo>
                  <a:close/>
                </a:path>
              </a:pathLst>
            </a:custGeom>
            <a:solidFill>
              <a:schemeClr val="accent1"/>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7" name="Freeform 8"/>
            <p:cNvSpPr/>
            <p:nvPr/>
          </p:nvSpPr>
          <p:spPr bwMode="auto">
            <a:xfrm>
              <a:off x="6278702" y="2938544"/>
              <a:ext cx="1899942" cy="1959776"/>
            </a:xfrm>
            <a:custGeom>
              <a:avLst/>
              <a:gdLst>
                <a:gd name="T0" fmla="*/ 887 w 2445"/>
                <a:gd name="T1" fmla="*/ 49 h 2522"/>
                <a:gd name="T2" fmla="*/ 935 w 2445"/>
                <a:gd name="T3" fmla="*/ 158 h 2522"/>
                <a:gd name="T4" fmla="*/ 989 w 2445"/>
                <a:gd name="T5" fmla="*/ 279 h 2522"/>
                <a:gd name="T6" fmla="*/ 1045 w 2445"/>
                <a:gd name="T7" fmla="*/ 408 h 2522"/>
                <a:gd name="T8" fmla="*/ 1105 w 2445"/>
                <a:gd name="T9" fmla="*/ 547 h 2522"/>
                <a:gd name="T10" fmla="*/ 1168 w 2445"/>
                <a:gd name="T11" fmla="*/ 686 h 2522"/>
                <a:gd name="T12" fmla="*/ 1230 w 2445"/>
                <a:gd name="T13" fmla="*/ 829 h 2522"/>
                <a:gd name="T14" fmla="*/ 1292 w 2445"/>
                <a:gd name="T15" fmla="*/ 970 h 2522"/>
                <a:gd name="T16" fmla="*/ 1353 w 2445"/>
                <a:gd name="T17" fmla="*/ 1107 h 2522"/>
                <a:gd name="T18" fmla="*/ 1410 w 2445"/>
                <a:gd name="T19" fmla="*/ 1238 h 2522"/>
                <a:gd name="T20" fmla="*/ 1463 w 2445"/>
                <a:gd name="T21" fmla="*/ 1360 h 2522"/>
                <a:gd name="T22" fmla="*/ 1512 w 2445"/>
                <a:gd name="T23" fmla="*/ 1470 h 2522"/>
                <a:gd name="T24" fmla="*/ 1554 w 2445"/>
                <a:gd name="T25" fmla="*/ 1566 h 2522"/>
                <a:gd name="T26" fmla="*/ 1588 w 2445"/>
                <a:gd name="T27" fmla="*/ 1646 h 2522"/>
                <a:gd name="T28" fmla="*/ 1615 w 2445"/>
                <a:gd name="T29" fmla="*/ 1706 h 2522"/>
                <a:gd name="T30" fmla="*/ 1632 w 2445"/>
                <a:gd name="T31" fmla="*/ 1743 h 2522"/>
                <a:gd name="T32" fmla="*/ 1637 w 2445"/>
                <a:gd name="T33" fmla="*/ 1756 h 2522"/>
                <a:gd name="T34" fmla="*/ 1644 w 2445"/>
                <a:gd name="T35" fmla="*/ 1770 h 2522"/>
                <a:gd name="T36" fmla="*/ 1663 w 2445"/>
                <a:gd name="T37" fmla="*/ 1806 h 2522"/>
                <a:gd name="T38" fmla="*/ 1695 w 2445"/>
                <a:gd name="T39" fmla="*/ 1863 h 2522"/>
                <a:gd name="T40" fmla="*/ 1741 w 2445"/>
                <a:gd name="T41" fmla="*/ 1935 h 2522"/>
                <a:gd name="T42" fmla="*/ 1800 w 2445"/>
                <a:gd name="T43" fmla="*/ 2017 h 2522"/>
                <a:gd name="T44" fmla="*/ 1872 w 2445"/>
                <a:gd name="T45" fmla="*/ 2106 h 2522"/>
                <a:gd name="T46" fmla="*/ 1959 w 2445"/>
                <a:gd name="T47" fmla="*/ 2200 h 2522"/>
                <a:gd name="T48" fmla="*/ 2059 w 2445"/>
                <a:gd name="T49" fmla="*/ 2292 h 2522"/>
                <a:gd name="T50" fmla="*/ 2173 w 2445"/>
                <a:gd name="T51" fmla="*/ 2380 h 2522"/>
                <a:gd name="T52" fmla="*/ 2301 w 2445"/>
                <a:gd name="T53" fmla="*/ 2457 h 2522"/>
                <a:gd name="T54" fmla="*/ 2445 w 2445"/>
                <a:gd name="T55" fmla="*/ 2522 h 2522"/>
                <a:gd name="T56" fmla="*/ 2349 w 2445"/>
                <a:gd name="T57" fmla="*/ 2522 h 2522"/>
                <a:gd name="T58" fmla="*/ 2274 w 2445"/>
                <a:gd name="T59" fmla="*/ 2522 h 2522"/>
                <a:gd name="T60" fmla="*/ 2234 w 2445"/>
                <a:gd name="T61" fmla="*/ 2522 h 2522"/>
                <a:gd name="T62" fmla="*/ 2196 w 2445"/>
                <a:gd name="T63" fmla="*/ 2522 h 2522"/>
                <a:gd name="T64" fmla="*/ 2131 w 2445"/>
                <a:gd name="T65" fmla="*/ 2522 h 2522"/>
                <a:gd name="T66" fmla="*/ 2095 w 2445"/>
                <a:gd name="T67" fmla="*/ 2522 h 2522"/>
                <a:gd name="T68" fmla="*/ 2069 w 2445"/>
                <a:gd name="T69" fmla="*/ 2522 h 2522"/>
                <a:gd name="T70" fmla="*/ 2037 w 2445"/>
                <a:gd name="T71" fmla="*/ 2522 h 2522"/>
                <a:gd name="T72" fmla="*/ 1927 w 2445"/>
                <a:gd name="T73" fmla="*/ 2522 h 2522"/>
                <a:gd name="T74" fmla="*/ 1868 w 2445"/>
                <a:gd name="T75" fmla="*/ 2522 h 2522"/>
                <a:gd name="T76" fmla="*/ 1582 w 2445"/>
                <a:gd name="T77" fmla="*/ 2522 h 2522"/>
                <a:gd name="T78" fmla="*/ 1468 w 2445"/>
                <a:gd name="T79" fmla="*/ 2522 h 2522"/>
                <a:gd name="T80" fmla="*/ 1319 w 2445"/>
                <a:gd name="T81" fmla="*/ 2522 h 2522"/>
                <a:gd name="T82" fmla="*/ 1139 w 2445"/>
                <a:gd name="T83" fmla="*/ 2519 h 2522"/>
                <a:gd name="T84" fmla="*/ 991 w 2445"/>
                <a:gd name="T85" fmla="*/ 2499 h 2522"/>
                <a:gd name="T86" fmla="*/ 850 w 2445"/>
                <a:gd name="T87" fmla="*/ 2458 h 2522"/>
                <a:gd name="T88" fmla="*/ 716 w 2445"/>
                <a:gd name="T89" fmla="*/ 2400 h 2522"/>
                <a:gd name="T90" fmla="*/ 590 w 2445"/>
                <a:gd name="T91" fmla="*/ 2327 h 2522"/>
                <a:gd name="T92" fmla="*/ 473 w 2445"/>
                <a:gd name="T93" fmla="*/ 2239 h 2522"/>
                <a:gd name="T94" fmla="*/ 366 w 2445"/>
                <a:gd name="T95" fmla="*/ 2136 h 2522"/>
                <a:gd name="T96" fmla="*/ 271 w 2445"/>
                <a:gd name="T97" fmla="*/ 2023 h 2522"/>
                <a:gd name="T98" fmla="*/ 187 w 2445"/>
                <a:gd name="T99" fmla="*/ 1899 h 2522"/>
                <a:gd name="T100" fmla="*/ 118 w 2445"/>
                <a:gd name="T101" fmla="*/ 1766 h 2522"/>
                <a:gd name="T102" fmla="*/ 64 w 2445"/>
                <a:gd name="T103" fmla="*/ 1627 h 2522"/>
                <a:gd name="T104" fmla="*/ 26 w 2445"/>
                <a:gd name="T105" fmla="*/ 1482 h 2522"/>
                <a:gd name="T106" fmla="*/ 4 w 2445"/>
                <a:gd name="T107" fmla="*/ 1333 h 2522"/>
                <a:gd name="T108" fmla="*/ 0 w 2445"/>
                <a:gd name="T109" fmla="*/ 1180 h 2522"/>
                <a:gd name="T110" fmla="*/ 17 w 2445"/>
                <a:gd name="T111" fmla="*/ 1028 h 2522"/>
                <a:gd name="T112" fmla="*/ 53 w 2445"/>
                <a:gd name="T113" fmla="*/ 875 h 2522"/>
                <a:gd name="T114" fmla="*/ 111 w 2445"/>
                <a:gd name="T115" fmla="*/ 725 h 2522"/>
                <a:gd name="T116" fmla="*/ 191 w 2445"/>
                <a:gd name="T117" fmla="*/ 577 h 2522"/>
                <a:gd name="T118" fmla="*/ 296 w 2445"/>
                <a:gd name="T119" fmla="*/ 435 h 2522"/>
                <a:gd name="T120" fmla="*/ 426 w 2445"/>
                <a:gd name="T121" fmla="*/ 300 h 2522"/>
                <a:gd name="T122" fmla="*/ 581 w 2445"/>
                <a:gd name="T123" fmla="*/ 172 h 2522"/>
                <a:gd name="T124" fmla="*/ 764 w 2445"/>
                <a:gd name="T125" fmla="*/ 54 h 2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5" h="2522">
                  <a:moveTo>
                    <a:pt x="866" y="0"/>
                  </a:moveTo>
                  <a:lnTo>
                    <a:pt x="887" y="49"/>
                  </a:lnTo>
                  <a:lnTo>
                    <a:pt x="910" y="102"/>
                  </a:lnTo>
                  <a:lnTo>
                    <a:pt x="935" y="158"/>
                  </a:lnTo>
                  <a:lnTo>
                    <a:pt x="962" y="217"/>
                  </a:lnTo>
                  <a:lnTo>
                    <a:pt x="989" y="279"/>
                  </a:lnTo>
                  <a:lnTo>
                    <a:pt x="1017" y="343"/>
                  </a:lnTo>
                  <a:lnTo>
                    <a:pt x="1045" y="408"/>
                  </a:lnTo>
                  <a:lnTo>
                    <a:pt x="1076" y="477"/>
                  </a:lnTo>
                  <a:lnTo>
                    <a:pt x="1105" y="547"/>
                  </a:lnTo>
                  <a:lnTo>
                    <a:pt x="1136" y="616"/>
                  </a:lnTo>
                  <a:lnTo>
                    <a:pt x="1168" y="686"/>
                  </a:lnTo>
                  <a:lnTo>
                    <a:pt x="1199" y="758"/>
                  </a:lnTo>
                  <a:lnTo>
                    <a:pt x="1230" y="829"/>
                  </a:lnTo>
                  <a:lnTo>
                    <a:pt x="1262" y="899"/>
                  </a:lnTo>
                  <a:lnTo>
                    <a:pt x="1292" y="970"/>
                  </a:lnTo>
                  <a:lnTo>
                    <a:pt x="1322" y="1039"/>
                  </a:lnTo>
                  <a:lnTo>
                    <a:pt x="1353" y="1107"/>
                  </a:lnTo>
                  <a:lnTo>
                    <a:pt x="1381" y="1174"/>
                  </a:lnTo>
                  <a:lnTo>
                    <a:pt x="1410" y="1238"/>
                  </a:lnTo>
                  <a:lnTo>
                    <a:pt x="1437" y="1301"/>
                  </a:lnTo>
                  <a:lnTo>
                    <a:pt x="1463" y="1360"/>
                  </a:lnTo>
                  <a:lnTo>
                    <a:pt x="1488" y="1418"/>
                  </a:lnTo>
                  <a:lnTo>
                    <a:pt x="1512" y="1470"/>
                  </a:lnTo>
                  <a:lnTo>
                    <a:pt x="1533" y="1520"/>
                  </a:lnTo>
                  <a:lnTo>
                    <a:pt x="1554" y="1566"/>
                  </a:lnTo>
                  <a:lnTo>
                    <a:pt x="1572" y="1609"/>
                  </a:lnTo>
                  <a:lnTo>
                    <a:pt x="1588" y="1646"/>
                  </a:lnTo>
                  <a:lnTo>
                    <a:pt x="1603" y="1678"/>
                  </a:lnTo>
                  <a:lnTo>
                    <a:pt x="1615" y="1706"/>
                  </a:lnTo>
                  <a:lnTo>
                    <a:pt x="1624" y="1728"/>
                  </a:lnTo>
                  <a:lnTo>
                    <a:pt x="1632" y="1743"/>
                  </a:lnTo>
                  <a:lnTo>
                    <a:pt x="1636" y="1754"/>
                  </a:lnTo>
                  <a:lnTo>
                    <a:pt x="1637" y="1756"/>
                  </a:lnTo>
                  <a:lnTo>
                    <a:pt x="1638" y="1760"/>
                  </a:lnTo>
                  <a:lnTo>
                    <a:pt x="1644" y="1770"/>
                  </a:lnTo>
                  <a:lnTo>
                    <a:pt x="1651" y="1786"/>
                  </a:lnTo>
                  <a:lnTo>
                    <a:pt x="1663" y="1806"/>
                  </a:lnTo>
                  <a:lnTo>
                    <a:pt x="1677" y="1832"/>
                  </a:lnTo>
                  <a:lnTo>
                    <a:pt x="1695" y="1863"/>
                  </a:lnTo>
                  <a:lnTo>
                    <a:pt x="1717" y="1897"/>
                  </a:lnTo>
                  <a:lnTo>
                    <a:pt x="1741" y="1935"/>
                  </a:lnTo>
                  <a:lnTo>
                    <a:pt x="1768" y="1974"/>
                  </a:lnTo>
                  <a:lnTo>
                    <a:pt x="1800" y="2017"/>
                  </a:lnTo>
                  <a:lnTo>
                    <a:pt x="1835" y="2062"/>
                  </a:lnTo>
                  <a:lnTo>
                    <a:pt x="1872" y="2106"/>
                  </a:lnTo>
                  <a:lnTo>
                    <a:pt x="1914" y="2154"/>
                  </a:lnTo>
                  <a:lnTo>
                    <a:pt x="1959" y="2200"/>
                  </a:lnTo>
                  <a:lnTo>
                    <a:pt x="2006" y="2246"/>
                  </a:lnTo>
                  <a:lnTo>
                    <a:pt x="2059" y="2292"/>
                  </a:lnTo>
                  <a:lnTo>
                    <a:pt x="2114" y="2336"/>
                  </a:lnTo>
                  <a:lnTo>
                    <a:pt x="2173" y="2380"/>
                  </a:lnTo>
                  <a:lnTo>
                    <a:pt x="2236" y="2419"/>
                  </a:lnTo>
                  <a:lnTo>
                    <a:pt x="2301" y="2457"/>
                  </a:lnTo>
                  <a:lnTo>
                    <a:pt x="2372" y="2491"/>
                  </a:lnTo>
                  <a:lnTo>
                    <a:pt x="2445" y="2522"/>
                  </a:lnTo>
                  <a:lnTo>
                    <a:pt x="2393" y="2522"/>
                  </a:lnTo>
                  <a:lnTo>
                    <a:pt x="2349" y="2522"/>
                  </a:lnTo>
                  <a:lnTo>
                    <a:pt x="2309" y="2522"/>
                  </a:lnTo>
                  <a:lnTo>
                    <a:pt x="2274" y="2522"/>
                  </a:lnTo>
                  <a:lnTo>
                    <a:pt x="2256" y="2522"/>
                  </a:lnTo>
                  <a:lnTo>
                    <a:pt x="2234" y="2522"/>
                  </a:lnTo>
                  <a:lnTo>
                    <a:pt x="2219" y="2522"/>
                  </a:lnTo>
                  <a:lnTo>
                    <a:pt x="2196" y="2522"/>
                  </a:lnTo>
                  <a:lnTo>
                    <a:pt x="2145" y="2522"/>
                  </a:lnTo>
                  <a:lnTo>
                    <a:pt x="2131" y="2522"/>
                  </a:lnTo>
                  <a:lnTo>
                    <a:pt x="2118" y="2522"/>
                  </a:lnTo>
                  <a:lnTo>
                    <a:pt x="2095" y="2522"/>
                  </a:lnTo>
                  <a:lnTo>
                    <a:pt x="2082" y="2522"/>
                  </a:lnTo>
                  <a:lnTo>
                    <a:pt x="2069" y="2522"/>
                  </a:lnTo>
                  <a:lnTo>
                    <a:pt x="2054" y="2522"/>
                  </a:lnTo>
                  <a:lnTo>
                    <a:pt x="2037" y="2522"/>
                  </a:lnTo>
                  <a:lnTo>
                    <a:pt x="2018" y="2522"/>
                  </a:lnTo>
                  <a:lnTo>
                    <a:pt x="1927" y="2522"/>
                  </a:lnTo>
                  <a:lnTo>
                    <a:pt x="1906" y="2522"/>
                  </a:lnTo>
                  <a:lnTo>
                    <a:pt x="1868" y="2522"/>
                  </a:lnTo>
                  <a:lnTo>
                    <a:pt x="1624" y="2522"/>
                  </a:lnTo>
                  <a:lnTo>
                    <a:pt x="1582" y="2522"/>
                  </a:lnTo>
                  <a:lnTo>
                    <a:pt x="1535" y="2522"/>
                  </a:lnTo>
                  <a:lnTo>
                    <a:pt x="1468" y="2522"/>
                  </a:lnTo>
                  <a:lnTo>
                    <a:pt x="1415" y="2522"/>
                  </a:lnTo>
                  <a:lnTo>
                    <a:pt x="1319" y="2522"/>
                  </a:lnTo>
                  <a:lnTo>
                    <a:pt x="1213" y="2522"/>
                  </a:lnTo>
                  <a:lnTo>
                    <a:pt x="1139" y="2519"/>
                  </a:lnTo>
                  <a:lnTo>
                    <a:pt x="1064" y="2512"/>
                  </a:lnTo>
                  <a:lnTo>
                    <a:pt x="991" y="2499"/>
                  </a:lnTo>
                  <a:lnTo>
                    <a:pt x="921" y="2481"/>
                  </a:lnTo>
                  <a:lnTo>
                    <a:pt x="850" y="2458"/>
                  </a:lnTo>
                  <a:lnTo>
                    <a:pt x="782" y="2432"/>
                  </a:lnTo>
                  <a:lnTo>
                    <a:pt x="716" y="2400"/>
                  </a:lnTo>
                  <a:lnTo>
                    <a:pt x="651" y="2366"/>
                  </a:lnTo>
                  <a:lnTo>
                    <a:pt x="590" y="2327"/>
                  </a:lnTo>
                  <a:lnTo>
                    <a:pt x="530" y="2285"/>
                  </a:lnTo>
                  <a:lnTo>
                    <a:pt x="473" y="2239"/>
                  </a:lnTo>
                  <a:lnTo>
                    <a:pt x="418" y="2188"/>
                  </a:lnTo>
                  <a:lnTo>
                    <a:pt x="366" y="2136"/>
                  </a:lnTo>
                  <a:lnTo>
                    <a:pt x="317" y="2081"/>
                  </a:lnTo>
                  <a:lnTo>
                    <a:pt x="271" y="2023"/>
                  </a:lnTo>
                  <a:lnTo>
                    <a:pt x="227" y="1961"/>
                  </a:lnTo>
                  <a:lnTo>
                    <a:pt x="187" y="1899"/>
                  </a:lnTo>
                  <a:lnTo>
                    <a:pt x="152" y="1833"/>
                  </a:lnTo>
                  <a:lnTo>
                    <a:pt x="118" y="1766"/>
                  </a:lnTo>
                  <a:lnTo>
                    <a:pt x="89" y="1697"/>
                  </a:lnTo>
                  <a:lnTo>
                    <a:pt x="64" y="1627"/>
                  </a:lnTo>
                  <a:lnTo>
                    <a:pt x="43" y="1555"/>
                  </a:lnTo>
                  <a:lnTo>
                    <a:pt x="26" y="1482"/>
                  </a:lnTo>
                  <a:lnTo>
                    <a:pt x="12" y="1407"/>
                  </a:lnTo>
                  <a:lnTo>
                    <a:pt x="4" y="1333"/>
                  </a:lnTo>
                  <a:lnTo>
                    <a:pt x="0" y="1256"/>
                  </a:lnTo>
                  <a:lnTo>
                    <a:pt x="0" y="1180"/>
                  </a:lnTo>
                  <a:lnTo>
                    <a:pt x="7" y="1105"/>
                  </a:lnTo>
                  <a:lnTo>
                    <a:pt x="17" y="1028"/>
                  </a:lnTo>
                  <a:lnTo>
                    <a:pt x="32" y="951"/>
                  </a:lnTo>
                  <a:lnTo>
                    <a:pt x="53" y="875"/>
                  </a:lnTo>
                  <a:lnTo>
                    <a:pt x="80" y="799"/>
                  </a:lnTo>
                  <a:lnTo>
                    <a:pt x="111" y="725"/>
                  </a:lnTo>
                  <a:lnTo>
                    <a:pt x="149" y="651"/>
                  </a:lnTo>
                  <a:lnTo>
                    <a:pt x="191" y="577"/>
                  </a:lnTo>
                  <a:lnTo>
                    <a:pt x="241" y="506"/>
                  </a:lnTo>
                  <a:lnTo>
                    <a:pt x="296" y="435"/>
                  </a:lnTo>
                  <a:lnTo>
                    <a:pt x="358" y="367"/>
                  </a:lnTo>
                  <a:lnTo>
                    <a:pt x="426" y="300"/>
                  </a:lnTo>
                  <a:lnTo>
                    <a:pt x="500" y="235"/>
                  </a:lnTo>
                  <a:lnTo>
                    <a:pt x="581" y="172"/>
                  </a:lnTo>
                  <a:lnTo>
                    <a:pt x="669" y="112"/>
                  </a:lnTo>
                  <a:lnTo>
                    <a:pt x="764" y="54"/>
                  </a:lnTo>
                  <a:lnTo>
                    <a:pt x="866" y="0"/>
                  </a:lnTo>
                  <a:close/>
                </a:path>
              </a:pathLst>
            </a:custGeom>
            <a:solidFill>
              <a:schemeClr val="accent4"/>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sp>
          <p:nvSpPr>
            <p:cNvPr id="8" name="Freeform 9"/>
            <p:cNvSpPr/>
            <p:nvPr/>
          </p:nvSpPr>
          <p:spPr bwMode="auto">
            <a:xfrm>
              <a:off x="7602833" y="2996825"/>
              <a:ext cx="1955891" cy="1900719"/>
            </a:xfrm>
            <a:custGeom>
              <a:avLst/>
              <a:gdLst>
                <a:gd name="T0" fmla="*/ 2517 w 2517"/>
                <a:gd name="T1" fmla="*/ 50 h 2446"/>
                <a:gd name="T2" fmla="*/ 2517 w 2517"/>
                <a:gd name="T3" fmla="*/ 134 h 2446"/>
                <a:gd name="T4" fmla="*/ 2517 w 2517"/>
                <a:gd name="T5" fmla="*/ 200 h 2446"/>
                <a:gd name="T6" fmla="*/ 2517 w 2517"/>
                <a:gd name="T7" fmla="*/ 300 h 2446"/>
                <a:gd name="T8" fmla="*/ 2517 w 2517"/>
                <a:gd name="T9" fmla="*/ 325 h 2446"/>
                <a:gd name="T10" fmla="*/ 2517 w 2517"/>
                <a:gd name="T11" fmla="*/ 350 h 2446"/>
                <a:gd name="T12" fmla="*/ 2517 w 2517"/>
                <a:gd name="T13" fmla="*/ 375 h 2446"/>
                <a:gd name="T14" fmla="*/ 2517 w 2517"/>
                <a:gd name="T15" fmla="*/ 407 h 2446"/>
                <a:gd name="T16" fmla="*/ 2517 w 2517"/>
                <a:gd name="T17" fmla="*/ 1231 h 2446"/>
                <a:gd name="T18" fmla="*/ 2507 w 2517"/>
                <a:gd name="T19" fmla="*/ 1381 h 2446"/>
                <a:gd name="T20" fmla="*/ 2476 w 2517"/>
                <a:gd name="T21" fmla="*/ 1525 h 2446"/>
                <a:gd name="T22" fmla="*/ 2428 w 2517"/>
                <a:gd name="T23" fmla="*/ 1663 h 2446"/>
                <a:gd name="T24" fmla="*/ 2361 w 2517"/>
                <a:gd name="T25" fmla="*/ 1794 h 2446"/>
                <a:gd name="T26" fmla="*/ 2280 w 2517"/>
                <a:gd name="T27" fmla="*/ 1916 h 2446"/>
                <a:gd name="T28" fmla="*/ 2185 w 2517"/>
                <a:gd name="T29" fmla="*/ 2028 h 2446"/>
                <a:gd name="T30" fmla="*/ 2078 w 2517"/>
                <a:gd name="T31" fmla="*/ 2129 h 2446"/>
                <a:gd name="T32" fmla="*/ 1958 w 2517"/>
                <a:gd name="T33" fmla="*/ 2219 h 2446"/>
                <a:gd name="T34" fmla="*/ 1830 w 2517"/>
                <a:gd name="T35" fmla="*/ 2294 h 2446"/>
                <a:gd name="T36" fmla="*/ 1694 w 2517"/>
                <a:gd name="T37" fmla="*/ 2357 h 2446"/>
                <a:gd name="T38" fmla="*/ 1552 w 2517"/>
                <a:gd name="T39" fmla="*/ 2403 h 2446"/>
                <a:gd name="T40" fmla="*/ 1406 w 2517"/>
                <a:gd name="T41" fmla="*/ 2433 h 2446"/>
                <a:gd name="T42" fmla="*/ 1255 w 2517"/>
                <a:gd name="T43" fmla="*/ 2446 h 2446"/>
                <a:gd name="T44" fmla="*/ 1103 w 2517"/>
                <a:gd name="T45" fmla="*/ 2439 h 2446"/>
                <a:gd name="T46" fmla="*/ 950 w 2517"/>
                <a:gd name="T47" fmla="*/ 2414 h 2446"/>
                <a:gd name="T48" fmla="*/ 798 w 2517"/>
                <a:gd name="T49" fmla="*/ 2366 h 2446"/>
                <a:gd name="T50" fmla="*/ 650 w 2517"/>
                <a:gd name="T51" fmla="*/ 2297 h 2446"/>
                <a:gd name="T52" fmla="*/ 506 w 2517"/>
                <a:gd name="T53" fmla="*/ 2205 h 2446"/>
                <a:gd name="T54" fmla="*/ 366 w 2517"/>
                <a:gd name="T55" fmla="*/ 2088 h 2446"/>
                <a:gd name="T56" fmla="*/ 236 w 2517"/>
                <a:gd name="T57" fmla="*/ 1945 h 2446"/>
                <a:gd name="T58" fmla="*/ 113 w 2517"/>
                <a:gd name="T59" fmla="*/ 1776 h 2446"/>
                <a:gd name="T60" fmla="*/ 0 w 2517"/>
                <a:gd name="T61" fmla="*/ 1580 h 2446"/>
                <a:gd name="T62" fmla="*/ 102 w 2517"/>
                <a:gd name="T63" fmla="*/ 1535 h 2446"/>
                <a:gd name="T64" fmla="*/ 218 w 2517"/>
                <a:gd name="T65" fmla="*/ 1484 h 2446"/>
                <a:gd name="T66" fmla="*/ 343 w 2517"/>
                <a:gd name="T67" fmla="*/ 1429 h 2446"/>
                <a:gd name="T68" fmla="*/ 477 w 2517"/>
                <a:gd name="T69" fmla="*/ 1370 h 2446"/>
                <a:gd name="T70" fmla="*/ 616 w 2517"/>
                <a:gd name="T71" fmla="*/ 1308 h 2446"/>
                <a:gd name="T72" fmla="*/ 757 w 2517"/>
                <a:gd name="T73" fmla="*/ 1246 h 2446"/>
                <a:gd name="T74" fmla="*/ 900 w 2517"/>
                <a:gd name="T75" fmla="*/ 1184 h 2446"/>
                <a:gd name="T76" fmla="*/ 1038 w 2517"/>
                <a:gd name="T77" fmla="*/ 1122 h 2446"/>
                <a:gd name="T78" fmla="*/ 1173 w 2517"/>
                <a:gd name="T79" fmla="*/ 1063 h 2446"/>
                <a:gd name="T80" fmla="*/ 1300 w 2517"/>
                <a:gd name="T81" fmla="*/ 1008 h 2446"/>
                <a:gd name="T82" fmla="*/ 1415 w 2517"/>
                <a:gd name="T83" fmla="*/ 956 h 2446"/>
                <a:gd name="T84" fmla="*/ 1519 w 2517"/>
                <a:gd name="T85" fmla="*/ 912 h 2446"/>
                <a:gd name="T86" fmla="*/ 1606 w 2517"/>
                <a:gd name="T87" fmla="*/ 873 h 2446"/>
                <a:gd name="T88" fmla="*/ 1676 w 2517"/>
                <a:gd name="T89" fmla="*/ 842 h 2446"/>
                <a:gd name="T90" fmla="*/ 1725 w 2517"/>
                <a:gd name="T91" fmla="*/ 821 h 2446"/>
                <a:gd name="T92" fmla="*/ 1751 w 2517"/>
                <a:gd name="T93" fmla="*/ 809 h 2446"/>
                <a:gd name="T94" fmla="*/ 1757 w 2517"/>
                <a:gd name="T95" fmla="*/ 806 h 2446"/>
                <a:gd name="T96" fmla="*/ 1783 w 2517"/>
                <a:gd name="T97" fmla="*/ 794 h 2446"/>
                <a:gd name="T98" fmla="*/ 1830 w 2517"/>
                <a:gd name="T99" fmla="*/ 767 h 2446"/>
                <a:gd name="T100" fmla="*/ 1894 w 2517"/>
                <a:gd name="T101" fmla="*/ 728 h 2446"/>
                <a:gd name="T102" fmla="*/ 1971 w 2517"/>
                <a:gd name="T103" fmla="*/ 676 h 2446"/>
                <a:gd name="T104" fmla="*/ 2057 w 2517"/>
                <a:gd name="T105" fmla="*/ 610 h 2446"/>
                <a:gd name="T106" fmla="*/ 2149 w 2517"/>
                <a:gd name="T107" fmla="*/ 531 h 2446"/>
                <a:gd name="T108" fmla="*/ 2242 w 2517"/>
                <a:gd name="T109" fmla="*/ 437 h 2446"/>
                <a:gd name="T110" fmla="*/ 2333 w 2517"/>
                <a:gd name="T111" fmla="*/ 331 h 2446"/>
                <a:gd name="T112" fmla="*/ 2415 w 2517"/>
                <a:gd name="T113" fmla="*/ 209 h 2446"/>
                <a:gd name="T114" fmla="*/ 2487 w 2517"/>
                <a:gd name="T115" fmla="*/ 73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7" h="2446">
                  <a:moveTo>
                    <a:pt x="2517" y="0"/>
                  </a:moveTo>
                  <a:lnTo>
                    <a:pt x="2517" y="50"/>
                  </a:lnTo>
                  <a:lnTo>
                    <a:pt x="2517" y="96"/>
                  </a:lnTo>
                  <a:lnTo>
                    <a:pt x="2517" y="134"/>
                  </a:lnTo>
                  <a:lnTo>
                    <a:pt x="2517" y="169"/>
                  </a:lnTo>
                  <a:lnTo>
                    <a:pt x="2517" y="200"/>
                  </a:lnTo>
                  <a:lnTo>
                    <a:pt x="2517" y="225"/>
                  </a:lnTo>
                  <a:lnTo>
                    <a:pt x="2517" y="300"/>
                  </a:lnTo>
                  <a:lnTo>
                    <a:pt x="2517" y="314"/>
                  </a:lnTo>
                  <a:lnTo>
                    <a:pt x="2517" y="325"/>
                  </a:lnTo>
                  <a:lnTo>
                    <a:pt x="2517" y="338"/>
                  </a:lnTo>
                  <a:lnTo>
                    <a:pt x="2517" y="350"/>
                  </a:lnTo>
                  <a:lnTo>
                    <a:pt x="2517" y="363"/>
                  </a:lnTo>
                  <a:lnTo>
                    <a:pt x="2517" y="375"/>
                  </a:lnTo>
                  <a:lnTo>
                    <a:pt x="2517" y="391"/>
                  </a:lnTo>
                  <a:lnTo>
                    <a:pt x="2517" y="407"/>
                  </a:lnTo>
                  <a:lnTo>
                    <a:pt x="2517" y="427"/>
                  </a:lnTo>
                  <a:lnTo>
                    <a:pt x="2517" y="1231"/>
                  </a:lnTo>
                  <a:lnTo>
                    <a:pt x="2515" y="1307"/>
                  </a:lnTo>
                  <a:lnTo>
                    <a:pt x="2507" y="1381"/>
                  </a:lnTo>
                  <a:lnTo>
                    <a:pt x="2494" y="1454"/>
                  </a:lnTo>
                  <a:lnTo>
                    <a:pt x="2476" y="1525"/>
                  </a:lnTo>
                  <a:lnTo>
                    <a:pt x="2453" y="1595"/>
                  </a:lnTo>
                  <a:lnTo>
                    <a:pt x="2428" y="1663"/>
                  </a:lnTo>
                  <a:lnTo>
                    <a:pt x="2397" y="1730"/>
                  </a:lnTo>
                  <a:lnTo>
                    <a:pt x="2361" y="1794"/>
                  </a:lnTo>
                  <a:lnTo>
                    <a:pt x="2322" y="1856"/>
                  </a:lnTo>
                  <a:lnTo>
                    <a:pt x="2280" y="1916"/>
                  </a:lnTo>
                  <a:lnTo>
                    <a:pt x="2234" y="1972"/>
                  </a:lnTo>
                  <a:lnTo>
                    <a:pt x="2185" y="2028"/>
                  </a:lnTo>
                  <a:lnTo>
                    <a:pt x="2133" y="2080"/>
                  </a:lnTo>
                  <a:lnTo>
                    <a:pt x="2078" y="2129"/>
                  </a:lnTo>
                  <a:lnTo>
                    <a:pt x="2019" y="2175"/>
                  </a:lnTo>
                  <a:lnTo>
                    <a:pt x="1958" y="2219"/>
                  </a:lnTo>
                  <a:lnTo>
                    <a:pt x="1896" y="2258"/>
                  </a:lnTo>
                  <a:lnTo>
                    <a:pt x="1830" y="2294"/>
                  </a:lnTo>
                  <a:lnTo>
                    <a:pt x="1764" y="2328"/>
                  </a:lnTo>
                  <a:lnTo>
                    <a:pt x="1694" y="2357"/>
                  </a:lnTo>
                  <a:lnTo>
                    <a:pt x="1624" y="2382"/>
                  </a:lnTo>
                  <a:lnTo>
                    <a:pt x="1552" y="2403"/>
                  </a:lnTo>
                  <a:lnTo>
                    <a:pt x="1479" y="2420"/>
                  </a:lnTo>
                  <a:lnTo>
                    <a:pt x="1406" y="2433"/>
                  </a:lnTo>
                  <a:lnTo>
                    <a:pt x="1330" y="2442"/>
                  </a:lnTo>
                  <a:lnTo>
                    <a:pt x="1255" y="2446"/>
                  </a:lnTo>
                  <a:lnTo>
                    <a:pt x="1179" y="2446"/>
                  </a:lnTo>
                  <a:lnTo>
                    <a:pt x="1103" y="2439"/>
                  </a:lnTo>
                  <a:lnTo>
                    <a:pt x="1027" y="2429"/>
                  </a:lnTo>
                  <a:lnTo>
                    <a:pt x="950" y="2414"/>
                  </a:lnTo>
                  <a:lnTo>
                    <a:pt x="874" y="2393"/>
                  </a:lnTo>
                  <a:lnTo>
                    <a:pt x="798" y="2366"/>
                  </a:lnTo>
                  <a:lnTo>
                    <a:pt x="724" y="2335"/>
                  </a:lnTo>
                  <a:lnTo>
                    <a:pt x="650" y="2297"/>
                  </a:lnTo>
                  <a:lnTo>
                    <a:pt x="578" y="2255"/>
                  </a:lnTo>
                  <a:lnTo>
                    <a:pt x="506" y="2205"/>
                  </a:lnTo>
                  <a:lnTo>
                    <a:pt x="436" y="2149"/>
                  </a:lnTo>
                  <a:lnTo>
                    <a:pt x="366" y="2088"/>
                  </a:lnTo>
                  <a:lnTo>
                    <a:pt x="300" y="2020"/>
                  </a:lnTo>
                  <a:lnTo>
                    <a:pt x="236" y="1945"/>
                  </a:lnTo>
                  <a:lnTo>
                    <a:pt x="173" y="1865"/>
                  </a:lnTo>
                  <a:lnTo>
                    <a:pt x="113" y="1776"/>
                  </a:lnTo>
                  <a:lnTo>
                    <a:pt x="55" y="1681"/>
                  </a:lnTo>
                  <a:lnTo>
                    <a:pt x="0" y="1580"/>
                  </a:lnTo>
                  <a:lnTo>
                    <a:pt x="50" y="1558"/>
                  </a:lnTo>
                  <a:lnTo>
                    <a:pt x="102" y="1535"/>
                  </a:lnTo>
                  <a:lnTo>
                    <a:pt x="159" y="1509"/>
                  </a:lnTo>
                  <a:lnTo>
                    <a:pt x="218" y="1484"/>
                  </a:lnTo>
                  <a:lnTo>
                    <a:pt x="279" y="1457"/>
                  </a:lnTo>
                  <a:lnTo>
                    <a:pt x="343" y="1429"/>
                  </a:lnTo>
                  <a:lnTo>
                    <a:pt x="409" y="1399"/>
                  </a:lnTo>
                  <a:lnTo>
                    <a:pt x="477" y="1370"/>
                  </a:lnTo>
                  <a:lnTo>
                    <a:pt x="546" y="1340"/>
                  </a:lnTo>
                  <a:lnTo>
                    <a:pt x="616" y="1308"/>
                  </a:lnTo>
                  <a:lnTo>
                    <a:pt x="687" y="1277"/>
                  </a:lnTo>
                  <a:lnTo>
                    <a:pt x="757" y="1246"/>
                  </a:lnTo>
                  <a:lnTo>
                    <a:pt x="829" y="1216"/>
                  </a:lnTo>
                  <a:lnTo>
                    <a:pt x="900" y="1184"/>
                  </a:lnTo>
                  <a:lnTo>
                    <a:pt x="969" y="1153"/>
                  </a:lnTo>
                  <a:lnTo>
                    <a:pt x="1038" y="1122"/>
                  </a:lnTo>
                  <a:lnTo>
                    <a:pt x="1106" y="1092"/>
                  </a:lnTo>
                  <a:lnTo>
                    <a:pt x="1173" y="1063"/>
                  </a:lnTo>
                  <a:lnTo>
                    <a:pt x="1237" y="1035"/>
                  </a:lnTo>
                  <a:lnTo>
                    <a:pt x="1300" y="1008"/>
                  </a:lnTo>
                  <a:lnTo>
                    <a:pt x="1359" y="982"/>
                  </a:lnTo>
                  <a:lnTo>
                    <a:pt x="1415" y="956"/>
                  </a:lnTo>
                  <a:lnTo>
                    <a:pt x="1469" y="933"/>
                  </a:lnTo>
                  <a:lnTo>
                    <a:pt x="1519" y="912"/>
                  </a:lnTo>
                  <a:lnTo>
                    <a:pt x="1565" y="891"/>
                  </a:lnTo>
                  <a:lnTo>
                    <a:pt x="1606" y="873"/>
                  </a:lnTo>
                  <a:lnTo>
                    <a:pt x="1644" y="856"/>
                  </a:lnTo>
                  <a:lnTo>
                    <a:pt x="1676" y="842"/>
                  </a:lnTo>
                  <a:lnTo>
                    <a:pt x="1703" y="829"/>
                  </a:lnTo>
                  <a:lnTo>
                    <a:pt x="1725" y="821"/>
                  </a:lnTo>
                  <a:lnTo>
                    <a:pt x="1742" y="813"/>
                  </a:lnTo>
                  <a:lnTo>
                    <a:pt x="1751" y="809"/>
                  </a:lnTo>
                  <a:lnTo>
                    <a:pt x="1755" y="808"/>
                  </a:lnTo>
                  <a:lnTo>
                    <a:pt x="1757" y="806"/>
                  </a:lnTo>
                  <a:lnTo>
                    <a:pt x="1767" y="801"/>
                  </a:lnTo>
                  <a:lnTo>
                    <a:pt x="1783" y="794"/>
                  </a:lnTo>
                  <a:lnTo>
                    <a:pt x="1805" y="782"/>
                  </a:lnTo>
                  <a:lnTo>
                    <a:pt x="1830" y="767"/>
                  </a:lnTo>
                  <a:lnTo>
                    <a:pt x="1860" y="750"/>
                  </a:lnTo>
                  <a:lnTo>
                    <a:pt x="1894" y="728"/>
                  </a:lnTo>
                  <a:lnTo>
                    <a:pt x="1932" y="704"/>
                  </a:lnTo>
                  <a:lnTo>
                    <a:pt x="1971" y="676"/>
                  </a:lnTo>
                  <a:lnTo>
                    <a:pt x="2014" y="645"/>
                  </a:lnTo>
                  <a:lnTo>
                    <a:pt x="2057" y="610"/>
                  </a:lnTo>
                  <a:lnTo>
                    <a:pt x="2103" y="573"/>
                  </a:lnTo>
                  <a:lnTo>
                    <a:pt x="2149" y="531"/>
                  </a:lnTo>
                  <a:lnTo>
                    <a:pt x="2196" y="486"/>
                  </a:lnTo>
                  <a:lnTo>
                    <a:pt x="2242" y="437"/>
                  </a:lnTo>
                  <a:lnTo>
                    <a:pt x="2288" y="386"/>
                  </a:lnTo>
                  <a:lnTo>
                    <a:pt x="2333" y="331"/>
                  </a:lnTo>
                  <a:lnTo>
                    <a:pt x="2375" y="272"/>
                  </a:lnTo>
                  <a:lnTo>
                    <a:pt x="2415" y="209"/>
                  </a:lnTo>
                  <a:lnTo>
                    <a:pt x="2452" y="142"/>
                  </a:lnTo>
                  <a:lnTo>
                    <a:pt x="2487" y="73"/>
                  </a:lnTo>
                  <a:lnTo>
                    <a:pt x="2517" y="0"/>
                  </a:lnTo>
                  <a:close/>
                </a:path>
              </a:pathLst>
            </a:custGeom>
            <a:solidFill>
              <a:schemeClr val="accent3"/>
            </a:solidFill>
            <a:ln w="0">
              <a:noFill/>
              <a:prstDash val="solid"/>
              <a:round/>
            </a:ln>
          </p:spPr>
          <p:txBody>
            <a:bodyPr lIns="107150" tIns="53575" rIns="107150" bIns="53575"/>
            <a:lstStyle/>
            <a:p>
              <a:pPr fontAlgn="auto">
                <a:spcBef>
                  <a:spcPts val="0"/>
                </a:spcBef>
                <a:spcAft>
                  <a:spcPts val="0"/>
                </a:spcAft>
                <a:defRPr/>
              </a:pPr>
              <a:endParaRPr lang="ru-RU" sz="1645">
                <a:latin typeface="+mn-lt"/>
                <a:ea typeface="+mn-ea"/>
                <a:cs typeface="+mn-ea"/>
                <a:sym typeface="+mn-lt"/>
              </a:endParaRPr>
            </a:p>
          </p:txBody>
        </p:sp>
      </p:grpSp>
      <p:sp>
        <p:nvSpPr>
          <p:cNvPr id="9" name="Shape 2753"/>
          <p:cNvSpPr/>
          <p:nvPr/>
        </p:nvSpPr>
        <p:spPr>
          <a:xfrm>
            <a:off x="4954384" y="4845206"/>
            <a:ext cx="428601" cy="482177"/>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solidFill>
          <a:ln w="12700">
            <a:miter lim="400000"/>
          </a:ln>
        </p:spPr>
        <p:txBody>
          <a:bodyPr lIns="15064" tIns="15064" rIns="15064" bIns="15064" anchor="ctr"/>
          <a:lstStyle/>
          <a:p>
            <a:pPr defTabSz="180141"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86">
              <a:solidFill>
                <a:schemeClr val="tx2">
                  <a:lumMod val="50000"/>
                  <a:lumOff val="50000"/>
                </a:schemeClr>
              </a:solidFill>
              <a:effectLst>
                <a:outerShdw blurRad="38100" dist="12700" dir="5400000" rotWithShape="0">
                  <a:srgbClr val="000000">
                    <a:alpha val="50000"/>
                  </a:srgbClr>
                </a:outerShdw>
              </a:effectLst>
              <a:latin typeface="+mn-lt"/>
              <a:ea typeface="+mn-ea"/>
              <a:cs typeface="+mn-ea"/>
              <a:sym typeface="+mn-lt"/>
            </a:endParaRPr>
          </a:p>
        </p:txBody>
      </p:sp>
      <p:sp>
        <p:nvSpPr>
          <p:cNvPr id="10" name="Shape 2787"/>
          <p:cNvSpPr/>
          <p:nvPr/>
        </p:nvSpPr>
        <p:spPr>
          <a:xfrm>
            <a:off x="5121806" y="2636904"/>
            <a:ext cx="522358" cy="480502"/>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5064" tIns="15064" rIns="15064" bIns="15064" anchor="ctr"/>
          <a:lstStyle/>
          <a:p>
            <a:pPr defTabSz="180141"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86">
              <a:solidFill>
                <a:schemeClr val="tx2">
                  <a:lumMod val="50000"/>
                  <a:lumOff val="50000"/>
                </a:schemeClr>
              </a:solidFill>
              <a:effectLst>
                <a:outerShdw blurRad="38100" dist="12700" dir="5400000" rotWithShape="0">
                  <a:srgbClr val="000000">
                    <a:alpha val="50000"/>
                  </a:srgbClr>
                </a:outerShdw>
              </a:effectLst>
              <a:latin typeface="+mn-lt"/>
              <a:ea typeface="+mn-ea"/>
              <a:cs typeface="+mn-ea"/>
              <a:sym typeface="+mn-lt"/>
            </a:endParaRPr>
          </a:p>
        </p:txBody>
      </p:sp>
      <p:sp>
        <p:nvSpPr>
          <p:cNvPr id="11" name="Shape 2784"/>
          <p:cNvSpPr/>
          <p:nvPr/>
        </p:nvSpPr>
        <p:spPr>
          <a:xfrm>
            <a:off x="7341828" y="2829440"/>
            <a:ext cx="522358" cy="480503"/>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5064" tIns="15064" rIns="15064" bIns="15064" anchor="ctr"/>
          <a:lstStyle/>
          <a:p>
            <a:pPr defTabSz="180141" fontAlgn="auto">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86">
              <a:solidFill>
                <a:schemeClr val="tx2">
                  <a:lumMod val="50000"/>
                  <a:lumOff val="50000"/>
                </a:schemeClr>
              </a:solidFill>
              <a:effectLst>
                <a:outerShdw blurRad="38100" dist="12700" dir="5400000" rotWithShape="0">
                  <a:srgbClr val="000000">
                    <a:alpha val="50000"/>
                  </a:srgbClr>
                </a:outerShdw>
              </a:effectLst>
              <a:latin typeface="+mn-lt"/>
              <a:ea typeface="+mn-ea"/>
              <a:cs typeface="+mn-ea"/>
              <a:sym typeface="+mn-lt"/>
            </a:endParaRPr>
          </a:p>
        </p:txBody>
      </p:sp>
      <p:sp>
        <p:nvSpPr>
          <p:cNvPr id="12" name="Freeform 26"/>
          <p:cNvSpPr>
            <a:spLocks noEditPoints="1"/>
          </p:cNvSpPr>
          <p:nvPr/>
        </p:nvSpPr>
        <p:spPr bwMode="auto">
          <a:xfrm>
            <a:off x="7155989" y="4816745"/>
            <a:ext cx="562539" cy="540774"/>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a:lstStyle/>
          <a:p>
            <a:pPr fontAlgn="auto">
              <a:spcBef>
                <a:spcPts val="0"/>
              </a:spcBef>
              <a:spcAft>
                <a:spcPts val="0"/>
              </a:spcAft>
              <a:defRPr/>
            </a:pPr>
            <a:endParaRPr lang="id-ID">
              <a:solidFill>
                <a:schemeClr val="tx2">
                  <a:lumMod val="50000"/>
                  <a:lumOff val="50000"/>
                </a:schemeClr>
              </a:solidFill>
              <a:latin typeface="+mn-lt"/>
              <a:ea typeface="+mn-ea"/>
              <a:cs typeface="+mn-ea"/>
              <a:sym typeface="+mn-lt"/>
            </a:endParaRPr>
          </a:p>
        </p:txBody>
      </p:sp>
      <p:grpSp>
        <p:nvGrpSpPr>
          <p:cNvPr id="118792" name="Group 12"/>
          <p:cNvGrpSpPr/>
          <p:nvPr/>
        </p:nvGrpSpPr>
        <p:grpSpPr bwMode="auto">
          <a:xfrm>
            <a:off x="8652743" y="2424277"/>
            <a:ext cx="2157998" cy="1165290"/>
            <a:chOff x="9593209" y="4780132"/>
            <a:chExt cx="2046404" cy="1103853"/>
          </a:xfrm>
        </p:grpSpPr>
        <p:sp>
          <p:nvSpPr>
            <p:cNvPr id="118802" name="TextBox 13"/>
            <p:cNvSpPr txBox="1">
              <a:spLocks noChangeArrowheads="1"/>
            </p:cNvSpPr>
            <p:nvPr/>
          </p:nvSpPr>
          <p:spPr bwMode="auto">
            <a:xfrm>
              <a:off x="9593209" y="5058413"/>
              <a:ext cx="2016475" cy="825572"/>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15" name="Rectangle 14"/>
            <p:cNvSpPr/>
            <p:nvPr/>
          </p:nvSpPr>
          <p:spPr>
            <a:xfrm>
              <a:off x="9615436" y="4780132"/>
              <a:ext cx="2024177" cy="302604"/>
            </a:xfrm>
            <a:prstGeom prst="rect">
              <a:avLst/>
            </a:prstGeom>
          </p:spPr>
          <p:txBody>
            <a:bodyPr wrap="none">
              <a:spAutoFit/>
            </a:bodyPr>
            <a:lstStyle/>
            <a:p>
              <a:pPr fontAlgn="auto">
                <a:spcBef>
                  <a:spcPts val="0"/>
                </a:spcBef>
                <a:spcAft>
                  <a:spcPts val="0"/>
                </a:spcAft>
                <a:defRPr/>
              </a:pPr>
              <a:r>
                <a:rPr lang="en-US" sz="1476" b="1" spc="633" dirty="0">
                  <a:solidFill>
                    <a:schemeClr val="accent2"/>
                  </a:solidFill>
                  <a:latin typeface="+mn-lt"/>
                  <a:ea typeface="+mn-ea"/>
                  <a:cs typeface="+mn-ea"/>
                  <a:sym typeface="+mn-lt"/>
                </a:rPr>
                <a:t>TITLE HERE</a:t>
              </a:r>
            </a:p>
          </p:txBody>
        </p:sp>
      </p:grpSp>
      <p:grpSp>
        <p:nvGrpSpPr>
          <p:cNvPr id="118793" name="Group 17"/>
          <p:cNvGrpSpPr/>
          <p:nvPr/>
        </p:nvGrpSpPr>
        <p:grpSpPr bwMode="auto">
          <a:xfrm>
            <a:off x="1885606" y="2424277"/>
            <a:ext cx="2134559" cy="1165290"/>
            <a:chOff x="9590107" y="4780132"/>
            <a:chExt cx="2024177" cy="1103853"/>
          </a:xfrm>
        </p:grpSpPr>
        <p:sp>
          <p:nvSpPr>
            <p:cNvPr id="118800" name="TextBox 18"/>
            <p:cNvSpPr txBox="1">
              <a:spLocks noChangeArrowheads="1"/>
            </p:cNvSpPr>
            <p:nvPr/>
          </p:nvSpPr>
          <p:spPr bwMode="auto">
            <a:xfrm>
              <a:off x="9593209" y="5058413"/>
              <a:ext cx="2016475" cy="825572"/>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20" name="Rectangle 19"/>
            <p:cNvSpPr/>
            <p:nvPr/>
          </p:nvSpPr>
          <p:spPr>
            <a:xfrm>
              <a:off x="9590107" y="4780132"/>
              <a:ext cx="2024177"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1"/>
                  </a:solidFill>
                  <a:latin typeface="+mn-lt"/>
                  <a:ea typeface="+mn-ea"/>
                  <a:cs typeface="+mn-ea"/>
                  <a:sym typeface="+mn-lt"/>
                </a:rPr>
                <a:t>TITLE HERE</a:t>
              </a:r>
            </a:p>
          </p:txBody>
        </p:sp>
      </p:grpSp>
      <p:grpSp>
        <p:nvGrpSpPr>
          <p:cNvPr id="118794" name="Group 20"/>
          <p:cNvGrpSpPr/>
          <p:nvPr/>
        </p:nvGrpSpPr>
        <p:grpSpPr bwMode="auto">
          <a:xfrm>
            <a:off x="8676182" y="4433347"/>
            <a:ext cx="2157998" cy="1165290"/>
            <a:chOff x="9593209" y="4780132"/>
            <a:chExt cx="2046404" cy="1103853"/>
          </a:xfrm>
        </p:grpSpPr>
        <p:sp>
          <p:nvSpPr>
            <p:cNvPr id="118798" name="TextBox 21"/>
            <p:cNvSpPr txBox="1">
              <a:spLocks noChangeArrowheads="1"/>
            </p:cNvSpPr>
            <p:nvPr/>
          </p:nvSpPr>
          <p:spPr bwMode="auto">
            <a:xfrm>
              <a:off x="9593209" y="5058413"/>
              <a:ext cx="2016475" cy="825572"/>
            </a:xfrm>
            <a:prstGeom prst="rect">
              <a:avLst/>
            </a:prstGeom>
            <a:noFill/>
            <a:ln w="9525">
              <a:noFill/>
              <a:miter lim="800000"/>
            </a:ln>
          </p:spPr>
          <p:txBody>
            <a:bodyPr>
              <a:spAutoFit/>
            </a:bodyPr>
            <a:lstStyle/>
            <a:p>
              <a:r>
                <a:rPr lang="en-US" altLang="zh-CN" sz="1266">
                  <a:latin typeface="+mn-lt"/>
                  <a:ea typeface="+mn-ea"/>
                  <a:cs typeface="+mn-ea"/>
                  <a:sym typeface="+mn-lt"/>
                </a:rPr>
                <a:t>Entrepreneurial activities differ substantially depending on the type of</a:t>
              </a:r>
            </a:p>
          </p:txBody>
        </p:sp>
        <p:sp>
          <p:nvSpPr>
            <p:cNvPr id="23" name="Rectangle 22"/>
            <p:cNvSpPr/>
            <p:nvPr/>
          </p:nvSpPr>
          <p:spPr>
            <a:xfrm>
              <a:off x="9615436" y="4780132"/>
              <a:ext cx="2024177" cy="302604"/>
            </a:xfrm>
            <a:prstGeom prst="rect">
              <a:avLst/>
            </a:prstGeom>
          </p:spPr>
          <p:txBody>
            <a:bodyPr wrap="none">
              <a:spAutoFit/>
            </a:bodyPr>
            <a:lstStyle/>
            <a:p>
              <a:pPr fontAlgn="auto">
                <a:spcBef>
                  <a:spcPts val="0"/>
                </a:spcBef>
                <a:spcAft>
                  <a:spcPts val="0"/>
                </a:spcAft>
                <a:defRPr/>
              </a:pPr>
              <a:r>
                <a:rPr lang="en-US" sz="1476" b="1" spc="633" dirty="0">
                  <a:solidFill>
                    <a:schemeClr val="accent3"/>
                  </a:solidFill>
                  <a:latin typeface="+mn-lt"/>
                  <a:ea typeface="+mn-ea"/>
                  <a:cs typeface="+mn-ea"/>
                  <a:sym typeface="+mn-lt"/>
                </a:rPr>
                <a:t>TITLE HERE</a:t>
              </a:r>
            </a:p>
          </p:txBody>
        </p:sp>
      </p:grpSp>
      <p:grpSp>
        <p:nvGrpSpPr>
          <p:cNvPr id="118795" name="Group 23"/>
          <p:cNvGrpSpPr/>
          <p:nvPr/>
        </p:nvGrpSpPr>
        <p:grpSpPr bwMode="auto">
          <a:xfrm>
            <a:off x="1909045" y="4433347"/>
            <a:ext cx="2134559" cy="1165290"/>
            <a:chOff x="9590107" y="4780132"/>
            <a:chExt cx="2024177" cy="1103853"/>
          </a:xfrm>
        </p:grpSpPr>
        <p:sp>
          <p:nvSpPr>
            <p:cNvPr id="118796" name="TextBox 24"/>
            <p:cNvSpPr txBox="1">
              <a:spLocks noChangeArrowheads="1"/>
            </p:cNvSpPr>
            <p:nvPr/>
          </p:nvSpPr>
          <p:spPr bwMode="auto">
            <a:xfrm>
              <a:off x="9593209" y="5058413"/>
              <a:ext cx="2016475" cy="825572"/>
            </a:xfrm>
            <a:prstGeom prst="rect">
              <a:avLst/>
            </a:prstGeom>
            <a:noFill/>
            <a:ln w="9525">
              <a:noFill/>
              <a:miter lim="800000"/>
            </a:ln>
          </p:spPr>
          <p:txBody>
            <a:bodyPr>
              <a:spAutoFit/>
            </a:bodyPr>
            <a:lstStyle/>
            <a:p>
              <a:pPr algn="r"/>
              <a:r>
                <a:rPr lang="en-US" altLang="zh-CN" sz="1266">
                  <a:latin typeface="+mn-lt"/>
                  <a:ea typeface="+mn-ea"/>
                  <a:cs typeface="+mn-ea"/>
                  <a:sym typeface="+mn-lt"/>
                </a:rPr>
                <a:t>Entrepreneurial activities differ substantially depending on the type of</a:t>
              </a:r>
            </a:p>
          </p:txBody>
        </p:sp>
        <p:sp>
          <p:nvSpPr>
            <p:cNvPr id="26" name="Rectangle 25"/>
            <p:cNvSpPr/>
            <p:nvPr/>
          </p:nvSpPr>
          <p:spPr>
            <a:xfrm>
              <a:off x="9590107" y="4780132"/>
              <a:ext cx="2024177" cy="302604"/>
            </a:xfrm>
            <a:prstGeom prst="rect">
              <a:avLst/>
            </a:prstGeom>
          </p:spPr>
          <p:txBody>
            <a:bodyPr wrap="none">
              <a:spAutoFit/>
            </a:bodyPr>
            <a:lstStyle/>
            <a:p>
              <a:pPr algn="r" fontAlgn="auto">
                <a:spcBef>
                  <a:spcPts val="0"/>
                </a:spcBef>
                <a:spcAft>
                  <a:spcPts val="0"/>
                </a:spcAft>
                <a:defRPr/>
              </a:pPr>
              <a:r>
                <a:rPr lang="en-US" sz="1476" b="1" spc="633" dirty="0">
                  <a:solidFill>
                    <a:schemeClr val="accent4"/>
                  </a:solidFill>
                  <a:latin typeface="+mn-lt"/>
                  <a:ea typeface="+mn-ea"/>
                  <a:cs typeface="+mn-ea"/>
                  <a:sym typeface="+mn-lt"/>
                </a:rPr>
                <a:t>TITLE HERE</a:t>
              </a:r>
            </a:p>
          </p:txBody>
        </p:sp>
      </p:grpSp>
      <p:sp>
        <p:nvSpPr>
          <p:cNvPr id="24" name="文本框 23"/>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5" name="文本框 24"/>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27" name="椭圆 26"/>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8" name="椭圆 27"/>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287187281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5" name="Group 4"/>
          <p:cNvGrpSpPr>
            <a:grpSpLocks noChangeAspect="1"/>
          </p:cNvGrpSpPr>
          <p:nvPr/>
        </p:nvGrpSpPr>
        <p:grpSpPr bwMode="auto">
          <a:xfrm>
            <a:off x="1306249" y="883991"/>
            <a:ext cx="5019325" cy="5262088"/>
            <a:chOff x="1743" y="757"/>
            <a:chExt cx="3398" cy="3563"/>
          </a:xfrm>
        </p:grpSpPr>
        <p:sp>
          <p:nvSpPr>
            <p:cNvPr id="129028" name="Freeform 5"/>
            <p:cNvSpPr>
              <a:spLocks noEditPoints="1"/>
            </p:cNvSpPr>
            <p:nvPr/>
          </p:nvSpPr>
          <p:spPr bwMode="auto">
            <a:xfrm>
              <a:off x="1907" y="1743"/>
              <a:ext cx="1170" cy="1142"/>
            </a:xfrm>
            <a:custGeom>
              <a:avLst/>
              <a:gdLst>
                <a:gd name="T0" fmla="*/ 1501 w 886"/>
                <a:gd name="T1" fmla="*/ 776 h 864"/>
                <a:gd name="T2" fmla="*/ 1377 w 886"/>
                <a:gd name="T3" fmla="*/ 748 h 864"/>
                <a:gd name="T4" fmla="*/ 1326 w 886"/>
                <a:gd name="T5" fmla="*/ 510 h 864"/>
                <a:gd name="T6" fmla="*/ 1421 w 886"/>
                <a:gd name="T7" fmla="*/ 431 h 864"/>
                <a:gd name="T8" fmla="*/ 1429 w 886"/>
                <a:gd name="T9" fmla="*/ 358 h 864"/>
                <a:gd name="T10" fmla="*/ 1307 w 886"/>
                <a:gd name="T11" fmla="*/ 210 h 864"/>
                <a:gd name="T12" fmla="*/ 1273 w 886"/>
                <a:gd name="T13" fmla="*/ 190 h 864"/>
                <a:gd name="T14" fmla="*/ 1235 w 886"/>
                <a:gd name="T15" fmla="*/ 201 h 864"/>
                <a:gd name="T16" fmla="*/ 1141 w 886"/>
                <a:gd name="T17" fmla="*/ 278 h 864"/>
                <a:gd name="T18" fmla="*/ 1141 w 886"/>
                <a:gd name="T19" fmla="*/ 278 h 864"/>
                <a:gd name="T20" fmla="*/ 920 w 886"/>
                <a:gd name="T21" fmla="*/ 172 h 864"/>
                <a:gd name="T22" fmla="*/ 920 w 886"/>
                <a:gd name="T23" fmla="*/ 53 h 864"/>
                <a:gd name="T24" fmla="*/ 869 w 886"/>
                <a:gd name="T25" fmla="*/ 0 h 864"/>
                <a:gd name="T26" fmla="*/ 679 w 886"/>
                <a:gd name="T27" fmla="*/ 0 h 864"/>
                <a:gd name="T28" fmla="*/ 626 w 886"/>
                <a:gd name="T29" fmla="*/ 53 h 864"/>
                <a:gd name="T30" fmla="*/ 626 w 886"/>
                <a:gd name="T31" fmla="*/ 172 h 864"/>
                <a:gd name="T32" fmla="*/ 401 w 886"/>
                <a:gd name="T33" fmla="*/ 282 h 864"/>
                <a:gd name="T34" fmla="*/ 309 w 886"/>
                <a:gd name="T35" fmla="*/ 206 h 864"/>
                <a:gd name="T36" fmla="*/ 268 w 886"/>
                <a:gd name="T37" fmla="*/ 194 h 864"/>
                <a:gd name="T38" fmla="*/ 234 w 886"/>
                <a:gd name="T39" fmla="*/ 215 h 864"/>
                <a:gd name="T40" fmla="*/ 115 w 886"/>
                <a:gd name="T41" fmla="*/ 363 h 864"/>
                <a:gd name="T42" fmla="*/ 124 w 886"/>
                <a:gd name="T43" fmla="*/ 439 h 864"/>
                <a:gd name="T44" fmla="*/ 219 w 886"/>
                <a:gd name="T45" fmla="*/ 515 h 864"/>
                <a:gd name="T46" fmla="*/ 219 w 886"/>
                <a:gd name="T47" fmla="*/ 515 h 864"/>
                <a:gd name="T48" fmla="*/ 169 w 886"/>
                <a:gd name="T49" fmla="*/ 753 h 864"/>
                <a:gd name="T50" fmla="*/ 45 w 886"/>
                <a:gd name="T51" fmla="*/ 782 h 864"/>
                <a:gd name="T52" fmla="*/ 5 w 886"/>
                <a:gd name="T53" fmla="*/ 846 h 864"/>
                <a:gd name="T54" fmla="*/ 49 w 886"/>
                <a:gd name="T55" fmla="*/ 1032 h 864"/>
                <a:gd name="T56" fmla="*/ 112 w 886"/>
                <a:gd name="T57" fmla="*/ 1071 h 864"/>
                <a:gd name="T58" fmla="*/ 239 w 886"/>
                <a:gd name="T59" fmla="*/ 1042 h 864"/>
                <a:gd name="T60" fmla="*/ 239 w 886"/>
                <a:gd name="T61" fmla="*/ 1042 h 864"/>
                <a:gd name="T62" fmla="*/ 391 w 886"/>
                <a:gd name="T63" fmla="*/ 1227 h 864"/>
                <a:gd name="T64" fmla="*/ 333 w 886"/>
                <a:gd name="T65" fmla="*/ 1347 h 864"/>
                <a:gd name="T66" fmla="*/ 358 w 886"/>
                <a:gd name="T67" fmla="*/ 1417 h 864"/>
                <a:gd name="T68" fmla="*/ 530 w 886"/>
                <a:gd name="T69" fmla="*/ 1499 h 864"/>
                <a:gd name="T70" fmla="*/ 553 w 886"/>
                <a:gd name="T71" fmla="*/ 1504 h 864"/>
                <a:gd name="T72" fmla="*/ 570 w 886"/>
                <a:gd name="T73" fmla="*/ 1503 h 864"/>
                <a:gd name="T74" fmla="*/ 600 w 886"/>
                <a:gd name="T75" fmla="*/ 1475 h 864"/>
                <a:gd name="T76" fmla="*/ 659 w 886"/>
                <a:gd name="T77" fmla="*/ 1352 h 864"/>
                <a:gd name="T78" fmla="*/ 893 w 886"/>
                <a:gd name="T79" fmla="*/ 1352 h 864"/>
                <a:gd name="T80" fmla="*/ 952 w 886"/>
                <a:gd name="T81" fmla="*/ 1472 h 864"/>
                <a:gd name="T82" fmla="*/ 1023 w 886"/>
                <a:gd name="T83" fmla="*/ 1498 h 864"/>
                <a:gd name="T84" fmla="*/ 1195 w 886"/>
                <a:gd name="T85" fmla="*/ 1413 h 864"/>
                <a:gd name="T86" fmla="*/ 1219 w 886"/>
                <a:gd name="T87" fmla="*/ 1343 h 864"/>
                <a:gd name="T88" fmla="*/ 1159 w 886"/>
                <a:gd name="T89" fmla="*/ 1223 h 864"/>
                <a:gd name="T90" fmla="*/ 1310 w 886"/>
                <a:gd name="T91" fmla="*/ 1038 h 864"/>
                <a:gd name="T92" fmla="*/ 1437 w 886"/>
                <a:gd name="T93" fmla="*/ 1065 h 864"/>
                <a:gd name="T94" fmla="*/ 1500 w 886"/>
                <a:gd name="T95" fmla="*/ 1026 h 864"/>
                <a:gd name="T96" fmla="*/ 1541 w 886"/>
                <a:gd name="T97" fmla="*/ 838 h 864"/>
                <a:gd name="T98" fmla="*/ 1534 w 886"/>
                <a:gd name="T99" fmla="*/ 800 h 864"/>
                <a:gd name="T100" fmla="*/ 1501 w 886"/>
                <a:gd name="T101" fmla="*/ 776 h 864"/>
                <a:gd name="T102" fmla="*/ 1006 w 886"/>
                <a:gd name="T103" fmla="*/ 759 h 864"/>
                <a:gd name="T104" fmla="*/ 774 w 886"/>
                <a:gd name="T105" fmla="*/ 993 h 864"/>
                <a:gd name="T106" fmla="*/ 540 w 886"/>
                <a:gd name="T107" fmla="*/ 759 h 864"/>
                <a:gd name="T108" fmla="*/ 774 w 886"/>
                <a:gd name="T109" fmla="*/ 525 h 864"/>
                <a:gd name="T110" fmla="*/ 1006 w 886"/>
                <a:gd name="T111" fmla="*/ 759 h 8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6"/>
                <a:gd name="T169" fmla="*/ 0 h 864"/>
                <a:gd name="T170" fmla="*/ 886 w 886"/>
                <a:gd name="T171" fmla="*/ 864 h 8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6" h="864">
                  <a:moveTo>
                    <a:pt x="861" y="444"/>
                  </a:moveTo>
                  <a:cubicBezTo>
                    <a:pt x="790" y="428"/>
                    <a:pt x="790" y="428"/>
                    <a:pt x="790" y="428"/>
                  </a:cubicBezTo>
                  <a:cubicBezTo>
                    <a:pt x="789" y="381"/>
                    <a:pt x="779" y="335"/>
                    <a:pt x="760" y="292"/>
                  </a:cubicBezTo>
                  <a:cubicBezTo>
                    <a:pt x="815" y="247"/>
                    <a:pt x="815" y="247"/>
                    <a:pt x="815" y="247"/>
                  </a:cubicBezTo>
                  <a:cubicBezTo>
                    <a:pt x="828" y="237"/>
                    <a:pt x="830" y="218"/>
                    <a:pt x="819" y="205"/>
                  </a:cubicBezTo>
                  <a:cubicBezTo>
                    <a:pt x="750" y="120"/>
                    <a:pt x="750" y="120"/>
                    <a:pt x="750" y="120"/>
                  </a:cubicBezTo>
                  <a:cubicBezTo>
                    <a:pt x="745" y="114"/>
                    <a:pt x="738" y="110"/>
                    <a:pt x="730" y="109"/>
                  </a:cubicBezTo>
                  <a:cubicBezTo>
                    <a:pt x="722" y="108"/>
                    <a:pt x="714" y="110"/>
                    <a:pt x="708" y="115"/>
                  </a:cubicBezTo>
                  <a:cubicBezTo>
                    <a:pt x="654" y="159"/>
                    <a:pt x="654" y="159"/>
                    <a:pt x="654" y="159"/>
                  </a:cubicBezTo>
                  <a:cubicBezTo>
                    <a:pt x="654" y="159"/>
                    <a:pt x="654" y="159"/>
                    <a:pt x="654" y="159"/>
                  </a:cubicBezTo>
                  <a:cubicBezTo>
                    <a:pt x="617" y="130"/>
                    <a:pt x="574" y="109"/>
                    <a:pt x="528" y="98"/>
                  </a:cubicBezTo>
                  <a:cubicBezTo>
                    <a:pt x="528" y="30"/>
                    <a:pt x="528" y="30"/>
                    <a:pt x="528" y="30"/>
                  </a:cubicBezTo>
                  <a:cubicBezTo>
                    <a:pt x="528" y="13"/>
                    <a:pt x="515" y="0"/>
                    <a:pt x="498" y="0"/>
                  </a:cubicBezTo>
                  <a:cubicBezTo>
                    <a:pt x="389" y="0"/>
                    <a:pt x="389" y="0"/>
                    <a:pt x="389" y="0"/>
                  </a:cubicBezTo>
                  <a:cubicBezTo>
                    <a:pt x="372" y="0"/>
                    <a:pt x="359" y="13"/>
                    <a:pt x="359" y="30"/>
                  </a:cubicBezTo>
                  <a:cubicBezTo>
                    <a:pt x="359" y="98"/>
                    <a:pt x="359" y="98"/>
                    <a:pt x="359" y="98"/>
                  </a:cubicBezTo>
                  <a:cubicBezTo>
                    <a:pt x="312" y="109"/>
                    <a:pt x="269" y="131"/>
                    <a:pt x="230" y="161"/>
                  </a:cubicBezTo>
                  <a:cubicBezTo>
                    <a:pt x="177" y="118"/>
                    <a:pt x="177" y="118"/>
                    <a:pt x="177" y="118"/>
                  </a:cubicBezTo>
                  <a:cubicBezTo>
                    <a:pt x="170" y="113"/>
                    <a:pt x="162" y="110"/>
                    <a:pt x="154" y="111"/>
                  </a:cubicBezTo>
                  <a:cubicBezTo>
                    <a:pt x="146" y="112"/>
                    <a:pt x="139" y="116"/>
                    <a:pt x="134" y="123"/>
                  </a:cubicBezTo>
                  <a:cubicBezTo>
                    <a:pt x="66" y="208"/>
                    <a:pt x="66" y="208"/>
                    <a:pt x="66" y="208"/>
                  </a:cubicBezTo>
                  <a:cubicBezTo>
                    <a:pt x="56" y="221"/>
                    <a:pt x="58" y="240"/>
                    <a:pt x="71" y="251"/>
                  </a:cubicBezTo>
                  <a:cubicBezTo>
                    <a:pt x="126" y="295"/>
                    <a:pt x="126" y="295"/>
                    <a:pt x="126" y="295"/>
                  </a:cubicBezTo>
                  <a:cubicBezTo>
                    <a:pt x="126" y="295"/>
                    <a:pt x="126" y="295"/>
                    <a:pt x="126" y="295"/>
                  </a:cubicBezTo>
                  <a:cubicBezTo>
                    <a:pt x="107" y="338"/>
                    <a:pt x="97" y="384"/>
                    <a:pt x="97" y="431"/>
                  </a:cubicBezTo>
                  <a:cubicBezTo>
                    <a:pt x="26" y="448"/>
                    <a:pt x="26" y="448"/>
                    <a:pt x="26" y="448"/>
                  </a:cubicBezTo>
                  <a:cubicBezTo>
                    <a:pt x="10" y="452"/>
                    <a:pt x="0" y="468"/>
                    <a:pt x="3" y="484"/>
                  </a:cubicBezTo>
                  <a:cubicBezTo>
                    <a:pt x="28" y="591"/>
                    <a:pt x="28" y="591"/>
                    <a:pt x="28" y="591"/>
                  </a:cubicBezTo>
                  <a:cubicBezTo>
                    <a:pt x="32" y="607"/>
                    <a:pt x="48" y="617"/>
                    <a:pt x="64" y="613"/>
                  </a:cubicBezTo>
                  <a:cubicBezTo>
                    <a:pt x="137" y="596"/>
                    <a:pt x="137" y="596"/>
                    <a:pt x="137" y="596"/>
                  </a:cubicBezTo>
                  <a:cubicBezTo>
                    <a:pt x="137" y="596"/>
                    <a:pt x="137" y="596"/>
                    <a:pt x="137" y="596"/>
                  </a:cubicBezTo>
                  <a:cubicBezTo>
                    <a:pt x="159" y="637"/>
                    <a:pt x="188" y="673"/>
                    <a:pt x="224" y="702"/>
                  </a:cubicBezTo>
                  <a:cubicBezTo>
                    <a:pt x="191" y="771"/>
                    <a:pt x="191" y="771"/>
                    <a:pt x="191" y="771"/>
                  </a:cubicBezTo>
                  <a:cubicBezTo>
                    <a:pt x="184" y="786"/>
                    <a:pt x="190" y="804"/>
                    <a:pt x="205" y="811"/>
                  </a:cubicBezTo>
                  <a:cubicBezTo>
                    <a:pt x="304" y="858"/>
                    <a:pt x="304" y="858"/>
                    <a:pt x="304" y="858"/>
                  </a:cubicBezTo>
                  <a:cubicBezTo>
                    <a:pt x="308" y="860"/>
                    <a:pt x="312" y="861"/>
                    <a:pt x="317" y="861"/>
                  </a:cubicBezTo>
                  <a:cubicBezTo>
                    <a:pt x="320" y="861"/>
                    <a:pt x="324" y="861"/>
                    <a:pt x="327" y="860"/>
                  </a:cubicBezTo>
                  <a:cubicBezTo>
                    <a:pt x="334" y="857"/>
                    <a:pt x="341" y="851"/>
                    <a:pt x="344" y="844"/>
                  </a:cubicBezTo>
                  <a:cubicBezTo>
                    <a:pt x="378" y="774"/>
                    <a:pt x="378" y="774"/>
                    <a:pt x="378" y="774"/>
                  </a:cubicBezTo>
                  <a:cubicBezTo>
                    <a:pt x="422" y="783"/>
                    <a:pt x="468" y="782"/>
                    <a:pt x="512" y="774"/>
                  </a:cubicBezTo>
                  <a:cubicBezTo>
                    <a:pt x="546" y="843"/>
                    <a:pt x="546" y="843"/>
                    <a:pt x="546" y="843"/>
                  </a:cubicBezTo>
                  <a:cubicBezTo>
                    <a:pt x="554" y="858"/>
                    <a:pt x="572" y="864"/>
                    <a:pt x="587" y="857"/>
                  </a:cubicBezTo>
                  <a:cubicBezTo>
                    <a:pt x="685" y="809"/>
                    <a:pt x="685" y="809"/>
                    <a:pt x="685" y="809"/>
                  </a:cubicBezTo>
                  <a:cubicBezTo>
                    <a:pt x="700" y="802"/>
                    <a:pt x="706" y="784"/>
                    <a:pt x="699" y="769"/>
                  </a:cubicBezTo>
                  <a:cubicBezTo>
                    <a:pt x="665" y="700"/>
                    <a:pt x="665" y="700"/>
                    <a:pt x="665" y="700"/>
                  </a:cubicBezTo>
                  <a:cubicBezTo>
                    <a:pt x="701" y="671"/>
                    <a:pt x="730" y="635"/>
                    <a:pt x="751" y="594"/>
                  </a:cubicBezTo>
                  <a:cubicBezTo>
                    <a:pt x="824" y="610"/>
                    <a:pt x="824" y="610"/>
                    <a:pt x="824" y="610"/>
                  </a:cubicBezTo>
                  <a:cubicBezTo>
                    <a:pt x="840" y="614"/>
                    <a:pt x="857" y="603"/>
                    <a:pt x="860" y="587"/>
                  </a:cubicBezTo>
                  <a:cubicBezTo>
                    <a:pt x="884" y="480"/>
                    <a:pt x="884" y="480"/>
                    <a:pt x="884" y="480"/>
                  </a:cubicBezTo>
                  <a:cubicBezTo>
                    <a:pt x="886" y="473"/>
                    <a:pt x="884" y="464"/>
                    <a:pt x="880" y="458"/>
                  </a:cubicBezTo>
                  <a:cubicBezTo>
                    <a:pt x="876" y="451"/>
                    <a:pt x="869" y="446"/>
                    <a:pt x="861" y="444"/>
                  </a:cubicBezTo>
                  <a:close/>
                  <a:moveTo>
                    <a:pt x="577" y="434"/>
                  </a:moveTo>
                  <a:cubicBezTo>
                    <a:pt x="577" y="508"/>
                    <a:pt x="517" y="568"/>
                    <a:pt x="444" y="568"/>
                  </a:cubicBezTo>
                  <a:cubicBezTo>
                    <a:pt x="370" y="568"/>
                    <a:pt x="310" y="508"/>
                    <a:pt x="310" y="434"/>
                  </a:cubicBezTo>
                  <a:cubicBezTo>
                    <a:pt x="310" y="360"/>
                    <a:pt x="370" y="300"/>
                    <a:pt x="444" y="300"/>
                  </a:cubicBezTo>
                  <a:cubicBezTo>
                    <a:pt x="517" y="300"/>
                    <a:pt x="577" y="360"/>
                    <a:pt x="577" y="434"/>
                  </a:cubicBezTo>
                  <a:close/>
                </a:path>
              </a:pathLst>
            </a:custGeom>
            <a:solidFill>
              <a:srgbClr val="A7A9AC"/>
            </a:solidFill>
            <a:ln w="9525">
              <a:noFill/>
              <a:miter lim="800000"/>
            </a:ln>
          </p:spPr>
          <p:txBody>
            <a:bodyPr/>
            <a:lstStyle/>
            <a:p>
              <a:endParaRPr lang="en-US" altLang="zh-CN">
                <a:latin typeface="+mn-lt"/>
                <a:ea typeface="+mn-ea"/>
                <a:cs typeface="+mn-ea"/>
                <a:sym typeface="+mn-lt"/>
              </a:endParaRPr>
            </a:p>
          </p:txBody>
        </p:sp>
        <p:sp>
          <p:nvSpPr>
            <p:cNvPr id="6" name="Freeform 6"/>
            <p:cNvSpPr>
              <a:spLocks noEditPoints="1"/>
            </p:cNvSpPr>
            <p:nvPr/>
          </p:nvSpPr>
          <p:spPr bwMode="auto">
            <a:xfrm>
              <a:off x="1907" y="1743"/>
              <a:ext cx="1170" cy="1142"/>
            </a:xfrm>
            <a:custGeom>
              <a:avLst/>
              <a:gdLst>
                <a:gd name="T0" fmla="*/ 861 w 886"/>
                <a:gd name="T1" fmla="*/ 444 h 864"/>
                <a:gd name="T2" fmla="*/ 790 w 886"/>
                <a:gd name="T3" fmla="*/ 428 h 864"/>
                <a:gd name="T4" fmla="*/ 760 w 886"/>
                <a:gd name="T5" fmla="*/ 292 h 864"/>
                <a:gd name="T6" fmla="*/ 815 w 886"/>
                <a:gd name="T7" fmla="*/ 247 h 864"/>
                <a:gd name="T8" fmla="*/ 819 w 886"/>
                <a:gd name="T9" fmla="*/ 205 h 864"/>
                <a:gd name="T10" fmla="*/ 750 w 886"/>
                <a:gd name="T11" fmla="*/ 120 h 864"/>
                <a:gd name="T12" fmla="*/ 730 w 886"/>
                <a:gd name="T13" fmla="*/ 109 h 864"/>
                <a:gd name="T14" fmla="*/ 708 w 886"/>
                <a:gd name="T15" fmla="*/ 115 h 864"/>
                <a:gd name="T16" fmla="*/ 654 w 886"/>
                <a:gd name="T17" fmla="*/ 159 h 864"/>
                <a:gd name="T18" fmla="*/ 654 w 886"/>
                <a:gd name="T19" fmla="*/ 159 h 864"/>
                <a:gd name="T20" fmla="*/ 528 w 886"/>
                <a:gd name="T21" fmla="*/ 98 h 864"/>
                <a:gd name="T22" fmla="*/ 528 w 886"/>
                <a:gd name="T23" fmla="*/ 30 h 864"/>
                <a:gd name="T24" fmla="*/ 498 w 886"/>
                <a:gd name="T25" fmla="*/ 0 h 864"/>
                <a:gd name="T26" fmla="*/ 389 w 886"/>
                <a:gd name="T27" fmla="*/ 0 h 864"/>
                <a:gd name="T28" fmla="*/ 359 w 886"/>
                <a:gd name="T29" fmla="*/ 30 h 864"/>
                <a:gd name="T30" fmla="*/ 359 w 886"/>
                <a:gd name="T31" fmla="*/ 98 h 864"/>
                <a:gd name="T32" fmla="*/ 230 w 886"/>
                <a:gd name="T33" fmla="*/ 161 h 864"/>
                <a:gd name="T34" fmla="*/ 177 w 886"/>
                <a:gd name="T35" fmla="*/ 118 h 864"/>
                <a:gd name="T36" fmla="*/ 154 w 886"/>
                <a:gd name="T37" fmla="*/ 111 h 864"/>
                <a:gd name="T38" fmla="*/ 134 w 886"/>
                <a:gd name="T39" fmla="*/ 123 h 864"/>
                <a:gd name="T40" fmla="*/ 66 w 886"/>
                <a:gd name="T41" fmla="*/ 208 h 864"/>
                <a:gd name="T42" fmla="*/ 71 w 886"/>
                <a:gd name="T43" fmla="*/ 251 h 864"/>
                <a:gd name="T44" fmla="*/ 126 w 886"/>
                <a:gd name="T45" fmla="*/ 295 h 864"/>
                <a:gd name="T46" fmla="*/ 126 w 886"/>
                <a:gd name="T47" fmla="*/ 295 h 864"/>
                <a:gd name="T48" fmla="*/ 97 w 886"/>
                <a:gd name="T49" fmla="*/ 431 h 864"/>
                <a:gd name="T50" fmla="*/ 26 w 886"/>
                <a:gd name="T51" fmla="*/ 448 h 864"/>
                <a:gd name="T52" fmla="*/ 3 w 886"/>
                <a:gd name="T53" fmla="*/ 484 h 864"/>
                <a:gd name="T54" fmla="*/ 28 w 886"/>
                <a:gd name="T55" fmla="*/ 591 h 864"/>
                <a:gd name="T56" fmla="*/ 64 w 886"/>
                <a:gd name="T57" fmla="*/ 613 h 864"/>
                <a:gd name="T58" fmla="*/ 137 w 886"/>
                <a:gd name="T59" fmla="*/ 596 h 864"/>
                <a:gd name="T60" fmla="*/ 137 w 886"/>
                <a:gd name="T61" fmla="*/ 596 h 864"/>
                <a:gd name="T62" fmla="*/ 224 w 886"/>
                <a:gd name="T63" fmla="*/ 702 h 864"/>
                <a:gd name="T64" fmla="*/ 191 w 886"/>
                <a:gd name="T65" fmla="*/ 771 h 864"/>
                <a:gd name="T66" fmla="*/ 205 w 886"/>
                <a:gd name="T67" fmla="*/ 811 h 864"/>
                <a:gd name="T68" fmla="*/ 304 w 886"/>
                <a:gd name="T69" fmla="*/ 858 h 864"/>
                <a:gd name="T70" fmla="*/ 317 w 886"/>
                <a:gd name="T71" fmla="*/ 861 h 864"/>
                <a:gd name="T72" fmla="*/ 327 w 886"/>
                <a:gd name="T73" fmla="*/ 860 h 864"/>
                <a:gd name="T74" fmla="*/ 344 w 886"/>
                <a:gd name="T75" fmla="*/ 844 h 864"/>
                <a:gd name="T76" fmla="*/ 378 w 886"/>
                <a:gd name="T77" fmla="*/ 774 h 864"/>
                <a:gd name="T78" fmla="*/ 512 w 886"/>
                <a:gd name="T79" fmla="*/ 774 h 864"/>
                <a:gd name="T80" fmla="*/ 546 w 886"/>
                <a:gd name="T81" fmla="*/ 843 h 864"/>
                <a:gd name="T82" fmla="*/ 587 w 886"/>
                <a:gd name="T83" fmla="*/ 857 h 864"/>
                <a:gd name="T84" fmla="*/ 685 w 886"/>
                <a:gd name="T85" fmla="*/ 809 h 864"/>
                <a:gd name="T86" fmla="*/ 699 w 886"/>
                <a:gd name="T87" fmla="*/ 769 h 864"/>
                <a:gd name="T88" fmla="*/ 665 w 886"/>
                <a:gd name="T89" fmla="*/ 700 h 864"/>
                <a:gd name="T90" fmla="*/ 751 w 886"/>
                <a:gd name="T91" fmla="*/ 594 h 864"/>
                <a:gd name="T92" fmla="*/ 824 w 886"/>
                <a:gd name="T93" fmla="*/ 610 h 864"/>
                <a:gd name="T94" fmla="*/ 860 w 886"/>
                <a:gd name="T95" fmla="*/ 587 h 864"/>
                <a:gd name="T96" fmla="*/ 884 w 886"/>
                <a:gd name="T97" fmla="*/ 480 h 864"/>
                <a:gd name="T98" fmla="*/ 880 w 886"/>
                <a:gd name="T99" fmla="*/ 458 h 864"/>
                <a:gd name="T100" fmla="*/ 861 w 886"/>
                <a:gd name="T101" fmla="*/ 444 h 864"/>
                <a:gd name="T102" fmla="*/ 577 w 886"/>
                <a:gd name="T103" fmla="*/ 434 h 864"/>
                <a:gd name="T104" fmla="*/ 444 w 886"/>
                <a:gd name="T105" fmla="*/ 568 h 864"/>
                <a:gd name="T106" fmla="*/ 310 w 886"/>
                <a:gd name="T107" fmla="*/ 434 h 864"/>
                <a:gd name="T108" fmla="*/ 444 w 886"/>
                <a:gd name="T109" fmla="*/ 300 h 864"/>
                <a:gd name="T110" fmla="*/ 577 w 886"/>
                <a:gd name="T111" fmla="*/ 43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6" h="864">
                  <a:moveTo>
                    <a:pt x="861" y="444"/>
                  </a:moveTo>
                  <a:cubicBezTo>
                    <a:pt x="790" y="428"/>
                    <a:pt x="790" y="428"/>
                    <a:pt x="790" y="428"/>
                  </a:cubicBezTo>
                  <a:cubicBezTo>
                    <a:pt x="789" y="381"/>
                    <a:pt x="779" y="335"/>
                    <a:pt x="760" y="292"/>
                  </a:cubicBezTo>
                  <a:cubicBezTo>
                    <a:pt x="815" y="247"/>
                    <a:pt x="815" y="247"/>
                    <a:pt x="815" y="247"/>
                  </a:cubicBezTo>
                  <a:cubicBezTo>
                    <a:pt x="828" y="237"/>
                    <a:pt x="830" y="218"/>
                    <a:pt x="819" y="205"/>
                  </a:cubicBezTo>
                  <a:cubicBezTo>
                    <a:pt x="750" y="120"/>
                    <a:pt x="750" y="120"/>
                    <a:pt x="750" y="120"/>
                  </a:cubicBezTo>
                  <a:cubicBezTo>
                    <a:pt x="745" y="114"/>
                    <a:pt x="738" y="110"/>
                    <a:pt x="730" y="109"/>
                  </a:cubicBezTo>
                  <a:cubicBezTo>
                    <a:pt x="722" y="108"/>
                    <a:pt x="714" y="110"/>
                    <a:pt x="708" y="115"/>
                  </a:cubicBezTo>
                  <a:cubicBezTo>
                    <a:pt x="654" y="159"/>
                    <a:pt x="654" y="159"/>
                    <a:pt x="654" y="159"/>
                  </a:cubicBezTo>
                  <a:cubicBezTo>
                    <a:pt x="654" y="159"/>
                    <a:pt x="654" y="159"/>
                    <a:pt x="654" y="159"/>
                  </a:cubicBezTo>
                  <a:cubicBezTo>
                    <a:pt x="617" y="130"/>
                    <a:pt x="574" y="109"/>
                    <a:pt x="528" y="98"/>
                  </a:cubicBezTo>
                  <a:cubicBezTo>
                    <a:pt x="528" y="30"/>
                    <a:pt x="528" y="30"/>
                    <a:pt x="528" y="30"/>
                  </a:cubicBezTo>
                  <a:cubicBezTo>
                    <a:pt x="528" y="13"/>
                    <a:pt x="515" y="0"/>
                    <a:pt x="498" y="0"/>
                  </a:cubicBezTo>
                  <a:cubicBezTo>
                    <a:pt x="389" y="0"/>
                    <a:pt x="389" y="0"/>
                    <a:pt x="389" y="0"/>
                  </a:cubicBezTo>
                  <a:cubicBezTo>
                    <a:pt x="372" y="0"/>
                    <a:pt x="359" y="13"/>
                    <a:pt x="359" y="30"/>
                  </a:cubicBezTo>
                  <a:cubicBezTo>
                    <a:pt x="359" y="98"/>
                    <a:pt x="359" y="98"/>
                    <a:pt x="359" y="98"/>
                  </a:cubicBezTo>
                  <a:cubicBezTo>
                    <a:pt x="312" y="109"/>
                    <a:pt x="269" y="131"/>
                    <a:pt x="230" y="161"/>
                  </a:cubicBezTo>
                  <a:cubicBezTo>
                    <a:pt x="177" y="118"/>
                    <a:pt x="177" y="118"/>
                    <a:pt x="177" y="118"/>
                  </a:cubicBezTo>
                  <a:cubicBezTo>
                    <a:pt x="170" y="113"/>
                    <a:pt x="162" y="110"/>
                    <a:pt x="154" y="111"/>
                  </a:cubicBezTo>
                  <a:cubicBezTo>
                    <a:pt x="146" y="112"/>
                    <a:pt x="139" y="116"/>
                    <a:pt x="134" y="123"/>
                  </a:cubicBezTo>
                  <a:cubicBezTo>
                    <a:pt x="66" y="208"/>
                    <a:pt x="66" y="208"/>
                    <a:pt x="66" y="208"/>
                  </a:cubicBezTo>
                  <a:cubicBezTo>
                    <a:pt x="56" y="221"/>
                    <a:pt x="58" y="240"/>
                    <a:pt x="71" y="251"/>
                  </a:cubicBezTo>
                  <a:cubicBezTo>
                    <a:pt x="126" y="295"/>
                    <a:pt x="126" y="295"/>
                    <a:pt x="126" y="295"/>
                  </a:cubicBezTo>
                  <a:cubicBezTo>
                    <a:pt x="126" y="295"/>
                    <a:pt x="126" y="295"/>
                    <a:pt x="126" y="295"/>
                  </a:cubicBezTo>
                  <a:cubicBezTo>
                    <a:pt x="107" y="338"/>
                    <a:pt x="97" y="384"/>
                    <a:pt x="97" y="431"/>
                  </a:cubicBezTo>
                  <a:cubicBezTo>
                    <a:pt x="26" y="448"/>
                    <a:pt x="26" y="448"/>
                    <a:pt x="26" y="448"/>
                  </a:cubicBezTo>
                  <a:cubicBezTo>
                    <a:pt x="10" y="452"/>
                    <a:pt x="0" y="468"/>
                    <a:pt x="3" y="484"/>
                  </a:cubicBezTo>
                  <a:cubicBezTo>
                    <a:pt x="28" y="591"/>
                    <a:pt x="28" y="591"/>
                    <a:pt x="28" y="591"/>
                  </a:cubicBezTo>
                  <a:cubicBezTo>
                    <a:pt x="32" y="607"/>
                    <a:pt x="48" y="617"/>
                    <a:pt x="64" y="613"/>
                  </a:cubicBezTo>
                  <a:cubicBezTo>
                    <a:pt x="137" y="596"/>
                    <a:pt x="137" y="596"/>
                    <a:pt x="137" y="596"/>
                  </a:cubicBezTo>
                  <a:cubicBezTo>
                    <a:pt x="137" y="596"/>
                    <a:pt x="137" y="596"/>
                    <a:pt x="137" y="596"/>
                  </a:cubicBezTo>
                  <a:cubicBezTo>
                    <a:pt x="159" y="637"/>
                    <a:pt x="188" y="673"/>
                    <a:pt x="224" y="702"/>
                  </a:cubicBezTo>
                  <a:cubicBezTo>
                    <a:pt x="191" y="771"/>
                    <a:pt x="191" y="771"/>
                    <a:pt x="191" y="771"/>
                  </a:cubicBezTo>
                  <a:cubicBezTo>
                    <a:pt x="184" y="786"/>
                    <a:pt x="190" y="804"/>
                    <a:pt x="205" y="811"/>
                  </a:cubicBezTo>
                  <a:cubicBezTo>
                    <a:pt x="304" y="858"/>
                    <a:pt x="304" y="858"/>
                    <a:pt x="304" y="858"/>
                  </a:cubicBezTo>
                  <a:cubicBezTo>
                    <a:pt x="308" y="860"/>
                    <a:pt x="312" y="861"/>
                    <a:pt x="317" y="861"/>
                  </a:cubicBezTo>
                  <a:cubicBezTo>
                    <a:pt x="320" y="861"/>
                    <a:pt x="324" y="861"/>
                    <a:pt x="327" y="860"/>
                  </a:cubicBezTo>
                  <a:cubicBezTo>
                    <a:pt x="334" y="857"/>
                    <a:pt x="341" y="851"/>
                    <a:pt x="344" y="844"/>
                  </a:cubicBezTo>
                  <a:cubicBezTo>
                    <a:pt x="378" y="774"/>
                    <a:pt x="378" y="774"/>
                    <a:pt x="378" y="774"/>
                  </a:cubicBezTo>
                  <a:cubicBezTo>
                    <a:pt x="422" y="783"/>
                    <a:pt x="468" y="782"/>
                    <a:pt x="512" y="774"/>
                  </a:cubicBezTo>
                  <a:cubicBezTo>
                    <a:pt x="546" y="843"/>
                    <a:pt x="546" y="843"/>
                    <a:pt x="546" y="843"/>
                  </a:cubicBezTo>
                  <a:cubicBezTo>
                    <a:pt x="554" y="858"/>
                    <a:pt x="572" y="864"/>
                    <a:pt x="587" y="857"/>
                  </a:cubicBezTo>
                  <a:cubicBezTo>
                    <a:pt x="685" y="809"/>
                    <a:pt x="685" y="809"/>
                    <a:pt x="685" y="809"/>
                  </a:cubicBezTo>
                  <a:cubicBezTo>
                    <a:pt x="700" y="802"/>
                    <a:pt x="706" y="784"/>
                    <a:pt x="699" y="769"/>
                  </a:cubicBezTo>
                  <a:cubicBezTo>
                    <a:pt x="665" y="700"/>
                    <a:pt x="665" y="700"/>
                    <a:pt x="665" y="700"/>
                  </a:cubicBezTo>
                  <a:cubicBezTo>
                    <a:pt x="701" y="671"/>
                    <a:pt x="730" y="635"/>
                    <a:pt x="751" y="594"/>
                  </a:cubicBezTo>
                  <a:cubicBezTo>
                    <a:pt x="824" y="610"/>
                    <a:pt x="824" y="610"/>
                    <a:pt x="824" y="610"/>
                  </a:cubicBezTo>
                  <a:cubicBezTo>
                    <a:pt x="840" y="614"/>
                    <a:pt x="857" y="603"/>
                    <a:pt x="860" y="587"/>
                  </a:cubicBezTo>
                  <a:cubicBezTo>
                    <a:pt x="884" y="480"/>
                    <a:pt x="884" y="480"/>
                    <a:pt x="884" y="480"/>
                  </a:cubicBezTo>
                  <a:cubicBezTo>
                    <a:pt x="886" y="473"/>
                    <a:pt x="884" y="464"/>
                    <a:pt x="880" y="458"/>
                  </a:cubicBezTo>
                  <a:cubicBezTo>
                    <a:pt x="876" y="451"/>
                    <a:pt x="869" y="446"/>
                    <a:pt x="861" y="444"/>
                  </a:cubicBezTo>
                  <a:close/>
                  <a:moveTo>
                    <a:pt x="577" y="434"/>
                  </a:moveTo>
                  <a:cubicBezTo>
                    <a:pt x="577" y="508"/>
                    <a:pt x="517" y="568"/>
                    <a:pt x="444" y="568"/>
                  </a:cubicBezTo>
                  <a:cubicBezTo>
                    <a:pt x="370" y="568"/>
                    <a:pt x="310" y="508"/>
                    <a:pt x="310" y="434"/>
                  </a:cubicBezTo>
                  <a:cubicBezTo>
                    <a:pt x="310" y="360"/>
                    <a:pt x="370" y="300"/>
                    <a:pt x="444" y="300"/>
                  </a:cubicBezTo>
                  <a:cubicBezTo>
                    <a:pt x="517" y="300"/>
                    <a:pt x="577" y="360"/>
                    <a:pt x="577" y="434"/>
                  </a:cubicBezTo>
                  <a:close/>
                </a:path>
              </a:pathLst>
            </a:custGeom>
            <a:solidFill>
              <a:schemeClr val="accent5"/>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7" name="Freeform 7"/>
            <p:cNvSpPr>
              <a:spLocks noEditPoints="1"/>
            </p:cNvSpPr>
            <p:nvPr/>
          </p:nvSpPr>
          <p:spPr bwMode="auto">
            <a:xfrm>
              <a:off x="3926" y="1603"/>
              <a:ext cx="549" cy="560"/>
            </a:xfrm>
            <a:custGeom>
              <a:avLst/>
              <a:gdLst>
                <a:gd name="T0" fmla="*/ 194 w 416"/>
                <a:gd name="T1" fmla="*/ 423 h 424"/>
                <a:gd name="T2" fmla="*/ 211 w 416"/>
                <a:gd name="T3" fmla="*/ 404 h 424"/>
                <a:gd name="T4" fmla="*/ 216 w 416"/>
                <a:gd name="T5" fmla="*/ 376 h 424"/>
                <a:gd name="T6" fmla="*/ 278 w 416"/>
                <a:gd name="T7" fmla="*/ 359 h 424"/>
                <a:gd name="T8" fmla="*/ 297 w 416"/>
                <a:gd name="T9" fmla="*/ 380 h 424"/>
                <a:gd name="T10" fmla="*/ 330 w 416"/>
                <a:gd name="T11" fmla="*/ 382 h 424"/>
                <a:gd name="T12" fmla="*/ 357 w 416"/>
                <a:gd name="T13" fmla="*/ 359 h 424"/>
                <a:gd name="T14" fmla="*/ 364 w 416"/>
                <a:gd name="T15" fmla="*/ 343 h 424"/>
                <a:gd name="T16" fmla="*/ 359 w 416"/>
                <a:gd name="T17" fmla="*/ 326 h 424"/>
                <a:gd name="T18" fmla="*/ 340 w 416"/>
                <a:gd name="T19" fmla="*/ 305 h 424"/>
                <a:gd name="T20" fmla="*/ 366 w 416"/>
                <a:gd name="T21" fmla="*/ 245 h 424"/>
                <a:gd name="T22" fmla="*/ 393 w 416"/>
                <a:gd name="T23" fmla="*/ 243 h 424"/>
                <a:gd name="T24" fmla="*/ 416 w 416"/>
                <a:gd name="T25" fmla="*/ 219 h 424"/>
                <a:gd name="T26" fmla="*/ 414 w 416"/>
                <a:gd name="T27" fmla="*/ 184 h 424"/>
                <a:gd name="T28" fmla="*/ 389 w 416"/>
                <a:gd name="T29" fmla="*/ 162 h 424"/>
                <a:gd name="T30" fmla="*/ 363 w 416"/>
                <a:gd name="T31" fmla="*/ 163 h 424"/>
                <a:gd name="T32" fmla="*/ 332 w 416"/>
                <a:gd name="T33" fmla="*/ 104 h 424"/>
                <a:gd name="T34" fmla="*/ 346 w 416"/>
                <a:gd name="T35" fmla="*/ 83 h 424"/>
                <a:gd name="T36" fmla="*/ 350 w 416"/>
                <a:gd name="T37" fmla="*/ 66 h 424"/>
                <a:gd name="T38" fmla="*/ 341 w 416"/>
                <a:gd name="T39" fmla="*/ 50 h 424"/>
                <a:gd name="T40" fmla="*/ 312 w 416"/>
                <a:gd name="T41" fmla="*/ 30 h 424"/>
                <a:gd name="T42" fmla="*/ 280 w 416"/>
                <a:gd name="T43" fmla="*/ 35 h 424"/>
                <a:gd name="T44" fmla="*/ 266 w 416"/>
                <a:gd name="T45" fmla="*/ 55 h 424"/>
                <a:gd name="T46" fmla="*/ 199 w 416"/>
                <a:gd name="T47" fmla="*/ 43 h 424"/>
                <a:gd name="T48" fmla="*/ 193 w 416"/>
                <a:gd name="T49" fmla="*/ 20 h 424"/>
                <a:gd name="T50" fmla="*/ 164 w 416"/>
                <a:gd name="T51" fmla="*/ 4 h 424"/>
                <a:gd name="T52" fmla="*/ 131 w 416"/>
                <a:gd name="T53" fmla="*/ 13 h 424"/>
                <a:gd name="T54" fmla="*/ 114 w 416"/>
                <a:gd name="T55" fmla="*/ 42 h 424"/>
                <a:gd name="T56" fmla="*/ 121 w 416"/>
                <a:gd name="T57" fmla="*/ 65 h 424"/>
                <a:gd name="T58" fmla="*/ 69 w 416"/>
                <a:gd name="T59" fmla="*/ 110 h 424"/>
                <a:gd name="T60" fmla="*/ 47 w 416"/>
                <a:gd name="T61" fmla="*/ 101 h 424"/>
                <a:gd name="T62" fmla="*/ 16 w 416"/>
                <a:gd name="T63" fmla="*/ 113 h 424"/>
                <a:gd name="T64" fmla="*/ 2 w 416"/>
                <a:gd name="T65" fmla="*/ 145 h 424"/>
                <a:gd name="T66" fmla="*/ 2 w 416"/>
                <a:gd name="T67" fmla="*/ 163 h 424"/>
                <a:gd name="T68" fmla="*/ 15 w 416"/>
                <a:gd name="T69" fmla="*/ 176 h 424"/>
                <a:gd name="T70" fmla="*/ 38 w 416"/>
                <a:gd name="T71" fmla="*/ 186 h 424"/>
                <a:gd name="T72" fmla="*/ 42 w 416"/>
                <a:gd name="T73" fmla="*/ 253 h 424"/>
                <a:gd name="T74" fmla="*/ 19 w 416"/>
                <a:gd name="T75" fmla="*/ 266 h 424"/>
                <a:gd name="T76" fmla="*/ 7 w 416"/>
                <a:gd name="T77" fmla="*/ 279 h 424"/>
                <a:gd name="T78" fmla="*/ 9 w 416"/>
                <a:gd name="T79" fmla="*/ 297 h 424"/>
                <a:gd name="T80" fmla="*/ 26 w 416"/>
                <a:gd name="T81" fmla="*/ 328 h 424"/>
                <a:gd name="T82" fmla="*/ 58 w 416"/>
                <a:gd name="T83" fmla="*/ 337 h 424"/>
                <a:gd name="T84" fmla="*/ 82 w 416"/>
                <a:gd name="T85" fmla="*/ 324 h 424"/>
                <a:gd name="T86" fmla="*/ 135 w 416"/>
                <a:gd name="T87" fmla="*/ 362 h 424"/>
                <a:gd name="T88" fmla="*/ 130 w 416"/>
                <a:gd name="T89" fmla="*/ 390 h 424"/>
                <a:gd name="T90" fmla="*/ 134 w 416"/>
                <a:gd name="T91" fmla="*/ 408 h 424"/>
                <a:gd name="T92" fmla="*/ 149 w 416"/>
                <a:gd name="T93" fmla="*/ 417 h 424"/>
                <a:gd name="T94" fmla="*/ 184 w 416"/>
                <a:gd name="T95" fmla="*/ 423 h 424"/>
                <a:gd name="T96" fmla="*/ 194 w 416"/>
                <a:gd name="T97" fmla="*/ 423 h 424"/>
                <a:gd name="T98" fmla="*/ 141 w 416"/>
                <a:gd name="T99" fmla="*/ 227 h 424"/>
                <a:gd name="T100" fmla="*/ 186 w 416"/>
                <a:gd name="T101" fmla="*/ 148 h 424"/>
                <a:gd name="T102" fmla="*/ 265 w 416"/>
                <a:gd name="T103" fmla="*/ 193 h 424"/>
                <a:gd name="T104" fmla="*/ 220 w 416"/>
                <a:gd name="T105" fmla="*/ 272 h 424"/>
                <a:gd name="T106" fmla="*/ 141 w 416"/>
                <a:gd name="T107" fmla="*/ 22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424">
                  <a:moveTo>
                    <a:pt x="194" y="423"/>
                  </a:moveTo>
                  <a:cubicBezTo>
                    <a:pt x="202" y="421"/>
                    <a:pt x="209" y="414"/>
                    <a:pt x="211" y="404"/>
                  </a:cubicBezTo>
                  <a:cubicBezTo>
                    <a:pt x="216" y="376"/>
                    <a:pt x="216" y="376"/>
                    <a:pt x="216" y="376"/>
                  </a:cubicBezTo>
                  <a:cubicBezTo>
                    <a:pt x="238" y="375"/>
                    <a:pt x="259" y="369"/>
                    <a:pt x="278" y="359"/>
                  </a:cubicBezTo>
                  <a:cubicBezTo>
                    <a:pt x="297" y="380"/>
                    <a:pt x="297" y="380"/>
                    <a:pt x="297" y="380"/>
                  </a:cubicBezTo>
                  <a:cubicBezTo>
                    <a:pt x="306" y="390"/>
                    <a:pt x="321" y="391"/>
                    <a:pt x="330" y="382"/>
                  </a:cubicBezTo>
                  <a:cubicBezTo>
                    <a:pt x="357" y="359"/>
                    <a:pt x="357" y="359"/>
                    <a:pt x="357" y="359"/>
                  </a:cubicBezTo>
                  <a:cubicBezTo>
                    <a:pt x="361" y="355"/>
                    <a:pt x="364" y="349"/>
                    <a:pt x="364" y="343"/>
                  </a:cubicBezTo>
                  <a:cubicBezTo>
                    <a:pt x="365" y="337"/>
                    <a:pt x="363" y="331"/>
                    <a:pt x="359" y="326"/>
                  </a:cubicBezTo>
                  <a:cubicBezTo>
                    <a:pt x="340" y="305"/>
                    <a:pt x="340" y="305"/>
                    <a:pt x="340" y="305"/>
                  </a:cubicBezTo>
                  <a:cubicBezTo>
                    <a:pt x="353" y="287"/>
                    <a:pt x="362" y="267"/>
                    <a:pt x="366" y="245"/>
                  </a:cubicBezTo>
                  <a:cubicBezTo>
                    <a:pt x="393" y="243"/>
                    <a:pt x="393" y="243"/>
                    <a:pt x="393" y="243"/>
                  </a:cubicBezTo>
                  <a:cubicBezTo>
                    <a:pt x="406" y="243"/>
                    <a:pt x="416" y="232"/>
                    <a:pt x="416" y="219"/>
                  </a:cubicBezTo>
                  <a:cubicBezTo>
                    <a:pt x="414" y="184"/>
                    <a:pt x="414" y="184"/>
                    <a:pt x="414" y="184"/>
                  </a:cubicBezTo>
                  <a:cubicBezTo>
                    <a:pt x="413" y="171"/>
                    <a:pt x="402" y="161"/>
                    <a:pt x="389" y="162"/>
                  </a:cubicBezTo>
                  <a:cubicBezTo>
                    <a:pt x="363" y="163"/>
                    <a:pt x="363" y="163"/>
                    <a:pt x="363" y="163"/>
                  </a:cubicBezTo>
                  <a:cubicBezTo>
                    <a:pt x="357" y="141"/>
                    <a:pt x="346" y="121"/>
                    <a:pt x="332" y="104"/>
                  </a:cubicBezTo>
                  <a:cubicBezTo>
                    <a:pt x="346" y="83"/>
                    <a:pt x="346" y="83"/>
                    <a:pt x="346" y="83"/>
                  </a:cubicBezTo>
                  <a:cubicBezTo>
                    <a:pt x="350" y="78"/>
                    <a:pt x="351" y="72"/>
                    <a:pt x="350" y="66"/>
                  </a:cubicBezTo>
                  <a:cubicBezTo>
                    <a:pt x="349" y="60"/>
                    <a:pt x="346" y="54"/>
                    <a:pt x="341" y="50"/>
                  </a:cubicBezTo>
                  <a:cubicBezTo>
                    <a:pt x="312" y="30"/>
                    <a:pt x="312" y="30"/>
                    <a:pt x="312" y="30"/>
                  </a:cubicBezTo>
                  <a:cubicBezTo>
                    <a:pt x="302" y="23"/>
                    <a:pt x="287" y="25"/>
                    <a:pt x="280" y="35"/>
                  </a:cubicBezTo>
                  <a:cubicBezTo>
                    <a:pt x="266" y="55"/>
                    <a:pt x="266" y="55"/>
                    <a:pt x="266" y="55"/>
                  </a:cubicBezTo>
                  <a:cubicBezTo>
                    <a:pt x="244" y="47"/>
                    <a:pt x="222" y="42"/>
                    <a:pt x="199" y="43"/>
                  </a:cubicBezTo>
                  <a:cubicBezTo>
                    <a:pt x="193" y="20"/>
                    <a:pt x="193" y="20"/>
                    <a:pt x="193" y="20"/>
                  </a:cubicBezTo>
                  <a:cubicBezTo>
                    <a:pt x="190" y="8"/>
                    <a:pt x="177" y="0"/>
                    <a:pt x="164" y="4"/>
                  </a:cubicBezTo>
                  <a:cubicBezTo>
                    <a:pt x="131" y="13"/>
                    <a:pt x="131" y="13"/>
                    <a:pt x="131" y="13"/>
                  </a:cubicBezTo>
                  <a:cubicBezTo>
                    <a:pt x="118" y="16"/>
                    <a:pt x="111" y="29"/>
                    <a:pt x="114" y="42"/>
                  </a:cubicBezTo>
                  <a:cubicBezTo>
                    <a:pt x="121" y="65"/>
                    <a:pt x="121" y="65"/>
                    <a:pt x="121" y="65"/>
                  </a:cubicBezTo>
                  <a:cubicBezTo>
                    <a:pt x="100" y="76"/>
                    <a:pt x="83" y="91"/>
                    <a:pt x="69" y="110"/>
                  </a:cubicBezTo>
                  <a:cubicBezTo>
                    <a:pt x="47" y="101"/>
                    <a:pt x="47" y="101"/>
                    <a:pt x="47" y="101"/>
                  </a:cubicBezTo>
                  <a:cubicBezTo>
                    <a:pt x="35" y="96"/>
                    <a:pt x="21" y="101"/>
                    <a:pt x="16" y="113"/>
                  </a:cubicBezTo>
                  <a:cubicBezTo>
                    <a:pt x="2" y="145"/>
                    <a:pt x="2" y="145"/>
                    <a:pt x="2" y="145"/>
                  </a:cubicBezTo>
                  <a:cubicBezTo>
                    <a:pt x="0" y="151"/>
                    <a:pt x="0" y="157"/>
                    <a:pt x="2" y="163"/>
                  </a:cubicBezTo>
                  <a:cubicBezTo>
                    <a:pt x="4" y="169"/>
                    <a:pt x="9" y="174"/>
                    <a:pt x="15" y="176"/>
                  </a:cubicBezTo>
                  <a:cubicBezTo>
                    <a:pt x="38" y="186"/>
                    <a:pt x="38" y="186"/>
                    <a:pt x="38" y="186"/>
                  </a:cubicBezTo>
                  <a:cubicBezTo>
                    <a:pt x="35" y="208"/>
                    <a:pt x="36" y="231"/>
                    <a:pt x="42" y="253"/>
                  </a:cubicBezTo>
                  <a:cubicBezTo>
                    <a:pt x="19" y="266"/>
                    <a:pt x="19" y="266"/>
                    <a:pt x="19" y="266"/>
                  </a:cubicBezTo>
                  <a:cubicBezTo>
                    <a:pt x="13" y="269"/>
                    <a:pt x="9" y="274"/>
                    <a:pt x="7" y="279"/>
                  </a:cubicBezTo>
                  <a:cubicBezTo>
                    <a:pt x="6" y="285"/>
                    <a:pt x="6" y="292"/>
                    <a:pt x="9" y="297"/>
                  </a:cubicBezTo>
                  <a:cubicBezTo>
                    <a:pt x="26" y="328"/>
                    <a:pt x="26" y="328"/>
                    <a:pt x="26" y="328"/>
                  </a:cubicBezTo>
                  <a:cubicBezTo>
                    <a:pt x="32" y="339"/>
                    <a:pt x="46" y="344"/>
                    <a:pt x="58" y="337"/>
                  </a:cubicBezTo>
                  <a:cubicBezTo>
                    <a:pt x="82" y="324"/>
                    <a:pt x="82" y="324"/>
                    <a:pt x="82" y="324"/>
                  </a:cubicBezTo>
                  <a:cubicBezTo>
                    <a:pt x="97" y="341"/>
                    <a:pt x="115" y="353"/>
                    <a:pt x="135" y="362"/>
                  </a:cubicBezTo>
                  <a:cubicBezTo>
                    <a:pt x="130" y="390"/>
                    <a:pt x="130" y="390"/>
                    <a:pt x="130" y="390"/>
                  </a:cubicBezTo>
                  <a:cubicBezTo>
                    <a:pt x="129" y="396"/>
                    <a:pt x="131" y="402"/>
                    <a:pt x="134" y="408"/>
                  </a:cubicBezTo>
                  <a:cubicBezTo>
                    <a:pt x="138" y="413"/>
                    <a:pt x="143" y="416"/>
                    <a:pt x="149" y="417"/>
                  </a:cubicBezTo>
                  <a:cubicBezTo>
                    <a:pt x="184" y="423"/>
                    <a:pt x="184" y="423"/>
                    <a:pt x="184" y="423"/>
                  </a:cubicBezTo>
                  <a:cubicBezTo>
                    <a:pt x="187" y="424"/>
                    <a:pt x="191" y="424"/>
                    <a:pt x="194" y="423"/>
                  </a:cubicBezTo>
                  <a:close/>
                  <a:moveTo>
                    <a:pt x="141" y="227"/>
                  </a:moveTo>
                  <a:cubicBezTo>
                    <a:pt x="131" y="193"/>
                    <a:pt x="152" y="157"/>
                    <a:pt x="186" y="148"/>
                  </a:cubicBezTo>
                  <a:cubicBezTo>
                    <a:pt x="220" y="138"/>
                    <a:pt x="256" y="159"/>
                    <a:pt x="265" y="193"/>
                  </a:cubicBezTo>
                  <a:cubicBezTo>
                    <a:pt x="275" y="227"/>
                    <a:pt x="254" y="263"/>
                    <a:pt x="220" y="272"/>
                  </a:cubicBezTo>
                  <a:cubicBezTo>
                    <a:pt x="186" y="281"/>
                    <a:pt x="150" y="261"/>
                    <a:pt x="141" y="227"/>
                  </a:cubicBezTo>
                  <a:close/>
                </a:path>
              </a:pathLst>
            </a:custGeom>
            <a:solidFill>
              <a:schemeClr val="accent6"/>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9031" name="Freeform 8"/>
            <p:cNvSpPr>
              <a:spLocks noEditPoints="1"/>
            </p:cNvSpPr>
            <p:nvPr/>
          </p:nvSpPr>
          <p:spPr bwMode="auto">
            <a:xfrm>
              <a:off x="4173" y="2035"/>
              <a:ext cx="728" cy="712"/>
            </a:xfrm>
            <a:custGeom>
              <a:avLst/>
              <a:gdLst>
                <a:gd name="T0" fmla="*/ 914 w 551"/>
                <a:gd name="T1" fmla="*/ 482 h 539"/>
                <a:gd name="T2" fmla="*/ 857 w 551"/>
                <a:gd name="T3" fmla="*/ 469 h 539"/>
                <a:gd name="T4" fmla="*/ 824 w 551"/>
                <a:gd name="T5" fmla="*/ 320 h 539"/>
                <a:gd name="T6" fmla="*/ 869 w 551"/>
                <a:gd name="T7" fmla="*/ 284 h 539"/>
                <a:gd name="T8" fmla="*/ 889 w 551"/>
                <a:gd name="T9" fmla="*/ 248 h 539"/>
                <a:gd name="T10" fmla="*/ 876 w 551"/>
                <a:gd name="T11" fmla="*/ 210 h 539"/>
                <a:gd name="T12" fmla="*/ 827 w 551"/>
                <a:gd name="T13" fmla="*/ 148 h 539"/>
                <a:gd name="T14" fmla="*/ 752 w 551"/>
                <a:gd name="T15" fmla="*/ 140 h 539"/>
                <a:gd name="T16" fmla="*/ 708 w 551"/>
                <a:gd name="T17" fmla="*/ 174 h 539"/>
                <a:gd name="T18" fmla="*/ 572 w 551"/>
                <a:gd name="T19" fmla="*/ 108 h 539"/>
                <a:gd name="T20" fmla="*/ 572 w 551"/>
                <a:gd name="T21" fmla="*/ 54 h 539"/>
                <a:gd name="T22" fmla="*/ 518 w 551"/>
                <a:gd name="T23" fmla="*/ 0 h 539"/>
                <a:gd name="T24" fmla="*/ 440 w 551"/>
                <a:gd name="T25" fmla="*/ 0 h 539"/>
                <a:gd name="T26" fmla="*/ 386 w 551"/>
                <a:gd name="T27" fmla="*/ 54 h 539"/>
                <a:gd name="T28" fmla="*/ 386 w 551"/>
                <a:gd name="T29" fmla="*/ 108 h 539"/>
                <a:gd name="T30" fmla="*/ 246 w 551"/>
                <a:gd name="T31" fmla="*/ 176 h 539"/>
                <a:gd name="T32" fmla="*/ 246 w 551"/>
                <a:gd name="T33" fmla="*/ 176 h 539"/>
                <a:gd name="T34" fmla="*/ 202 w 551"/>
                <a:gd name="T35" fmla="*/ 141 h 539"/>
                <a:gd name="T36" fmla="*/ 164 w 551"/>
                <a:gd name="T37" fmla="*/ 131 h 539"/>
                <a:gd name="T38" fmla="*/ 129 w 551"/>
                <a:gd name="T39" fmla="*/ 151 h 539"/>
                <a:gd name="T40" fmla="*/ 81 w 551"/>
                <a:gd name="T41" fmla="*/ 213 h 539"/>
                <a:gd name="T42" fmla="*/ 87 w 551"/>
                <a:gd name="T43" fmla="*/ 288 h 539"/>
                <a:gd name="T44" fmla="*/ 132 w 551"/>
                <a:gd name="T45" fmla="*/ 322 h 539"/>
                <a:gd name="T46" fmla="*/ 102 w 551"/>
                <a:gd name="T47" fmla="*/ 473 h 539"/>
                <a:gd name="T48" fmla="*/ 44 w 551"/>
                <a:gd name="T49" fmla="*/ 485 h 539"/>
                <a:gd name="T50" fmla="*/ 11 w 551"/>
                <a:gd name="T51" fmla="*/ 510 h 539"/>
                <a:gd name="T52" fmla="*/ 4 w 551"/>
                <a:gd name="T53" fmla="*/ 550 h 539"/>
                <a:gd name="T54" fmla="*/ 21 w 551"/>
                <a:gd name="T55" fmla="*/ 626 h 539"/>
                <a:gd name="T56" fmla="*/ 86 w 551"/>
                <a:gd name="T57" fmla="*/ 667 h 539"/>
                <a:gd name="T58" fmla="*/ 145 w 551"/>
                <a:gd name="T59" fmla="*/ 653 h 539"/>
                <a:gd name="T60" fmla="*/ 239 w 551"/>
                <a:gd name="T61" fmla="*/ 767 h 539"/>
                <a:gd name="T62" fmla="*/ 239 w 551"/>
                <a:gd name="T63" fmla="*/ 767 h 539"/>
                <a:gd name="T64" fmla="*/ 211 w 551"/>
                <a:gd name="T65" fmla="*/ 826 h 539"/>
                <a:gd name="T66" fmla="*/ 210 w 551"/>
                <a:gd name="T67" fmla="*/ 865 h 539"/>
                <a:gd name="T68" fmla="*/ 238 w 551"/>
                <a:gd name="T69" fmla="*/ 896 h 539"/>
                <a:gd name="T70" fmla="*/ 309 w 551"/>
                <a:gd name="T71" fmla="*/ 930 h 539"/>
                <a:gd name="T72" fmla="*/ 332 w 551"/>
                <a:gd name="T73" fmla="*/ 935 h 539"/>
                <a:gd name="T74" fmla="*/ 379 w 551"/>
                <a:gd name="T75" fmla="*/ 904 h 539"/>
                <a:gd name="T76" fmla="*/ 407 w 551"/>
                <a:gd name="T77" fmla="*/ 847 h 539"/>
                <a:gd name="T78" fmla="*/ 555 w 551"/>
                <a:gd name="T79" fmla="*/ 844 h 539"/>
                <a:gd name="T80" fmla="*/ 583 w 551"/>
                <a:gd name="T81" fmla="*/ 904 h 539"/>
                <a:gd name="T82" fmla="*/ 653 w 551"/>
                <a:gd name="T83" fmla="*/ 929 h 539"/>
                <a:gd name="T84" fmla="*/ 724 w 551"/>
                <a:gd name="T85" fmla="*/ 893 h 539"/>
                <a:gd name="T86" fmla="*/ 752 w 551"/>
                <a:gd name="T87" fmla="*/ 863 h 539"/>
                <a:gd name="T88" fmla="*/ 749 w 551"/>
                <a:gd name="T89" fmla="*/ 822 h 539"/>
                <a:gd name="T90" fmla="*/ 721 w 551"/>
                <a:gd name="T91" fmla="*/ 766 h 539"/>
                <a:gd name="T92" fmla="*/ 815 w 551"/>
                <a:gd name="T93" fmla="*/ 649 h 539"/>
                <a:gd name="T94" fmla="*/ 875 w 551"/>
                <a:gd name="T95" fmla="*/ 663 h 539"/>
                <a:gd name="T96" fmla="*/ 914 w 551"/>
                <a:gd name="T97" fmla="*/ 657 h 539"/>
                <a:gd name="T98" fmla="*/ 939 w 551"/>
                <a:gd name="T99" fmla="*/ 623 h 539"/>
                <a:gd name="T100" fmla="*/ 955 w 551"/>
                <a:gd name="T101" fmla="*/ 544 h 539"/>
                <a:gd name="T102" fmla="*/ 914 w 551"/>
                <a:gd name="T103" fmla="*/ 482 h 539"/>
                <a:gd name="T104" fmla="*/ 625 w 551"/>
                <a:gd name="T105" fmla="*/ 474 h 539"/>
                <a:gd name="T106" fmla="*/ 480 w 551"/>
                <a:gd name="T107" fmla="*/ 621 h 539"/>
                <a:gd name="T108" fmla="*/ 333 w 551"/>
                <a:gd name="T109" fmla="*/ 474 h 539"/>
                <a:gd name="T110" fmla="*/ 480 w 551"/>
                <a:gd name="T111" fmla="*/ 328 h 539"/>
                <a:gd name="T112" fmla="*/ 625 w 551"/>
                <a:gd name="T113" fmla="*/ 474 h 5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1"/>
                <a:gd name="T172" fmla="*/ 0 h 539"/>
                <a:gd name="T173" fmla="*/ 551 w 551"/>
                <a:gd name="T174" fmla="*/ 539 h 5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1" h="539">
                  <a:moveTo>
                    <a:pt x="524" y="276"/>
                  </a:moveTo>
                  <a:cubicBezTo>
                    <a:pt x="491" y="269"/>
                    <a:pt x="491" y="269"/>
                    <a:pt x="491" y="269"/>
                  </a:cubicBezTo>
                  <a:cubicBezTo>
                    <a:pt x="491" y="239"/>
                    <a:pt x="485" y="210"/>
                    <a:pt x="472" y="183"/>
                  </a:cubicBezTo>
                  <a:cubicBezTo>
                    <a:pt x="498" y="163"/>
                    <a:pt x="498" y="163"/>
                    <a:pt x="498" y="163"/>
                  </a:cubicBezTo>
                  <a:cubicBezTo>
                    <a:pt x="504" y="158"/>
                    <a:pt x="508" y="150"/>
                    <a:pt x="509" y="142"/>
                  </a:cubicBezTo>
                  <a:cubicBezTo>
                    <a:pt x="510" y="134"/>
                    <a:pt x="507" y="126"/>
                    <a:pt x="502" y="120"/>
                  </a:cubicBezTo>
                  <a:cubicBezTo>
                    <a:pt x="474" y="85"/>
                    <a:pt x="474" y="85"/>
                    <a:pt x="474" y="85"/>
                  </a:cubicBezTo>
                  <a:cubicBezTo>
                    <a:pt x="463" y="72"/>
                    <a:pt x="444" y="70"/>
                    <a:pt x="431" y="80"/>
                  </a:cubicBezTo>
                  <a:cubicBezTo>
                    <a:pt x="406" y="100"/>
                    <a:pt x="406" y="100"/>
                    <a:pt x="406" y="100"/>
                  </a:cubicBezTo>
                  <a:cubicBezTo>
                    <a:pt x="383" y="82"/>
                    <a:pt x="356" y="69"/>
                    <a:pt x="328" y="62"/>
                  </a:cubicBezTo>
                  <a:cubicBezTo>
                    <a:pt x="328" y="31"/>
                    <a:pt x="328" y="31"/>
                    <a:pt x="328" y="31"/>
                  </a:cubicBezTo>
                  <a:cubicBezTo>
                    <a:pt x="328" y="14"/>
                    <a:pt x="314" y="0"/>
                    <a:pt x="297" y="0"/>
                  </a:cubicBezTo>
                  <a:cubicBezTo>
                    <a:pt x="252" y="0"/>
                    <a:pt x="252" y="0"/>
                    <a:pt x="252" y="0"/>
                  </a:cubicBezTo>
                  <a:cubicBezTo>
                    <a:pt x="235" y="0"/>
                    <a:pt x="221" y="14"/>
                    <a:pt x="221" y="31"/>
                  </a:cubicBezTo>
                  <a:cubicBezTo>
                    <a:pt x="221" y="62"/>
                    <a:pt x="221" y="62"/>
                    <a:pt x="221" y="62"/>
                  </a:cubicBezTo>
                  <a:cubicBezTo>
                    <a:pt x="192" y="69"/>
                    <a:pt x="165" y="82"/>
                    <a:pt x="141" y="101"/>
                  </a:cubicBezTo>
                  <a:cubicBezTo>
                    <a:pt x="141" y="101"/>
                    <a:pt x="141" y="101"/>
                    <a:pt x="141" y="101"/>
                  </a:cubicBezTo>
                  <a:cubicBezTo>
                    <a:pt x="116" y="81"/>
                    <a:pt x="116" y="81"/>
                    <a:pt x="116" y="81"/>
                  </a:cubicBezTo>
                  <a:cubicBezTo>
                    <a:pt x="110" y="76"/>
                    <a:pt x="102" y="74"/>
                    <a:pt x="94" y="75"/>
                  </a:cubicBezTo>
                  <a:cubicBezTo>
                    <a:pt x="86" y="76"/>
                    <a:pt x="79" y="80"/>
                    <a:pt x="74" y="86"/>
                  </a:cubicBezTo>
                  <a:cubicBezTo>
                    <a:pt x="46" y="122"/>
                    <a:pt x="46" y="122"/>
                    <a:pt x="46" y="122"/>
                  </a:cubicBezTo>
                  <a:cubicBezTo>
                    <a:pt x="35" y="135"/>
                    <a:pt x="37" y="154"/>
                    <a:pt x="50" y="165"/>
                  </a:cubicBezTo>
                  <a:cubicBezTo>
                    <a:pt x="76" y="185"/>
                    <a:pt x="76" y="185"/>
                    <a:pt x="76" y="185"/>
                  </a:cubicBezTo>
                  <a:cubicBezTo>
                    <a:pt x="64" y="212"/>
                    <a:pt x="58" y="241"/>
                    <a:pt x="58" y="271"/>
                  </a:cubicBezTo>
                  <a:cubicBezTo>
                    <a:pt x="25" y="278"/>
                    <a:pt x="25" y="278"/>
                    <a:pt x="25" y="278"/>
                  </a:cubicBezTo>
                  <a:cubicBezTo>
                    <a:pt x="17" y="280"/>
                    <a:pt x="10" y="285"/>
                    <a:pt x="6" y="292"/>
                  </a:cubicBezTo>
                  <a:cubicBezTo>
                    <a:pt x="1" y="299"/>
                    <a:pt x="0" y="307"/>
                    <a:pt x="2" y="315"/>
                  </a:cubicBezTo>
                  <a:cubicBezTo>
                    <a:pt x="12" y="359"/>
                    <a:pt x="12" y="359"/>
                    <a:pt x="12" y="359"/>
                  </a:cubicBezTo>
                  <a:cubicBezTo>
                    <a:pt x="16" y="375"/>
                    <a:pt x="32" y="385"/>
                    <a:pt x="49" y="382"/>
                  </a:cubicBezTo>
                  <a:cubicBezTo>
                    <a:pt x="83" y="374"/>
                    <a:pt x="83" y="374"/>
                    <a:pt x="83" y="374"/>
                  </a:cubicBezTo>
                  <a:cubicBezTo>
                    <a:pt x="97" y="399"/>
                    <a:pt x="115" y="421"/>
                    <a:pt x="137" y="440"/>
                  </a:cubicBezTo>
                  <a:cubicBezTo>
                    <a:pt x="137" y="440"/>
                    <a:pt x="137" y="440"/>
                    <a:pt x="137" y="440"/>
                  </a:cubicBezTo>
                  <a:cubicBezTo>
                    <a:pt x="121" y="473"/>
                    <a:pt x="121" y="473"/>
                    <a:pt x="121" y="473"/>
                  </a:cubicBezTo>
                  <a:cubicBezTo>
                    <a:pt x="118" y="480"/>
                    <a:pt x="118" y="488"/>
                    <a:pt x="120" y="496"/>
                  </a:cubicBezTo>
                  <a:cubicBezTo>
                    <a:pt x="123" y="503"/>
                    <a:pt x="129" y="510"/>
                    <a:pt x="136" y="513"/>
                  </a:cubicBezTo>
                  <a:cubicBezTo>
                    <a:pt x="177" y="533"/>
                    <a:pt x="177" y="533"/>
                    <a:pt x="177" y="533"/>
                  </a:cubicBezTo>
                  <a:cubicBezTo>
                    <a:pt x="181" y="535"/>
                    <a:pt x="185" y="536"/>
                    <a:pt x="190" y="536"/>
                  </a:cubicBezTo>
                  <a:cubicBezTo>
                    <a:pt x="201" y="536"/>
                    <a:pt x="212" y="529"/>
                    <a:pt x="217" y="518"/>
                  </a:cubicBezTo>
                  <a:cubicBezTo>
                    <a:pt x="233" y="485"/>
                    <a:pt x="233" y="485"/>
                    <a:pt x="233" y="485"/>
                  </a:cubicBezTo>
                  <a:cubicBezTo>
                    <a:pt x="261" y="490"/>
                    <a:pt x="290" y="490"/>
                    <a:pt x="318" y="484"/>
                  </a:cubicBezTo>
                  <a:cubicBezTo>
                    <a:pt x="334" y="518"/>
                    <a:pt x="334" y="518"/>
                    <a:pt x="334" y="518"/>
                  </a:cubicBezTo>
                  <a:cubicBezTo>
                    <a:pt x="341" y="533"/>
                    <a:pt x="359" y="539"/>
                    <a:pt x="374" y="532"/>
                  </a:cubicBezTo>
                  <a:cubicBezTo>
                    <a:pt x="415" y="512"/>
                    <a:pt x="415" y="512"/>
                    <a:pt x="415" y="512"/>
                  </a:cubicBezTo>
                  <a:cubicBezTo>
                    <a:pt x="423" y="508"/>
                    <a:pt x="428" y="502"/>
                    <a:pt x="431" y="494"/>
                  </a:cubicBezTo>
                  <a:cubicBezTo>
                    <a:pt x="433" y="487"/>
                    <a:pt x="433" y="478"/>
                    <a:pt x="429" y="471"/>
                  </a:cubicBezTo>
                  <a:cubicBezTo>
                    <a:pt x="413" y="439"/>
                    <a:pt x="413" y="439"/>
                    <a:pt x="413" y="439"/>
                  </a:cubicBezTo>
                  <a:cubicBezTo>
                    <a:pt x="435" y="420"/>
                    <a:pt x="453" y="398"/>
                    <a:pt x="467" y="372"/>
                  </a:cubicBezTo>
                  <a:cubicBezTo>
                    <a:pt x="501" y="380"/>
                    <a:pt x="501" y="380"/>
                    <a:pt x="501" y="380"/>
                  </a:cubicBezTo>
                  <a:cubicBezTo>
                    <a:pt x="509" y="381"/>
                    <a:pt x="518" y="380"/>
                    <a:pt x="524" y="376"/>
                  </a:cubicBezTo>
                  <a:cubicBezTo>
                    <a:pt x="531" y="371"/>
                    <a:pt x="536" y="365"/>
                    <a:pt x="538" y="357"/>
                  </a:cubicBezTo>
                  <a:cubicBezTo>
                    <a:pt x="547" y="312"/>
                    <a:pt x="547" y="312"/>
                    <a:pt x="547" y="312"/>
                  </a:cubicBezTo>
                  <a:cubicBezTo>
                    <a:pt x="551" y="296"/>
                    <a:pt x="541" y="280"/>
                    <a:pt x="524" y="276"/>
                  </a:cubicBezTo>
                  <a:close/>
                  <a:moveTo>
                    <a:pt x="358" y="272"/>
                  </a:moveTo>
                  <a:cubicBezTo>
                    <a:pt x="358" y="318"/>
                    <a:pt x="321" y="356"/>
                    <a:pt x="275" y="356"/>
                  </a:cubicBezTo>
                  <a:cubicBezTo>
                    <a:pt x="229" y="356"/>
                    <a:pt x="191" y="318"/>
                    <a:pt x="191" y="272"/>
                  </a:cubicBezTo>
                  <a:cubicBezTo>
                    <a:pt x="191" y="226"/>
                    <a:pt x="229" y="188"/>
                    <a:pt x="275" y="188"/>
                  </a:cubicBezTo>
                  <a:cubicBezTo>
                    <a:pt x="321" y="188"/>
                    <a:pt x="358" y="226"/>
                    <a:pt x="358" y="272"/>
                  </a:cubicBezTo>
                  <a:close/>
                </a:path>
              </a:pathLst>
            </a:custGeom>
            <a:solidFill>
              <a:srgbClr val="D1D3D4"/>
            </a:solidFill>
            <a:ln w="9525">
              <a:noFill/>
              <a:miter lim="800000"/>
            </a:ln>
          </p:spPr>
          <p:txBody>
            <a:bodyPr/>
            <a:lstStyle/>
            <a:p>
              <a:endParaRPr lang="en-US" altLang="zh-CN">
                <a:latin typeface="+mn-lt"/>
                <a:ea typeface="+mn-ea"/>
                <a:cs typeface="+mn-ea"/>
                <a:sym typeface="+mn-lt"/>
              </a:endParaRPr>
            </a:p>
          </p:txBody>
        </p:sp>
        <p:sp>
          <p:nvSpPr>
            <p:cNvPr id="129032" name="Freeform 9"/>
            <p:cNvSpPr>
              <a:spLocks noEditPoints="1"/>
            </p:cNvSpPr>
            <p:nvPr/>
          </p:nvSpPr>
          <p:spPr bwMode="auto">
            <a:xfrm>
              <a:off x="4134" y="1318"/>
              <a:ext cx="321" cy="321"/>
            </a:xfrm>
            <a:custGeom>
              <a:avLst/>
              <a:gdLst>
                <a:gd name="T0" fmla="*/ 402 w 243"/>
                <a:gd name="T1" fmla="*/ 192 h 243"/>
                <a:gd name="T2" fmla="*/ 375 w 243"/>
                <a:gd name="T3" fmla="*/ 189 h 243"/>
                <a:gd name="T4" fmla="*/ 353 w 243"/>
                <a:gd name="T5" fmla="*/ 125 h 243"/>
                <a:gd name="T6" fmla="*/ 370 w 243"/>
                <a:gd name="T7" fmla="*/ 107 h 243"/>
                <a:gd name="T8" fmla="*/ 376 w 243"/>
                <a:gd name="T9" fmla="*/ 91 h 243"/>
                <a:gd name="T10" fmla="*/ 369 w 243"/>
                <a:gd name="T11" fmla="*/ 73 h 243"/>
                <a:gd name="T12" fmla="*/ 343 w 243"/>
                <a:gd name="T13" fmla="*/ 49 h 243"/>
                <a:gd name="T14" fmla="*/ 310 w 243"/>
                <a:gd name="T15" fmla="*/ 50 h 243"/>
                <a:gd name="T16" fmla="*/ 293 w 243"/>
                <a:gd name="T17" fmla="*/ 69 h 243"/>
                <a:gd name="T18" fmla="*/ 229 w 243"/>
                <a:gd name="T19" fmla="*/ 45 h 243"/>
                <a:gd name="T20" fmla="*/ 227 w 243"/>
                <a:gd name="T21" fmla="*/ 21 h 243"/>
                <a:gd name="T22" fmla="*/ 201 w 243"/>
                <a:gd name="T23" fmla="*/ 1 h 243"/>
                <a:gd name="T24" fmla="*/ 164 w 243"/>
                <a:gd name="T25" fmla="*/ 5 h 243"/>
                <a:gd name="T26" fmla="*/ 145 w 243"/>
                <a:gd name="T27" fmla="*/ 32 h 243"/>
                <a:gd name="T28" fmla="*/ 147 w 243"/>
                <a:gd name="T29" fmla="*/ 55 h 243"/>
                <a:gd name="T30" fmla="*/ 89 w 243"/>
                <a:gd name="T31" fmla="*/ 94 h 243"/>
                <a:gd name="T32" fmla="*/ 89 w 243"/>
                <a:gd name="T33" fmla="*/ 94 h 243"/>
                <a:gd name="T34" fmla="*/ 69 w 243"/>
                <a:gd name="T35" fmla="*/ 81 h 243"/>
                <a:gd name="T36" fmla="*/ 50 w 243"/>
                <a:gd name="T37" fmla="*/ 78 h 243"/>
                <a:gd name="T38" fmla="*/ 37 w 243"/>
                <a:gd name="T39" fmla="*/ 89 h 243"/>
                <a:gd name="T40" fmla="*/ 17 w 243"/>
                <a:gd name="T41" fmla="*/ 119 h 243"/>
                <a:gd name="T42" fmla="*/ 26 w 243"/>
                <a:gd name="T43" fmla="*/ 152 h 243"/>
                <a:gd name="T44" fmla="*/ 48 w 243"/>
                <a:gd name="T45" fmla="*/ 164 h 243"/>
                <a:gd name="T46" fmla="*/ 42 w 243"/>
                <a:gd name="T47" fmla="*/ 232 h 243"/>
                <a:gd name="T48" fmla="*/ 16 w 243"/>
                <a:gd name="T49" fmla="*/ 240 h 243"/>
                <a:gd name="T50" fmla="*/ 4 w 243"/>
                <a:gd name="T51" fmla="*/ 254 h 243"/>
                <a:gd name="T52" fmla="*/ 1 w 243"/>
                <a:gd name="T53" fmla="*/ 271 h 243"/>
                <a:gd name="T54" fmla="*/ 15 w 243"/>
                <a:gd name="T55" fmla="*/ 304 h 243"/>
                <a:gd name="T56" fmla="*/ 45 w 243"/>
                <a:gd name="T57" fmla="*/ 317 h 243"/>
                <a:gd name="T58" fmla="*/ 70 w 243"/>
                <a:gd name="T59" fmla="*/ 309 h 243"/>
                <a:gd name="T60" fmla="*/ 119 w 243"/>
                <a:gd name="T61" fmla="*/ 354 h 243"/>
                <a:gd name="T62" fmla="*/ 119 w 243"/>
                <a:gd name="T63" fmla="*/ 354 h 243"/>
                <a:gd name="T64" fmla="*/ 110 w 243"/>
                <a:gd name="T65" fmla="*/ 382 h 243"/>
                <a:gd name="T66" fmla="*/ 112 w 243"/>
                <a:gd name="T67" fmla="*/ 400 h 243"/>
                <a:gd name="T68" fmla="*/ 124 w 243"/>
                <a:gd name="T69" fmla="*/ 412 h 243"/>
                <a:gd name="T70" fmla="*/ 157 w 243"/>
                <a:gd name="T71" fmla="*/ 423 h 243"/>
                <a:gd name="T72" fmla="*/ 168 w 243"/>
                <a:gd name="T73" fmla="*/ 424 h 243"/>
                <a:gd name="T74" fmla="*/ 189 w 243"/>
                <a:gd name="T75" fmla="*/ 408 h 243"/>
                <a:gd name="T76" fmla="*/ 197 w 243"/>
                <a:gd name="T77" fmla="*/ 380 h 243"/>
                <a:gd name="T78" fmla="*/ 262 w 243"/>
                <a:gd name="T79" fmla="*/ 371 h 243"/>
                <a:gd name="T80" fmla="*/ 277 w 243"/>
                <a:gd name="T81" fmla="*/ 396 h 243"/>
                <a:gd name="T82" fmla="*/ 310 w 243"/>
                <a:gd name="T83" fmla="*/ 403 h 243"/>
                <a:gd name="T84" fmla="*/ 341 w 243"/>
                <a:gd name="T85" fmla="*/ 384 h 243"/>
                <a:gd name="T86" fmla="*/ 349 w 243"/>
                <a:gd name="T87" fmla="*/ 369 h 243"/>
                <a:gd name="T88" fmla="*/ 346 w 243"/>
                <a:gd name="T89" fmla="*/ 351 h 243"/>
                <a:gd name="T90" fmla="*/ 332 w 243"/>
                <a:gd name="T91" fmla="*/ 328 h 243"/>
                <a:gd name="T92" fmla="*/ 366 w 243"/>
                <a:gd name="T93" fmla="*/ 271 h 243"/>
                <a:gd name="T94" fmla="*/ 392 w 243"/>
                <a:gd name="T95" fmla="*/ 273 h 243"/>
                <a:gd name="T96" fmla="*/ 410 w 243"/>
                <a:gd name="T97" fmla="*/ 268 h 243"/>
                <a:gd name="T98" fmla="*/ 419 w 243"/>
                <a:gd name="T99" fmla="*/ 254 h 243"/>
                <a:gd name="T100" fmla="*/ 423 w 243"/>
                <a:gd name="T101" fmla="*/ 218 h 243"/>
                <a:gd name="T102" fmla="*/ 402 w 243"/>
                <a:gd name="T103" fmla="*/ 192 h 243"/>
                <a:gd name="T104" fmla="*/ 272 w 243"/>
                <a:gd name="T105" fmla="*/ 205 h 243"/>
                <a:gd name="T106" fmla="*/ 217 w 243"/>
                <a:gd name="T107" fmla="*/ 277 h 243"/>
                <a:gd name="T108" fmla="*/ 143 w 243"/>
                <a:gd name="T109" fmla="*/ 219 h 243"/>
                <a:gd name="T110" fmla="*/ 201 w 243"/>
                <a:gd name="T111" fmla="*/ 148 h 243"/>
                <a:gd name="T112" fmla="*/ 272 w 243"/>
                <a:gd name="T113" fmla="*/ 205 h 2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3"/>
                <a:gd name="T172" fmla="*/ 0 h 243"/>
                <a:gd name="T173" fmla="*/ 243 w 243"/>
                <a:gd name="T174" fmla="*/ 243 h 2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3" h="243">
                  <a:moveTo>
                    <a:pt x="230" y="110"/>
                  </a:moveTo>
                  <a:cubicBezTo>
                    <a:pt x="215" y="108"/>
                    <a:pt x="215" y="108"/>
                    <a:pt x="215" y="108"/>
                  </a:cubicBezTo>
                  <a:cubicBezTo>
                    <a:pt x="213" y="95"/>
                    <a:pt x="209" y="83"/>
                    <a:pt x="202" y="72"/>
                  </a:cubicBezTo>
                  <a:cubicBezTo>
                    <a:pt x="212" y="61"/>
                    <a:pt x="212" y="61"/>
                    <a:pt x="212" y="61"/>
                  </a:cubicBezTo>
                  <a:cubicBezTo>
                    <a:pt x="214" y="59"/>
                    <a:pt x="216" y="55"/>
                    <a:pt x="216" y="52"/>
                  </a:cubicBezTo>
                  <a:cubicBezTo>
                    <a:pt x="216" y="48"/>
                    <a:pt x="214" y="45"/>
                    <a:pt x="211" y="42"/>
                  </a:cubicBezTo>
                  <a:cubicBezTo>
                    <a:pt x="197" y="28"/>
                    <a:pt x="197" y="28"/>
                    <a:pt x="197" y="28"/>
                  </a:cubicBezTo>
                  <a:cubicBezTo>
                    <a:pt x="192" y="23"/>
                    <a:pt x="183" y="23"/>
                    <a:pt x="178" y="29"/>
                  </a:cubicBezTo>
                  <a:cubicBezTo>
                    <a:pt x="168" y="39"/>
                    <a:pt x="168" y="39"/>
                    <a:pt x="168" y="39"/>
                  </a:cubicBezTo>
                  <a:cubicBezTo>
                    <a:pt x="157" y="32"/>
                    <a:pt x="144" y="28"/>
                    <a:pt x="131" y="26"/>
                  </a:cubicBezTo>
                  <a:cubicBezTo>
                    <a:pt x="130" y="12"/>
                    <a:pt x="130" y="12"/>
                    <a:pt x="130" y="12"/>
                  </a:cubicBezTo>
                  <a:cubicBezTo>
                    <a:pt x="129" y="5"/>
                    <a:pt x="122" y="0"/>
                    <a:pt x="115" y="1"/>
                  </a:cubicBezTo>
                  <a:cubicBezTo>
                    <a:pt x="94" y="3"/>
                    <a:pt x="94" y="3"/>
                    <a:pt x="94" y="3"/>
                  </a:cubicBezTo>
                  <a:cubicBezTo>
                    <a:pt x="87" y="4"/>
                    <a:pt x="82" y="11"/>
                    <a:pt x="83" y="18"/>
                  </a:cubicBezTo>
                  <a:cubicBezTo>
                    <a:pt x="84" y="32"/>
                    <a:pt x="84" y="32"/>
                    <a:pt x="84" y="32"/>
                  </a:cubicBezTo>
                  <a:cubicBezTo>
                    <a:pt x="72" y="37"/>
                    <a:pt x="61" y="44"/>
                    <a:pt x="51" y="54"/>
                  </a:cubicBezTo>
                  <a:cubicBezTo>
                    <a:pt x="51" y="54"/>
                    <a:pt x="51" y="54"/>
                    <a:pt x="51" y="54"/>
                  </a:cubicBezTo>
                  <a:cubicBezTo>
                    <a:pt x="39" y="46"/>
                    <a:pt x="39" y="46"/>
                    <a:pt x="39" y="46"/>
                  </a:cubicBezTo>
                  <a:cubicBezTo>
                    <a:pt x="36" y="44"/>
                    <a:pt x="33" y="44"/>
                    <a:pt x="29" y="45"/>
                  </a:cubicBezTo>
                  <a:cubicBezTo>
                    <a:pt x="26" y="46"/>
                    <a:pt x="23" y="48"/>
                    <a:pt x="21" y="51"/>
                  </a:cubicBezTo>
                  <a:cubicBezTo>
                    <a:pt x="10" y="68"/>
                    <a:pt x="10" y="68"/>
                    <a:pt x="10" y="68"/>
                  </a:cubicBezTo>
                  <a:cubicBezTo>
                    <a:pt x="6" y="74"/>
                    <a:pt x="8" y="83"/>
                    <a:pt x="15" y="87"/>
                  </a:cubicBezTo>
                  <a:cubicBezTo>
                    <a:pt x="27" y="94"/>
                    <a:pt x="27" y="94"/>
                    <a:pt x="27" y="94"/>
                  </a:cubicBezTo>
                  <a:cubicBezTo>
                    <a:pt x="23" y="107"/>
                    <a:pt x="22" y="120"/>
                    <a:pt x="24" y="133"/>
                  </a:cubicBezTo>
                  <a:cubicBezTo>
                    <a:pt x="9" y="138"/>
                    <a:pt x="9" y="138"/>
                    <a:pt x="9" y="138"/>
                  </a:cubicBezTo>
                  <a:cubicBezTo>
                    <a:pt x="6" y="139"/>
                    <a:pt x="3" y="142"/>
                    <a:pt x="2" y="145"/>
                  </a:cubicBezTo>
                  <a:cubicBezTo>
                    <a:pt x="0" y="148"/>
                    <a:pt x="0" y="152"/>
                    <a:pt x="1" y="155"/>
                  </a:cubicBezTo>
                  <a:cubicBezTo>
                    <a:pt x="8" y="174"/>
                    <a:pt x="8" y="174"/>
                    <a:pt x="8" y="174"/>
                  </a:cubicBezTo>
                  <a:cubicBezTo>
                    <a:pt x="11" y="181"/>
                    <a:pt x="19" y="185"/>
                    <a:pt x="26" y="182"/>
                  </a:cubicBezTo>
                  <a:cubicBezTo>
                    <a:pt x="40" y="177"/>
                    <a:pt x="40" y="177"/>
                    <a:pt x="40" y="177"/>
                  </a:cubicBezTo>
                  <a:cubicBezTo>
                    <a:pt x="48" y="188"/>
                    <a:pt x="57" y="196"/>
                    <a:pt x="68" y="203"/>
                  </a:cubicBezTo>
                  <a:cubicBezTo>
                    <a:pt x="68" y="203"/>
                    <a:pt x="68" y="203"/>
                    <a:pt x="68" y="203"/>
                  </a:cubicBezTo>
                  <a:cubicBezTo>
                    <a:pt x="63" y="219"/>
                    <a:pt x="63" y="219"/>
                    <a:pt x="63" y="219"/>
                  </a:cubicBezTo>
                  <a:cubicBezTo>
                    <a:pt x="62" y="222"/>
                    <a:pt x="62" y="226"/>
                    <a:pt x="64" y="229"/>
                  </a:cubicBezTo>
                  <a:cubicBezTo>
                    <a:pt x="65" y="232"/>
                    <a:pt x="68" y="235"/>
                    <a:pt x="71" y="236"/>
                  </a:cubicBezTo>
                  <a:cubicBezTo>
                    <a:pt x="90" y="242"/>
                    <a:pt x="90" y="242"/>
                    <a:pt x="90" y="242"/>
                  </a:cubicBezTo>
                  <a:cubicBezTo>
                    <a:pt x="92" y="243"/>
                    <a:pt x="94" y="243"/>
                    <a:pt x="96" y="243"/>
                  </a:cubicBezTo>
                  <a:cubicBezTo>
                    <a:pt x="101" y="242"/>
                    <a:pt x="106" y="239"/>
                    <a:pt x="108" y="234"/>
                  </a:cubicBezTo>
                  <a:cubicBezTo>
                    <a:pt x="113" y="218"/>
                    <a:pt x="113" y="218"/>
                    <a:pt x="113" y="218"/>
                  </a:cubicBezTo>
                  <a:cubicBezTo>
                    <a:pt x="125" y="219"/>
                    <a:pt x="138" y="217"/>
                    <a:pt x="150" y="213"/>
                  </a:cubicBezTo>
                  <a:cubicBezTo>
                    <a:pt x="159" y="227"/>
                    <a:pt x="159" y="227"/>
                    <a:pt x="159" y="227"/>
                  </a:cubicBezTo>
                  <a:cubicBezTo>
                    <a:pt x="163" y="233"/>
                    <a:pt x="171" y="235"/>
                    <a:pt x="178" y="231"/>
                  </a:cubicBezTo>
                  <a:cubicBezTo>
                    <a:pt x="195" y="220"/>
                    <a:pt x="195" y="220"/>
                    <a:pt x="195" y="220"/>
                  </a:cubicBezTo>
                  <a:cubicBezTo>
                    <a:pt x="198" y="218"/>
                    <a:pt x="200" y="215"/>
                    <a:pt x="200" y="211"/>
                  </a:cubicBezTo>
                  <a:cubicBezTo>
                    <a:pt x="201" y="208"/>
                    <a:pt x="200" y="204"/>
                    <a:pt x="198" y="201"/>
                  </a:cubicBezTo>
                  <a:cubicBezTo>
                    <a:pt x="190" y="188"/>
                    <a:pt x="190" y="188"/>
                    <a:pt x="190" y="188"/>
                  </a:cubicBezTo>
                  <a:cubicBezTo>
                    <a:pt x="198" y="178"/>
                    <a:pt x="205" y="167"/>
                    <a:pt x="210" y="155"/>
                  </a:cubicBezTo>
                  <a:cubicBezTo>
                    <a:pt x="225" y="157"/>
                    <a:pt x="225" y="157"/>
                    <a:pt x="225" y="157"/>
                  </a:cubicBezTo>
                  <a:cubicBezTo>
                    <a:pt x="229" y="157"/>
                    <a:pt x="232" y="156"/>
                    <a:pt x="235" y="154"/>
                  </a:cubicBezTo>
                  <a:cubicBezTo>
                    <a:pt x="238" y="152"/>
                    <a:pt x="240" y="148"/>
                    <a:pt x="240" y="145"/>
                  </a:cubicBezTo>
                  <a:cubicBezTo>
                    <a:pt x="242" y="125"/>
                    <a:pt x="242" y="125"/>
                    <a:pt x="242" y="125"/>
                  </a:cubicBezTo>
                  <a:cubicBezTo>
                    <a:pt x="243" y="117"/>
                    <a:pt x="237" y="111"/>
                    <a:pt x="230" y="110"/>
                  </a:cubicBezTo>
                  <a:close/>
                  <a:moveTo>
                    <a:pt x="156" y="117"/>
                  </a:moveTo>
                  <a:cubicBezTo>
                    <a:pt x="159" y="138"/>
                    <a:pt x="144" y="156"/>
                    <a:pt x="124" y="159"/>
                  </a:cubicBezTo>
                  <a:cubicBezTo>
                    <a:pt x="104" y="161"/>
                    <a:pt x="85" y="147"/>
                    <a:pt x="82" y="126"/>
                  </a:cubicBezTo>
                  <a:cubicBezTo>
                    <a:pt x="80" y="106"/>
                    <a:pt x="94" y="87"/>
                    <a:pt x="115" y="85"/>
                  </a:cubicBezTo>
                  <a:cubicBezTo>
                    <a:pt x="135" y="82"/>
                    <a:pt x="154" y="97"/>
                    <a:pt x="156" y="117"/>
                  </a:cubicBezTo>
                  <a:close/>
                </a:path>
              </a:pathLst>
            </a:custGeom>
            <a:solidFill>
              <a:schemeClr val="tx2"/>
            </a:solidFill>
            <a:ln w="9525">
              <a:noFill/>
              <a:miter lim="800000"/>
            </a:ln>
          </p:spPr>
          <p:txBody>
            <a:bodyPr/>
            <a:lstStyle/>
            <a:p>
              <a:endParaRPr lang="en-US" altLang="zh-CN">
                <a:latin typeface="+mn-lt"/>
                <a:ea typeface="+mn-ea"/>
                <a:cs typeface="+mn-ea"/>
                <a:sym typeface="+mn-lt"/>
              </a:endParaRPr>
            </a:p>
          </p:txBody>
        </p:sp>
        <p:sp>
          <p:nvSpPr>
            <p:cNvPr id="129033" name="Freeform 10"/>
            <p:cNvSpPr>
              <a:spLocks noEditPoints="1"/>
            </p:cNvSpPr>
            <p:nvPr/>
          </p:nvSpPr>
          <p:spPr bwMode="auto">
            <a:xfrm>
              <a:off x="2327" y="2854"/>
              <a:ext cx="324" cy="316"/>
            </a:xfrm>
            <a:custGeom>
              <a:avLst/>
              <a:gdLst>
                <a:gd name="T0" fmla="*/ 407 w 245"/>
                <a:gd name="T1" fmla="*/ 213 h 239"/>
                <a:gd name="T2" fmla="*/ 381 w 245"/>
                <a:gd name="T3" fmla="*/ 208 h 239"/>
                <a:gd name="T4" fmla="*/ 368 w 245"/>
                <a:gd name="T5" fmla="*/ 141 h 239"/>
                <a:gd name="T6" fmla="*/ 386 w 245"/>
                <a:gd name="T7" fmla="*/ 126 h 239"/>
                <a:gd name="T8" fmla="*/ 395 w 245"/>
                <a:gd name="T9" fmla="*/ 110 h 239"/>
                <a:gd name="T10" fmla="*/ 390 w 245"/>
                <a:gd name="T11" fmla="*/ 93 h 239"/>
                <a:gd name="T12" fmla="*/ 368 w 245"/>
                <a:gd name="T13" fmla="*/ 65 h 239"/>
                <a:gd name="T14" fmla="*/ 335 w 245"/>
                <a:gd name="T15" fmla="*/ 61 h 239"/>
                <a:gd name="T16" fmla="*/ 316 w 245"/>
                <a:gd name="T17" fmla="*/ 77 h 239"/>
                <a:gd name="T18" fmla="*/ 255 w 245"/>
                <a:gd name="T19" fmla="*/ 48 h 239"/>
                <a:gd name="T20" fmla="*/ 255 w 245"/>
                <a:gd name="T21" fmla="*/ 22 h 239"/>
                <a:gd name="T22" fmla="*/ 231 w 245"/>
                <a:gd name="T23" fmla="*/ 0 h 239"/>
                <a:gd name="T24" fmla="*/ 196 w 245"/>
                <a:gd name="T25" fmla="*/ 0 h 239"/>
                <a:gd name="T26" fmla="*/ 172 w 245"/>
                <a:gd name="T27" fmla="*/ 22 h 239"/>
                <a:gd name="T28" fmla="*/ 172 w 245"/>
                <a:gd name="T29" fmla="*/ 48 h 239"/>
                <a:gd name="T30" fmla="*/ 110 w 245"/>
                <a:gd name="T31" fmla="*/ 78 h 239"/>
                <a:gd name="T32" fmla="*/ 110 w 245"/>
                <a:gd name="T33" fmla="*/ 78 h 239"/>
                <a:gd name="T34" fmla="*/ 91 w 245"/>
                <a:gd name="T35" fmla="*/ 63 h 239"/>
                <a:gd name="T36" fmla="*/ 74 w 245"/>
                <a:gd name="T37" fmla="*/ 58 h 239"/>
                <a:gd name="T38" fmla="*/ 58 w 245"/>
                <a:gd name="T39" fmla="*/ 66 h 239"/>
                <a:gd name="T40" fmla="*/ 34 w 245"/>
                <a:gd name="T41" fmla="*/ 94 h 239"/>
                <a:gd name="T42" fmla="*/ 38 w 245"/>
                <a:gd name="T43" fmla="*/ 128 h 239"/>
                <a:gd name="T44" fmla="*/ 60 w 245"/>
                <a:gd name="T45" fmla="*/ 143 h 239"/>
                <a:gd name="T46" fmla="*/ 45 w 245"/>
                <a:gd name="T47" fmla="*/ 210 h 239"/>
                <a:gd name="T48" fmla="*/ 20 w 245"/>
                <a:gd name="T49" fmla="*/ 216 h 239"/>
                <a:gd name="T50" fmla="*/ 4 w 245"/>
                <a:gd name="T51" fmla="*/ 226 h 239"/>
                <a:gd name="T52" fmla="*/ 1 w 245"/>
                <a:gd name="T53" fmla="*/ 245 h 239"/>
                <a:gd name="T54" fmla="*/ 9 w 245"/>
                <a:gd name="T55" fmla="*/ 278 h 239"/>
                <a:gd name="T56" fmla="*/ 37 w 245"/>
                <a:gd name="T57" fmla="*/ 295 h 239"/>
                <a:gd name="T58" fmla="*/ 65 w 245"/>
                <a:gd name="T59" fmla="*/ 290 h 239"/>
                <a:gd name="T60" fmla="*/ 107 w 245"/>
                <a:gd name="T61" fmla="*/ 341 h 239"/>
                <a:gd name="T62" fmla="*/ 107 w 245"/>
                <a:gd name="T63" fmla="*/ 341 h 239"/>
                <a:gd name="T64" fmla="*/ 94 w 245"/>
                <a:gd name="T65" fmla="*/ 368 h 239"/>
                <a:gd name="T66" fmla="*/ 93 w 245"/>
                <a:gd name="T67" fmla="*/ 385 h 239"/>
                <a:gd name="T68" fmla="*/ 104 w 245"/>
                <a:gd name="T69" fmla="*/ 398 h 239"/>
                <a:gd name="T70" fmla="*/ 138 w 245"/>
                <a:gd name="T71" fmla="*/ 413 h 239"/>
                <a:gd name="T72" fmla="*/ 147 w 245"/>
                <a:gd name="T73" fmla="*/ 416 h 239"/>
                <a:gd name="T74" fmla="*/ 169 w 245"/>
                <a:gd name="T75" fmla="*/ 402 h 239"/>
                <a:gd name="T76" fmla="*/ 182 w 245"/>
                <a:gd name="T77" fmla="*/ 375 h 239"/>
                <a:gd name="T78" fmla="*/ 246 w 245"/>
                <a:gd name="T79" fmla="*/ 375 h 239"/>
                <a:gd name="T80" fmla="*/ 259 w 245"/>
                <a:gd name="T81" fmla="*/ 402 h 239"/>
                <a:gd name="T82" fmla="*/ 291 w 245"/>
                <a:gd name="T83" fmla="*/ 413 h 239"/>
                <a:gd name="T84" fmla="*/ 324 w 245"/>
                <a:gd name="T85" fmla="*/ 397 h 239"/>
                <a:gd name="T86" fmla="*/ 335 w 245"/>
                <a:gd name="T87" fmla="*/ 383 h 239"/>
                <a:gd name="T88" fmla="*/ 335 w 245"/>
                <a:gd name="T89" fmla="*/ 365 h 239"/>
                <a:gd name="T90" fmla="*/ 321 w 245"/>
                <a:gd name="T91" fmla="*/ 341 h 239"/>
                <a:gd name="T92" fmla="*/ 362 w 245"/>
                <a:gd name="T93" fmla="*/ 288 h 239"/>
                <a:gd name="T94" fmla="*/ 390 w 245"/>
                <a:gd name="T95" fmla="*/ 294 h 239"/>
                <a:gd name="T96" fmla="*/ 407 w 245"/>
                <a:gd name="T97" fmla="*/ 292 h 239"/>
                <a:gd name="T98" fmla="*/ 418 w 245"/>
                <a:gd name="T99" fmla="*/ 276 h 239"/>
                <a:gd name="T100" fmla="*/ 425 w 245"/>
                <a:gd name="T101" fmla="*/ 241 h 239"/>
                <a:gd name="T102" fmla="*/ 407 w 245"/>
                <a:gd name="T103" fmla="*/ 213 h 239"/>
                <a:gd name="T104" fmla="*/ 278 w 245"/>
                <a:gd name="T105" fmla="*/ 212 h 239"/>
                <a:gd name="T106" fmla="*/ 213 w 245"/>
                <a:gd name="T107" fmla="*/ 276 h 239"/>
                <a:gd name="T108" fmla="*/ 148 w 245"/>
                <a:gd name="T109" fmla="*/ 212 h 239"/>
                <a:gd name="T110" fmla="*/ 213 w 245"/>
                <a:gd name="T111" fmla="*/ 145 h 239"/>
                <a:gd name="T112" fmla="*/ 278 w 245"/>
                <a:gd name="T113" fmla="*/ 212 h 2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5"/>
                <a:gd name="T172" fmla="*/ 0 h 239"/>
                <a:gd name="T173" fmla="*/ 245 w 245"/>
                <a:gd name="T174" fmla="*/ 239 h 2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5" h="239">
                  <a:moveTo>
                    <a:pt x="233" y="122"/>
                  </a:moveTo>
                  <a:cubicBezTo>
                    <a:pt x="218" y="119"/>
                    <a:pt x="218" y="119"/>
                    <a:pt x="218" y="119"/>
                  </a:cubicBezTo>
                  <a:cubicBezTo>
                    <a:pt x="218" y="106"/>
                    <a:pt x="215" y="93"/>
                    <a:pt x="210" y="81"/>
                  </a:cubicBezTo>
                  <a:cubicBezTo>
                    <a:pt x="221" y="72"/>
                    <a:pt x="221" y="72"/>
                    <a:pt x="221" y="72"/>
                  </a:cubicBezTo>
                  <a:cubicBezTo>
                    <a:pt x="224" y="70"/>
                    <a:pt x="226" y="66"/>
                    <a:pt x="226" y="63"/>
                  </a:cubicBezTo>
                  <a:cubicBezTo>
                    <a:pt x="227" y="59"/>
                    <a:pt x="225" y="56"/>
                    <a:pt x="223" y="53"/>
                  </a:cubicBezTo>
                  <a:cubicBezTo>
                    <a:pt x="210" y="37"/>
                    <a:pt x="210" y="37"/>
                    <a:pt x="210" y="37"/>
                  </a:cubicBezTo>
                  <a:cubicBezTo>
                    <a:pt x="206" y="31"/>
                    <a:pt x="197" y="31"/>
                    <a:pt x="191" y="35"/>
                  </a:cubicBezTo>
                  <a:cubicBezTo>
                    <a:pt x="181" y="44"/>
                    <a:pt x="181" y="44"/>
                    <a:pt x="181" y="44"/>
                  </a:cubicBezTo>
                  <a:cubicBezTo>
                    <a:pt x="170" y="36"/>
                    <a:pt x="158" y="30"/>
                    <a:pt x="146" y="27"/>
                  </a:cubicBezTo>
                  <a:cubicBezTo>
                    <a:pt x="146" y="13"/>
                    <a:pt x="146" y="13"/>
                    <a:pt x="146" y="13"/>
                  </a:cubicBezTo>
                  <a:cubicBezTo>
                    <a:pt x="146" y="6"/>
                    <a:pt x="140" y="0"/>
                    <a:pt x="132" y="0"/>
                  </a:cubicBezTo>
                  <a:cubicBezTo>
                    <a:pt x="112" y="0"/>
                    <a:pt x="112" y="0"/>
                    <a:pt x="112" y="0"/>
                  </a:cubicBezTo>
                  <a:cubicBezTo>
                    <a:pt x="104" y="0"/>
                    <a:pt x="98" y="6"/>
                    <a:pt x="98" y="13"/>
                  </a:cubicBezTo>
                  <a:cubicBezTo>
                    <a:pt x="98" y="27"/>
                    <a:pt x="98" y="27"/>
                    <a:pt x="98" y="27"/>
                  </a:cubicBezTo>
                  <a:cubicBezTo>
                    <a:pt x="85" y="30"/>
                    <a:pt x="73" y="36"/>
                    <a:pt x="63" y="45"/>
                  </a:cubicBezTo>
                  <a:cubicBezTo>
                    <a:pt x="63" y="45"/>
                    <a:pt x="63" y="45"/>
                    <a:pt x="63" y="45"/>
                  </a:cubicBezTo>
                  <a:cubicBezTo>
                    <a:pt x="52" y="36"/>
                    <a:pt x="52" y="36"/>
                    <a:pt x="52" y="36"/>
                  </a:cubicBezTo>
                  <a:cubicBezTo>
                    <a:pt x="49" y="34"/>
                    <a:pt x="45" y="33"/>
                    <a:pt x="42" y="33"/>
                  </a:cubicBezTo>
                  <a:cubicBezTo>
                    <a:pt x="38" y="33"/>
                    <a:pt x="35" y="35"/>
                    <a:pt x="33" y="38"/>
                  </a:cubicBezTo>
                  <a:cubicBezTo>
                    <a:pt x="20" y="54"/>
                    <a:pt x="20" y="54"/>
                    <a:pt x="20" y="54"/>
                  </a:cubicBezTo>
                  <a:cubicBezTo>
                    <a:pt x="16" y="60"/>
                    <a:pt x="16" y="68"/>
                    <a:pt x="22" y="73"/>
                  </a:cubicBezTo>
                  <a:cubicBezTo>
                    <a:pt x="34" y="82"/>
                    <a:pt x="34" y="82"/>
                    <a:pt x="34" y="82"/>
                  </a:cubicBezTo>
                  <a:cubicBezTo>
                    <a:pt x="28" y="94"/>
                    <a:pt x="26" y="107"/>
                    <a:pt x="26" y="120"/>
                  </a:cubicBezTo>
                  <a:cubicBezTo>
                    <a:pt x="11" y="123"/>
                    <a:pt x="11" y="123"/>
                    <a:pt x="11" y="123"/>
                  </a:cubicBezTo>
                  <a:cubicBezTo>
                    <a:pt x="7" y="124"/>
                    <a:pt x="4" y="126"/>
                    <a:pt x="2" y="129"/>
                  </a:cubicBezTo>
                  <a:cubicBezTo>
                    <a:pt x="1" y="132"/>
                    <a:pt x="0" y="136"/>
                    <a:pt x="1" y="140"/>
                  </a:cubicBezTo>
                  <a:cubicBezTo>
                    <a:pt x="5" y="159"/>
                    <a:pt x="5" y="159"/>
                    <a:pt x="5" y="159"/>
                  </a:cubicBezTo>
                  <a:cubicBezTo>
                    <a:pt x="7" y="167"/>
                    <a:pt x="14" y="171"/>
                    <a:pt x="21" y="169"/>
                  </a:cubicBezTo>
                  <a:cubicBezTo>
                    <a:pt x="37" y="166"/>
                    <a:pt x="37" y="166"/>
                    <a:pt x="37" y="166"/>
                  </a:cubicBezTo>
                  <a:cubicBezTo>
                    <a:pt x="43" y="177"/>
                    <a:pt x="51" y="187"/>
                    <a:pt x="61" y="195"/>
                  </a:cubicBezTo>
                  <a:cubicBezTo>
                    <a:pt x="61" y="195"/>
                    <a:pt x="61" y="195"/>
                    <a:pt x="61" y="195"/>
                  </a:cubicBezTo>
                  <a:cubicBezTo>
                    <a:pt x="54" y="210"/>
                    <a:pt x="54" y="210"/>
                    <a:pt x="54" y="210"/>
                  </a:cubicBezTo>
                  <a:cubicBezTo>
                    <a:pt x="52" y="213"/>
                    <a:pt x="52" y="217"/>
                    <a:pt x="53" y="220"/>
                  </a:cubicBezTo>
                  <a:cubicBezTo>
                    <a:pt x="55" y="223"/>
                    <a:pt x="57" y="226"/>
                    <a:pt x="60" y="228"/>
                  </a:cubicBezTo>
                  <a:cubicBezTo>
                    <a:pt x="79" y="236"/>
                    <a:pt x="79" y="236"/>
                    <a:pt x="79" y="236"/>
                  </a:cubicBezTo>
                  <a:cubicBezTo>
                    <a:pt x="80" y="237"/>
                    <a:pt x="82" y="238"/>
                    <a:pt x="84" y="238"/>
                  </a:cubicBezTo>
                  <a:cubicBezTo>
                    <a:pt x="89" y="238"/>
                    <a:pt x="94" y="235"/>
                    <a:pt x="97" y="230"/>
                  </a:cubicBezTo>
                  <a:cubicBezTo>
                    <a:pt x="104" y="215"/>
                    <a:pt x="104" y="215"/>
                    <a:pt x="104" y="215"/>
                  </a:cubicBezTo>
                  <a:cubicBezTo>
                    <a:pt x="116" y="218"/>
                    <a:pt x="129" y="218"/>
                    <a:pt x="141" y="215"/>
                  </a:cubicBezTo>
                  <a:cubicBezTo>
                    <a:pt x="148" y="230"/>
                    <a:pt x="148" y="230"/>
                    <a:pt x="148" y="230"/>
                  </a:cubicBezTo>
                  <a:cubicBezTo>
                    <a:pt x="152" y="237"/>
                    <a:pt x="160" y="239"/>
                    <a:pt x="166" y="236"/>
                  </a:cubicBezTo>
                  <a:cubicBezTo>
                    <a:pt x="185" y="227"/>
                    <a:pt x="185" y="227"/>
                    <a:pt x="185" y="227"/>
                  </a:cubicBezTo>
                  <a:cubicBezTo>
                    <a:pt x="188" y="226"/>
                    <a:pt x="190" y="223"/>
                    <a:pt x="191" y="219"/>
                  </a:cubicBezTo>
                  <a:cubicBezTo>
                    <a:pt x="193" y="216"/>
                    <a:pt x="192" y="212"/>
                    <a:pt x="191" y="209"/>
                  </a:cubicBezTo>
                  <a:cubicBezTo>
                    <a:pt x="184" y="195"/>
                    <a:pt x="184" y="195"/>
                    <a:pt x="184" y="195"/>
                  </a:cubicBezTo>
                  <a:cubicBezTo>
                    <a:pt x="194" y="186"/>
                    <a:pt x="202" y="176"/>
                    <a:pt x="207" y="165"/>
                  </a:cubicBezTo>
                  <a:cubicBezTo>
                    <a:pt x="223" y="168"/>
                    <a:pt x="223" y="168"/>
                    <a:pt x="223" y="168"/>
                  </a:cubicBezTo>
                  <a:cubicBezTo>
                    <a:pt x="226" y="169"/>
                    <a:pt x="230" y="169"/>
                    <a:pt x="233" y="167"/>
                  </a:cubicBezTo>
                  <a:cubicBezTo>
                    <a:pt x="236" y="165"/>
                    <a:pt x="238" y="162"/>
                    <a:pt x="239" y="158"/>
                  </a:cubicBezTo>
                  <a:cubicBezTo>
                    <a:pt x="243" y="138"/>
                    <a:pt x="243" y="138"/>
                    <a:pt x="243" y="138"/>
                  </a:cubicBezTo>
                  <a:cubicBezTo>
                    <a:pt x="245" y="131"/>
                    <a:pt x="240" y="124"/>
                    <a:pt x="233" y="122"/>
                  </a:cubicBezTo>
                  <a:close/>
                  <a:moveTo>
                    <a:pt x="159" y="121"/>
                  </a:moveTo>
                  <a:cubicBezTo>
                    <a:pt x="159" y="141"/>
                    <a:pt x="143" y="158"/>
                    <a:pt x="122" y="158"/>
                  </a:cubicBezTo>
                  <a:cubicBezTo>
                    <a:pt x="102" y="158"/>
                    <a:pt x="85" y="141"/>
                    <a:pt x="85" y="121"/>
                  </a:cubicBezTo>
                  <a:cubicBezTo>
                    <a:pt x="85" y="100"/>
                    <a:pt x="102" y="83"/>
                    <a:pt x="122" y="83"/>
                  </a:cubicBezTo>
                  <a:cubicBezTo>
                    <a:pt x="143" y="83"/>
                    <a:pt x="159" y="100"/>
                    <a:pt x="159" y="121"/>
                  </a:cubicBezTo>
                  <a:close/>
                </a:path>
              </a:pathLst>
            </a:custGeom>
            <a:solidFill>
              <a:srgbClr val="D1D3D4"/>
            </a:solidFill>
            <a:ln w="9525">
              <a:noFill/>
              <a:miter lim="800000"/>
            </a:ln>
          </p:spPr>
          <p:txBody>
            <a:bodyPr/>
            <a:lstStyle/>
            <a:p>
              <a:endParaRPr lang="en-US" altLang="zh-CN">
                <a:latin typeface="+mn-lt"/>
                <a:ea typeface="+mn-ea"/>
                <a:cs typeface="+mn-ea"/>
                <a:sym typeface="+mn-lt"/>
              </a:endParaRPr>
            </a:p>
          </p:txBody>
        </p:sp>
        <p:sp>
          <p:nvSpPr>
            <p:cNvPr id="129034" name="Freeform 11"/>
            <p:cNvSpPr>
              <a:spLocks noEditPoints="1"/>
            </p:cNvSpPr>
            <p:nvPr/>
          </p:nvSpPr>
          <p:spPr bwMode="auto">
            <a:xfrm>
              <a:off x="2355" y="757"/>
              <a:ext cx="728" cy="711"/>
            </a:xfrm>
            <a:custGeom>
              <a:avLst/>
              <a:gdLst>
                <a:gd name="T0" fmla="*/ 917 w 551"/>
                <a:gd name="T1" fmla="*/ 480 h 538"/>
                <a:gd name="T2" fmla="*/ 857 w 551"/>
                <a:gd name="T3" fmla="*/ 468 h 538"/>
                <a:gd name="T4" fmla="*/ 824 w 551"/>
                <a:gd name="T5" fmla="*/ 318 h 538"/>
                <a:gd name="T6" fmla="*/ 869 w 551"/>
                <a:gd name="T7" fmla="*/ 283 h 538"/>
                <a:gd name="T8" fmla="*/ 889 w 551"/>
                <a:gd name="T9" fmla="*/ 246 h 538"/>
                <a:gd name="T10" fmla="*/ 876 w 551"/>
                <a:gd name="T11" fmla="*/ 207 h 538"/>
                <a:gd name="T12" fmla="*/ 827 w 551"/>
                <a:gd name="T13" fmla="*/ 147 h 538"/>
                <a:gd name="T14" fmla="*/ 752 w 551"/>
                <a:gd name="T15" fmla="*/ 137 h 538"/>
                <a:gd name="T16" fmla="*/ 711 w 551"/>
                <a:gd name="T17" fmla="*/ 173 h 538"/>
                <a:gd name="T18" fmla="*/ 572 w 551"/>
                <a:gd name="T19" fmla="*/ 107 h 538"/>
                <a:gd name="T20" fmla="*/ 572 w 551"/>
                <a:gd name="T21" fmla="*/ 53 h 538"/>
                <a:gd name="T22" fmla="*/ 518 w 551"/>
                <a:gd name="T23" fmla="*/ 0 h 538"/>
                <a:gd name="T24" fmla="*/ 440 w 551"/>
                <a:gd name="T25" fmla="*/ 0 h 538"/>
                <a:gd name="T26" fmla="*/ 387 w 551"/>
                <a:gd name="T27" fmla="*/ 53 h 538"/>
                <a:gd name="T28" fmla="*/ 387 w 551"/>
                <a:gd name="T29" fmla="*/ 107 h 538"/>
                <a:gd name="T30" fmla="*/ 246 w 551"/>
                <a:gd name="T31" fmla="*/ 174 h 538"/>
                <a:gd name="T32" fmla="*/ 246 w 551"/>
                <a:gd name="T33" fmla="*/ 174 h 538"/>
                <a:gd name="T34" fmla="*/ 205 w 551"/>
                <a:gd name="T35" fmla="*/ 141 h 538"/>
                <a:gd name="T36" fmla="*/ 164 w 551"/>
                <a:gd name="T37" fmla="*/ 130 h 538"/>
                <a:gd name="T38" fmla="*/ 129 w 551"/>
                <a:gd name="T39" fmla="*/ 151 h 538"/>
                <a:gd name="T40" fmla="*/ 81 w 551"/>
                <a:gd name="T41" fmla="*/ 211 h 538"/>
                <a:gd name="T42" fmla="*/ 89 w 551"/>
                <a:gd name="T43" fmla="*/ 287 h 538"/>
                <a:gd name="T44" fmla="*/ 132 w 551"/>
                <a:gd name="T45" fmla="*/ 321 h 538"/>
                <a:gd name="T46" fmla="*/ 102 w 551"/>
                <a:gd name="T47" fmla="*/ 472 h 538"/>
                <a:gd name="T48" fmla="*/ 44 w 551"/>
                <a:gd name="T49" fmla="*/ 484 h 538"/>
                <a:gd name="T50" fmla="*/ 11 w 551"/>
                <a:gd name="T51" fmla="*/ 509 h 538"/>
                <a:gd name="T52" fmla="*/ 4 w 551"/>
                <a:gd name="T53" fmla="*/ 548 h 538"/>
                <a:gd name="T54" fmla="*/ 21 w 551"/>
                <a:gd name="T55" fmla="*/ 625 h 538"/>
                <a:gd name="T56" fmla="*/ 86 w 551"/>
                <a:gd name="T57" fmla="*/ 666 h 538"/>
                <a:gd name="T58" fmla="*/ 145 w 551"/>
                <a:gd name="T59" fmla="*/ 652 h 538"/>
                <a:gd name="T60" fmla="*/ 239 w 551"/>
                <a:gd name="T61" fmla="*/ 767 h 538"/>
                <a:gd name="T62" fmla="*/ 239 w 551"/>
                <a:gd name="T63" fmla="*/ 767 h 538"/>
                <a:gd name="T64" fmla="*/ 213 w 551"/>
                <a:gd name="T65" fmla="*/ 825 h 538"/>
                <a:gd name="T66" fmla="*/ 210 w 551"/>
                <a:gd name="T67" fmla="*/ 864 h 538"/>
                <a:gd name="T68" fmla="*/ 238 w 551"/>
                <a:gd name="T69" fmla="*/ 895 h 538"/>
                <a:gd name="T70" fmla="*/ 309 w 551"/>
                <a:gd name="T71" fmla="*/ 929 h 538"/>
                <a:gd name="T72" fmla="*/ 332 w 551"/>
                <a:gd name="T73" fmla="*/ 934 h 538"/>
                <a:gd name="T74" fmla="*/ 379 w 551"/>
                <a:gd name="T75" fmla="*/ 905 h 538"/>
                <a:gd name="T76" fmla="*/ 407 w 551"/>
                <a:gd name="T77" fmla="*/ 846 h 538"/>
                <a:gd name="T78" fmla="*/ 555 w 551"/>
                <a:gd name="T79" fmla="*/ 846 h 538"/>
                <a:gd name="T80" fmla="*/ 583 w 551"/>
                <a:gd name="T81" fmla="*/ 903 h 538"/>
                <a:gd name="T82" fmla="*/ 654 w 551"/>
                <a:gd name="T83" fmla="*/ 928 h 538"/>
                <a:gd name="T84" fmla="*/ 724 w 551"/>
                <a:gd name="T85" fmla="*/ 892 h 538"/>
                <a:gd name="T86" fmla="*/ 752 w 551"/>
                <a:gd name="T87" fmla="*/ 863 h 538"/>
                <a:gd name="T88" fmla="*/ 749 w 551"/>
                <a:gd name="T89" fmla="*/ 821 h 538"/>
                <a:gd name="T90" fmla="*/ 721 w 551"/>
                <a:gd name="T91" fmla="*/ 765 h 538"/>
                <a:gd name="T92" fmla="*/ 815 w 551"/>
                <a:gd name="T93" fmla="*/ 648 h 538"/>
                <a:gd name="T94" fmla="*/ 876 w 551"/>
                <a:gd name="T95" fmla="*/ 662 h 538"/>
                <a:gd name="T96" fmla="*/ 914 w 551"/>
                <a:gd name="T97" fmla="*/ 655 h 538"/>
                <a:gd name="T98" fmla="*/ 939 w 551"/>
                <a:gd name="T99" fmla="*/ 621 h 538"/>
                <a:gd name="T100" fmla="*/ 957 w 551"/>
                <a:gd name="T101" fmla="*/ 543 h 538"/>
                <a:gd name="T102" fmla="*/ 917 w 551"/>
                <a:gd name="T103" fmla="*/ 480 h 538"/>
                <a:gd name="T104" fmla="*/ 625 w 551"/>
                <a:gd name="T105" fmla="*/ 473 h 538"/>
                <a:gd name="T106" fmla="*/ 480 w 551"/>
                <a:gd name="T107" fmla="*/ 620 h 538"/>
                <a:gd name="T108" fmla="*/ 333 w 551"/>
                <a:gd name="T109" fmla="*/ 473 h 538"/>
                <a:gd name="T110" fmla="*/ 480 w 551"/>
                <a:gd name="T111" fmla="*/ 328 h 538"/>
                <a:gd name="T112" fmla="*/ 625 w 551"/>
                <a:gd name="T113" fmla="*/ 473 h 5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1"/>
                <a:gd name="T172" fmla="*/ 0 h 538"/>
                <a:gd name="T173" fmla="*/ 551 w 551"/>
                <a:gd name="T174" fmla="*/ 538 h 5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1" h="538">
                  <a:moveTo>
                    <a:pt x="525" y="275"/>
                  </a:moveTo>
                  <a:cubicBezTo>
                    <a:pt x="491" y="268"/>
                    <a:pt x="491" y="268"/>
                    <a:pt x="491" y="268"/>
                  </a:cubicBezTo>
                  <a:cubicBezTo>
                    <a:pt x="491" y="238"/>
                    <a:pt x="485" y="209"/>
                    <a:pt x="472" y="182"/>
                  </a:cubicBezTo>
                  <a:cubicBezTo>
                    <a:pt x="498" y="162"/>
                    <a:pt x="498" y="162"/>
                    <a:pt x="498" y="162"/>
                  </a:cubicBezTo>
                  <a:cubicBezTo>
                    <a:pt x="504" y="157"/>
                    <a:pt x="508" y="149"/>
                    <a:pt x="509" y="141"/>
                  </a:cubicBezTo>
                  <a:cubicBezTo>
                    <a:pt x="510" y="133"/>
                    <a:pt x="507" y="125"/>
                    <a:pt x="502" y="119"/>
                  </a:cubicBezTo>
                  <a:cubicBezTo>
                    <a:pt x="474" y="84"/>
                    <a:pt x="474" y="84"/>
                    <a:pt x="474" y="84"/>
                  </a:cubicBezTo>
                  <a:cubicBezTo>
                    <a:pt x="463" y="71"/>
                    <a:pt x="444" y="69"/>
                    <a:pt x="431" y="79"/>
                  </a:cubicBezTo>
                  <a:cubicBezTo>
                    <a:pt x="407" y="99"/>
                    <a:pt x="407" y="99"/>
                    <a:pt x="407" y="99"/>
                  </a:cubicBezTo>
                  <a:cubicBezTo>
                    <a:pt x="383" y="81"/>
                    <a:pt x="356" y="68"/>
                    <a:pt x="328" y="61"/>
                  </a:cubicBezTo>
                  <a:cubicBezTo>
                    <a:pt x="328" y="30"/>
                    <a:pt x="328" y="30"/>
                    <a:pt x="328" y="30"/>
                  </a:cubicBezTo>
                  <a:cubicBezTo>
                    <a:pt x="328" y="13"/>
                    <a:pt x="314" y="0"/>
                    <a:pt x="297" y="0"/>
                  </a:cubicBezTo>
                  <a:cubicBezTo>
                    <a:pt x="252" y="0"/>
                    <a:pt x="252" y="0"/>
                    <a:pt x="252" y="0"/>
                  </a:cubicBezTo>
                  <a:cubicBezTo>
                    <a:pt x="235" y="0"/>
                    <a:pt x="222" y="13"/>
                    <a:pt x="222" y="30"/>
                  </a:cubicBezTo>
                  <a:cubicBezTo>
                    <a:pt x="222" y="61"/>
                    <a:pt x="222" y="61"/>
                    <a:pt x="222" y="61"/>
                  </a:cubicBezTo>
                  <a:cubicBezTo>
                    <a:pt x="192" y="68"/>
                    <a:pt x="165" y="82"/>
                    <a:pt x="141" y="100"/>
                  </a:cubicBezTo>
                  <a:cubicBezTo>
                    <a:pt x="141" y="100"/>
                    <a:pt x="141" y="100"/>
                    <a:pt x="141" y="100"/>
                  </a:cubicBezTo>
                  <a:cubicBezTo>
                    <a:pt x="117" y="81"/>
                    <a:pt x="117" y="81"/>
                    <a:pt x="117" y="81"/>
                  </a:cubicBezTo>
                  <a:cubicBezTo>
                    <a:pt x="110" y="76"/>
                    <a:pt x="102" y="73"/>
                    <a:pt x="94" y="74"/>
                  </a:cubicBezTo>
                  <a:cubicBezTo>
                    <a:pt x="86" y="75"/>
                    <a:pt x="79" y="79"/>
                    <a:pt x="74" y="86"/>
                  </a:cubicBezTo>
                  <a:cubicBezTo>
                    <a:pt x="46" y="121"/>
                    <a:pt x="46" y="121"/>
                    <a:pt x="46" y="121"/>
                  </a:cubicBezTo>
                  <a:cubicBezTo>
                    <a:pt x="35" y="134"/>
                    <a:pt x="37" y="153"/>
                    <a:pt x="51" y="164"/>
                  </a:cubicBezTo>
                  <a:cubicBezTo>
                    <a:pt x="76" y="184"/>
                    <a:pt x="76" y="184"/>
                    <a:pt x="76" y="184"/>
                  </a:cubicBezTo>
                  <a:cubicBezTo>
                    <a:pt x="64" y="211"/>
                    <a:pt x="58" y="240"/>
                    <a:pt x="58" y="270"/>
                  </a:cubicBezTo>
                  <a:cubicBezTo>
                    <a:pt x="25" y="277"/>
                    <a:pt x="25" y="277"/>
                    <a:pt x="25" y="277"/>
                  </a:cubicBezTo>
                  <a:cubicBezTo>
                    <a:pt x="17" y="279"/>
                    <a:pt x="10" y="284"/>
                    <a:pt x="6" y="291"/>
                  </a:cubicBezTo>
                  <a:cubicBezTo>
                    <a:pt x="2" y="298"/>
                    <a:pt x="0" y="306"/>
                    <a:pt x="2" y="314"/>
                  </a:cubicBezTo>
                  <a:cubicBezTo>
                    <a:pt x="12" y="358"/>
                    <a:pt x="12" y="358"/>
                    <a:pt x="12" y="358"/>
                  </a:cubicBezTo>
                  <a:cubicBezTo>
                    <a:pt x="16" y="374"/>
                    <a:pt x="32" y="385"/>
                    <a:pt x="49" y="381"/>
                  </a:cubicBezTo>
                  <a:cubicBezTo>
                    <a:pt x="83" y="373"/>
                    <a:pt x="83" y="373"/>
                    <a:pt x="83" y="373"/>
                  </a:cubicBezTo>
                  <a:cubicBezTo>
                    <a:pt x="97" y="398"/>
                    <a:pt x="115" y="421"/>
                    <a:pt x="137" y="439"/>
                  </a:cubicBezTo>
                  <a:cubicBezTo>
                    <a:pt x="137" y="439"/>
                    <a:pt x="137" y="439"/>
                    <a:pt x="137" y="439"/>
                  </a:cubicBezTo>
                  <a:cubicBezTo>
                    <a:pt x="122" y="472"/>
                    <a:pt x="122" y="472"/>
                    <a:pt x="122" y="472"/>
                  </a:cubicBezTo>
                  <a:cubicBezTo>
                    <a:pt x="118" y="479"/>
                    <a:pt x="118" y="487"/>
                    <a:pt x="120" y="495"/>
                  </a:cubicBezTo>
                  <a:cubicBezTo>
                    <a:pt x="123" y="503"/>
                    <a:pt x="129" y="509"/>
                    <a:pt x="136" y="512"/>
                  </a:cubicBezTo>
                  <a:cubicBezTo>
                    <a:pt x="177" y="532"/>
                    <a:pt x="177" y="532"/>
                    <a:pt x="177" y="532"/>
                  </a:cubicBezTo>
                  <a:cubicBezTo>
                    <a:pt x="181" y="534"/>
                    <a:pt x="186" y="535"/>
                    <a:pt x="190" y="535"/>
                  </a:cubicBezTo>
                  <a:cubicBezTo>
                    <a:pt x="201" y="535"/>
                    <a:pt x="212" y="528"/>
                    <a:pt x="217" y="518"/>
                  </a:cubicBezTo>
                  <a:cubicBezTo>
                    <a:pt x="233" y="484"/>
                    <a:pt x="233" y="484"/>
                    <a:pt x="233" y="484"/>
                  </a:cubicBezTo>
                  <a:cubicBezTo>
                    <a:pt x="261" y="489"/>
                    <a:pt x="290" y="489"/>
                    <a:pt x="318" y="484"/>
                  </a:cubicBezTo>
                  <a:cubicBezTo>
                    <a:pt x="334" y="517"/>
                    <a:pt x="334" y="517"/>
                    <a:pt x="334" y="517"/>
                  </a:cubicBezTo>
                  <a:cubicBezTo>
                    <a:pt x="341" y="532"/>
                    <a:pt x="360" y="538"/>
                    <a:pt x="375" y="531"/>
                  </a:cubicBezTo>
                  <a:cubicBezTo>
                    <a:pt x="415" y="511"/>
                    <a:pt x="415" y="511"/>
                    <a:pt x="415" y="511"/>
                  </a:cubicBezTo>
                  <a:cubicBezTo>
                    <a:pt x="423" y="507"/>
                    <a:pt x="428" y="501"/>
                    <a:pt x="431" y="494"/>
                  </a:cubicBezTo>
                  <a:cubicBezTo>
                    <a:pt x="433" y="486"/>
                    <a:pt x="433" y="478"/>
                    <a:pt x="429" y="470"/>
                  </a:cubicBezTo>
                  <a:cubicBezTo>
                    <a:pt x="413" y="438"/>
                    <a:pt x="413" y="438"/>
                    <a:pt x="413" y="438"/>
                  </a:cubicBezTo>
                  <a:cubicBezTo>
                    <a:pt x="436" y="419"/>
                    <a:pt x="454" y="397"/>
                    <a:pt x="467" y="371"/>
                  </a:cubicBezTo>
                  <a:cubicBezTo>
                    <a:pt x="502" y="379"/>
                    <a:pt x="502" y="379"/>
                    <a:pt x="502" y="379"/>
                  </a:cubicBezTo>
                  <a:cubicBezTo>
                    <a:pt x="509" y="381"/>
                    <a:pt x="518" y="379"/>
                    <a:pt x="524" y="375"/>
                  </a:cubicBezTo>
                  <a:cubicBezTo>
                    <a:pt x="531" y="371"/>
                    <a:pt x="536" y="364"/>
                    <a:pt x="538" y="356"/>
                  </a:cubicBezTo>
                  <a:cubicBezTo>
                    <a:pt x="548" y="311"/>
                    <a:pt x="548" y="311"/>
                    <a:pt x="548" y="311"/>
                  </a:cubicBezTo>
                  <a:cubicBezTo>
                    <a:pt x="551" y="295"/>
                    <a:pt x="541" y="279"/>
                    <a:pt x="525" y="275"/>
                  </a:cubicBezTo>
                  <a:close/>
                  <a:moveTo>
                    <a:pt x="358" y="271"/>
                  </a:moveTo>
                  <a:cubicBezTo>
                    <a:pt x="358" y="317"/>
                    <a:pt x="321" y="355"/>
                    <a:pt x="275" y="355"/>
                  </a:cubicBezTo>
                  <a:cubicBezTo>
                    <a:pt x="229" y="355"/>
                    <a:pt x="191" y="317"/>
                    <a:pt x="191" y="271"/>
                  </a:cubicBezTo>
                  <a:cubicBezTo>
                    <a:pt x="191" y="225"/>
                    <a:pt x="229" y="188"/>
                    <a:pt x="275" y="188"/>
                  </a:cubicBezTo>
                  <a:cubicBezTo>
                    <a:pt x="321" y="188"/>
                    <a:pt x="358" y="225"/>
                    <a:pt x="358" y="271"/>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12" name="Freeform 12"/>
            <p:cNvSpPr>
              <a:spLocks noEditPoints="1"/>
            </p:cNvSpPr>
            <p:nvPr/>
          </p:nvSpPr>
          <p:spPr bwMode="auto">
            <a:xfrm>
              <a:off x="2328" y="1312"/>
              <a:ext cx="1707" cy="1668"/>
            </a:xfrm>
            <a:custGeom>
              <a:avLst/>
              <a:gdLst>
                <a:gd name="T0" fmla="*/ 1229 w 1292"/>
                <a:gd name="T1" fmla="*/ 646 h 1262"/>
                <a:gd name="T2" fmla="*/ 1151 w 1292"/>
                <a:gd name="T3" fmla="*/ 628 h 1262"/>
                <a:gd name="T4" fmla="*/ 1107 w 1292"/>
                <a:gd name="T5" fmla="*/ 428 h 1262"/>
                <a:gd name="T6" fmla="*/ 1166 w 1292"/>
                <a:gd name="T7" fmla="*/ 380 h 1262"/>
                <a:gd name="T8" fmla="*/ 1192 w 1292"/>
                <a:gd name="T9" fmla="*/ 332 h 1262"/>
                <a:gd name="T10" fmla="*/ 1177 w 1292"/>
                <a:gd name="T11" fmla="*/ 280 h 1262"/>
                <a:gd name="T12" fmla="*/ 1110 w 1292"/>
                <a:gd name="T13" fmla="*/ 197 h 1262"/>
                <a:gd name="T14" fmla="*/ 1010 w 1292"/>
                <a:gd name="T15" fmla="*/ 186 h 1262"/>
                <a:gd name="T16" fmla="*/ 952 w 1292"/>
                <a:gd name="T17" fmla="*/ 233 h 1262"/>
                <a:gd name="T18" fmla="*/ 768 w 1292"/>
                <a:gd name="T19" fmla="*/ 144 h 1262"/>
                <a:gd name="T20" fmla="*/ 768 w 1292"/>
                <a:gd name="T21" fmla="*/ 71 h 1262"/>
                <a:gd name="T22" fmla="*/ 697 w 1292"/>
                <a:gd name="T23" fmla="*/ 0 h 1262"/>
                <a:gd name="T24" fmla="*/ 590 w 1292"/>
                <a:gd name="T25" fmla="*/ 0 h 1262"/>
                <a:gd name="T26" fmla="*/ 519 w 1292"/>
                <a:gd name="T27" fmla="*/ 71 h 1262"/>
                <a:gd name="T28" fmla="*/ 519 w 1292"/>
                <a:gd name="T29" fmla="*/ 144 h 1262"/>
                <a:gd name="T30" fmla="*/ 331 w 1292"/>
                <a:gd name="T31" fmla="*/ 236 h 1262"/>
                <a:gd name="T32" fmla="*/ 331 w 1292"/>
                <a:gd name="T33" fmla="*/ 236 h 1262"/>
                <a:gd name="T34" fmla="*/ 273 w 1292"/>
                <a:gd name="T35" fmla="*/ 190 h 1262"/>
                <a:gd name="T36" fmla="*/ 221 w 1292"/>
                <a:gd name="T37" fmla="*/ 175 h 1262"/>
                <a:gd name="T38" fmla="*/ 173 w 1292"/>
                <a:gd name="T39" fmla="*/ 201 h 1262"/>
                <a:gd name="T40" fmla="*/ 107 w 1292"/>
                <a:gd name="T41" fmla="*/ 284 h 1262"/>
                <a:gd name="T42" fmla="*/ 118 w 1292"/>
                <a:gd name="T43" fmla="*/ 384 h 1262"/>
                <a:gd name="T44" fmla="*/ 178 w 1292"/>
                <a:gd name="T45" fmla="*/ 432 h 1262"/>
                <a:gd name="T46" fmla="*/ 136 w 1292"/>
                <a:gd name="T47" fmla="*/ 633 h 1262"/>
                <a:gd name="T48" fmla="*/ 58 w 1292"/>
                <a:gd name="T49" fmla="*/ 651 h 1262"/>
                <a:gd name="T50" fmla="*/ 13 w 1292"/>
                <a:gd name="T51" fmla="*/ 682 h 1262"/>
                <a:gd name="T52" fmla="*/ 5 w 1292"/>
                <a:gd name="T53" fmla="*/ 736 h 1262"/>
                <a:gd name="T54" fmla="*/ 29 w 1292"/>
                <a:gd name="T55" fmla="*/ 840 h 1262"/>
                <a:gd name="T56" fmla="*/ 114 w 1292"/>
                <a:gd name="T57" fmla="*/ 893 h 1262"/>
                <a:gd name="T58" fmla="*/ 195 w 1292"/>
                <a:gd name="T59" fmla="*/ 874 h 1262"/>
                <a:gd name="T60" fmla="*/ 322 w 1292"/>
                <a:gd name="T61" fmla="*/ 1029 h 1262"/>
                <a:gd name="T62" fmla="*/ 322 w 1292"/>
                <a:gd name="T63" fmla="*/ 1029 h 1262"/>
                <a:gd name="T64" fmla="*/ 285 w 1292"/>
                <a:gd name="T65" fmla="*/ 1106 h 1262"/>
                <a:gd name="T66" fmla="*/ 282 w 1292"/>
                <a:gd name="T67" fmla="*/ 1160 h 1262"/>
                <a:gd name="T68" fmla="*/ 318 w 1292"/>
                <a:gd name="T69" fmla="*/ 1201 h 1262"/>
                <a:gd name="T70" fmla="*/ 414 w 1292"/>
                <a:gd name="T71" fmla="*/ 1247 h 1262"/>
                <a:gd name="T72" fmla="*/ 445 w 1292"/>
                <a:gd name="T73" fmla="*/ 1254 h 1262"/>
                <a:gd name="T74" fmla="*/ 509 w 1292"/>
                <a:gd name="T75" fmla="*/ 1213 h 1262"/>
                <a:gd name="T76" fmla="*/ 547 w 1292"/>
                <a:gd name="T77" fmla="*/ 1135 h 1262"/>
                <a:gd name="T78" fmla="*/ 744 w 1292"/>
                <a:gd name="T79" fmla="*/ 1134 h 1262"/>
                <a:gd name="T80" fmla="*/ 782 w 1292"/>
                <a:gd name="T81" fmla="*/ 1212 h 1262"/>
                <a:gd name="T82" fmla="*/ 878 w 1292"/>
                <a:gd name="T83" fmla="*/ 1245 h 1262"/>
                <a:gd name="T84" fmla="*/ 973 w 1292"/>
                <a:gd name="T85" fmla="*/ 1198 h 1262"/>
                <a:gd name="T86" fmla="*/ 1009 w 1292"/>
                <a:gd name="T87" fmla="*/ 1157 h 1262"/>
                <a:gd name="T88" fmla="*/ 1006 w 1292"/>
                <a:gd name="T89" fmla="*/ 1103 h 1262"/>
                <a:gd name="T90" fmla="*/ 969 w 1292"/>
                <a:gd name="T91" fmla="*/ 1026 h 1262"/>
                <a:gd name="T92" fmla="*/ 1094 w 1292"/>
                <a:gd name="T93" fmla="*/ 871 h 1262"/>
                <a:gd name="T94" fmla="*/ 1175 w 1292"/>
                <a:gd name="T95" fmla="*/ 888 h 1262"/>
                <a:gd name="T96" fmla="*/ 1229 w 1292"/>
                <a:gd name="T97" fmla="*/ 879 h 1262"/>
                <a:gd name="T98" fmla="*/ 1260 w 1292"/>
                <a:gd name="T99" fmla="*/ 834 h 1262"/>
                <a:gd name="T100" fmla="*/ 1283 w 1292"/>
                <a:gd name="T101" fmla="*/ 730 h 1262"/>
                <a:gd name="T102" fmla="*/ 1229 w 1292"/>
                <a:gd name="T103" fmla="*/ 646 h 1262"/>
                <a:gd name="T104" fmla="*/ 979 w 1292"/>
                <a:gd name="T105" fmla="*/ 636 h 1262"/>
                <a:gd name="T106" fmla="*/ 644 w 1292"/>
                <a:gd name="T107" fmla="*/ 972 h 1262"/>
                <a:gd name="T108" fmla="*/ 308 w 1292"/>
                <a:gd name="T109" fmla="*/ 636 h 1262"/>
                <a:gd name="T110" fmla="*/ 644 w 1292"/>
                <a:gd name="T111" fmla="*/ 301 h 1262"/>
                <a:gd name="T112" fmla="*/ 979 w 1292"/>
                <a:gd name="T113" fmla="*/ 636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2" h="1262">
                  <a:moveTo>
                    <a:pt x="1229" y="646"/>
                  </a:moveTo>
                  <a:cubicBezTo>
                    <a:pt x="1151" y="628"/>
                    <a:pt x="1151" y="628"/>
                    <a:pt x="1151" y="628"/>
                  </a:cubicBezTo>
                  <a:cubicBezTo>
                    <a:pt x="1150" y="559"/>
                    <a:pt x="1135" y="491"/>
                    <a:pt x="1107" y="428"/>
                  </a:cubicBezTo>
                  <a:cubicBezTo>
                    <a:pt x="1166" y="380"/>
                    <a:pt x="1166" y="380"/>
                    <a:pt x="1166" y="380"/>
                  </a:cubicBezTo>
                  <a:cubicBezTo>
                    <a:pt x="1181" y="368"/>
                    <a:pt x="1191" y="351"/>
                    <a:pt x="1192" y="332"/>
                  </a:cubicBezTo>
                  <a:cubicBezTo>
                    <a:pt x="1194" y="313"/>
                    <a:pt x="1189" y="294"/>
                    <a:pt x="1177" y="280"/>
                  </a:cubicBezTo>
                  <a:cubicBezTo>
                    <a:pt x="1110" y="197"/>
                    <a:pt x="1110" y="197"/>
                    <a:pt x="1110" y="197"/>
                  </a:cubicBezTo>
                  <a:cubicBezTo>
                    <a:pt x="1085" y="166"/>
                    <a:pt x="1040" y="162"/>
                    <a:pt x="1010" y="186"/>
                  </a:cubicBezTo>
                  <a:cubicBezTo>
                    <a:pt x="952" y="233"/>
                    <a:pt x="952" y="233"/>
                    <a:pt x="952" y="233"/>
                  </a:cubicBezTo>
                  <a:cubicBezTo>
                    <a:pt x="897" y="190"/>
                    <a:pt x="835" y="160"/>
                    <a:pt x="768" y="144"/>
                  </a:cubicBezTo>
                  <a:cubicBezTo>
                    <a:pt x="768" y="71"/>
                    <a:pt x="768" y="71"/>
                    <a:pt x="768" y="71"/>
                  </a:cubicBezTo>
                  <a:cubicBezTo>
                    <a:pt x="768" y="32"/>
                    <a:pt x="736" y="0"/>
                    <a:pt x="697" y="0"/>
                  </a:cubicBezTo>
                  <a:cubicBezTo>
                    <a:pt x="590" y="0"/>
                    <a:pt x="590" y="0"/>
                    <a:pt x="590" y="0"/>
                  </a:cubicBezTo>
                  <a:cubicBezTo>
                    <a:pt x="551" y="0"/>
                    <a:pt x="519" y="32"/>
                    <a:pt x="519" y="71"/>
                  </a:cubicBezTo>
                  <a:cubicBezTo>
                    <a:pt x="519" y="144"/>
                    <a:pt x="519" y="144"/>
                    <a:pt x="519" y="144"/>
                  </a:cubicBezTo>
                  <a:cubicBezTo>
                    <a:pt x="450" y="161"/>
                    <a:pt x="387" y="192"/>
                    <a:pt x="331" y="236"/>
                  </a:cubicBezTo>
                  <a:cubicBezTo>
                    <a:pt x="331" y="236"/>
                    <a:pt x="331" y="236"/>
                    <a:pt x="331" y="236"/>
                  </a:cubicBezTo>
                  <a:cubicBezTo>
                    <a:pt x="273" y="190"/>
                    <a:pt x="273" y="190"/>
                    <a:pt x="273" y="190"/>
                  </a:cubicBezTo>
                  <a:cubicBezTo>
                    <a:pt x="258" y="178"/>
                    <a:pt x="240" y="173"/>
                    <a:pt x="221" y="175"/>
                  </a:cubicBezTo>
                  <a:cubicBezTo>
                    <a:pt x="202" y="177"/>
                    <a:pt x="185" y="186"/>
                    <a:pt x="173" y="201"/>
                  </a:cubicBezTo>
                  <a:cubicBezTo>
                    <a:pt x="107" y="284"/>
                    <a:pt x="107" y="284"/>
                    <a:pt x="107" y="284"/>
                  </a:cubicBezTo>
                  <a:cubicBezTo>
                    <a:pt x="82" y="315"/>
                    <a:pt x="87" y="360"/>
                    <a:pt x="118" y="384"/>
                  </a:cubicBezTo>
                  <a:cubicBezTo>
                    <a:pt x="178" y="432"/>
                    <a:pt x="178" y="432"/>
                    <a:pt x="178" y="432"/>
                  </a:cubicBezTo>
                  <a:cubicBezTo>
                    <a:pt x="150" y="496"/>
                    <a:pt x="136" y="563"/>
                    <a:pt x="136" y="633"/>
                  </a:cubicBezTo>
                  <a:cubicBezTo>
                    <a:pt x="58" y="651"/>
                    <a:pt x="58" y="651"/>
                    <a:pt x="58" y="651"/>
                  </a:cubicBezTo>
                  <a:cubicBezTo>
                    <a:pt x="39" y="655"/>
                    <a:pt x="23" y="666"/>
                    <a:pt x="13" y="682"/>
                  </a:cubicBezTo>
                  <a:cubicBezTo>
                    <a:pt x="3" y="698"/>
                    <a:pt x="0" y="718"/>
                    <a:pt x="5" y="736"/>
                  </a:cubicBezTo>
                  <a:cubicBezTo>
                    <a:pt x="29" y="840"/>
                    <a:pt x="29" y="840"/>
                    <a:pt x="29" y="840"/>
                  </a:cubicBezTo>
                  <a:cubicBezTo>
                    <a:pt x="37" y="878"/>
                    <a:pt x="76" y="902"/>
                    <a:pt x="114" y="893"/>
                  </a:cubicBezTo>
                  <a:cubicBezTo>
                    <a:pt x="195" y="874"/>
                    <a:pt x="195" y="874"/>
                    <a:pt x="195" y="874"/>
                  </a:cubicBezTo>
                  <a:cubicBezTo>
                    <a:pt x="227" y="934"/>
                    <a:pt x="269" y="986"/>
                    <a:pt x="322" y="1029"/>
                  </a:cubicBezTo>
                  <a:cubicBezTo>
                    <a:pt x="322" y="1029"/>
                    <a:pt x="322" y="1029"/>
                    <a:pt x="322" y="1029"/>
                  </a:cubicBezTo>
                  <a:cubicBezTo>
                    <a:pt x="285" y="1106"/>
                    <a:pt x="285" y="1106"/>
                    <a:pt x="285" y="1106"/>
                  </a:cubicBezTo>
                  <a:cubicBezTo>
                    <a:pt x="277" y="1123"/>
                    <a:pt x="276" y="1143"/>
                    <a:pt x="282" y="1160"/>
                  </a:cubicBezTo>
                  <a:cubicBezTo>
                    <a:pt x="288" y="1178"/>
                    <a:pt x="301" y="1193"/>
                    <a:pt x="318" y="1201"/>
                  </a:cubicBezTo>
                  <a:cubicBezTo>
                    <a:pt x="414" y="1247"/>
                    <a:pt x="414" y="1247"/>
                    <a:pt x="414" y="1247"/>
                  </a:cubicBezTo>
                  <a:cubicBezTo>
                    <a:pt x="424" y="1252"/>
                    <a:pt x="435" y="1254"/>
                    <a:pt x="445" y="1254"/>
                  </a:cubicBezTo>
                  <a:cubicBezTo>
                    <a:pt x="472" y="1254"/>
                    <a:pt x="497" y="1239"/>
                    <a:pt x="509" y="1213"/>
                  </a:cubicBezTo>
                  <a:cubicBezTo>
                    <a:pt x="547" y="1135"/>
                    <a:pt x="547" y="1135"/>
                    <a:pt x="547" y="1135"/>
                  </a:cubicBezTo>
                  <a:cubicBezTo>
                    <a:pt x="612" y="1147"/>
                    <a:pt x="680" y="1147"/>
                    <a:pt x="744" y="1134"/>
                  </a:cubicBezTo>
                  <a:cubicBezTo>
                    <a:pt x="782" y="1212"/>
                    <a:pt x="782" y="1212"/>
                    <a:pt x="782" y="1212"/>
                  </a:cubicBezTo>
                  <a:cubicBezTo>
                    <a:pt x="800" y="1247"/>
                    <a:pt x="842" y="1262"/>
                    <a:pt x="878" y="1245"/>
                  </a:cubicBezTo>
                  <a:cubicBezTo>
                    <a:pt x="973" y="1198"/>
                    <a:pt x="973" y="1198"/>
                    <a:pt x="973" y="1198"/>
                  </a:cubicBezTo>
                  <a:cubicBezTo>
                    <a:pt x="990" y="1190"/>
                    <a:pt x="1003" y="1175"/>
                    <a:pt x="1009" y="1157"/>
                  </a:cubicBezTo>
                  <a:cubicBezTo>
                    <a:pt x="1015" y="1139"/>
                    <a:pt x="1014" y="1120"/>
                    <a:pt x="1006" y="1103"/>
                  </a:cubicBezTo>
                  <a:cubicBezTo>
                    <a:pt x="969" y="1026"/>
                    <a:pt x="969" y="1026"/>
                    <a:pt x="969" y="1026"/>
                  </a:cubicBezTo>
                  <a:cubicBezTo>
                    <a:pt x="1020" y="983"/>
                    <a:pt x="1063" y="931"/>
                    <a:pt x="1094" y="871"/>
                  </a:cubicBezTo>
                  <a:cubicBezTo>
                    <a:pt x="1175" y="888"/>
                    <a:pt x="1175" y="888"/>
                    <a:pt x="1175" y="888"/>
                  </a:cubicBezTo>
                  <a:cubicBezTo>
                    <a:pt x="1193" y="893"/>
                    <a:pt x="1213" y="889"/>
                    <a:pt x="1229" y="879"/>
                  </a:cubicBezTo>
                  <a:cubicBezTo>
                    <a:pt x="1245" y="869"/>
                    <a:pt x="1256" y="853"/>
                    <a:pt x="1260" y="834"/>
                  </a:cubicBezTo>
                  <a:cubicBezTo>
                    <a:pt x="1283" y="730"/>
                    <a:pt x="1283" y="730"/>
                    <a:pt x="1283" y="730"/>
                  </a:cubicBezTo>
                  <a:cubicBezTo>
                    <a:pt x="1292" y="692"/>
                    <a:pt x="1267" y="654"/>
                    <a:pt x="1229" y="646"/>
                  </a:cubicBezTo>
                  <a:close/>
                  <a:moveTo>
                    <a:pt x="979" y="636"/>
                  </a:moveTo>
                  <a:cubicBezTo>
                    <a:pt x="979" y="821"/>
                    <a:pt x="829" y="972"/>
                    <a:pt x="644" y="972"/>
                  </a:cubicBezTo>
                  <a:cubicBezTo>
                    <a:pt x="459" y="972"/>
                    <a:pt x="308" y="821"/>
                    <a:pt x="308" y="636"/>
                  </a:cubicBezTo>
                  <a:cubicBezTo>
                    <a:pt x="308" y="451"/>
                    <a:pt x="459" y="301"/>
                    <a:pt x="644" y="301"/>
                  </a:cubicBezTo>
                  <a:cubicBezTo>
                    <a:pt x="829" y="301"/>
                    <a:pt x="979" y="451"/>
                    <a:pt x="979" y="636"/>
                  </a:cubicBez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9036" name="Freeform 13"/>
            <p:cNvSpPr>
              <a:spLocks noEditPoints="1"/>
            </p:cNvSpPr>
            <p:nvPr/>
          </p:nvSpPr>
          <p:spPr bwMode="auto">
            <a:xfrm>
              <a:off x="4508" y="1487"/>
              <a:ext cx="633" cy="617"/>
            </a:xfrm>
            <a:custGeom>
              <a:avLst/>
              <a:gdLst>
                <a:gd name="T0" fmla="*/ 794 w 479"/>
                <a:gd name="T1" fmla="*/ 417 h 467"/>
                <a:gd name="T2" fmla="*/ 745 w 479"/>
                <a:gd name="T3" fmla="*/ 406 h 467"/>
                <a:gd name="T4" fmla="*/ 716 w 479"/>
                <a:gd name="T5" fmla="*/ 276 h 467"/>
                <a:gd name="T6" fmla="*/ 755 w 479"/>
                <a:gd name="T7" fmla="*/ 244 h 467"/>
                <a:gd name="T8" fmla="*/ 772 w 479"/>
                <a:gd name="T9" fmla="*/ 215 h 467"/>
                <a:gd name="T10" fmla="*/ 761 w 479"/>
                <a:gd name="T11" fmla="*/ 180 h 467"/>
                <a:gd name="T12" fmla="*/ 718 w 479"/>
                <a:gd name="T13" fmla="*/ 127 h 467"/>
                <a:gd name="T14" fmla="*/ 653 w 479"/>
                <a:gd name="T15" fmla="*/ 120 h 467"/>
                <a:gd name="T16" fmla="*/ 616 w 479"/>
                <a:gd name="T17" fmla="*/ 151 h 467"/>
                <a:gd name="T18" fmla="*/ 498 w 479"/>
                <a:gd name="T19" fmla="*/ 92 h 467"/>
                <a:gd name="T20" fmla="*/ 498 w 479"/>
                <a:gd name="T21" fmla="*/ 45 h 467"/>
                <a:gd name="T22" fmla="*/ 451 w 479"/>
                <a:gd name="T23" fmla="*/ 0 h 467"/>
                <a:gd name="T24" fmla="*/ 382 w 479"/>
                <a:gd name="T25" fmla="*/ 0 h 467"/>
                <a:gd name="T26" fmla="*/ 336 w 479"/>
                <a:gd name="T27" fmla="*/ 45 h 467"/>
                <a:gd name="T28" fmla="*/ 336 w 479"/>
                <a:gd name="T29" fmla="*/ 92 h 467"/>
                <a:gd name="T30" fmla="*/ 215 w 479"/>
                <a:gd name="T31" fmla="*/ 152 h 467"/>
                <a:gd name="T32" fmla="*/ 215 w 479"/>
                <a:gd name="T33" fmla="*/ 152 h 467"/>
                <a:gd name="T34" fmla="*/ 176 w 479"/>
                <a:gd name="T35" fmla="*/ 122 h 467"/>
                <a:gd name="T36" fmla="*/ 143 w 479"/>
                <a:gd name="T37" fmla="*/ 112 h 467"/>
                <a:gd name="T38" fmla="*/ 112 w 479"/>
                <a:gd name="T39" fmla="*/ 129 h 467"/>
                <a:gd name="T40" fmla="*/ 70 w 479"/>
                <a:gd name="T41" fmla="*/ 184 h 467"/>
                <a:gd name="T42" fmla="*/ 77 w 479"/>
                <a:gd name="T43" fmla="*/ 248 h 467"/>
                <a:gd name="T44" fmla="*/ 115 w 479"/>
                <a:gd name="T45" fmla="*/ 279 h 467"/>
                <a:gd name="T46" fmla="*/ 87 w 479"/>
                <a:gd name="T47" fmla="*/ 408 h 467"/>
                <a:gd name="T48" fmla="*/ 38 w 479"/>
                <a:gd name="T49" fmla="*/ 420 h 467"/>
                <a:gd name="T50" fmla="*/ 9 w 479"/>
                <a:gd name="T51" fmla="*/ 440 h 467"/>
                <a:gd name="T52" fmla="*/ 4 w 479"/>
                <a:gd name="T53" fmla="*/ 474 h 467"/>
                <a:gd name="T54" fmla="*/ 20 w 479"/>
                <a:gd name="T55" fmla="*/ 543 h 467"/>
                <a:gd name="T56" fmla="*/ 74 w 479"/>
                <a:gd name="T57" fmla="*/ 577 h 467"/>
                <a:gd name="T58" fmla="*/ 126 w 479"/>
                <a:gd name="T59" fmla="*/ 565 h 467"/>
                <a:gd name="T60" fmla="*/ 207 w 479"/>
                <a:gd name="T61" fmla="*/ 665 h 467"/>
                <a:gd name="T62" fmla="*/ 207 w 479"/>
                <a:gd name="T63" fmla="*/ 665 h 467"/>
                <a:gd name="T64" fmla="*/ 185 w 479"/>
                <a:gd name="T65" fmla="*/ 713 h 467"/>
                <a:gd name="T66" fmla="*/ 184 w 479"/>
                <a:gd name="T67" fmla="*/ 750 h 467"/>
                <a:gd name="T68" fmla="*/ 206 w 479"/>
                <a:gd name="T69" fmla="*/ 777 h 467"/>
                <a:gd name="T70" fmla="*/ 270 w 479"/>
                <a:gd name="T71" fmla="*/ 806 h 467"/>
                <a:gd name="T72" fmla="*/ 288 w 479"/>
                <a:gd name="T73" fmla="*/ 810 h 467"/>
                <a:gd name="T74" fmla="*/ 330 w 479"/>
                <a:gd name="T75" fmla="*/ 783 h 467"/>
                <a:gd name="T76" fmla="*/ 354 w 479"/>
                <a:gd name="T77" fmla="*/ 733 h 467"/>
                <a:gd name="T78" fmla="*/ 482 w 479"/>
                <a:gd name="T79" fmla="*/ 733 h 467"/>
                <a:gd name="T80" fmla="*/ 506 w 479"/>
                <a:gd name="T81" fmla="*/ 783 h 467"/>
                <a:gd name="T82" fmla="*/ 567 w 479"/>
                <a:gd name="T83" fmla="*/ 805 h 467"/>
                <a:gd name="T84" fmla="*/ 630 w 479"/>
                <a:gd name="T85" fmla="*/ 773 h 467"/>
                <a:gd name="T86" fmla="*/ 653 w 479"/>
                <a:gd name="T87" fmla="*/ 746 h 467"/>
                <a:gd name="T88" fmla="*/ 652 w 479"/>
                <a:gd name="T89" fmla="*/ 712 h 467"/>
                <a:gd name="T90" fmla="*/ 626 w 479"/>
                <a:gd name="T91" fmla="*/ 663 h 467"/>
                <a:gd name="T92" fmla="*/ 707 w 479"/>
                <a:gd name="T93" fmla="*/ 562 h 467"/>
                <a:gd name="T94" fmla="*/ 760 w 479"/>
                <a:gd name="T95" fmla="*/ 575 h 467"/>
                <a:gd name="T96" fmla="*/ 794 w 479"/>
                <a:gd name="T97" fmla="*/ 567 h 467"/>
                <a:gd name="T98" fmla="*/ 815 w 479"/>
                <a:gd name="T99" fmla="*/ 539 h 467"/>
                <a:gd name="T100" fmla="*/ 830 w 479"/>
                <a:gd name="T101" fmla="*/ 472 h 467"/>
                <a:gd name="T102" fmla="*/ 794 w 479"/>
                <a:gd name="T103" fmla="*/ 417 h 467"/>
                <a:gd name="T104" fmla="*/ 634 w 479"/>
                <a:gd name="T105" fmla="*/ 410 h 467"/>
                <a:gd name="T106" fmla="*/ 418 w 479"/>
                <a:gd name="T107" fmla="*/ 629 h 467"/>
                <a:gd name="T108" fmla="*/ 200 w 479"/>
                <a:gd name="T109" fmla="*/ 410 h 467"/>
                <a:gd name="T110" fmla="*/ 418 w 479"/>
                <a:gd name="T111" fmla="*/ 194 h 467"/>
                <a:gd name="T112" fmla="*/ 634 w 479"/>
                <a:gd name="T113" fmla="*/ 410 h 4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9"/>
                <a:gd name="T172" fmla="*/ 0 h 467"/>
                <a:gd name="T173" fmla="*/ 479 w 479"/>
                <a:gd name="T174" fmla="*/ 467 h 4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9" h="467">
                  <a:moveTo>
                    <a:pt x="455" y="239"/>
                  </a:moveTo>
                  <a:cubicBezTo>
                    <a:pt x="427" y="232"/>
                    <a:pt x="427" y="232"/>
                    <a:pt x="427" y="232"/>
                  </a:cubicBezTo>
                  <a:cubicBezTo>
                    <a:pt x="426" y="207"/>
                    <a:pt x="421" y="182"/>
                    <a:pt x="410" y="158"/>
                  </a:cubicBezTo>
                  <a:cubicBezTo>
                    <a:pt x="432" y="140"/>
                    <a:pt x="432" y="140"/>
                    <a:pt x="432" y="140"/>
                  </a:cubicBezTo>
                  <a:cubicBezTo>
                    <a:pt x="438" y="136"/>
                    <a:pt x="441" y="130"/>
                    <a:pt x="442" y="123"/>
                  </a:cubicBezTo>
                  <a:cubicBezTo>
                    <a:pt x="443" y="116"/>
                    <a:pt x="441" y="109"/>
                    <a:pt x="436" y="103"/>
                  </a:cubicBezTo>
                  <a:cubicBezTo>
                    <a:pt x="411" y="73"/>
                    <a:pt x="411" y="73"/>
                    <a:pt x="411" y="73"/>
                  </a:cubicBezTo>
                  <a:cubicBezTo>
                    <a:pt x="402" y="61"/>
                    <a:pt x="386" y="60"/>
                    <a:pt x="374" y="69"/>
                  </a:cubicBezTo>
                  <a:cubicBezTo>
                    <a:pt x="353" y="86"/>
                    <a:pt x="353" y="86"/>
                    <a:pt x="353" y="86"/>
                  </a:cubicBezTo>
                  <a:cubicBezTo>
                    <a:pt x="333" y="70"/>
                    <a:pt x="310" y="59"/>
                    <a:pt x="285" y="53"/>
                  </a:cubicBezTo>
                  <a:cubicBezTo>
                    <a:pt x="285" y="26"/>
                    <a:pt x="285" y="26"/>
                    <a:pt x="285" y="26"/>
                  </a:cubicBezTo>
                  <a:cubicBezTo>
                    <a:pt x="285" y="11"/>
                    <a:pt x="273" y="0"/>
                    <a:pt x="258" y="0"/>
                  </a:cubicBezTo>
                  <a:cubicBezTo>
                    <a:pt x="219" y="0"/>
                    <a:pt x="219" y="0"/>
                    <a:pt x="219" y="0"/>
                  </a:cubicBezTo>
                  <a:cubicBezTo>
                    <a:pt x="204" y="0"/>
                    <a:pt x="192" y="11"/>
                    <a:pt x="192" y="26"/>
                  </a:cubicBezTo>
                  <a:cubicBezTo>
                    <a:pt x="192" y="53"/>
                    <a:pt x="192" y="53"/>
                    <a:pt x="192" y="53"/>
                  </a:cubicBezTo>
                  <a:cubicBezTo>
                    <a:pt x="167" y="59"/>
                    <a:pt x="144" y="71"/>
                    <a:pt x="123" y="87"/>
                  </a:cubicBezTo>
                  <a:cubicBezTo>
                    <a:pt x="123" y="87"/>
                    <a:pt x="123" y="87"/>
                    <a:pt x="123" y="87"/>
                  </a:cubicBezTo>
                  <a:cubicBezTo>
                    <a:pt x="101" y="70"/>
                    <a:pt x="101" y="70"/>
                    <a:pt x="101" y="70"/>
                  </a:cubicBezTo>
                  <a:cubicBezTo>
                    <a:pt x="96" y="66"/>
                    <a:pt x="89" y="64"/>
                    <a:pt x="82" y="64"/>
                  </a:cubicBezTo>
                  <a:cubicBezTo>
                    <a:pt x="75" y="65"/>
                    <a:pt x="69" y="69"/>
                    <a:pt x="64" y="74"/>
                  </a:cubicBezTo>
                  <a:cubicBezTo>
                    <a:pt x="40" y="105"/>
                    <a:pt x="40" y="105"/>
                    <a:pt x="40" y="105"/>
                  </a:cubicBezTo>
                  <a:cubicBezTo>
                    <a:pt x="31" y="116"/>
                    <a:pt x="33" y="133"/>
                    <a:pt x="44" y="142"/>
                  </a:cubicBezTo>
                  <a:cubicBezTo>
                    <a:pt x="66" y="160"/>
                    <a:pt x="66" y="160"/>
                    <a:pt x="66" y="160"/>
                  </a:cubicBezTo>
                  <a:cubicBezTo>
                    <a:pt x="56" y="183"/>
                    <a:pt x="51" y="208"/>
                    <a:pt x="50" y="234"/>
                  </a:cubicBezTo>
                  <a:cubicBezTo>
                    <a:pt x="22" y="241"/>
                    <a:pt x="22" y="241"/>
                    <a:pt x="22" y="241"/>
                  </a:cubicBezTo>
                  <a:cubicBezTo>
                    <a:pt x="15" y="242"/>
                    <a:pt x="9" y="246"/>
                    <a:pt x="5" y="252"/>
                  </a:cubicBezTo>
                  <a:cubicBezTo>
                    <a:pt x="2" y="258"/>
                    <a:pt x="0" y="266"/>
                    <a:pt x="2" y="272"/>
                  </a:cubicBezTo>
                  <a:cubicBezTo>
                    <a:pt x="11" y="311"/>
                    <a:pt x="11" y="311"/>
                    <a:pt x="11" y="311"/>
                  </a:cubicBezTo>
                  <a:cubicBezTo>
                    <a:pt x="14" y="325"/>
                    <a:pt x="28" y="334"/>
                    <a:pt x="42" y="331"/>
                  </a:cubicBezTo>
                  <a:cubicBezTo>
                    <a:pt x="72" y="324"/>
                    <a:pt x="72" y="324"/>
                    <a:pt x="72" y="324"/>
                  </a:cubicBezTo>
                  <a:cubicBezTo>
                    <a:pt x="84" y="346"/>
                    <a:pt x="100" y="365"/>
                    <a:pt x="119" y="381"/>
                  </a:cubicBezTo>
                  <a:cubicBezTo>
                    <a:pt x="119" y="381"/>
                    <a:pt x="119" y="381"/>
                    <a:pt x="119" y="381"/>
                  </a:cubicBezTo>
                  <a:cubicBezTo>
                    <a:pt x="106" y="409"/>
                    <a:pt x="106" y="409"/>
                    <a:pt x="106" y="409"/>
                  </a:cubicBezTo>
                  <a:cubicBezTo>
                    <a:pt x="103" y="416"/>
                    <a:pt x="102" y="423"/>
                    <a:pt x="105" y="430"/>
                  </a:cubicBezTo>
                  <a:cubicBezTo>
                    <a:pt x="107" y="436"/>
                    <a:pt x="112" y="442"/>
                    <a:pt x="118" y="445"/>
                  </a:cubicBezTo>
                  <a:cubicBezTo>
                    <a:pt x="154" y="462"/>
                    <a:pt x="154" y="462"/>
                    <a:pt x="154" y="462"/>
                  </a:cubicBezTo>
                  <a:cubicBezTo>
                    <a:pt x="157" y="463"/>
                    <a:pt x="161" y="464"/>
                    <a:pt x="165" y="464"/>
                  </a:cubicBezTo>
                  <a:cubicBezTo>
                    <a:pt x="175" y="464"/>
                    <a:pt x="184" y="459"/>
                    <a:pt x="189" y="449"/>
                  </a:cubicBezTo>
                  <a:cubicBezTo>
                    <a:pt x="203" y="420"/>
                    <a:pt x="203" y="420"/>
                    <a:pt x="203" y="420"/>
                  </a:cubicBezTo>
                  <a:cubicBezTo>
                    <a:pt x="227" y="425"/>
                    <a:pt x="252" y="425"/>
                    <a:pt x="276" y="420"/>
                  </a:cubicBezTo>
                  <a:cubicBezTo>
                    <a:pt x="290" y="449"/>
                    <a:pt x="290" y="449"/>
                    <a:pt x="290" y="449"/>
                  </a:cubicBezTo>
                  <a:cubicBezTo>
                    <a:pt x="296" y="462"/>
                    <a:pt x="312" y="467"/>
                    <a:pt x="325" y="461"/>
                  </a:cubicBezTo>
                  <a:cubicBezTo>
                    <a:pt x="361" y="443"/>
                    <a:pt x="361" y="443"/>
                    <a:pt x="361" y="443"/>
                  </a:cubicBezTo>
                  <a:cubicBezTo>
                    <a:pt x="367" y="440"/>
                    <a:pt x="372" y="435"/>
                    <a:pt x="374" y="428"/>
                  </a:cubicBezTo>
                  <a:cubicBezTo>
                    <a:pt x="376" y="422"/>
                    <a:pt x="376" y="414"/>
                    <a:pt x="373" y="408"/>
                  </a:cubicBezTo>
                  <a:cubicBezTo>
                    <a:pt x="359" y="380"/>
                    <a:pt x="359" y="380"/>
                    <a:pt x="359" y="380"/>
                  </a:cubicBezTo>
                  <a:cubicBezTo>
                    <a:pt x="378" y="364"/>
                    <a:pt x="394" y="344"/>
                    <a:pt x="405" y="322"/>
                  </a:cubicBezTo>
                  <a:cubicBezTo>
                    <a:pt x="435" y="329"/>
                    <a:pt x="435" y="329"/>
                    <a:pt x="435" y="329"/>
                  </a:cubicBezTo>
                  <a:cubicBezTo>
                    <a:pt x="442" y="330"/>
                    <a:pt x="449" y="329"/>
                    <a:pt x="455" y="325"/>
                  </a:cubicBezTo>
                  <a:cubicBezTo>
                    <a:pt x="461" y="322"/>
                    <a:pt x="465" y="316"/>
                    <a:pt x="467" y="309"/>
                  </a:cubicBezTo>
                  <a:cubicBezTo>
                    <a:pt x="475" y="270"/>
                    <a:pt x="475" y="270"/>
                    <a:pt x="475" y="270"/>
                  </a:cubicBezTo>
                  <a:cubicBezTo>
                    <a:pt x="479" y="256"/>
                    <a:pt x="470" y="242"/>
                    <a:pt x="455" y="239"/>
                  </a:cubicBezTo>
                  <a:close/>
                  <a:moveTo>
                    <a:pt x="363" y="235"/>
                  </a:moveTo>
                  <a:cubicBezTo>
                    <a:pt x="363" y="304"/>
                    <a:pt x="307" y="360"/>
                    <a:pt x="239" y="360"/>
                  </a:cubicBezTo>
                  <a:cubicBezTo>
                    <a:pt x="170" y="360"/>
                    <a:pt x="114" y="304"/>
                    <a:pt x="114" y="235"/>
                  </a:cubicBezTo>
                  <a:cubicBezTo>
                    <a:pt x="114" y="167"/>
                    <a:pt x="170" y="111"/>
                    <a:pt x="239" y="111"/>
                  </a:cubicBezTo>
                  <a:cubicBezTo>
                    <a:pt x="307" y="111"/>
                    <a:pt x="363" y="167"/>
                    <a:pt x="363" y="235"/>
                  </a:cubicBezTo>
                  <a:close/>
                </a:path>
              </a:pathLst>
            </a:custGeom>
            <a:solidFill>
              <a:schemeClr val="tx1"/>
            </a:solidFill>
            <a:ln w="9525">
              <a:noFill/>
              <a:miter lim="800000"/>
            </a:ln>
          </p:spPr>
          <p:txBody>
            <a:bodyPr/>
            <a:lstStyle/>
            <a:p>
              <a:endParaRPr lang="en-US" altLang="zh-CN">
                <a:latin typeface="+mn-lt"/>
                <a:ea typeface="+mn-ea"/>
                <a:cs typeface="+mn-ea"/>
                <a:sym typeface="+mn-lt"/>
              </a:endParaRPr>
            </a:p>
          </p:txBody>
        </p:sp>
        <p:sp>
          <p:nvSpPr>
            <p:cNvPr id="14" name="Freeform 14"/>
            <p:cNvSpPr>
              <a:spLocks noEditPoints="1"/>
            </p:cNvSpPr>
            <p:nvPr/>
          </p:nvSpPr>
          <p:spPr bwMode="auto">
            <a:xfrm>
              <a:off x="3371" y="924"/>
              <a:ext cx="631" cy="618"/>
            </a:xfrm>
            <a:custGeom>
              <a:avLst/>
              <a:gdLst>
                <a:gd name="T0" fmla="*/ 455 w 478"/>
                <a:gd name="T1" fmla="*/ 239 h 468"/>
                <a:gd name="T2" fmla="*/ 426 w 478"/>
                <a:gd name="T3" fmla="*/ 233 h 468"/>
                <a:gd name="T4" fmla="*/ 410 w 478"/>
                <a:gd name="T5" fmla="*/ 159 h 468"/>
                <a:gd name="T6" fmla="*/ 432 w 478"/>
                <a:gd name="T7" fmla="*/ 141 h 468"/>
                <a:gd name="T8" fmla="*/ 442 w 478"/>
                <a:gd name="T9" fmla="*/ 123 h 468"/>
                <a:gd name="T10" fmla="*/ 436 w 478"/>
                <a:gd name="T11" fmla="*/ 104 h 468"/>
                <a:gd name="T12" fmla="*/ 411 w 478"/>
                <a:gd name="T13" fmla="*/ 73 h 468"/>
                <a:gd name="T14" fmla="*/ 374 w 478"/>
                <a:gd name="T15" fmla="*/ 69 h 468"/>
                <a:gd name="T16" fmla="*/ 353 w 478"/>
                <a:gd name="T17" fmla="*/ 87 h 468"/>
                <a:gd name="T18" fmla="*/ 284 w 478"/>
                <a:gd name="T19" fmla="*/ 53 h 468"/>
                <a:gd name="T20" fmla="*/ 284 w 478"/>
                <a:gd name="T21" fmla="*/ 27 h 468"/>
                <a:gd name="T22" fmla="*/ 258 w 478"/>
                <a:gd name="T23" fmla="*/ 0 h 468"/>
                <a:gd name="T24" fmla="*/ 219 w 478"/>
                <a:gd name="T25" fmla="*/ 0 h 468"/>
                <a:gd name="T26" fmla="*/ 192 w 478"/>
                <a:gd name="T27" fmla="*/ 27 h 468"/>
                <a:gd name="T28" fmla="*/ 192 w 478"/>
                <a:gd name="T29" fmla="*/ 54 h 468"/>
                <a:gd name="T30" fmla="*/ 123 w 478"/>
                <a:gd name="T31" fmla="*/ 88 h 468"/>
                <a:gd name="T32" fmla="*/ 123 w 478"/>
                <a:gd name="T33" fmla="*/ 88 h 468"/>
                <a:gd name="T34" fmla="*/ 101 w 478"/>
                <a:gd name="T35" fmla="*/ 71 h 468"/>
                <a:gd name="T36" fmla="*/ 82 w 478"/>
                <a:gd name="T37" fmla="*/ 65 h 468"/>
                <a:gd name="T38" fmla="*/ 64 w 478"/>
                <a:gd name="T39" fmla="*/ 75 h 468"/>
                <a:gd name="T40" fmla="*/ 40 w 478"/>
                <a:gd name="T41" fmla="*/ 106 h 468"/>
                <a:gd name="T42" fmla="*/ 44 w 478"/>
                <a:gd name="T43" fmla="*/ 143 h 468"/>
                <a:gd name="T44" fmla="*/ 66 w 478"/>
                <a:gd name="T45" fmla="*/ 160 h 468"/>
                <a:gd name="T46" fmla="*/ 50 w 478"/>
                <a:gd name="T47" fmla="*/ 235 h 468"/>
                <a:gd name="T48" fmla="*/ 21 w 478"/>
                <a:gd name="T49" fmla="*/ 241 h 468"/>
                <a:gd name="T50" fmla="*/ 5 w 478"/>
                <a:gd name="T51" fmla="*/ 253 h 468"/>
                <a:gd name="T52" fmla="*/ 2 w 478"/>
                <a:gd name="T53" fmla="*/ 273 h 468"/>
                <a:gd name="T54" fmla="*/ 11 w 478"/>
                <a:gd name="T55" fmla="*/ 311 h 468"/>
                <a:gd name="T56" fmla="*/ 42 w 478"/>
                <a:gd name="T57" fmla="*/ 331 h 468"/>
                <a:gd name="T58" fmla="*/ 72 w 478"/>
                <a:gd name="T59" fmla="*/ 324 h 468"/>
                <a:gd name="T60" fmla="*/ 119 w 478"/>
                <a:gd name="T61" fmla="*/ 381 h 468"/>
                <a:gd name="T62" fmla="*/ 119 w 478"/>
                <a:gd name="T63" fmla="*/ 381 h 468"/>
                <a:gd name="T64" fmla="*/ 105 w 478"/>
                <a:gd name="T65" fmla="*/ 410 h 468"/>
                <a:gd name="T66" fmla="*/ 104 w 478"/>
                <a:gd name="T67" fmla="*/ 430 h 468"/>
                <a:gd name="T68" fmla="*/ 118 w 478"/>
                <a:gd name="T69" fmla="*/ 445 h 468"/>
                <a:gd name="T70" fmla="*/ 153 w 478"/>
                <a:gd name="T71" fmla="*/ 462 h 468"/>
                <a:gd name="T72" fmla="*/ 165 w 478"/>
                <a:gd name="T73" fmla="*/ 465 h 468"/>
                <a:gd name="T74" fmla="*/ 189 w 478"/>
                <a:gd name="T75" fmla="*/ 450 h 468"/>
                <a:gd name="T76" fmla="*/ 203 w 478"/>
                <a:gd name="T77" fmla="*/ 421 h 468"/>
                <a:gd name="T78" fmla="*/ 276 w 478"/>
                <a:gd name="T79" fmla="*/ 420 h 468"/>
                <a:gd name="T80" fmla="*/ 290 w 478"/>
                <a:gd name="T81" fmla="*/ 449 h 468"/>
                <a:gd name="T82" fmla="*/ 325 w 478"/>
                <a:gd name="T83" fmla="*/ 461 h 468"/>
                <a:gd name="T84" fmla="*/ 360 w 478"/>
                <a:gd name="T85" fmla="*/ 444 h 468"/>
                <a:gd name="T86" fmla="*/ 374 w 478"/>
                <a:gd name="T87" fmla="*/ 429 h 468"/>
                <a:gd name="T88" fmla="*/ 373 w 478"/>
                <a:gd name="T89" fmla="*/ 409 h 468"/>
                <a:gd name="T90" fmla="*/ 359 w 478"/>
                <a:gd name="T91" fmla="*/ 380 h 468"/>
                <a:gd name="T92" fmla="*/ 405 w 478"/>
                <a:gd name="T93" fmla="*/ 323 h 468"/>
                <a:gd name="T94" fmla="*/ 435 w 478"/>
                <a:gd name="T95" fmla="*/ 329 h 468"/>
                <a:gd name="T96" fmla="*/ 455 w 478"/>
                <a:gd name="T97" fmla="*/ 326 h 468"/>
                <a:gd name="T98" fmla="*/ 467 w 478"/>
                <a:gd name="T99" fmla="*/ 309 h 468"/>
                <a:gd name="T100" fmla="*/ 475 w 478"/>
                <a:gd name="T101" fmla="*/ 271 h 468"/>
                <a:gd name="T102" fmla="*/ 455 w 478"/>
                <a:gd name="T103" fmla="*/ 239 h 468"/>
                <a:gd name="T104" fmla="*/ 363 w 478"/>
                <a:gd name="T105" fmla="*/ 236 h 468"/>
                <a:gd name="T106" fmla="*/ 238 w 478"/>
                <a:gd name="T107" fmla="*/ 360 h 468"/>
                <a:gd name="T108" fmla="*/ 114 w 478"/>
                <a:gd name="T109" fmla="*/ 236 h 468"/>
                <a:gd name="T110" fmla="*/ 238 w 478"/>
                <a:gd name="T111" fmla="*/ 112 h 468"/>
                <a:gd name="T112" fmla="*/ 363 w 478"/>
                <a:gd name="T113" fmla="*/ 23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468">
                  <a:moveTo>
                    <a:pt x="455" y="239"/>
                  </a:moveTo>
                  <a:cubicBezTo>
                    <a:pt x="426" y="233"/>
                    <a:pt x="426" y="233"/>
                    <a:pt x="426" y="233"/>
                  </a:cubicBezTo>
                  <a:cubicBezTo>
                    <a:pt x="426" y="207"/>
                    <a:pt x="421" y="182"/>
                    <a:pt x="410" y="159"/>
                  </a:cubicBezTo>
                  <a:cubicBezTo>
                    <a:pt x="432" y="141"/>
                    <a:pt x="432" y="141"/>
                    <a:pt x="432" y="141"/>
                  </a:cubicBezTo>
                  <a:cubicBezTo>
                    <a:pt x="438" y="137"/>
                    <a:pt x="441" y="130"/>
                    <a:pt x="442" y="123"/>
                  </a:cubicBezTo>
                  <a:cubicBezTo>
                    <a:pt x="442" y="116"/>
                    <a:pt x="440" y="109"/>
                    <a:pt x="436" y="104"/>
                  </a:cubicBezTo>
                  <a:cubicBezTo>
                    <a:pt x="411" y="73"/>
                    <a:pt x="411" y="73"/>
                    <a:pt x="411" y="73"/>
                  </a:cubicBezTo>
                  <a:cubicBezTo>
                    <a:pt x="402" y="62"/>
                    <a:pt x="385" y="60"/>
                    <a:pt x="374" y="69"/>
                  </a:cubicBezTo>
                  <a:cubicBezTo>
                    <a:pt x="353" y="87"/>
                    <a:pt x="353" y="87"/>
                    <a:pt x="353" y="87"/>
                  </a:cubicBezTo>
                  <a:cubicBezTo>
                    <a:pt x="332" y="71"/>
                    <a:pt x="309" y="60"/>
                    <a:pt x="284" y="53"/>
                  </a:cubicBezTo>
                  <a:cubicBezTo>
                    <a:pt x="284" y="27"/>
                    <a:pt x="284" y="27"/>
                    <a:pt x="284" y="27"/>
                  </a:cubicBezTo>
                  <a:cubicBezTo>
                    <a:pt x="284" y="12"/>
                    <a:pt x="273" y="0"/>
                    <a:pt x="258" y="0"/>
                  </a:cubicBezTo>
                  <a:cubicBezTo>
                    <a:pt x="219" y="0"/>
                    <a:pt x="219" y="0"/>
                    <a:pt x="219" y="0"/>
                  </a:cubicBezTo>
                  <a:cubicBezTo>
                    <a:pt x="204" y="0"/>
                    <a:pt x="192" y="12"/>
                    <a:pt x="192" y="27"/>
                  </a:cubicBezTo>
                  <a:cubicBezTo>
                    <a:pt x="192" y="54"/>
                    <a:pt x="192" y="54"/>
                    <a:pt x="192" y="54"/>
                  </a:cubicBezTo>
                  <a:cubicBezTo>
                    <a:pt x="167" y="60"/>
                    <a:pt x="143" y="71"/>
                    <a:pt x="123" y="88"/>
                  </a:cubicBezTo>
                  <a:cubicBezTo>
                    <a:pt x="123" y="88"/>
                    <a:pt x="123" y="88"/>
                    <a:pt x="123" y="88"/>
                  </a:cubicBezTo>
                  <a:cubicBezTo>
                    <a:pt x="101" y="71"/>
                    <a:pt x="101" y="71"/>
                    <a:pt x="101" y="71"/>
                  </a:cubicBezTo>
                  <a:cubicBezTo>
                    <a:pt x="96" y="66"/>
                    <a:pt x="89" y="64"/>
                    <a:pt x="82" y="65"/>
                  </a:cubicBezTo>
                  <a:cubicBezTo>
                    <a:pt x="75" y="66"/>
                    <a:pt x="68" y="69"/>
                    <a:pt x="64" y="75"/>
                  </a:cubicBezTo>
                  <a:cubicBezTo>
                    <a:pt x="40" y="106"/>
                    <a:pt x="40" y="106"/>
                    <a:pt x="40" y="106"/>
                  </a:cubicBezTo>
                  <a:cubicBezTo>
                    <a:pt x="30" y="117"/>
                    <a:pt x="32" y="134"/>
                    <a:pt x="44" y="143"/>
                  </a:cubicBezTo>
                  <a:cubicBezTo>
                    <a:pt x="66" y="160"/>
                    <a:pt x="66" y="160"/>
                    <a:pt x="66" y="160"/>
                  </a:cubicBezTo>
                  <a:cubicBezTo>
                    <a:pt x="56" y="184"/>
                    <a:pt x="50" y="209"/>
                    <a:pt x="50" y="235"/>
                  </a:cubicBezTo>
                  <a:cubicBezTo>
                    <a:pt x="21" y="241"/>
                    <a:pt x="21" y="241"/>
                    <a:pt x="21" y="241"/>
                  </a:cubicBezTo>
                  <a:cubicBezTo>
                    <a:pt x="15" y="243"/>
                    <a:pt x="9" y="247"/>
                    <a:pt x="5" y="253"/>
                  </a:cubicBezTo>
                  <a:cubicBezTo>
                    <a:pt x="1" y="259"/>
                    <a:pt x="0" y="266"/>
                    <a:pt x="2" y="273"/>
                  </a:cubicBezTo>
                  <a:cubicBezTo>
                    <a:pt x="11" y="311"/>
                    <a:pt x="11" y="311"/>
                    <a:pt x="11" y="311"/>
                  </a:cubicBezTo>
                  <a:cubicBezTo>
                    <a:pt x="14" y="326"/>
                    <a:pt x="28" y="334"/>
                    <a:pt x="42" y="331"/>
                  </a:cubicBezTo>
                  <a:cubicBezTo>
                    <a:pt x="72" y="324"/>
                    <a:pt x="72" y="324"/>
                    <a:pt x="72" y="324"/>
                  </a:cubicBezTo>
                  <a:cubicBezTo>
                    <a:pt x="84" y="346"/>
                    <a:pt x="100" y="366"/>
                    <a:pt x="119" y="381"/>
                  </a:cubicBezTo>
                  <a:cubicBezTo>
                    <a:pt x="119" y="381"/>
                    <a:pt x="119" y="381"/>
                    <a:pt x="119" y="381"/>
                  </a:cubicBezTo>
                  <a:cubicBezTo>
                    <a:pt x="105" y="410"/>
                    <a:pt x="105" y="410"/>
                    <a:pt x="105" y="410"/>
                  </a:cubicBezTo>
                  <a:cubicBezTo>
                    <a:pt x="102" y="416"/>
                    <a:pt x="102" y="424"/>
                    <a:pt x="104" y="430"/>
                  </a:cubicBezTo>
                  <a:cubicBezTo>
                    <a:pt x="107" y="437"/>
                    <a:pt x="112" y="442"/>
                    <a:pt x="118" y="445"/>
                  </a:cubicBezTo>
                  <a:cubicBezTo>
                    <a:pt x="153" y="462"/>
                    <a:pt x="153" y="462"/>
                    <a:pt x="153" y="462"/>
                  </a:cubicBezTo>
                  <a:cubicBezTo>
                    <a:pt x="157" y="464"/>
                    <a:pt x="161" y="465"/>
                    <a:pt x="165" y="465"/>
                  </a:cubicBezTo>
                  <a:cubicBezTo>
                    <a:pt x="175" y="465"/>
                    <a:pt x="184" y="459"/>
                    <a:pt x="189" y="450"/>
                  </a:cubicBezTo>
                  <a:cubicBezTo>
                    <a:pt x="203" y="421"/>
                    <a:pt x="203" y="421"/>
                    <a:pt x="203" y="421"/>
                  </a:cubicBezTo>
                  <a:cubicBezTo>
                    <a:pt x="227" y="425"/>
                    <a:pt x="252" y="425"/>
                    <a:pt x="276" y="420"/>
                  </a:cubicBezTo>
                  <a:cubicBezTo>
                    <a:pt x="290" y="449"/>
                    <a:pt x="290" y="449"/>
                    <a:pt x="290" y="449"/>
                  </a:cubicBezTo>
                  <a:cubicBezTo>
                    <a:pt x="296" y="462"/>
                    <a:pt x="312" y="468"/>
                    <a:pt x="325" y="461"/>
                  </a:cubicBezTo>
                  <a:cubicBezTo>
                    <a:pt x="360" y="444"/>
                    <a:pt x="360" y="444"/>
                    <a:pt x="360" y="444"/>
                  </a:cubicBezTo>
                  <a:cubicBezTo>
                    <a:pt x="367" y="441"/>
                    <a:pt x="372" y="436"/>
                    <a:pt x="374" y="429"/>
                  </a:cubicBezTo>
                  <a:cubicBezTo>
                    <a:pt x="376" y="422"/>
                    <a:pt x="376" y="415"/>
                    <a:pt x="373" y="409"/>
                  </a:cubicBezTo>
                  <a:cubicBezTo>
                    <a:pt x="359" y="380"/>
                    <a:pt x="359" y="380"/>
                    <a:pt x="359" y="380"/>
                  </a:cubicBezTo>
                  <a:cubicBezTo>
                    <a:pt x="378" y="364"/>
                    <a:pt x="394" y="345"/>
                    <a:pt x="405" y="323"/>
                  </a:cubicBezTo>
                  <a:cubicBezTo>
                    <a:pt x="435" y="329"/>
                    <a:pt x="435" y="329"/>
                    <a:pt x="435" y="329"/>
                  </a:cubicBezTo>
                  <a:cubicBezTo>
                    <a:pt x="442" y="331"/>
                    <a:pt x="449" y="330"/>
                    <a:pt x="455" y="326"/>
                  </a:cubicBezTo>
                  <a:cubicBezTo>
                    <a:pt x="461" y="322"/>
                    <a:pt x="465" y="316"/>
                    <a:pt x="467" y="309"/>
                  </a:cubicBezTo>
                  <a:cubicBezTo>
                    <a:pt x="475" y="271"/>
                    <a:pt x="475" y="271"/>
                    <a:pt x="475" y="271"/>
                  </a:cubicBezTo>
                  <a:cubicBezTo>
                    <a:pt x="478" y="257"/>
                    <a:pt x="469" y="243"/>
                    <a:pt x="455" y="239"/>
                  </a:cubicBezTo>
                  <a:close/>
                  <a:moveTo>
                    <a:pt x="363" y="236"/>
                  </a:moveTo>
                  <a:cubicBezTo>
                    <a:pt x="363" y="304"/>
                    <a:pt x="307" y="360"/>
                    <a:pt x="238" y="360"/>
                  </a:cubicBezTo>
                  <a:cubicBezTo>
                    <a:pt x="170" y="360"/>
                    <a:pt x="114" y="304"/>
                    <a:pt x="114" y="236"/>
                  </a:cubicBezTo>
                  <a:cubicBezTo>
                    <a:pt x="114" y="167"/>
                    <a:pt x="170" y="112"/>
                    <a:pt x="238" y="112"/>
                  </a:cubicBezTo>
                  <a:cubicBezTo>
                    <a:pt x="307" y="112"/>
                    <a:pt x="363" y="167"/>
                    <a:pt x="363" y="236"/>
                  </a:cubicBez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5" name="Freeform 15"/>
            <p:cNvSpPr>
              <a:spLocks noEditPoints="1"/>
            </p:cNvSpPr>
            <p:nvPr/>
          </p:nvSpPr>
          <p:spPr bwMode="auto">
            <a:xfrm>
              <a:off x="2722" y="3032"/>
              <a:ext cx="911" cy="1288"/>
            </a:xfrm>
            <a:custGeom>
              <a:avLst/>
              <a:gdLst>
                <a:gd name="T0" fmla="*/ 663 w 691"/>
                <a:gd name="T1" fmla="*/ 13 h 975"/>
                <a:gd name="T2" fmla="*/ 606 w 691"/>
                <a:gd name="T3" fmla="*/ 29 h 975"/>
                <a:gd name="T4" fmla="*/ 401 w 691"/>
                <a:gd name="T5" fmla="*/ 159 h 975"/>
                <a:gd name="T6" fmla="*/ 366 w 691"/>
                <a:gd name="T7" fmla="*/ 145 h 975"/>
                <a:gd name="T8" fmla="*/ 339 w 691"/>
                <a:gd name="T9" fmla="*/ 172 h 975"/>
                <a:gd name="T10" fmla="*/ 312 w 691"/>
                <a:gd name="T11" fmla="*/ 144 h 975"/>
                <a:gd name="T12" fmla="*/ 312 w 691"/>
                <a:gd name="T13" fmla="*/ 144 h 975"/>
                <a:gd name="T14" fmla="*/ 281 w 691"/>
                <a:gd name="T15" fmla="*/ 157 h 975"/>
                <a:gd name="T16" fmla="*/ 86 w 691"/>
                <a:gd name="T17" fmla="*/ 27 h 975"/>
                <a:gd name="T18" fmla="*/ 28 w 691"/>
                <a:gd name="T19" fmla="*/ 11 h 975"/>
                <a:gd name="T20" fmla="*/ 12 w 691"/>
                <a:gd name="T21" fmla="*/ 69 h 975"/>
                <a:gd name="T22" fmla="*/ 228 w 691"/>
                <a:gd name="T23" fmla="*/ 231 h 975"/>
                <a:gd name="T24" fmla="*/ 227 w 691"/>
                <a:gd name="T25" fmla="*/ 240 h 975"/>
                <a:gd name="T26" fmla="*/ 227 w 691"/>
                <a:gd name="T27" fmla="*/ 481 h 975"/>
                <a:gd name="T28" fmla="*/ 233 w 691"/>
                <a:gd name="T29" fmla="*/ 513 h 975"/>
                <a:gd name="T30" fmla="*/ 233 w 691"/>
                <a:gd name="T31" fmla="*/ 519 h 975"/>
                <a:gd name="T32" fmla="*/ 233 w 691"/>
                <a:gd name="T33" fmla="*/ 925 h 975"/>
                <a:gd name="T34" fmla="*/ 283 w 691"/>
                <a:gd name="T35" fmla="*/ 975 h 975"/>
                <a:gd name="T36" fmla="*/ 283 w 691"/>
                <a:gd name="T37" fmla="*/ 975 h 975"/>
                <a:gd name="T38" fmla="*/ 333 w 691"/>
                <a:gd name="T39" fmla="*/ 925 h 975"/>
                <a:gd name="T40" fmla="*/ 333 w 691"/>
                <a:gd name="T41" fmla="*/ 577 h 975"/>
                <a:gd name="T42" fmla="*/ 339 w 691"/>
                <a:gd name="T43" fmla="*/ 577 h 975"/>
                <a:gd name="T44" fmla="*/ 340 w 691"/>
                <a:gd name="T45" fmla="*/ 577 h 975"/>
                <a:gd name="T46" fmla="*/ 340 w 691"/>
                <a:gd name="T47" fmla="*/ 925 h 975"/>
                <a:gd name="T48" fmla="*/ 391 w 691"/>
                <a:gd name="T49" fmla="*/ 975 h 975"/>
                <a:gd name="T50" fmla="*/ 391 w 691"/>
                <a:gd name="T51" fmla="*/ 975 h 975"/>
                <a:gd name="T52" fmla="*/ 441 w 691"/>
                <a:gd name="T53" fmla="*/ 925 h 975"/>
                <a:gd name="T54" fmla="*/ 440 w 691"/>
                <a:gd name="T55" fmla="*/ 522 h 975"/>
                <a:gd name="T56" fmla="*/ 451 w 691"/>
                <a:gd name="T57" fmla="*/ 481 h 975"/>
                <a:gd name="T58" fmla="*/ 451 w 691"/>
                <a:gd name="T59" fmla="*/ 240 h 975"/>
                <a:gd name="T60" fmla="*/ 450 w 691"/>
                <a:gd name="T61" fmla="*/ 236 h 975"/>
                <a:gd name="T62" fmla="*/ 679 w 691"/>
                <a:gd name="T63" fmla="*/ 70 h 975"/>
                <a:gd name="T64" fmla="*/ 663 w 691"/>
                <a:gd name="T65" fmla="*/ 13 h 975"/>
                <a:gd name="T66" fmla="*/ 339 w 691"/>
                <a:gd name="T67" fmla="*/ 388 h 975"/>
                <a:gd name="T68" fmla="*/ 339 w 691"/>
                <a:gd name="T69" fmla="*/ 388 h 975"/>
                <a:gd name="T70" fmla="*/ 312 w 691"/>
                <a:gd name="T71" fmla="*/ 352 h 975"/>
                <a:gd name="T72" fmla="*/ 339 w 691"/>
                <a:gd name="T73" fmla="*/ 176 h 975"/>
                <a:gd name="T74" fmla="*/ 339 w 691"/>
                <a:gd name="T75" fmla="*/ 176 h 975"/>
                <a:gd name="T76" fmla="*/ 365 w 691"/>
                <a:gd name="T77" fmla="*/ 352 h 975"/>
                <a:gd name="T78" fmla="*/ 339 w 691"/>
                <a:gd name="T79" fmla="*/ 388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1" h="975">
                  <a:moveTo>
                    <a:pt x="663" y="13"/>
                  </a:moveTo>
                  <a:cubicBezTo>
                    <a:pt x="643" y="1"/>
                    <a:pt x="617" y="8"/>
                    <a:pt x="606" y="29"/>
                  </a:cubicBezTo>
                  <a:cubicBezTo>
                    <a:pt x="605" y="30"/>
                    <a:pt x="543" y="137"/>
                    <a:pt x="401" y="159"/>
                  </a:cubicBezTo>
                  <a:cubicBezTo>
                    <a:pt x="390" y="153"/>
                    <a:pt x="378" y="148"/>
                    <a:pt x="366" y="145"/>
                  </a:cubicBezTo>
                  <a:cubicBezTo>
                    <a:pt x="339" y="172"/>
                    <a:pt x="339" y="172"/>
                    <a:pt x="339" y="172"/>
                  </a:cubicBezTo>
                  <a:cubicBezTo>
                    <a:pt x="312" y="144"/>
                    <a:pt x="312" y="144"/>
                    <a:pt x="312" y="144"/>
                  </a:cubicBezTo>
                  <a:cubicBezTo>
                    <a:pt x="312" y="144"/>
                    <a:pt x="312" y="144"/>
                    <a:pt x="312" y="144"/>
                  </a:cubicBezTo>
                  <a:cubicBezTo>
                    <a:pt x="301" y="147"/>
                    <a:pt x="291" y="151"/>
                    <a:pt x="281" y="157"/>
                  </a:cubicBezTo>
                  <a:cubicBezTo>
                    <a:pt x="147" y="131"/>
                    <a:pt x="88" y="32"/>
                    <a:pt x="86" y="27"/>
                  </a:cubicBezTo>
                  <a:cubicBezTo>
                    <a:pt x="74" y="7"/>
                    <a:pt x="48" y="0"/>
                    <a:pt x="28" y="11"/>
                  </a:cubicBezTo>
                  <a:cubicBezTo>
                    <a:pt x="8" y="23"/>
                    <a:pt x="0" y="49"/>
                    <a:pt x="12" y="69"/>
                  </a:cubicBezTo>
                  <a:cubicBezTo>
                    <a:pt x="15" y="75"/>
                    <a:pt x="81" y="188"/>
                    <a:pt x="228" y="231"/>
                  </a:cubicBezTo>
                  <a:cubicBezTo>
                    <a:pt x="227" y="234"/>
                    <a:pt x="227" y="237"/>
                    <a:pt x="227" y="240"/>
                  </a:cubicBezTo>
                  <a:cubicBezTo>
                    <a:pt x="227" y="481"/>
                    <a:pt x="227" y="481"/>
                    <a:pt x="227" y="481"/>
                  </a:cubicBezTo>
                  <a:cubicBezTo>
                    <a:pt x="227" y="492"/>
                    <a:pt x="229" y="503"/>
                    <a:pt x="233" y="513"/>
                  </a:cubicBezTo>
                  <a:cubicBezTo>
                    <a:pt x="233" y="515"/>
                    <a:pt x="233" y="517"/>
                    <a:pt x="233" y="519"/>
                  </a:cubicBezTo>
                  <a:cubicBezTo>
                    <a:pt x="233" y="925"/>
                    <a:pt x="233" y="925"/>
                    <a:pt x="233" y="925"/>
                  </a:cubicBezTo>
                  <a:cubicBezTo>
                    <a:pt x="233" y="953"/>
                    <a:pt x="256" y="975"/>
                    <a:pt x="283" y="975"/>
                  </a:cubicBezTo>
                  <a:cubicBezTo>
                    <a:pt x="283" y="975"/>
                    <a:pt x="283" y="975"/>
                    <a:pt x="283" y="975"/>
                  </a:cubicBezTo>
                  <a:cubicBezTo>
                    <a:pt x="311" y="975"/>
                    <a:pt x="333" y="953"/>
                    <a:pt x="333" y="925"/>
                  </a:cubicBezTo>
                  <a:cubicBezTo>
                    <a:pt x="333" y="577"/>
                    <a:pt x="333" y="577"/>
                    <a:pt x="333" y="577"/>
                  </a:cubicBezTo>
                  <a:cubicBezTo>
                    <a:pt x="335" y="577"/>
                    <a:pt x="337" y="577"/>
                    <a:pt x="339" y="577"/>
                  </a:cubicBezTo>
                  <a:cubicBezTo>
                    <a:pt x="339" y="577"/>
                    <a:pt x="340" y="577"/>
                    <a:pt x="340" y="577"/>
                  </a:cubicBezTo>
                  <a:cubicBezTo>
                    <a:pt x="340" y="925"/>
                    <a:pt x="340" y="925"/>
                    <a:pt x="340" y="925"/>
                  </a:cubicBezTo>
                  <a:cubicBezTo>
                    <a:pt x="340" y="953"/>
                    <a:pt x="363" y="975"/>
                    <a:pt x="391" y="975"/>
                  </a:cubicBezTo>
                  <a:cubicBezTo>
                    <a:pt x="391" y="975"/>
                    <a:pt x="391" y="975"/>
                    <a:pt x="391" y="975"/>
                  </a:cubicBezTo>
                  <a:cubicBezTo>
                    <a:pt x="418" y="975"/>
                    <a:pt x="441" y="953"/>
                    <a:pt x="441" y="925"/>
                  </a:cubicBezTo>
                  <a:cubicBezTo>
                    <a:pt x="440" y="522"/>
                    <a:pt x="440" y="522"/>
                    <a:pt x="440" y="522"/>
                  </a:cubicBezTo>
                  <a:cubicBezTo>
                    <a:pt x="447" y="509"/>
                    <a:pt x="451" y="496"/>
                    <a:pt x="451" y="481"/>
                  </a:cubicBezTo>
                  <a:cubicBezTo>
                    <a:pt x="451" y="240"/>
                    <a:pt x="451" y="240"/>
                    <a:pt x="451" y="240"/>
                  </a:cubicBezTo>
                  <a:cubicBezTo>
                    <a:pt x="451" y="238"/>
                    <a:pt x="451" y="237"/>
                    <a:pt x="450" y="236"/>
                  </a:cubicBezTo>
                  <a:cubicBezTo>
                    <a:pt x="607" y="196"/>
                    <a:pt x="676" y="76"/>
                    <a:pt x="679" y="70"/>
                  </a:cubicBezTo>
                  <a:cubicBezTo>
                    <a:pt x="691" y="50"/>
                    <a:pt x="684" y="24"/>
                    <a:pt x="663" y="13"/>
                  </a:cubicBezTo>
                  <a:close/>
                  <a:moveTo>
                    <a:pt x="339" y="388"/>
                  </a:moveTo>
                  <a:cubicBezTo>
                    <a:pt x="339" y="388"/>
                    <a:pt x="339" y="388"/>
                    <a:pt x="339" y="388"/>
                  </a:cubicBezTo>
                  <a:cubicBezTo>
                    <a:pt x="312" y="352"/>
                    <a:pt x="312" y="352"/>
                    <a:pt x="312" y="352"/>
                  </a:cubicBezTo>
                  <a:cubicBezTo>
                    <a:pt x="339" y="176"/>
                    <a:pt x="339" y="176"/>
                    <a:pt x="339" y="176"/>
                  </a:cubicBezTo>
                  <a:cubicBezTo>
                    <a:pt x="339" y="176"/>
                    <a:pt x="339" y="176"/>
                    <a:pt x="339" y="176"/>
                  </a:cubicBezTo>
                  <a:cubicBezTo>
                    <a:pt x="365" y="352"/>
                    <a:pt x="365" y="352"/>
                    <a:pt x="365" y="352"/>
                  </a:cubicBezTo>
                  <a:lnTo>
                    <a:pt x="339" y="388"/>
                  </a:lnTo>
                  <a:close/>
                </a:path>
              </a:pathLst>
            </a:cu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8" name="Oval 16"/>
            <p:cNvSpPr>
              <a:spLocks noChangeArrowheads="1"/>
            </p:cNvSpPr>
            <p:nvPr/>
          </p:nvSpPr>
          <p:spPr bwMode="auto">
            <a:xfrm>
              <a:off x="3026" y="2926"/>
              <a:ext cx="288" cy="288"/>
            </a:xfrm>
            <a:prstGeom prst="ellipse">
              <a:avLst/>
            </a:prstGeom>
            <a:solidFill>
              <a:schemeClr val="accent3"/>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9" name="Freeform 17"/>
            <p:cNvSpPr>
              <a:spLocks noEditPoints="1"/>
            </p:cNvSpPr>
            <p:nvPr/>
          </p:nvSpPr>
          <p:spPr bwMode="auto">
            <a:xfrm>
              <a:off x="4244" y="3002"/>
              <a:ext cx="841" cy="1318"/>
            </a:xfrm>
            <a:custGeom>
              <a:avLst/>
              <a:gdLst>
                <a:gd name="T0" fmla="*/ 28 w 637"/>
                <a:gd name="T1" fmla="*/ 105 h 997"/>
                <a:gd name="T2" fmla="*/ 192 w 637"/>
                <a:gd name="T3" fmla="*/ 259 h 997"/>
                <a:gd name="T4" fmla="*/ 230 w 637"/>
                <a:gd name="T5" fmla="*/ 265 h 997"/>
                <a:gd name="T6" fmla="*/ 230 w 637"/>
                <a:gd name="T7" fmla="*/ 493 h 997"/>
                <a:gd name="T8" fmla="*/ 236 w 637"/>
                <a:gd name="T9" fmla="*/ 526 h 997"/>
                <a:gd name="T10" fmla="*/ 236 w 637"/>
                <a:gd name="T11" fmla="*/ 532 h 997"/>
                <a:gd name="T12" fmla="*/ 236 w 637"/>
                <a:gd name="T13" fmla="*/ 946 h 997"/>
                <a:gd name="T14" fmla="*/ 287 w 637"/>
                <a:gd name="T15" fmla="*/ 997 h 997"/>
                <a:gd name="T16" fmla="*/ 287 w 637"/>
                <a:gd name="T17" fmla="*/ 997 h 997"/>
                <a:gd name="T18" fmla="*/ 338 w 637"/>
                <a:gd name="T19" fmla="*/ 946 h 997"/>
                <a:gd name="T20" fmla="*/ 338 w 637"/>
                <a:gd name="T21" fmla="*/ 591 h 997"/>
                <a:gd name="T22" fmla="*/ 344 w 637"/>
                <a:gd name="T23" fmla="*/ 591 h 997"/>
                <a:gd name="T24" fmla="*/ 345 w 637"/>
                <a:gd name="T25" fmla="*/ 591 h 997"/>
                <a:gd name="T26" fmla="*/ 345 w 637"/>
                <a:gd name="T27" fmla="*/ 946 h 997"/>
                <a:gd name="T28" fmla="*/ 397 w 637"/>
                <a:gd name="T29" fmla="*/ 997 h 997"/>
                <a:gd name="T30" fmla="*/ 397 w 637"/>
                <a:gd name="T31" fmla="*/ 997 h 997"/>
                <a:gd name="T32" fmla="*/ 448 w 637"/>
                <a:gd name="T33" fmla="*/ 946 h 997"/>
                <a:gd name="T34" fmla="*/ 447 w 637"/>
                <a:gd name="T35" fmla="*/ 540 h 997"/>
                <a:gd name="T36" fmla="*/ 456 w 637"/>
                <a:gd name="T37" fmla="*/ 547 h 997"/>
                <a:gd name="T38" fmla="*/ 477 w 637"/>
                <a:gd name="T39" fmla="*/ 552 h 997"/>
                <a:gd name="T40" fmla="*/ 515 w 637"/>
                <a:gd name="T41" fmla="*/ 530 h 997"/>
                <a:gd name="T42" fmla="*/ 416 w 637"/>
                <a:gd name="T43" fmla="*/ 170 h 997"/>
                <a:gd name="T44" fmla="*/ 411 w 637"/>
                <a:gd name="T45" fmla="*/ 168 h 997"/>
                <a:gd name="T46" fmla="*/ 372 w 637"/>
                <a:gd name="T47" fmla="*/ 151 h 997"/>
                <a:gd name="T48" fmla="*/ 344 w 637"/>
                <a:gd name="T49" fmla="*/ 179 h 997"/>
                <a:gd name="T50" fmla="*/ 317 w 637"/>
                <a:gd name="T51" fmla="*/ 150 h 997"/>
                <a:gd name="T52" fmla="*/ 317 w 637"/>
                <a:gd name="T53" fmla="*/ 150 h 997"/>
                <a:gd name="T54" fmla="*/ 279 w 637"/>
                <a:gd name="T55" fmla="*/ 167 h 997"/>
                <a:gd name="T56" fmla="*/ 270 w 637"/>
                <a:gd name="T57" fmla="*/ 170 h 997"/>
                <a:gd name="T58" fmla="*/ 218 w 637"/>
                <a:gd name="T59" fmla="*/ 176 h 997"/>
                <a:gd name="T60" fmla="*/ 87 w 637"/>
                <a:gd name="T61" fmla="*/ 34 h 997"/>
                <a:gd name="T62" fmla="*/ 32 w 637"/>
                <a:gd name="T63" fmla="*/ 12 h 997"/>
                <a:gd name="T64" fmla="*/ 28 w 637"/>
                <a:gd name="T65" fmla="*/ 105 h 997"/>
                <a:gd name="T66" fmla="*/ 458 w 637"/>
                <a:gd name="T67" fmla="*/ 324 h 997"/>
                <a:gd name="T68" fmla="*/ 458 w 637"/>
                <a:gd name="T69" fmla="*/ 448 h 997"/>
                <a:gd name="T70" fmla="*/ 458 w 637"/>
                <a:gd name="T71" fmla="*/ 324 h 997"/>
                <a:gd name="T72" fmla="*/ 317 w 637"/>
                <a:gd name="T73" fmla="*/ 362 h 997"/>
                <a:gd name="T74" fmla="*/ 344 w 637"/>
                <a:gd name="T75" fmla="*/ 183 h 997"/>
                <a:gd name="T76" fmla="*/ 344 w 637"/>
                <a:gd name="T77" fmla="*/ 183 h 997"/>
                <a:gd name="T78" fmla="*/ 371 w 637"/>
                <a:gd name="T79" fmla="*/ 362 h 997"/>
                <a:gd name="T80" fmla="*/ 344 w 637"/>
                <a:gd name="T81" fmla="*/ 399 h 997"/>
                <a:gd name="T82" fmla="*/ 344 w 637"/>
                <a:gd name="T83" fmla="*/ 399 h 997"/>
                <a:gd name="T84" fmla="*/ 317 w 637"/>
                <a:gd name="T85" fmla="*/ 3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7" h="997">
                  <a:moveTo>
                    <a:pt x="28" y="105"/>
                  </a:moveTo>
                  <a:cubicBezTo>
                    <a:pt x="56" y="152"/>
                    <a:pt x="114" y="234"/>
                    <a:pt x="192" y="259"/>
                  </a:cubicBezTo>
                  <a:cubicBezTo>
                    <a:pt x="205" y="263"/>
                    <a:pt x="217" y="265"/>
                    <a:pt x="230" y="265"/>
                  </a:cubicBezTo>
                  <a:cubicBezTo>
                    <a:pt x="230" y="493"/>
                    <a:pt x="230" y="493"/>
                    <a:pt x="230" y="493"/>
                  </a:cubicBezTo>
                  <a:cubicBezTo>
                    <a:pt x="230" y="505"/>
                    <a:pt x="232" y="516"/>
                    <a:pt x="236" y="526"/>
                  </a:cubicBezTo>
                  <a:cubicBezTo>
                    <a:pt x="236" y="528"/>
                    <a:pt x="236" y="530"/>
                    <a:pt x="236" y="532"/>
                  </a:cubicBezTo>
                  <a:cubicBezTo>
                    <a:pt x="236" y="946"/>
                    <a:pt x="236" y="946"/>
                    <a:pt x="236" y="946"/>
                  </a:cubicBezTo>
                  <a:cubicBezTo>
                    <a:pt x="236" y="974"/>
                    <a:pt x="259" y="997"/>
                    <a:pt x="287" y="997"/>
                  </a:cubicBezTo>
                  <a:cubicBezTo>
                    <a:pt x="287" y="997"/>
                    <a:pt x="287" y="997"/>
                    <a:pt x="287" y="997"/>
                  </a:cubicBezTo>
                  <a:cubicBezTo>
                    <a:pt x="315" y="997"/>
                    <a:pt x="338" y="974"/>
                    <a:pt x="338" y="946"/>
                  </a:cubicBezTo>
                  <a:cubicBezTo>
                    <a:pt x="338" y="591"/>
                    <a:pt x="338" y="591"/>
                    <a:pt x="338" y="591"/>
                  </a:cubicBezTo>
                  <a:cubicBezTo>
                    <a:pt x="340" y="591"/>
                    <a:pt x="342" y="591"/>
                    <a:pt x="344" y="591"/>
                  </a:cubicBezTo>
                  <a:cubicBezTo>
                    <a:pt x="344" y="591"/>
                    <a:pt x="345" y="591"/>
                    <a:pt x="345" y="591"/>
                  </a:cubicBezTo>
                  <a:cubicBezTo>
                    <a:pt x="345" y="946"/>
                    <a:pt x="345" y="946"/>
                    <a:pt x="345" y="946"/>
                  </a:cubicBezTo>
                  <a:cubicBezTo>
                    <a:pt x="346" y="974"/>
                    <a:pt x="368" y="997"/>
                    <a:pt x="397" y="997"/>
                  </a:cubicBezTo>
                  <a:cubicBezTo>
                    <a:pt x="397" y="997"/>
                    <a:pt x="397" y="997"/>
                    <a:pt x="397" y="997"/>
                  </a:cubicBezTo>
                  <a:cubicBezTo>
                    <a:pt x="425" y="997"/>
                    <a:pt x="448" y="974"/>
                    <a:pt x="448" y="946"/>
                  </a:cubicBezTo>
                  <a:cubicBezTo>
                    <a:pt x="447" y="540"/>
                    <a:pt x="447" y="540"/>
                    <a:pt x="447" y="540"/>
                  </a:cubicBezTo>
                  <a:cubicBezTo>
                    <a:pt x="450" y="543"/>
                    <a:pt x="453" y="545"/>
                    <a:pt x="456" y="547"/>
                  </a:cubicBezTo>
                  <a:cubicBezTo>
                    <a:pt x="463" y="551"/>
                    <a:pt x="470" y="552"/>
                    <a:pt x="477" y="552"/>
                  </a:cubicBezTo>
                  <a:cubicBezTo>
                    <a:pt x="492" y="552"/>
                    <a:pt x="507" y="544"/>
                    <a:pt x="515" y="530"/>
                  </a:cubicBezTo>
                  <a:cubicBezTo>
                    <a:pt x="637" y="306"/>
                    <a:pt x="471" y="204"/>
                    <a:pt x="416" y="170"/>
                  </a:cubicBezTo>
                  <a:cubicBezTo>
                    <a:pt x="414" y="169"/>
                    <a:pt x="413" y="169"/>
                    <a:pt x="411" y="168"/>
                  </a:cubicBezTo>
                  <a:cubicBezTo>
                    <a:pt x="399" y="160"/>
                    <a:pt x="386" y="154"/>
                    <a:pt x="372" y="151"/>
                  </a:cubicBezTo>
                  <a:cubicBezTo>
                    <a:pt x="344" y="179"/>
                    <a:pt x="344" y="179"/>
                    <a:pt x="344" y="179"/>
                  </a:cubicBezTo>
                  <a:cubicBezTo>
                    <a:pt x="317" y="150"/>
                    <a:pt x="317" y="150"/>
                    <a:pt x="317" y="150"/>
                  </a:cubicBezTo>
                  <a:cubicBezTo>
                    <a:pt x="317" y="150"/>
                    <a:pt x="317" y="150"/>
                    <a:pt x="317" y="150"/>
                  </a:cubicBezTo>
                  <a:cubicBezTo>
                    <a:pt x="303" y="154"/>
                    <a:pt x="290" y="159"/>
                    <a:pt x="279" y="167"/>
                  </a:cubicBezTo>
                  <a:cubicBezTo>
                    <a:pt x="276" y="167"/>
                    <a:pt x="273" y="169"/>
                    <a:pt x="270" y="170"/>
                  </a:cubicBezTo>
                  <a:cubicBezTo>
                    <a:pt x="253" y="180"/>
                    <a:pt x="236" y="182"/>
                    <a:pt x="218" y="176"/>
                  </a:cubicBezTo>
                  <a:cubicBezTo>
                    <a:pt x="159" y="158"/>
                    <a:pt x="104" y="67"/>
                    <a:pt x="87" y="34"/>
                  </a:cubicBezTo>
                  <a:cubicBezTo>
                    <a:pt x="71" y="0"/>
                    <a:pt x="46" y="3"/>
                    <a:pt x="32" y="12"/>
                  </a:cubicBezTo>
                  <a:cubicBezTo>
                    <a:pt x="12" y="27"/>
                    <a:pt x="0" y="46"/>
                    <a:pt x="28" y="105"/>
                  </a:cubicBezTo>
                  <a:close/>
                  <a:moveTo>
                    <a:pt x="458" y="324"/>
                  </a:moveTo>
                  <a:cubicBezTo>
                    <a:pt x="474" y="356"/>
                    <a:pt x="478" y="395"/>
                    <a:pt x="458" y="448"/>
                  </a:cubicBezTo>
                  <a:lnTo>
                    <a:pt x="458" y="324"/>
                  </a:lnTo>
                  <a:close/>
                  <a:moveTo>
                    <a:pt x="317" y="362"/>
                  </a:moveTo>
                  <a:cubicBezTo>
                    <a:pt x="344" y="183"/>
                    <a:pt x="344" y="183"/>
                    <a:pt x="344" y="183"/>
                  </a:cubicBezTo>
                  <a:cubicBezTo>
                    <a:pt x="344" y="183"/>
                    <a:pt x="344" y="183"/>
                    <a:pt x="344" y="183"/>
                  </a:cubicBezTo>
                  <a:cubicBezTo>
                    <a:pt x="371" y="362"/>
                    <a:pt x="371" y="362"/>
                    <a:pt x="371" y="362"/>
                  </a:cubicBezTo>
                  <a:cubicBezTo>
                    <a:pt x="344" y="399"/>
                    <a:pt x="344" y="399"/>
                    <a:pt x="344" y="399"/>
                  </a:cubicBezTo>
                  <a:cubicBezTo>
                    <a:pt x="344" y="399"/>
                    <a:pt x="344" y="399"/>
                    <a:pt x="344" y="399"/>
                  </a:cubicBezTo>
                  <a:lnTo>
                    <a:pt x="317" y="362"/>
                  </a:lnTo>
                  <a:close/>
                </a:path>
              </a:pathLst>
            </a:cu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20" name="Oval 18"/>
            <p:cNvSpPr>
              <a:spLocks noChangeArrowheads="1"/>
            </p:cNvSpPr>
            <p:nvPr/>
          </p:nvSpPr>
          <p:spPr bwMode="auto">
            <a:xfrm>
              <a:off x="4553" y="2900"/>
              <a:ext cx="295" cy="295"/>
            </a:xfrm>
            <a:prstGeom prst="ellipse">
              <a:avLst/>
            </a:prstGeom>
            <a:solidFill>
              <a:schemeClr val="accent4"/>
            </a:solidFill>
            <a:ln>
              <a:noFill/>
            </a:ln>
          </p:spPr>
          <p:txBody>
            <a:bodyPr/>
            <a:lstStyle/>
            <a:p>
              <a:pPr fontAlgn="auto">
                <a:spcBef>
                  <a:spcPts val="0"/>
                </a:spcBef>
                <a:spcAft>
                  <a:spcPts val="0"/>
                </a:spcAft>
                <a:defRPr/>
              </a:pPr>
              <a:endParaRPr lang="en-US">
                <a:latin typeface="+mn-lt"/>
                <a:ea typeface="+mn-ea"/>
                <a:cs typeface="+mn-ea"/>
                <a:sym typeface="+mn-lt"/>
              </a:endParaRPr>
            </a:p>
          </p:txBody>
        </p:sp>
        <p:sp>
          <p:nvSpPr>
            <p:cNvPr id="129042" name="Freeform 19"/>
            <p:cNvSpPr>
              <a:spLocks noEditPoints="1"/>
            </p:cNvSpPr>
            <p:nvPr/>
          </p:nvSpPr>
          <p:spPr bwMode="auto">
            <a:xfrm>
              <a:off x="1743" y="3170"/>
              <a:ext cx="871" cy="1150"/>
            </a:xfrm>
            <a:custGeom>
              <a:avLst/>
              <a:gdLst>
                <a:gd name="T0" fmla="*/ 1081 w 659"/>
                <a:gd name="T1" fmla="*/ 17 h 870"/>
                <a:gd name="T2" fmla="*/ 916 w 659"/>
                <a:gd name="T3" fmla="*/ 99 h 870"/>
                <a:gd name="T4" fmla="*/ 641 w 659"/>
                <a:gd name="T5" fmla="*/ 75 h 870"/>
                <a:gd name="T6" fmla="*/ 625 w 659"/>
                <a:gd name="T7" fmla="*/ 70 h 870"/>
                <a:gd name="T8" fmla="*/ 559 w 659"/>
                <a:gd name="T9" fmla="*/ 40 h 870"/>
                <a:gd name="T10" fmla="*/ 558 w 659"/>
                <a:gd name="T11" fmla="*/ 40 h 870"/>
                <a:gd name="T12" fmla="*/ 511 w 659"/>
                <a:gd name="T13" fmla="*/ 91 h 870"/>
                <a:gd name="T14" fmla="*/ 463 w 659"/>
                <a:gd name="T15" fmla="*/ 42 h 870"/>
                <a:gd name="T16" fmla="*/ 393 w 659"/>
                <a:gd name="T17" fmla="*/ 71 h 870"/>
                <a:gd name="T18" fmla="*/ 386 w 659"/>
                <a:gd name="T19" fmla="*/ 75 h 870"/>
                <a:gd name="T20" fmla="*/ 213 w 659"/>
                <a:gd name="T21" fmla="*/ 705 h 870"/>
                <a:gd name="T22" fmla="*/ 279 w 659"/>
                <a:gd name="T23" fmla="*/ 743 h 870"/>
                <a:gd name="T24" fmla="*/ 315 w 659"/>
                <a:gd name="T25" fmla="*/ 734 h 870"/>
                <a:gd name="T26" fmla="*/ 330 w 659"/>
                <a:gd name="T27" fmla="*/ 722 h 870"/>
                <a:gd name="T28" fmla="*/ 330 w 659"/>
                <a:gd name="T29" fmla="*/ 1432 h 870"/>
                <a:gd name="T30" fmla="*/ 419 w 659"/>
                <a:gd name="T31" fmla="*/ 1520 h 870"/>
                <a:gd name="T32" fmla="*/ 419 w 659"/>
                <a:gd name="T33" fmla="*/ 1520 h 870"/>
                <a:gd name="T34" fmla="*/ 509 w 659"/>
                <a:gd name="T35" fmla="*/ 1432 h 870"/>
                <a:gd name="T36" fmla="*/ 509 w 659"/>
                <a:gd name="T37" fmla="*/ 810 h 870"/>
                <a:gd name="T38" fmla="*/ 511 w 659"/>
                <a:gd name="T39" fmla="*/ 810 h 870"/>
                <a:gd name="T40" fmla="*/ 522 w 659"/>
                <a:gd name="T41" fmla="*/ 810 h 870"/>
                <a:gd name="T42" fmla="*/ 521 w 659"/>
                <a:gd name="T43" fmla="*/ 1432 h 870"/>
                <a:gd name="T44" fmla="*/ 609 w 659"/>
                <a:gd name="T45" fmla="*/ 1520 h 870"/>
                <a:gd name="T46" fmla="*/ 609 w 659"/>
                <a:gd name="T47" fmla="*/ 1520 h 870"/>
                <a:gd name="T48" fmla="*/ 699 w 659"/>
                <a:gd name="T49" fmla="*/ 1432 h 870"/>
                <a:gd name="T50" fmla="*/ 701 w 659"/>
                <a:gd name="T51" fmla="*/ 707 h 870"/>
                <a:gd name="T52" fmla="*/ 699 w 659"/>
                <a:gd name="T53" fmla="*/ 697 h 870"/>
                <a:gd name="T54" fmla="*/ 711 w 659"/>
                <a:gd name="T55" fmla="*/ 640 h 870"/>
                <a:gd name="T56" fmla="*/ 711 w 659"/>
                <a:gd name="T57" fmla="*/ 255 h 870"/>
                <a:gd name="T58" fmla="*/ 1082 w 659"/>
                <a:gd name="T59" fmla="*/ 172 h 870"/>
                <a:gd name="T60" fmla="*/ 1081 w 659"/>
                <a:gd name="T61" fmla="*/ 17 h 870"/>
                <a:gd name="T62" fmla="*/ 313 w 659"/>
                <a:gd name="T63" fmla="*/ 560 h 870"/>
                <a:gd name="T64" fmla="*/ 313 w 659"/>
                <a:gd name="T65" fmla="*/ 344 h 870"/>
                <a:gd name="T66" fmla="*/ 313 w 659"/>
                <a:gd name="T67" fmla="*/ 560 h 870"/>
                <a:gd name="T68" fmla="*/ 511 w 659"/>
                <a:gd name="T69" fmla="*/ 476 h 870"/>
                <a:gd name="T70" fmla="*/ 510 w 659"/>
                <a:gd name="T71" fmla="*/ 476 h 870"/>
                <a:gd name="T72" fmla="*/ 463 w 659"/>
                <a:gd name="T73" fmla="*/ 411 h 870"/>
                <a:gd name="T74" fmla="*/ 510 w 659"/>
                <a:gd name="T75" fmla="*/ 98 h 870"/>
                <a:gd name="T76" fmla="*/ 511 w 659"/>
                <a:gd name="T77" fmla="*/ 98 h 870"/>
                <a:gd name="T78" fmla="*/ 559 w 659"/>
                <a:gd name="T79" fmla="*/ 411 h 870"/>
                <a:gd name="T80" fmla="*/ 511 w 659"/>
                <a:gd name="T81" fmla="*/ 476 h 8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9"/>
                <a:gd name="T124" fmla="*/ 0 h 870"/>
                <a:gd name="T125" fmla="*/ 659 w 659"/>
                <a:gd name="T126" fmla="*/ 870 h 8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9" h="870">
                  <a:moveTo>
                    <a:pt x="619" y="10"/>
                  </a:moveTo>
                  <a:cubicBezTo>
                    <a:pt x="566" y="0"/>
                    <a:pt x="583" y="47"/>
                    <a:pt x="524" y="57"/>
                  </a:cubicBezTo>
                  <a:cubicBezTo>
                    <a:pt x="423" y="73"/>
                    <a:pt x="384" y="53"/>
                    <a:pt x="367" y="43"/>
                  </a:cubicBezTo>
                  <a:cubicBezTo>
                    <a:pt x="364" y="42"/>
                    <a:pt x="361" y="40"/>
                    <a:pt x="358" y="40"/>
                  </a:cubicBezTo>
                  <a:cubicBezTo>
                    <a:pt x="346" y="32"/>
                    <a:pt x="333" y="27"/>
                    <a:pt x="320" y="23"/>
                  </a:cubicBezTo>
                  <a:cubicBezTo>
                    <a:pt x="320" y="23"/>
                    <a:pt x="320" y="23"/>
                    <a:pt x="319" y="23"/>
                  </a:cubicBezTo>
                  <a:cubicBezTo>
                    <a:pt x="293" y="52"/>
                    <a:pt x="293" y="52"/>
                    <a:pt x="293" y="52"/>
                  </a:cubicBezTo>
                  <a:cubicBezTo>
                    <a:pt x="265" y="24"/>
                    <a:pt x="265" y="24"/>
                    <a:pt x="265" y="24"/>
                  </a:cubicBezTo>
                  <a:cubicBezTo>
                    <a:pt x="251" y="27"/>
                    <a:pt x="237" y="33"/>
                    <a:pt x="225" y="41"/>
                  </a:cubicBezTo>
                  <a:cubicBezTo>
                    <a:pt x="224" y="42"/>
                    <a:pt x="222" y="42"/>
                    <a:pt x="221" y="43"/>
                  </a:cubicBezTo>
                  <a:cubicBezTo>
                    <a:pt x="166" y="77"/>
                    <a:pt x="0" y="179"/>
                    <a:pt x="122" y="403"/>
                  </a:cubicBezTo>
                  <a:cubicBezTo>
                    <a:pt x="129" y="417"/>
                    <a:pt x="144" y="425"/>
                    <a:pt x="160" y="425"/>
                  </a:cubicBezTo>
                  <a:cubicBezTo>
                    <a:pt x="167" y="425"/>
                    <a:pt x="174" y="424"/>
                    <a:pt x="180" y="420"/>
                  </a:cubicBezTo>
                  <a:cubicBezTo>
                    <a:pt x="184" y="418"/>
                    <a:pt x="187" y="416"/>
                    <a:pt x="189" y="413"/>
                  </a:cubicBezTo>
                  <a:cubicBezTo>
                    <a:pt x="189" y="819"/>
                    <a:pt x="189" y="819"/>
                    <a:pt x="189" y="819"/>
                  </a:cubicBezTo>
                  <a:cubicBezTo>
                    <a:pt x="189" y="847"/>
                    <a:pt x="212" y="870"/>
                    <a:pt x="240" y="870"/>
                  </a:cubicBezTo>
                  <a:cubicBezTo>
                    <a:pt x="240" y="870"/>
                    <a:pt x="240" y="870"/>
                    <a:pt x="240" y="870"/>
                  </a:cubicBezTo>
                  <a:cubicBezTo>
                    <a:pt x="268" y="870"/>
                    <a:pt x="291" y="847"/>
                    <a:pt x="291" y="819"/>
                  </a:cubicBezTo>
                  <a:cubicBezTo>
                    <a:pt x="291" y="464"/>
                    <a:pt x="291" y="464"/>
                    <a:pt x="291" y="464"/>
                  </a:cubicBezTo>
                  <a:cubicBezTo>
                    <a:pt x="292" y="464"/>
                    <a:pt x="292" y="464"/>
                    <a:pt x="293" y="464"/>
                  </a:cubicBezTo>
                  <a:cubicBezTo>
                    <a:pt x="295" y="464"/>
                    <a:pt x="297" y="464"/>
                    <a:pt x="299" y="464"/>
                  </a:cubicBezTo>
                  <a:cubicBezTo>
                    <a:pt x="298" y="819"/>
                    <a:pt x="298" y="819"/>
                    <a:pt x="298" y="819"/>
                  </a:cubicBezTo>
                  <a:cubicBezTo>
                    <a:pt x="298" y="847"/>
                    <a:pt x="321" y="870"/>
                    <a:pt x="349" y="870"/>
                  </a:cubicBezTo>
                  <a:cubicBezTo>
                    <a:pt x="349" y="870"/>
                    <a:pt x="349" y="870"/>
                    <a:pt x="349" y="870"/>
                  </a:cubicBezTo>
                  <a:cubicBezTo>
                    <a:pt x="378" y="870"/>
                    <a:pt x="400" y="847"/>
                    <a:pt x="400" y="819"/>
                  </a:cubicBezTo>
                  <a:cubicBezTo>
                    <a:pt x="401" y="405"/>
                    <a:pt x="401" y="405"/>
                    <a:pt x="401" y="405"/>
                  </a:cubicBezTo>
                  <a:cubicBezTo>
                    <a:pt x="401" y="403"/>
                    <a:pt x="400" y="401"/>
                    <a:pt x="400" y="399"/>
                  </a:cubicBezTo>
                  <a:cubicBezTo>
                    <a:pt x="404" y="389"/>
                    <a:pt x="407" y="378"/>
                    <a:pt x="407" y="366"/>
                  </a:cubicBezTo>
                  <a:cubicBezTo>
                    <a:pt x="407" y="146"/>
                    <a:pt x="407" y="146"/>
                    <a:pt x="407" y="146"/>
                  </a:cubicBezTo>
                  <a:cubicBezTo>
                    <a:pt x="489" y="160"/>
                    <a:pt x="580" y="143"/>
                    <a:pt x="620" y="98"/>
                  </a:cubicBezTo>
                  <a:cubicBezTo>
                    <a:pt x="659" y="54"/>
                    <a:pt x="643" y="15"/>
                    <a:pt x="619" y="10"/>
                  </a:cubicBezTo>
                  <a:close/>
                  <a:moveTo>
                    <a:pt x="179" y="321"/>
                  </a:moveTo>
                  <a:cubicBezTo>
                    <a:pt x="158" y="268"/>
                    <a:pt x="162" y="229"/>
                    <a:pt x="179" y="197"/>
                  </a:cubicBezTo>
                  <a:lnTo>
                    <a:pt x="179" y="321"/>
                  </a:lnTo>
                  <a:close/>
                  <a:moveTo>
                    <a:pt x="293" y="272"/>
                  </a:moveTo>
                  <a:cubicBezTo>
                    <a:pt x="292" y="272"/>
                    <a:pt x="292" y="272"/>
                    <a:pt x="292" y="272"/>
                  </a:cubicBezTo>
                  <a:cubicBezTo>
                    <a:pt x="265" y="235"/>
                    <a:pt x="265" y="235"/>
                    <a:pt x="265" y="235"/>
                  </a:cubicBezTo>
                  <a:cubicBezTo>
                    <a:pt x="292" y="56"/>
                    <a:pt x="292" y="56"/>
                    <a:pt x="292" y="56"/>
                  </a:cubicBezTo>
                  <a:cubicBezTo>
                    <a:pt x="293" y="56"/>
                    <a:pt x="293" y="56"/>
                    <a:pt x="293" y="56"/>
                  </a:cubicBezTo>
                  <a:cubicBezTo>
                    <a:pt x="320" y="235"/>
                    <a:pt x="320" y="235"/>
                    <a:pt x="320" y="235"/>
                  </a:cubicBezTo>
                  <a:lnTo>
                    <a:pt x="293" y="272"/>
                  </a:ln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129043" name="Oval 20"/>
            <p:cNvSpPr>
              <a:spLocks noChangeArrowheads="1"/>
            </p:cNvSpPr>
            <p:nvPr/>
          </p:nvSpPr>
          <p:spPr bwMode="auto">
            <a:xfrm>
              <a:off x="1990" y="2899"/>
              <a:ext cx="293" cy="294"/>
            </a:xfrm>
            <a:prstGeom prst="ellipse">
              <a:avLst/>
            </a:prstGeom>
            <a:solidFill>
              <a:schemeClr val="accent1"/>
            </a:solidFill>
            <a:ln w="9525">
              <a:noFill/>
              <a:round/>
            </a:ln>
          </p:spPr>
          <p:txBody>
            <a:bodyPr/>
            <a:lstStyle/>
            <a:p>
              <a:endParaRPr lang="en-US" altLang="zh-CN">
                <a:latin typeface="+mn-lt"/>
                <a:ea typeface="+mn-ea"/>
                <a:cs typeface="+mn-ea"/>
                <a:sym typeface="+mn-lt"/>
              </a:endParaRPr>
            </a:p>
          </p:txBody>
        </p:sp>
        <p:sp>
          <p:nvSpPr>
            <p:cNvPr id="129044" name="Freeform 21"/>
            <p:cNvSpPr>
              <a:spLocks noEditPoints="1"/>
            </p:cNvSpPr>
            <p:nvPr/>
          </p:nvSpPr>
          <p:spPr bwMode="auto">
            <a:xfrm>
              <a:off x="3684" y="2482"/>
              <a:ext cx="666" cy="650"/>
            </a:xfrm>
            <a:custGeom>
              <a:avLst/>
              <a:gdLst>
                <a:gd name="T0" fmla="*/ 838 w 504"/>
                <a:gd name="T1" fmla="*/ 440 h 492"/>
                <a:gd name="T2" fmla="*/ 784 w 504"/>
                <a:gd name="T3" fmla="*/ 428 h 492"/>
                <a:gd name="T4" fmla="*/ 755 w 504"/>
                <a:gd name="T5" fmla="*/ 292 h 492"/>
                <a:gd name="T6" fmla="*/ 794 w 504"/>
                <a:gd name="T7" fmla="*/ 259 h 492"/>
                <a:gd name="T8" fmla="*/ 811 w 504"/>
                <a:gd name="T9" fmla="*/ 227 h 492"/>
                <a:gd name="T10" fmla="*/ 802 w 504"/>
                <a:gd name="T11" fmla="*/ 190 h 492"/>
                <a:gd name="T12" fmla="*/ 756 w 504"/>
                <a:gd name="T13" fmla="*/ 135 h 492"/>
                <a:gd name="T14" fmla="*/ 688 w 504"/>
                <a:gd name="T15" fmla="*/ 127 h 492"/>
                <a:gd name="T16" fmla="*/ 650 w 504"/>
                <a:gd name="T17" fmla="*/ 159 h 492"/>
                <a:gd name="T18" fmla="*/ 523 w 504"/>
                <a:gd name="T19" fmla="*/ 98 h 492"/>
                <a:gd name="T20" fmla="*/ 523 w 504"/>
                <a:gd name="T21" fmla="*/ 49 h 492"/>
                <a:gd name="T22" fmla="*/ 474 w 504"/>
                <a:gd name="T23" fmla="*/ 0 h 492"/>
                <a:gd name="T24" fmla="*/ 403 w 504"/>
                <a:gd name="T25" fmla="*/ 0 h 492"/>
                <a:gd name="T26" fmla="*/ 354 w 504"/>
                <a:gd name="T27" fmla="*/ 49 h 492"/>
                <a:gd name="T28" fmla="*/ 354 w 504"/>
                <a:gd name="T29" fmla="*/ 98 h 492"/>
                <a:gd name="T30" fmla="*/ 227 w 504"/>
                <a:gd name="T31" fmla="*/ 161 h 492"/>
                <a:gd name="T32" fmla="*/ 225 w 504"/>
                <a:gd name="T33" fmla="*/ 161 h 492"/>
                <a:gd name="T34" fmla="*/ 186 w 504"/>
                <a:gd name="T35" fmla="*/ 129 h 492"/>
                <a:gd name="T36" fmla="*/ 151 w 504"/>
                <a:gd name="T37" fmla="*/ 119 h 492"/>
                <a:gd name="T38" fmla="*/ 119 w 504"/>
                <a:gd name="T39" fmla="*/ 137 h 492"/>
                <a:gd name="T40" fmla="*/ 74 w 504"/>
                <a:gd name="T41" fmla="*/ 194 h 492"/>
                <a:gd name="T42" fmla="*/ 81 w 504"/>
                <a:gd name="T43" fmla="*/ 262 h 492"/>
                <a:gd name="T44" fmla="*/ 123 w 504"/>
                <a:gd name="T45" fmla="*/ 295 h 492"/>
                <a:gd name="T46" fmla="*/ 93 w 504"/>
                <a:gd name="T47" fmla="*/ 431 h 492"/>
                <a:gd name="T48" fmla="*/ 40 w 504"/>
                <a:gd name="T49" fmla="*/ 444 h 492"/>
                <a:gd name="T50" fmla="*/ 11 w 504"/>
                <a:gd name="T51" fmla="*/ 464 h 492"/>
                <a:gd name="T52" fmla="*/ 4 w 504"/>
                <a:gd name="T53" fmla="*/ 501 h 492"/>
                <a:gd name="T54" fmla="*/ 20 w 504"/>
                <a:gd name="T55" fmla="*/ 572 h 492"/>
                <a:gd name="T56" fmla="*/ 78 w 504"/>
                <a:gd name="T57" fmla="*/ 608 h 492"/>
                <a:gd name="T58" fmla="*/ 132 w 504"/>
                <a:gd name="T59" fmla="*/ 596 h 492"/>
                <a:gd name="T60" fmla="*/ 221 w 504"/>
                <a:gd name="T61" fmla="*/ 700 h 492"/>
                <a:gd name="T62" fmla="*/ 221 w 504"/>
                <a:gd name="T63" fmla="*/ 700 h 492"/>
                <a:gd name="T64" fmla="*/ 194 w 504"/>
                <a:gd name="T65" fmla="*/ 752 h 492"/>
                <a:gd name="T66" fmla="*/ 192 w 504"/>
                <a:gd name="T67" fmla="*/ 790 h 492"/>
                <a:gd name="T68" fmla="*/ 218 w 504"/>
                <a:gd name="T69" fmla="*/ 816 h 492"/>
                <a:gd name="T70" fmla="*/ 283 w 504"/>
                <a:gd name="T71" fmla="*/ 848 h 492"/>
                <a:gd name="T72" fmla="*/ 304 w 504"/>
                <a:gd name="T73" fmla="*/ 853 h 492"/>
                <a:gd name="T74" fmla="*/ 348 w 504"/>
                <a:gd name="T75" fmla="*/ 826 h 492"/>
                <a:gd name="T76" fmla="*/ 374 w 504"/>
                <a:gd name="T77" fmla="*/ 773 h 492"/>
                <a:gd name="T78" fmla="*/ 509 w 504"/>
                <a:gd name="T79" fmla="*/ 772 h 492"/>
                <a:gd name="T80" fmla="*/ 533 w 504"/>
                <a:gd name="T81" fmla="*/ 826 h 492"/>
                <a:gd name="T82" fmla="*/ 599 w 504"/>
                <a:gd name="T83" fmla="*/ 848 h 492"/>
                <a:gd name="T84" fmla="*/ 663 w 504"/>
                <a:gd name="T85" fmla="*/ 815 h 492"/>
                <a:gd name="T86" fmla="*/ 688 w 504"/>
                <a:gd name="T87" fmla="*/ 787 h 492"/>
                <a:gd name="T88" fmla="*/ 686 w 504"/>
                <a:gd name="T89" fmla="*/ 750 h 492"/>
                <a:gd name="T90" fmla="*/ 661 w 504"/>
                <a:gd name="T91" fmla="*/ 698 h 492"/>
                <a:gd name="T92" fmla="*/ 745 w 504"/>
                <a:gd name="T93" fmla="*/ 593 h 492"/>
                <a:gd name="T94" fmla="*/ 802 w 504"/>
                <a:gd name="T95" fmla="*/ 605 h 492"/>
                <a:gd name="T96" fmla="*/ 838 w 504"/>
                <a:gd name="T97" fmla="*/ 598 h 492"/>
                <a:gd name="T98" fmla="*/ 859 w 504"/>
                <a:gd name="T99" fmla="*/ 569 h 492"/>
                <a:gd name="T100" fmla="*/ 875 w 504"/>
                <a:gd name="T101" fmla="*/ 498 h 492"/>
                <a:gd name="T102" fmla="*/ 838 w 504"/>
                <a:gd name="T103" fmla="*/ 440 h 492"/>
                <a:gd name="T104" fmla="*/ 648 w 504"/>
                <a:gd name="T105" fmla="*/ 433 h 492"/>
                <a:gd name="T106" fmla="*/ 439 w 504"/>
                <a:gd name="T107" fmla="*/ 642 h 492"/>
                <a:gd name="T108" fmla="*/ 230 w 504"/>
                <a:gd name="T109" fmla="*/ 433 h 492"/>
                <a:gd name="T110" fmla="*/ 439 w 504"/>
                <a:gd name="T111" fmla="*/ 225 h 492"/>
                <a:gd name="T112" fmla="*/ 648 w 504"/>
                <a:gd name="T113" fmla="*/ 433 h 4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4"/>
                <a:gd name="T172" fmla="*/ 0 h 492"/>
                <a:gd name="T173" fmla="*/ 504 w 504"/>
                <a:gd name="T174" fmla="*/ 492 h 4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4" h="492">
                  <a:moveTo>
                    <a:pt x="480" y="252"/>
                  </a:moveTo>
                  <a:cubicBezTo>
                    <a:pt x="449" y="245"/>
                    <a:pt x="449" y="245"/>
                    <a:pt x="449" y="245"/>
                  </a:cubicBezTo>
                  <a:cubicBezTo>
                    <a:pt x="449" y="218"/>
                    <a:pt x="443" y="192"/>
                    <a:pt x="432" y="167"/>
                  </a:cubicBezTo>
                  <a:cubicBezTo>
                    <a:pt x="455" y="148"/>
                    <a:pt x="455" y="148"/>
                    <a:pt x="455" y="148"/>
                  </a:cubicBezTo>
                  <a:cubicBezTo>
                    <a:pt x="461" y="144"/>
                    <a:pt x="465" y="137"/>
                    <a:pt x="465" y="130"/>
                  </a:cubicBezTo>
                  <a:cubicBezTo>
                    <a:pt x="466" y="122"/>
                    <a:pt x="464" y="115"/>
                    <a:pt x="459" y="109"/>
                  </a:cubicBezTo>
                  <a:cubicBezTo>
                    <a:pt x="433" y="77"/>
                    <a:pt x="433" y="77"/>
                    <a:pt x="433" y="77"/>
                  </a:cubicBezTo>
                  <a:cubicBezTo>
                    <a:pt x="424" y="65"/>
                    <a:pt x="406" y="63"/>
                    <a:pt x="394" y="73"/>
                  </a:cubicBezTo>
                  <a:cubicBezTo>
                    <a:pt x="372" y="91"/>
                    <a:pt x="372" y="91"/>
                    <a:pt x="372" y="91"/>
                  </a:cubicBezTo>
                  <a:cubicBezTo>
                    <a:pt x="350" y="74"/>
                    <a:pt x="326" y="63"/>
                    <a:pt x="300" y="56"/>
                  </a:cubicBezTo>
                  <a:cubicBezTo>
                    <a:pt x="300" y="28"/>
                    <a:pt x="300" y="28"/>
                    <a:pt x="300" y="28"/>
                  </a:cubicBezTo>
                  <a:cubicBezTo>
                    <a:pt x="300" y="12"/>
                    <a:pt x="287" y="0"/>
                    <a:pt x="272" y="0"/>
                  </a:cubicBezTo>
                  <a:cubicBezTo>
                    <a:pt x="231" y="0"/>
                    <a:pt x="231" y="0"/>
                    <a:pt x="231" y="0"/>
                  </a:cubicBezTo>
                  <a:cubicBezTo>
                    <a:pt x="215" y="0"/>
                    <a:pt x="203" y="12"/>
                    <a:pt x="203" y="28"/>
                  </a:cubicBezTo>
                  <a:cubicBezTo>
                    <a:pt x="203" y="56"/>
                    <a:pt x="203" y="56"/>
                    <a:pt x="203" y="56"/>
                  </a:cubicBezTo>
                  <a:cubicBezTo>
                    <a:pt x="176" y="63"/>
                    <a:pt x="151" y="75"/>
                    <a:pt x="130" y="92"/>
                  </a:cubicBezTo>
                  <a:cubicBezTo>
                    <a:pt x="129" y="92"/>
                    <a:pt x="129" y="92"/>
                    <a:pt x="129" y="92"/>
                  </a:cubicBezTo>
                  <a:cubicBezTo>
                    <a:pt x="107" y="74"/>
                    <a:pt x="107" y="74"/>
                    <a:pt x="107" y="74"/>
                  </a:cubicBezTo>
                  <a:cubicBezTo>
                    <a:pt x="101" y="69"/>
                    <a:pt x="94" y="67"/>
                    <a:pt x="86" y="68"/>
                  </a:cubicBezTo>
                  <a:cubicBezTo>
                    <a:pt x="79" y="69"/>
                    <a:pt x="72" y="73"/>
                    <a:pt x="68" y="79"/>
                  </a:cubicBezTo>
                  <a:cubicBezTo>
                    <a:pt x="42" y="111"/>
                    <a:pt x="42" y="111"/>
                    <a:pt x="42" y="111"/>
                  </a:cubicBezTo>
                  <a:cubicBezTo>
                    <a:pt x="32" y="123"/>
                    <a:pt x="34" y="140"/>
                    <a:pt x="46" y="150"/>
                  </a:cubicBezTo>
                  <a:cubicBezTo>
                    <a:pt x="70" y="169"/>
                    <a:pt x="70" y="169"/>
                    <a:pt x="70" y="169"/>
                  </a:cubicBezTo>
                  <a:cubicBezTo>
                    <a:pt x="59" y="193"/>
                    <a:pt x="53" y="220"/>
                    <a:pt x="53" y="247"/>
                  </a:cubicBezTo>
                  <a:cubicBezTo>
                    <a:pt x="23" y="254"/>
                    <a:pt x="23" y="254"/>
                    <a:pt x="23" y="254"/>
                  </a:cubicBezTo>
                  <a:cubicBezTo>
                    <a:pt x="16" y="256"/>
                    <a:pt x="10" y="260"/>
                    <a:pt x="6" y="266"/>
                  </a:cubicBezTo>
                  <a:cubicBezTo>
                    <a:pt x="2" y="272"/>
                    <a:pt x="0" y="280"/>
                    <a:pt x="2" y="287"/>
                  </a:cubicBezTo>
                  <a:cubicBezTo>
                    <a:pt x="11" y="328"/>
                    <a:pt x="11" y="328"/>
                    <a:pt x="11" y="328"/>
                  </a:cubicBezTo>
                  <a:cubicBezTo>
                    <a:pt x="15" y="343"/>
                    <a:pt x="30" y="352"/>
                    <a:pt x="45" y="348"/>
                  </a:cubicBezTo>
                  <a:cubicBezTo>
                    <a:pt x="76" y="341"/>
                    <a:pt x="76" y="341"/>
                    <a:pt x="76" y="341"/>
                  </a:cubicBezTo>
                  <a:cubicBezTo>
                    <a:pt x="89" y="364"/>
                    <a:pt x="105" y="385"/>
                    <a:pt x="126" y="401"/>
                  </a:cubicBezTo>
                  <a:cubicBezTo>
                    <a:pt x="126" y="401"/>
                    <a:pt x="126" y="401"/>
                    <a:pt x="126" y="401"/>
                  </a:cubicBezTo>
                  <a:cubicBezTo>
                    <a:pt x="111" y="431"/>
                    <a:pt x="111" y="431"/>
                    <a:pt x="111" y="431"/>
                  </a:cubicBezTo>
                  <a:cubicBezTo>
                    <a:pt x="108" y="438"/>
                    <a:pt x="108" y="446"/>
                    <a:pt x="110" y="453"/>
                  </a:cubicBezTo>
                  <a:cubicBezTo>
                    <a:pt x="113" y="460"/>
                    <a:pt x="118" y="465"/>
                    <a:pt x="125" y="468"/>
                  </a:cubicBezTo>
                  <a:cubicBezTo>
                    <a:pt x="162" y="486"/>
                    <a:pt x="162" y="486"/>
                    <a:pt x="162" y="486"/>
                  </a:cubicBezTo>
                  <a:cubicBezTo>
                    <a:pt x="166" y="488"/>
                    <a:pt x="170" y="489"/>
                    <a:pt x="174" y="489"/>
                  </a:cubicBezTo>
                  <a:cubicBezTo>
                    <a:pt x="184" y="489"/>
                    <a:pt x="194" y="483"/>
                    <a:pt x="199" y="473"/>
                  </a:cubicBezTo>
                  <a:cubicBezTo>
                    <a:pt x="214" y="443"/>
                    <a:pt x="214" y="443"/>
                    <a:pt x="214" y="443"/>
                  </a:cubicBezTo>
                  <a:cubicBezTo>
                    <a:pt x="239" y="448"/>
                    <a:pt x="265" y="447"/>
                    <a:pt x="291" y="442"/>
                  </a:cubicBezTo>
                  <a:cubicBezTo>
                    <a:pt x="305" y="473"/>
                    <a:pt x="305" y="473"/>
                    <a:pt x="305" y="473"/>
                  </a:cubicBezTo>
                  <a:cubicBezTo>
                    <a:pt x="312" y="487"/>
                    <a:pt x="329" y="492"/>
                    <a:pt x="343" y="486"/>
                  </a:cubicBezTo>
                  <a:cubicBezTo>
                    <a:pt x="380" y="467"/>
                    <a:pt x="380" y="467"/>
                    <a:pt x="380" y="467"/>
                  </a:cubicBezTo>
                  <a:cubicBezTo>
                    <a:pt x="387" y="464"/>
                    <a:pt x="392" y="458"/>
                    <a:pt x="394" y="451"/>
                  </a:cubicBezTo>
                  <a:cubicBezTo>
                    <a:pt x="396" y="445"/>
                    <a:pt x="396" y="437"/>
                    <a:pt x="393" y="430"/>
                  </a:cubicBezTo>
                  <a:cubicBezTo>
                    <a:pt x="378" y="400"/>
                    <a:pt x="378" y="400"/>
                    <a:pt x="378" y="400"/>
                  </a:cubicBezTo>
                  <a:cubicBezTo>
                    <a:pt x="398" y="383"/>
                    <a:pt x="415" y="363"/>
                    <a:pt x="427" y="340"/>
                  </a:cubicBezTo>
                  <a:cubicBezTo>
                    <a:pt x="459" y="347"/>
                    <a:pt x="459" y="347"/>
                    <a:pt x="459" y="347"/>
                  </a:cubicBezTo>
                  <a:cubicBezTo>
                    <a:pt x="466" y="348"/>
                    <a:pt x="473" y="347"/>
                    <a:pt x="480" y="343"/>
                  </a:cubicBezTo>
                  <a:cubicBezTo>
                    <a:pt x="486" y="339"/>
                    <a:pt x="490" y="333"/>
                    <a:pt x="492" y="326"/>
                  </a:cubicBezTo>
                  <a:cubicBezTo>
                    <a:pt x="501" y="285"/>
                    <a:pt x="501" y="285"/>
                    <a:pt x="501" y="285"/>
                  </a:cubicBezTo>
                  <a:cubicBezTo>
                    <a:pt x="504" y="270"/>
                    <a:pt x="495" y="255"/>
                    <a:pt x="480" y="252"/>
                  </a:cubicBezTo>
                  <a:close/>
                  <a:moveTo>
                    <a:pt x="371" y="248"/>
                  </a:moveTo>
                  <a:cubicBezTo>
                    <a:pt x="371" y="314"/>
                    <a:pt x="317" y="368"/>
                    <a:pt x="251" y="368"/>
                  </a:cubicBezTo>
                  <a:cubicBezTo>
                    <a:pt x="186" y="368"/>
                    <a:pt x="132" y="314"/>
                    <a:pt x="132" y="248"/>
                  </a:cubicBezTo>
                  <a:cubicBezTo>
                    <a:pt x="132" y="182"/>
                    <a:pt x="186" y="129"/>
                    <a:pt x="251" y="129"/>
                  </a:cubicBezTo>
                  <a:cubicBezTo>
                    <a:pt x="317" y="129"/>
                    <a:pt x="371" y="182"/>
                    <a:pt x="371" y="248"/>
                  </a:cubicBezTo>
                  <a:close/>
                </a:path>
              </a:pathLst>
            </a:custGeom>
            <a:solidFill>
              <a:schemeClr val="accent1"/>
            </a:solidFill>
            <a:ln w="9525">
              <a:noFill/>
              <a:miter lim="800000"/>
            </a:ln>
          </p:spPr>
          <p:txBody>
            <a:bodyPr/>
            <a:lstStyle/>
            <a:p>
              <a:endParaRPr lang="en-US" altLang="zh-CN">
                <a:latin typeface="+mn-lt"/>
                <a:ea typeface="+mn-ea"/>
                <a:cs typeface="+mn-ea"/>
                <a:sym typeface="+mn-lt"/>
              </a:endParaRPr>
            </a:p>
          </p:txBody>
        </p:sp>
        <p:sp>
          <p:nvSpPr>
            <p:cNvPr id="129045" name="Oval 22"/>
            <p:cNvSpPr>
              <a:spLocks noChangeArrowheads="1"/>
            </p:cNvSpPr>
            <p:nvPr/>
          </p:nvSpPr>
          <p:spPr bwMode="auto">
            <a:xfrm>
              <a:off x="3932" y="2726"/>
              <a:ext cx="167" cy="167"/>
            </a:xfrm>
            <a:prstGeom prst="ellipse">
              <a:avLst/>
            </a:prstGeom>
            <a:solidFill>
              <a:schemeClr val="accent1"/>
            </a:solidFill>
            <a:ln w="9525">
              <a:noFill/>
              <a:round/>
            </a:ln>
          </p:spPr>
          <p:txBody>
            <a:bodyPr/>
            <a:lstStyle/>
            <a:p>
              <a:endParaRPr lang="en-US" altLang="zh-CN">
                <a:latin typeface="+mn-lt"/>
                <a:ea typeface="+mn-ea"/>
                <a:cs typeface="+mn-ea"/>
                <a:sym typeface="+mn-lt"/>
              </a:endParaRPr>
            </a:p>
          </p:txBody>
        </p:sp>
        <p:sp>
          <p:nvSpPr>
            <p:cNvPr id="129046" name="Freeform 23"/>
            <p:cNvSpPr>
              <a:spLocks noEditPoints="1"/>
            </p:cNvSpPr>
            <p:nvPr/>
          </p:nvSpPr>
          <p:spPr bwMode="auto">
            <a:xfrm>
              <a:off x="1888" y="1265"/>
              <a:ext cx="541" cy="528"/>
            </a:xfrm>
            <a:custGeom>
              <a:avLst/>
              <a:gdLst>
                <a:gd name="T0" fmla="*/ 681 w 409"/>
                <a:gd name="T1" fmla="*/ 358 h 400"/>
                <a:gd name="T2" fmla="*/ 636 w 409"/>
                <a:gd name="T3" fmla="*/ 348 h 400"/>
                <a:gd name="T4" fmla="*/ 612 w 409"/>
                <a:gd name="T5" fmla="*/ 238 h 400"/>
                <a:gd name="T6" fmla="*/ 645 w 409"/>
                <a:gd name="T7" fmla="*/ 211 h 400"/>
                <a:gd name="T8" fmla="*/ 660 w 409"/>
                <a:gd name="T9" fmla="*/ 185 h 400"/>
                <a:gd name="T10" fmla="*/ 651 w 409"/>
                <a:gd name="T11" fmla="*/ 154 h 400"/>
                <a:gd name="T12" fmla="*/ 614 w 409"/>
                <a:gd name="T13" fmla="*/ 110 h 400"/>
                <a:gd name="T14" fmla="*/ 558 w 409"/>
                <a:gd name="T15" fmla="*/ 104 h 400"/>
                <a:gd name="T16" fmla="*/ 526 w 409"/>
                <a:gd name="T17" fmla="*/ 129 h 400"/>
                <a:gd name="T18" fmla="*/ 425 w 409"/>
                <a:gd name="T19" fmla="*/ 81 h 400"/>
                <a:gd name="T20" fmla="*/ 425 w 409"/>
                <a:gd name="T21" fmla="*/ 40 h 400"/>
                <a:gd name="T22" fmla="*/ 385 w 409"/>
                <a:gd name="T23" fmla="*/ 0 h 400"/>
                <a:gd name="T24" fmla="*/ 325 w 409"/>
                <a:gd name="T25" fmla="*/ 0 h 400"/>
                <a:gd name="T26" fmla="*/ 287 w 409"/>
                <a:gd name="T27" fmla="*/ 40 h 400"/>
                <a:gd name="T28" fmla="*/ 287 w 409"/>
                <a:gd name="T29" fmla="*/ 81 h 400"/>
                <a:gd name="T30" fmla="*/ 183 w 409"/>
                <a:gd name="T31" fmla="*/ 131 h 400"/>
                <a:gd name="T32" fmla="*/ 183 w 409"/>
                <a:gd name="T33" fmla="*/ 131 h 400"/>
                <a:gd name="T34" fmla="*/ 151 w 409"/>
                <a:gd name="T35" fmla="*/ 107 h 400"/>
                <a:gd name="T36" fmla="*/ 120 w 409"/>
                <a:gd name="T37" fmla="*/ 98 h 400"/>
                <a:gd name="T38" fmla="*/ 94 w 409"/>
                <a:gd name="T39" fmla="*/ 111 h 400"/>
                <a:gd name="T40" fmla="*/ 58 w 409"/>
                <a:gd name="T41" fmla="*/ 158 h 400"/>
                <a:gd name="T42" fmla="*/ 65 w 409"/>
                <a:gd name="T43" fmla="*/ 213 h 400"/>
                <a:gd name="T44" fmla="*/ 98 w 409"/>
                <a:gd name="T45" fmla="*/ 239 h 400"/>
                <a:gd name="T46" fmla="*/ 74 w 409"/>
                <a:gd name="T47" fmla="*/ 350 h 400"/>
                <a:gd name="T48" fmla="*/ 32 w 409"/>
                <a:gd name="T49" fmla="*/ 360 h 400"/>
                <a:gd name="T50" fmla="*/ 7 w 409"/>
                <a:gd name="T51" fmla="*/ 378 h 400"/>
                <a:gd name="T52" fmla="*/ 1 w 409"/>
                <a:gd name="T53" fmla="*/ 408 h 400"/>
                <a:gd name="T54" fmla="*/ 15 w 409"/>
                <a:gd name="T55" fmla="*/ 465 h 400"/>
                <a:gd name="T56" fmla="*/ 63 w 409"/>
                <a:gd name="T57" fmla="*/ 494 h 400"/>
                <a:gd name="T58" fmla="*/ 107 w 409"/>
                <a:gd name="T59" fmla="*/ 484 h 400"/>
                <a:gd name="T60" fmla="*/ 177 w 409"/>
                <a:gd name="T61" fmla="*/ 570 h 400"/>
                <a:gd name="T62" fmla="*/ 177 w 409"/>
                <a:gd name="T63" fmla="*/ 570 h 400"/>
                <a:gd name="T64" fmla="*/ 157 w 409"/>
                <a:gd name="T65" fmla="*/ 611 h 400"/>
                <a:gd name="T66" fmla="*/ 156 w 409"/>
                <a:gd name="T67" fmla="*/ 642 h 400"/>
                <a:gd name="T68" fmla="*/ 175 w 409"/>
                <a:gd name="T69" fmla="*/ 664 h 400"/>
                <a:gd name="T70" fmla="*/ 229 w 409"/>
                <a:gd name="T71" fmla="*/ 690 h 400"/>
                <a:gd name="T72" fmla="*/ 245 w 409"/>
                <a:gd name="T73" fmla="*/ 693 h 400"/>
                <a:gd name="T74" fmla="*/ 282 w 409"/>
                <a:gd name="T75" fmla="*/ 671 h 400"/>
                <a:gd name="T76" fmla="*/ 303 w 409"/>
                <a:gd name="T77" fmla="*/ 627 h 400"/>
                <a:gd name="T78" fmla="*/ 411 w 409"/>
                <a:gd name="T79" fmla="*/ 627 h 400"/>
                <a:gd name="T80" fmla="*/ 433 w 409"/>
                <a:gd name="T81" fmla="*/ 671 h 400"/>
                <a:gd name="T82" fmla="*/ 487 w 409"/>
                <a:gd name="T83" fmla="*/ 688 h 400"/>
                <a:gd name="T84" fmla="*/ 538 w 409"/>
                <a:gd name="T85" fmla="*/ 663 h 400"/>
                <a:gd name="T86" fmla="*/ 558 w 409"/>
                <a:gd name="T87" fmla="*/ 639 h 400"/>
                <a:gd name="T88" fmla="*/ 557 w 409"/>
                <a:gd name="T89" fmla="*/ 610 h 400"/>
                <a:gd name="T90" fmla="*/ 536 w 409"/>
                <a:gd name="T91" fmla="*/ 568 h 400"/>
                <a:gd name="T92" fmla="*/ 606 w 409"/>
                <a:gd name="T93" fmla="*/ 480 h 400"/>
                <a:gd name="T94" fmla="*/ 651 w 409"/>
                <a:gd name="T95" fmla="*/ 491 h 400"/>
                <a:gd name="T96" fmla="*/ 681 w 409"/>
                <a:gd name="T97" fmla="*/ 486 h 400"/>
                <a:gd name="T98" fmla="*/ 698 w 409"/>
                <a:gd name="T99" fmla="*/ 462 h 400"/>
                <a:gd name="T100" fmla="*/ 710 w 409"/>
                <a:gd name="T101" fmla="*/ 404 h 400"/>
                <a:gd name="T102" fmla="*/ 681 w 409"/>
                <a:gd name="T103" fmla="*/ 358 h 400"/>
                <a:gd name="T104" fmla="*/ 526 w 409"/>
                <a:gd name="T105" fmla="*/ 352 h 400"/>
                <a:gd name="T106" fmla="*/ 356 w 409"/>
                <a:gd name="T107" fmla="*/ 521 h 400"/>
                <a:gd name="T108" fmla="*/ 185 w 409"/>
                <a:gd name="T109" fmla="*/ 352 h 400"/>
                <a:gd name="T110" fmla="*/ 356 w 409"/>
                <a:gd name="T111" fmla="*/ 183 h 400"/>
                <a:gd name="T112" fmla="*/ 526 w 409"/>
                <a:gd name="T113" fmla="*/ 352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9"/>
                <a:gd name="T172" fmla="*/ 0 h 400"/>
                <a:gd name="T173" fmla="*/ 409 w 409"/>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9" h="400">
                  <a:moveTo>
                    <a:pt x="389" y="205"/>
                  </a:moveTo>
                  <a:cubicBezTo>
                    <a:pt x="364" y="200"/>
                    <a:pt x="364" y="200"/>
                    <a:pt x="364" y="200"/>
                  </a:cubicBezTo>
                  <a:cubicBezTo>
                    <a:pt x="364" y="177"/>
                    <a:pt x="359" y="156"/>
                    <a:pt x="350" y="136"/>
                  </a:cubicBezTo>
                  <a:cubicBezTo>
                    <a:pt x="369" y="121"/>
                    <a:pt x="369" y="121"/>
                    <a:pt x="369" y="121"/>
                  </a:cubicBezTo>
                  <a:cubicBezTo>
                    <a:pt x="374" y="117"/>
                    <a:pt x="377" y="112"/>
                    <a:pt x="377" y="106"/>
                  </a:cubicBezTo>
                  <a:cubicBezTo>
                    <a:pt x="378" y="100"/>
                    <a:pt x="376" y="94"/>
                    <a:pt x="372" y="89"/>
                  </a:cubicBezTo>
                  <a:cubicBezTo>
                    <a:pt x="351" y="63"/>
                    <a:pt x="351" y="63"/>
                    <a:pt x="351" y="63"/>
                  </a:cubicBezTo>
                  <a:cubicBezTo>
                    <a:pt x="343" y="53"/>
                    <a:pt x="329" y="52"/>
                    <a:pt x="319" y="60"/>
                  </a:cubicBezTo>
                  <a:cubicBezTo>
                    <a:pt x="301" y="74"/>
                    <a:pt x="301" y="74"/>
                    <a:pt x="301" y="74"/>
                  </a:cubicBezTo>
                  <a:cubicBezTo>
                    <a:pt x="284" y="61"/>
                    <a:pt x="264" y="51"/>
                    <a:pt x="243" y="46"/>
                  </a:cubicBezTo>
                  <a:cubicBezTo>
                    <a:pt x="243" y="23"/>
                    <a:pt x="243" y="23"/>
                    <a:pt x="243" y="23"/>
                  </a:cubicBezTo>
                  <a:cubicBezTo>
                    <a:pt x="243" y="10"/>
                    <a:pt x="233" y="0"/>
                    <a:pt x="220" y="0"/>
                  </a:cubicBezTo>
                  <a:cubicBezTo>
                    <a:pt x="186" y="0"/>
                    <a:pt x="186" y="0"/>
                    <a:pt x="186" y="0"/>
                  </a:cubicBezTo>
                  <a:cubicBezTo>
                    <a:pt x="174" y="0"/>
                    <a:pt x="164" y="10"/>
                    <a:pt x="164" y="23"/>
                  </a:cubicBezTo>
                  <a:cubicBezTo>
                    <a:pt x="164" y="46"/>
                    <a:pt x="164" y="46"/>
                    <a:pt x="164" y="46"/>
                  </a:cubicBezTo>
                  <a:cubicBezTo>
                    <a:pt x="142" y="51"/>
                    <a:pt x="122" y="61"/>
                    <a:pt x="104" y="75"/>
                  </a:cubicBezTo>
                  <a:cubicBezTo>
                    <a:pt x="104" y="75"/>
                    <a:pt x="104" y="75"/>
                    <a:pt x="104" y="75"/>
                  </a:cubicBezTo>
                  <a:cubicBezTo>
                    <a:pt x="86" y="61"/>
                    <a:pt x="86" y="61"/>
                    <a:pt x="86" y="61"/>
                  </a:cubicBezTo>
                  <a:cubicBezTo>
                    <a:pt x="81" y="57"/>
                    <a:pt x="75" y="55"/>
                    <a:pt x="69" y="56"/>
                  </a:cubicBezTo>
                  <a:cubicBezTo>
                    <a:pt x="63" y="56"/>
                    <a:pt x="58" y="59"/>
                    <a:pt x="54" y="64"/>
                  </a:cubicBezTo>
                  <a:cubicBezTo>
                    <a:pt x="33" y="91"/>
                    <a:pt x="33" y="91"/>
                    <a:pt x="33" y="91"/>
                  </a:cubicBezTo>
                  <a:cubicBezTo>
                    <a:pt x="26" y="100"/>
                    <a:pt x="27" y="115"/>
                    <a:pt x="37" y="122"/>
                  </a:cubicBezTo>
                  <a:cubicBezTo>
                    <a:pt x="56" y="137"/>
                    <a:pt x="56" y="137"/>
                    <a:pt x="56" y="137"/>
                  </a:cubicBezTo>
                  <a:cubicBezTo>
                    <a:pt x="47" y="158"/>
                    <a:pt x="43" y="179"/>
                    <a:pt x="42" y="201"/>
                  </a:cubicBezTo>
                  <a:cubicBezTo>
                    <a:pt x="18" y="207"/>
                    <a:pt x="18" y="207"/>
                    <a:pt x="18" y="207"/>
                  </a:cubicBezTo>
                  <a:cubicBezTo>
                    <a:pt x="12" y="208"/>
                    <a:pt x="7" y="212"/>
                    <a:pt x="4" y="217"/>
                  </a:cubicBezTo>
                  <a:cubicBezTo>
                    <a:pt x="1" y="222"/>
                    <a:pt x="0" y="228"/>
                    <a:pt x="1" y="234"/>
                  </a:cubicBezTo>
                  <a:cubicBezTo>
                    <a:pt x="8" y="267"/>
                    <a:pt x="8" y="267"/>
                    <a:pt x="8" y="267"/>
                  </a:cubicBezTo>
                  <a:cubicBezTo>
                    <a:pt x="11" y="279"/>
                    <a:pt x="23" y="286"/>
                    <a:pt x="36" y="283"/>
                  </a:cubicBezTo>
                  <a:cubicBezTo>
                    <a:pt x="61" y="278"/>
                    <a:pt x="61" y="278"/>
                    <a:pt x="61" y="278"/>
                  </a:cubicBezTo>
                  <a:cubicBezTo>
                    <a:pt x="71" y="296"/>
                    <a:pt x="85" y="313"/>
                    <a:pt x="101" y="327"/>
                  </a:cubicBezTo>
                  <a:cubicBezTo>
                    <a:pt x="101" y="327"/>
                    <a:pt x="101" y="327"/>
                    <a:pt x="101" y="327"/>
                  </a:cubicBezTo>
                  <a:cubicBezTo>
                    <a:pt x="90" y="351"/>
                    <a:pt x="90" y="351"/>
                    <a:pt x="90" y="351"/>
                  </a:cubicBezTo>
                  <a:cubicBezTo>
                    <a:pt x="87" y="356"/>
                    <a:pt x="87" y="363"/>
                    <a:pt x="89" y="368"/>
                  </a:cubicBezTo>
                  <a:cubicBezTo>
                    <a:pt x="91" y="374"/>
                    <a:pt x="95" y="378"/>
                    <a:pt x="100" y="381"/>
                  </a:cubicBezTo>
                  <a:cubicBezTo>
                    <a:pt x="131" y="396"/>
                    <a:pt x="131" y="396"/>
                    <a:pt x="131" y="396"/>
                  </a:cubicBezTo>
                  <a:cubicBezTo>
                    <a:pt x="134" y="397"/>
                    <a:pt x="137" y="398"/>
                    <a:pt x="140" y="398"/>
                  </a:cubicBezTo>
                  <a:cubicBezTo>
                    <a:pt x="149" y="398"/>
                    <a:pt x="157" y="393"/>
                    <a:pt x="161" y="385"/>
                  </a:cubicBezTo>
                  <a:cubicBezTo>
                    <a:pt x="173" y="360"/>
                    <a:pt x="173" y="360"/>
                    <a:pt x="173" y="360"/>
                  </a:cubicBezTo>
                  <a:cubicBezTo>
                    <a:pt x="193" y="364"/>
                    <a:pt x="215" y="364"/>
                    <a:pt x="235" y="360"/>
                  </a:cubicBezTo>
                  <a:cubicBezTo>
                    <a:pt x="247" y="385"/>
                    <a:pt x="247" y="385"/>
                    <a:pt x="247" y="385"/>
                  </a:cubicBezTo>
                  <a:cubicBezTo>
                    <a:pt x="253" y="396"/>
                    <a:pt x="266" y="400"/>
                    <a:pt x="278" y="395"/>
                  </a:cubicBezTo>
                  <a:cubicBezTo>
                    <a:pt x="308" y="380"/>
                    <a:pt x="308" y="380"/>
                    <a:pt x="308" y="380"/>
                  </a:cubicBezTo>
                  <a:cubicBezTo>
                    <a:pt x="313" y="377"/>
                    <a:pt x="317" y="373"/>
                    <a:pt x="319" y="367"/>
                  </a:cubicBezTo>
                  <a:cubicBezTo>
                    <a:pt x="321" y="362"/>
                    <a:pt x="321" y="355"/>
                    <a:pt x="318" y="350"/>
                  </a:cubicBezTo>
                  <a:cubicBezTo>
                    <a:pt x="306" y="326"/>
                    <a:pt x="306" y="326"/>
                    <a:pt x="306" y="326"/>
                  </a:cubicBezTo>
                  <a:cubicBezTo>
                    <a:pt x="323" y="312"/>
                    <a:pt x="336" y="295"/>
                    <a:pt x="346" y="276"/>
                  </a:cubicBezTo>
                  <a:cubicBezTo>
                    <a:pt x="372" y="282"/>
                    <a:pt x="372" y="282"/>
                    <a:pt x="372" y="282"/>
                  </a:cubicBezTo>
                  <a:cubicBezTo>
                    <a:pt x="378" y="283"/>
                    <a:pt x="384" y="282"/>
                    <a:pt x="389" y="279"/>
                  </a:cubicBezTo>
                  <a:cubicBezTo>
                    <a:pt x="394" y="276"/>
                    <a:pt x="397" y="271"/>
                    <a:pt x="399" y="265"/>
                  </a:cubicBezTo>
                  <a:cubicBezTo>
                    <a:pt x="406" y="232"/>
                    <a:pt x="406" y="232"/>
                    <a:pt x="406" y="232"/>
                  </a:cubicBezTo>
                  <a:cubicBezTo>
                    <a:pt x="409" y="220"/>
                    <a:pt x="401" y="208"/>
                    <a:pt x="389" y="205"/>
                  </a:cubicBezTo>
                  <a:close/>
                  <a:moveTo>
                    <a:pt x="301" y="202"/>
                  </a:moveTo>
                  <a:cubicBezTo>
                    <a:pt x="301" y="256"/>
                    <a:pt x="257" y="299"/>
                    <a:pt x="203" y="299"/>
                  </a:cubicBezTo>
                  <a:cubicBezTo>
                    <a:pt x="150" y="299"/>
                    <a:pt x="106" y="256"/>
                    <a:pt x="106" y="202"/>
                  </a:cubicBezTo>
                  <a:cubicBezTo>
                    <a:pt x="106" y="148"/>
                    <a:pt x="150" y="105"/>
                    <a:pt x="203" y="105"/>
                  </a:cubicBezTo>
                  <a:cubicBezTo>
                    <a:pt x="257" y="105"/>
                    <a:pt x="301" y="149"/>
                    <a:pt x="301" y="202"/>
                  </a:cubicBezTo>
                  <a:close/>
                </a:path>
              </a:pathLst>
            </a:custGeom>
            <a:solidFill>
              <a:schemeClr val="accent2"/>
            </a:solidFill>
            <a:ln w="9525">
              <a:noFill/>
              <a:miter lim="800000"/>
            </a:ln>
          </p:spPr>
          <p:txBody>
            <a:bodyPr/>
            <a:lstStyle/>
            <a:p>
              <a:endParaRPr lang="en-US" altLang="zh-CN">
                <a:latin typeface="+mn-lt"/>
                <a:ea typeface="+mn-ea"/>
                <a:cs typeface="+mn-ea"/>
                <a:sym typeface="+mn-lt"/>
              </a:endParaRPr>
            </a:p>
          </p:txBody>
        </p:sp>
        <p:sp>
          <p:nvSpPr>
            <p:cNvPr id="129047" name="Oval 24"/>
            <p:cNvSpPr>
              <a:spLocks noChangeArrowheads="1"/>
            </p:cNvSpPr>
            <p:nvPr/>
          </p:nvSpPr>
          <p:spPr bwMode="auto">
            <a:xfrm>
              <a:off x="2089" y="1464"/>
              <a:ext cx="136" cy="135"/>
            </a:xfrm>
            <a:prstGeom prst="ellipse">
              <a:avLst/>
            </a:prstGeom>
            <a:solidFill>
              <a:schemeClr val="accent2"/>
            </a:solidFill>
            <a:ln w="9525">
              <a:noFill/>
              <a:round/>
            </a:ln>
          </p:spPr>
          <p:txBody>
            <a:bodyPr/>
            <a:lstStyle/>
            <a:p>
              <a:endParaRPr lang="en-US" altLang="zh-CN">
                <a:latin typeface="+mn-lt"/>
                <a:ea typeface="+mn-ea"/>
                <a:cs typeface="+mn-ea"/>
                <a:sym typeface="+mn-lt"/>
              </a:endParaRPr>
            </a:p>
          </p:txBody>
        </p:sp>
      </p:grpSp>
      <p:sp>
        <p:nvSpPr>
          <p:cNvPr id="27" name="TextBox 26"/>
          <p:cNvSpPr txBox="1"/>
          <p:nvPr/>
        </p:nvSpPr>
        <p:spPr>
          <a:xfrm>
            <a:off x="7145943" y="2770843"/>
            <a:ext cx="3774303" cy="895823"/>
          </a:xfrm>
          <a:prstGeom prst="rect">
            <a:avLst/>
          </a:prstGeom>
          <a:noFill/>
        </p:spPr>
        <p:txBody>
          <a:bodyPr wrap="none">
            <a:spAutoFit/>
          </a:bodyPr>
          <a:lstStyle/>
          <a:p>
            <a:pPr fontAlgn="auto">
              <a:spcBef>
                <a:spcPts val="0"/>
              </a:spcBef>
              <a:spcAft>
                <a:spcPts val="0"/>
              </a:spcAft>
              <a:defRPr/>
            </a:pPr>
            <a:endParaRPr lang="en-US" sz="1424">
              <a:latin typeface="+mn-lt"/>
              <a:ea typeface="+mn-ea"/>
              <a:cs typeface="+mn-ea"/>
              <a:sym typeface="+mn-lt"/>
            </a:endParaRPr>
          </a:p>
          <a:p>
            <a:pPr fontAlgn="auto">
              <a:spcBef>
                <a:spcPts val="0"/>
              </a:spcBef>
              <a:spcAft>
                <a:spcPts val="0"/>
              </a:spcAft>
              <a:defRPr/>
            </a:pPr>
            <a:r>
              <a:rPr lang="id-ID" sz="3797" spc="316">
                <a:latin typeface="+mn-lt"/>
                <a:ea typeface="+mn-ea"/>
                <a:cs typeface="+mn-ea"/>
                <a:sym typeface="+mn-lt"/>
              </a:rPr>
              <a:t>success story</a:t>
            </a:r>
            <a:endParaRPr lang="en-US" sz="3797" spc="316" dirty="0">
              <a:latin typeface="+mn-lt"/>
              <a:ea typeface="+mn-ea"/>
              <a:cs typeface="+mn-ea"/>
              <a:sym typeface="+mn-lt"/>
            </a:endParaRPr>
          </a:p>
        </p:txBody>
      </p:sp>
      <p:sp>
        <p:nvSpPr>
          <p:cNvPr id="28" name="Rectangle 27"/>
          <p:cNvSpPr/>
          <p:nvPr/>
        </p:nvSpPr>
        <p:spPr>
          <a:xfrm>
            <a:off x="7145944" y="3623022"/>
            <a:ext cx="4853577" cy="2038571"/>
          </a:xfrm>
          <a:prstGeom prst="rect">
            <a:avLst/>
          </a:prstGeom>
        </p:spPr>
        <p:txBody>
          <a:bodyPr>
            <a:spAutoFit/>
          </a:bodyPr>
          <a:lstStyle/>
          <a:p>
            <a:pPr fontAlgn="auto">
              <a:lnSpc>
                <a:spcPts val="1740"/>
              </a:lnSpc>
              <a:spcBef>
                <a:spcPts val="0"/>
              </a:spcBef>
              <a:spcAft>
                <a:spcPts val="1582"/>
              </a:spcAft>
              <a:defRPr/>
            </a:pPr>
            <a:r>
              <a:rPr lang="en-US" sz="1266" dirty="0" err="1">
                <a:solidFill>
                  <a:schemeClr val="tx1">
                    <a:lumMod val="50000"/>
                    <a:lumOff val="50000"/>
                  </a:schemeClr>
                </a:solidFill>
                <a:latin typeface="+mn-lt"/>
                <a:ea typeface="+mn-ea"/>
                <a:cs typeface="+mn-ea"/>
                <a:sym typeface="+mn-lt"/>
              </a:rPr>
              <a:t>Lorem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ipsum</a:t>
            </a:r>
            <a:r>
              <a:rPr lang="en-US" sz="1266" dirty="0">
                <a:solidFill>
                  <a:schemeClr val="tx1">
                    <a:lumMod val="50000"/>
                    <a:lumOff val="50000"/>
                  </a:schemeClr>
                </a:solidFill>
                <a:latin typeface="+mn-lt"/>
                <a:ea typeface="+mn-ea"/>
                <a:cs typeface="+mn-ea"/>
                <a:sym typeface="+mn-lt"/>
              </a:rPr>
              <a:t> dolor sit </a:t>
            </a:r>
            <a:r>
              <a:rPr lang="en-US" sz="1266" dirty="0" err="1">
                <a:solidFill>
                  <a:schemeClr val="tx1">
                    <a:lumMod val="50000"/>
                    <a:lumOff val="50000"/>
                  </a:schemeClr>
                </a:solidFill>
                <a:latin typeface="+mn-lt"/>
                <a:ea typeface="+mn-ea"/>
                <a:cs typeface="+mn-ea"/>
                <a:sym typeface="+mn-lt"/>
              </a:rPr>
              <a:t>amet</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consectetur</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adipiscing</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elit</a:t>
            </a:r>
            <a:r>
              <a:rPr lang="en-US" sz="1266" dirty="0">
                <a:solidFill>
                  <a:schemeClr val="tx1">
                    <a:lumMod val="50000"/>
                    <a:lumOff val="50000"/>
                  </a:schemeClr>
                </a:solidFill>
                <a:latin typeface="+mn-lt"/>
                <a:ea typeface="+mn-ea"/>
                <a:cs typeface="+mn-ea"/>
                <a:sym typeface="+mn-lt"/>
              </a:rPr>
              <a:t>. Nam </a:t>
            </a:r>
            <a:r>
              <a:rPr lang="en-US" sz="1266" dirty="0" err="1">
                <a:solidFill>
                  <a:schemeClr val="tx1">
                    <a:lumMod val="50000"/>
                    <a:lumOff val="50000"/>
                  </a:schemeClr>
                </a:solidFill>
                <a:latin typeface="+mn-lt"/>
                <a:ea typeface="+mn-ea"/>
                <a:cs typeface="+mn-ea"/>
                <a:sym typeface="+mn-lt"/>
              </a:rPr>
              <a:t>viverra</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euismod</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odio</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gravida</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pellentesque</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urna</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varius</a:t>
            </a:r>
            <a:r>
              <a:rPr lang="en-US" sz="1266" dirty="0">
                <a:solidFill>
                  <a:schemeClr val="tx1">
                    <a:lumMod val="50000"/>
                    <a:lumOff val="50000"/>
                  </a:schemeClr>
                </a:solidFill>
                <a:latin typeface="+mn-lt"/>
                <a:ea typeface="+mn-ea"/>
                <a:cs typeface="+mn-ea"/>
                <a:sym typeface="+mn-lt"/>
              </a:rPr>
              <a:t> vitae. </a:t>
            </a:r>
            <a:r>
              <a:rPr lang="en-US" sz="1266" dirty="0" err="1">
                <a:solidFill>
                  <a:schemeClr val="tx1">
                    <a:lumMod val="50000"/>
                    <a:lumOff val="50000"/>
                  </a:schemeClr>
                </a:solidFill>
                <a:latin typeface="+mn-lt"/>
                <a:ea typeface="+mn-ea"/>
                <a:cs typeface="+mn-ea"/>
                <a:sym typeface="+mn-lt"/>
              </a:rPr>
              <a:t>Sed</a:t>
            </a:r>
            <a:r>
              <a:rPr lang="en-US" sz="1266" dirty="0">
                <a:solidFill>
                  <a:schemeClr val="tx1">
                    <a:lumMod val="50000"/>
                    <a:lumOff val="50000"/>
                  </a:schemeClr>
                </a:solidFill>
                <a:latin typeface="+mn-lt"/>
                <a:ea typeface="+mn-ea"/>
                <a:cs typeface="+mn-ea"/>
                <a:sym typeface="+mn-lt"/>
              </a:rPr>
              <a:t> dui </a:t>
            </a:r>
            <a:r>
              <a:rPr lang="en-US" sz="1266" dirty="0" err="1">
                <a:solidFill>
                  <a:schemeClr val="tx1">
                    <a:lumMod val="50000"/>
                    <a:lumOff val="50000"/>
                  </a:schemeClr>
                </a:solidFill>
                <a:latin typeface="+mn-lt"/>
                <a:ea typeface="+mn-ea"/>
                <a:cs typeface="+mn-ea"/>
                <a:sym typeface="+mn-lt"/>
              </a:rPr>
              <a:t>lorem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adipiscing</a:t>
            </a:r>
            <a:r>
              <a:rPr lang="en-US" sz="1266" dirty="0">
                <a:solidFill>
                  <a:schemeClr val="tx1">
                    <a:lumMod val="50000"/>
                    <a:lumOff val="50000"/>
                  </a:schemeClr>
                </a:solidFill>
                <a:latin typeface="+mn-lt"/>
                <a:ea typeface="+mn-ea"/>
                <a:cs typeface="+mn-ea"/>
                <a:sym typeface="+mn-lt"/>
              </a:rPr>
              <a:t> in </a:t>
            </a:r>
            <a:r>
              <a:rPr lang="en-US" sz="1266" dirty="0" err="1">
                <a:solidFill>
                  <a:schemeClr val="tx1">
                    <a:lumMod val="50000"/>
                    <a:lumOff val="50000"/>
                  </a:schemeClr>
                </a:solidFill>
                <a:latin typeface="+mn-lt"/>
                <a:ea typeface="+mn-ea"/>
                <a:cs typeface="+mn-ea"/>
                <a:sym typeface="+mn-lt"/>
              </a:rPr>
              <a:t>adipiscing</a:t>
            </a:r>
            <a:r>
              <a:rPr lang="en-US" sz="1266" dirty="0">
                <a:solidFill>
                  <a:schemeClr val="tx1">
                    <a:lumMod val="50000"/>
                    <a:lumOff val="50000"/>
                  </a:schemeClr>
                </a:solidFill>
                <a:latin typeface="+mn-lt"/>
                <a:ea typeface="+mn-ea"/>
                <a:cs typeface="+mn-ea"/>
                <a:sym typeface="+mn-lt"/>
              </a:rPr>
              <a:t> et, </a:t>
            </a:r>
            <a:r>
              <a:rPr lang="en-US" sz="1266" dirty="0" err="1">
                <a:solidFill>
                  <a:schemeClr val="tx1">
                    <a:lumMod val="50000"/>
                    <a:lumOff val="50000"/>
                  </a:schemeClr>
                </a:solidFill>
                <a:latin typeface="+mn-lt"/>
                <a:ea typeface="+mn-ea"/>
                <a:cs typeface="+mn-ea"/>
                <a:sym typeface="+mn-lt"/>
              </a:rPr>
              <a:t>interdum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nec</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metus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Mauris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ultricies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justo</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eu</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convallis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placerat</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felis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enim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ornare</a:t>
            </a:r>
            <a:r>
              <a:rPr lang="en-US" sz="1266" dirty="0">
                <a:solidFill>
                  <a:schemeClr val="tx1">
                    <a:lumMod val="50000"/>
                    <a:lumOff val="50000"/>
                  </a:schemeClr>
                </a:solidFill>
                <a:latin typeface="+mn-lt"/>
                <a:ea typeface="+mn-ea"/>
                <a:cs typeface="+mn-ea"/>
                <a:sym typeface="+mn-lt"/>
              </a:rPr>
              <a:t> nisi, vitae </a:t>
            </a:r>
            <a:r>
              <a:rPr lang="en-US" sz="1266" dirty="0" err="1">
                <a:solidFill>
                  <a:schemeClr val="tx1">
                    <a:lumMod val="50000"/>
                    <a:lumOff val="50000"/>
                  </a:schemeClr>
                </a:solidFill>
                <a:latin typeface="+mn-lt"/>
                <a:ea typeface="+mn-ea"/>
                <a:cs typeface="+mn-ea"/>
                <a:sym typeface="+mn-lt"/>
              </a:rPr>
              <a:t>mattis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nulla</a:t>
            </a:r>
            <a:r>
              <a:rPr lang="en-US" sz="1266" dirty="0">
                <a:solidFill>
                  <a:schemeClr val="tx1">
                    <a:lumMod val="50000"/>
                    <a:lumOff val="50000"/>
                  </a:schemeClr>
                </a:solidFill>
                <a:latin typeface="+mn-lt"/>
                <a:ea typeface="+mn-ea"/>
                <a:cs typeface="+mn-ea"/>
                <a:sym typeface="+mn-lt"/>
              </a:rPr>
              <a:t> ante id dui. </a:t>
            </a:r>
            <a:r>
              <a:rPr lang="en-US" sz="1266" dirty="0" err="1">
                <a:solidFill>
                  <a:schemeClr val="tx1">
                    <a:lumMod val="50000"/>
                    <a:lumOff val="50000"/>
                  </a:schemeClr>
                </a:solidFill>
                <a:latin typeface="+mn-lt"/>
                <a:ea typeface="+mn-ea"/>
                <a:cs typeface="+mn-ea"/>
                <a:sym typeface="+mn-lt"/>
              </a:rPr>
              <a:t>Ut</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lectus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purus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commodo</a:t>
            </a:r>
            <a:r>
              <a:rPr lang="en-US" sz="1266" dirty="0">
                <a:solidFill>
                  <a:schemeClr val="tx1">
                    <a:lumMod val="50000"/>
                    <a:lumOff val="50000"/>
                  </a:schemeClr>
                </a:solidFill>
                <a:latin typeface="+mn-lt"/>
                <a:ea typeface="+mn-ea"/>
                <a:cs typeface="+mn-ea"/>
                <a:sym typeface="+mn-lt"/>
              </a:rPr>
              <a:t> et </a:t>
            </a:r>
            <a:r>
              <a:rPr lang="en-US" sz="1266" dirty="0" err="1">
                <a:solidFill>
                  <a:schemeClr val="tx1">
                    <a:lumMod val="50000"/>
                    <a:lumOff val="50000"/>
                  </a:schemeClr>
                </a:solidFill>
                <a:latin typeface="+mn-lt"/>
                <a:ea typeface="+mn-ea"/>
                <a:cs typeface="+mn-ea"/>
                <a:sym typeface="+mn-lt"/>
              </a:rPr>
              <a:t>tincidunt</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vel</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interdum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sed</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lectus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Vestibulum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adipiscing</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tempor</a:t>
            </a:r>
            <a:r>
              <a:rPr lang="en-US" sz="1266" dirty="0">
                <a:solidFill>
                  <a:schemeClr val="tx1">
                    <a:lumMod val="50000"/>
                    <a:lumOff val="50000"/>
                  </a:schemeClr>
                </a:solidFill>
                <a:latin typeface="+mn-lt"/>
                <a:ea typeface="+mn-ea"/>
                <a:cs typeface="+mn-ea"/>
                <a:sym typeface="+mn-lt"/>
              </a:rPr>
              <a:t> nisi id </a:t>
            </a:r>
            <a:r>
              <a:rPr lang="en-US" sz="1266" dirty="0" err="1">
                <a:solidFill>
                  <a:schemeClr val="tx1">
                    <a:lumMod val="50000"/>
                    <a:lumOff val="50000"/>
                  </a:schemeClr>
                </a:solidFill>
                <a:latin typeface="+mn-lt"/>
                <a:ea typeface="+mn-ea"/>
                <a:cs typeface="+mn-ea"/>
                <a:sym typeface="+mn-lt"/>
              </a:rPr>
              <a:t>elementu</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sadips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ipsums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dolores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uns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fugiats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gravida</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nam</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elit</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vols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nulla</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dolores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amet</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untras</a:t>
            </a:r>
            <a:r>
              <a:rPr lang="en-US" sz="1266" dirty="0">
                <a:solidFill>
                  <a:schemeClr val="tx1">
                    <a:lumMod val="50000"/>
                    <a:lumOff val="50000"/>
                  </a:schemeClr>
                </a:solidFill>
                <a:latin typeface="+mn-lt"/>
                <a:ea typeface="+mn-ea"/>
                <a:cs typeface="+mn-ea"/>
                <a:sym typeface="+mn-lt"/>
              </a:rPr>
              <a:t> </a:t>
            </a:r>
            <a:r>
              <a:rPr lang="en-US" sz="1266" dirty="0" err="1">
                <a:solidFill>
                  <a:schemeClr val="tx1">
                    <a:lumMod val="50000"/>
                    <a:lumOff val="50000"/>
                  </a:schemeClr>
                </a:solidFill>
                <a:latin typeface="+mn-lt"/>
                <a:ea typeface="+mn-ea"/>
                <a:cs typeface="+mn-ea"/>
                <a:sym typeface="+mn-lt"/>
              </a:rPr>
              <a:t>sitsers</a:t>
            </a:r>
            <a:r>
              <a:rPr lang="en-US" sz="1266" dirty="0">
                <a:solidFill>
                  <a:schemeClr val="tx1">
                    <a:lumMod val="50000"/>
                    <a:lumOff val="50000"/>
                  </a:schemeClr>
                </a:solidFill>
                <a:latin typeface="+mn-lt"/>
                <a:ea typeface="+mn-ea"/>
                <a:cs typeface="+mn-ea"/>
                <a:sym typeface="+mn-lt"/>
              </a:rPr>
              <a:t>.</a:t>
            </a:r>
          </a:p>
        </p:txBody>
      </p:sp>
      <p:sp>
        <p:nvSpPr>
          <p:cNvPr id="25" name="文本框 24"/>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6" name="文本框 25"/>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29" name="椭圆 28"/>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0" name="椭圆 29"/>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Tree>
    <p:extLst>
      <p:ext uri="{BB962C8B-B14F-4D97-AF65-F5344CB8AC3E}">
        <p14:creationId xmlns:p14="http://schemas.microsoft.com/office/powerpoint/2010/main" val="367097983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60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bwMode="auto">
          <a:xfrm>
            <a:off x="2786263" y="4729686"/>
            <a:ext cx="699826" cy="1657482"/>
            <a:chOff x="5302714" y="3276600"/>
            <a:chExt cx="824828" cy="1724616"/>
          </a:xfrm>
        </p:grpSpPr>
        <p:sp>
          <p:nvSpPr>
            <p:cNvPr id="5" name="Can 4"/>
            <p:cNvSpPr/>
            <p:nvPr/>
          </p:nvSpPr>
          <p:spPr>
            <a:xfrm>
              <a:off x="5302714" y="3276600"/>
              <a:ext cx="824828" cy="1426727"/>
            </a:xfrm>
            <a:prstGeom prst="can">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sp>
          <p:nvSpPr>
            <p:cNvPr id="6" name="Rounded Rectangle 53"/>
            <p:cNvSpPr/>
            <p:nvPr/>
          </p:nvSpPr>
          <p:spPr>
            <a:xfrm>
              <a:off x="5302714" y="4431570"/>
              <a:ext cx="824828" cy="569646"/>
            </a:xfrm>
            <a:custGeom>
              <a:avLst/>
              <a:gdLst/>
              <a:ahLst/>
              <a:cxnLst/>
              <a:rect l="l" t="t" r="r" b="b"/>
              <a:pathLst>
                <a:path w="824828" h="568916">
                  <a:moveTo>
                    <a:pt x="0" y="0"/>
                  </a:moveTo>
                  <a:lnTo>
                    <a:pt x="824828" y="0"/>
                  </a:lnTo>
                  <a:lnTo>
                    <a:pt x="824828" y="156502"/>
                  </a:lnTo>
                  <a:cubicBezTo>
                    <a:pt x="824828" y="384272"/>
                    <a:pt x="640184" y="568916"/>
                    <a:pt x="412414" y="568916"/>
                  </a:cubicBezTo>
                  <a:cubicBezTo>
                    <a:pt x="184644" y="568916"/>
                    <a:pt x="0" y="384272"/>
                    <a:pt x="0" y="156502"/>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sp>
        <p:nvSpPr>
          <p:cNvPr id="7" name="Rounded Rectangle 6"/>
          <p:cNvSpPr/>
          <p:nvPr/>
        </p:nvSpPr>
        <p:spPr>
          <a:xfrm rot="10800000">
            <a:off x="2705900" y="2899757"/>
            <a:ext cx="845484" cy="3654833"/>
          </a:xfrm>
          <a:prstGeom prst="roundRect">
            <a:avLst>
              <a:gd name="adj" fmla="val 50000"/>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nvGrpSpPr>
          <p:cNvPr id="8" name="Group 7"/>
          <p:cNvGrpSpPr/>
          <p:nvPr/>
        </p:nvGrpSpPr>
        <p:grpSpPr bwMode="auto">
          <a:xfrm>
            <a:off x="6014168" y="3606280"/>
            <a:ext cx="699826" cy="3021976"/>
            <a:chOff x="6534614" y="1854201"/>
            <a:chExt cx="824828" cy="3147015"/>
          </a:xfrm>
        </p:grpSpPr>
        <p:sp>
          <p:nvSpPr>
            <p:cNvPr id="9" name="Can 8"/>
            <p:cNvSpPr/>
            <p:nvPr/>
          </p:nvSpPr>
          <p:spPr>
            <a:xfrm>
              <a:off x="6534614" y="1854201"/>
              <a:ext cx="824828" cy="2848876"/>
            </a:xfrm>
            <a:prstGeom prst="can">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sp>
          <p:nvSpPr>
            <p:cNvPr id="10" name="Rounded Rectangle 53"/>
            <p:cNvSpPr/>
            <p:nvPr/>
          </p:nvSpPr>
          <p:spPr>
            <a:xfrm>
              <a:off x="6534614" y="4432836"/>
              <a:ext cx="824828" cy="568380"/>
            </a:xfrm>
            <a:custGeom>
              <a:avLst/>
              <a:gdLst/>
              <a:ahLst/>
              <a:cxnLst/>
              <a:rect l="l" t="t" r="r" b="b"/>
              <a:pathLst>
                <a:path w="824828" h="568916">
                  <a:moveTo>
                    <a:pt x="0" y="0"/>
                  </a:moveTo>
                  <a:lnTo>
                    <a:pt x="824828" y="0"/>
                  </a:lnTo>
                  <a:lnTo>
                    <a:pt x="824828" y="156502"/>
                  </a:lnTo>
                  <a:cubicBezTo>
                    <a:pt x="824828" y="384272"/>
                    <a:pt x="640184" y="568916"/>
                    <a:pt x="412414" y="568916"/>
                  </a:cubicBezTo>
                  <a:cubicBezTo>
                    <a:pt x="184644" y="568916"/>
                    <a:pt x="0" y="384272"/>
                    <a:pt x="0" y="156502"/>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sp>
        <p:nvSpPr>
          <p:cNvPr id="11" name="Rounded Rectangle 10"/>
          <p:cNvSpPr/>
          <p:nvPr/>
        </p:nvSpPr>
        <p:spPr>
          <a:xfrm rot="10800000">
            <a:off x="5933804" y="2983468"/>
            <a:ext cx="845484" cy="3654833"/>
          </a:xfrm>
          <a:prstGeom prst="roundRect">
            <a:avLst>
              <a:gd name="adj" fmla="val 50000"/>
            </a:avLst>
          </a:prstGeom>
          <a:noFill/>
          <a:ln w="2857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nvGrpSpPr>
          <p:cNvPr id="12" name="Group 11"/>
          <p:cNvGrpSpPr/>
          <p:nvPr/>
        </p:nvGrpSpPr>
        <p:grpSpPr bwMode="auto">
          <a:xfrm>
            <a:off x="9242073" y="4086782"/>
            <a:ext cx="699826" cy="2384096"/>
            <a:chOff x="7787152" y="2518833"/>
            <a:chExt cx="824828" cy="2482383"/>
          </a:xfrm>
        </p:grpSpPr>
        <p:sp>
          <p:nvSpPr>
            <p:cNvPr id="13" name="Can 12"/>
            <p:cNvSpPr/>
            <p:nvPr/>
          </p:nvSpPr>
          <p:spPr>
            <a:xfrm>
              <a:off x="7787152" y="2518833"/>
              <a:ext cx="824828" cy="2184287"/>
            </a:xfrm>
            <a:prstGeom prst="can">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mn-ea"/>
                <a:sym typeface="+mn-lt"/>
              </a:endParaRPr>
            </a:p>
          </p:txBody>
        </p:sp>
        <p:sp>
          <p:nvSpPr>
            <p:cNvPr id="14" name="Rounded Rectangle 53"/>
            <p:cNvSpPr/>
            <p:nvPr/>
          </p:nvSpPr>
          <p:spPr>
            <a:xfrm>
              <a:off x="7787152" y="4432918"/>
              <a:ext cx="824828" cy="568298"/>
            </a:xfrm>
            <a:custGeom>
              <a:avLst/>
              <a:gdLst/>
              <a:ahLst/>
              <a:cxnLst/>
              <a:rect l="l" t="t" r="r" b="b"/>
              <a:pathLst>
                <a:path w="824828" h="568916">
                  <a:moveTo>
                    <a:pt x="0" y="0"/>
                  </a:moveTo>
                  <a:lnTo>
                    <a:pt x="824828" y="0"/>
                  </a:lnTo>
                  <a:lnTo>
                    <a:pt x="824828" y="156502"/>
                  </a:lnTo>
                  <a:cubicBezTo>
                    <a:pt x="824828" y="384272"/>
                    <a:pt x="640184" y="568916"/>
                    <a:pt x="412414" y="568916"/>
                  </a:cubicBezTo>
                  <a:cubicBezTo>
                    <a:pt x="184644" y="568916"/>
                    <a:pt x="0" y="384272"/>
                    <a:pt x="0" y="156502"/>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grpSp>
      <p:sp>
        <p:nvSpPr>
          <p:cNvPr id="15" name="Rounded Rectangle 14"/>
          <p:cNvSpPr/>
          <p:nvPr/>
        </p:nvSpPr>
        <p:spPr>
          <a:xfrm rot="10800000">
            <a:off x="9161709" y="2899757"/>
            <a:ext cx="845484" cy="3654833"/>
          </a:xfrm>
          <a:prstGeom prst="roundRect">
            <a:avLst>
              <a:gd name="adj" fmla="val 50000"/>
            </a:avLst>
          </a:prstGeom>
          <a:noFill/>
          <a:ln w="2857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cs typeface="+mn-ea"/>
              <a:sym typeface="+mn-lt"/>
            </a:endParaRPr>
          </a:p>
        </p:txBody>
      </p:sp>
      <p:sp>
        <p:nvSpPr>
          <p:cNvPr id="130056" name="TextBox 17"/>
          <p:cNvSpPr txBox="1">
            <a:spLocks noChangeArrowheads="1"/>
          </p:cNvSpPr>
          <p:nvPr/>
        </p:nvSpPr>
        <p:spPr bwMode="auto">
          <a:xfrm>
            <a:off x="2417934" y="1185351"/>
            <a:ext cx="1075936" cy="611706"/>
          </a:xfrm>
          <a:prstGeom prst="rect">
            <a:avLst/>
          </a:prstGeom>
          <a:noFill/>
          <a:ln w="9525">
            <a:noFill/>
            <a:miter lim="800000"/>
          </a:ln>
        </p:spPr>
        <p:txBody>
          <a:bodyPr wrap="none">
            <a:spAutoFit/>
          </a:bodyPr>
          <a:lstStyle/>
          <a:p>
            <a:r>
              <a:rPr lang="id-ID" altLang="zh-CN" sz="3375" dirty="0">
                <a:solidFill>
                  <a:schemeClr val="accent2"/>
                </a:solidFill>
                <a:latin typeface="+mn-lt"/>
                <a:ea typeface="+mn-ea"/>
                <a:cs typeface="+mn-ea"/>
                <a:sym typeface="+mn-lt"/>
              </a:rPr>
              <a:t>56%</a:t>
            </a:r>
          </a:p>
        </p:txBody>
      </p:sp>
      <p:grpSp>
        <p:nvGrpSpPr>
          <p:cNvPr id="130057" name="Group 18"/>
          <p:cNvGrpSpPr/>
          <p:nvPr/>
        </p:nvGrpSpPr>
        <p:grpSpPr bwMode="auto">
          <a:xfrm>
            <a:off x="1641093" y="1978933"/>
            <a:ext cx="2846182" cy="754370"/>
            <a:chOff x="675662" y="1472782"/>
            <a:chExt cx="2698095" cy="714768"/>
          </a:xfrm>
        </p:grpSpPr>
        <p:sp>
          <p:nvSpPr>
            <p:cNvPr id="20" name="Text Placeholder 5"/>
            <p:cNvSpPr txBox="1"/>
            <p:nvPr/>
          </p:nvSpPr>
          <p:spPr>
            <a:xfrm>
              <a:off x="675662" y="1686937"/>
              <a:ext cx="2698095" cy="500613"/>
            </a:xfrm>
            <a:prstGeom prst="rect">
              <a:avLst/>
            </a:prstGeom>
          </p:spPr>
          <p:txBody>
            <a:bodyPr>
              <a:spAutoFit/>
            </a:bodyPr>
            <a:lstStyle>
              <a:defPPr>
                <a:defRPr lang="zh-CN"/>
              </a:defPPr>
              <a:lvl1pPr fontAlgn="auto">
                <a:lnSpc>
                  <a:spcPts val="1740"/>
                </a:lnSpc>
                <a:spcBef>
                  <a:spcPts val="0"/>
                </a:spcBef>
                <a:spcAft>
                  <a:spcPts val="1582"/>
                </a:spcAft>
                <a:defRPr sz="1266">
                  <a:solidFill>
                    <a:schemeClr val="tx1">
                      <a:lumMod val="50000"/>
                      <a:lumOff val="50000"/>
                    </a:schemeClr>
                  </a:solidFill>
                  <a:latin typeface="+mn-lt"/>
                  <a:ea typeface="+mn-ea"/>
                  <a:cs typeface="+mn-ea"/>
                </a:defRPr>
              </a:lvl1pPr>
            </a:lstStyle>
            <a:p>
              <a:r>
                <a:rPr lang="en-US" dirty="0">
                  <a:sym typeface="+mn-lt"/>
                </a:rPr>
                <a:t>Lorem ipsum dolor sit </a:t>
              </a:r>
              <a:r>
                <a:rPr lang="id-ID" dirty="0">
                  <a:sym typeface="+mn-lt"/>
                </a:rPr>
                <a:t>dudu </a:t>
              </a:r>
              <a:r>
                <a:rPr lang="en-US" dirty="0" err="1">
                  <a:sym typeface="+mn-lt"/>
                </a:rPr>
                <a:t>amet</a:t>
              </a:r>
              <a:r>
                <a:rPr lang="en-US" dirty="0">
                  <a:sym typeface="+mn-lt"/>
                </a:rPr>
                <a:t>, </a:t>
              </a:r>
              <a:r>
                <a:rPr lang="en-US" dirty="0" err="1">
                  <a:sym typeface="+mn-lt"/>
                </a:rPr>
                <a:t>consectetur</a:t>
              </a:r>
              <a:r>
                <a:rPr lang="en-US" dirty="0">
                  <a:sym typeface="+mn-lt"/>
                </a:rPr>
                <a:t> </a:t>
              </a:r>
              <a:r>
                <a:rPr lang="en-US" dirty="0" err="1">
                  <a:sym typeface="+mn-lt"/>
                </a:rPr>
                <a:t>adipiscing</a:t>
              </a:r>
              <a:r>
                <a:rPr lang="en-US" dirty="0">
                  <a:sym typeface="+mn-lt"/>
                </a:rPr>
                <a:t> </a:t>
              </a:r>
              <a:r>
                <a:rPr lang="en-US" dirty="0" err="1">
                  <a:sym typeface="+mn-lt"/>
                </a:rPr>
                <a:t>elit</a:t>
              </a:r>
              <a:r>
                <a:rPr lang="en-US" dirty="0">
                  <a:sym typeface="+mn-lt"/>
                </a:rPr>
                <a:t>. </a:t>
              </a:r>
              <a:endParaRPr lang="id-ID" dirty="0">
                <a:sym typeface="+mn-lt"/>
              </a:endParaRPr>
            </a:p>
          </p:txBody>
        </p:sp>
        <p:sp>
          <p:nvSpPr>
            <p:cNvPr id="130067" name="TextBox 20"/>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2"/>
                  </a:solidFill>
                  <a:latin typeface="+mn-lt"/>
                  <a:ea typeface="+mn-ea"/>
                  <a:cs typeface="+mn-ea"/>
                  <a:sym typeface="+mn-lt"/>
                </a:rPr>
                <a:t>Text sample here</a:t>
              </a:r>
            </a:p>
          </p:txBody>
        </p:sp>
      </p:grpSp>
      <p:sp>
        <p:nvSpPr>
          <p:cNvPr id="130058" name="TextBox 21"/>
          <p:cNvSpPr txBox="1">
            <a:spLocks noChangeArrowheads="1"/>
          </p:cNvSpPr>
          <p:nvPr/>
        </p:nvSpPr>
        <p:spPr bwMode="auto">
          <a:xfrm>
            <a:off x="8870395" y="1182003"/>
            <a:ext cx="1075936" cy="611706"/>
          </a:xfrm>
          <a:prstGeom prst="rect">
            <a:avLst/>
          </a:prstGeom>
          <a:noFill/>
          <a:ln w="9525">
            <a:noFill/>
            <a:miter lim="800000"/>
          </a:ln>
        </p:spPr>
        <p:txBody>
          <a:bodyPr wrap="none">
            <a:spAutoFit/>
          </a:bodyPr>
          <a:lstStyle/>
          <a:p>
            <a:r>
              <a:rPr lang="id-ID" altLang="zh-CN" sz="3375" dirty="0">
                <a:solidFill>
                  <a:schemeClr val="accent4"/>
                </a:solidFill>
                <a:latin typeface="+mn-lt"/>
                <a:ea typeface="+mn-ea"/>
                <a:cs typeface="+mn-ea"/>
                <a:sym typeface="+mn-lt"/>
              </a:rPr>
              <a:t>56%</a:t>
            </a:r>
          </a:p>
        </p:txBody>
      </p:sp>
      <p:grpSp>
        <p:nvGrpSpPr>
          <p:cNvPr id="130059" name="Group 22"/>
          <p:cNvGrpSpPr/>
          <p:nvPr/>
        </p:nvGrpSpPr>
        <p:grpSpPr bwMode="auto">
          <a:xfrm>
            <a:off x="8093554" y="1975585"/>
            <a:ext cx="2846182" cy="754370"/>
            <a:chOff x="675662" y="1472782"/>
            <a:chExt cx="2698095" cy="714768"/>
          </a:xfrm>
        </p:grpSpPr>
        <p:sp>
          <p:nvSpPr>
            <p:cNvPr id="24" name="Text Placeholder 5"/>
            <p:cNvSpPr txBox="1"/>
            <p:nvPr/>
          </p:nvSpPr>
          <p:spPr>
            <a:xfrm>
              <a:off x="675662" y="1686937"/>
              <a:ext cx="2698095" cy="500613"/>
            </a:xfrm>
            <a:prstGeom prst="rect">
              <a:avLst/>
            </a:prstGeom>
          </p:spPr>
          <p:txBody>
            <a:bodyPr>
              <a:spAutoFit/>
            </a:bodyPr>
            <a:lstStyle>
              <a:defPPr>
                <a:defRPr lang="zh-CN"/>
              </a:defPPr>
              <a:lvl1pPr fontAlgn="auto">
                <a:lnSpc>
                  <a:spcPts val="1740"/>
                </a:lnSpc>
                <a:spcBef>
                  <a:spcPts val="0"/>
                </a:spcBef>
                <a:spcAft>
                  <a:spcPts val="1582"/>
                </a:spcAft>
                <a:defRPr sz="1266">
                  <a:solidFill>
                    <a:schemeClr val="tx1">
                      <a:lumMod val="50000"/>
                      <a:lumOff val="50000"/>
                    </a:schemeClr>
                  </a:solidFill>
                  <a:latin typeface="+mn-lt"/>
                  <a:ea typeface="+mn-ea"/>
                  <a:cs typeface="+mn-ea"/>
                </a:defRPr>
              </a:lvl1pPr>
            </a:lstStyle>
            <a:p>
              <a:r>
                <a:rPr lang="en-US" dirty="0">
                  <a:sym typeface="+mn-lt"/>
                </a:rPr>
                <a:t>Lorem ipsum dolor sit </a:t>
              </a:r>
              <a:r>
                <a:rPr lang="id-ID" dirty="0">
                  <a:sym typeface="+mn-lt"/>
                </a:rPr>
                <a:t>dudu </a:t>
              </a:r>
              <a:r>
                <a:rPr lang="en-US" dirty="0" err="1">
                  <a:sym typeface="+mn-lt"/>
                </a:rPr>
                <a:t>amet</a:t>
              </a:r>
              <a:r>
                <a:rPr lang="en-US" dirty="0">
                  <a:sym typeface="+mn-lt"/>
                </a:rPr>
                <a:t>, </a:t>
              </a:r>
              <a:r>
                <a:rPr lang="en-US" dirty="0" err="1">
                  <a:sym typeface="+mn-lt"/>
                </a:rPr>
                <a:t>consectetur</a:t>
              </a:r>
              <a:r>
                <a:rPr lang="en-US" dirty="0">
                  <a:sym typeface="+mn-lt"/>
                </a:rPr>
                <a:t> </a:t>
              </a:r>
              <a:r>
                <a:rPr lang="en-US" dirty="0" err="1">
                  <a:sym typeface="+mn-lt"/>
                </a:rPr>
                <a:t>adipiscing</a:t>
              </a:r>
              <a:r>
                <a:rPr lang="en-US" dirty="0">
                  <a:sym typeface="+mn-lt"/>
                </a:rPr>
                <a:t> </a:t>
              </a:r>
              <a:r>
                <a:rPr lang="en-US" dirty="0" err="1">
                  <a:sym typeface="+mn-lt"/>
                </a:rPr>
                <a:t>elit</a:t>
              </a:r>
              <a:r>
                <a:rPr lang="en-US" dirty="0">
                  <a:sym typeface="+mn-lt"/>
                </a:rPr>
                <a:t>. </a:t>
              </a:r>
              <a:endParaRPr lang="id-ID" dirty="0">
                <a:sym typeface="+mn-lt"/>
              </a:endParaRPr>
            </a:p>
          </p:txBody>
        </p:sp>
        <p:sp>
          <p:nvSpPr>
            <p:cNvPr id="130065" name="TextBox 24"/>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4"/>
                  </a:solidFill>
                  <a:latin typeface="+mn-lt"/>
                  <a:ea typeface="+mn-ea"/>
                  <a:cs typeface="+mn-ea"/>
                  <a:sym typeface="+mn-lt"/>
                </a:rPr>
                <a:t>Text sample here</a:t>
              </a:r>
            </a:p>
          </p:txBody>
        </p:sp>
      </p:grpSp>
      <p:sp>
        <p:nvSpPr>
          <p:cNvPr id="130060" name="TextBox 25"/>
          <p:cNvSpPr txBox="1">
            <a:spLocks noChangeArrowheads="1"/>
          </p:cNvSpPr>
          <p:nvPr/>
        </p:nvSpPr>
        <p:spPr bwMode="auto">
          <a:xfrm>
            <a:off x="5644165" y="1182003"/>
            <a:ext cx="1075936" cy="611706"/>
          </a:xfrm>
          <a:prstGeom prst="rect">
            <a:avLst/>
          </a:prstGeom>
          <a:noFill/>
          <a:ln w="9525">
            <a:noFill/>
            <a:miter lim="800000"/>
          </a:ln>
        </p:spPr>
        <p:txBody>
          <a:bodyPr wrap="none">
            <a:spAutoFit/>
          </a:bodyPr>
          <a:lstStyle/>
          <a:p>
            <a:r>
              <a:rPr lang="id-ID" altLang="zh-CN" sz="3375" dirty="0">
                <a:solidFill>
                  <a:schemeClr val="accent3"/>
                </a:solidFill>
                <a:latin typeface="+mn-lt"/>
                <a:ea typeface="+mn-ea"/>
                <a:cs typeface="+mn-ea"/>
                <a:sym typeface="+mn-lt"/>
              </a:rPr>
              <a:t>56%</a:t>
            </a:r>
          </a:p>
        </p:txBody>
      </p:sp>
      <p:grpSp>
        <p:nvGrpSpPr>
          <p:cNvPr id="130061" name="Group 26"/>
          <p:cNvGrpSpPr/>
          <p:nvPr/>
        </p:nvGrpSpPr>
        <p:grpSpPr bwMode="auto">
          <a:xfrm>
            <a:off x="4867324" y="1975585"/>
            <a:ext cx="2846182" cy="754370"/>
            <a:chOff x="675662" y="1472782"/>
            <a:chExt cx="2698095" cy="714768"/>
          </a:xfrm>
        </p:grpSpPr>
        <p:sp>
          <p:nvSpPr>
            <p:cNvPr id="28" name="Text Placeholder 5"/>
            <p:cNvSpPr txBox="1"/>
            <p:nvPr/>
          </p:nvSpPr>
          <p:spPr>
            <a:xfrm>
              <a:off x="675662" y="1686937"/>
              <a:ext cx="2698095" cy="500613"/>
            </a:xfrm>
            <a:prstGeom prst="rect">
              <a:avLst/>
            </a:prstGeom>
          </p:spPr>
          <p:txBody>
            <a:bodyPr>
              <a:spAutoFit/>
            </a:bodyPr>
            <a:lstStyle>
              <a:defPPr>
                <a:defRPr lang="zh-CN"/>
              </a:defPPr>
              <a:lvl1pPr fontAlgn="auto">
                <a:lnSpc>
                  <a:spcPts val="1740"/>
                </a:lnSpc>
                <a:spcBef>
                  <a:spcPts val="0"/>
                </a:spcBef>
                <a:spcAft>
                  <a:spcPts val="1582"/>
                </a:spcAft>
                <a:defRPr sz="1266">
                  <a:solidFill>
                    <a:schemeClr val="tx1">
                      <a:lumMod val="50000"/>
                      <a:lumOff val="50000"/>
                    </a:schemeClr>
                  </a:solidFill>
                  <a:latin typeface="+mn-lt"/>
                  <a:ea typeface="+mn-ea"/>
                  <a:cs typeface="+mn-ea"/>
                </a:defRPr>
              </a:lvl1pPr>
            </a:lstStyle>
            <a:p>
              <a:r>
                <a:rPr lang="en-US" dirty="0">
                  <a:sym typeface="+mn-lt"/>
                </a:rPr>
                <a:t>Lorem ipsum dolor sit </a:t>
              </a:r>
              <a:r>
                <a:rPr lang="id-ID" dirty="0">
                  <a:sym typeface="+mn-lt"/>
                </a:rPr>
                <a:t>dudu </a:t>
              </a:r>
              <a:r>
                <a:rPr lang="en-US" dirty="0" err="1">
                  <a:sym typeface="+mn-lt"/>
                </a:rPr>
                <a:t>amet</a:t>
              </a:r>
              <a:r>
                <a:rPr lang="en-US" dirty="0">
                  <a:sym typeface="+mn-lt"/>
                </a:rPr>
                <a:t>, </a:t>
              </a:r>
              <a:r>
                <a:rPr lang="en-US" dirty="0" err="1">
                  <a:sym typeface="+mn-lt"/>
                </a:rPr>
                <a:t>consectetur</a:t>
              </a:r>
              <a:r>
                <a:rPr lang="en-US" dirty="0">
                  <a:sym typeface="+mn-lt"/>
                </a:rPr>
                <a:t> </a:t>
              </a:r>
              <a:r>
                <a:rPr lang="en-US" dirty="0" err="1">
                  <a:sym typeface="+mn-lt"/>
                </a:rPr>
                <a:t>adipiscing</a:t>
              </a:r>
              <a:r>
                <a:rPr lang="en-US" dirty="0">
                  <a:sym typeface="+mn-lt"/>
                </a:rPr>
                <a:t> </a:t>
              </a:r>
              <a:r>
                <a:rPr lang="en-US" dirty="0" err="1">
                  <a:sym typeface="+mn-lt"/>
                </a:rPr>
                <a:t>elit</a:t>
              </a:r>
              <a:r>
                <a:rPr lang="en-US" dirty="0">
                  <a:sym typeface="+mn-lt"/>
                </a:rPr>
                <a:t>. </a:t>
              </a:r>
              <a:endParaRPr lang="id-ID" dirty="0">
                <a:sym typeface="+mn-lt"/>
              </a:endParaRPr>
            </a:p>
          </p:txBody>
        </p:sp>
        <p:sp>
          <p:nvSpPr>
            <p:cNvPr id="130063" name="TextBox 28"/>
            <p:cNvSpPr txBox="1">
              <a:spLocks noChangeArrowheads="1"/>
            </p:cNvSpPr>
            <p:nvPr/>
          </p:nvSpPr>
          <p:spPr bwMode="auto">
            <a:xfrm>
              <a:off x="966647" y="1472782"/>
              <a:ext cx="2218765" cy="302676"/>
            </a:xfrm>
            <a:prstGeom prst="rect">
              <a:avLst/>
            </a:prstGeom>
            <a:noFill/>
            <a:ln w="9525">
              <a:noFill/>
              <a:miter lim="800000"/>
            </a:ln>
          </p:spPr>
          <p:txBody>
            <a:bodyPr>
              <a:spAutoFit/>
            </a:bodyPr>
            <a:lstStyle/>
            <a:p>
              <a:pPr algn="ctr"/>
              <a:r>
                <a:rPr lang="id-ID" altLang="zh-CN" sz="1476" b="1" dirty="0">
                  <a:solidFill>
                    <a:schemeClr val="accent3"/>
                  </a:solidFill>
                  <a:latin typeface="+mn-lt"/>
                  <a:ea typeface="+mn-ea"/>
                  <a:cs typeface="+mn-ea"/>
                  <a:sym typeface="+mn-lt"/>
                </a:rPr>
                <a:t>Text sample here</a:t>
              </a:r>
            </a:p>
          </p:txBody>
        </p:sp>
      </p:grpSp>
      <p:sp>
        <p:nvSpPr>
          <p:cNvPr id="26" name="文本框 25"/>
          <p:cNvSpPr txBox="1"/>
          <p:nvPr/>
        </p:nvSpPr>
        <p:spPr>
          <a:xfrm>
            <a:off x="976827" y="268261"/>
            <a:ext cx="5496310" cy="492443"/>
          </a:xfrm>
          <a:prstGeom prst="rect">
            <a:avLst/>
          </a:prstGeom>
          <a:noFill/>
        </p:spPr>
        <p:txBody>
          <a:bodyPr wrap="square" lIns="0" tIns="0" rIns="0" bIns="0" rtlCol="0">
            <a:spAutoFit/>
          </a:bodyPr>
          <a:lstStyle/>
          <a:p>
            <a:pPr defTabSz="964020"/>
            <a:r>
              <a:rPr lang="zh-CN" altLang="en-US" sz="3200" b="1">
                <a:solidFill>
                  <a:schemeClr val="tx1">
                    <a:lumMod val="75000"/>
                    <a:lumOff val="25000"/>
                  </a:schemeClr>
                </a:solidFill>
                <a:latin typeface="+mn-lt"/>
                <a:ea typeface="+mn-ea"/>
                <a:cs typeface="+mn-ea"/>
                <a:sym typeface="+mn-lt"/>
              </a:rPr>
              <a:t>点击添加相关标题文字</a:t>
            </a:r>
            <a:endParaRPr lang="zh-CN" altLang="en-US" sz="3200" b="1" dirty="0">
              <a:solidFill>
                <a:schemeClr val="tx1">
                  <a:lumMod val="75000"/>
                  <a:lumOff val="25000"/>
                </a:schemeClr>
              </a:solidFill>
              <a:latin typeface="+mn-lt"/>
              <a:ea typeface="+mn-ea"/>
              <a:cs typeface="+mn-ea"/>
              <a:sym typeface="+mn-lt"/>
            </a:endParaRPr>
          </a:p>
        </p:txBody>
      </p:sp>
      <p:sp>
        <p:nvSpPr>
          <p:cNvPr id="27" name="文本框 26"/>
          <p:cNvSpPr txBox="1"/>
          <p:nvPr/>
        </p:nvSpPr>
        <p:spPr>
          <a:xfrm>
            <a:off x="976829" y="776838"/>
            <a:ext cx="3315666" cy="215315"/>
          </a:xfrm>
          <a:prstGeom prst="rect">
            <a:avLst/>
          </a:prstGeom>
          <a:noFill/>
        </p:spPr>
        <p:txBody>
          <a:bodyPr wrap="square" lIns="0" tIns="0" rIns="0" bIns="0" rtlCol="0">
            <a:spAutoFit/>
          </a:bodyPr>
          <a:lstStyle/>
          <a:p>
            <a:pPr defTabSz="964020"/>
            <a:r>
              <a:rPr lang="en-US" altLang="zh-CN" sz="1399" dirty="0">
                <a:solidFill>
                  <a:schemeClr val="tx1">
                    <a:lumMod val="75000"/>
                    <a:lumOff val="25000"/>
                  </a:schemeClr>
                </a:solidFill>
                <a:latin typeface="+mn-lt"/>
                <a:ea typeface="+mn-ea"/>
                <a:cs typeface="+mn-ea"/>
                <a:sym typeface="+mn-lt"/>
              </a:rPr>
              <a:t>ADD RELATED TITLE WORDS</a:t>
            </a:r>
            <a:endParaRPr lang="zh-CN" altLang="en-US" sz="1399" dirty="0">
              <a:solidFill>
                <a:schemeClr val="tx1">
                  <a:lumMod val="75000"/>
                  <a:lumOff val="25000"/>
                </a:schemeClr>
              </a:solidFill>
              <a:latin typeface="+mn-lt"/>
              <a:ea typeface="+mn-ea"/>
              <a:cs typeface="+mn-ea"/>
              <a:sym typeface="+mn-lt"/>
            </a:endParaRPr>
          </a:p>
        </p:txBody>
      </p:sp>
      <p:sp>
        <p:nvSpPr>
          <p:cNvPr id="29" name="椭圆 28"/>
          <p:cNvSpPr/>
          <p:nvPr/>
        </p:nvSpPr>
        <p:spPr>
          <a:xfrm>
            <a:off x="417825" y="344455"/>
            <a:ext cx="410238" cy="410238"/>
          </a:xfrm>
          <a:prstGeom prst="ellipse">
            <a:avLst/>
          </a:prstGeom>
          <a:solidFill>
            <a:schemeClr val="accent2"/>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0" name="椭圆 29"/>
          <p:cNvSpPr/>
          <p:nvPr/>
        </p:nvSpPr>
        <p:spPr>
          <a:xfrm flipV="1">
            <a:off x="694937" y="315041"/>
            <a:ext cx="119685" cy="119685"/>
          </a:xfrm>
          <a:prstGeom prst="ellipse">
            <a:avLst/>
          </a:prstGeom>
          <a:solidFill>
            <a:schemeClr val="bg1">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2" name="TextBox 31"/>
          <p:cNvSpPr txBox="1"/>
          <p:nvPr/>
        </p:nvSpPr>
        <p:spPr>
          <a:xfrm>
            <a:off x="107983" y="7000701"/>
            <a:ext cx="1440159" cy="123111"/>
          </a:xfrm>
          <a:prstGeom prst="rect">
            <a:avLst/>
          </a:prstGeom>
          <a:noFill/>
        </p:spPr>
        <p:txBody>
          <a:bodyPr wrap="square" rtlCol="0">
            <a:spAutoFit/>
          </a:bodyPr>
          <a:lstStyle/>
          <a:p>
            <a:pPr fontAlgn="auto">
              <a:lnSpc>
                <a:spcPct val="200000"/>
              </a:lnSpc>
              <a:spcBef>
                <a:spcPts val="0"/>
              </a:spcBef>
              <a:spcAft>
                <a:spcPts val="0"/>
              </a:spcAft>
            </a:pPr>
            <a:r>
              <a:rPr lang="zh-CN" altLang="en-US" sz="100" dirty="0">
                <a:solidFill>
                  <a:schemeClr val="bg1"/>
                </a:solidFill>
                <a:latin typeface="微软雅黑" panose="020B0503020204020204" pitchFamily="34" charset="-122"/>
                <a:ea typeface="微软雅黑" panose="020B0503020204020204" pitchFamily="34" charset="-122"/>
              </a:rPr>
              <a:t>行</a:t>
            </a:r>
            <a:r>
              <a:rPr lang="zh-CN" altLang="en-US" sz="100" dirty="0" smtClean="0">
                <a:solidFill>
                  <a:schemeClr val="bg1"/>
                </a:solidFill>
                <a:latin typeface="微软雅黑" panose="020B0503020204020204" pitchFamily="34" charset="-122"/>
                <a:ea typeface="微软雅黑" panose="020B0503020204020204" pitchFamily="34" charset="-122"/>
              </a:rPr>
              <a:t>业</a:t>
            </a: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6117979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
                                        <p:tgtEl>
                                          <p:spTgt spid="7"/>
                                        </p:tgtEl>
                                        <p:attrNameLst>
                                          <p:attrName>ppt_y</p:attrName>
                                        </p:attrNameLst>
                                      </p:cBhvr>
                                      <p:tavLst>
                                        <p:tav tm="0">
                                          <p:val>
                                            <p:strVal val="#ppt_y+#ppt_h*1.125000"/>
                                          </p:val>
                                        </p:tav>
                                        <p:tav tm="100000">
                                          <p:val>
                                            <p:strVal val="#ppt_y"/>
                                          </p:val>
                                        </p:tav>
                                      </p:tavLst>
                                    </p:anim>
                                    <p:animEffect transition="in" filter="wipe(up)">
                                      <p:cBhvr>
                                        <p:cTn id="8" dur="200"/>
                                        <p:tgtEl>
                                          <p:spTgt spid="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
                                        <p:tgtEl>
                                          <p:spTgt spid="11"/>
                                        </p:tgtEl>
                                        <p:attrNameLst>
                                          <p:attrName>ppt_y</p:attrName>
                                        </p:attrNameLst>
                                      </p:cBhvr>
                                      <p:tavLst>
                                        <p:tav tm="0">
                                          <p:val>
                                            <p:strVal val="#ppt_y+#ppt_h*1.125000"/>
                                          </p:val>
                                        </p:tav>
                                        <p:tav tm="100000">
                                          <p:val>
                                            <p:strVal val="#ppt_y"/>
                                          </p:val>
                                        </p:tav>
                                      </p:tavLst>
                                    </p:anim>
                                    <p:animEffect transition="in" filter="wipe(up)">
                                      <p:cBhvr>
                                        <p:cTn id="13" dur="200"/>
                                        <p:tgtEl>
                                          <p:spTgt spid="11"/>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
                                        <p:tgtEl>
                                          <p:spTgt spid="15"/>
                                        </p:tgtEl>
                                        <p:attrNameLst>
                                          <p:attrName>ppt_y</p:attrName>
                                        </p:attrNameLst>
                                      </p:cBhvr>
                                      <p:tavLst>
                                        <p:tav tm="0">
                                          <p:val>
                                            <p:strVal val="#ppt_y+#ppt_h*1.125000"/>
                                          </p:val>
                                        </p:tav>
                                        <p:tav tm="100000">
                                          <p:val>
                                            <p:strVal val="#ppt_y"/>
                                          </p:val>
                                        </p:tav>
                                      </p:tavLst>
                                    </p:anim>
                                    <p:animEffect transition="in" filter="wipe(up)">
                                      <p:cBhvr>
                                        <p:cTn id="18" dur="200"/>
                                        <p:tgtEl>
                                          <p:spTgt spid="15"/>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accent1"/>
                </a:solidFill>
                <a:cs typeface="+mn-ea"/>
                <a:sym typeface="+mn-lt"/>
              </a:rPr>
              <a:t> </a:t>
            </a:r>
            <a:endParaRPr lang="zh-CN" altLang="en-US">
              <a:solidFill>
                <a:schemeClr val="accent1"/>
              </a:solidFill>
              <a:cs typeface="+mn-ea"/>
              <a:sym typeface="+mn-lt"/>
            </a:endParaRPr>
          </a:p>
        </p:txBody>
      </p:sp>
      <p:sp>
        <p:nvSpPr>
          <p:cNvPr id="3074" name="文本占位符 4"/>
          <p:cNvSpPr txBox="1">
            <a:spLocks/>
          </p:cNvSpPr>
          <p:nvPr>
            <p:custDataLst>
              <p:tags r:id="rId2"/>
            </p:custDataLst>
          </p:nvPr>
        </p:nvSpPr>
        <p:spPr bwMode="auto">
          <a:xfrm>
            <a:off x="1028775" y="736005"/>
            <a:ext cx="3153893"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685800" indent="-22860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30300">
                <a:solidFill>
                  <a:schemeClr val="bg1"/>
                </a:solidFill>
                <a:latin typeface="+mn-lt"/>
                <a:ea typeface="+mn-ea"/>
                <a:cs typeface="+mn-ea"/>
                <a:sym typeface="+mn-lt"/>
              </a:rPr>
              <a:t>2</a:t>
            </a:r>
            <a:endParaRPr lang="zh-CN" altLang="en-US" sz="30300">
              <a:solidFill>
                <a:schemeClr val="bg1"/>
              </a:solidFill>
              <a:latin typeface="+mn-lt"/>
              <a:ea typeface="+mn-ea"/>
              <a:cs typeface="+mn-ea"/>
              <a:sym typeface="+mn-lt"/>
            </a:endParaRPr>
          </a:p>
        </p:txBody>
      </p:sp>
      <p:sp>
        <p:nvSpPr>
          <p:cNvPr id="5" name="标题 5"/>
          <p:cNvSpPr txBox="1">
            <a:spLocks/>
          </p:cNvSpPr>
          <p:nvPr>
            <p:custDataLst>
              <p:tags r:id="rId3"/>
            </p:custDataLst>
          </p:nvPr>
        </p:nvSpPr>
        <p:spPr>
          <a:xfrm>
            <a:off x="3261023" y="3462864"/>
            <a:ext cx="4257728" cy="745491"/>
          </a:xfrm>
          <a:prstGeom prst="rect">
            <a:avLst/>
          </a:prstGeom>
          <a:noFill/>
        </p:spPr>
        <p:txBody>
          <a:bodyPr wrap="square" lIns="0" tIns="71992" rIns="0" bIns="71992" anchor="t" anchorCtr="0">
            <a:spAutoFit/>
          </a:bodyPr>
          <a:lstStyle>
            <a:lvl1pPr algn="ctr">
              <a:lnSpc>
                <a:spcPct val="90000"/>
              </a:lnSpc>
              <a:spcBef>
                <a:spcPct val="0"/>
              </a:spcBef>
              <a:buNone/>
              <a:defRPr sz="4000">
                <a:latin typeface="+mj-lt"/>
                <a:ea typeface="+mj-ea"/>
                <a:cs typeface="+mj-cs"/>
              </a:defRPr>
            </a:lvl1pPr>
          </a:lstStyle>
          <a:p>
            <a:pPr>
              <a:defRPr/>
            </a:pPr>
            <a:r>
              <a:rPr lang="zh-CN" altLang="en-US" sz="4216" kern="0" dirty="0" smtClean="0">
                <a:solidFill>
                  <a:schemeClr val="bg1"/>
                </a:solidFill>
                <a:latin typeface="+mn-lt"/>
                <a:ea typeface="+mn-ea"/>
                <a:cs typeface="+mn-ea"/>
                <a:sym typeface="+mn-lt"/>
              </a:rPr>
              <a:t>标题文字内容</a:t>
            </a:r>
            <a:endParaRPr lang="zh-CN" altLang="en-US" sz="4216" kern="0" dirty="0">
              <a:solidFill>
                <a:schemeClr val="bg1"/>
              </a:solidFill>
              <a:latin typeface="+mn-lt"/>
              <a:ea typeface="+mn-ea"/>
              <a:cs typeface="+mn-ea"/>
              <a:sym typeface="+mn-lt"/>
            </a:endParaRPr>
          </a:p>
        </p:txBody>
      </p:sp>
      <p:sp>
        <p:nvSpPr>
          <p:cNvPr id="6" name="文本占位符 6"/>
          <p:cNvSpPr txBox="1">
            <a:spLocks/>
          </p:cNvSpPr>
          <p:nvPr>
            <p:custDataLst>
              <p:tags r:id="rId4"/>
            </p:custDataLst>
          </p:nvPr>
        </p:nvSpPr>
        <p:spPr>
          <a:xfrm>
            <a:off x="3261023" y="4192389"/>
            <a:ext cx="4257728" cy="391538"/>
          </a:xfrm>
          <a:prstGeom prst="rect">
            <a:avLst/>
          </a:prstGeom>
          <a:noFill/>
        </p:spPr>
        <p:txBody>
          <a:bodyPr wrap="square" lIns="0" tIns="71992" rIns="0" bIns="71992"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defRPr/>
            </a:pPr>
            <a:r>
              <a:rPr lang="en-US" altLang="zh-CN" sz="1685" kern="0">
                <a:solidFill>
                  <a:schemeClr val="bg1"/>
                </a:solidFill>
                <a:latin typeface="+mn-lt"/>
                <a:ea typeface="+mn-ea"/>
                <a:cs typeface="+mn-ea"/>
                <a:sym typeface="+mn-lt"/>
              </a:rPr>
              <a:t>CLICK TO ADD CAPTION TEXT</a:t>
            </a:r>
          </a:p>
        </p:txBody>
      </p:sp>
    </p:spTree>
    <p:custDataLst>
      <p:tags r:id="rId1"/>
    </p:custDataLst>
    <p:extLst>
      <p:ext uri="{BB962C8B-B14F-4D97-AF65-F5344CB8AC3E}">
        <p14:creationId xmlns:p14="http://schemas.microsoft.com/office/powerpoint/2010/main" val="2160190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7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qGGlJKPVYmj1EAACviwAAFwAAAHVuaXZlcnNhbC91bml2ZXJzYWwucG5n7b0JONTr/z+sLElDCTWW0Eo42cqSZWQqrZasFWYyQhiKss8MqRHFOEmUrWlV9hLJnmWyjhZhBmOJUUxjDDOYYZ6ZzveUOs3ve/7Pdf2v5/88T11Xdan7ft/3+32/l9f7fS+fWGtLC3ExOTEBAQHxgwf2HhMQEEILCCz/LCrC/RezlRB57l/LAo9ZmAvktyt84v4g5Lnn6B4BgSLMKvYpYe7PK88eOB4oICBRx/u9DOef7S4gcHXvwb177EJcKX2nCs47HgctVm1zFdCMvG81u7UbmJXKuqWtjyl+vMZGA7vls/h9ke1rlTfu23Pxj5WXrPNWmvv4mlHXFBLMAWvUbjr4njnzRzt+nL3oyMkp133mmd+j61lQCVIxLCPqPmNMIPLwE4gPwXk95ISj9JkWyGIA/XNOgZ9r6EhyDjUFguwpldOqERAE/PjHBvnX6So6Wa+RhAKjKdTQnj2JyteWiQChkT/84VQS9TpyalwNGEZ53nXJfIMKqr+wBVn3GbLQ8iNFredRry8OjSdw5rI4kmIrL/9MCBoZlSx75ciYhNLGpN2WGbsJirY/TQjQSjJzNw9mD62vThTN15CcHk3npNkqfdr8E5lAeS6ZhMDqK5To1n9wBWh9Fwn1QudcHsK/RiyMQ0qv+6ARgbFStxazyE1TaxHUXdMmS5s7E3jNB6Oh0D6V5QvVXxarp/fVjNMav9OseSl+ZC2gD8VZSGOw1CFzcTKaKkKWKaIiVbR4f180CTTXZLWu/ND2hJmO4fChWJV8b3olFUE98flc7CKGOU4GcebycOtBpJnubuHNJUYX+twgaHIqm/MZOXouHYbCeX+kXYCcn6le9PzGZGpa1MGL2NKKkT/SgivHXQpW9/fPtQf7+fW+ODdjUir45RRqhySA3ZTFbtq2vELUbIiEjxjVTZvtoRBLPd95Zs2/f7RtlexQt8RKDeRsnZJr56lPtdYVnsPhwJsNHBw+h9rnZTSDUyZCx+D+4cTOqqMygAwYKtwA121RfW2pOM3kUjWAchIisMi5hOCKYbXzAl8MzqaIodF7Dl4yl2xsfVAtIR4o0UMCl8rsik2cSIRnjhumjHFE9w4tGDqfk+JkDR4emW3fUOyuatdTCoe3V1bbUh5RFIIl7DVn3L4v6cBZQc9V6LtSbgOyuiwaSXJN5Uyef+WJ+DUk7dnWhDjcEIdeFFQ432SFnJrJIjff99VXeD+idjHEWCSR2RdMsieG9M0elwije8p62DMpzh1c4fiuOrRJOjYLd27k0F0MYgLmCLp6RxO5jpNBgo+tx4wEDpOcQpNmYl+WUgLsjxXHKqs5qj9Xv0nQk4VSiJYTh8sL6qrOYPQXWVch7KFxlnQBJ4ur1/67q7r3VwT56RNcNhmU7+XgwpX7T9Yl75mrOoNSpOZE+DeGbye9oy3GkhtYxqVdVSr3qofmeki03l5LdhqVDif2zPQTZAANag1wYgJFIUziTKkk7vyYxWr8BcXCvjpNd+8HDktU8734kXWA50pbr0bBAE/drFOj50WRBGWsePxQkcKWUYvjboVAOKwwRfBNiEbJrah2J60b+HiK+2wSK3GjzcDjCaLhG5dNwCuJm788kHreRBU9/FRJRyhuD8JY8TkmcsvyGwaMWf26myEadfdCJnjcQVan3kWUL1dRbKF89KnH33WZsDK++Rxelw4uSWK9zPMvEQYXkc4pSDLqfTzXvBdJojm934oxUry68KWSQ698V2VxL2u4MnHPUQUYO7jCkR5yr/GNntJVToJA0Gzmtd37yvXe+5QmUXFj0V5Gve3atdYi1nP9CZSGcw0lq01iisnRIRSDh59xn9rP1JWMrzd6bmu0xOxL5FN3AuNq7QCvh4w8PgU2mqxI0oa2UCP8RHS1ReWRCn8sx4a4EkNpHMndDfjGi9gIV4lpNDGuK+cL0XCPixrQ25FWj7KITFJHBAhbK3oKqdBC5Lc0QHeDkyo835xN3mesKMgocbkECo0m611qKjxzUmtnSYae9e4tQG/QfubYPUyVIqMeH5hVgsjViM7rZ4FIRpJjjeG7ElQW2xI9gXHukUkbLeUBz5kPmu0Rsq3uGUOVwILOTMEp4z+Jxh8XHYgOgAY8Wul4/Bq1BHJH4AH0YVqE+mX2q7PtzFI4veG7E9UXTBIGw7OlBGuCLphJsKfQ7ynVNonASIs0dvZxdjCgnYBBnx4c8jT02rAKHfDAprhvRvLG56qMZ5s1ZQCUctlAITDcK2mPzWLDE7a+eXL2PqFDc7RcAHKITKtwuqDru35jzeSuobk5mxI2NaihSZsoy8CfbbAOn5jr6nnrJg8Qp9a+Q/Z+cRbZ8YYz1x9rtpWUQ/OfPlzuptofMyeZE7Fa3BHw/MLr8PXPcwToCynMHd4kjg1Jz1cu51M+1AuoVqqf7YcXLFpwISc6j9xQunABtXP9hDZG0fPSN2uHrhRpXwvYd8ot8Zb6+QB7SyOpLPU1ASN72GmglmQh7WGljTYnx7o9FidSoaoipXUyYG2za7UQX3I3wsiTDNkEBJbL0rWKm2TAlHMWbZvWxCWbyhZz1bWafu+05LrTITfg9472P/MCVkyIoRP62qVrrSfIk5nmRW5jvUzZl3s5pdSMWWoF3rFKSTcC7jg2En5eA9hsv4eCe19SyZm6h3okAi6iYO9VFDGwXB7erMMBWZ35Xsbk8L6ShU21S0NNF3zAt9a6n7jZsw/23Ex+qliwAWhWgj2ar/ca/vGOpogvxQTtJl8mp6zUwlHK1wD2iwaHYLAwJiV9Q3AsdKAbqkrdfEOJGaul6iCyz/o6asiEKsM1YXI9nZhmgwsc5qxeiQ4YsTltZCsELooXjXp7dsIiIt3vIBMYB2tlRY1YNBNkwHOShbmeFVY6B/rWjRVH2Ra3RZ6ZXWxh+lTgrMTRJZWlMUwg4YJE00I8zD86d9Akpn0OWQqvFl3q5WsuyKVu4VoXqYQVXQ9Vp9KlMGSIZrN822gUDkaBbPUB3x6EAHwcRT4O6IDmJQtSMBYdO533dSxeeBBS2Uvmal/OMNfl7oMTqhX0jG9mN519YNUPUTF/wBh2e6Pnr5DB/MPbpBjVpnHxZkQfvECbPXuCjRKxxPl6hhhTaBIYE8Zmpj4jz+TLLIdR8FDcJ0BCkBtEGCby1KJZjvNMsrpHwMyRKv3ArZCKR/RFZ+Lik+MfdF5VMxZBrH5UTP9YKJG1mxHYVTJchCAnlkjMOQLoBesUA/D3Aqer4fMPfoAhO85Ar0PHrhtVoLte7tUqRO9mhF2bJ+2741jOSHNZ0m5eVxk4T5IRDoxWB6ZCspzfXlmEBHMgb293ucUvpScEvojtEYb5gLRXotNTuxYVz7L7f4AX7ZHQA1pbgLdvLavtGLGM3KHn3bZUh3z0lYG3j6sWBiUmkA7e+hkwtciuAaxE5wLd/gml5NYA8oqHHxSkHIZ0nsiT/RFsjXqbcce8Lqb7M+qrOSQuinYg0AKPqlFSpDN+Pd79Vz9jKq3CY4IXsclBFdMzAZ9yTuTs+omqs3gvjeKPCh8+Kf4L2DfDo9ooFM2XqnQIYnuhaRf5pwZgwYsbaxPtUv8BSh247BW/TUhZezhW9ufh/gvjx0491voHZBRFC4GPnfon9H3MXbNDRq5qGjIePzO1rDYRekDtn/BTfZcy8MQZ3OHLD/4pRGXgWsDBy/+YMfQBV4vUKSGPC5eyGrUIMJ55b5tGzgz3ow9d1fSLeBwplm2WvmoofQ0Z/dnQhcun2vDju+/yqyFm07dMYX8TzCfVBFfRM9rUCyrctuQuV7uz3P+JWbr8kIKNoeMqLqNbDWR8Cc4cTal5M6Vvk1uQm+3BIz0MvrY3Ul9DvtJs6MobofYx9N1DEsR8OqNqyQiRtEKx7Eixa/Z3AvLXcTVGCLyUz46oqKJlWJy9mbCdmdb72qaKtwe5A05cM+1YsdR51iQ6chsIN6pZG1od195yRMeo/of0BAiUXxPmzGsiBN6Q3qqecT++Z/tSyWl9tF8mYx1VJGaXL+MAWJnUKqG9FLuuEGkUuaToyG2yrNZ6hQr9kMoZWNCVpbIHhPLmCM1dnuxzWQb8asuz/8pG6oYfTBHsyiUuA8wxGzlxqiFRq2lizdIFPw+F+pqNneM1WQO4cFan4Px1PY+YpUv/XQRlDk7/UgQbf4vgtwj+vyeCUoxYxeSrVWkximFegXgTpjOCdKHLJc2IWhHoQCqyKkMVFRThq27aRDU/fxW38dT1HyUwVlOjg85rMY0TdfLrrzDMWTOWaK3GOG5QDEi7iJWwHE22fNv445w0YN0vJ+69uDDuEIy1FrEoolbNF/Cb/R3OxvEpDDRBSd7IvcHaWIVROTXzejPG7vaZwIdioujdBrccdx+U/1FoZx+eu99m6RQFBqeWmVK7j+1VlcYN+ZjKZDur5wLXbrv1g/yiJACtnmNnrILsoflReCzrwhG8h+oW4O6H3mRUPjQ7Oin0QVKx9o9qQVY6FnbZVr1QPTK2mn2BxaDY6qMCWI+ykPOfNR9SCHgw5I74ZSFwjANFB5/DZ1BnD6dP9paPax5HtWwvQBwh2jICgWIr0QmP2XNZ6sDPA+6un7bAf9SmmrmYG66D78XS175Inyfgigu+kEusD2idPzKC5/TyW5v/9LETTLGFMLsZyQu9Mrxh8hZDszT5DBMak1Riuk9YLapFuiB8Qi+hD4/AJkLHuj9nMef4aSldQgWOiBNTkH9xhHY7Ga7wLAvG7ZP9VpDss5kfN+jrJcb2wgkrnR+GtTUHSfThweYba60frGjvehiQV+h2INX9R1PZrXW2Cnv/Dyv7KLBgymPXgpcZYAa9gysBO8plerHUr9V7wLjuwMmMp8tjhHbYVrleOAljhR7hru8TxqtQgj0fm23XvVbcuV1da92LI3MnHvn6kJCK8lyhWX6K/UQU+7XOaS2sebvuUb4ZtdZ6q/RawNG8sWIKP/KW8ju8EbFi04oACoFTlAW5W+I6XMhXmbsLO57lP1t+ETueW9WV8LefOXRWrbuY1gJYopUXBNGV9IJIqNcionjaJDcdJgzmgrifvcEnQcJWhSyo18rKbqb232OmzefGER5v+L42xwDTJs4uuP5V6A9v8IGmzc1z7b/UrvQV9xgUjv0dJnTsQ95JI8wpknj2DCdCTfnbmgf8sOYR6EyGu6Nw2Gr00Au1wTWS9Md83ZYp2Cr86Udo9loJSe0sftLRysI+MjkepnXe12BvfQRfL56K73iXmbsRuHubwiY3U36e8K8hb0LHOs5euTJnd4ePEv41pq3W+QNfx1Tmo95fWYXXdjj9i5lpAwnr/zubPlrF6l/n/z86sgRxtGLYGLZHmvKnhWJPbyg542T16r6mk6V+ldgFLMWYyubH/wAbfKjgrLdwkPCOSjY7ddi/DgsjhH4JVec3eQPq2bcfHmWbaS7reKyOfuogK3HUxoiY+nA5H8d/RNe3ODnQYWC0Lc0I9HAXs0OV685lBhML/ouwe+yjVihFFBKhqow+Rw6/6f8VKgYur3ft7n1x7l75WVWG4df2/MQ1DXJ3wUnurQmgVjKDpCQaqsQu34TZ/jrMRo0AXDbEimXXlPFdSoMus7dB3Eh905ZfrL+pe/7CFi7KJz/hp/UDzoIHiVxE4WTJD3A4tXd0/slNANJz+CKGQPEtcC6sgRryVXRDsKPF3eVqZ/P5wpb2XYnFLlxgM8IPd/wWyP8tgQTEExGjtzz1Sv1JyHdMOW/aq1WazhuC2eUUdSUMTgLRL/f5Q4s2nyDT0VJTHLMQMVm7Qj+4P5ScVuXf+6IodP7TI89Q0SK8bcS+ycAul2A4z/zz0q52lXET2HzFq3L7DIop6khFDOu2o7Bal5g6+tLBnyxHUJAuh2RU6ssCnltIRh0U2iR5u5Xm07xmlOvU09L0/f1MWkVxiqEf/8zBMfK4qXSbTdPD8zvWc4W5LHsLkpBqs0QQ0OMio4YASmBBiTD43BaMCaO7Uy3VaZe0kv7VyC3IdXh8si7Nn41C4uhT6q8eeCVhxEH5nabr1IMIuHtHfdWJjeOjjl/8TVXAaS4syQIpXCJmdfh2xavDvkyT0h4RGGW8YZii98yBUoTTHvHxeHEDU4r78OGZ1R5633hzKISXOG+N46bZGuPrpRYeg2S/1VfkUqnWxdUmRBnAvtQ/lbLiBFQd8PXBuVvilLcIJq9QDBlQE2jC6Q7E2hsw+8OpnbCyeVWlqx1bzFNCNAg4FC6Qrg4irCNeI9cPy0qIR2OLFq50tS/4Qe5RHnd3DeLeuW21mThZbiV7paHKPc2YESRjW2FpqkiMxU0Ne9tE59qHswMXul1Rdzkck/z0lF+F5jvk2s+9jErxEwR7fcnGjxa5U/eOUZ7cFnVGK9U2K6skaL9KHFS7wzZw8C0Xd3Erp5hEDFUT72zLTGPON8E9N+AYmxUxZz1IjpegRVRKXFY3jhFCXPCJfuIlhbUSAR/PCUq29QUR9pqgcWspxHDZtjYLPOsbNtthJHWv//P3+piWhaDJagdyCVUWsC/yLRKH1+3uCVqdIWo+NAdPld5jI2JQdogrwL1aOr0O+TubGWUXVaOzGPvxdQP3XTICXyMBjoLiLGV/84ycIDcUUflJ3yNAEZr4GkFYV9xQ5FF4Y5cPsdziTWi/THJgyq8BJWBzV1mni9JW+VU7No1dSTaAa0lz+vqtVARvhvjlvo4V2AJOPFXOcDWqqxbQWwegEDHwPa0lmX6g3evgaKawN8ihlDLaBde6of4IjQNir0PHAqi639xQY9wPlUn9YudFdftoLEMz6HTy0LAtLUPf0S9nfdSBXMVmGf26NBMcriigoV27tqOKu+ygncC4rgT7w3PUEpk9czYvBtueEO331mEeNAS57TuWXxPXCa7DlMB9nkWEkkGv/gdgPh562Vvrhv7ldi0V/+WV46bmFPFMepXZHO0pQ9E4BnlDg3O9p2rBYBswjjxqMUhgKT24pJcbB1WpgnGGjQgjcVi20wn5xb3KN5WOXp3fK5CslHzV+gyxraBr82SEhRp/2D1OnCphfQLkrMHiJzONaOmA5E3SsYX3Fmbti2M7jefWNxJY7L0ha08dZHXhCNXNMgWdiyjfUnGfTeebqhP0SpTe+M0WFbpUKuRkuJXXdR6R1RoxFWeinOpCXNH7QlffZ+zvpe22KWBf6StR9kasfQQa4ieDafCBk3Zc536Cr3MnCHygcZ37EUjUbxq/afym8ZvGbxr/D9MIoTWsT9FDXzDmAncpB+V2yb9g9/216WJ6cLZO3RLY3Fdja2XyPJTyvGubwn7CDS44Pqa2how2sLBrL+ICIOuVlsJpejOQ5e8tKd8HeFWTZGVaFvrpQcpNnZsXFHij2Cm3rzznl+2qwtvz08lU201hH6v7eZvJ+Otm0sWNfDeTdIww7g6gsRU/7ZGN7/yfd4dmx49srizZmf7z3loo8L/s2LkHKTblIjtW/9Sg68x/2SjrurU/DH7G4Of9Lfp/28VqmjC+fnzhjtJP/Oe/+7oP+s+NtL93Mgt046cJb88u+c/PIlXMSio8E7U413ZVsypkhjIeLxMy0+kIKTj6/hNpkUKylDBWRLFpbWRTZlnbApNUPTcMWhxu6wsmVXZTDarYCbAEGBOZVw0Jz87gjv7xaPtSVjKAV+7UddFkQuZGUvStTGbsmuZUTGmxDWizGCFnKpJZrm8TrbhcguW0qlAInOEsIFCwzFH/Auz7isZFKS1OxuBUNp2ocI06ZCCtfklipdWHyXQnk+IbzOvDIcMX9nBlPDXq8WPGv7dwcLxYrB7XWkXPoCp8XLintJBt7TX5Z5km4tPhFZ2Wk28dlXlV0eUDRzu70g6hPmkuOfoGNPhj7Zvd6muUcPLjWRaKoXtVi0dMD9GKnhYRQiuq6Vk8NuPbfsz41lCOOEapZEUEFMw9IEHnb2CqTKY7wO3rN6RrJqwcEwKvGu+A7SYFsg4HzCzZR/zgA33pVH9zCHm0vP8wzfGF5UrLm/16pm5k4+JceuJXcf48Dpk7znpIxLlHc885Mk/BF/P8kfS0dtkN6boS4pPccT63go366DeTv3y2Wmj6u29uXc35oit/7BMOQqRPVFIRBTLgk18034vsN7UsyQ1M4GnNp9M/StBuON0zM9QjkMWg5FBnqYzxy+tdX8zPvbMCVTLJtBA/GLG6KCMiY9CnWL69ZO7ZIIc6P1fV1c8MY3kzJp7hq5oQMw/fKbEHVujTJHOYFWQTf9HkoAVj85usL+XUJ0cjcHTCwAOERta7RXkMzgceroH68KXlbDiNE5MLIMykv1iRZBZmOJgIzY5eFanfG9B/dv4YROebmdiJK8gDGp4klH956RNIzgiuGmRFcVM7hK3ki/phZm8gXl4PxA41Nu21ZHFo7BVKEZOfDWnU/ALfJAyZY6H8DkkJ6y9BdPNmuw71Etm9vhNkk1VLkLIypqFrtqL6/fQXWbys+l0+N8tLpXcWIC/4B+OGizIQkLnbkssXxixAYe9sQawefKa0RENl6pObz9O6Qq15qujxkyoqSAH2qUpvPCQElkz/GCyyT7ZeQQ7QQA+U1/frfUFg5J0sdeUczyUYbgXGLcTZW9TVeM1yKEUfUThtu+rMsM+P9bsxIJzr8YPv8l94g++c0pJWj54a94GwCNuWZ862D2yLftC93/Qm8QqK7lmmplois9F2sWJB31H4tGgypsGnvuuwZuX5596PAyrebPvSsGXglmONLWU1Nz9aH+lN9i69pv8Y+R7zXcNODXQUiJ7REQibKML1d2gsgswzRIOHxjug2X0H8hXlRHQeCYGLrCiHHrqooyXyarF4H5DlulMndm05E40VDQ0wqoOqCt4RvYxW2nD1zrYq9Kmj+YpxKKJemZuqK6wLSQ7cpOCdJZV5t29ysy9OAdV7tansjCx5W20i9HXarZ+2ALy6/8y5rMOWLWmRAYWS7oBNDwV9gaoyt1PXF6sDCUEFWPD4U0ooBdf0pZqzmBSNdc5IUnrnHY0Net5Rkry77Dp5MEYJWYe8JgyW1BOn7roRZRWx8w/BR87HpfEmpx9Yyys2HNIZtOb8rWMnOP47Edmrvztdy11nvQSuqwejmeLNDG6eXZYLbE4+UobH9cLGOl5OhLlGpGsssue1c06j8W0Cqsuxom5DRua39IDe1JXFlOdBwmaw2o6SYW9HyX0HzieEAxq067UzPp9gjYP0xbjxq//1T4kwWDBRMRprUBJOrWR+hvnJrm1AkR1F9tkWAOMoOFyT5RzwuNAWuIC0OnJI3XRHUCzUixSHHbTAu9kfk19r71/S56dvvmuwfSbG6NF0FI+nmu0bcuEkf+uFR5zvgn1bg621FlGvk99twXpRG9iPUuXYLSiYHlrHusnc34xJhq/iras2njWiiSqLBVWbNsRhASd0IpowN0eynuIXCOteu1+ZfmyF+JyNuR7fB1N1UBAvlcXaR4hz4k48EJF8Ymg1g8hcyw2YFT8cHLkjKIi7tIECkfAhNkDWyovsKZN7VBkVYOpPzLoIwrU9ClQKfP7ugZ9pRoERwDJB/ABa/5bi4vY5wMUpU3NJhZGsh5iuOMydBkekUB5ioQhznbIKPfRiKgdR6dwpHdVehNsdgbzkzau1CG1w3lthw0Le+wxawH3fXTmiJX1qTz7gZSh9dNur9Fl9ziWE/PLTHUlRNiwOcVGa7aR1A2vJonZXRhNgLQu9JW5epBLMY/xk2aP8dFkRsGTmxyfpIXkA9Kb0M45S+8pLNKceduKEwOUJRpy4nqouo11rWhYi2DTcyPIN5OUOgAu9oUjDyZZlS5z3uPZZ30lJJRkfcCbvrGBdweChDFHPksvmb3Ys5kZw0+6dQ2Ta+idDZGIV3eoNGTY3X8fBZOHGv4T1V8GVTmYx5oqOkW8k64aCsAx8NbntUenC8Vm9nXELVzDplPl3NMl1DXporI0xKPoBnDNKh4ECHhxTDLy0z/ayuU2pVcSQ1EVswjPhWmtcBjklcoa99k7BzPczRjXba2NKhmVSdVQNt7p/LqKEk1iu3KY9F6HZw+30liiIxFKchYmiedXp8jY1lVTGtTtuBWTBGlLpNlnkzV8tOeUnSz40hqWckvHy7zA+7fUUDW9A3ODBN9HdL1JD7jHm9nf6z38/7zVQ6FX3jEsZwm6ApJ8vwO4SMitPoPVRkaVH7rw7UhOHtTRq1xRBai+FRS4iliuNi01yl7MWp1m3wVlgzMJhyPz1s9l11/ZovT/1aE4Y6lItMOa/8D2YrhGJcHm4nIrisPLk5knVO4O8gO9N8bimeWNH3lGbtS4/geXTbpIFa1GHqtbGedE5r+5/DboqG9KtCCtX1Fp7bvAoycYLOVR/0v/u+W3Fr/jusI3iBhFLLTtnbenaDvBqky3AzxqeawAXPpx65HqkmLlq5RL9QMi9OKIxZH93OWr+EUpNQQ0NZpJQ1dDsZ+lcJo7HlF1hhkp2/SAqO8FNaS32A7EqmWsAMtEbuWtBdVbhQcfAnywv5eq+iuti2WaaMjxMr0+j4R5lhj2JUPxa2DW44LGHtbj2JOIh/jvPaJEw2WyClYx1VIvjQLKja08E2Yi0/TL4K5hPgNix775agmdPizsjsz/J2JsJhz2pwSMZz97O/nWyiXa45jRqpbX/zPegOHYm0hvCbZn/iFfG/3pw7+cdc7zWu5wnkWLTdvy2E8Lk0gmO3LmN891VHAhD33K1F7a784jfVlvHu4H3VdxRnK341sq7dFunn3DTEhN7flsBiOh3jhDEBTqbjvfPDP9S1lbNYVWzHARF1nko9xNpihjmfFUBvwSsqnYAxcahfJGL9Cx/3kWSzHX63Ty2BNXXUCkhGFy4C3fYleXXO87ARH7gnyHbrQ+8Zm9eZWcmfBMSVcQMG9nt1pB45x9iMNMqZu+p3mwXVfRVDMcd3xrCWwE/lAlTuTlTd2LPsFohW4yXV3kE/CPlaFGaNjKXAeZEQr0erI8suiWISXNZuhEwx20DA3tgcmqm1Hmpy08bcLzs4w9UB1XUHpq7nJswuQq0LmqgGBZK47DvjbS5qVTRxmc4e2i/zGyDJrKoDMFijH69GkCCzDU76lmZzn2sNdrxK/Iv9mpNcxG+VxJpBcYOP1nfHQPcyzoW9cBuoHpxvFovi/1RRX+18WTNB2o1u6XaeMxaGKxeKXCtTSGkd2LtEoG16J/Nh6ouT/WPGJZ3jO4EvmgU2LUYnyzOTWAEx7pTZrtSxDSwy2mKV5n2L5BDsSr9a8LQdKdd0hiT+bF792LUfzU3A0ct6WXWgCPEAmBFo9kuhy/O8+MsEmfRXmvksPDNY1ERIIoYkjDgNWGiAjzxSbhmAj/liZouMv1uMEBd3qy+BK9VR6MhNDqjX0UbGr/ML2I1NXZtjuJU0Wzpht5GGI3tm4UZWXBAE69yMF1IRo8nhDTaDQ3dvuzisJOHsGLEZG1OYSAJt7ludmPO1/T5R3Pg5rJkMbRbgzXgwDDJRbBLNMHtbNqglTHoYho7DtNUH2yciW/DuZUXHdsk0ig5u9daOnpgljMbmv/wSrI5TQYfCx8ZH4kPS5GVNXiyy065X3MwZGI8kbwS7RC2DJhmOPmiZ+vS/UD/Aedaa9/SSlyHlnJcjUcIPisEiWRrOAiKg+LWYS3zp2InVRZBVFnpQdtL5rJCDeM4vYDOY8Yf8qHNydKwaG+urjmrnz0wIMVCvqb/mhsA2o049yZf9Jxbg2W+qLcj9SMXLqllMmAedSypfSzGPU8aqXxxuW1/yEuXeGmi0bSmXtsuYCFkPN+sPySMZNGkE9nHKGovCeOvsmRR9KbzPYyu6imYa1ncRtDUc4qpOc0JeU1DpHTuTTEgzU1mr5FyApkqx97PEn1IKHBhmp0Ifj8wFv6kRls/yw/8Bo5T/aXWWGjdYK6T8zO6mMledagOg9j3OinqbYmyir/iBmJr+Erx6MwQS+Q+LZlBK7/g2ZQ0NyUiJmNGWpTrPl6LfXyCLc4EYZRVX3WcVSTRKhDqV4X4KnwCVNVfLAO1S+NiujMtiSkax1oxAt3FyQ1C69N6RRMCksFs+WgiAElIVGVWVxpeQJuXVQJ3lmJt/Ao2qOKqJPw/yhN9iQ10umZa7DY7qISMaBLNtVnAi1TNerWRhwZ+dEm572sML2KBuR4G7/OdvBzHACuK4QJSLGnKM7jQTi6CCY6As94xZAnuaUANz0kpTt/imfluzKDY3e7RSU/J5c9ZCkSDjwVmbRu1ClePPzEzaAs/31B9yvBVu6gTsdDL0WALfyNKgHq5gAMscpbT88xyE3zqsEFbXcu7eMeffyqd8apIEStmGEeEH2abocHl5tgQ8dqOQ5oCMN0VivrlS/Z6a6bERdEPgWFEtNi0y7JfcRsJzaYuq6x0jNqupsx3asrA225OcHm1jmDhX6ryRWzVimmGK3c6/5MHtgXkwMHC8/m8ItBPxyt4h7nfMyP7+3NqpGXWAPKml0MZnnPPQPNOSt+LU9e4QSU74ksZWQ/EmcM/AgYT0GLZNUe4sYgWUkBlyRlhfMPZCYc2w52LfzrRLseNRhEznY76vGt6ekW3a0rltAqPCPLC30vo6ycbD8csxSPQyyIeL6/U+j2OFGvNXp5c0x+HlXG1VrMuLpvwTQzL0f8u3Y6aa42ZQfuE7aAPZbKdjb7K5uhPWdOtBDDlJnee15acz1n3Q4BbSoPPcZrzCt6l3FDqwRdweOxkFKtzkYBuHt9jTA+HrcsfLFfTusf3bM+9okcuNstkUs/wBRy6G2IIf3ABgCxfwCEbb0KJ+7osfA8afTJ4/x/Z8jmd0+o1ccaRx+4JvrXhIzhs0GGuzPbzPUjhOzH39rAmfHG+gBNG90QxPNNA7DpQbwWrj8rIEwGc91Pub6FlJjCDKnC4Kn78skQu4U1ZE6Nfyqn9vRWh73h6Yy34F2zS5LMUDHER0MInq1WC6+RERFmXMvKiQgpWoS+BPAKBPyoZt2HeurWKookfTin3j1/kKplAq8Stn/HbHmzNbvNlC7lZdb+yGy8zrS3SawDaXNsdbCK1Jt76QVCigsnQMYo/itXIfOqjrHEC4uTekHj2Zx/QYbYLOP/JCvWSVtkqZ8yerPPbXfUqLWEV2iFkmRbYHX3lx7suLYBgy5UUIfD4yT8+3nM336j7D2+wsbZDay8vw0aTLzdvebUheT8hNe/HUvAOH17peS0gT1dUrt+i2aLJYbfRwN3wnqv5PxhY738q6bWJmOsrL2vIe/wM21b+9d885xeY9rgQ5LEkRQC+qPh6Q+PrQCvRP+0+80rcf5HmuSyBZ9opWfE2gbuW3r/9170jy9rsupWeeS6989Mf+a0vF7PG/AOzfu17QKv47arIntQWfGN22e3vrq617V/3run1UJvA9OguFa6/2be+v/LWG//DF8/d+7aOeMLeO7d9d4CjHv+6N9RPV4aBm5Bdok4p+srf+v4qcP0tUZ6L1xudeqbtnT/6vXeg7r/urVV6S4wFY1xb6uflvynELyPd3xLlIj4t+cC5HuAux8Dvvctk/3XvVOKRywva4Uvvh498V4hfRre/JcqFOanxZWzfa7dzDH+l5/+1dyv84avFVBPYktOSU98VYgvwJ3/Lu4v0H4l+RYmNzki9/W2d3/eQoH7/vveonu0pVGvmEks4G/pdIX6ZVy0xUA/YDpD8vVHv9qU3Xf917/895u3VDB17l7U4va1qsxeQtZiCmktpm2S9sVCq9F4PUvIBRbDrlBYnbeBDz00no1ZPICphCSpMMjccIBHlcBaJVUkicjOPgqd9sPFzE3Rmxio1cp6RWnzxuT/df+HvbqsB59lkEKrh02HI/Ns9y44a679KZxhF34aBM51pAUeAawdtq9rzu67CDKdDpp4T9eDA91Wup8txCidHyi5y0yKNDT94QJmvInooil78lLV4hh6txIZKcRTl7l+qdFm232/zxWQnF3oRBjGhVt/UaSCbW88hi6W7YO2MVUok4W5Gc7fr7mxDKRbIFshs7NSqic06nZhc0KcILm6zt67rGO/xzOozXpwddsxBo4nwrJMrLzz02swNM8I1R1pPe7q9P1m5xGd4fWVvE7A52RSXe6mnxE217iYgfpNWrNnWqs1nY61HeC8g2BeuVRK+yknIahgnM9AbD17SlnXaF9KJdP7DUWxkvGHcM1KKQijc7rC3YXwfK2Sh20ExmKX91EsfEOmmNDxXFB8SX2JZ5E+7PfdslgrHvpMexFfBRf/pHy9/vZC5/SIWrnRPbpXOq/5JRbBscXGtNTtYZKtk7t7E68R2+70s00PrTln66YPvV2DeaAHjzj6stDgmZFwWtn152iCMNjtpQOx4tECFK229uhBbUMG09vWZ3Q27kP75XG2HGFcd0/MKrTzeLFXHXJ5Cje2Oxrpg98sDnuvfTYhUfZUqGj5Ehls/G793hkYrcsp7h7zh46j1npu8pOt19zBce4KSJmAXsaIPSxAb5s9VPDbHAj4EZaxWI5/Wz1q38xb8JyTIY9dEGAxfsxZ7SMhUVoJS7mlTfNXesGhIdfldl1rrS5YUxBV0bcfGPa1FtdYjmoUbnirhTHFxXKDVnXzJMq2lvSS7NOx7oJn+6ux3e2rd0D/Rv+7YxKqAoDxg3MC2V3d6XSNyNV5x1VKHPe42Z5MHCB/afLqI4OWodUPJvgUTNFKJGpoLzbrLdjoZXn2XMbsJSAhK+iQaWdIHU2WoMDVLNkDgBhd8a2wRVTyfphfzD9wCvK0DjOs0ouDKN13peb7Jg3ToVoQGgdx2d/PklYEty2+x48inraVqj7I4son1ix8dL2mVoYr6uCtRrkmjz8aR99ck4TFdsV2vC4KqCVrbzDMAUYSwvVBpEAZHzMKZftR+znIUD3nChSrqFQLTekmnUG1VS3yEVuV/HEC23CGvYPpR/aKq80d/EfLM//JRY/PgW4djzMpNCeTRd+oVoqnnbiEb9x3tvPEdL6r87c0+FlxfeemnMtZPiCHTQ3si57j+Epm0w/591L7WEurh/N7e5bsFhun868jZ8U4Djdg1vjR6hf77+JN6zhB/7erLJ+rfD1dY/fsIEna7obDAo2/J5Aww/96L6+4g3zpn43jh+1bwWNO/BkpmVs+AjM5c+aXXp7T/PVhpHDHW3fH5Sf733ib/HjCMnVlXV3X7wtKgbfy/ELRfpHs27nPpTP6Fqv33wGnS5tbt+MxvyeTScf8em8qm0FtfZOe8/L61Pe3+r/X0zqPjAJb3hyWX5aPowH+P0YYDMmXXX7B3/N4789/r6fTOq6cgbS+XYhXF/wWs4tyuO3w3/3Pz91Q+6d+nA/9vMu47coDKBYo/adbVQxw54og8LbUninqhE0oqu7O2lWRz5n5bqIfAD7PhKkkKNzGtLadWnTRQVj4FFRYZqtzBnfpEJGQN+2LND68mTcgDkPPvstaJ5SpLF+p4uahHl8wEV3Txjp3/o+rCTYizEIyeeHuwuWDtm6fi9eHGf+fFgLxwjwOccdT3BdPSYszwAA99cDWqu3mjegzQ6U5UiD8uPGIiJ6DyLGbjnqSebT9VDbojO4bV7ixfUolZs3QZIzcW/H2jnc8dID3l6Re8JnwqKNDXOby78zC+hZxr4qIm+bwmfCofwKknkWLZNU58CzAwwVdwDIdCWqTwUnrrc9i2AHU+977MTqvKYzusUPO2pFV5tXWrQc6nsG0X+ZZlsq+dFga3SDQIgZODG54S+XBoLdvOOxsgo0+YPsmvOGN2OluNq4z2vV7v/Pkd3csG2HNVABsnD5/nW7G6o2Mnw1V6Nb/iT6X8BGaHfsLb8WuI11tw4Ldq1rJPvs2ZX/1MDWzPNY/sof1pSP4SWjLnSD4XcpOxT7hGZnfu3tFqvkqwdM78ymjN1vZci37y4s1DEt+LQEvnzFcHliwFP51aOmd+N9qWLgW/y01L58xXfZ78Vp//36oP2i8zdPRW22aM8dPQydoVBVVZyPlPNid4N7NG+8Opfb2BeBNHEm8j1CstELSRwUpd8MpSogRtCFaA4CF81Q7K41XuZdm54UZ7rfO884DQsUTlj6NtaY4bjxTHUmeponH5dHXGcCICj/DNUsJ2rNKsKLzApFbQ28eNc5MgJ/lJ8YoNl7J3316DgPEPefrWcqvM3S7bGKsswqsJ1tvMuQkuWv3c3b583BSZUrI5t1lvjjT3kjI+sQrtphSwz07EjELfDPSB6DI3ZxI/3OtjDtIc+zEpXrZ8FUSNpyAIv03Khu6dR3OBceQGi2Y0RPJhvdr9EONXqUG7bEzXnbIzDupyCXbJex+rvG3RCKVIUQobw+YctdCSKliPx9gfpDkhG3z2poXEe1XDSZtrYnEBkKFq3YEmMq66aDVNBt/SdbWrGar66sEstRfnlcRyCtV0fRLPTyGjHvCAYMtRISXJSwoBGKxooI5ZbOEWwunCtYPH5PuL1a/dPWqcCZHU4Obs3W8XjaPvAtAETOhpa11nSrH6+7jJhwupJ4tbtLxPahXDSTCQmxKx075uOLdCSfPNQ74WZ8ezOGKv++tzB1SL8xC53bE126i20hwTdjvG73TkTjaQMEmWFRAHEW5yspTEWygT86rHL5lJjn2Muwu4QyCT47Bw4uuuq2Rfo/xm1uR1OF8/soMncmya6KGpYfuY1Diyf/mb80i2N7B7YlXkpitNyaYU3NtNrbGIZhkwRU8nOzbZjALZaPRx9B0tvRtf0cM422Cd6xeHK610ZZ17Bv68M4XM194ErXj2diFJiR6XuNX/Rbp68FCRaCgaIksAgNbeHHw7ufmM5OxH2FxRfsW5wP4Yr1l6hX9HFVQVolIqc6qzJBzQUEIoVMlMwZVT7rkXFcgea9Au2WNX3NZ11dobuMm+P4nst5mfHZtt59rxc65mxZ51n92Ajx043RWfHXj6KLJYbXkSA+YlKzKyEEPAbcpuCqLEZTHIRZUVBR1nlQgcPKamgeF2ksKYMoAZSQ589NnPmj0+YWsKWmxDtNZszwQB0japyvs9mjKtcE/j69HPbv8/0KOzej9Ctsibenbh1UWel/nyn5nmXzrCKIigzFPZSRSZQILz/+APBx9yTWbn+Wfq02dQO4BPKoijb/bz8zCFtl89DNflCaaJIgIeWIuYlSMV4V9NmoxjVjL7y2naz5qNaAFw/v73q4n6N3Tk25vP0XmPf6gdaNZSXeTkl395Yv1+1Jy/W86X5srTciWad/qiLV5eX4/mjyzdY9NwX4/8P6xC+tde4uihze68u5ALrbp4OwPvwCj+Ud+WJ+9HQmCM8dRr3lXeAv8h3nFtsVge2hw+TeBrM3WHeCnVSa2dFXPnjT2JRx9vFuWdkOw8+mjzmrgguLWd9uO2UP7hy4Cnd+J99eL3hz3eSs4Xo075duHvIdinn4qi3YT/LAh15K8jCb+j/m/Q+Bs0/laf/8+rj7cQuCrlZDRqNgaVXdjhUctXizRCNMY77MyEtz3hR0wqXh6+X9gO+pvGbxq/afym8ZvGbxq/afym8ZvGbxq/afym8ZvGbxq/afym8ZvGbxq/afym8ZvGbxq/afym8ZvG/zk0NKtmh/aCLdJslsk4uQkPKdj8tbn09TNQjZq6P3yc8uvnqbpcw+Gxw8dx95erneV26P365SiHb1+OWjwcufSTDmbAkKkmFX3Nyum3seADbbxn2e2iDFTqy7BhGbwz2M0hT8aK6YfFf/3q4Eo08H//q4N/3Wk69V9eR7zeE7rl2fwe0E+vLjo/+i/fBYN4yn16/mDwH9+srfsv89z6jH7AYyYa+RP/Lyz5fyJtICEFggz9/UU29V3WYuivj0imVLNH2ixMp/5s4z1ywnsm0qSc2l3QXd2N74Zsz5a+8ZNu/SFCOMdSwE3EfLG9Nj7MWgWZfWUDYxkseiVRViMqDU2pvT2Nb2o7MCj2cFt4Pz2zR3gPa7cmQ58R/oeKAO6TG+6HueR21TCrOQs9O4YMtobEFiEUiKmUEEv/soaNF2KFtWIUOE4INEZpAwAxqpv1SU26eagRqXQyHZzJmcOjkFKkGGOmCzWsazScxOpPy2TNFKAQgZwFJgSBmkrKMvY6GVORSb4GEfUjVS2EUaqnkgsqsAx4dT09qFN3XoNFVQHNNclnBvtWf9HRafC5RmlBMPtKe4LTH4XdDntw6oL9nQUgCpJO6CLkaH+7M4EQcbOpdwb1BB6Y1Wak817pugcbDWnvDgpDGM8Hfb6sabECXPnQr4hkm5XuVrh4s7RiRE3awJ2o79cb8o6+yS4uy0JUkuQfTiTmL5q4h2cGzjfpeStFWb9nZ1AjyJ0oC5fNA01VV3D9tITgCcDMXRdjFUIj/Snk1b5Lf8hqNaAwMz16m8v8H1U0ViFiYfEw0Rby0+AvyeiYfLFipUfVno2AcOf4b2/rj+uuSbpT6td3wlf1+qn21CJXcBaYaTQf0nxyVGEDYMPLe4ER/cBMmCIm6vwlARp1Y611rjRhHaBe7M8grcyc3Qk96/F5GSG6k03zDd63RKOHOLoHmnCbhK5VxXEwWposjegHEa4hr2XcJYuL1a/0z38o9RNPeUrZsbmz6wrstYw3i7E1wdAkSx34sv5QHdhBmIAhhDcY7v923SnKFFBvEkQ2WJcVltVobLkQFtjrOj3jtEEC4axlVzEegvw42qGscvHyoEVyyYXrMuAUo8FR3DMC8orA1kUUsHsf9HpO6KaBlkmVV5kliLArZh4v5lUc0ZSwwC86xxDxIZVnd5doyirGU0hYlWQ4vvzvSbRUVlvS7uYhv0WCBP01zMxbsMhzCQg5+rmErnSi3upK0lunvKFztdbawOYhRTlAQ9y1wQVP9AbpU3vzDxnepxuTZ5NGStZ4ntTaCThIgHoR6TGKJSYojZCe01vqnnz2UXipCWMFx5UeztiLY7xBpjMyZXMKcJ3fnlp7oShIK7q7leToNRvOTn12eKEf1VcgpbRdPqdhI2YVeoc0AF4efCTIWmg/7YX12FOVN3CsK1qrSxJA0dkEfMkauIUpSup/YNmbvNA9MTs/4QkKn6QphdcqEK0wEEb6/e+fDLAXPFzVM1VCGsR9Pv+YxCJP7uba7HpLiRgh8HpR3pm18i9gaax1b85YorwUZpA5e2799VkDJ/nG50xgXFYpCp5fibM+SZ4dg7BSRqcUwbRnFRAbUxTJBM2QNZzZJdGXMu6qzXtg0JvO+9wlffqdlf+TU6+7wweOqXxpRvq2XH5ywWD6YQSM9Yk23L798wPXv21pg4hi+ETR1N6hB0hQ5vyFxs/GM+NtiHASV48sxWLy/wDKSVwkmFPDJ25IyNbZhrITMdcpLN0BSbO9WjdQyRqLfQwVijrrYdviKtv3hq9uV0DsWDZVopfvQja9aJncEX2XMfoOntZtKb+49867ElmRfXDONdkmgfHULi9/U8TrKmdHrena1ciz9HtKC2Pi/qwC5EzOg6vE1LnmOVhXVb0EleB6GoQmV3qLExByxNUY1si3C2djxJoyzme/ESb5cLFsYHgsIvWdj8K84+3gzqNa54fisMDZUvXDJTJhXRaXpja700JYJiWVRfpRuNWgMou84XsnaBl7rD9ovkqN0HBYPoInpll5et3A+7B2gNNDNJbfQ6BoPhP30EX+uKr9/RG7GaxERM96ywxv766DupZQvAmzd/zWATazRAa8GsSe7KS7CbdVyR/AUMjaKtSQjO4Ul2UdZdHYFNewM1LYHm3WxD33mGomLjfE+Y//OIY7KwQfsc/Mp15RQOLUFtkZOo0rKMM0ozkL0Pwb/YWEl3Aj2rPZPpPSIvjWCF/1zPUcRZYR1YmkUF4Zgpw4rAAj6jG1EzYjFXFF4yHDtGyIcf8HbaQiMT4LB4Q5srz/CEBZlZESoWP1UC/AfZyLNTAklBxrGp0iepyRlxiLSX0OsTKm1X/ocM/9EOOqPLR8Te0RpLjjzkYO11XEwVoKumNsF68TnEyMv7C/IbFpH+UvfwSOUUuJmaXjiimyCfXU+vKqISa9dzSfXE+dp6WzK8Nmw+FIb2VwCizhdCtFmyinaCFv1wDcWjXlSZk9TVTJcHPTryKQhjdviSvIxbXfTbgWK2H48PPC14uFSaZXDRjo6ZDq9be3s/yIBzXeMthxWu6kWL+upkDgtnhK4Mgu9DLrRY7hRWz6wTM+UutbvQ12OqzGhKN0vj8JOPsluDr8mOoNqQxZh49PburVvIZmL2QYmac707KiLIkeRCrRkNaT3xhbQpOpHldcG6JQrlP1tE0hsJ52muVS21FF8Uwz+DJrYhpddErg5gycdecpqU7v1HA38zkXDZ3feRv2Zygya33adhacuHKH47KG2GDI5J8rw8vjtlmWED3WNTLmbkC9gKJHNwDEU7oafcHOey3nDvTwZFn57Xnh6TPQuGrzkj86muyNaeH0EqgqcvF5AYIinuPVeBHrvO8d2kxybYPjDCbvWlmekAbF/Tz6VDJU1dVoPFX9Wgli95BzrXU3MAc/eY53EdhrJ24TnW2qqWfLIFY9yDl3qid4yA90YpdejlYJPlACXUI56bzXqgzf8fMk7qyNABA/Uj9IWtcHi5hqa/eIgCX9PiLOofFNyRZEh9nSUwfydZpJcF0Dw67m2UMInYE4xFW5jwt/DpFhSlvl8+ebtDQIJeqJhIXdjlrSBecmWCe0ilWA812oha42wdXGZ4XvLiRkNcBw64h0lvGnz6XvWHCI1k5GV+nUKPzWB6vKYypMeBeuMyhPencX8ppLfcIcQK/8EdEevOs/rxVEGcoBWRm0RFzwwmKavmX7wN0FmLZkan0zhxH8ttuSbfzqT0a5i/iNqGPsNKXN8uUZ9VUw4HgSOAF10nodKwu3AVfm09Ax6RST1EexeB2EsDuiNc3pe/H8cndQ8xqvB7alz2XrkjAWY1JO/v0VZXM1K0wL5zpiTKfRVGYlFZFGmo0nvQhLiHx9ecja0QfZv10d/RTueqRd5vX0GkBDQyDRoiUoT+3EM0Pcl96/Qd5hvclFZnX1ef/MwRdGDjjeG2qQFfLIGxrg66dEdRg2T0PaGA9b57SfDkK+7PboBX0oxfnmZKi2r1EBPU9UEpbPB8oRkeHEa9n4yYIMcUf3eDg1FVfXyANiJ7V3OmlPv8taPE8/WT1zMk0UtfxzPpUH9RzxseT9abBV1Lkddj46hZS9N1V6XA6rx8ADyj5Vyb+P7zxPWnlBA+itCSxzD+piWPZgXIi+HLW98hIjlVcsV9bhGF3D7Y7fUHAFwHh+7F6SEJjlF1FBUQTPGc1NFlzfECA4EjTyBguLPLxY1SfiTInLgittJernvwZtkdp1RrBo0P1LmQPgcjyMVHARu0dLOicaSQ5Gevqrvkfvo/V6BfoOmqBcVRwWzvUvdgcN+XKmPnTjmgjy1v6HiYEs2EKI19t+pC/8hfmZ2TdPDykHjiEBWV0fNF5hZzls9RXJC8CcFByeVWUNmTn995OhgIiPm5UMtyvInfz0bLzg+sgl7/y7PTM2T0853VC/PDQHY8puYCFCc/1glGDEXWwfOQig46y9k616HG1Ge3yXLagzd67c+MugEJPrU7S0HdLg3Mh/GzrGoBAdlSSJpce8iLBqhk91yVxO9XxOG2hxGDT/JVcki9VLzjfVGQsPFt/Uk5/uTNArt2yl5Nbmn1XtD5RF1lez/Kz1S7JwzspDeys1zxt2WRAaGUXiMUEIBWbHHd9cV0Vmi9q3a/8QQTyIw+4nxeOQBde0YBAzqeHIkPZJzZh9HX/q30/o6l53/SOegLhyZwsK2YrQVZe6A8NVjUuJ14XVWzTrTMfq0Wbzh+PDGlK3KSpZepCDCBj8aYSVeNOUk1u69DY16vFaaylAw9EHw5nmdZMqu5nUxS/U/Cr6/heUwMWB1YtQOquawzLHtptjAVOXzIdrnUY+BhzQuqEU3Ry5+dg0++oKmj9ST19JiaUw1Y1UDI+6kjSef7qoSwbQoA1w3EkhpBSFhURUVY99kkf8/eWBGOBXN/z2CRaGAmW20HHeuikLFR+REeMnSWqXzW1afLgA6/gdsCceRddH0T83noSPSR0knd1qzc5FWGp0zXdCFniHSb2K1DGNlhUwDDW8Gue7B+kQ2oVAuo20T3qEpNw2zE7PsXyM6x4XryvOPf5AkYtvzlUnfgsFdP3JEU1U6IXBjtSWItLjFMaspyn9VoDqFqBcL2SsMV7e/8QfxePDp+rs93HIHLbS19vIO0OsRlaGT9TLqwduOgsHnVgXZcFGLR5sKYLXDweWmaX7gIIumzsA2jjrS7SlFLti/kZScVEnS/3y1BTkcjo3wmIeGKssih2f2ex+3EIdfTsqF+qVwTwwZfN0nKXa815luMxZOawHU7Qw/QJiLfsdibNncSDTT0iwLccV+YUSX2bMHMef4SWFTAuV17jPW4HevBdEtl4NDwU4iotTdT/ec0esOHQRS1/BNVOgSefBXa6wiUueoPnZBo9cJZN8pW+09eWvhLcemSmf6S3V/cAJJHEeM6hFOEX5DYLxnc0WTSXsx/Nw/azFtOq5tK467Cx1EPd6aPQdzXN8wf6pqeCm2o65aOxs67idSrUL0fBj4HNGneafMc5Akxipv+FYZ81WJMmESZ2J8UXloiR69lPxhu5sXYdHUxZNO7SHkQkSu9131Q5jQMgLmFQYx3mhgDNf4L/IxnOctd4PmqAXF6kcZBFT+Lba5DzvMnGS7VigJjyeGVzR2B2LR85u9W+9gpM99R9++sXrVU60az/MbNEbztwNQ0jjb7UsZsJAdzE477OtwxaoG7ldQlMdOynBKGawPpWbnUpIxAyVvRlNvRuef7VNTrzeE4I/92ccXJFedoI1uFDayMyCjWb+pwwBNGC6jxleTICVhL7ururqHUrcrbB7O7I1fHEMmm3hjpP+EgNiD277smu6n1kV7G8wTeN64M+GPAd35I1JsInKaURewdKCw8BbETed4i4r1sQqC4kNRGbqSQU5sQ2625HZ5feisd2TZR69q7fXF+ENg3btUYAImSjNd8To0SRvzwZz/SBo/h7o5fysjfE26YDroOm20dDcHwoWDwDTO/1A7umoiW4kBYe69uyY1vnWVdPsXgslxPlAEoIJH8J3l5Joz0JyybBn1B0HfvEFeDn2aR1/MX+xf5Y2rn59o7FZhV/RA/lH06PhG1M/11EKiTUbqmcbNO9ffPXPj45AoadFNkm9HO50hHTS1MdDDj4uTv9H7YbXIKWazbtJVP+P6gkgt9XM3TzYd5HZ8mTjduz9f5Z+PsCUn96ZfSmGHhrnPTC8NVr9sEjlYBcd3dU1f/vH1srie0VuQApWgGnRvLohvVm9QPSK0N5/iKmm5hVg76hUjxVrBrXM5QzJopw+flSA++vgPsu9+ebQi/8XUEsDBBQAAgAIAGoYaUmAI88WSwAAAGoAAAAbAAAAdW5pdmVyc2FsL3VuaXZlcnNhbC5wbmcueG1ss7GvyM1RKEstKs7Mz7NVMtQzULK34+WyKShKLctMLVeoAIoBBSFASaHSVsnECMEtz0wpybBVsjA1Q4hlpGamZ5TYKpkhKdQHGgkAUEsBAgAAFAACAAgAQ5RXRw3AMR7AAQAA2gMAAA8AAAAAAAAAAQAAAAAAAAAAAG5vbmUvcGxheWVyLnhtbFBLAQIAABQAAgAIAESUV0cjtE77+wIAALAIAAAUAAAAAAAAAAEAAAAAAO0BAAB1bml2ZXJzYWwvcGxheWVyLnhtbFBLAQIAABQAAgAIAGoYaUko9ViaPUQAAK+LAAAXAAAAAAAAAAAAAAAAABoFAAB1bml2ZXJzYWwvdW5pdmVyc2FsLnBuZ1BLAQIAABQAAgAIAGoYaUmAI88WSwAAAGoAAAAbAAAAAAAAAAEAAAAAAIxJAAB1bml2ZXJzYWwvdW5pdmVyc2FsLnBuZy54bWxQSwUGAAAAAAQABAANAQAAEEoAAAAA"/>
  <p:tag name="ISPRING_SCORM_ENDPOINT" val="&lt;endpoint&gt;&lt;enable&gt;0&lt;/enable&gt;&lt;lrs&gt;http://&lt;/lrs&gt;&lt;auth&gt;0&lt;/auth&gt;&lt;login&gt;&lt;/login&gt;&lt;password&gt;&lt;/password&gt;&lt;key&gt;&lt;/key&gt;&lt;name&gt;&lt;/name&gt;&lt;email&gt;&lt;/email&gt;&lt;/endpoint&gt;&#10;"/>
  <p:tag name="ISPRING_PRESENTATION_TITLE" val="bt1458"/>
</p:tagLst>
</file>

<file path=ppt/tags/tag10.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2.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14.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5.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16.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18.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1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ags/tag22.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标题 5"/>
</p:tagLst>
</file>

<file path=ppt/tags/tag23.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6"/>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1022204343"/>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61022204343"/>
  <p:tag name="MH_LIBRARY" val="GRAPHIC"/>
  <p:tag name="MH_ORDER" val="文本占位符 4"/>
</p:tagLst>
</file>

<file path=ppt/theme/theme1.xml><?xml version="1.0" encoding="utf-8"?>
<a:theme xmlns:a="http://schemas.openxmlformats.org/drawingml/2006/main" name="第一PPT，www.1ppt.com">
  <a:themeElements>
    <a:clrScheme name="自定义 255">
      <a:dk1>
        <a:sysClr val="windowText" lastClr="000000"/>
      </a:dk1>
      <a:lt1>
        <a:sysClr val="window" lastClr="FFFFFF"/>
      </a:lt1>
      <a:dk2>
        <a:srgbClr val="99C004"/>
      </a:dk2>
      <a:lt2>
        <a:srgbClr val="E7E6E6"/>
      </a:lt2>
      <a:accent1>
        <a:srgbClr val="365910"/>
      </a:accent1>
      <a:accent2>
        <a:srgbClr val="99C004"/>
      </a:accent2>
      <a:accent3>
        <a:srgbClr val="365910"/>
      </a:accent3>
      <a:accent4>
        <a:srgbClr val="99C004"/>
      </a:accent4>
      <a:accent5>
        <a:srgbClr val="365910"/>
      </a:accent5>
      <a:accent6>
        <a:srgbClr val="99C004"/>
      </a:accent6>
      <a:hlink>
        <a:srgbClr val="365910"/>
      </a:hlink>
      <a:folHlink>
        <a:srgbClr val="99C004"/>
      </a:folHlink>
    </a:clrScheme>
    <a:fontScheme name="1vqqqfuy">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3386</Words>
  <Application>Microsoft Office PowerPoint</Application>
  <PresentationFormat>自定义</PresentationFormat>
  <Paragraphs>290</Paragraphs>
  <Slides>28</Slides>
  <Notes>28</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28</vt:i4>
      </vt:variant>
    </vt:vector>
  </HeadingPairs>
  <TitlesOfParts>
    <vt:vector size="39" baseType="lpstr">
      <vt:lpstr>Meiryo</vt:lpstr>
      <vt:lpstr>宋体</vt:lpstr>
      <vt:lpstr>微软雅黑</vt:lpstr>
      <vt:lpstr>印品黑体</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2017-05-23T14:49:30Z</dcterms:created>
  <dcterms:modified xsi:type="dcterms:W3CDTF">2023-01-03T00:56:07Z</dcterms:modified>
</cp:coreProperties>
</file>