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7" r:id="rId2"/>
    <p:sldMasterId id="2147483671" r:id="rId3"/>
  </p:sldMasterIdLst>
  <p:notesMasterIdLst>
    <p:notesMasterId r:id="rId23"/>
  </p:notesMasterIdLst>
  <p:sldIdLst>
    <p:sldId id="313" r:id="rId4"/>
    <p:sldId id="256" r:id="rId5"/>
    <p:sldId id="258" r:id="rId6"/>
    <p:sldId id="314" r:id="rId7"/>
    <p:sldId id="293" r:id="rId8"/>
    <p:sldId id="288" r:id="rId9"/>
    <p:sldId id="294" r:id="rId10"/>
    <p:sldId id="268" r:id="rId11"/>
    <p:sldId id="297" r:id="rId12"/>
    <p:sldId id="300" r:id="rId13"/>
    <p:sldId id="301" r:id="rId14"/>
    <p:sldId id="312" r:id="rId15"/>
    <p:sldId id="263" r:id="rId16"/>
    <p:sldId id="270" r:id="rId17"/>
    <p:sldId id="291" r:id="rId18"/>
    <p:sldId id="271" r:id="rId19"/>
    <p:sldId id="295" r:id="rId20"/>
    <p:sldId id="322" r:id="rId21"/>
    <p:sldId id="323" r:id="rId22"/>
  </p:sldIdLst>
  <p:sldSz cx="12192000" cy="6858000"/>
  <p:notesSz cx="6858000" cy="9144000"/>
  <p:custDataLst>
    <p:tags r:id="rId2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CFD"/>
    <a:srgbClr val="8BC30D"/>
    <a:srgbClr val="00AAA0"/>
    <a:srgbClr val="71C6C6"/>
    <a:srgbClr val="7383A4"/>
    <a:srgbClr val="98D80F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6314" autoAdjust="0"/>
  </p:normalViewPr>
  <p:slideViewPr>
    <p:cSldViewPr>
      <p:cViewPr varScale="1">
        <p:scale>
          <a:sx n="108" d="100"/>
          <a:sy n="108" d="100"/>
        </p:scale>
        <p:origin x="8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D799-0021-408B-9501-B53B989871A0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1287-0FE4-4B62-B40C-5989B7C62C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24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896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477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34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46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442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248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878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568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613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80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464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390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48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070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66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670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11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659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47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-312712" y="5229200"/>
            <a:ext cx="2499273" cy="1914032"/>
            <a:chOff x="9544980" y="4893547"/>
            <a:chExt cx="2499273" cy="1914032"/>
          </a:xfrm>
        </p:grpSpPr>
        <p:sp>
          <p:nvSpPr>
            <p:cNvPr id="17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00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351584" y="6597352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596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06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0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6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2023/1/3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56998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2023/1/3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13759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462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67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9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45632" cy="7596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AA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263" y="401290"/>
            <a:ext cx="687288" cy="687288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0152351" y="456902"/>
            <a:ext cx="43200" cy="57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0272464" y="51406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200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lt"/>
              </a:rPr>
              <a:t>首都医科大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0" y="547575"/>
            <a:ext cx="623392" cy="394651"/>
          </a:xfrm>
          <a:prstGeom prst="rect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0920536" y="6237312"/>
            <a:ext cx="481698" cy="620688"/>
          </a:xfrm>
          <a:prstGeom prst="rect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0043373" y="623731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胸科室</a:t>
            </a:r>
            <a:endParaRPr lang="zh-CN" altLang="zh-C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32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73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08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03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37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56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57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7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55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0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12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2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9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30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4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8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72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-312712" y="5229200"/>
            <a:ext cx="2499273" cy="1914032"/>
            <a:chOff x="9544980" y="4893547"/>
            <a:chExt cx="2499273" cy="1914032"/>
          </a:xfrm>
        </p:grpSpPr>
        <p:sp>
          <p:nvSpPr>
            <p:cNvPr id="9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22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539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" y="0"/>
            <a:ext cx="12177661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96631" y="1700808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+mn-lt"/>
                <a:ea typeface="+mn-ea"/>
                <a:cs typeface="+mn-ea"/>
                <a:sym typeface="+mn-lt"/>
              </a:rPr>
              <a:t>首都医科大学附属北京朝阳医院</a:t>
            </a:r>
          </a:p>
        </p:txBody>
      </p:sp>
      <p:sp>
        <p:nvSpPr>
          <p:cNvPr id="5" name="矩形 4"/>
          <p:cNvSpPr/>
          <p:nvPr/>
        </p:nvSpPr>
        <p:spPr>
          <a:xfrm>
            <a:off x="4722611" y="2263678"/>
            <a:ext cx="5827236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1000" b="1" dirty="0" smtClean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病例</a:t>
            </a:r>
            <a:r>
              <a:rPr lang="zh-CN" altLang="en-US" sz="11000" b="1" dirty="0" smtClean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分析</a:t>
            </a:r>
            <a:endParaRPr lang="zh-CN" altLang="en-US" sz="11000" b="1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828788" y="5427946"/>
            <a:ext cx="1353194" cy="369332"/>
            <a:chOff x="6562534" y="4581128"/>
            <a:chExt cx="1353194" cy="369332"/>
          </a:xfrm>
        </p:grpSpPr>
        <p:sp>
          <p:nvSpPr>
            <p:cNvPr id="6" name="矩形 5"/>
            <p:cNvSpPr/>
            <p:nvPr/>
          </p:nvSpPr>
          <p:spPr>
            <a:xfrm>
              <a:off x="7038565" y="458112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dirty="0">
                  <a:latin typeface="+mn-lt"/>
                  <a:ea typeface="+mn-ea"/>
                  <a:cs typeface="+mn-ea"/>
                  <a:sym typeface="+mn-lt"/>
                </a:rPr>
                <a:t>胸外科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562534" y="4581129"/>
              <a:ext cx="369332" cy="369330"/>
              <a:chOff x="4092575" y="674688"/>
              <a:chExt cx="3171825" cy="3171825"/>
            </a:xfrm>
          </p:grpSpPr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4092575" y="674688"/>
                <a:ext cx="3171825" cy="3171825"/>
              </a:xfrm>
              <a:prstGeom prst="ellipse">
                <a:avLst/>
              </a:prstGeom>
              <a:solidFill>
                <a:srgbClr val="00AA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4727575" y="1306513"/>
                <a:ext cx="1900238" cy="1903413"/>
                <a:chOff x="4727575" y="1306513"/>
                <a:chExt cx="1900238" cy="1903413"/>
              </a:xfrm>
            </p:grpSpPr>
            <p:sp>
              <p:nvSpPr>
                <p:cNvPr id="27" name="Freeform 11"/>
                <p:cNvSpPr/>
                <p:nvPr/>
              </p:nvSpPr>
              <p:spPr bwMode="auto">
                <a:xfrm>
                  <a:off x="5246688" y="1306513"/>
                  <a:ext cx="865188" cy="1411288"/>
                </a:xfrm>
                <a:custGeom>
                  <a:avLst/>
                  <a:gdLst>
                    <a:gd name="T0" fmla="*/ 16 w 230"/>
                    <a:gd name="T1" fmla="*/ 185 h 375"/>
                    <a:gd name="T2" fmla="*/ 64 w 230"/>
                    <a:gd name="T3" fmla="*/ 254 h 375"/>
                    <a:gd name="T4" fmla="*/ 60 w 230"/>
                    <a:gd name="T5" fmla="*/ 285 h 375"/>
                    <a:gd name="T6" fmla="*/ 46 w 230"/>
                    <a:gd name="T7" fmla="*/ 290 h 375"/>
                    <a:gd name="T8" fmla="*/ 54 w 230"/>
                    <a:gd name="T9" fmla="*/ 321 h 375"/>
                    <a:gd name="T10" fmla="*/ 64 w 230"/>
                    <a:gd name="T11" fmla="*/ 347 h 375"/>
                    <a:gd name="T12" fmla="*/ 74 w 230"/>
                    <a:gd name="T13" fmla="*/ 366 h 375"/>
                    <a:gd name="T14" fmla="*/ 77 w 230"/>
                    <a:gd name="T15" fmla="*/ 369 h 375"/>
                    <a:gd name="T16" fmla="*/ 84 w 230"/>
                    <a:gd name="T17" fmla="*/ 372 h 375"/>
                    <a:gd name="T18" fmla="*/ 95 w 230"/>
                    <a:gd name="T19" fmla="*/ 373 h 375"/>
                    <a:gd name="T20" fmla="*/ 105 w 230"/>
                    <a:gd name="T21" fmla="*/ 374 h 375"/>
                    <a:gd name="T22" fmla="*/ 115 w 230"/>
                    <a:gd name="T23" fmla="*/ 375 h 375"/>
                    <a:gd name="T24" fmla="*/ 118 w 230"/>
                    <a:gd name="T25" fmla="*/ 375 h 375"/>
                    <a:gd name="T26" fmla="*/ 125 w 230"/>
                    <a:gd name="T27" fmla="*/ 374 h 375"/>
                    <a:gd name="T28" fmla="*/ 135 w 230"/>
                    <a:gd name="T29" fmla="*/ 374 h 375"/>
                    <a:gd name="T30" fmla="*/ 145 w 230"/>
                    <a:gd name="T31" fmla="*/ 373 h 375"/>
                    <a:gd name="T32" fmla="*/ 155 w 230"/>
                    <a:gd name="T33" fmla="*/ 371 h 375"/>
                    <a:gd name="T34" fmla="*/ 159 w 230"/>
                    <a:gd name="T35" fmla="*/ 369 h 375"/>
                    <a:gd name="T36" fmla="*/ 165 w 230"/>
                    <a:gd name="T37" fmla="*/ 357 h 375"/>
                    <a:gd name="T38" fmla="*/ 175 w 230"/>
                    <a:gd name="T39" fmla="*/ 327 h 375"/>
                    <a:gd name="T40" fmla="*/ 184 w 230"/>
                    <a:gd name="T41" fmla="*/ 290 h 375"/>
                    <a:gd name="T42" fmla="*/ 169 w 230"/>
                    <a:gd name="T43" fmla="*/ 285 h 375"/>
                    <a:gd name="T44" fmla="*/ 166 w 230"/>
                    <a:gd name="T45" fmla="*/ 255 h 375"/>
                    <a:gd name="T46" fmla="*/ 215 w 230"/>
                    <a:gd name="T47" fmla="*/ 184 h 375"/>
                    <a:gd name="T48" fmla="*/ 225 w 230"/>
                    <a:gd name="T49" fmla="*/ 178 h 375"/>
                    <a:gd name="T50" fmla="*/ 225 w 230"/>
                    <a:gd name="T51" fmla="*/ 126 h 375"/>
                    <a:gd name="T52" fmla="*/ 222 w 230"/>
                    <a:gd name="T53" fmla="*/ 123 h 375"/>
                    <a:gd name="T54" fmla="*/ 116 w 230"/>
                    <a:gd name="T55" fmla="*/ 0 h 375"/>
                    <a:gd name="T56" fmla="*/ 9 w 230"/>
                    <a:gd name="T57" fmla="*/ 123 h 375"/>
                    <a:gd name="T58" fmla="*/ 5 w 230"/>
                    <a:gd name="T59" fmla="*/ 126 h 375"/>
                    <a:gd name="T60" fmla="*/ 5 w 230"/>
                    <a:gd name="T61" fmla="*/ 178 h 375"/>
                    <a:gd name="T62" fmla="*/ 16 w 230"/>
                    <a:gd name="T63" fmla="*/ 185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30" h="375">
                      <a:moveTo>
                        <a:pt x="16" y="185"/>
                      </a:moveTo>
                      <a:cubicBezTo>
                        <a:pt x="25" y="214"/>
                        <a:pt x="42" y="238"/>
                        <a:pt x="64" y="254"/>
                      </a:cubicBezTo>
                      <a:cubicBezTo>
                        <a:pt x="60" y="285"/>
                        <a:pt x="60" y="285"/>
                        <a:pt x="60" y="285"/>
                      </a:cubicBezTo>
                      <a:cubicBezTo>
                        <a:pt x="46" y="290"/>
                        <a:pt x="46" y="290"/>
                        <a:pt x="46" y="290"/>
                      </a:cubicBezTo>
                      <a:cubicBezTo>
                        <a:pt x="47" y="299"/>
                        <a:pt x="50" y="310"/>
                        <a:pt x="54" y="321"/>
                      </a:cubicBezTo>
                      <a:cubicBezTo>
                        <a:pt x="57" y="330"/>
                        <a:pt x="61" y="339"/>
                        <a:pt x="64" y="347"/>
                      </a:cubicBezTo>
                      <a:cubicBezTo>
                        <a:pt x="68" y="355"/>
                        <a:pt x="72" y="363"/>
                        <a:pt x="74" y="366"/>
                      </a:cubicBezTo>
                      <a:cubicBezTo>
                        <a:pt x="75" y="368"/>
                        <a:pt x="76" y="369"/>
                        <a:pt x="77" y="369"/>
                      </a:cubicBezTo>
                      <a:cubicBezTo>
                        <a:pt x="79" y="370"/>
                        <a:pt x="81" y="371"/>
                        <a:pt x="84" y="372"/>
                      </a:cubicBezTo>
                      <a:cubicBezTo>
                        <a:pt x="88" y="372"/>
                        <a:pt x="91" y="373"/>
                        <a:pt x="95" y="373"/>
                      </a:cubicBezTo>
                      <a:cubicBezTo>
                        <a:pt x="98" y="374"/>
                        <a:pt x="101" y="374"/>
                        <a:pt x="105" y="374"/>
                      </a:cubicBezTo>
                      <a:cubicBezTo>
                        <a:pt x="108" y="374"/>
                        <a:pt x="112" y="374"/>
                        <a:pt x="115" y="375"/>
                      </a:cubicBezTo>
                      <a:cubicBezTo>
                        <a:pt x="116" y="375"/>
                        <a:pt x="117" y="375"/>
                        <a:pt x="118" y="375"/>
                      </a:cubicBezTo>
                      <a:cubicBezTo>
                        <a:pt x="120" y="375"/>
                        <a:pt x="122" y="375"/>
                        <a:pt x="125" y="374"/>
                      </a:cubicBezTo>
                      <a:cubicBezTo>
                        <a:pt x="128" y="374"/>
                        <a:pt x="131" y="374"/>
                        <a:pt x="135" y="374"/>
                      </a:cubicBezTo>
                      <a:cubicBezTo>
                        <a:pt x="138" y="374"/>
                        <a:pt x="142" y="373"/>
                        <a:pt x="145" y="373"/>
                      </a:cubicBezTo>
                      <a:cubicBezTo>
                        <a:pt x="149" y="372"/>
                        <a:pt x="152" y="371"/>
                        <a:pt x="155" y="371"/>
                      </a:cubicBezTo>
                      <a:cubicBezTo>
                        <a:pt x="156" y="370"/>
                        <a:pt x="158" y="370"/>
                        <a:pt x="159" y="369"/>
                      </a:cubicBezTo>
                      <a:cubicBezTo>
                        <a:pt x="160" y="368"/>
                        <a:pt x="163" y="364"/>
                        <a:pt x="165" y="357"/>
                      </a:cubicBezTo>
                      <a:cubicBezTo>
                        <a:pt x="169" y="349"/>
                        <a:pt x="172" y="338"/>
                        <a:pt x="175" y="327"/>
                      </a:cubicBezTo>
                      <a:cubicBezTo>
                        <a:pt x="179" y="314"/>
                        <a:pt x="182" y="300"/>
                        <a:pt x="184" y="290"/>
                      </a:cubicBezTo>
                      <a:cubicBezTo>
                        <a:pt x="169" y="285"/>
                        <a:pt x="169" y="285"/>
                        <a:pt x="169" y="285"/>
                      </a:cubicBezTo>
                      <a:cubicBezTo>
                        <a:pt x="166" y="255"/>
                        <a:pt x="166" y="255"/>
                        <a:pt x="166" y="255"/>
                      </a:cubicBezTo>
                      <a:cubicBezTo>
                        <a:pt x="188" y="239"/>
                        <a:pt x="206" y="214"/>
                        <a:pt x="215" y="184"/>
                      </a:cubicBezTo>
                      <a:cubicBezTo>
                        <a:pt x="219" y="183"/>
                        <a:pt x="223" y="181"/>
                        <a:pt x="225" y="178"/>
                      </a:cubicBezTo>
                      <a:cubicBezTo>
                        <a:pt x="229" y="173"/>
                        <a:pt x="230" y="133"/>
                        <a:pt x="225" y="126"/>
                      </a:cubicBezTo>
                      <a:cubicBezTo>
                        <a:pt x="225" y="124"/>
                        <a:pt x="223" y="123"/>
                        <a:pt x="222" y="123"/>
                      </a:cubicBezTo>
                      <a:cubicBezTo>
                        <a:pt x="217" y="54"/>
                        <a:pt x="171" y="0"/>
                        <a:pt x="116" y="0"/>
                      </a:cubicBezTo>
                      <a:cubicBezTo>
                        <a:pt x="60" y="0"/>
                        <a:pt x="14" y="54"/>
                        <a:pt x="9" y="123"/>
                      </a:cubicBezTo>
                      <a:cubicBezTo>
                        <a:pt x="7" y="123"/>
                        <a:pt x="6" y="124"/>
                        <a:pt x="5" y="126"/>
                      </a:cubicBezTo>
                      <a:cubicBezTo>
                        <a:pt x="0" y="133"/>
                        <a:pt x="1" y="173"/>
                        <a:pt x="5" y="178"/>
                      </a:cubicBezTo>
                      <a:cubicBezTo>
                        <a:pt x="7" y="181"/>
                        <a:pt x="12" y="183"/>
                        <a:pt x="16" y="1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2"/>
                <p:cNvSpPr>
                  <a:spLocks noEditPoints="1"/>
                </p:cNvSpPr>
                <p:nvPr/>
              </p:nvSpPr>
              <p:spPr bwMode="auto">
                <a:xfrm>
                  <a:off x="4727575" y="2413001"/>
                  <a:ext cx="1900238" cy="796925"/>
                </a:xfrm>
                <a:custGeom>
                  <a:avLst/>
                  <a:gdLst>
                    <a:gd name="T0" fmla="*/ 333 w 505"/>
                    <a:gd name="T1" fmla="*/ 0 h 212"/>
                    <a:gd name="T2" fmla="*/ 303 w 505"/>
                    <a:gd name="T3" fmla="*/ 85 h 212"/>
                    <a:gd name="T4" fmla="*/ 283 w 505"/>
                    <a:gd name="T5" fmla="*/ 90 h 212"/>
                    <a:gd name="T6" fmla="*/ 262 w 505"/>
                    <a:gd name="T7" fmla="*/ 92 h 212"/>
                    <a:gd name="T8" fmla="*/ 270 w 505"/>
                    <a:gd name="T9" fmla="*/ 160 h 212"/>
                    <a:gd name="T10" fmla="*/ 287 w 505"/>
                    <a:gd name="T11" fmla="*/ 163 h 212"/>
                    <a:gd name="T12" fmla="*/ 300 w 505"/>
                    <a:gd name="T13" fmla="*/ 164 h 212"/>
                    <a:gd name="T14" fmla="*/ 318 w 505"/>
                    <a:gd name="T15" fmla="*/ 163 h 212"/>
                    <a:gd name="T16" fmla="*/ 331 w 505"/>
                    <a:gd name="T17" fmla="*/ 157 h 212"/>
                    <a:gd name="T18" fmla="*/ 336 w 505"/>
                    <a:gd name="T19" fmla="*/ 96 h 212"/>
                    <a:gd name="T20" fmla="*/ 328 w 505"/>
                    <a:gd name="T21" fmla="*/ 90 h 212"/>
                    <a:gd name="T22" fmla="*/ 326 w 505"/>
                    <a:gd name="T23" fmla="*/ 67 h 212"/>
                    <a:gd name="T24" fmla="*/ 333 w 505"/>
                    <a:gd name="T25" fmla="*/ 60 h 212"/>
                    <a:gd name="T26" fmla="*/ 341 w 505"/>
                    <a:gd name="T27" fmla="*/ 57 h 212"/>
                    <a:gd name="T28" fmla="*/ 346 w 505"/>
                    <a:gd name="T29" fmla="*/ 57 h 212"/>
                    <a:gd name="T30" fmla="*/ 353 w 505"/>
                    <a:gd name="T31" fmla="*/ 60 h 212"/>
                    <a:gd name="T32" fmla="*/ 361 w 505"/>
                    <a:gd name="T33" fmla="*/ 67 h 212"/>
                    <a:gd name="T34" fmla="*/ 358 w 505"/>
                    <a:gd name="T35" fmla="*/ 90 h 212"/>
                    <a:gd name="T36" fmla="*/ 351 w 505"/>
                    <a:gd name="T37" fmla="*/ 96 h 212"/>
                    <a:gd name="T38" fmla="*/ 337 w 505"/>
                    <a:gd name="T39" fmla="*/ 169 h 212"/>
                    <a:gd name="T40" fmla="*/ 324 w 505"/>
                    <a:gd name="T41" fmla="*/ 173 h 212"/>
                    <a:gd name="T42" fmla="*/ 306 w 505"/>
                    <a:gd name="T43" fmla="*/ 175 h 212"/>
                    <a:gd name="T44" fmla="*/ 300 w 505"/>
                    <a:gd name="T45" fmla="*/ 175 h 212"/>
                    <a:gd name="T46" fmla="*/ 287 w 505"/>
                    <a:gd name="T47" fmla="*/ 175 h 212"/>
                    <a:gd name="T48" fmla="*/ 269 w 505"/>
                    <a:gd name="T49" fmla="*/ 172 h 212"/>
                    <a:gd name="T50" fmla="*/ 256 w 505"/>
                    <a:gd name="T51" fmla="*/ 154 h 212"/>
                    <a:gd name="T52" fmla="*/ 233 w 505"/>
                    <a:gd name="T53" fmla="*/ 91 h 212"/>
                    <a:gd name="T54" fmla="*/ 210 w 505"/>
                    <a:gd name="T55" fmla="*/ 86 h 212"/>
                    <a:gd name="T56" fmla="*/ 182 w 505"/>
                    <a:gd name="T57" fmla="*/ 33 h 212"/>
                    <a:gd name="T58" fmla="*/ 23 w 505"/>
                    <a:gd name="T59" fmla="*/ 62 h 212"/>
                    <a:gd name="T60" fmla="*/ 253 w 505"/>
                    <a:gd name="T61" fmla="*/ 212 h 212"/>
                    <a:gd name="T62" fmla="*/ 170 w 505"/>
                    <a:gd name="T63" fmla="*/ 128 h 212"/>
                    <a:gd name="T64" fmla="*/ 154 w 505"/>
                    <a:gd name="T65" fmla="*/ 128 h 212"/>
                    <a:gd name="T66" fmla="*/ 138 w 505"/>
                    <a:gd name="T67" fmla="*/ 128 h 212"/>
                    <a:gd name="T68" fmla="*/ 134 w 505"/>
                    <a:gd name="T69" fmla="*/ 163 h 212"/>
                    <a:gd name="T70" fmla="*/ 131 w 505"/>
                    <a:gd name="T71" fmla="*/ 163 h 212"/>
                    <a:gd name="T72" fmla="*/ 128 w 505"/>
                    <a:gd name="T73" fmla="*/ 163 h 212"/>
                    <a:gd name="T74" fmla="*/ 125 w 505"/>
                    <a:gd name="T75" fmla="*/ 163 h 212"/>
                    <a:gd name="T76" fmla="*/ 122 w 505"/>
                    <a:gd name="T77" fmla="*/ 163 h 212"/>
                    <a:gd name="T78" fmla="*/ 119 w 505"/>
                    <a:gd name="T79" fmla="*/ 163 h 212"/>
                    <a:gd name="T80" fmla="*/ 111 w 505"/>
                    <a:gd name="T81" fmla="*/ 128 h 212"/>
                    <a:gd name="T82" fmla="*/ 95 w 505"/>
                    <a:gd name="T83" fmla="*/ 128 h 212"/>
                    <a:gd name="T84" fmla="*/ 84 w 505"/>
                    <a:gd name="T85" fmla="*/ 113 h 212"/>
                    <a:gd name="T86" fmla="*/ 100 w 505"/>
                    <a:gd name="T87" fmla="*/ 113 h 212"/>
                    <a:gd name="T88" fmla="*/ 116 w 505"/>
                    <a:gd name="T89" fmla="*/ 113 h 212"/>
                    <a:gd name="T90" fmla="*/ 120 w 505"/>
                    <a:gd name="T91" fmla="*/ 78 h 212"/>
                    <a:gd name="T92" fmla="*/ 123 w 505"/>
                    <a:gd name="T93" fmla="*/ 78 h 212"/>
                    <a:gd name="T94" fmla="*/ 126 w 505"/>
                    <a:gd name="T95" fmla="*/ 78 h 212"/>
                    <a:gd name="T96" fmla="*/ 129 w 505"/>
                    <a:gd name="T97" fmla="*/ 78 h 212"/>
                    <a:gd name="T98" fmla="*/ 132 w 505"/>
                    <a:gd name="T99" fmla="*/ 78 h 212"/>
                    <a:gd name="T100" fmla="*/ 135 w 505"/>
                    <a:gd name="T101" fmla="*/ 78 h 212"/>
                    <a:gd name="T102" fmla="*/ 143 w 505"/>
                    <a:gd name="T103" fmla="*/ 113 h 212"/>
                    <a:gd name="T104" fmla="*/ 159 w 505"/>
                    <a:gd name="T105" fmla="*/ 113 h 212"/>
                    <a:gd name="T106" fmla="*/ 170 w 505"/>
                    <a:gd name="T107" fmla="*/ 12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05" h="212">
                      <a:moveTo>
                        <a:pt x="483" y="62"/>
                      </a:moveTo>
                      <a:cubicBezTo>
                        <a:pt x="474" y="51"/>
                        <a:pt x="443" y="41"/>
                        <a:pt x="443" y="41"/>
                      </a:cubicBezTo>
                      <a:cubicBezTo>
                        <a:pt x="333" y="0"/>
                        <a:pt x="333" y="0"/>
                        <a:pt x="333" y="0"/>
                      </a:cubicBezTo>
                      <a:cubicBezTo>
                        <a:pt x="331" y="10"/>
                        <a:pt x="328" y="25"/>
                        <a:pt x="324" y="40"/>
                      </a:cubicBezTo>
                      <a:cubicBezTo>
                        <a:pt x="321" y="50"/>
                        <a:pt x="317" y="61"/>
                        <a:pt x="313" y="69"/>
                      </a:cubicBezTo>
                      <a:cubicBezTo>
                        <a:pt x="310" y="76"/>
                        <a:pt x="307" y="82"/>
                        <a:pt x="303" y="85"/>
                      </a:cubicBezTo>
                      <a:cubicBezTo>
                        <a:pt x="303" y="85"/>
                        <a:pt x="302" y="85"/>
                        <a:pt x="302" y="86"/>
                      </a:cubicBezTo>
                      <a:cubicBezTo>
                        <a:pt x="299" y="87"/>
                        <a:pt x="296" y="88"/>
                        <a:pt x="293" y="89"/>
                      </a:cubicBezTo>
                      <a:cubicBezTo>
                        <a:pt x="290" y="89"/>
                        <a:pt x="287" y="90"/>
                        <a:pt x="283" y="90"/>
                      </a:cubicBezTo>
                      <a:cubicBezTo>
                        <a:pt x="280" y="91"/>
                        <a:pt x="276" y="91"/>
                        <a:pt x="273" y="91"/>
                      </a:cubicBezTo>
                      <a:cubicBezTo>
                        <a:pt x="269" y="92"/>
                        <a:pt x="266" y="92"/>
                        <a:pt x="263" y="92"/>
                      </a:cubicBezTo>
                      <a:cubicBezTo>
                        <a:pt x="262" y="92"/>
                        <a:pt x="262" y="92"/>
                        <a:pt x="262" y="92"/>
                      </a:cubicBezTo>
                      <a:cubicBezTo>
                        <a:pt x="262" y="96"/>
                        <a:pt x="262" y="101"/>
                        <a:pt x="262" y="105"/>
                      </a:cubicBezTo>
                      <a:cubicBezTo>
                        <a:pt x="264" y="127"/>
                        <a:pt x="266" y="148"/>
                        <a:pt x="269" y="157"/>
                      </a:cubicBezTo>
                      <a:cubicBezTo>
                        <a:pt x="269" y="158"/>
                        <a:pt x="269" y="159"/>
                        <a:pt x="270" y="160"/>
                      </a:cubicBezTo>
                      <a:cubicBezTo>
                        <a:pt x="271" y="161"/>
                        <a:pt x="273" y="161"/>
                        <a:pt x="275" y="162"/>
                      </a:cubicBezTo>
                      <a:cubicBezTo>
                        <a:pt x="277" y="162"/>
                        <a:pt x="279" y="162"/>
                        <a:pt x="281" y="163"/>
                      </a:cubicBezTo>
                      <a:cubicBezTo>
                        <a:pt x="283" y="163"/>
                        <a:pt x="285" y="163"/>
                        <a:pt x="287" y="163"/>
                      </a:cubicBezTo>
                      <a:cubicBezTo>
                        <a:pt x="289" y="163"/>
                        <a:pt x="291" y="164"/>
                        <a:pt x="293" y="164"/>
                      </a:cubicBezTo>
                      <a:cubicBezTo>
                        <a:pt x="296" y="164"/>
                        <a:pt x="298" y="164"/>
                        <a:pt x="300" y="164"/>
                      </a:cubicBezTo>
                      <a:cubicBezTo>
                        <a:pt x="300" y="164"/>
                        <a:pt x="300" y="164"/>
                        <a:pt x="300" y="164"/>
                      </a:cubicBezTo>
                      <a:cubicBezTo>
                        <a:pt x="301" y="164"/>
                        <a:pt x="303" y="164"/>
                        <a:pt x="306" y="164"/>
                      </a:cubicBezTo>
                      <a:cubicBezTo>
                        <a:pt x="308" y="164"/>
                        <a:pt x="310" y="163"/>
                        <a:pt x="312" y="163"/>
                      </a:cubicBezTo>
                      <a:cubicBezTo>
                        <a:pt x="314" y="163"/>
                        <a:pt x="316" y="163"/>
                        <a:pt x="318" y="163"/>
                      </a:cubicBezTo>
                      <a:cubicBezTo>
                        <a:pt x="320" y="162"/>
                        <a:pt x="322" y="162"/>
                        <a:pt x="324" y="162"/>
                      </a:cubicBezTo>
                      <a:cubicBezTo>
                        <a:pt x="326" y="161"/>
                        <a:pt x="328" y="161"/>
                        <a:pt x="329" y="160"/>
                      </a:cubicBezTo>
                      <a:cubicBezTo>
                        <a:pt x="330" y="159"/>
                        <a:pt x="330" y="158"/>
                        <a:pt x="331" y="157"/>
                      </a:cubicBezTo>
                      <a:cubicBezTo>
                        <a:pt x="333" y="149"/>
                        <a:pt x="336" y="127"/>
                        <a:pt x="337" y="105"/>
                      </a:cubicBezTo>
                      <a:cubicBezTo>
                        <a:pt x="337" y="102"/>
                        <a:pt x="337" y="99"/>
                        <a:pt x="337" y="96"/>
                      </a:cubicBezTo>
                      <a:cubicBezTo>
                        <a:pt x="337" y="96"/>
                        <a:pt x="336" y="96"/>
                        <a:pt x="336" y="96"/>
                      </a:cubicBezTo>
                      <a:cubicBezTo>
                        <a:pt x="335" y="95"/>
                        <a:pt x="334" y="95"/>
                        <a:pt x="333" y="95"/>
                      </a:cubicBezTo>
                      <a:cubicBezTo>
                        <a:pt x="332" y="94"/>
                        <a:pt x="332" y="93"/>
                        <a:pt x="331" y="93"/>
                      </a:cubicBezTo>
                      <a:cubicBezTo>
                        <a:pt x="330" y="92"/>
                        <a:pt x="329" y="91"/>
                        <a:pt x="328" y="90"/>
                      </a:cubicBezTo>
                      <a:cubicBezTo>
                        <a:pt x="327" y="89"/>
                        <a:pt x="326" y="88"/>
                        <a:pt x="326" y="87"/>
                      </a:cubicBezTo>
                      <a:cubicBezTo>
                        <a:pt x="324" y="84"/>
                        <a:pt x="323" y="81"/>
                        <a:pt x="323" y="77"/>
                      </a:cubicBezTo>
                      <a:cubicBezTo>
                        <a:pt x="323" y="74"/>
                        <a:pt x="324" y="70"/>
                        <a:pt x="326" y="67"/>
                      </a:cubicBezTo>
                      <a:cubicBezTo>
                        <a:pt x="326" y="66"/>
                        <a:pt x="327" y="65"/>
                        <a:pt x="328" y="64"/>
                      </a:cubicBezTo>
                      <a:cubicBezTo>
                        <a:pt x="329" y="63"/>
                        <a:pt x="330" y="62"/>
                        <a:pt x="331" y="62"/>
                      </a:cubicBezTo>
                      <a:cubicBezTo>
                        <a:pt x="332" y="61"/>
                        <a:pt x="332" y="60"/>
                        <a:pt x="333" y="60"/>
                      </a:cubicBezTo>
                      <a:cubicBezTo>
                        <a:pt x="334" y="59"/>
                        <a:pt x="335" y="59"/>
                        <a:pt x="336" y="59"/>
                      </a:cubicBezTo>
                      <a:cubicBezTo>
                        <a:pt x="337" y="58"/>
                        <a:pt x="337" y="58"/>
                        <a:pt x="338" y="58"/>
                      </a:cubicBezTo>
                      <a:cubicBezTo>
                        <a:pt x="339" y="58"/>
                        <a:pt x="340" y="57"/>
                        <a:pt x="341" y="57"/>
                      </a:cubicBezTo>
                      <a:cubicBezTo>
                        <a:pt x="342" y="57"/>
                        <a:pt x="342" y="57"/>
                        <a:pt x="343" y="57"/>
                      </a:cubicBezTo>
                      <a:cubicBezTo>
                        <a:pt x="343" y="57"/>
                        <a:pt x="343" y="57"/>
                        <a:pt x="343" y="57"/>
                      </a:cubicBezTo>
                      <a:cubicBezTo>
                        <a:pt x="344" y="57"/>
                        <a:pt x="345" y="57"/>
                        <a:pt x="346" y="57"/>
                      </a:cubicBezTo>
                      <a:cubicBezTo>
                        <a:pt x="347" y="57"/>
                        <a:pt x="348" y="58"/>
                        <a:pt x="348" y="58"/>
                      </a:cubicBezTo>
                      <a:cubicBezTo>
                        <a:pt x="349" y="58"/>
                        <a:pt x="350" y="58"/>
                        <a:pt x="351" y="59"/>
                      </a:cubicBezTo>
                      <a:cubicBezTo>
                        <a:pt x="352" y="59"/>
                        <a:pt x="353" y="59"/>
                        <a:pt x="353" y="60"/>
                      </a:cubicBezTo>
                      <a:cubicBezTo>
                        <a:pt x="354" y="60"/>
                        <a:pt x="355" y="61"/>
                        <a:pt x="356" y="61"/>
                      </a:cubicBezTo>
                      <a:cubicBezTo>
                        <a:pt x="357" y="62"/>
                        <a:pt x="358" y="63"/>
                        <a:pt x="358" y="64"/>
                      </a:cubicBezTo>
                      <a:cubicBezTo>
                        <a:pt x="359" y="65"/>
                        <a:pt x="360" y="66"/>
                        <a:pt x="361" y="67"/>
                      </a:cubicBezTo>
                      <a:cubicBezTo>
                        <a:pt x="363" y="70"/>
                        <a:pt x="363" y="74"/>
                        <a:pt x="363" y="77"/>
                      </a:cubicBezTo>
                      <a:cubicBezTo>
                        <a:pt x="363" y="81"/>
                        <a:pt x="363" y="84"/>
                        <a:pt x="361" y="87"/>
                      </a:cubicBezTo>
                      <a:cubicBezTo>
                        <a:pt x="360" y="88"/>
                        <a:pt x="359" y="89"/>
                        <a:pt x="358" y="90"/>
                      </a:cubicBezTo>
                      <a:cubicBezTo>
                        <a:pt x="358" y="91"/>
                        <a:pt x="357" y="92"/>
                        <a:pt x="356" y="93"/>
                      </a:cubicBezTo>
                      <a:cubicBezTo>
                        <a:pt x="355" y="93"/>
                        <a:pt x="354" y="94"/>
                        <a:pt x="353" y="95"/>
                      </a:cubicBezTo>
                      <a:cubicBezTo>
                        <a:pt x="353" y="95"/>
                        <a:pt x="352" y="95"/>
                        <a:pt x="351" y="96"/>
                      </a:cubicBezTo>
                      <a:cubicBezTo>
                        <a:pt x="350" y="96"/>
                        <a:pt x="350" y="96"/>
                        <a:pt x="349" y="96"/>
                      </a:cubicBezTo>
                      <a:cubicBezTo>
                        <a:pt x="348" y="123"/>
                        <a:pt x="346" y="142"/>
                        <a:pt x="343" y="154"/>
                      </a:cubicBezTo>
                      <a:cubicBezTo>
                        <a:pt x="341" y="162"/>
                        <a:pt x="339" y="166"/>
                        <a:pt x="337" y="169"/>
                      </a:cubicBezTo>
                      <a:cubicBezTo>
                        <a:pt x="336" y="169"/>
                        <a:pt x="336" y="170"/>
                        <a:pt x="335" y="170"/>
                      </a:cubicBezTo>
                      <a:cubicBezTo>
                        <a:pt x="334" y="171"/>
                        <a:pt x="332" y="171"/>
                        <a:pt x="331" y="172"/>
                      </a:cubicBezTo>
                      <a:cubicBezTo>
                        <a:pt x="329" y="172"/>
                        <a:pt x="327" y="173"/>
                        <a:pt x="324" y="173"/>
                      </a:cubicBezTo>
                      <a:cubicBezTo>
                        <a:pt x="322" y="174"/>
                        <a:pt x="320" y="174"/>
                        <a:pt x="318" y="174"/>
                      </a:cubicBezTo>
                      <a:cubicBezTo>
                        <a:pt x="316" y="175"/>
                        <a:pt x="314" y="175"/>
                        <a:pt x="312" y="175"/>
                      </a:cubicBezTo>
                      <a:cubicBezTo>
                        <a:pt x="310" y="175"/>
                        <a:pt x="308" y="175"/>
                        <a:pt x="306" y="175"/>
                      </a:cubicBezTo>
                      <a:cubicBezTo>
                        <a:pt x="303" y="175"/>
                        <a:pt x="301" y="175"/>
                        <a:pt x="300" y="175"/>
                      </a:cubicBezTo>
                      <a:cubicBezTo>
                        <a:pt x="300" y="175"/>
                        <a:pt x="300" y="175"/>
                        <a:pt x="300" y="175"/>
                      </a:cubicBezTo>
                      <a:cubicBezTo>
                        <a:pt x="300" y="175"/>
                        <a:pt x="300" y="175"/>
                        <a:pt x="300" y="175"/>
                      </a:cubicBezTo>
                      <a:cubicBezTo>
                        <a:pt x="299" y="175"/>
                        <a:pt x="299" y="175"/>
                        <a:pt x="299" y="175"/>
                      </a:cubicBezTo>
                      <a:cubicBezTo>
                        <a:pt x="298" y="175"/>
                        <a:pt x="296" y="175"/>
                        <a:pt x="293" y="175"/>
                      </a:cubicBezTo>
                      <a:cubicBezTo>
                        <a:pt x="291" y="175"/>
                        <a:pt x="289" y="175"/>
                        <a:pt x="287" y="175"/>
                      </a:cubicBezTo>
                      <a:cubicBezTo>
                        <a:pt x="285" y="175"/>
                        <a:pt x="283" y="175"/>
                        <a:pt x="281" y="174"/>
                      </a:cubicBezTo>
                      <a:cubicBezTo>
                        <a:pt x="279" y="174"/>
                        <a:pt x="277" y="174"/>
                        <a:pt x="275" y="173"/>
                      </a:cubicBezTo>
                      <a:cubicBezTo>
                        <a:pt x="273" y="173"/>
                        <a:pt x="270" y="172"/>
                        <a:pt x="269" y="172"/>
                      </a:cubicBezTo>
                      <a:cubicBezTo>
                        <a:pt x="267" y="171"/>
                        <a:pt x="265" y="171"/>
                        <a:pt x="264" y="170"/>
                      </a:cubicBezTo>
                      <a:cubicBezTo>
                        <a:pt x="263" y="170"/>
                        <a:pt x="263" y="169"/>
                        <a:pt x="262" y="169"/>
                      </a:cubicBezTo>
                      <a:cubicBezTo>
                        <a:pt x="260" y="166"/>
                        <a:pt x="258" y="162"/>
                        <a:pt x="256" y="154"/>
                      </a:cubicBezTo>
                      <a:cubicBezTo>
                        <a:pt x="253" y="141"/>
                        <a:pt x="251" y="120"/>
                        <a:pt x="250" y="92"/>
                      </a:cubicBezTo>
                      <a:cubicBezTo>
                        <a:pt x="248" y="92"/>
                        <a:pt x="245" y="92"/>
                        <a:pt x="243" y="92"/>
                      </a:cubicBezTo>
                      <a:cubicBezTo>
                        <a:pt x="240" y="92"/>
                        <a:pt x="236" y="91"/>
                        <a:pt x="233" y="91"/>
                      </a:cubicBezTo>
                      <a:cubicBezTo>
                        <a:pt x="229" y="91"/>
                        <a:pt x="226" y="90"/>
                        <a:pt x="222" y="89"/>
                      </a:cubicBezTo>
                      <a:cubicBezTo>
                        <a:pt x="219" y="89"/>
                        <a:pt x="215" y="88"/>
                        <a:pt x="212" y="87"/>
                      </a:cubicBezTo>
                      <a:cubicBezTo>
                        <a:pt x="211" y="86"/>
                        <a:pt x="211" y="86"/>
                        <a:pt x="210" y="86"/>
                      </a:cubicBezTo>
                      <a:cubicBezTo>
                        <a:pt x="208" y="85"/>
                        <a:pt x="205" y="82"/>
                        <a:pt x="202" y="78"/>
                      </a:cubicBezTo>
                      <a:cubicBezTo>
                        <a:pt x="199" y="73"/>
                        <a:pt x="196" y="66"/>
                        <a:pt x="192" y="59"/>
                      </a:cubicBezTo>
                      <a:cubicBezTo>
                        <a:pt x="189" y="51"/>
                        <a:pt x="185" y="42"/>
                        <a:pt x="182" y="33"/>
                      </a:cubicBezTo>
                      <a:cubicBezTo>
                        <a:pt x="178" y="21"/>
                        <a:pt x="174" y="9"/>
                        <a:pt x="173" y="0"/>
                      </a:cubicBez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3" y="41"/>
                        <a:pt x="31" y="51"/>
                        <a:pt x="23" y="62"/>
                      </a:cubicBezTo>
                      <a:cubicBezTo>
                        <a:pt x="15" y="73"/>
                        <a:pt x="0" y="212"/>
                        <a:pt x="11" y="212"/>
                      </a:cubicBezTo>
                      <a:cubicBezTo>
                        <a:pt x="23" y="212"/>
                        <a:pt x="234" y="212"/>
                        <a:pt x="252" y="212"/>
                      </a:cubicBezTo>
                      <a:cubicBezTo>
                        <a:pt x="253" y="212"/>
                        <a:pt x="253" y="212"/>
                        <a:pt x="253" y="212"/>
                      </a:cubicBezTo>
                      <a:cubicBezTo>
                        <a:pt x="271" y="212"/>
                        <a:pt x="483" y="212"/>
                        <a:pt x="495" y="212"/>
                      </a:cubicBezTo>
                      <a:cubicBezTo>
                        <a:pt x="505" y="212"/>
                        <a:pt x="491" y="73"/>
                        <a:pt x="483" y="62"/>
                      </a:cubicBezTo>
                      <a:close/>
                      <a:moveTo>
                        <a:pt x="170" y="128"/>
                      </a:moveTo>
                      <a:cubicBezTo>
                        <a:pt x="165" y="128"/>
                        <a:pt x="165" y="128"/>
                        <a:pt x="165" y="128"/>
                      </a:cubicBezTo>
                      <a:cubicBezTo>
                        <a:pt x="159" y="128"/>
                        <a:pt x="159" y="128"/>
                        <a:pt x="159" y="128"/>
                      </a:cubicBezTo>
                      <a:cubicBezTo>
                        <a:pt x="154" y="128"/>
                        <a:pt x="154" y="128"/>
                        <a:pt x="154" y="128"/>
                      </a:cubicBezTo>
                      <a:cubicBezTo>
                        <a:pt x="148" y="128"/>
                        <a:pt x="148" y="128"/>
                        <a:pt x="148" y="128"/>
                      </a:cubicBezTo>
                      <a:cubicBezTo>
                        <a:pt x="143" y="128"/>
                        <a:pt x="143" y="128"/>
                        <a:pt x="143" y="128"/>
                      </a:cubicBezTo>
                      <a:cubicBezTo>
                        <a:pt x="138" y="128"/>
                        <a:pt x="138" y="128"/>
                        <a:pt x="138" y="128"/>
                      </a:cubicBezTo>
                      <a:cubicBezTo>
                        <a:pt x="135" y="128"/>
                        <a:pt x="135" y="128"/>
                        <a:pt x="135" y="128"/>
                      </a:cubicBezTo>
                      <a:cubicBezTo>
                        <a:pt x="135" y="163"/>
                        <a:pt x="135" y="163"/>
                        <a:pt x="135" y="163"/>
                      </a:cubicBezTo>
                      <a:cubicBezTo>
                        <a:pt x="134" y="163"/>
                        <a:pt x="134" y="163"/>
                        <a:pt x="134" y="163"/>
                      </a:cubicBezTo>
                      <a:cubicBezTo>
                        <a:pt x="133" y="163"/>
                        <a:pt x="133" y="163"/>
                        <a:pt x="133" y="163"/>
                      </a:cubicBezTo>
                      <a:cubicBezTo>
                        <a:pt x="132" y="163"/>
                        <a:pt x="132" y="163"/>
                        <a:pt x="132" y="163"/>
                      </a:cubicBezTo>
                      <a:cubicBezTo>
                        <a:pt x="131" y="163"/>
                        <a:pt x="131" y="163"/>
                        <a:pt x="131" y="163"/>
                      </a:cubicBezTo>
                      <a:cubicBezTo>
                        <a:pt x="130" y="163"/>
                        <a:pt x="130" y="163"/>
                        <a:pt x="130" y="163"/>
                      </a:cubicBezTo>
                      <a:cubicBezTo>
                        <a:pt x="129" y="163"/>
                        <a:pt x="129" y="163"/>
                        <a:pt x="129" y="163"/>
                      </a:cubicBezTo>
                      <a:cubicBezTo>
                        <a:pt x="128" y="163"/>
                        <a:pt x="128" y="163"/>
                        <a:pt x="128" y="163"/>
                      </a:cubicBezTo>
                      <a:cubicBezTo>
                        <a:pt x="127" y="163"/>
                        <a:pt x="127" y="163"/>
                        <a:pt x="127" y="163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5" y="163"/>
                        <a:pt x="125" y="163"/>
                        <a:pt x="125" y="163"/>
                      </a:cubicBezTo>
                      <a:cubicBezTo>
                        <a:pt x="124" y="163"/>
                        <a:pt x="124" y="163"/>
                        <a:pt x="124" y="163"/>
                      </a:cubicBezTo>
                      <a:cubicBezTo>
                        <a:pt x="123" y="163"/>
                        <a:pt x="123" y="163"/>
                        <a:pt x="123" y="163"/>
                      </a:cubicBezTo>
                      <a:cubicBezTo>
                        <a:pt x="122" y="163"/>
                        <a:pt x="122" y="163"/>
                        <a:pt x="122" y="163"/>
                      </a:cubicBezTo>
                      <a:cubicBezTo>
                        <a:pt x="121" y="163"/>
                        <a:pt x="121" y="163"/>
                        <a:pt x="121" y="163"/>
                      </a:cubicBezTo>
                      <a:cubicBezTo>
                        <a:pt x="120" y="163"/>
                        <a:pt x="120" y="163"/>
                        <a:pt x="120" y="163"/>
                      </a:cubicBezTo>
                      <a:cubicBezTo>
                        <a:pt x="119" y="163"/>
                        <a:pt x="119" y="163"/>
                        <a:pt x="119" y="163"/>
                      </a:cubicBezTo>
                      <a:cubicBezTo>
                        <a:pt x="119" y="128"/>
                        <a:pt x="119" y="128"/>
                        <a:pt x="119" y="128"/>
                      </a:cubicBezTo>
                      <a:cubicBezTo>
                        <a:pt x="116" y="128"/>
                        <a:pt x="116" y="128"/>
                        <a:pt x="116" y="128"/>
                      </a:cubicBezTo>
                      <a:cubicBezTo>
                        <a:pt x="111" y="128"/>
                        <a:pt x="111" y="128"/>
                        <a:pt x="111" y="128"/>
                      </a:cubicBezTo>
                      <a:cubicBezTo>
                        <a:pt x="106" y="128"/>
                        <a:pt x="106" y="128"/>
                        <a:pt x="106" y="128"/>
                      </a:cubicBezTo>
                      <a:cubicBezTo>
                        <a:pt x="100" y="128"/>
                        <a:pt x="100" y="128"/>
                        <a:pt x="100" y="128"/>
                      </a:cubicBezTo>
                      <a:cubicBezTo>
                        <a:pt x="95" y="128"/>
                        <a:pt x="95" y="128"/>
                        <a:pt x="95" y="128"/>
                      </a:cubicBezTo>
                      <a:cubicBezTo>
                        <a:pt x="90" y="128"/>
                        <a:pt x="90" y="128"/>
                        <a:pt x="90" y="128"/>
                      </a:cubicBezTo>
                      <a:cubicBezTo>
                        <a:pt x="84" y="128"/>
                        <a:pt x="84" y="128"/>
                        <a:pt x="84" y="128"/>
                      </a:cubicBezTo>
                      <a:cubicBezTo>
                        <a:pt x="84" y="113"/>
                        <a:pt x="84" y="113"/>
                        <a:pt x="84" y="113"/>
                      </a:cubicBezTo>
                      <a:cubicBezTo>
                        <a:pt x="90" y="113"/>
                        <a:pt x="90" y="113"/>
                        <a:pt x="90" y="113"/>
                      </a:cubicBezTo>
                      <a:cubicBezTo>
                        <a:pt x="95" y="113"/>
                        <a:pt x="95" y="113"/>
                        <a:pt x="95" y="113"/>
                      </a:cubicBezTo>
                      <a:cubicBezTo>
                        <a:pt x="100" y="113"/>
                        <a:pt x="100" y="113"/>
                        <a:pt x="100" y="113"/>
                      </a:cubicBezTo>
                      <a:cubicBezTo>
                        <a:pt x="106" y="113"/>
                        <a:pt x="106" y="113"/>
                        <a:pt x="106" y="113"/>
                      </a:cubicBezTo>
                      <a:cubicBezTo>
                        <a:pt x="111" y="113"/>
                        <a:pt x="111" y="113"/>
                        <a:pt x="111" y="113"/>
                      </a:cubicBezTo>
                      <a:cubicBezTo>
                        <a:pt x="116" y="113"/>
                        <a:pt x="116" y="113"/>
                        <a:pt x="116" y="113"/>
                      </a:cubicBezTo>
                      <a:cubicBezTo>
                        <a:pt x="119" y="113"/>
                        <a:pt x="119" y="113"/>
                        <a:pt x="119" y="113"/>
                      </a:cubicBezTo>
                      <a:cubicBezTo>
                        <a:pt x="119" y="78"/>
                        <a:pt x="119" y="78"/>
                        <a:pt x="119" y="78"/>
                      </a:cubicBezTo>
                      <a:cubicBezTo>
                        <a:pt x="120" y="78"/>
                        <a:pt x="120" y="78"/>
                        <a:pt x="120" y="78"/>
                      </a:cubicBezTo>
                      <a:cubicBezTo>
                        <a:pt x="121" y="78"/>
                        <a:pt x="121" y="78"/>
                        <a:pt x="121" y="78"/>
                      </a:cubicBezTo>
                      <a:cubicBezTo>
                        <a:pt x="122" y="78"/>
                        <a:pt x="122" y="78"/>
                        <a:pt x="122" y="78"/>
                      </a:cubicBezTo>
                      <a:cubicBezTo>
                        <a:pt x="123" y="78"/>
                        <a:pt x="123" y="78"/>
                        <a:pt x="123" y="78"/>
                      </a:cubicBezTo>
                      <a:cubicBezTo>
                        <a:pt x="124" y="78"/>
                        <a:pt x="124" y="78"/>
                        <a:pt x="124" y="78"/>
                      </a:cubicBezTo>
                      <a:cubicBezTo>
                        <a:pt x="125" y="78"/>
                        <a:pt x="125" y="78"/>
                        <a:pt x="125" y="78"/>
                      </a:cubicBezTo>
                      <a:cubicBezTo>
                        <a:pt x="126" y="78"/>
                        <a:pt x="126" y="78"/>
                        <a:pt x="126" y="78"/>
                      </a:cubicBezTo>
                      <a:cubicBezTo>
                        <a:pt x="127" y="78"/>
                        <a:pt x="127" y="78"/>
                        <a:pt x="127" y="78"/>
                      </a:cubicBezTo>
                      <a:cubicBezTo>
                        <a:pt x="128" y="78"/>
                        <a:pt x="128" y="78"/>
                        <a:pt x="128" y="78"/>
                      </a:cubicBezTo>
                      <a:cubicBezTo>
                        <a:pt x="129" y="78"/>
                        <a:pt x="129" y="78"/>
                        <a:pt x="129" y="78"/>
                      </a:cubicBezTo>
                      <a:cubicBezTo>
                        <a:pt x="130" y="78"/>
                        <a:pt x="130" y="78"/>
                        <a:pt x="130" y="78"/>
                      </a:cubicBezTo>
                      <a:cubicBezTo>
                        <a:pt x="131" y="78"/>
                        <a:pt x="131" y="78"/>
                        <a:pt x="131" y="78"/>
                      </a:cubicBezTo>
                      <a:cubicBezTo>
                        <a:pt x="132" y="78"/>
                        <a:pt x="132" y="78"/>
                        <a:pt x="132" y="78"/>
                      </a:cubicBezTo>
                      <a:cubicBezTo>
                        <a:pt x="133" y="78"/>
                        <a:pt x="133" y="78"/>
                        <a:pt x="133" y="78"/>
                      </a:cubicBezTo>
                      <a:cubicBezTo>
                        <a:pt x="134" y="78"/>
                        <a:pt x="134" y="78"/>
                        <a:pt x="134" y="78"/>
                      </a:cubicBezTo>
                      <a:cubicBezTo>
                        <a:pt x="135" y="78"/>
                        <a:pt x="135" y="78"/>
                        <a:pt x="135" y="78"/>
                      </a:cubicBezTo>
                      <a:cubicBezTo>
                        <a:pt x="135" y="113"/>
                        <a:pt x="135" y="113"/>
                        <a:pt x="135" y="113"/>
                      </a:cubicBezTo>
                      <a:cubicBezTo>
                        <a:pt x="138" y="113"/>
                        <a:pt x="138" y="113"/>
                        <a:pt x="138" y="113"/>
                      </a:cubicBezTo>
                      <a:cubicBezTo>
                        <a:pt x="143" y="113"/>
                        <a:pt x="143" y="113"/>
                        <a:pt x="143" y="113"/>
                      </a:cubicBezTo>
                      <a:cubicBezTo>
                        <a:pt x="148" y="113"/>
                        <a:pt x="148" y="113"/>
                        <a:pt x="148" y="113"/>
                      </a:cubicBezTo>
                      <a:cubicBezTo>
                        <a:pt x="154" y="113"/>
                        <a:pt x="154" y="113"/>
                        <a:pt x="154" y="113"/>
                      </a:cubicBezTo>
                      <a:cubicBezTo>
                        <a:pt x="159" y="113"/>
                        <a:pt x="159" y="113"/>
                        <a:pt x="159" y="113"/>
                      </a:cubicBezTo>
                      <a:cubicBezTo>
                        <a:pt x="165" y="113"/>
                        <a:pt x="165" y="113"/>
                        <a:pt x="165" y="113"/>
                      </a:cubicBezTo>
                      <a:cubicBezTo>
                        <a:pt x="170" y="113"/>
                        <a:pt x="170" y="113"/>
                        <a:pt x="170" y="113"/>
                      </a:cubicBezTo>
                      <a:lnTo>
                        <a:pt x="170" y="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770" y="0"/>
            <a:ext cx="3657428" cy="68580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021" y="4198111"/>
            <a:ext cx="3744416" cy="108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CT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检查</a:t>
            </a:r>
          </a:p>
        </p:txBody>
      </p:sp>
      <p:pic>
        <p:nvPicPr>
          <p:cNvPr id="17411" name="Picture 3" descr="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5440" y="2138176"/>
            <a:ext cx="4584848" cy="34386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055440" y="1772816"/>
            <a:ext cx="4584848" cy="255960"/>
          </a:xfrm>
          <a:prstGeom prst="rect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68008" y="1772816"/>
            <a:ext cx="5421170" cy="255960"/>
          </a:xfrm>
          <a:prstGeom prst="rect">
            <a:avLst/>
          </a:prstGeom>
          <a:solidFill>
            <a:srgbClr val="8B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Picture 4" descr="R001632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8008" y="2138176"/>
            <a:ext cx="5421170" cy="3431270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胃镜检查</a:t>
            </a:r>
          </a:p>
        </p:txBody>
      </p:sp>
      <p:pic>
        <p:nvPicPr>
          <p:cNvPr id="19459" name="Picture 3" descr="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672" y="1340768"/>
            <a:ext cx="6144682" cy="4608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 rot="16200000">
            <a:off x="448848" y="3526600"/>
            <a:ext cx="4613448" cy="231912"/>
          </a:xfrm>
          <a:prstGeom prst="rect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胃镜检查</a:t>
            </a:r>
          </a:p>
        </p:txBody>
      </p:sp>
      <p:pic>
        <p:nvPicPr>
          <p:cNvPr id="20483" name="Picture 3" descr="图片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672" y="1340768"/>
            <a:ext cx="6093486" cy="4604630"/>
          </a:xfrm>
          <a:prstGeom prst="rect">
            <a:avLst/>
          </a:prstGeom>
          <a:noFill/>
          <a:ln/>
        </p:spPr>
      </p:pic>
      <p:sp>
        <p:nvSpPr>
          <p:cNvPr id="4" name="矩形 3"/>
          <p:cNvSpPr/>
          <p:nvPr/>
        </p:nvSpPr>
        <p:spPr>
          <a:xfrm rot="16200000">
            <a:off x="448848" y="3527128"/>
            <a:ext cx="4613448" cy="231912"/>
          </a:xfrm>
          <a:prstGeom prst="rect">
            <a:avLst/>
          </a:prstGeom>
          <a:solidFill>
            <a:srgbClr val="8B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肺功能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37793" y="1916832"/>
            <a:ext cx="2271236" cy="2037638"/>
            <a:chOff x="1343472" y="2636912"/>
            <a:chExt cx="2592288" cy="2325670"/>
          </a:xfrm>
        </p:grpSpPr>
        <p:sp>
          <p:nvSpPr>
            <p:cNvPr id="2" name="同侧圆角矩形 1"/>
            <p:cNvSpPr/>
            <p:nvPr/>
          </p:nvSpPr>
          <p:spPr>
            <a:xfrm>
              <a:off x="1343472" y="2636912"/>
              <a:ext cx="2592288" cy="936104"/>
            </a:xfrm>
            <a:prstGeom prst="round2SameRect">
              <a:avLst/>
            </a:prstGeom>
            <a:solidFill>
              <a:srgbClr val="0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" name="同侧圆角矩形 5"/>
            <p:cNvSpPr/>
            <p:nvPr/>
          </p:nvSpPr>
          <p:spPr>
            <a:xfrm rot="10800000">
              <a:off x="1343472" y="3573016"/>
              <a:ext cx="2592288" cy="1389566"/>
            </a:xfrm>
            <a:prstGeom prst="round2SameRect">
              <a:avLst/>
            </a:prstGeom>
            <a:solidFill>
              <a:srgbClr val="8B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609369" y="2870962"/>
              <a:ext cx="2060492" cy="526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FEV</a:t>
              </a:r>
              <a:r>
                <a:rPr lang="zh-CN" altLang="zh-CN" sz="2400" baseline="-25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zh-CN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 3.04L</a:t>
              </a:r>
              <a:endPara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831662" y="3790745"/>
              <a:ext cx="1615899" cy="9484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占预计值</a:t>
              </a:r>
              <a:endPara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129.6% </a:t>
              </a:r>
              <a:endPara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602928" y="1916832"/>
            <a:ext cx="2271236" cy="2037638"/>
            <a:chOff x="1343472" y="2636912"/>
            <a:chExt cx="2592288" cy="2325670"/>
          </a:xfrm>
        </p:grpSpPr>
        <p:sp>
          <p:nvSpPr>
            <p:cNvPr id="12" name="同侧圆角矩形 11"/>
            <p:cNvSpPr/>
            <p:nvPr/>
          </p:nvSpPr>
          <p:spPr>
            <a:xfrm>
              <a:off x="1343472" y="2636912"/>
              <a:ext cx="2592288" cy="936104"/>
            </a:xfrm>
            <a:prstGeom prst="round2SameRect">
              <a:avLst/>
            </a:prstGeom>
            <a:solidFill>
              <a:srgbClr val="0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" name="同侧圆角矩形 12"/>
            <p:cNvSpPr/>
            <p:nvPr/>
          </p:nvSpPr>
          <p:spPr>
            <a:xfrm rot="10800000">
              <a:off x="1343472" y="3573016"/>
              <a:ext cx="2592288" cy="1389566"/>
            </a:xfrm>
            <a:prstGeom prst="round2SameRect">
              <a:avLst/>
            </a:prstGeom>
            <a:solidFill>
              <a:srgbClr val="8B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639850" y="2870962"/>
              <a:ext cx="1999530" cy="526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FEV1%FVC</a:t>
              </a:r>
              <a:endPara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31663" y="3790745"/>
              <a:ext cx="1615899" cy="9484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占预计值</a:t>
              </a:r>
              <a:endPara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95.6% </a:t>
              </a:r>
              <a:endPara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68063" y="1916832"/>
            <a:ext cx="2271236" cy="2037638"/>
            <a:chOff x="1343472" y="2636912"/>
            <a:chExt cx="2592288" cy="2325670"/>
          </a:xfrm>
        </p:grpSpPr>
        <p:sp>
          <p:nvSpPr>
            <p:cNvPr id="17" name="同侧圆角矩形 16"/>
            <p:cNvSpPr/>
            <p:nvPr/>
          </p:nvSpPr>
          <p:spPr>
            <a:xfrm>
              <a:off x="1343472" y="2636912"/>
              <a:ext cx="2592288" cy="936104"/>
            </a:xfrm>
            <a:prstGeom prst="round2SameRect">
              <a:avLst/>
            </a:prstGeom>
            <a:solidFill>
              <a:srgbClr val="0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" name="同侧圆角矩形 17"/>
            <p:cNvSpPr/>
            <p:nvPr/>
          </p:nvSpPr>
          <p:spPr>
            <a:xfrm rot="10800000">
              <a:off x="1343472" y="3573016"/>
              <a:ext cx="2592288" cy="1389566"/>
            </a:xfrm>
            <a:prstGeom prst="round2SameRect">
              <a:avLst/>
            </a:prstGeom>
            <a:solidFill>
              <a:srgbClr val="8B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124401" y="2870962"/>
              <a:ext cx="1030430" cy="526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MVV</a:t>
              </a:r>
              <a:endPara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831663" y="3790745"/>
              <a:ext cx="1615899" cy="9484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占预计值</a:t>
              </a:r>
              <a:endPara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97.0% </a:t>
              </a:r>
              <a:endPara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133199" y="1916832"/>
            <a:ext cx="2271236" cy="2037638"/>
            <a:chOff x="1343472" y="2636912"/>
            <a:chExt cx="2592288" cy="2325670"/>
          </a:xfrm>
        </p:grpSpPr>
        <p:sp>
          <p:nvSpPr>
            <p:cNvPr id="22" name="同侧圆角矩形 21"/>
            <p:cNvSpPr/>
            <p:nvPr/>
          </p:nvSpPr>
          <p:spPr>
            <a:xfrm>
              <a:off x="1343472" y="2636912"/>
              <a:ext cx="2592288" cy="936104"/>
            </a:xfrm>
            <a:prstGeom prst="round2SameRect">
              <a:avLst/>
            </a:prstGeom>
            <a:solidFill>
              <a:srgbClr val="0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" name="同侧圆角矩形 22"/>
            <p:cNvSpPr/>
            <p:nvPr/>
          </p:nvSpPr>
          <p:spPr>
            <a:xfrm rot="10800000">
              <a:off x="1343472" y="3573016"/>
              <a:ext cx="2592288" cy="1389566"/>
            </a:xfrm>
            <a:prstGeom prst="round2SameRect">
              <a:avLst/>
            </a:prstGeom>
            <a:solidFill>
              <a:srgbClr val="8B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091797" y="2870962"/>
              <a:ext cx="1095636" cy="526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TLCO</a:t>
              </a:r>
              <a:endPara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831663" y="3790745"/>
              <a:ext cx="1615899" cy="9484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占预计值</a:t>
              </a:r>
              <a:endPara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50.5% </a:t>
              </a:r>
              <a:endPara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6" name="PA_矩形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495600" y="5274338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zh-CN" dirty="0">
                <a:solidFill>
                  <a:srgbClr val="00AAA0"/>
                </a:solidFill>
                <a:cs typeface="+mn-ea"/>
                <a:sym typeface="+mn-lt"/>
              </a:rPr>
              <a:t>结论</a:t>
            </a:r>
            <a:r>
              <a:rPr lang="zh-CN" altLang="zh-CN" dirty="0">
                <a:cs typeface="+mn-ea"/>
                <a:sym typeface="+mn-lt"/>
              </a:rPr>
              <a:t>：</a:t>
            </a:r>
            <a:r>
              <a:rPr lang="zh-CN" altLang="en-US" dirty="0">
                <a:cs typeface="+mn-ea"/>
                <a:sym typeface="+mn-lt"/>
              </a:rPr>
              <a:t>通气功能正常，弥散量中度降低</a:t>
            </a:r>
            <a:endParaRPr lang="zh-CN" altLang="zh-CN" dirty="0">
              <a:cs typeface="+mn-ea"/>
              <a:sym typeface="+mn-lt"/>
            </a:endParaRPr>
          </a:p>
        </p:txBody>
      </p:sp>
      <p:sp>
        <p:nvSpPr>
          <p:cNvPr id="27" name="半闭框 26"/>
          <p:cNvSpPr/>
          <p:nvPr/>
        </p:nvSpPr>
        <p:spPr>
          <a:xfrm rot="13500000">
            <a:off x="5715424" y="4103854"/>
            <a:ext cx="721286" cy="721286"/>
          </a:xfrm>
          <a:prstGeom prst="halfFrame">
            <a:avLst>
              <a:gd name="adj1" fmla="val 17700"/>
              <a:gd name="adj2" fmla="val 17700"/>
            </a:avLst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心脏彩超</a:t>
            </a:r>
          </a:p>
        </p:txBody>
      </p:sp>
      <p:sp>
        <p:nvSpPr>
          <p:cNvPr id="22531" name="PA_矩形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145796" y="469912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zh-CN" dirty="0">
                <a:solidFill>
                  <a:srgbClr val="00AAA0"/>
                </a:solidFill>
                <a:cs typeface="+mn-ea"/>
                <a:sym typeface="+mn-lt"/>
              </a:rPr>
              <a:t>结论</a:t>
            </a:r>
            <a:r>
              <a:rPr lang="zh-CN" altLang="zh-CN" dirty="0">
                <a:cs typeface="+mn-ea"/>
                <a:sym typeface="+mn-lt"/>
              </a:rPr>
              <a:t>：心内结构未见明显异常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703512" y="2636912"/>
            <a:ext cx="3345606" cy="2905010"/>
            <a:chOff x="1478372" y="2535194"/>
            <a:chExt cx="2721298" cy="2362920"/>
          </a:xfrm>
        </p:grpSpPr>
        <p:sp>
          <p:nvSpPr>
            <p:cNvPr id="13" name="heart_327133"/>
            <p:cNvSpPr>
              <a:spLocks noChangeAspect="1"/>
            </p:cNvSpPr>
            <p:nvPr/>
          </p:nvSpPr>
          <p:spPr bwMode="auto">
            <a:xfrm>
              <a:off x="1478372" y="2535194"/>
              <a:ext cx="2721298" cy="2362920"/>
            </a:xfrm>
            <a:custGeom>
              <a:avLst/>
              <a:gdLst>
                <a:gd name="T0" fmla="*/ 5046 w 6827"/>
                <a:gd name="T1" fmla="*/ 0 h 5936"/>
                <a:gd name="T2" fmla="*/ 3413 w 6827"/>
                <a:gd name="T3" fmla="*/ 1042 h 5936"/>
                <a:gd name="T4" fmla="*/ 1781 w 6827"/>
                <a:gd name="T5" fmla="*/ 0 h 5936"/>
                <a:gd name="T6" fmla="*/ 0 w 6827"/>
                <a:gd name="T7" fmla="*/ 1896 h 5936"/>
                <a:gd name="T8" fmla="*/ 3268 w 6827"/>
                <a:gd name="T9" fmla="*/ 5883 h 5936"/>
                <a:gd name="T10" fmla="*/ 3413 w 6827"/>
                <a:gd name="T11" fmla="*/ 5936 h 5936"/>
                <a:gd name="T12" fmla="*/ 3558 w 6827"/>
                <a:gd name="T13" fmla="*/ 5883 h 5936"/>
                <a:gd name="T14" fmla="*/ 6827 w 6827"/>
                <a:gd name="T15" fmla="*/ 1896 h 5936"/>
                <a:gd name="T16" fmla="*/ 5046 w 6827"/>
                <a:gd name="T17" fmla="*/ 0 h 5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27" h="5936">
                  <a:moveTo>
                    <a:pt x="5046" y="0"/>
                  </a:moveTo>
                  <a:cubicBezTo>
                    <a:pt x="4182" y="0"/>
                    <a:pt x="3671" y="603"/>
                    <a:pt x="3413" y="1042"/>
                  </a:cubicBezTo>
                  <a:cubicBezTo>
                    <a:pt x="3156" y="603"/>
                    <a:pt x="2645" y="0"/>
                    <a:pt x="1781" y="0"/>
                  </a:cubicBezTo>
                  <a:cubicBezTo>
                    <a:pt x="766" y="0"/>
                    <a:pt x="0" y="815"/>
                    <a:pt x="0" y="1896"/>
                  </a:cubicBezTo>
                  <a:cubicBezTo>
                    <a:pt x="0" y="3262"/>
                    <a:pt x="1408" y="4289"/>
                    <a:pt x="3268" y="5883"/>
                  </a:cubicBezTo>
                  <a:cubicBezTo>
                    <a:pt x="3310" y="5919"/>
                    <a:pt x="3362" y="5936"/>
                    <a:pt x="3413" y="5936"/>
                  </a:cubicBezTo>
                  <a:cubicBezTo>
                    <a:pt x="3465" y="5936"/>
                    <a:pt x="3517" y="5919"/>
                    <a:pt x="3558" y="5883"/>
                  </a:cubicBezTo>
                  <a:cubicBezTo>
                    <a:pt x="5419" y="4288"/>
                    <a:pt x="6827" y="3261"/>
                    <a:pt x="6827" y="1896"/>
                  </a:cubicBezTo>
                  <a:cubicBezTo>
                    <a:pt x="6827" y="815"/>
                    <a:pt x="6061" y="0"/>
                    <a:pt x="5046" y="0"/>
                  </a:cubicBezTo>
                  <a:close/>
                </a:path>
              </a:pathLst>
            </a:custGeom>
            <a:solidFill>
              <a:srgbClr val="00AA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heart_327133"/>
            <p:cNvSpPr>
              <a:spLocks noChangeAspect="1"/>
            </p:cNvSpPr>
            <p:nvPr/>
          </p:nvSpPr>
          <p:spPr bwMode="auto">
            <a:xfrm>
              <a:off x="1478372" y="2535194"/>
              <a:ext cx="2721298" cy="2362920"/>
            </a:xfrm>
            <a:custGeom>
              <a:avLst/>
              <a:gdLst>
                <a:gd name="T0" fmla="*/ 5046 w 6827"/>
                <a:gd name="T1" fmla="*/ 0 h 5936"/>
                <a:gd name="T2" fmla="*/ 3413 w 6827"/>
                <a:gd name="T3" fmla="*/ 1042 h 5936"/>
                <a:gd name="T4" fmla="*/ 1781 w 6827"/>
                <a:gd name="T5" fmla="*/ 0 h 5936"/>
                <a:gd name="T6" fmla="*/ 0 w 6827"/>
                <a:gd name="T7" fmla="*/ 1896 h 5936"/>
                <a:gd name="T8" fmla="*/ 3268 w 6827"/>
                <a:gd name="T9" fmla="*/ 5883 h 5936"/>
                <a:gd name="T10" fmla="*/ 3413 w 6827"/>
                <a:gd name="T11" fmla="*/ 5936 h 5936"/>
                <a:gd name="T12" fmla="*/ 3558 w 6827"/>
                <a:gd name="T13" fmla="*/ 5883 h 5936"/>
                <a:gd name="T14" fmla="*/ 6827 w 6827"/>
                <a:gd name="T15" fmla="*/ 1896 h 5936"/>
                <a:gd name="T16" fmla="*/ 5046 w 6827"/>
                <a:gd name="T17" fmla="*/ 0 h 5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27" h="5936">
                  <a:moveTo>
                    <a:pt x="5046" y="0"/>
                  </a:moveTo>
                  <a:cubicBezTo>
                    <a:pt x="4182" y="0"/>
                    <a:pt x="3671" y="603"/>
                    <a:pt x="3413" y="1042"/>
                  </a:cubicBezTo>
                  <a:cubicBezTo>
                    <a:pt x="3156" y="603"/>
                    <a:pt x="2645" y="0"/>
                    <a:pt x="1781" y="0"/>
                  </a:cubicBezTo>
                  <a:cubicBezTo>
                    <a:pt x="766" y="0"/>
                    <a:pt x="0" y="815"/>
                    <a:pt x="0" y="1896"/>
                  </a:cubicBezTo>
                  <a:cubicBezTo>
                    <a:pt x="0" y="3262"/>
                    <a:pt x="1408" y="4289"/>
                    <a:pt x="3268" y="5883"/>
                  </a:cubicBezTo>
                  <a:cubicBezTo>
                    <a:pt x="3310" y="5919"/>
                    <a:pt x="3362" y="5936"/>
                    <a:pt x="3413" y="5936"/>
                  </a:cubicBezTo>
                  <a:cubicBezTo>
                    <a:pt x="3465" y="5936"/>
                    <a:pt x="3517" y="5919"/>
                    <a:pt x="3558" y="5883"/>
                  </a:cubicBezTo>
                  <a:cubicBezTo>
                    <a:pt x="5419" y="4288"/>
                    <a:pt x="6827" y="3261"/>
                    <a:pt x="6827" y="1896"/>
                  </a:cubicBezTo>
                  <a:cubicBezTo>
                    <a:pt x="6827" y="815"/>
                    <a:pt x="6061" y="0"/>
                    <a:pt x="5046" y="0"/>
                  </a:cubicBezTo>
                  <a:close/>
                </a:path>
              </a:pathLst>
            </a:custGeom>
            <a:gradFill>
              <a:gsLst>
                <a:gs pos="35000">
                  <a:srgbClr val="96D624">
                    <a:alpha val="0"/>
                  </a:srgbClr>
                </a:gs>
                <a:gs pos="35000">
                  <a:srgbClr val="8BC30D"/>
                </a:gs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100000">
                  <a:srgbClr val="8BC30D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356644" y="3129467"/>
            <a:ext cx="27222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9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65%</a:t>
            </a:r>
            <a:endParaRPr lang="zh-CN" altLang="en-US" sz="9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73278" y="3129467"/>
            <a:ext cx="4464496" cy="816312"/>
            <a:chOff x="5500489" y="2582699"/>
            <a:chExt cx="4464496" cy="816312"/>
          </a:xfrm>
        </p:grpSpPr>
        <p:sp>
          <p:nvSpPr>
            <p:cNvPr id="15" name="五边形 14"/>
            <p:cNvSpPr/>
            <p:nvPr/>
          </p:nvSpPr>
          <p:spPr>
            <a:xfrm rot="10800000">
              <a:off x="5500489" y="2582699"/>
              <a:ext cx="4464496" cy="816312"/>
            </a:xfrm>
            <a:prstGeom prst="homePlate">
              <a:avLst/>
            </a:prstGeom>
            <a:solidFill>
              <a:srgbClr val="0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295578" y="2636912"/>
              <a:ext cx="326243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>
                <a:buNone/>
              </a:pPr>
              <a:r>
                <a:rPr lang="zh-CN" altLang="zh-CN" sz="4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左室射血分数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其它</a:t>
            </a:r>
          </a:p>
        </p:txBody>
      </p:sp>
      <p:sp>
        <p:nvSpPr>
          <p:cNvPr id="26" name="모서리가 둥근 직사각형 24"/>
          <p:cNvSpPr/>
          <p:nvPr/>
        </p:nvSpPr>
        <p:spPr>
          <a:xfrm>
            <a:off x="7854682" y="1700808"/>
            <a:ext cx="2002365" cy="3716722"/>
          </a:xfrm>
          <a:prstGeom prst="roundRect">
            <a:avLst>
              <a:gd name="adj" fmla="val 50000"/>
            </a:avLst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28" name="타원 26"/>
          <p:cNvSpPr/>
          <p:nvPr/>
        </p:nvSpPr>
        <p:spPr>
          <a:xfrm>
            <a:off x="8058029" y="3667412"/>
            <a:ext cx="1595671" cy="1595671"/>
          </a:xfrm>
          <a:prstGeom prst="ellipse">
            <a:avLst/>
          </a:prstGeom>
          <a:solidFill>
            <a:srgbClr val="00AAA0"/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29" name="타원 27"/>
          <p:cNvSpPr/>
          <p:nvPr/>
        </p:nvSpPr>
        <p:spPr>
          <a:xfrm>
            <a:off x="8058029" y="1864407"/>
            <a:ext cx="1595671" cy="1595671"/>
          </a:xfrm>
          <a:prstGeom prst="ellipse">
            <a:avLst/>
          </a:prstGeom>
          <a:solidFill>
            <a:srgbClr val="00AAA0"/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8226974" y="2344164"/>
            <a:ext cx="1257781" cy="738664"/>
          </a:xfrm>
          <a:prstGeom prst="rect">
            <a:avLst/>
          </a:prstGeom>
          <a:solidFill>
            <a:srgbClr val="00AAA0"/>
          </a:solidFill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下肢静脉超声</a:t>
            </a:r>
            <a:endParaRPr lang="en-US" altLang="ko-KR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모서리가 둥근 직사각형 30"/>
          <p:cNvSpPr/>
          <p:nvPr/>
        </p:nvSpPr>
        <p:spPr>
          <a:xfrm>
            <a:off x="5094818" y="1700808"/>
            <a:ext cx="2002365" cy="3716722"/>
          </a:xfrm>
          <a:prstGeom prst="roundRect">
            <a:avLst>
              <a:gd name="adj" fmla="val 50000"/>
            </a:avLst>
          </a:prstGeom>
          <a:solidFill>
            <a:srgbClr val="8B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23" name="타원 31"/>
          <p:cNvSpPr/>
          <p:nvPr/>
        </p:nvSpPr>
        <p:spPr>
          <a:xfrm>
            <a:off x="5298165" y="3667412"/>
            <a:ext cx="1595671" cy="1595670"/>
          </a:xfrm>
          <a:prstGeom prst="ellipse">
            <a:avLst/>
          </a:prstGeom>
          <a:solidFill>
            <a:srgbClr val="8BC30D"/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24" name="타원 32"/>
          <p:cNvSpPr/>
          <p:nvPr/>
        </p:nvSpPr>
        <p:spPr>
          <a:xfrm>
            <a:off x="5298165" y="1864407"/>
            <a:ext cx="1595671" cy="1595670"/>
          </a:xfrm>
          <a:prstGeom prst="ellipse">
            <a:avLst/>
          </a:prstGeom>
          <a:solidFill>
            <a:srgbClr val="8BC30D"/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5453656" y="4315127"/>
            <a:ext cx="12846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大致正常</a:t>
            </a:r>
            <a:endParaRPr lang="en-US" altLang="ko-KR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모서리가 둥근 직사각형 35"/>
          <p:cNvSpPr/>
          <p:nvPr/>
        </p:nvSpPr>
        <p:spPr>
          <a:xfrm>
            <a:off x="2334953" y="1700808"/>
            <a:ext cx="2002365" cy="3716722"/>
          </a:xfrm>
          <a:prstGeom prst="roundRect">
            <a:avLst>
              <a:gd name="adj" fmla="val 50000"/>
            </a:avLst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19" name="타원 36"/>
          <p:cNvSpPr/>
          <p:nvPr/>
        </p:nvSpPr>
        <p:spPr>
          <a:xfrm>
            <a:off x="2538300" y="3647021"/>
            <a:ext cx="1595671" cy="1595670"/>
          </a:xfrm>
          <a:prstGeom prst="ellipse">
            <a:avLst/>
          </a:prstGeom>
          <a:solidFill>
            <a:srgbClr val="00AAA0"/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20" name="타원 37"/>
          <p:cNvSpPr/>
          <p:nvPr/>
        </p:nvSpPr>
        <p:spPr>
          <a:xfrm>
            <a:off x="2538300" y="1844016"/>
            <a:ext cx="1595671" cy="1595670"/>
          </a:xfrm>
          <a:prstGeom prst="ellipse">
            <a:avLst/>
          </a:prstGeom>
          <a:solidFill>
            <a:srgbClr val="00AAA0"/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2754914" y="2085253"/>
            <a:ext cx="1162444" cy="1107996"/>
          </a:xfrm>
          <a:prstGeom prst="rect">
            <a:avLst/>
          </a:prstGeom>
          <a:solidFill>
            <a:srgbClr val="00AAA0"/>
          </a:solidFill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全身骨扫描头部</a:t>
            </a:r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CT</a:t>
            </a:r>
            <a:endParaRPr lang="en-US" altLang="ko-KR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2754914" y="4075524"/>
            <a:ext cx="1162444" cy="738664"/>
          </a:xfrm>
          <a:prstGeom prst="rect">
            <a:avLst/>
          </a:prstGeom>
          <a:solidFill>
            <a:srgbClr val="00AAA0"/>
          </a:solidFill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未见肿瘤转移</a:t>
            </a:r>
            <a:endParaRPr lang="en-US" altLang="ko-KR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5531393" y="2477576"/>
            <a:ext cx="11292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心电图</a:t>
            </a:r>
            <a:endParaRPr lang="en-US" altLang="ko-KR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8226974" y="4130461"/>
            <a:ext cx="1257781" cy="738664"/>
          </a:xfrm>
          <a:prstGeom prst="rect">
            <a:avLst/>
          </a:prstGeom>
          <a:solidFill>
            <a:srgbClr val="00AAA0"/>
          </a:solidFill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未见血栓形成</a:t>
            </a:r>
            <a:endParaRPr lang="en-US" altLang="ko-KR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27"/>
          <p:cNvGrpSpPr/>
          <p:nvPr/>
        </p:nvGrpSpPr>
        <p:grpSpPr>
          <a:xfrm flipH="1">
            <a:off x="6867689" y="2403417"/>
            <a:ext cx="1500091" cy="553998"/>
            <a:chOff x="359229" y="2908277"/>
            <a:chExt cx="1882147" cy="695095"/>
          </a:xfrm>
        </p:grpSpPr>
        <p:cxnSp>
          <p:nvCxnSpPr>
            <p:cNvPr id="16" name="직선 연결선 28"/>
            <p:cNvCxnSpPr/>
            <p:nvPr/>
          </p:nvCxnSpPr>
          <p:spPr>
            <a:xfrm>
              <a:off x="1327448" y="3212976"/>
              <a:ext cx="913928" cy="0"/>
            </a:xfrm>
            <a:prstGeom prst="line">
              <a:avLst/>
            </a:prstGeom>
            <a:ln>
              <a:solidFill>
                <a:srgbClr val="48B5B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peed"/>
            <p:cNvSpPr txBox="1">
              <a:spLocks noChangeArrowheads="1"/>
            </p:cNvSpPr>
            <p:nvPr/>
          </p:nvSpPr>
          <p:spPr bwMode="auto">
            <a:xfrm>
              <a:off x="359229" y="2908277"/>
              <a:ext cx="1044419" cy="69509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4000" b="1">
                  <a:solidFill>
                    <a:srgbClr val="48B5B2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8" name="그룹 30"/>
          <p:cNvGrpSpPr/>
          <p:nvPr/>
        </p:nvGrpSpPr>
        <p:grpSpPr>
          <a:xfrm flipH="1">
            <a:off x="6867689" y="4106782"/>
            <a:ext cx="1500091" cy="553998"/>
            <a:chOff x="359229" y="2908277"/>
            <a:chExt cx="1882147" cy="695095"/>
          </a:xfrm>
        </p:grpSpPr>
        <p:cxnSp>
          <p:nvCxnSpPr>
            <p:cNvPr id="19" name="직선 연결선 31"/>
            <p:cNvCxnSpPr/>
            <p:nvPr/>
          </p:nvCxnSpPr>
          <p:spPr>
            <a:xfrm>
              <a:off x="1327448" y="3212976"/>
              <a:ext cx="913928" cy="0"/>
            </a:xfrm>
            <a:prstGeom prst="line">
              <a:avLst/>
            </a:prstGeom>
            <a:ln>
              <a:solidFill>
                <a:srgbClr val="8BC30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peed"/>
            <p:cNvSpPr txBox="1">
              <a:spLocks noChangeArrowheads="1"/>
            </p:cNvSpPr>
            <p:nvPr/>
          </p:nvSpPr>
          <p:spPr bwMode="auto">
            <a:xfrm>
              <a:off x="359229" y="2908277"/>
              <a:ext cx="1044419" cy="69509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4000" b="1" dirty="0">
                  <a:solidFill>
                    <a:srgbClr val="8BC30D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8950125" y="2169211"/>
            <a:ext cx="18309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dirty="0">
                <a:solidFill>
                  <a:srgbClr val="71C6C6"/>
                </a:solidFill>
                <a:latin typeface="+mn-lt"/>
                <a:ea typeface="+mn-ea"/>
                <a:cs typeface="+mn-ea"/>
                <a:sym typeface="+mn-lt"/>
              </a:rPr>
              <a:t>进行性吞</a:t>
            </a:r>
            <a:endParaRPr lang="en-US" altLang="zh-CN" sz="2800" dirty="0">
              <a:solidFill>
                <a:srgbClr val="71C6C6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zh-CN" sz="2800" dirty="0">
                <a:solidFill>
                  <a:srgbClr val="71C6C6"/>
                </a:solidFill>
                <a:latin typeface="+mn-lt"/>
                <a:ea typeface="+mn-ea"/>
                <a:cs typeface="+mn-ea"/>
                <a:sym typeface="+mn-lt"/>
              </a:rPr>
              <a:t>咽困难1月</a:t>
            </a:r>
            <a:endParaRPr lang="zh-CN" altLang="en-US" sz="2800" dirty="0">
              <a:solidFill>
                <a:srgbClr val="71C6C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719677" y="412554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dirty="0">
                <a:solidFill>
                  <a:srgbClr val="8BC30D"/>
                </a:solidFill>
                <a:latin typeface="+mn-lt"/>
                <a:ea typeface="+mn-ea"/>
                <a:cs typeface="+mn-ea"/>
                <a:sym typeface="+mn-lt"/>
              </a:rPr>
              <a:t>病理诊断明确</a:t>
            </a:r>
            <a:endParaRPr lang="zh-CN" altLang="en-US" sz="2800" dirty="0">
              <a:solidFill>
                <a:srgbClr val="8BC30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本病例特点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319964" y="188913"/>
            <a:ext cx="1081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zh-CN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910674" y="2276872"/>
            <a:ext cx="2371668" cy="2304256"/>
            <a:chOff x="4825554" y="2280026"/>
            <a:chExt cx="2371668" cy="2304256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837538" y="3439374"/>
              <a:ext cx="1358668" cy="1131292"/>
            </a:xfrm>
            <a:custGeom>
              <a:avLst/>
              <a:gdLst>
                <a:gd name="T0" fmla="*/ 2914 w 3407"/>
                <a:gd name="T1" fmla="*/ 65 h 2837"/>
                <a:gd name="T2" fmla="*/ 2785 w 3407"/>
                <a:gd name="T3" fmla="*/ 183 h 2837"/>
                <a:gd name="T4" fmla="*/ 2642 w 3407"/>
                <a:gd name="T5" fmla="*/ 287 h 2837"/>
                <a:gd name="T6" fmla="*/ 2491 w 3407"/>
                <a:gd name="T7" fmla="*/ 378 h 2837"/>
                <a:gd name="T8" fmla="*/ 2329 w 3407"/>
                <a:gd name="T9" fmla="*/ 453 h 2837"/>
                <a:gd name="T10" fmla="*/ 2159 w 3407"/>
                <a:gd name="T11" fmla="*/ 508 h 2837"/>
                <a:gd name="T12" fmla="*/ 1981 w 3407"/>
                <a:gd name="T13" fmla="*/ 548 h 2837"/>
                <a:gd name="T14" fmla="*/ 1798 w 3407"/>
                <a:gd name="T15" fmla="*/ 567 h 2837"/>
                <a:gd name="T16" fmla="*/ 1656 w 3407"/>
                <a:gd name="T17" fmla="*/ 569 h 2837"/>
                <a:gd name="T18" fmla="*/ 1471 w 3407"/>
                <a:gd name="T19" fmla="*/ 555 h 2837"/>
                <a:gd name="T20" fmla="*/ 1292 w 3407"/>
                <a:gd name="T21" fmla="*/ 520 h 2837"/>
                <a:gd name="T22" fmla="*/ 1119 w 3407"/>
                <a:gd name="T23" fmla="*/ 468 h 2837"/>
                <a:gd name="T24" fmla="*/ 954 w 3407"/>
                <a:gd name="T25" fmla="*/ 399 h 2837"/>
                <a:gd name="T26" fmla="*/ 801 w 3407"/>
                <a:gd name="T27" fmla="*/ 312 h 2837"/>
                <a:gd name="T28" fmla="*/ 657 w 3407"/>
                <a:gd name="T29" fmla="*/ 211 h 2837"/>
                <a:gd name="T30" fmla="*/ 524 w 3407"/>
                <a:gd name="T31" fmla="*/ 96 h 2837"/>
                <a:gd name="T32" fmla="*/ 432 w 3407"/>
                <a:gd name="T33" fmla="*/ 0 h 2837"/>
                <a:gd name="T34" fmla="*/ 336 w 3407"/>
                <a:gd name="T35" fmla="*/ 118 h 2837"/>
                <a:gd name="T36" fmla="*/ 178 w 3407"/>
                <a:gd name="T37" fmla="*/ 378 h 2837"/>
                <a:gd name="T38" fmla="*/ 66 w 3407"/>
                <a:gd name="T39" fmla="*/ 663 h 2837"/>
                <a:gd name="T40" fmla="*/ 7 w 3407"/>
                <a:gd name="T41" fmla="*/ 973 h 2837"/>
                <a:gd name="T42" fmla="*/ 2 w 3407"/>
                <a:gd name="T43" fmla="*/ 1215 h 2837"/>
                <a:gd name="T44" fmla="*/ 46 w 3407"/>
                <a:gd name="T45" fmla="*/ 1528 h 2837"/>
                <a:gd name="T46" fmla="*/ 145 w 3407"/>
                <a:gd name="T47" fmla="*/ 1822 h 2837"/>
                <a:gd name="T48" fmla="*/ 293 w 3407"/>
                <a:gd name="T49" fmla="*/ 2088 h 2837"/>
                <a:gd name="T50" fmla="*/ 432 w 3407"/>
                <a:gd name="T51" fmla="*/ 2266 h 2837"/>
                <a:gd name="T52" fmla="*/ 556 w 3407"/>
                <a:gd name="T53" fmla="*/ 2391 h 2837"/>
                <a:gd name="T54" fmla="*/ 691 w 3407"/>
                <a:gd name="T55" fmla="*/ 2502 h 2837"/>
                <a:gd name="T56" fmla="*/ 838 w 3407"/>
                <a:gd name="T57" fmla="*/ 2600 h 2837"/>
                <a:gd name="T58" fmla="*/ 994 w 3407"/>
                <a:gd name="T59" fmla="*/ 2683 h 2837"/>
                <a:gd name="T60" fmla="*/ 1161 w 3407"/>
                <a:gd name="T61" fmla="*/ 2748 h 2837"/>
                <a:gd name="T62" fmla="*/ 1335 w 3407"/>
                <a:gd name="T63" fmla="*/ 2796 h 2837"/>
                <a:gd name="T64" fmla="*/ 1516 w 3407"/>
                <a:gd name="T65" fmla="*/ 2826 h 2837"/>
                <a:gd name="T66" fmla="*/ 1703 w 3407"/>
                <a:gd name="T67" fmla="*/ 2837 h 2837"/>
                <a:gd name="T68" fmla="*/ 1835 w 3407"/>
                <a:gd name="T69" fmla="*/ 2831 h 2837"/>
                <a:gd name="T70" fmla="*/ 2005 w 3407"/>
                <a:gd name="T71" fmla="*/ 2810 h 2837"/>
                <a:gd name="T72" fmla="*/ 2169 w 3407"/>
                <a:gd name="T73" fmla="*/ 2772 h 2837"/>
                <a:gd name="T74" fmla="*/ 2442 w 3407"/>
                <a:gd name="T75" fmla="*/ 2668 h 2837"/>
                <a:gd name="T76" fmla="*/ 2723 w 3407"/>
                <a:gd name="T77" fmla="*/ 2499 h 2837"/>
                <a:gd name="T78" fmla="*/ 2964 w 3407"/>
                <a:gd name="T79" fmla="*/ 2278 h 2837"/>
                <a:gd name="T80" fmla="*/ 3159 w 3407"/>
                <a:gd name="T81" fmla="*/ 2017 h 2837"/>
                <a:gd name="T82" fmla="*/ 3304 w 3407"/>
                <a:gd name="T83" fmla="*/ 1719 h 2837"/>
                <a:gd name="T84" fmla="*/ 3363 w 3407"/>
                <a:gd name="T85" fmla="*/ 1518 h 2837"/>
                <a:gd name="T86" fmla="*/ 3393 w 3407"/>
                <a:gd name="T87" fmla="*/ 1350 h 2837"/>
                <a:gd name="T88" fmla="*/ 3407 w 3407"/>
                <a:gd name="T89" fmla="*/ 1178 h 2837"/>
                <a:gd name="T90" fmla="*/ 3400 w 3407"/>
                <a:gd name="T91" fmla="*/ 973 h 2837"/>
                <a:gd name="T92" fmla="*/ 3340 w 3407"/>
                <a:gd name="T93" fmla="*/ 663 h 2837"/>
                <a:gd name="T94" fmla="*/ 3229 w 3407"/>
                <a:gd name="T95" fmla="*/ 376 h 2837"/>
                <a:gd name="T96" fmla="*/ 3071 w 3407"/>
                <a:gd name="T97" fmla="*/ 118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07" h="2837">
                  <a:moveTo>
                    <a:pt x="2975" y="0"/>
                  </a:moveTo>
                  <a:lnTo>
                    <a:pt x="2975" y="0"/>
                  </a:lnTo>
                  <a:lnTo>
                    <a:pt x="2945" y="33"/>
                  </a:lnTo>
                  <a:lnTo>
                    <a:pt x="2914" y="65"/>
                  </a:lnTo>
                  <a:lnTo>
                    <a:pt x="2883" y="96"/>
                  </a:lnTo>
                  <a:lnTo>
                    <a:pt x="2851" y="125"/>
                  </a:lnTo>
                  <a:lnTo>
                    <a:pt x="2818" y="155"/>
                  </a:lnTo>
                  <a:lnTo>
                    <a:pt x="2785" y="183"/>
                  </a:lnTo>
                  <a:lnTo>
                    <a:pt x="2750" y="211"/>
                  </a:lnTo>
                  <a:lnTo>
                    <a:pt x="2716" y="237"/>
                  </a:lnTo>
                  <a:lnTo>
                    <a:pt x="2679" y="263"/>
                  </a:lnTo>
                  <a:lnTo>
                    <a:pt x="2642" y="287"/>
                  </a:lnTo>
                  <a:lnTo>
                    <a:pt x="2606" y="312"/>
                  </a:lnTo>
                  <a:lnTo>
                    <a:pt x="2569" y="334"/>
                  </a:lnTo>
                  <a:lnTo>
                    <a:pt x="2529" y="357"/>
                  </a:lnTo>
                  <a:lnTo>
                    <a:pt x="2491" y="378"/>
                  </a:lnTo>
                  <a:lnTo>
                    <a:pt x="2451" y="399"/>
                  </a:lnTo>
                  <a:lnTo>
                    <a:pt x="2411" y="416"/>
                  </a:lnTo>
                  <a:lnTo>
                    <a:pt x="2371" y="435"/>
                  </a:lnTo>
                  <a:lnTo>
                    <a:pt x="2329" y="453"/>
                  </a:lnTo>
                  <a:lnTo>
                    <a:pt x="2287" y="468"/>
                  </a:lnTo>
                  <a:lnTo>
                    <a:pt x="2246" y="482"/>
                  </a:lnTo>
                  <a:lnTo>
                    <a:pt x="2202" y="496"/>
                  </a:lnTo>
                  <a:lnTo>
                    <a:pt x="2159" y="508"/>
                  </a:lnTo>
                  <a:lnTo>
                    <a:pt x="2115" y="520"/>
                  </a:lnTo>
                  <a:lnTo>
                    <a:pt x="2072" y="531"/>
                  </a:lnTo>
                  <a:lnTo>
                    <a:pt x="2026" y="540"/>
                  </a:lnTo>
                  <a:lnTo>
                    <a:pt x="1981" y="548"/>
                  </a:lnTo>
                  <a:lnTo>
                    <a:pt x="1936" y="555"/>
                  </a:lnTo>
                  <a:lnTo>
                    <a:pt x="1891" y="560"/>
                  </a:lnTo>
                  <a:lnTo>
                    <a:pt x="1844" y="566"/>
                  </a:lnTo>
                  <a:lnTo>
                    <a:pt x="1798" y="567"/>
                  </a:lnTo>
                  <a:lnTo>
                    <a:pt x="1751" y="569"/>
                  </a:lnTo>
                  <a:lnTo>
                    <a:pt x="1703" y="571"/>
                  </a:lnTo>
                  <a:lnTo>
                    <a:pt x="1703" y="571"/>
                  </a:lnTo>
                  <a:lnTo>
                    <a:pt x="1656" y="569"/>
                  </a:lnTo>
                  <a:lnTo>
                    <a:pt x="1609" y="567"/>
                  </a:lnTo>
                  <a:lnTo>
                    <a:pt x="1563" y="566"/>
                  </a:lnTo>
                  <a:lnTo>
                    <a:pt x="1516" y="560"/>
                  </a:lnTo>
                  <a:lnTo>
                    <a:pt x="1471" y="555"/>
                  </a:lnTo>
                  <a:lnTo>
                    <a:pt x="1426" y="548"/>
                  </a:lnTo>
                  <a:lnTo>
                    <a:pt x="1381" y="540"/>
                  </a:lnTo>
                  <a:lnTo>
                    <a:pt x="1335" y="531"/>
                  </a:lnTo>
                  <a:lnTo>
                    <a:pt x="1292" y="520"/>
                  </a:lnTo>
                  <a:lnTo>
                    <a:pt x="1247" y="508"/>
                  </a:lnTo>
                  <a:lnTo>
                    <a:pt x="1205" y="496"/>
                  </a:lnTo>
                  <a:lnTo>
                    <a:pt x="1161" y="482"/>
                  </a:lnTo>
                  <a:lnTo>
                    <a:pt x="1119" y="468"/>
                  </a:lnTo>
                  <a:lnTo>
                    <a:pt x="1078" y="453"/>
                  </a:lnTo>
                  <a:lnTo>
                    <a:pt x="1036" y="435"/>
                  </a:lnTo>
                  <a:lnTo>
                    <a:pt x="996" y="416"/>
                  </a:lnTo>
                  <a:lnTo>
                    <a:pt x="954" y="399"/>
                  </a:lnTo>
                  <a:lnTo>
                    <a:pt x="916" y="378"/>
                  </a:lnTo>
                  <a:lnTo>
                    <a:pt x="876" y="357"/>
                  </a:lnTo>
                  <a:lnTo>
                    <a:pt x="838" y="334"/>
                  </a:lnTo>
                  <a:lnTo>
                    <a:pt x="801" y="312"/>
                  </a:lnTo>
                  <a:lnTo>
                    <a:pt x="763" y="287"/>
                  </a:lnTo>
                  <a:lnTo>
                    <a:pt x="726" y="263"/>
                  </a:lnTo>
                  <a:lnTo>
                    <a:pt x="691" y="237"/>
                  </a:lnTo>
                  <a:lnTo>
                    <a:pt x="657" y="211"/>
                  </a:lnTo>
                  <a:lnTo>
                    <a:pt x="622" y="183"/>
                  </a:lnTo>
                  <a:lnTo>
                    <a:pt x="589" y="155"/>
                  </a:lnTo>
                  <a:lnTo>
                    <a:pt x="556" y="125"/>
                  </a:lnTo>
                  <a:lnTo>
                    <a:pt x="524" y="96"/>
                  </a:lnTo>
                  <a:lnTo>
                    <a:pt x="493" y="65"/>
                  </a:lnTo>
                  <a:lnTo>
                    <a:pt x="462" y="33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383" y="59"/>
                  </a:lnTo>
                  <a:lnTo>
                    <a:pt x="336" y="118"/>
                  </a:lnTo>
                  <a:lnTo>
                    <a:pt x="293" y="179"/>
                  </a:lnTo>
                  <a:lnTo>
                    <a:pt x="251" y="244"/>
                  </a:lnTo>
                  <a:lnTo>
                    <a:pt x="213" y="310"/>
                  </a:lnTo>
                  <a:lnTo>
                    <a:pt x="178" y="378"/>
                  </a:lnTo>
                  <a:lnTo>
                    <a:pt x="145" y="446"/>
                  </a:lnTo>
                  <a:lnTo>
                    <a:pt x="115" y="517"/>
                  </a:lnTo>
                  <a:lnTo>
                    <a:pt x="89" y="590"/>
                  </a:lnTo>
                  <a:lnTo>
                    <a:pt x="66" y="663"/>
                  </a:lnTo>
                  <a:lnTo>
                    <a:pt x="46" y="740"/>
                  </a:lnTo>
                  <a:lnTo>
                    <a:pt x="30" y="816"/>
                  </a:lnTo>
                  <a:lnTo>
                    <a:pt x="18" y="893"/>
                  </a:lnTo>
                  <a:lnTo>
                    <a:pt x="7" y="973"/>
                  </a:lnTo>
                  <a:lnTo>
                    <a:pt x="2" y="1053"/>
                  </a:lnTo>
                  <a:lnTo>
                    <a:pt x="0" y="1133"/>
                  </a:lnTo>
                  <a:lnTo>
                    <a:pt x="0" y="1133"/>
                  </a:lnTo>
                  <a:lnTo>
                    <a:pt x="2" y="1215"/>
                  </a:lnTo>
                  <a:lnTo>
                    <a:pt x="7" y="1295"/>
                  </a:lnTo>
                  <a:lnTo>
                    <a:pt x="18" y="1375"/>
                  </a:lnTo>
                  <a:lnTo>
                    <a:pt x="30" y="1451"/>
                  </a:lnTo>
                  <a:lnTo>
                    <a:pt x="46" y="1528"/>
                  </a:lnTo>
                  <a:lnTo>
                    <a:pt x="66" y="1605"/>
                  </a:lnTo>
                  <a:lnTo>
                    <a:pt x="89" y="1678"/>
                  </a:lnTo>
                  <a:lnTo>
                    <a:pt x="115" y="1751"/>
                  </a:lnTo>
                  <a:lnTo>
                    <a:pt x="145" y="1822"/>
                  </a:lnTo>
                  <a:lnTo>
                    <a:pt x="178" y="1890"/>
                  </a:lnTo>
                  <a:lnTo>
                    <a:pt x="213" y="1958"/>
                  </a:lnTo>
                  <a:lnTo>
                    <a:pt x="251" y="2024"/>
                  </a:lnTo>
                  <a:lnTo>
                    <a:pt x="293" y="2088"/>
                  </a:lnTo>
                  <a:lnTo>
                    <a:pt x="336" y="2149"/>
                  </a:lnTo>
                  <a:lnTo>
                    <a:pt x="383" y="2208"/>
                  </a:lnTo>
                  <a:lnTo>
                    <a:pt x="432" y="2266"/>
                  </a:lnTo>
                  <a:lnTo>
                    <a:pt x="432" y="2266"/>
                  </a:lnTo>
                  <a:lnTo>
                    <a:pt x="462" y="2299"/>
                  </a:lnTo>
                  <a:lnTo>
                    <a:pt x="493" y="2330"/>
                  </a:lnTo>
                  <a:lnTo>
                    <a:pt x="523" y="2361"/>
                  </a:lnTo>
                  <a:lnTo>
                    <a:pt x="556" y="2391"/>
                  </a:lnTo>
                  <a:lnTo>
                    <a:pt x="589" y="2421"/>
                  </a:lnTo>
                  <a:lnTo>
                    <a:pt x="622" y="2448"/>
                  </a:lnTo>
                  <a:lnTo>
                    <a:pt x="657" y="2476"/>
                  </a:lnTo>
                  <a:lnTo>
                    <a:pt x="691" y="2502"/>
                  </a:lnTo>
                  <a:lnTo>
                    <a:pt x="726" y="2529"/>
                  </a:lnTo>
                  <a:lnTo>
                    <a:pt x="763" y="2553"/>
                  </a:lnTo>
                  <a:lnTo>
                    <a:pt x="801" y="2577"/>
                  </a:lnTo>
                  <a:lnTo>
                    <a:pt x="838" y="2600"/>
                  </a:lnTo>
                  <a:lnTo>
                    <a:pt x="876" y="2622"/>
                  </a:lnTo>
                  <a:lnTo>
                    <a:pt x="916" y="2643"/>
                  </a:lnTo>
                  <a:lnTo>
                    <a:pt x="954" y="2664"/>
                  </a:lnTo>
                  <a:lnTo>
                    <a:pt x="994" y="2683"/>
                  </a:lnTo>
                  <a:lnTo>
                    <a:pt x="1036" y="2701"/>
                  </a:lnTo>
                  <a:lnTo>
                    <a:pt x="1078" y="2718"/>
                  </a:lnTo>
                  <a:lnTo>
                    <a:pt x="1119" y="2734"/>
                  </a:lnTo>
                  <a:lnTo>
                    <a:pt x="1161" y="2748"/>
                  </a:lnTo>
                  <a:lnTo>
                    <a:pt x="1205" y="2762"/>
                  </a:lnTo>
                  <a:lnTo>
                    <a:pt x="1247" y="2774"/>
                  </a:lnTo>
                  <a:lnTo>
                    <a:pt x="1292" y="2786"/>
                  </a:lnTo>
                  <a:lnTo>
                    <a:pt x="1335" y="2796"/>
                  </a:lnTo>
                  <a:lnTo>
                    <a:pt x="1381" y="2805"/>
                  </a:lnTo>
                  <a:lnTo>
                    <a:pt x="1426" y="2814"/>
                  </a:lnTo>
                  <a:lnTo>
                    <a:pt x="1471" y="2821"/>
                  </a:lnTo>
                  <a:lnTo>
                    <a:pt x="1516" y="2826"/>
                  </a:lnTo>
                  <a:lnTo>
                    <a:pt x="1563" y="2831"/>
                  </a:lnTo>
                  <a:lnTo>
                    <a:pt x="1609" y="2833"/>
                  </a:lnTo>
                  <a:lnTo>
                    <a:pt x="1656" y="2837"/>
                  </a:lnTo>
                  <a:lnTo>
                    <a:pt x="1703" y="2837"/>
                  </a:lnTo>
                  <a:lnTo>
                    <a:pt x="1703" y="2837"/>
                  </a:lnTo>
                  <a:lnTo>
                    <a:pt x="1748" y="2837"/>
                  </a:lnTo>
                  <a:lnTo>
                    <a:pt x="1791" y="2835"/>
                  </a:lnTo>
                  <a:lnTo>
                    <a:pt x="1835" y="2831"/>
                  </a:lnTo>
                  <a:lnTo>
                    <a:pt x="1877" y="2828"/>
                  </a:lnTo>
                  <a:lnTo>
                    <a:pt x="1920" y="2823"/>
                  </a:lnTo>
                  <a:lnTo>
                    <a:pt x="1962" y="2817"/>
                  </a:lnTo>
                  <a:lnTo>
                    <a:pt x="2005" y="2810"/>
                  </a:lnTo>
                  <a:lnTo>
                    <a:pt x="2047" y="2802"/>
                  </a:lnTo>
                  <a:lnTo>
                    <a:pt x="2087" y="2793"/>
                  </a:lnTo>
                  <a:lnTo>
                    <a:pt x="2129" y="2783"/>
                  </a:lnTo>
                  <a:lnTo>
                    <a:pt x="2169" y="2772"/>
                  </a:lnTo>
                  <a:lnTo>
                    <a:pt x="2209" y="2760"/>
                  </a:lnTo>
                  <a:lnTo>
                    <a:pt x="2289" y="2734"/>
                  </a:lnTo>
                  <a:lnTo>
                    <a:pt x="2366" y="2703"/>
                  </a:lnTo>
                  <a:lnTo>
                    <a:pt x="2442" y="2668"/>
                  </a:lnTo>
                  <a:lnTo>
                    <a:pt x="2515" y="2631"/>
                  </a:lnTo>
                  <a:lnTo>
                    <a:pt x="2587" y="2589"/>
                  </a:lnTo>
                  <a:lnTo>
                    <a:pt x="2656" y="2546"/>
                  </a:lnTo>
                  <a:lnTo>
                    <a:pt x="2723" y="2499"/>
                  </a:lnTo>
                  <a:lnTo>
                    <a:pt x="2787" y="2448"/>
                  </a:lnTo>
                  <a:lnTo>
                    <a:pt x="2848" y="2395"/>
                  </a:lnTo>
                  <a:lnTo>
                    <a:pt x="2907" y="2337"/>
                  </a:lnTo>
                  <a:lnTo>
                    <a:pt x="2964" y="2278"/>
                  </a:lnTo>
                  <a:lnTo>
                    <a:pt x="3017" y="2217"/>
                  </a:lnTo>
                  <a:lnTo>
                    <a:pt x="3069" y="2153"/>
                  </a:lnTo>
                  <a:lnTo>
                    <a:pt x="3116" y="2087"/>
                  </a:lnTo>
                  <a:lnTo>
                    <a:pt x="3159" y="2017"/>
                  </a:lnTo>
                  <a:lnTo>
                    <a:pt x="3201" y="1946"/>
                  </a:lnTo>
                  <a:lnTo>
                    <a:pt x="3238" y="1872"/>
                  </a:lnTo>
                  <a:lnTo>
                    <a:pt x="3273" y="1796"/>
                  </a:lnTo>
                  <a:lnTo>
                    <a:pt x="3304" y="1719"/>
                  </a:lnTo>
                  <a:lnTo>
                    <a:pt x="3330" y="1639"/>
                  </a:lnTo>
                  <a:lnTo>
                    <a:pt x="3342" y="1599"/>
                  </a:lnTo>
                  <a:lnTo>
                    <a:pt x="3353" y="1559"/>
                  </a:lnTo>
                  <a:lnTo>
                    <a:pt x="3363" y="1518"/>
                  </a:lnTo>
                  <a:lnTo>
                    <a:pt x="3372" y="1477"/>
                  </a:lnTo>
                  <a:lnTo>
                    <a:pt x="3380" y="1436"/>
                  </a:lnTo>
                  <a:lnTo>
                    <a:pt x="3387" y="1392"/>
                  </a:lnTo>
                  <a:lnTo>
                    <a:pt x="3393" y="1350"/>
                  </a:lnTo>
                  <a:lnTo>
                    <a:pt x="3398" y="1307"/>
                  </a:lnTo>
                  <a:lnTo>
                    <a:pt x="3401" y="1265"/>
                  </a:lnTo>
                  <a:lnTo>
                    <a:pt x="3405" y="1222"/>
                  </a:lnTo>
                  <a:lnTo>
                    <a:pt x="3407" y="1178"/>
                  </a:lnTo>
                  <a:lnTo>
                    <a:pt x="3407" y="1133"/>
                  </a:lnTo>
                  <a:lnTo>
                    <a:pt x="3407" y="1133"/>
                  </a:lnTo>
                  <a:lnTo>
                    <a:pt x="3405" y="1053"/>
                  </a:lnTo>
                  <a:lnTo>
                    <a:pt x="3400" y="973"/>
                  </a:lnTo>
                  <a:lnTo>
                    <a:pt x="3389" y="893"/>
                  </a:lnTo>
                  <a:lnTo>
                    <a:pt x="3377" y="816"/>
                  </a:lnTo>
                  <a:lnTo>
                    <a:pt x="3360" y="740"/>
                  </a:lnTo>
                  <a:lnTo>
                    <a:pt x="3340" y="663"/>
                  </a:lnTo>
                  <a:lnTo>
                    <a:pt x="3318" y="590"/>
                  </a:lnTo>
                  <a:lnTo>
                    <a:pt x="3292" y="517"/>
                  </a:lnTo>
                  <a:lnTo>
                    <a:pt x="3262" y="446"/>
                  </a:lnTo>
                  <a:lnTo>
                    <a:pt x="3229" y="376"/>
                  </a:lnTo>
                  <a:lnTo>
                    <a:pt x="3194" y="310"/>
                  </a:lnTo>
                  <a:lnTo>
                    <a:pt x="3156" y="244"/>
                  </a:lnTo>
                  <a:lnTo>
                    <a:pt x="3114" y="179"/>
                  </a:lnTo>
                  <a:lnTo>
                    <a:pt x="3071" y="118"/>
                  </a:lnTo>
                  <a:lnTo>
                    <a:pt x="3024" y="58"/>
                  </a:lnTo>
                  <a:lnTo>
                    <a:pt x="2975" y="0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8BC30D"/>
            </a:solidFill>
            <a:ln w="38100">
              <a:solidFill>
                <a:srgbClr val="F8F0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825554" y="3226412"/>
              <a:ext cx="1186342" cy="1357870"/>
            </a:xfrm>
            <a:custGeom>
              <a:avLst/>
              <a:gdLst>
                <a:gd name="T0" fmla="*/ 2975 w 2975"/>
                <a:gd name="T1" fmla="*/ 569 h 3406"/>
                <a:gd name="T2" fmla="*/ 2851 w 2975"/>
                <a:gd name="T3" fmla="*/ 446 h 3406"/>
                <a:gd name="T4" fmla="*/ 2716 w 2975"/>
                <a:gd name="T5" fmla="*/ 332 h 3406"/>
                <a:gd name="T6" fmla="*/ 2569 w 2975"/>
                <a:gd name="T7" fmla="*/ 237 h 3406"/>
                <a:gd name="T8" fmla="*/ 2411 w 2975"/>
                <a:gd name="T9" fmla="*/ 153 h 3406"/>
                <a:gd name="T10" fmla="*/ 2246 w 2975"/>
                <a:gd name="T11" fmla="*/ 89 h 3406"/>
                <a:gd name="T12" fmla="*/ 2072 w 2975"/>
                <a:gd name="T13" fmla="*/ 40 h 3406"/>
                <a:gd name="T14" fmla="*/ 1891 w 2975"/>
                <a:gd name="T15" fmla="*/ 11 h 3406"/>
                <a:gd name="T16" fmla="*/ 1703 w 2975"/>
                <a:gd name="T17" fmla="*/ 0 h 3406"/>
                <a:gd name="T18" fmla="*/ 1563 w 2975"/>
                <a:gd name="T19" fmla="*/ 5 h 3406"/>
                <a:gd name="T20" fmla="*/ 1381 w 2975"/>
                <a:gd name="T21" fmla="*/ 31 h 3406"/>
                <a:gd name="T22" fmla="*/ 1205 w 2975"/>
                <a:gd name="T23" fmla="*/ 75 h 3406"/>
                <a:gd name="T24" fmla="*/ 1036 w 2975"/>
                <a:gd name="T25" fmla="*/ 136 h 3406"/>
                <a:gd name="T26" fmla="*/ 876 w 2975"/>
                <a:gd name="T27" fmla="*/ 214 h 3406"/>
                <a:gd name="T28" fmla="*/ 728 w 2975"/>
                <a:gd name="T29" fmla="*/ 308 h 3406"/>
                <a:gd name="T30" fmla="*/ 589 w 2975"/>
                <a:gd name="T31" fmla="*/ 416 h 3406"/>
                <a:gd name="T32" fmla="*/ 462 w 2975"/>
                <a:gd name="T33" fmla="*/ 538 h 3406"/>
                <a:gd name="T34" fmla="*/ 336 w 2975"/>
                <a:gd name="T35" fmla="*/ 687 h 3406"/>
                <a:gd name="T36" fmla="*/ 178 w 2975"/>
                <a:gd name="T37" fmla="*/ 945 h 3406"/>
                <a:gd name="T38" fmla="*/ 67 w 2975"/>
                <a:gd name="T39" fmla="*/ 1232 h 3406"/>
                <a:gd name="T40" fmla="*/ 7 w 2975"/>
                <a:gd name="T41" fmla="*/ 1542 h 3406"/>
                <a:gd name="T42" fmla="*/ 0 w 2975"/>
                <a:gd name="T43" fmla="*/ 1747 h 3406"/>
                <a:gd name="T44" fmla="*/ 14 w 2975"/>
                <a:gd name="T45" fmla="*/ 1919 h 3406"/>
                <a:gd name="T46" fmla="*/ 44 w 2975"/>
                <a:gd name="T47" fmla="*/ 2087 h 3406"/>
                <a:gd name="T48" fmla="*/ 103 w 2975"/>
                <a:gd name="T49" fmla="*/ 2288 h 3406"/>
                <a:gd name="T50" fmla="*/ 248 w 2975"/>
                <a:gd name="T51" fmla="*/ 2586 h 3406"/>
                <a:gd name="T52" fmla="*/ 443 w 2975"/>
                <a:gd name="T53" fmla="*/ 2847 h 3406"/>
                <a:gd name="T54" fmla="*/ 684 w 2975"/>
                <a:gd name="T55" fmla="*/ 3068 h 3406"/>
                <a:gd name="T56" fmla="*/ 965 w 2975"/>
                <a:gd name="T57" fmla="*/ 3237 h 3406"/>
                <a:gd name="T58" fmla="*/ 1238 w 2975"/>
                <a:gd name="T59" fmla="*/ 3341 h 3406"/>
                <a:gd name="T60" fmla="*/ 1402 w 2975"/>
                <a:gd name="T61" fmla="*/ 3379 h 3406"/>
                <a:gd name="T62" fmla="*/ 1572 w 2975"/>
                <a:gd name="T63" fmla="*/ 3400 h 3406"/>
                <a:gd name="T64" fmla="*/ 1703 w 2975"/>
                <a:gd name="T65" fmla="*/ 3406 h 3406"/>
                <a:gd name="T66" fmla="*/ 1891 w 2975"/>
                <a:gd name="T67" fmla="*/ 3395 h 3406"/>
                <a:gd name="T68" fmla="*/ 2072 w 2975"/>
                <a:gd name="T69" fmla="*/ 3365 h 3406"/>
                <a:gd name="T70" fmla="*/ 2246 w 2975"/>
                <a:gd name="T71" fmla="*/ 3317 h 3406"/>
                <a:gd name="T72" fmla="*/ 2411 w 2975"/>
                <a:gd name="T73" fmla="*/ 3252 h 3406"/>
                <a:gd name="T74" fmla="*/ 2569 w 2975"/>
                <a:gd name="T75" fmla="*/ 3169 h 3406"/>
                <a:gd name="T76" fmla="*/ 2716 w 2975"/>
                <a:gd name="T77" fmla="*/ 3071 h 3406"/>
                <a:gd name="T78" fmla="*/ 2851 w 2975"/>
                <a:gd name="T79" fmla="*/ 2960 h 3406"/>
                <a:gd name="T80" fmla="*/ 2975 w 2975"/>
                <a:gd name="T81" fmla="*/ 2835 h 3406"/>
                <a:gd name="T82" fmla="*/ 2836 w 2975"/>
                <a:gd name="T83" fmla="*/ 2657 h 3406"/>
                <a:gd name="T84" fmla="*/ 2688 w 2975"/>
                <a:gd name="T85" fmla="*/ 2391 h 3406"/>
                <a:gd name="T86" fmla="*/ 2589 w 2975"/>
                <a:gd name="T87" fmla="*/ 2097 h 3406"/>
                <a:gd name="T88" fmla="*/ 2545 w 2975"/>
                <a:gd name="T89" fmla="*/ 1784 h 3406"/>
                <a:gd name="T90" fmla="*/ 2550 w 2975"/>
                <a:gd name="T91" fmla="*/ 1542 h 3406"/>
                <a:gd name="T92" fmla="*/ 2609 w 2975"/>
                <a:gd name="T93" fmla="*/ 1232 h 3406"/>
                <a:gd name="T94" fmla="*/ 2721 w 2975"/>
                <a:gd name="T95" fmla="*/ 947 h 3406"/>
                <a:gd name="T96" fmla="*/ 2879 w 2975"/>
                <a:gd name="T97" fmla="*/ 687 h 3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75" h="3406">
                  <a:moveTo>
                    <a:pt x="2975" y="569"/>
                  </a:moveTo>
                  <a:lnTo>
                    <a:pt x="2975" y="569"/>
                  </a:lnTo>
                  <a:lnTo>
                    <a:pt x="2975" y="569"/>
                  </a:lnTo>
                  <a:lnTo>
                    <a:pt x="2975" y="569"/>
                  </a:lnTo>
                  <a:lnTo>
                    <a:pt x="2945" y="538"/>
                  </a:lnTo>
                  <a:lnTo>
                    <a:pt x="2914" y="506"/>
                  </a:lnTo>
                  <a:lnTo>
                    <a:pt x="2883" y="475"/>
                  </a:lnTo>
                  <a:lnTo>
                    <a:pt x="2851" y="446"/>
                  </a:lnTo>
                  <a:lnTo>
                    <a:pt x="2818" y="416"/>
                  </a:lnTo>
                  <a:lnTo>
                    <a:pt x="2785" y="388"/>
                  </a:lnTo>
                  <a:lnTo>
                    <a:pt x="2750" y="360"/>
                  </a:lnTo>
                  <a:lnTo>
                    <a:pt x="2716" y="332"/>
                  </a:lnTo>
                  <a:lnTo>
                    <a:pt x="2679" y="308"/>
                  </a:lnTo>
                  <a:lnTo>
                    <a:pt x="2644" y="282"/>
                  </a:lnTo>
                  <a:lnTo>
                    <a:pt x="2606" y="259"/>
                  </a:lnTo>
                  <a:lnTo>
                    <a:pt x="2569" y="237"/>
                  </a:lnTo>
                  <a:lnTo>
                    <a:pt x="2531" y="214"/>
                  </a:lnTo>
                  <a:lnTo>
                    <a:pt x="2491" y="193"/>
                  </a:lnTo>
                  <a:lnTo>
                    <a:pt x="2451" y="172"/>
                  </a:lnTo>
                  <a:lnTo>
                    <a:pt x="2411" y="153"/>
                  </a:lnTo>
                  <a:lnTo>
                    <a:pt x="2371" y="136"/>
                  </a:lnTo>
                  <a:lnTo>
                    <a:pt x="2329" y="118"/>
                  </a:lnTo>
                  <a:lnTo>
                    <a:pt x="2288" y="103"/>
                  </a:lnTo>
                  <a:lnTo>
                    <a:pt x="2246" y="89"/>
                  </a:lnTo>
                  <a:lnTo>
                    <a:pt x="2202" y="75"/>
                  </a:lnTo>
                  <a:lnTo>
                    <a:pt x="2159" y="61"/>
                  </a:lnTo>
                  <a:lnTo>
                    <a:pt x="2115" y="51"/>
                  </a:lnTo>
                  <a:lnTo>
                    <a:pt x="2072" y="40"/>
                  </a:lnTo>
                  <a:lnTo>
                    <a:pt x="2026" y="31"/>
                  </a:lnTo>
                  <a:lnTo>
                    <a:pt x="1981" y="23"/>
                  </a:lnTo>
                  <a:lnTo>
                    <a:pt x="1936" y="16"/>
                  </a:lnTo>
                  <a:lnTo>
                    <a:pt x="1891" y="11"/>
                  </a:lnTo>
                  <a:lnTo>
                    <a:pt x="1844" y="5"/>
                  </a:lnTo>
                  <a:lnTo>
                    <a:pt x="1798" y="2"/>
                  </a:lnTo>
                  <a:lnTo>
                    <a:pt x="1751" y="0"/>
                  </a:lnTo>
                  <a:lnTo>
                    <a:pt x="1703" y="0"/>
                  </a:lnTo>
                  <a:lnTo>
                    <a:pt x="1703" y="0"/>
                  </a:lnTo>
                  <a:lnTo>
                    <a:pt x="1656" y="0"/>
                  </a:lnTo>
                  <a:lnTo>
                    <a:pt x="1609" y="2"/>
                  </a:lnTo>
                  <a:lnTo>
                    <a:pt x="1563" y="5"/>
                  </a:lnTo>
                  <a:lnTo>
                    <a:pt x="1516" y="11"/>
                  </a:lnTo>
                  <a:lnTo>
                    <a:pt x="1471" y="16"/>
                  </a:lnTo>
                  <a:lnTo>
                    <a:pt x="1426" y="23"/>
                  </a:lnTo>
                  <a:lnTo>
                    <a:pt x="1381" y="31"/>
                  </a:lnTo>
                  <a:lnTo>
                    <a:pt x="1335" y="40"/>
                  </a:lnTo>
                  <a:lnTo>
                    <a:pt x="1292" y="51"/>
                  </a:lnTo>
                  <a:lnTo>
                    <a:pt x="1248" y="61"/>
                  </a:lnTo>
                  <a:lnTo>
                    <a:pt x="1205" y="75"/>
                  </a:lnTo>
                  <a:lnTo>
                    <a:pt x="1161" y="89"/>
                  </a:lnTo>
                  <a:lnTo>
                    <a:pt x="1120" y="103"/>
                  </a:lnTo>
                  <a:lnTo>
                    <a:pt x="1078" y="118"/>
                  </a:lnTo>
                  <a:lnTo>
                    <a:pt x="1036" y="136"/>
                  </a:lnTo>
                  <a:lnTo>
                    <a:pt x="996" y="153"/>
                  </a:lnTo>
                  <a:lnTo>
                    <a:pt x="956" y="172"/>
                  </a:lnTo>
                  <a:lnTo>
                    <a:pt x="916" y="193"/>
                  </a:lnTo>
                  <a:lnTo>
                    <a:pt x="876" y="214"/>
                  </a:lnTo>
                  <a:lnTo>
                    <a:pt x="838" y="237"/>
                  </a:lnTo>
                  <a:lnTo>
                    <a:pt x="801" y="259"/>
                  </a:lnTo>
                  <a:lnTo>
                    <a:pt x="763" y="282"/>
                  </a:lnTo>
                  <a:lnTo>
                    <a:pt x="728" y="308"/>
                  </a:lnTo>
                  <a:lnTo>
                    <a:pt x="691" y="332"/>
                  </a:lnTo>
                  <a:lnTo>
                    <a:pt x="657" y="360"/>
                  </a:lnTo>
                  <a:lnTo>
                    <a:pt x="622" y="388"/>
                  </a:lnTo>
                  <a:lnTo>
                    <a:pt x="589" y="416"/>
                  </a:lnTo>
                  <a:lnTo>
                    <a:pt x="556" y="446"/>
                  </a:lnTo>
                  <a:lnTo>
                    <a:pt x="524" y="475"/>
                  </a:lnTo>
                  <a:lnTo>
                    <a:pt x="493" y="506"/>
                  </a:lnTo>
                  <a:lnTo>
                    <a:pt x="462" y="538"/>
                  </a:lnTo>
                  <a:lnTo>
                    <a:pt x="432" y="569"/>
                  </a:lnTo>
                  <a:lnTo>
                    <a:pt x="432" y="569"/>
                  </a:lnTo>
                  <a:lnTo>
                    <a:pt x="383" y="627"/>
                  </a:lnTo>
                  <a:lnTo>
                    <a:pt x="336" y="687"/>
                  </a:lnTo>
                  <a:lnTo>
                    <a:pt x="293" y="748"/>
                  </a:lnTo>
                  <a:lnTo>
                    <a:pt x="251" y="813"/>
                  </a:lnTo>
                  <a:lnTo>
                    <a:pt x="213" y="879"/>
                  </a:lnTo>
                  <a:lnTo>
                    <a:pt x="178" y="945"/>
                  </a:lnTo>
                  <a:lnTo>
                    <a:pt x="145" y="1015"/>
                  </a:lnTo>
                  <a:lnTo>
                    <a:pt x="115" y="1086"/>
                  </a:lnTo>
                  <a:lnTo>
                    <a:pt x="89" y="1159"/>
                  </a:lnTo>
                  <a:lnTo>
                    <a:pt x="67" y="1232"/>
                  </a:lnTo>
                  <a:lnTo>
                    <a:pt x="46" y="1309"/>
                  </a:lnTo>
                  <a:lnTo>
                    <a:pt x="30" y="1385"/>
                  </a:lnTo>
                  <a:lnTo>
                    <a:pt x="18" y="1462"/>
                  </a:lnTo>
                  <a:lnTo>
                    <a:pt x="7" y="1542"/>
                  </a:lnTo>
                  <a:lnTo>
                    <a:pt x="2" y="1622"/>
                  </a:lnTo>
                  <a:lnTo>
                    <a:pt x="0" y="1702"/>
                  </a:lnTo>
                  <a:lnTo>
                    <a:pt x="0" y="1702"/>
                  </a:lnTo>
                  <a:lnTo>
                    <a:pt x="0" y="1747"/>
                  </a:lnTo>
                  <a:lnTo>
                    <a:pt x="2" y="1791"/>
                  </a:lnTo>
                  <a:lnTo>
                    <a:pt x="6" y="1834"/>
                  </a:lnTo>
                  <a:lnTo>
                    <a:pt x="9" y="1876"/>
                  </a:lnTo>
                  <a:lnTo>
                    <a:pt x="14" y="1919"/>
                  </a:lnTo>
                  <a:lnTo>
                    <a:pt x="20" y="1961"/>
                  </a:lnTo>
                  <a:lnTo>
                    <a:pt x="27" y="2005"/>
                  </a:lnTo>
                  <a:lnTo>
                    <a:pt x="35" y="2046"/>
                  </a:lnTo>
                  <a:lnTo>
                    <a:pt x="44" y="2087"/>
                  </a:lnTo>
                  <a:lnTo>
                    <a:pt x="54" y="2128"/>
                  </a:lnTo>
                  <a:lnTo>
                    <a:pt x="65" y="2168"/>
                  </a:lnTo>
                  <a:lnTo>
                    <a:pt x="77" y="2208"/>
                  </a:lnTo>
                  <a:lnTo>
                    <a:pt x="103" y="2288"/>
                  </a:lnTo>
                  <a:lnTo>
                    <a:pt x="134" y="2365"/>
                  </a:lnTo>
                  <a:lnTo>
                    <a:pt x="168" y="2441"/>
                  </a:lnTo>
                  <a:lnTo>
                    <a:pt x="206" y="2515"/>
                  </a:lnTo>
                  <a:lnTo>
                    <a:pt x="248" y="2586"/>
                  </a:lnTo>
                  <a:lnTo>
                    <a:pt x="291" y="2656"/>
                  </a:lnTo>
                  <a:lnTo>
                    <a:pt x="338" y="2722"/>
                  </a:lnTo>
                  <a:lnTo>
                    <a:pt x="389" y="2786"/>
                  </a:lnTo>
                  <a:lnTo>
                    <a:pt x="443" y="2847"/>
                  </a:lnTo>
                  <a:lnTo>
                    <a:pt x="500" y="2906"/>
                  </a:lnTo>
                  <a:lnTo>
                    <a:pt x="559" y="2964"/>
                  </a:lnTo>
                  <a:lnTo>
                    <a:pt x="620" y="3017"/>
                  </a:lnTo>
                  <a:lnTo>
                    <a:pt x="684" y="3068"/>
                  </a:lnTo>
                  <a:lnTo>
                    <a:pt x="751" y="3115"/>
                  </a:lnTo>
                  <a:lnTo>
                    <a:pt x="820" y="3158"/>
                  </a:lnTo>
                  <a:lnTo>
                    <a:pt x="892" y="3200"/>
                  </a:lnTo>
                  <a:lnTo>
                    <a:pt x="965" y="3237"/>
                  </a:lnTo>
                  <a:lnTo>
                    <a:pt x="1041" y="3272"/>
                  </a:lnTo>
                  <a:lnTo>
                    <a:pt x="1118" y="3303"/>
                  </a:lnTo>
                  <a:lnTo>
                    <a:pt x="1198" y="3329"/>
                  </a:lnTo>
                  <a:lnTo>
                    <a:pt x="1238" y="3341"/>
                  </a:lnTo>
                  <a:lnTo>
                    <a:pt x="1278" y="3352"/>
                  </a:lnTo>
                  <a:lnTo>
                    <a:pt x="1320" y="3362"/>
                  </a:lnTo>
                  <a:lnTo>
                    <a:pt x="1360" y="3371"/>
                  </a:lnTo>
                  <a:lnTo>
                    <a:pt x="1402" y="3379"/>
                  </a:lnTo>
                  <a:lnTo>
                    <a:pt x="1443" y="3386"/>
                  </a:lnTo>
                  <a:lnTo>
                    <a:pt x="1487" y="3392"/>
                  </a:lnTo>
                  <a:lnTo>
                    <a:pt x="1529" y="3397"/>
                  </a:lnTo>
                  <a:lnTo>
                    <a:pt x="1572" y="3400"/>
                  </a:lnTo>
                  <a:lnTo>
                    <a:pt x="1616" y="3404"/>
                  </a:lnTo>
                  <a:lnTo>
                    <a:pt x="1659" y="3406"/>
                  </a:lnTo>
                  <a:lnTo>
                    <a:pt x="1703" y="3406"/>
                  </a:lnTo>
                  <a:lnTo>
                    <a:pt x="1703" y="3406"/>
                  </a:lnTo>
                  <a:lnTo>
                    <a:pt x="1751" y="3406"/>
                  </a:lnTo>
                  <a:lnTo>
                    <a:pt x="1798" y="3402"/>
                  </a:lnTo>
                  <a:lnTo>
                    <a:pt x="1844" y="3400"/>
                  </a:lnTo>
                  <a:lnTo>
                    <a:pt x="1891" y="3395"/>
                  </a:lnTo>
                  <a:lnTo>
                    <a:pt x="1936" y="3390"/>
                  </a:lnTo>
                  <a:lnTo>
                    <a:pt x="1981" y="3383"/>
                  </a:lnTo>
                  <a:lnTo>
                    <a:pt x="2026" y="3374"/>
                  </a:lnTo>
                  <a:lnTo>
                    <a:pt x="2072" y="3365"/>
                  </a:lnTo>
                  <a:lnTo>
                    <a:pt x="2115" y="3355"/>
                  </a:lnTo>
                  <a:lnTo>
                    <a:pt x="2160" y="3343"/>
                  </a:lnTo>
                  <a:lnTo>
                    <a:pt x="2202" y="3331"/>
                  </a:lnTo>
                  <a:lnTo>
                    <a:pt x="2246" y="3317"/>
                  </a:lnTo>
                  <a:lnTo>
                    <a:pt x="2288" y="3303"/>
                  </a:lnTo>
                  <a:lnTo>
                    <a:pt x="2329" y="3287"/>
                  </a:lnTo>
                  <a:lnTo>
                    <a:pt x="2371" y="3270"/>
                  </a:lnTo>
                  <a:lnTo>
                    <a:pt x="2411" y="3252"/>
                  </a:lnTo>
                  <a:lnTo>
                    <a:pt x="2453" y="3233"/>
                  </a:lnTo>
                  <a:lnTo>
                    <a:pt x="2491" y="3212"/>
                  </a:lnTo>
                  <a:lnTo>
                    <a:pt x="2531" y="3191"/>
                  </a:lnTo>
                  <a:lnTo>
                    <a:pt x="2569" y="3169"/>
                  </a:lnTo>
                  <a:lnTo>
                    <a:pt x="2606" y="3146"/>
                  </a:lnTo>
                  <a:lnTo>
                    <a:pt x="2644" y="3122"/>
                  </a:lnTo>
                  <a:lnTo>
                    <a:pt x="2681" y="3098"/>
                  </a:lnTo>
                  <a:lnTo>
                    <a:pt x="2716" y="3071"/>
                  </a:lnTo>
                  <a:lnTo>
                    <a:pt x="2750" y="3045"/>
                  </a:lnTo>
                  <a:lnTo>
                    <a:pt x="2785" y="3017"/>
                  </a:lnTo>
                  <a:lnTo>
                    <a:pt x="2818" y="2990"/>
                  </a:lnTo>
                  <a:lnTo>
                    <a:pt x="2851" y="2960"/>
                  </a:lnTo>
                  <a:lnTo>
                    <a:pt x="2883" y="2930"/>
                  </a:lnTo>
                  <a:lnTo>
                    <a:pt x="2914" y="2899"/>
                  </a:lnTo>
                  <a:lnTo>
                    <a:pt x="2945" y="2868"/>
                  </a:lnTo>
                  <a:lnTo>
                    <a:pt x="2975" y="2835"/>
                  </a:lnTo>
                  <a:lnTo>
                    <a:pt x="2975" y="2835"/>
                  </a:lnTo>
                  <a:lnTo>
                    <a:pt x="2926" y="2777"/>
                  </a:lnTo>
                  <a:lnTo>
                    <a:pt x="2879" y="2718"/>
                  </a:lnTo>
                  <a:lnTo>
                    <a:pt x="2836" y="2657"/>
                  </a:lnTo>
                  <a:lnTo>
                    <a:pt x="2794" y="2593"/>
                  </a:lnTo>
                  <a:lnTo>
                    <a:pt x="2756" y="2527"/>
                  </a:lnTo>
                  <a:lnTo>
                    <a:pt x="2721" y="2459"/>
                  </a:lnTo>
                  <a:lnTo>
                    <a:pt x="2688" y="2391"/>
                  </a:lnTo>
                  <a:lnTo>
                    <a:pt x="2658" y="2320"/>
                  </a:lnTo>
                  <a:lnTo>
                    <a:pt x="2632" y="2247"/>
                  </a:lnTo>
                  <a:lnTo>
                    <a:pt x="2609" y="2174"/>
                  </a:lnTo>
                  <a:lnTo>
                    <a:pt x="2589" y="2097"/>
                  </a:lnTo>
                  <a:lnTo>
                    <a:pt x="2573" y="2020"/>
                  </a:lnTo>
                  <a:lnTo>
                    <a:pt x="2561" y="1944"/>
                  </a:lnTo>
                  <a:lnTo>
                    <a:pt x="2550" y="1864"/>
                  </a:lnTo>
                  <a:lnTo>
                    <a:pt x="2545" y="1784"/>
                  </a:lnTo>
                  <a:lnTo>
                    <a:pt x="2543" y="1702"/>
                  </a:lnTo>
                  <a:lnTo>
                    <a:pt x="2543" y="1702"/>
                  </a:lnTo>
                  <a:lnTo>
                    <a:pt x="2545" y="1622"/>
                  </a:lnTo>
                  <a:lnTo>
                    <a:pt x="2550" y="1542"/>
                  </a:lnTo>
                  <a:lnTo>
                    <a:pt x="2561" y="1462"/>
                  </a:lnTo>
                  <a:lnTo>
                    <a:pt x="2573" y="1385"/>
                  </a:lnTo>
                  <a:lnTo>
                    <a:pt x="2589" y="1309"/>
                  </a:lnTo>
                  <a:lnTo>
                    <a:pt x="2609" y="1232"/>
                  </a:lnTo>
                  <a:lnTo>
                    <a:pt x="2632" y="1159"/>
                  </a:lnTo>
                  <a:lnTo>
                    <a:pt x="2658" y="1086"/>
                  </a:lnTo>
                  <a:lnTo>
                    <a:pt x="2688" y="1015"/>
                  </a:lnTo>
                  <a:lnTo>
                    <a:pt x="2721" y="947"/>
                  </a:lnTo>
                  <a:lnTo>
                    <a:pt x="2756" y="879"/>
                  </a:lnTo>
                  <a:lnTo>
                    <a:pt x="2794" y="813"/>
                  </a:lnTo>
                  <a:lnTo>
                    <a:pt x="2836" y="748"/>
                  </a:lnTo>
                  <a:lnTo>
                    <a:pt x="2879" y="687"/>
                  </a:lnTo>
                  <a:lnTo>
                    <a:pt x="2926" y="628"/>
                  </a:lnTo>
                  <a:lnTo>
                    <a:pt x="2975" y="569"/>
                  </a:lnTo>
                  <a:lnTo>
                    <a:pt x="2975" y="569"/>
                  </a:lnTo>
                  <a:close/>
                </a:path>
              </a:pathLst>
            </a:custGeom>
            <a:solidFill>
              <a:srgbClr val="00AAA0"/>
            </a:solidFill>
            <a:ln w="38100">
              <a:solidFill>
                <a:srgbClr val="F8F0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010880" y="2280026"/>
              <a:ext cx="1186342" cy="1357870"/>
            </a:xfrm>
            <a:custGeom>
              <a:avLst/>
              <a:gdLst>
                <a:gd name="T0" fmla="*/ 1177 w 2975"/>
                <a:gd name="T1" fmla="*/ 2 h 3406"/>
                <a:gd name="T2" fmla="*/ 994 w 2975"/>
                <a:gd name="T3" fmla="*/ 23 h 3406"/>
                <a:gd name="T4" fmla="*/ 815 w 2975"/>
                <a:gd name="T5" fmla="*/ 61 h 3406"/>
                <a:gd name="T6" fmla="*/ 646 w 2975"/>
                <a:gd name="T7" fmla="*/ 119 h 3406"/>
                <a:gd name="T8" fmla="*/ 484 w 2975"/>
                <a:gd name="T9" fmla="*/ 194 h 3406"/>
                <a:gd name="T10" fmla="*/ 331 w 2975"/>
                <a:gd name="T11" fmla="*/ 282 h 3406"/>
                <a:gd name="T12" fmla="*/ 190 w 2975"/>
                <a:gd name="T13" fmla="*/ 389 h 3406"/>
                <a:gd name="T14" fmla="*/ 61 w 2975"/>
                <a:gd name="T15" fmla="*/ 507 h 3406"/>
                <a:gd name="T16" fmla="*/ 49 w 2975"/>
                <a:gd name="T17" fmla="*/ 627 h 3406"/>
                <a:gd name="T18" fmla="*/ 219 w 2975"/>
                <a:gd name="T19" fmla="*/ 879 h 3406"/>
                <a:gd name="T20" fmla="*/ 343 w 2975"/>
                <a:gd name="T21" fmla="*/ 1159 h 3406"/>
                <a:gd name="T22" fmla="*/ 414 w 2975"/>
                <a:gd name="T23" fmla="*/ 1462 h 3406"/>
                <a:gd name="T24" fmla="*/ 432 w 2975"/>
                <a:gd name="T25" fmla="*/ 1702 h 3406"/>
                <a:gd name="T26" fmla="*/ 402 w 2975"/>
                <a:gd name="T27" fmla="*/ 2021 h 3406"/>
                <a:gd name="T28" fmla="*/ 317 w 2975"/>
                <a:gd name="T29" fmla="*/ 2320 h 3406"/>
                <a:gd name="T30" fmla="*/ 181 w 2975"/>
                <a:gd name="T31" fmla="*/ 2593 h 3406"/>
                <a:gd name="T32" fmla="*/ 0 w 2975"/>
                <a:gd name="T33" fmla="*/ 2835 h 3406"/>
                <a:gd name="T34" fmla="*/ 30 w 2975"/>
                <a:gd name="T35" fmla="*/ 2868 h 3406"/>
                <a:gd name="T36" fmla="*/ 157 w 2975"/>
                <a:gd name="T37" fmla="*/ 2990 h 3406"/>
                <a:gd name="T38" fmla="*/ 294 w 2975"/>
                <a:gd name="T39" fmla="*/ 3098 h 3406"/>
                <a:gd name="T40" fmla="*/ 444 w 2975"/>
                <a:gd name="T41" fmla="*/ 3192 h 3406"/>
                <a:gd name="T42" fmla="*/ 604 w 2975"/>
                <a:gd name="T43" fmla="*/ 3270 h 3406"/>
                <a:gd name="T44" fmla="*/ 773 w 2975"/>
                <a:gd name="T45" fmla="*/ 3331 h 3406"/>
                <a:gd name="T46" fmla="*/ 949 w 2975"/>
                <a:gd name="T47" fmla="*/ 3375 h 3406"/>
                <a:gd name="T48" fmla="*/ 1131 w 2975"/>
                <a:gd name="T49" fmla="*/ 3401 h 3406"/>
                <a:gd name="T50" fmla="*/ 1271 w 2975"/>
                <a:gd name="T51" fmla="*/ 3406 h 3406"/>
                <a:gd name="T52" fmla="*/ 1459 w 2975"/>
                <a:gd name="T53" fmla="*/ 3395 h 3406"/>
                <a:gd name="T54" fmla="*/ 1640 w 2975"/>
                <a:gd name="T55" fmla="*/ 3366 h 3406"/>
                <a:gd name="T56" fmla="*/ 1814 w 2975"/>
                <a:gd name="T57" fmla="*/ 3317 h 3406"/>
                <a:gd name="T58" fmla="*/ 1979 w 2975"/>
                <a:gd name="T59" fmla="*/ 3251 h 3406"/>
                <a:gd name="T60" fmla="*/ 2137 w 2975"/>
                <a:gd name="T61" fmla="*/ 3169 h 3406"/>
                <a:gd name="T62" fmla="*/ 2284 w 2975"/>
                <a:gd name="T63" fmla="*/ 3072 h 3406"/>
                <a:gd name="T64" fmla="*/ 2419 w 2975"/>
                <a:gd name="T65" fmla="*/ 2960 h 3406"/>
                <a:gd name="T66" fmla="*/ 2543 w 2975"/>
                <a:gd name="T67" fmla="*/ 2835 h 3406"/>
                <a:gd name="T68" fmla="*/ 2682 w 2975"/>
                <a:gd name="T69" fmla="*/ 2658 h 3406"/>
                <a:gd name="T70" fmla="*/ 2830 w 2975"/>
                <a:gd name="T71" fmla="*/ 2391 h 3406"/>
                <a:gd name="T72" fmla="*/ 2928 w 2975"/>
                <a:gd name="T73" fmla="*/ 2097 h 3406"/>
                <a:gd name="T74" fmla="*/ 2973 w 2975"/>
                <a:gd name="T75" fmla="*/ 1784 h 3406"/>
                <a:gd name="T76" fmla="*/ 2973 w 2975"/>
                <a:gd name="T77" fmla="*/ 1615 h 3406"/>
                <a:gd name="T78" fmla="*/ 2955 w 2975"/>
                <a:gd name="T79" fmla="*/ 1443 h 3406"/>
                <a:gd name="T80" fmla="*/ 2921 w 2975"/>
                <a:gd name="T81" fmla="*/ 1278 h 3406"/>
                <a:gd name="T82" fmla="*/ 2841 w 2975"/>
                <a:gd name="T83" fmla="*/ 1039 h 3406"/>
                <a:gd name="T84" fmla="*/ 2684 w 2975"/>
                <a:gd name="T85" fmla="*/ 750 h 3406"/>
                <a:gd name="T86" fmla="*/ 2475 w 2975"/>
                <a:gd name="T87" fmla="*/ 498 h 3406"/>
                <a:gd name="T88" fmla="*/ 2224 w 2975"/>
                <a:gd name="T89" fmla="*/ 291 h 3406"/>
                <a:gd name="T90" fmla="*/ 1934 w 2975"/>
                <a:gd name="T91" fmla="*/ 134 h 3406"/>
                <a:gd name="T92" fmla="*/ 1697 w 2975"/>
                <a:gd name="T93" fmla="*/ 54 h 3406"/>
                <a:gd name="T94" fmla="*/ 1530 w 2975"/>
                <a:gd name="T95" fmla="*/ 20 h 3406"/>
                <a:gd name="T96" fmla="*/ 1359 w 2975"/>
                <a:gd name="T97" fmla="*/ 2 h 3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75" h="3406">
                  <a:moveTo>
                    <a:pt x="1271" y="0"/>
                  </a:moveTo>
                  <a:lnTo>
                    <a:pt x="1271" y="0"/>
                  </a:lnTo>
                  <a:lnTo>
                    <a:pt x="1224" y="0"/>
                  </a:lnTo>
                  <a:lnTo>
                    <a:pt x="1177" y="2"/>
                  </a:lnTo>
                  <a:lnTo>
                    <a:pt x="1131" y="6"/>
                  </a:lnTo>
                  <a:lnTo>
                    <a:pt x="1084" y="11"/>
                  </a:lnTo>
                  <a:lnTo>
                    <a:pt x="1039" y="16"/>
                  </a:lnTo>
                  <a:lnTo>
                    <a:pt x="994" y="23"/>
                  </a:lnTo>
                  <a:lnTo>
                    <a:pt x="949" y="30"/>
                  </a:lnTo>
                  <a:lnTo>
                    <a:pt x="903" y="41"/>
                  </a:lnTo>
                  <a:lnTo>
                    <a:pt x="860" y="51"/>
                  </a:lnTo>
                  <a:lnTo>
                    <a:pt x="815" y="61"/>
                  </a:lnTo>
                  <a:lnTo>
                    <a:pt x="773" y="75"/>
                  </a:lnTo>
                  <a:lnTo>
                    <a:pt x="729" y="87"/>
                  </a:lnTo>
                  <a:lnTo>
                    <a:pt x="687" y="103"/>
                  </a:lnTo>
                  <a:lnTo>
                    <a:pt x="646" y="119"/>
                  </a:lnTo>
                  <a:lnTo>
                    <a:pt x="604" y="136"/>
                  </a:lnTo>
                  <a:lnTo>
                    <a:pt x="562" y="154"/>
                  </a:lnTo>
                  <a:lnTo>
                    <a:pt x="522" y="173"/>
                  </a:lnTo>
                  <a:lnTo>
                    <a:pt x="484" y="194"/>
                  </a:lnTo>
                  <a:lnTo>
                    <a:pt x="444" y="215"/>
                  </a:lnTo>
                  <a:lnTo>
                    <a:pt x="406" y="235"/>
                  </a:lnTo>
                  <a:lnTo>
                    <a:pt x="369" y="260"/>
                  </a:lnTo>
                  <a:lnTo>
                    <a:pt x="331" y="282"/>
                  </a:lnTo>
                  <a:lnTo>
                    <a:pt x="294" y="308"/>
                  </a:lnTo>
                  <a:lnTo>
                    <a:pt x="259" y="333"/>
                  </a:lnTo>
                  <a:lnTo>
                    <a:pt x="225" y="361"/>
                  </a:lnTo>
                  <a:lnTo>
                    <a:pt x="190" y="389"/>
                  </a:lnTo>
                  <a:lnTo>
                    <a:pt x="157" y="416"/>
                  </a:lnTo>
                  <a:lnTo>
                    <a:pt x="124" y="446"/>
                  </a:lnTo>
                  <a:lnTo>
                    <a:pt x="91" y="476"/>
                  </a:lnTo>
                  <a:lnTo>
                    <a:pt x="61" y="507"/>
                  </a:lnTo>
                  <a:lnTo>
                    <a:pt x="30" y="538"/>
                  </a:lnTo>
                  <a:lnTo>
                    <a:pt x="0" y="569"/>
                  </a:lnTo>
                  <a:lnTo>
                    <a:pt x="0" y="569"/>
                  </a:lnTo>
                  <a:lnTo>
                    <a:pt x="49" y="627"/>
                  </a:lnTo>
                  <a:lnTo>
                    <a:pt x="96" y="688"/>
                  </a:lnTo>
                  <a:lnTo>
                    <a:pt x="139" y="749"/>
                  </a:lnTo>
                  <a:lnTo>
                    <a:pt x="181" y="813"/>
                  </a:lnTo>
                  <a:lnTo>
                    <a:pt x="219" y="879"/>
                  </a:lnTo>
                  <a:lnTo>
                    <a:pt x="254" y="945"/>
                  </a:lnTo>
                  <a:lnTo>
                    <a:pt x="287" y="1015"/>
                  </a:lnTo>
                  <a:lnTo>
                    <a:pt x="317" y="1086"/>
                  </a:lnTo>
                  <a:lnTo>
                    <a:pt x="343" y="1159"/>
                  </a:lnTo>
                  <a:lnTo>
                    <a:pt x="366" y="1232"/>
                  </a:lnTo>
                  <a:lnTo>
                    <a:pt x="386" y="1307"/>
                  </a:lnTo>
                  <a:lnTo>
                    <a:pt x="402" y="1384"/>
                  </a:lnTo>
                  <a:lnTo>
                    <a:pt x="414" y="1462"/>
                  </a:lnTo>
                  <a:lnTo>
                    <a:pt x="425" y="1542"/>
                  </a:lnTo>
                  <a:lnTo>
                    <a:pt x="430" y="1622"/>
                  </a:lnTo>
                  <a:lnTo>
                    <a:pt x="432" y="1702"/>
                  </a:lnTo>
                  <a:lnTo>
                    <a:pt x="432" y="1702"/>
                  </a:lnTo>
                  <a:lnTo>
                    <a:pt x="430" y="1784"/>
                  </a:lnTo>
                  <a:lnTo>
                    <a:pt x="425" y="1864"/>
                  </a:lnTo>
                  <a:lnTo>
                    <a:pt x="414" y="1942"/>
                  </a:lnTo>
                  <a:lnTo>
                    <a:pt x="402" y="2021"/>
                  </a:lnTo>
                  <a:lnTo>
                    <a:pt x="386" y="2097"/>
                  </a:lnTo>
                  <a:lnTo>
                    <a:pt x="366" y="2174"/>
                  </a:lnTo>
                  <a:lnTo>
                    <a:pt x="343" y="2247"/>
                  </a:lnTo>
                  <a:lnTo>
                    <a:pt x="317" y="2320"/>
                  </a:lnTo>
                  <a:lnTo>
                    <a:pt x="287" y="2390"/>
                  </a:lnTo>
                  <a:lnTo>
                    <a:pt x="254" y="2459"/>
                  </a:lnTo>
                  <a:lnTo>
                    <a:pt x="219" y="2527"/>
                  </a:lnTo>
                  <a:lnTo>
                    <a:pt x="181" y="2593"/>
                  </a:lnTo>
                  <a:lnTo>
                    <a:pt x="139" y="2656"/>
                  </a:lnTo>
                  <a:lnTo>
                    <a:pt x="96" y="2719"/>
                  </a:lnTo>
                  <a:lnTo>
                    <a:pt x="49" y="2778"/>
                  </a:lnTo>
                  <a:lnTo>
                    <a:pt x="0" y="2835"/>
                  </a:lnTo>
                  <a:lnTo>
                    <a:pt x="0" y="2835"/>
                  </a:lnTo>
                  <a:lnTo>
                    <a:pt x="0" y="2835"/>
                  </a:lnTo>
                  <a:lnTo>
                    <a:pt x="0" y="2835"/>
                  </a:lnTo>
                  <a:lnTo>
                    <a:pt x="30" y="2868"/>
                  </a:lnTo>
                  <a:lnTo>
                    <a:pt x="61" y="2900"/>
                  </a:lnTo>
                  <a:lnTo>
                    <a:pt x="92" y="2931"/>
                  </a:lnTo>
                  <a:lnTo>
                    <a:pt x="124" y="2960"/>
                  </a:lnTo>
                  <a:lnTo>
                    <a:pt x="157" y="2990"/>
                  </a:lnTo>
                  <a:lnTo>
                    <a:pt x="190" y="3018"/>
                  </a:lnTo>
                  <a:lnTo>
                    <a:pt x="225" y="3046"/>
                  </a:lnTo>
                  <a:lnTo>
                    <a:pt x="259" y="3072"/>
                  </a:lnTo>
                  <a:lnTo>
                    <a:pt x="294" y="3098"/>
                  </a:lnTo>
                  <a:lnTo>
                    <a:pt x="331" y="3122"/>
                  </a:lnTo>
                  <a:lnTo>
                    <a:pt x="369" y="3147"/>
                  </a:lnTo>
                  <a:lnTo>
                    <a:pt x="406" y="3169"/>
                  </a:lnTo>
                  <a:lnTo>
                    <a:pt x="444" y="3192"/>
                  </a:lnTo>
                  <a:lnTo>
                    <a:pt x="484" y="3213"/>
                  </a:lnTo>
                  <a:lnTo>
                    <a:pt x="522" y="3234"/>
                  </a:lnTo>
                  <a:lnTo>
                    <a:pt x="564" y="3251"/>
                  </a:lnTo>
                  <a:lnTo>
                    <a:pt x="604" y="3270"/>
                  </a:lnTo>
                  <a:lnTo>
                    <a:pt x="646" y="3288"/>
                  </a:lnTo>
                  <a:lnTo>
                    <a:pt x="687" y="3303"/>
                  </a:lnTo>
                  <a:lnTo>
                    <a:pt x="729" y="3317"/>
                  </a:lnTo>
                  <a:lnTo>
                    <a:pt x="773" y="3331"/>
                  </a:lnTo>
                  <a:lnTo>
                    <a:pt x="815" y="3343"/>
                  </a:lnTo>
                  <a:lnTo>
                    <a:pt x="860" y="3355"/>
                  </a:lnTo>
                  <a:lnTo>
                    <a:pt x="903" y="3366"/>
                  </a:lnTo>
                  <a:lnTo>
                    <a:pt x="949" y="3375"/>
                  </a:lnTo>
                  <a:lnTo>
                    <a:pt x="994" y="3383"/>
                  </a:lnTo>
                  <a:lnTo>
                    <a:pt x="1039" y="3390"/>
                  </a:lnTo>
                  <a:lnTo>
                    <a:pt x="1084" y="3395"/>
                  </a:lnTo>
                  <a:lnTo>
                    <a:pt x="1131" y="3401"/>
                  </a:lnTo>
                  <a:lnTo>
                    <a:pt x="1177" y="3402"/>
                  </a:lnTo>
                  <a:lnTo>
                    <a:pt x="1224" y="3404"/>
                  </a:lnTo>
                  <a:lnTo>
                    <a:pt x="1271" y="3406"/>
                  </a:lnTo>
                  <a:lnTo>
                    <a:pt x="1271" y="3406"/>
                  </a:lnTo>
                  <a:lnTo>
                    <a:pt x="1319" y="3404"/>
                  </a:lnTo>
                  <a:lnTo>
                    <a:pt x="1366" y="3402"/>
                  </a:lnTo>
                  <a:lnTo>
                    <a:pt x="1412" y="3401"/>
                  </a:lnTo>
                  <a:lnTo>
                    <a:pt x="1459" y="3395"/>
                  </a:lnTo>
                  <a:lnTo>
                    <a:pt x="1504" y="3390"/>
                  </a:lnTo>
                  <a:lnTo>
                    <a:pt x="1549" y="3383"/>
                  </a:lnTo>
                  <a:lnTo>
                    <a:pt x="1594" y="3375"/>
                  </a:lnTo>
                  <a:lnTo>
                    <a:pt x="1640" y="3366"/>
                  </a:lnTo>
                  <a:lnTo>
                    <a:pt x="1683" y="3355"/>
                  </a:lnTo>
                  <a:lnTo>
                    <a:pt x="1727" y="3343"/>
                  </a:lnTo>
                  <a:lnTo>
                    <a:pt x="1770" y="3331"/>
                  </a:lnTo>
                  <a:lnTo>
                    <a:pt x="1814" y="3317"/>
                  </a:lnTo>
                  <a:lnTo>
                    <a:pt x="1855" y="3303"/>
                  </a:lnTo>
                  <a:lnTo>
                    <a:pt x="1897" y="3288"/>
                  </a:lnTo>
                  <a:lnTo>
                    <a:pt x="1939" y="3270"/>
                  </a:lnTo>
                  <a:lnTo>
                    <a:pt x="1979" y="3251"/>
                  </a:lnTo>
                  <a:lnTo>
                    <a:pt x="2019" y="3234"/>
                  </a:lnTo>
                  <a:lnTo>
                    <a:pt x="2059" y="3213"/>
                  </a:lnTo>
                  <a:lnTo>
                    <a:pt x="2097" y="3192"/>
                  </a:lnTo>
                  <a:lnTo>
                    <a:pt x="2137" y="3169"/>
                  </a:lnTo>
                  <a:lnTo>
                    <a:pt x="2174" y="3147"/>
                  </a:lnTo>
                  <a:lnTo>
                    <a:pt x="2210" y="3122"/>
                  </a:lnTo>
                  <a:lnTo>
                    <a:pt x="2247" y="3098"/>
                  </a:lnTo>
                  <a:lnTo>
                    <a:pt x="2284" y="3072"/>
                  </a:lnTo>
                  <a:lnTo>
                    <a:pt x="2318" y="3046"/>
                  </a:lnTo>
                  <a:lnTo>
                    <a:pt x="2353" y="3018"/>
                  </a:lnTo>
                  <a:lnTo>
                    <a:pt x="2386" y="2990"/>
                  </a:lnTo>
                  <a:lnTo>
                    <a:pt x="2419" y="2960"/>
                  </a:lnTo>
                  <a:lnTo>
                    <a:pt x="2451" y="2931"/>
                  </a:lnTo>
                  <a:lnTo>
                    <a:pt x="2482" y="2900"/>
                  </a:lnTo>
                  <a:lnTo>
                    <a:pt x="2513" y="2868"/>
                  </a:lnTo>
                  <a:lnTo>
                    <a:pt x="2543" y="2835"/>
                  </a:lnTo>
                  <a:lnTo>
                    <a:pt x="2543" y="2835"/>
                  </a:lnTo>
                  <a:lnTo>
                    <a:pt x="2592" y="2778"/>
                  </a:lnTo>
                  <a:lnTo>
                    <a:pt x="2639" y="2719"/>
                  </a:lnTo>
                  <a:lnTo>
                    <a:pt x="2682" y="2658"/>
                  </a:lnTo>
                  <a:lnTo>
                    <a:pt x="2724" y="2593"/>
                  </a:lnTo>
                  <a:lnTo>
                    <a:pt x="2762" y="2527"/>
                  </a:lnTo>
                  <a:lnTo>
                    <a:pt x="2797" y="2459"/>
                  </a:lnTo>
                  <a:lnTo>
                    <a:pt x="2830" y="2391"/>
                  </a:lnTo>
                  <a:lnTo>
                    <a:pt x="2860" y="2320"/>
                  </a:lnTo>
                  <a:lnTo>
                    <a:pt x="2886" y="2247"/>
                  </a:lnTo>
                  <a:lnTo>
                    <a:pt x="2908" y="2174"/>
                  </a:lnTo>
                  <a:lnTo>
                    <a:pt x="2928" y="2097"/>
                  </a:lnTo>
                  <a:lnTo>
                    <a:pt x="2945" y="2021"/>
                  </a:lnTo>
                  <a:lnTo>
                    <a:pt x="2957" y="1942"/>
                  </a:lnTo>
                  <a:lnTo>
                    <a:pt x="2968" y="1864"/>
                  </a:lnTo>
                  <a:lnTo>
                    <a:pt x="2973" y="1784"/>
                  </a:lnTo>
                  <a:lnTo>
                    <a:pt x="2975" y="1702"/>
                  </a:lnTo>
                  <a:lnTo>
                    <a:pt x="2975" y="1702"/>
                  </a:lnTo>
                  <a:lnTo>
                    <a:pt x="2975" y="1659"/>
                  </a:lnTo>
                  <a:lnTo>
                    <a:pt x="2973" y="1615"/>
                  </a:lnTo>
                  <a:lnTo>
                    <a:pt x="2969" y="1572"/>
                  </a:lnTo>
                  <a:lnTo>
                    <a:pt x="2966" y="1528"/>
                  </a:lnTo>
                  <a:lnTo>
                    <a:pt x="2961" y="1487"/>
                  </a:lnTo>
                  <a:lnTo>
                    <a:pt x="2955" y="1443"/>
                  </a:lnTo>
                  <a:lnTo>
                    <a:pt x="2948" y="1401"/>
                  </a:lnTo>
                  <a:lnTo>
                    <a:pt x="2940" y="1360"/>
                  </a:lnTo>
                  <a:lnTo>
                    <a:pt x="2931" y="1318"/>
                  </a:lnTo>
                  <a:lnTo>
                    <a:pt x="2921" y="1278"/>
                  </a:lnTo>
                  <a:lnTo>
                    <a:pt x="2910" y="1236"/>
                  </a:lnTo>
                  <a:lnTo>
                    <a:pt x="2898" y="1196"/>
                  </a:lnTo>
                  <a:lnTo>
                    <a:pt x="2872" y="1118"/>
                  </a:lnTo>
                  <a:lnTo>
                    <a:pt x="2841" y="1039"/>
                  </a:lnTo>
                  <a:lnTo>
                    <a:pt x="2806" y="965"/>
                  </a:lnTo>
                  <a:lnTo>
                    <a:pt x="2769" y="891"/>
                  </a:lnTo>
                  <a:lnTo>
                    <a:pt x="2727" y="820"/>
                  </a:lnTo>
                  <a:lnTo>
                    <a:pt x="2684" y="750"/>
                  </a:lnTo>
                  <a:lnTo>
                    <a:pt x="2637" y="684"/>
                  </a:lnTo>
                  <a:lnTo>
                    <a:pt x="2585" y="620"/>
                  </a:lnTo>
                  <a:lnTo>
                    <a:pt x="2532" y="557"/>
                  </a:lnTo>
                  <a:lnTo>
                    <a:pt x="2475" y="498"/>
                  </a:lnTo>
                  <a:lnTo>
                    <a:pt x="2416" y="442"/>
                  </a:lnTo>
                  <a:lnTo>
                    <a:pt x="2355" y="389"/>
                  </a:lnTo>
                  <a:lnTo>
                    <a:pt x="2291" y="338"/>
                  </a:lnTo>
                  <a:lnTo>
                    <a:pt x="2224" y="291"/>
                  </a:lnTo>
                  <a:lnTo>
                    <a:pt x="2155" y="248"/>
                  </a:lnTo>
                  <a:lnTo>
                    <a:pt x="2083" y="206"/>
                  </a:lnTo>
                  <a:lnTo>
                    <a:pt x="2010" y="168"/>
                  </a:lnTo>
                  <a:lnTo>
                    <a:pt x="1934" y="134"/>
                  </a:lnTo>
                  <a:lnTo>
                    <a:pt x="1857" y="103"/>
                  </a:lnTo>
                  <a:lnTo>
                    <a:pt x="1777" y="77"/>
                  </a:lnTo>
                  <a:lnTo>
                    <a:pt x="1737" y="65"/>
                  </a:lnTo>
                  <a:lnTo>
                    <a:pt x="1697" y="54"/>
                  </a:lnTo>
                  <a:lnTo>
                    <a:pt x="1655" y="44"/>
                  </a:lnTo>
                  <a:lnTo>
                    <a:pt x="1615" y="35"/>
                  </a:lnTo>
                  <a:lnTo>
                    <a:pt x="1573" y="27"/>
                  </a:lnTo>
                  <a:lnTo>
                    <a:pt x="1530" y="20"/>
                  </a:lnTo>
                  <a:lnTo>
                    <a:pt x="1488" y="14"/>
                  </a:lnTo>
                  <a:lnTo>
                    <a:pt x="1445" y="9"/>
                  </a:lnTo>
                  <a:lnTo>
                    <a:pt x="1403" y="6"/>
                  </a:lnTo>
                  <a:lnTo>
                    <a:pt x="1359" y="2"/>
                  </a:lnTo>
                  <a:lnTo>
                    <a:pt x="1316" y="0"/>
                  </a:lnTo>
                  <a:lnTo>
                    <a:pt x="1271" y="0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71C6C6"/>
            </a:solidFill>
            <a:ln w="38100">
              <a:solidFill>
                <a:srgbClr val="F8F0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834284" y="2280026"/>
              <a:ext cx="1358670" cy="1130494"/>
            </a:xfrm>
            <a:custGeom>
              <a:avLst/>
              <a:gdLst>
                <a:gd name="T0" fmla="*/ 2914 w 3407"/>
                <a:gd name="T1" fmla="*/ 507 h 2835"/>
                <a:gd name="T2" fmla="*/ 2785 w 3407"/>
                <a:gd name="T3" fmla="*/ 389 h 2835"/>
                <a:gd name="T4" fmla="*/ 2644 w 3407"/>
                <a:gd name="T5" fmla="*/ 282 h 2835"/>
                <a:gd name="T6" fmla="*/ 2491 w 3407"/>
                <a:gd name="T7" fmla="*/ 194 h 2835"/>
                <a:gd name="T8" fmla="*/ 2329 w 3407"/>
                <a:gd name="T9" fmla="*/ 119 h 2835"/>
                <a:gd name="T10" fmla="*/ 2160 w 3407"/>
                <a:gd name="T11" fmla="*/ 61 h 2835"/>
                <a:gd name="T12" fmla="*/ 1981 w 3407"/>
                <a:gd name="T13" fmla="*/ 23 h 2835"/>
                <a:gd name="T14" fmla="*/ 1798 w 3407"/>
                <a:gd name="T15" fmla="*/ 2 h 2835"/>
                <a:gd name="T16" fmla="*/ 1659 w 3407"/>
                <a:gd name="T17" fmla="*/ 0 h 2835"/>
                <a:gd name="T18" fmla="*/ 1487 w 3407"/>
                <a:gd name="T19" fmla="*/ 14 h 2835"/>
                <a:gd name="T20" fmla="*/ 1320 w 3407"/>
                <a:gd name="T21" fmla="*/ 44 h 2835"/>
                <a:gd name="T22" fmla="*/ 1118 w 3407"/>
                <a:gd name="T23" fmla="*/ 103 h 2835"/>
                <a:gd name="T24" fmla="*/ 820 w 3407"/>
                <a:gd name="T25" fmla="*/ 248 h 2835"/>
                <a:gd name="T26" fmla="*/ 559 w 3407"/>
                <a:gd name="T27" fmla="*/ 442 h 2835"/>
                <a:gd name="T28" fmla="*/ 338 w 3407"/>
                <a:gd name="T29" fmla="*/ 684 h 2835"/>
                <a:gd name="T30" fmla="*/ 168 w 3407"/>
                <a:gd name="T31" fmla="*/ 965 h 2835"/>
                <a:gd name="T32" fmla="*/ 65 w 3407"/>
                <a:gd name="T33" fmla="*/ 1236 h 2835"/>
                <a:gd name="T34" fmla="*/ 27 w 3407"/>
                <a:gd name="T35" fmla="*/ 1401 h 2835"/>
                <a:gd name="T36" fmla="*/ 6 w 3407"/>
                <a:gd name="T37" fmla="*/ 1572 h 2835"/>
                <a:gd name="T38" fmla="*/ 0 w 3407"/>
                <a:gd name="T39" fmla="*/ 1702 h 2835"/>
                <a:gd name="T40" fmla="*/ 30 w 3407"/>
                <a:gd name="T41" fmla="*/ 2021 h 2835"/>
                <a:gd name="T42" fmla="*/ 115 w 3407"/>
                <a:gd name="T43" fmla="*/ 2320 h 2835"/>
                <a:gd name="T44" fmla="*/ 251 w 3407"/>
                <a:gd name="T45" fmla="*/ 2593 h 2835"/>
                <a:gd name="T46" fmla="*/ 432 w 3407"/>
                <a:gd name="T47" fmla="*/ 2835 h 2835"/>
                <a:gd name="T48" fmla="*/ 524 w 3407"/>
                <a:gd name="T49" fmla="*/ 2741 h 2835"/>
                <a:gd name="T50" fmla="*/ 657 w 3407"/>
                <a:gd name="T51" fmla="*/ 2626 h 2835"/>
                <a:gd name="T52" fmla="*/ 801 w 3407"/>
                <a:gd name="T53" fmla="*/ 2525 h 2835"/>
                <a:gd name="T54" fmla="*/ 956 w 3407"/>
                <a:gd name="T55" fmla="*/ 2438 h 2835"/>
                <a:gd name="T56" fmla="*/ 1120 w 3407"/>
                <a:gd name="T57" fmla="*/ 2369 h 2835"/>
                <a:gd name="T58" fmla="*/ 1292 w 3407"/>
                <a:gd name="T59" fmla="*/ 2317 h 2835"/>
                <a:gd name="T60" fmla="*/ 1471 w 3407"/>
                <a:gd name="T61" fmla="*/ 2282 h 2835"/>
                <a:gd name="T62" fmla="*/ 1656 w 3407"/>
                <a:gd name="T63" fmla="*/ 2266 h 2835"/>
                <a:gd name="T64" fmla="*/ 1798 w 3407"/>
                <a:gd name="T65" fmla="*/ 2268 h 2835"/>
                <a:gd name="T66" fmla="*/ 1981 w 3407"/>
                <a:gd name="T67" fmla="*/ 2289 h 2835"/>
                <a:gd name="T68" fmla="*/ 2159 w 3407"/>
                <a:gd name="T69" fmla="*/ 2327 h 2835"/>
                <a:gd name="T70" fmla="*/ 2329 w 3407"/>
                <a:gd name="T71" fmla="*/ 2384 h 2835"/>
                <a:gd name="T72" fmla="*/ 2491 w 3407"/>
                <a:gd name="T73" fmla="*/ 2459 h 2835"/>
                <a:gd name="T74" fmla="*/ 2644 w 3407"/>
                <a:gd name="T75" fmla="*/ 2548 h 2835"/>
                <a:gd name="T76" fmla="*/ 2785 w 3407"/>
                <a:gd name="T77" fmla="*/ 2654 h 2835"/>
                <a:gd name="T78" fmla="*/ 2914 w 3407"/>
                <a:gd name="T79" fmla="*/ 2772 h 2835"/>
                <a:gd name="T80" fmla="*/ 2975 w 3407"/>
                <a:gd name="T81" fmla="*/ 2835 h 2835"/>
                <a:gd name="T82" fmla="*/ 3114 w 3407"/>
                <a:gd name="T83" fmla="*/ 2656 h 2835"/>
                <a:gd name="T84" fmla="*/ 3262 w 3407"/>
                <a:gd name="T85" fmla="*/ 2390 h 2835"/>
                <a:gd name="T86" fmla="*/ 3361 w 3407"/>
                <a:gd name="T87" fmla="*/ 2097 h 2835"/>
                <a:gd name="T88" fmla="*/ 3405 w 3407"/>
                <a:gd name="T89" fmla="*/ 1784 h 2835"/>
                <a:gd name="T90" fmla="*/ 3400 w 3407"/>
                <a:gd name="T91" fmla="*/ 1542 h 2835"/>
                <a:gd name="T92" fmla="*/ 3341 w 3407"/>
                <a:gd name="T93" fmla="*/ 1232 h 2835"/>
                <a:gd name="T94" fmla="*/ 3229 w 3407"/>
                <a:gd name="T95" fmla="*/ 945 h 2835"/>
                <a:gd name="T96" fmla="*/ 3071 w 3407"/>
                <a:gd name="T97" fmla="*/ 688 h 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07" h="2835">
                  <a:moveTo>
                    <a:pt x="2975" y="569"/>
                  </a:moveTo>
                  <a:lnTo>
                    <a:pt x="2975" y="569"/>
                  </a:lnTo>
                  <a:lnTo>
                    <a:pt x="2945" y="538"/>
                  </a:lnTo>
                  <a:lnTo>
                    <a:pt x="2914" y="507"/>
                  </a:lnTo>
                  <a:lnTo>
                    <a:pt x="2883" y="476"/>
                  </a:lnTo>
                  <a:lnTo>
                    <a:pt x="2851" y="446"/>
                  </a:lnTo>
                  <a:lnTo>
                    <a:pt x="2818" y="416"/>
                  </a:lnTo>
                  <a:lnTo>
                    <a:pt x="2785" y="389"/>
                  </a:lnTo>
                  <a:lnTo>
                    <a:pt x="2750" y="361"/>
                  </a:lnTo>
                  <a:lnTo>
                    <a:pt x="2716" y="333"/>
                  </a:lnTo>
                  <a:lnTo>
                    <a:pt x="2681" y="308"/>
                  </a:lnTo>
                  <a:lnTo>
                    <a:pt x="2644" y="282"/>
                  </a:lnTo>
                  <a:lnTo>
                    <a:pt x="2606" y="260"/>
                  </a:lnTo>
                  <a:lnTo>
                    <a:pt x="2569" y="235"/>
                  </a:lnTo>
                  <a:lnTo>
                    <a:pt x="2531" y="215"/>
                  </a:lnTo>
                  <a:lnTo>
                    <a:pt x="2491" y="194"/>
                  </a:lnTo>
                  <a:lnTo>
                    <a:pt x="2453" y="173"/>
                  </a:lnTo>
                  <a:lnTo>
                    <a:pt x="2411" y="154"/>
                  </a:lnTo>
                  <a:lnTo>
                    <a:pt x="2371" y="136"/>
                  </a:lnTo>
                  <a:lnTo>
                    <a:pt x="2329" y="119"/>
                  </a:lnTo>
                  <a:lnTo>
                    <a:pt x="2288" y="103"/>
                  </a:lnTo>
                  <a:lnTo>
                    <a:pt x="2246" y="87"/>
                  </a:lnTo>
                  <a:lnTo>
                    <a:pt x="2202" y="75"/>
                  </a:lnTo>
                  <a:lnTo>
                    <a:pt x="2160" y="61"/>
                  </a:lnTo>
                  <a:lnTo>
                    <a:pt x="2115" y="51"/>
                  </a:lnTo>
                  <a:lnTo>
                    <a:pt x="2072" y="41"/>
                  </a:lnTo>
                  <a:lnTo>
                    <a:pt x="2026" y="30"/>
                  </a:lnTo>
                  <a:lnTo>
                    <a:pt x="1981" y="23"/>
                  </a:lnTo>
                  <a:lnTo>
                    <a:pt x="1936" y="16"/>
                  </a:lnTo>
                  <a:lnTo>
                    <a:pt x="1891" y="11"/>
                  </a:lnTo>
                  <a:lnTo>
                    <a:pt x="1844" y="6"/>
                  </a:lnTo>
                  <a:lnTo>
                    <a:pt x="1798" y="2"/>
                  </a:lnTo>
                  <a:lnTo>
                    <a:pt x="1751" y="0"/>
                  </a:lnTo>
                  <a:lnTo>
                    <a:pt x="1703" y="0"/>
                  </a:lnTo>
                  <a:lnTo>
                    <a:pt x="1703" y="0"/>
                  </a:lnTo>
                  <a:lnTo>
                    <a:pt x="1659" y="0"/>
                  </a:lnTo>
                  <a:lnTo>
                    <a:pt x="1616" y="2"/>
                  </a:lnTo>
                  <a:lnTo>
                    <a:pt x="1572" y="6"/>
                  </a:lnTo>
                  <a:lnTo>
                    <a:pt x="1529" y="9"/>
                  </a:lnTo>
                  <a:lnTo>
                    <a:pt x="1487" y="14"/>
                  </a:lnTo>
                  <a:lnTo>
                    <a:pt x="1443" y="20"/>
                  </a:lnTo>
                  <a:lnTo>
                    <a:pt x="1402" y="27"/>
                  </a:lnTo>
                  <a:lnTo>
                    <a:pt x="1360" y="35"/>
                  </a:lnTo>
                  <a:lnTo>
                    <a:pt x="1320" y="44"/>
                  </a:lnTo>
                  <a:lnTo>
                    <a:pt x="1278" y="54"/>
                  </a:lnTo>
                  <a:lnTo>
                    <a:pt x="1238" y="65"/>
                  </a:lnTo>
                  <a:lnTo>
                    <a:pt x="1198" y="77"/>
                  </a:lnTo>
                  <a:lnTo>
                    <a:pt x="1118" y="103"/>
                  </a:lnTo>
                  <a:lnTo>
                    <a:pt x="1041" y="134"/>
                  </a:lnTo>
                  <a:lnTo>
                    <a:pt x="965" y="168"/>
                  </a:lnTo>
                  <a:lnTo>
                    <a:pt x="892" y="206"/>
                  </a:lnTo>
                  <a:lnTo>
                    <a:pt x="820" y="248"/>
                  </a:lnTo>
                  <a:lnTo>
                    <a:pt x="751" y="291"/>
                  </a:lnTo>
                  <a:lnTo>
                    <a:pt x="684" y="338"/>
                  </a:lnTo>
                  <a:lnTo>
                    <a:pt x="620" y="389"/>
                  </a:lnTo>
                  <a:lnTo>
                    <a:pt x="559" y="442"/>
                  </a:lnTo>
                  <a:lnTo>
                    <a:pt x="500" y="498"/>
                  </a:lnTo>
                  <a:lnTo>
                    <a:pt x="443" y="557"/>
                  </a:lnTo>
                  <a:lnTo>
                    <a:pt x="389" y="620"/>
                  </a:lnTo>
                  <a:lnTo>
                    <a:pt x="338" y="684"/>
                  </a:lnTo>
                  <a:lnTo>
                    <a:pt x="291" y="750"/>
                  </a:lnTo>
                  <a:lnTo>
                    <a:pt x="248" y="820"/>
                  </a:lnTo>
                  <a:lnTo>
                    <a:pt x="206" y="891"/>
                  </a:lnTo>
                  <a:lnTo>
                    <a:pt x="168" y="965"/>
                  </a:lnTo>
                  <a:lnTo>
                    <a:pt x="134" y="1039"/>
                  </a:lnTo>
                  <a:lnTo>
                    <a:pt x="103" y="1118"/>
                  </a:lnTo>
                  <a:lnTo>
                    <a:pt x="77" y="1196"/>
                  </a:lnTo>
                  <a:lnTo>
                    <a:pt x="65" y="1236"/>
                  </a:lnTo>
                  <a:lnTo>
                    <a:pt x="54" y="1278"/>
                  </a:lnTo>
                  <a:lnTo>
                    <a:pt x="44" y="1318"/>
                  </a:lnTo>
                  <a:lnTo>
                    <a:pt x="35" y="1360"/>
                  </a:lnTo>
                  <a:lnTo>
                    <a:pt x="27" y="1401"/>
                  </a:lnTo>
                  <a:lnTo>
                    <a:pt x="20" y="1443"/>
                  </a:lnTo>
                  <a:lnTo>
                    <a:pt x="14" y="1487"/>
                  </a:lnTo>
                  <a:lnTo>
                    <a:pt x="9" y="1528"/>
                  </a:lnTo>
                  <a:lnTo>
                    <a:pt x="6" y="1572"/>
                  </a:lnTo>
                  <a:lnTo>
                    <a:pt x="2" y="1615"/>
                  </a:lnTo>
                  <a:lnTo>
                    <a:pt x="0" y="1659"/>
                  </a:lnTo>
                  <a:lnTo>
                    <a:pt x="0" y="1702"/>
                  </a:lnTo>
                  <a:lnTo>
                    <a:pt x="0" y="1702"/>
                  </a:lnTo>
                  <a:lnTo>
                    <a:pt x="2" y="1784"/>
                  </a:lnTo>
                  <a:lnTo>
                    <a:pt x="7" y="1864"/>
                  </a:lnTo>
                  <a:lnTo>
                    <a:pt x="18" y="1942"/>
                  </a:lnTo>
                  <a:lnTo>
                    <a:pt x="30" y="2021"/>
                  </a:lnTo>
                  <a:lnTo>
                    <a:pt x="46" y="2097"/>
                  </a:lnTo>
                  <a:lnTo>
                    <a:pt x="67" y="2174"/>
                  </a:lnTo>
                  <a:lnTo>
                    <a:pt x="89" y="2247"/>
                  </a:lnTo>
                  <a:lnTo>
                    <a:pt x="115" y="2320"/>
                  </a:lnTo>
                  <a:lnTo>
                    <a:pt x="145" y="2391"/>
                  </a:lnTo>
                  <a:lnTo>
                    <a:pt x="178" y="2459"/>
                  </a:lnTo>
                  <a:lnTo>
                    <a:pt x="213" y="2527"/>
                  </a:lnTo>
                  <a:lnTo>
                    <a:pt x="251" y="2593"/>
                  </a:lnTo>
                  <a:lnTo>
                    <a:pt x="293" y="2658"/>
                  </a:lnTo>
                  <a:lnTo>
                    <a:pt x="336" y="2719"/>
                  </a:lnTo>
                  <a:lnTo>
                    <a:pt x="383" y="2778"/>
                  </a:lnTo>
                  <a:lnTo>
                    <a:pt x="432" y="2835"/>
                  </a:lnTo>
                  <a:lnTo>
                    <a:pt x="432" y="2835"/>
                  </a:lnTo>
                  <a:lnTo>
                    <a:pt x="462" y="2804"/>
                  </a:lnTo>
                  <a:lnTo>
                    <a:pt x="493" y="2772"/>
                  </a:lnTo>
                  <a:lnTo>
                    <a:pt x="524" y="2741"/>
                  </a:lnTo>
                  <a:lnTo>
                    <a:pt x="556" y="2712"/>
                  </a:lnTo>
                  <a:lnTo>
                    <a:pt x="589" y="2682"/>
                  </a:lnTo>
                  <a:lnTo>
                    <a:pt x="622" y="2654"/>
                  </a:lnTo>
                  <a:lnTo>
                    <a:pt x="657" y="2626"/>
                  </a:lnTo>
                  <a:lnTo>
                    <a:pt x="691" y="2598"/>
                  </a:lnTo>
                  <a:lnTo>
                    <a:pt x="728" y="2574"/>
                  </a:lnTo>
                  <a:lnTo>
                    <a:pt x="763" y="2548"/>
                  </a:lnTo>
                  <a:lnTo>
                    <a:pt x="801" y="2525"/>
                  </a:lnTo>
                  <a:lnTo>
                    <a:pt x="838" y="2503"/>
                  </a:lnTo>
                  <a:lnTo>
                    <a:pt x="876" y="2480"/>
                  </a:lnTo>
                  <a:lnTo>
                    <a:pt x="916" y="2459"/>
                  </a:lnTo>
                  <a:lnTo>
                    <a:pt x="956" y="2438"/>
                  </a:lnTo>
                  <a:lnTo>
                    <a:pt x="996" y="2419"/>
                  </a:lnTo>
                  <a:lnTo>
                    <a:pt x="1036" y="2402"/>
                  </a:lnTo>
                  <a:lnTo>
                    <a:pt x="1078" y="2384"/>
                  </a:lnTo>
                  <a:lnTo>
                    <a:pt x="1120" y="2369"/>
                  </a:lnTo>
                  <a:lnTo>
                    <a:pt x="1161" y="2355"/>
                  </a:lnTo>
                  <a:lnTo>
                    <a:pt x="1205" y="2341"/>
                  </a:lnTo>
                  <a:lnTo>
                    <a:pt x="1248" y="2327"/>
                  </a:lnTo>
                  <a:lnTo>
                    <a:pt x="1292" y="2317"/>
                  </a:lnTo>
                  <a:lnTo>
                    <a:pt x="1335" y="2306"/>
                  </a:lnTo>
                  <a:lnTo>
                    <a:pt x="1381" y="2297"/>
                  </a:lnTo>
                  <a:lnTo>
                    <a:pt x="1426" y="2289"/>
                  </a:lnTo>
                  <a:lnTo>
                    <a:pt x="1471" y="2282"/>
                  </a:lnTo>
                  <a:lnTo>
                    <a:pt x="1516" y="2277"/>
                  </a:lnTo>
                  <a:lnTo>
                    <a:pt x="1563" y="2271"/>
                  </a:lnTo>
                  <a:lnTo>
                    <a:pt x="1609" y="2268"/>
                  </a:lnTo>
                  <a:lnTo>
                    <a:pt x="1656" y="2266"/>
                  </a:lnTo>
                  <a:lnTo>
                    <a:pt x="1703" y="2266"/>
                  </a:lnTo>
                  <a:lnTo>
                    <a:pt x="1703" y="2266"/>
                  </a:lnTo>
                  <a:lnTo>
                    <a:pt x="1751" y="2266"/>
                  </a:lnTo>
                  <a:lnTo>
                    <a:pt x="1798" y="2268"/>
                  </a:lnTo>
                  <a:lnTo>
                    <a:pt x="1844" y="2271"/>
                  </a:lnTo>
                  <a:lnTo>
                    <a:pt x="1891" y="2277"/>
                  </a:lnTo>
                  <a:lnTo>
                    <a:pt x="1936" y="2282"/>
                  </a:lnTo>
                  <a:lnTo>
                    <a:pt x="1981" y="2289"/>
                  </a:lnTo>
                  <a:lnTo>
                    <a:pt x="2026" y="2297"/>
                  </a:lnTo>
                  <a:lnTo>
                    <a:pt x="2072" y="2306"/>
                  </a:lnTo>
                  <a:lnTo>
                    <a:pt x="2115" y="2317"/>
                  </a:lnTo>
                  <a:lnTo>
                    <a:pt x="2159" y="2327"/>
                  </a:lnTo>
                  <a:lnTo>
                    <a:pt x="2202" y="2341"/>
                  </a:lnTo>
                  <a:lnTo>
                    <a:pt x="2246" y="2355"/>
                  </a:lnTo>
                  <a:lnTo>
                    <a:pt x="2288" y="2369"/>
                  </a:lnTo>
                  <a:lnTo>
                    <a:pt x="2329" y="2384"/>
                  </a:lnTo>
                  <a:lnTo>
                    <a:pt x="2371" y="2402"/>
                  </a:lnTo>
                  <a:lnTo>
                    <a:pt x="2411" y="2419"/>
                  </a:lnTo>
                  <a:lnTo>
                    <a:pt x="2451" y="2438"/>
                  </a:lnTo>
                  <a:lnTo>
                    <a:pt x="2491" y="2459"/>
                  </a:lnTo>
                  <a:lnTo>
                    <a:pt x="2531" y="2480"/>
                  </a:lnTo>
                  <a:lnTo>
                    <a:pt x="2569" y="2503"/>
                  </a:lnTo>
                  <a:lnTo>
                    <a:pt x="2606" y="2525"/>
                  </a:lnTo>
                  <a:lnTo>
                    <a:pt x="2644" y="2548"/>
                  </a:lnTo>
                  <a:lnTo>
                    <a:pt x="2679" y="2574"/>
                  </a:lnTo>
                  <a:lnTo>
                    <a:pt x="2716" y="2598"/>
                  </a:lnTo>
                  <a:lnTo>
                    <a:pt x="2750" y="2626"/>
                  </a:lnTo>
                  <a:lnTo>
                    <a:pt x="2785" y="2654"/>
                  </a:lnTo>
                  <a:lnTo>
                    <a:pt x="2818" y="2682"/>
                  </a:lnTo>
                  <a:lnTo>
                    <a:pt x="2851" y="2712"/>
                  </a:lnTo>
                  <a:lnTo>
                    <a:pt x="2883" y="2741"/>
                  </a:lnTo>
                  <a:lnTo>
                    <a:pt x="2914" y="2772"/>
                  </a:lnTo>
                  <a:lnTo>
                    <a:pt x="2945" y="2804"/>
                  </a:lnTo>
                  <a:lnTo>
                    <a:pt x="2975" y="2835"/>
                  </a:lnTo>
                  <a:lnTo>
                    <a:pt x="2975" y="2835"/>
                  </a:lnTo>
                  <a:lnTo>
                    <a:pt x="2975" y="2835"/>
                  </a:lnTo>
                  <a:lnTo>
                    <a:pt x="2975" y="2835"/>
                  </a:lnTo>
                  <a:lnTo>
                    <a:pt x="3024" y="2778"/>
                  </a:lnTo>
                  <a:lnTo>
                    <a:pt x="3071" y="2719"/>
                  </a:lnTo>
                  <a:lnTo>
                    <a:pt x="3114" y="2656"/>
                  </a:lnTo>
                  <a:lnTo>
                    <a:pt x="3156" y="2593"/>
                  </a:lnTo>
                  <a:lnTo>
                    <a:pt x="3194" y="2527"/>
                  </a:lnTo>
                  <a:lnTo>
                    <a:pt x="3229" y="2459"/>
                  </a:lnTo>
                  <a:lnTo>
                    <a:pt x="3262" y="2390"/>
                  </a:lnTo>
                  <a:lnTo>
                    <a:pt x="3292" y="2320"/>
                  </a:lnTo>
                  <a:lnTo>
                    <a:pt x="3318" y="2247"/>
                  </a:lnTo>
                  <a:lnTo>
                    <a:pt x="3341" y="2174"/>
                  </a:lnTo>
                  <a:lnTo>
                    <a:pt x="3361" y="2097"/>
                  </a:lnTo>
                  <a:lnTo>
                    <a:pt x="3377" y="2021"/>
                  </a:lnTo>
                  <a:lnTo>
                    <a:pt x="3389" y="1942"/>
                  </a:lnTo>
                  <a:lnTo>
                    <a:pt x="3400" y="1864"/>
                  </a:lnTo>
                  <a:lnTo>
                    <a:pt x="3405" y="1784"/>
                  </a:lnTo>
                  <a:lnTo>
                    <a:pt x="3407" y="1702"/>
                  </a:lnTo>
                  <a:lnTo>
                    <a:pt x="3407" y="1702"/>
                  </a:lnTo>
                  <a:lnTo>
                    <a:pt x="3405" y="1622"/>
                  </a:lnTo>
                  <a:lnTo>
                    <a:pt x="3400" y="1542"/>
                  </a:lnTo>
                  <a:lnTo>
                    <a:pt x="3389" y="1462"/>
                  </a:lnTo>
                  <a:lnTo>
                    <a:pt x="3377" y="1384"/>
                  </a:lnTo>
                  <a:lnTo>
                    <a:pt x="3361" y="1307"/>
                  </a:lnTo>
                  <a:lnTo>
                    <a:pt x="3341" y="1232"/>
                  </a:lnTo>
                  <a:lnTo>
                    <a:pt x="3318" y="1159"/>
                  </a:lnTo>
                  <a:lnTo>
                    <a:pt x="3292" y="1086"/>
                  </a:lnTo>
                  <a:lnTo>
                    <a:pt x="3262" y="1015"/>
                  </a:lnTo>
                  <a:lnTo>
                    <a:pt x="3229" y="945"/>
                  </a:lnTo>
                  <a:lnTo>
                    <a:pt x="3194" y="879"/>
                  </a:lnTo>
                  <a:lnTo>
                    <a:pt x="3156" y="813"/>
                  </a:lnTo>
                  <a:lnTo>
                    <a:pt x="3114" y="749"/>
                  </a:lnTo>
                  <a:lnTo>
                    <a:pt x="3071" y="688"/>
                  </a:lnTo>
                  <a:lnTo>
                    <a:pt x="3024" y="627"/>
                  </a:lnTo>
                  <a:lnTo>
                    <a:pt x="2975" y="569"/>
                  </a:lnTo>
                  <a:lnTo>
                    <a:pt x="2975" y="569"/>
                  </a:lnTo>
                  <a:close/>
                </a:path>
              </a:pathLst>
            </a:custGeom>
            <a:solidFill>
              <a:srgbClr val="7383A4"/>
            </a:solidFill>
            <a:ln w="38100">
              <a:solidFill>
                <a:srgbClr val="F8F0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그룹 21"/>
          <p:cNvGrpSpPr/>
          <p:nvPr/>
        </p:nvGrpSpPr>
        <p:grpSpPr>
          <a:xfrm>
            <a:off x="3680766" y="2403417"/>
            <a:ext cx="1500091" cy="553998"/>
            <a:chOff x="359229" y="2908277"/>
            <a:chExt cx="1882147" cy="695095"/>
          </a:xfrm>
        </p:grpSpPr>
        <p:cxnSp>
          <p:nvCxnSpPr>
            <p:cNvPr id="10" name="직선 연결선 22"/>
            <p:cNvCxnSpPr/>
            <p:nvPr/>
          </p:nvCxnSpPr>
          <p:spPr>
            <a:xfrm>
              <a:off x="1327448" y="3212976"/>
              <a:ext cx="913928" cy="0"/>
            </a:xfrm>
            <a:prstGeom prst="line">
              <a:avLst/>
            </a:prstGeom>
            <a:ln>
              <a:solidFill>
                <a:srgbClr val="7383A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peed"/>
            <p:cNvSpPr txBox="1">
              <a:spLocks noChangeArrowheads="1"/>
            </p:cNvSpPr>
            <p:nvPr/>
          </p:nvSpPr>
          <p:spPr bwMode="auto">
            <a:xfrm>
              <a:off x="359229" y="2908277"/>
              <a:ext cx="1044419" cy="69509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4000" b="1">
                  <a:solidFill>
                    <a:srgbClr val="7383A4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2" name="그룹 24"/>
          <p:cNvGrpSpPr/>
          <p:nvPr/>
        </p:nvGrpSpPr>
        <p:grpSpPr>
          <a:xfrm>
            <a:off x="3680766" y="4140933"/>
            <a:ext cx="1500091" cy="553998"/>
            <a:chOff x="359229" y="2908277"/>
            <a:chExt cx="1882147" cy="695095"/>
          </a:xfrm>
        </p:grpSpPr>
        <p:cxnSp>
          <p:nvCxnSpPr>
            <p:cNvPr id="13" name="직선 연결선 25"/>
            <p:cNvCxnSpPr/>
            <p:nvPr/>
          </p:nvCxnSpPr>
          <p:spPr>
            <a:xfrm>
              <a:off x="1327448" y="3212976"/>
              <a:ext cx="913928" cy="0"/>
            </a:xfrm>
            <a:prstGeom prst="line">
              <a:avLst/>
            </a:prstGeom>
            <a:ln>
              <a:solidFill>
                <a:srgbClr val="00AAA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peed"/>
            <p:cNvSpPr txBox="1">
              <a:spLocks noChangeArrowheads="1"/>
            </p:cNvSpPr>
            <p:nvPr/>
          </p:nvSpPr>
          <p:spPr bwMode="auto">
            <a:xfrm>
              <a:off x="359229" y="2908277"/>
              <a:ext cx="1044419" cy="69509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4000" b="1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660721" y="2169210"/>
            <a:ext cx="16818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dirty="0">
                <a:solidFill>
                  <a:srgbClr val="7383A4"/>
                </a:solidFill>
                <a:latin typeface="+mn-lt"/>
                <a:ea typeface="+mn-ea"/>
                <a:cs typeface="+mn-ea"/>
                <a:sym typeface="+mn-lt"/>
              </a:rPr>
              <a:t>64岁男性</a:t>
            </a:r>
            <a:endParaRPr lang="en-US" altLang="zh-CN" sz="2800" dirty="0">
              <a:solidFill>
                <a:srgbClr val="7383A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zh-CN" sz="2800" dirty="0">
                <a:solidFill>
                  <a:srgbClr val="7383A4"/>
                </a:solidFill>
                <a:latin typeface="+mn-lt"/>
                <a:ea typeface="+mn-ea"/>
                <a:cs typeface="+mn-ea"/>
                <a:sym typeface="+mn-lt"/>
              </a:rPr>
              <a:t>既往体健</a:t>
            </a:r>
            <a:endParaRPr lang="zh-CN" altLang="en-US" sz="2800" dirty="0">
              <a:solidFill>
                <a:srgbClr val="7383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61469" y="3903364"/>
            <a:ext cx="23567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吸烟史</a:t>
            </a:r>
            <a:endParaRPr lang="en-US" altLang="zh-CN" sz="2800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zh-CN" sz="28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吸烟指数800 </a:t>
            </a:r>
            <a:endParaRPr lang="zh-CN" altLang="en-US" sz="2800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半闭框 43"/>
          <p:cNvSpPr/>
          <p:nvPr/>
        </p:nvSpPr>
        <p:spPr>
          <a:xfrm rot="13500000">
            <a:off x="5715424" y="4646080"/>
            <a:ext cx="721286" cy="721286"/>
          </a:xfrm>
          <a:prstGeom prst="halfFrame">
            <a:avLst>
              <a:gd name="adj1" fmla="val 17700"/>
              <a:gd name="adj2" fmla="val 17700"/>
            </a:avLst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5" name="PA_矩形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3316337" y="581014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dirty="0">
                <a:solidFill>
                  <a:srgbClr val="00AAA0"/>
                </a:solidFill>
                <a:cs typeface="+mn-ea"/>
                <a:sym typeface="+mn-lt"/>
              </a:rPr>
              <a:t>诊断</a:t>
            </a:r>
            <a:r>
              <a:rPr lang="zh-CN" altLang="zh-CN" dirty="0">
                <a:cs typeface="+mn-ea"/>
                <a:sym typeface="+mn-lt"/>
              </a:rPr>
              <a:t>：食管下段癌，cT</a:t>
            </a:r>
            <a:r>
              <a:rPr lang="zh-CN" altLang="zh-CN" baseline="-25000" dirty="0">
                <a:cs typeface="+mn-ea"/>
                <a:sym typeface="+mn-lt"/>
              </a:rPr>
              <a:t>3</a:t>
            </a:r>
            <a:r>
              <a:rPr lang="zh-CN" altLang="zh-CN" dirty="0">
                <a:cs typeface="+mn-ea"/>
                <a:sym typeface="+mn-lt"/>
              </a:rPr>
              <a:t>N</a:t>
            </a:r>
            <a:r>
              <a:rPr lang="zh-CN" altLang="zh-CN" baseline="-25000" dirty="0">
                <a:cs typeface="+mn-ea"/>
                <a:sym typeface="+mn-lt"/>
              </a:rPr>
              <a:t>0</a:t>
            </a:r>
            <a:r>
              <a:rPr lang="zh-CN" altLang="zh-CN" dirty="0">
                <a:cs typeface="+mn-ea"/>
                <a:sym typeface="+mn-lt"/>
              </a:rPr>
              <a:t>M</a:t>
            </a:r>
            <a:r>
              <a:rPr lang="zh-CN" altLang="zh-CN" baseline="-25000" dirty="0">
                <a:cs typeface="+mn-ea"/>
                <a:sym typeface="+mn-lt"/>
              </a:rPr>
              <a:t>0</a:t>
            </a:r>
            <a:endParaRPr lang="zh-CN" altLang="zh-CN" dirty="0"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057" y="3815646"/>
            <a:ext cx="495300" cy="43815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251" y="3725641"/>
            <a:ext cx="180975" cy="55245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724" y="2617025"/>
            <a:ext cx="523875" cy="44767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094" y="2725822"/>
            <a:ext cx="419100" cy="542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结论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244305" y="2420888"/>
            <a:ext cx="5703391" cy="1009650"/>
            <a:chOff x="2819401" y="2290763"/>
            <a:chExt cx="5703391" cy="1009650"/>
          </a:xfrm>
        </p:grpSpPr>
        <p:sp>
          <p:nvSpPr>
            <p:cNvPr id="5" name="MH_Other_2"/>
            <p:cNvSpPr/>
            <p:nvPr>
              <p:custDataLst>
                <p:tags r:id="rId5"/>
              </p:custDataLst>
            </p:nvPr>
          </p:nvSpPr>
          <p:spPr>
            <a:xfrm>
              <a:off x="2819401" y="2290763"/>
              <a:ext cx="974725" cy="1009650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0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954338" y="2380089"/>
              <a:ext cx="5568454" cy="830997"/>
              <a:chOff x="2954338" y="2380089"/>
              <a:chExt cx="5568454" cy="830997"/>
            </a:xfrm>
          </p:grpSpPr>
          <p:sp>
            <p:nvSpPr>
              <p:cNvPr id="4" name="MH_Other_1"/>
              <p:cNvSpPr/>
              <p:nvPr>
                <p:custDataLst>
                  <p:tags r:id="rId6"/>
                </p:custDataLst>
              </p:nvPr>
            </p:nvSpPr>
            <p:spPr>
              <a:xfrm>
                <a:off x="2954338" y="2430463"/>
                <a:ext cx="704850" cy="730250"/>
              </a:xfrm>
              <a:prstGeom prst="rect">
                <a:avLst/>
              </a:prstGeom>
              <a:solidFill>
                <a:srgbClr val="00AA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MH_SubTitle_1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367808" y="2380089"/>
                <a:ext cx="415498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5400" b="1" dirty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rPr>
                  <a:t>手术指证明确</a:t>
                </a:r>
              </a:p>
            </p:txBody>
          </p:sp>
          <p:sp>
            <p:nvSpPr>
              <p:cNvPr id="12" name="MH_Other_5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101976" y="2600326"/>
                <a:ext cx="398463" cy="396875"/>
              </a:xfrm>
              <a:custGeom>
                <a:avLst/>
                <a:gdLst>
                  <a:gd name="T0" fmla="*/ 984018 w 1589088"/>
                  <a:gd name="T1" fmla="*/ 589506 h 1589088"/>
                  <a:gd name="T2" fmla="*/ 955171 w 1589088"/>
                  <a:gd name="T3" fmla="*/ 645802 h 1589088"/>
                  <a:gd name="T4" fmla="*/ 898294 w 1589088"/>
                  <a:gd name="T5" fmla="*/ 673272 h 1589088"/>
                  <a:gd name="T6" fmla="*/ 881422 w 1589088"/>
                  <a:gd name="T7" fmla="*/ 964824 h 1589088"/>
                  <a:gd name="T8" fmla="*/ 873530 w 1589088"/>
                  <a:gd name="T9" fmla="*/ 1040159 h 1589088"/>
                  <a:gd name="T10" fmla="*/ 824817 w 1589088"/>
                  <a:gd name="T11" fmla="*/ 1084490 h 1589088"/>
                  <a:gd name="T12" fmla="*/ 756238 w 1589088"/>
                  <a:gd name="T13" fmla="*/ 1088026 h 1589088"/>
                  <a:gd name="T14" fmla="*/ 703444 w 1589088"/>
                  <a:gd name="T15" fmla="*/ 1048590 h 1589088"/>
                  <a:gd name="T16" fmla="*/ 686571 w 1589088"/>
                  <a:gd name="T17" fmla="*/ 985493 h 1589088"/>
                  <a:gd name="T18" fmla="*/ 486007 w 1589088"/>
                  <a:gd name="T19" fmla="*/ 893024 h 1589088"/>
                  <a:gd name="T20" fmla="*/ 398106 w 1589088"/>
                  <a:gd name="T21" fmla="*/ 820680 h 1589088"/>
                  <a:gd name="T22" fmla="*/ 402189 w 1589088"/>
                  <a:gd name="T23" fmla="*/ 755134 h 1589088"/>
                  <a:gd name="T24" fmla="*/ 446547 w 1589088"/>
                  <a:gd name="T25" fmla="*/ 706452 h 1589088"/>
                  <a:gd name="T26" fmla="*/ 514037 w 1589088"/>
                  <a:gd name="T27" fmla="*/ 696389 h 1589088"/>
                  <a:gd name="T28" fmla="*/ 570641 w 1589088"/>
                  <a:gd name="T29" fmla="*/ 730385 h 1589088"/>
                  <a:gd name="T30" fmla="*/ 593501 w 1589088"/>
                  <a:gd name="T31" fmla="*/ 794027 h 1589088"/>
                  <a:gd name="T32" fmla="*/ 818558 w 1589088"/>
                  <a:gd name="T33" fmla="*/ 648522 h 1589088"/>
                  <a:gd name="T34" fmla="*/ 785901 w 1589088"/>
                  <a:gd name="T35" fmla="*/ 575091 h 1589088"/>
                  <a:gd name="T36" fmla="*/ 808761 w 1589088"/>
                  <a:gd name="T37" fmla="*/ 511721 h 1589088"/>
                  <a:gd name="T38" fmla="*/ 865365 w 1589088"/>
                  <a:gd name="T39" fmla="*/ 477726 h 1589088"/>
                  <a:gd name="T40" fmla="*/ 728574 w 1589088"/>
                  <a:gd name="T41" fmla="*/ 144010 h 1589088"/>
                  <a:gd name="T42" fmla="*/ 531280 w 1589088"/>
                  <a:gd name="T43" fmla="*/ 182593 h 1589088"/>
                  <a:gd name="T44" fmla="*/ 353281 w 1589088"/>
                  <a:gd name="T45" fmla="*/ 288291 h 1589088"/>
                  <a:gd name="T46" fmla="*/ 219577 w 1589088"/>
                  <a:gd name="T47" fmla="*/ 451592 h 1589088"/>
                  <a:gd name="T48" fmla="*/ 152454 w 1589088"/>
                  <a:gd name="T49" fmla="*/ 642880 h 1589088"/>
                  <a:gd name="T50" fmla="*/ 152454 w 1589088"/>
                  <a:gd name="T51" fmla="*/ 843135 h 1589088"/>
                  <a:gd name="T52" fmla="*/ 219577 w 1589088"/>
                  <a:gd name="T53" fmla="*/ 1034422 h 1589088"/>
                  <a:gd name="T54" fmla="*/ 353281 w 1589088"/>
                  <a:gd name="T55" fmla="*/ 1197724 h 1589088"/>
                  <a:gd name="T56" fmla="*/ 531280 w 1589088"/>
                  <a:gd name="T57" fmla="*/ 1303421 h 1589088"/>
                  <a:gd name="T58" fmla="*/ 728574 w 1589088"/>
                  <a:gd name="T59" fmla="*/ 1341734 h 1589088"/>
                  <a:gd name="T60" fmla="*/ 927227 w 1589088"/>
                  <a:gd name="T61" fmla="*/ 1312931 h 1589088"/>
                  <a:gd name="T62" fmla="*/ 1109302 w 1589088"/>
                  <a:gd name="T63" fmla="*/ 1217015 h 1589088"/>
                  <a:gd name="T64" fmla="*/ 1251431 w 1589088"/>
                  <a:gd name="T65" fmla="*/ 1059964 h 1589088"/>
                  <a:gd name="T66" fmla="*/ 1328065 w 1589088"/>
                  <a:gd name="T67" fmla="*/ 871393 h 1589088"/>
                  <a:gd name="T68" fmla="*/ 1337576 w 1589088"/>
                  <a:gd name="T69" fmla="*/ 671410 h 1589088"/>
                  <a:gd name="T70" fmla="*/ 1280237 w 1589088"/>
                  <a:gd name="T71" fmla="*/ 477677 h 1589088"/>
                  <a:gd name="T72" fmla="*/ 1155500 w 1589088"/>
                  <a:gd name="T73" fmla="*/ 308670 h 1589088"/>
                  <a:gd name="T74" fmla="*/ 981849 w 1589088"/>
                  <a:gd name="T75" fmla="*/ 193462 h 1589088"/>
                  <a:gd name="T76" fmla="*/ 785915 w 1589088"/>
                  <a:gd name="T77" fmla="*/ 145640 h 1589088"/>
                  <a:gd name="T78" fmla="*/ 902226 w 1589088"/>
                  <a:gd name="T79" fmla="*/ 17390 h 1589088"/>
                  <a:gd name="T80" fmla="*/ 1136207 w 1589088"/>
                  <a:gd name="T81" fmla="*/ 112491 h 1589088"/>
                  <a:gd name="T82" fmla="*/ 1320999 w 1589088"/>
                  <a:gd name="T83" fmla="*/ 276063 h 1589088"/>
                  <a:gd name="T84" fmla="*/ 1429702 w 1589088"/>
                  <a:gd name="T85" fmla="*/ 459201 h 1589088"/>
                  <a:gd name="T86" fmla="*/ 1481334 w 1589088"/>
                  <a:gd name="T87" fmla="*/ 660270 h 1589088"/>
                  <a:gd name="T88" fmla="*/ 1475356 w 1589088"/>
                  <a:gd name="T89" fmla="*/ 866502 h 1589088"/>
                  <a:gd name="T90" fmla="*/ 1412581 w 1589088"/>
                  <a:gd name="T91" fmla="*/ 1064855 h 1589088"/>
                  <a:gd name="T92" fmla="*/ 1892771 w 1589088"/>
                  <a:gd name="T93" fmla="*/ 1636001 h 1589088"/>
                  <a:gd name="T94" fmla="*/ 1896304 w 1589088"/>
                  <a:gd name="T95" fmla="*/ 1759632 h 1589088"/>
                  <a:gd name="T96" fmla="*/ 1783798 w 1589088"/>
                  <a:gd name="T97" fmla="*/ 1885980 h 1589088"/>
                  <a:gd name="T98" fmla="*/ 1662866 w 1589088"/>
                  <a:gd name="T99" fmla="*/ 1900381 h 1589088"/>
                  <a:gd name="T100" fmla="*/ 1104954 w 1589088"/>
                  <a:gd name="T101" fmla="*/ 1391458 h 1589088"/>
                  <a:gd name="T102" fmla="*/ 909835 w 1589088"/>
                  <a:gd name="T103" fmla="*/ 1466451 h 1589088"/>
                  <a:gd name="T104" fmla="*/ 704388 w 1589088"/>
                  <a:gd name="T105" fmla="*/ 1484656 h 1589088"/>
                  <a:gd name="T106" fmla="*/ 501116 w 1589088"/>
                  <a:gd name="T107" fmla="*/ 1445528 h 1589088"/>
                  <a:gd name="T108" fmla="*/ 313061 w 1589088"/>
                  <a:gd name="T109" fmla="*/ 1349069 h 1589088"/>
                  <a:gd name="T110" fmla="*/ 143758 w 1589088"/>
                  <a:gd name="T111" fmla="*/ 1181965 h 1589088"/>
                  <a:gd name="T112" fmla="*/ 30708 w 1589088"/>
                  <a:gd name="T113" fmla="*/ 954538 h 1589088"/>
                  <a:gd name="T114" fmla="*/ 815 w 1589088"/>
                  <a:gd name="T115" fmla="*/ 707277 h 1589088"/>
                  <a:gd name="T116" fmla="*/ 54351 w 1589088"/>
                  <a:gd name="T117" fmla="*/ 463275 h 1589088"/>
                  <a:gd name="T118" fmla="*/ 191315 w 1589088"/>
                  <a:gd name="T119" fmla="*/ 245360 h 1589088"/>
                  <a:gd name="T120" fmla="*/ 397577 w 1589088"/>
                  <a:gd name="T121" fmla="*/ 85319 h 1589088"/>
                  <a:gd name="T122" fmla="*/ 636177 w 1589088"/>
                  <a:gd name="T123" fmla="*/ 7880 h 15890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89088" h="1589088">
                    <a:moveTo>
                      <a:pt x="916859" y="288925"/>
                    </a:moveTo>
                    <a:lnTo>
                      <a:pt x="954088" y="332030"/>
                    </a:lnTo>
                    <a:lnTo>
                      <a:pt x="816067" y="450682"/>
                    </a:lnTo>
                    <a:lnTo>
                      <a:pt x="817430" y="454085"/>
                    </a:lnTo>
                    <a:lnTo>
                      <a:pt x="818338" y="457488"/>
                    </a:lnTo>
                    <a:lnTo>
                      <a:pt x="819246" y="461118"/>
                    </a:lnTo>
                    <a:lnTo>
                      <a:pt x="820381" y="464748"/>
                    </a:lnTo>
                    <a:lnTo>
                      <a:pt x="820835" y="468378"/>
                    </a:lnTo>
                    <a:lnTo>
                      <a:pt x="821289" y="472008"/>
                    </a:lnTo>
                    <a:lnTo>
                      <a:pt x="821743" y="475865"/>
                    </a:lnTo>
                    <a:lnTo>
                      <a:pt x="821743" y="479722"/>
                    </a:lnTo>
                    <a:lnTo>
                      <a:pt x="821743" y="483805"/>
                    </a:lnTo>
                    <a:lnTo>
                      <a:pt x="821289" y="487662"/>
                    </a:lnTo>
                    <a:lnTo>
                      <a:pt x="820835" y="491746"/>
                    </a:lnTo>
                    <a:lnTo>
                      <a:pt x="820154" y="495602"/>
                    </a:lnTo>
                    <a:lnTo>
                      <a:pt x="819246" y="499459"/>
                    </a:lnTo>
                    <a:lnTo>
                      <a:pt x="818338" y="503089"/>
                    </a:lnTo>
                    <a:lnTo>
                      <a:pt x="816976" y="506946"/>
                    </a:lnTo>
                    <a:lnTo>
                      <a:pt x="815840" y="510349"/>
                    </a:lnTo>
                    <a:lnTo>
                      <a:pt x="814251" y="513979"/>
                    </a:lnTo>
                    <a:lnTo>
                      <a:pt x="812662" y="517382"/>
                    </a:lnTo>
                    <a:lnTo>
                      <a:pt x="810619" y="520785"/>
                    </a:lnTo>
                    <a:lnTo>
                      <a:pt x="808803" y="523961"/>
                    </a:lnTo>
                    <a:lnTo>
                      <a:pt x="806760" y="527137"/>
                    </a:lnTo>
                    <a:lnTo>
                      <a:pt x="804263" y="530313"/>
                    </a:lnTo>
                    <a:lnTo>
                      <a:pt x="801993" y="533036"/>
                    </a:lnTo>
                    <a:lnTo>
                      <a:pt x="799496" y="535985"/>
                    </a:lnTo>
                    <a:lnTo>
                      <a:pt x="796772" y="538707"/>
                    </a:lnTo>
                    <a:lnTo>
                      <a:pt x="794048" y="541203"/>
                    </a:lnTo>
                    <a:lnTo>
                      <a:pt x="791324" y="543698"/>
                    </a:lnTo>
                    <a:lnTo>
                      <a:pt x="788146" y="545967"/>
                    </a:lnTo>
                    <a:lnTo>
                      <a:pt x="785194" y="548009"/>
                    </a:lnTo>
                    <a:lnTo>
                      <a:pt x="781789" y="550051"/>
                    </a:lnTo>
                    <a:lnTo>
                      <a:pt x="778611" y="552093"/>
                    </a:lnTo>
                    <a:lnTo>
                      <a:pt x="775433" y="553908"/>
                    </a:lnTo>
                    <a:lnTo>
                      <a:pt x="771801" y="555496"/>
                    </a:lnTo>
                    <a:lnTo>
                      <a:pt x="768396" y="556857"/>
                    </a:lnTo>
                    <a:lnTo>
                      <a:pt x="764537" y="558218"/>
                    </a:lnTo>
                    <a:lnTo>
                      <a:pt x="760905" y="559352"/>
                    </a:lnTo>
                    <a:lnTo>
                      <a:pt x="757046" y="560260"/>
                    </a:lnTo>
                    <a:lnTo>
                      <a:pt x="753413" y="560940"/>
                    </a:lnTo>
                    <a:lnTo>
                      <a:pt x="749327" y="561621"/>
                    </a:lnTo>
                    <a:lnTo>
                      <a:pt x="745241" y="562075"/>
                    </a:lnTo>
                    <a:lnTo>
                      <a:pt x="692121" y="754005"/>
                    </a:lnTo>
                    <a:lnTo>
                      <a:pt x="697343" y="756728"/>
                    </a:lnTo>
                    <a:lnTo>
                      <a:pt x="702110" y="759904"/>
                    </a:lnTo>
                    <a:lnTo>
                      <a:pt x="706650" y="763080"/>
                    </a:lnTo>
                    <a:lnTo>
                      <a:pt x="710963" y="766937"/>
                    </a:lnTo>
                    <a:lnTo>
                      <a:pt x="715049" y="770794"/>
                    </a:lnTo>
                    <a:lnTo>
                      <a:pt x="718908" y="774877"/>
                    </a:lnTo>
                    <a:lnTo>
                      <a:pt x="722313" y="779188"/>
                    </a:lnTo>
                    <a:lnTo>
                      <a:pt x="725718" y="783952"/>
                    </a:lnTo>
                    <a:lnTo>
                      <a:pt x="728670" y="788943"/>
                    </a:lnTo>
                    <a:lnTo>
                      <a:pt x="731167" y="793934"/>
                    </a:lnTo>
                    <a:lnTo>
                      <a:pt x="733437" y="799379"/>
                    </a:lnTo>
                    <a:lnTo>
                      <a:pt x="735253" y="804824"/>
                    </a:lnTo>
                    <a:lnTo>
                      <a:pt x="736615" y="810496"/>
                    </a:lnTo>
                    <a:lnTo>
                      <a:pt x="737750" y="816167"/>
                    </a:lnTo>
                    <a:lnTo>
                      <a:pt x="738431" y="822066"/>
                    </a:lnTo>
                    <a:lnTo>
                      <a:pt x="738658" y="828191"/>
                    </a:lnTo>
                    <a:lnTo>
                      <a:pt x="738658" y="832729"/>
                    </a:lnTo>
                    <a:lnTo>
                      <a:pt x="738431" y="836812"/>
                    </a:lnTo>
                    <a:lnTo>
                      <a:pt x="737523" y="840896"/>
                    </a:lnTo>
                    <a:lnTo>
                      <a:pt x="736842" y="844980"/>
                    </a:lnTo>
                    <a:lnTo>
                      <a:pt x="735934" y="849063"/>
                    </a:lnTo>
                    <a:lnTo>
                      <a:pt x="734799" y="852920"/>
                    </a:lnTo>
                    <a:lnTo>
                      <a:pt x="733664" y="856777"/>
                    </a:lnTo>
                    <a:lnTo>
                      <a:pt x="732075" y="860407"/>
                    </a:lnTo>
                    <a:lnTo>
                      <a:pt x="730259" y="864263"/>
                    </a:lnTo>
                    <a:lnTo>
                      <a:pt x="728670" y="867666"/>
                    </a:lnTo>
                    <a:lnTo>
                      <a:pt x="726626" y="871296"/>
                    </a:lnTo>
                    <a:lnTo>
                      <a:pt x="724583" y="874699"/>
                    </a:lnTo>
                    <a:lnTo>
                      <a:pt x="722086" y="877876"/>
                    </a:lnTo>
                    <a:lnTo>
                      <a:pt x="719589" y="881052"/>
                    </a:lnTo>
                    <a:lnTo>
                      <a:pt x="717092" y="884228"/>
                    </a:lnTo>
                    <a:lnTo>
                      <a:pt x="714141" y="886950"/>
                    </a:lnTo>
                    <a:lnTo>
                      <a:pt x="711417" y="889673"/>
                    </a:lnTo>
                    <a:lnTo>
                      <a:pt x="708239" y="892395"/>
                    </a:lnTo>
                    <a:lnTo>
                      <a:pt x="705288" y="894891"/>
                    </a:lnTo>
                    <a:lnTo>
                      <a:pt x="702110" y="896933"/>
                    </a:lnTo>
                    <a:lnTo>
                      <a:pt x="698705" y="899428"/>
                    </a:lnTo>
                    <a:lnTo>
                      <a:pt x="695299" y="901243"/>
                    </a:lnTo>
                    <a:lnTo>
                      <a:pt x="691440" y="903058"/>
                    </a:lnTo>
                    <a:lnTo>
                      <a:pt x="688035" y="904646"/>
                    </a:lnTo>
                    <a:lnTo>
                      <a:pt x="684176" y="906234"/>
                    </a:lnTo>
                    <a:lnTo>
                      <a:pt x="680317" y="907595"/>
                    </a:lnTo>
                    <a:lnTo>
                      <a:pt x="676231" y="908730"/>
                    </a:lnTo>
                    <a:lnTo>
                      <a:pt x="672372" y="909637"/>
                    </a:lnTo>
                    <a:lnTo>
                      <a:pt x="668286" y="910318"/>
                    </a:lnTo>
                    <a:lnTo>
                      <a:pt x="664199" y="910771"/>
                    </a:lnTo>
                    <a:lnTo>
                      <a:pt x="659886" y="911225"/>
                    </a:lnTo>
                    <a:lnTo>
                      <a:pt x="655573" y="911225"/>
                    </a:lnTo>
                    <a:lnTo>
                      <a:pt x="651260" y="911225"/>
                    </a:lnTo>
                    <a:lnTo>
                      <a:pt x="646947" y="910771"/>
                    </a:lnTo>
                    <a:lnTo>
                      <a:pt x="643088" y="910318"/>
                    </a:lnTo>
                    <a:lnTo>
                      <a:pt x="638775" y="909637"/>
                    </a:lnTo>
                    <a:lnTo>
                      <a:pt x="634915" y="908730"/>
                    </a:lnTo>
                    <a:lnTo>
                      <a:pt x="630829" y="907595"/>
                    </a:lnTo>
                    <a:lnTo>
                      <a:pt x="627197" y="906234"/>
                    </a:lnTo>
                    <a:lnTo>
                      <a:pt x="623338" y="904646"/>
                    </a:lnTo>
                    <a:lnTo>
                      <a:pt x="619706" y="903058"/>
                    </a:lnTo>
                    <a:lnTo>
                      <a:pt x="616074" y="901243"/>
                    </a:lnTo>
                    <a:lnTo>
                      <a:pt x="612669" y="899428"/>
                    </a:lnTo>
                    <a:lnTo>
                      <a:pt x="609037" y="896933"/>
                    </a:lnTo>
                    <a:lnTo>
                      <a:pt x="605858" y="894891"/>
                    </a:lnTo>
                    <a:lnTo>
                      <a:pt x="602680" y="892395"/>
                    </a:lnTo>
                    <a:lnTo>
                      <a:pt x="599729" y="889673"/>
                    </a:lnTo>
                    <a:lnTo>
                      <a:pt x="596778" y="886950"/>
                    </a:lnTo>
                    <a:lnTo>
                      <a:pt x="594054" y="884228"/>
                    </a:lnTo>
                    <a:lnTo>
                      <a:pt x="591557" y="881052"/>
                    </a:lnTo>
                    <a:lnTo>
                      <a:pt x="588833" y="877876"/>
                    </a:lnTo>
                    <a:lnTo>
                      <a:pt x="586790" y="874699"/>
                    </a:lnTo>
                    <a:lnTo>
                      <a:pt x="584520" y="871296"/>
                    </a:lnTo>
                    <a:lnTo>
                      <a:pt x="582704" y="867666"/>
                    </a:lnTo>
                    <a:lnTo>
                      <a:pt x="580661" y="864263"/>
                    </a:lnTo>
                    <a:lnTo>
                      <a:pt x="579072" y="860407"/>
                    </a:lnTo>
                    <a:lnTo>
                      <a:pt x="577710" y="856777"/>
                    </a:lnTo>
                    <a:lnTo>
                      <a:pt x="576348" y="852920"/>
                    </a:lnTo>
                    <a:lnTo>
                      <a:pt x="575212" y="849063"/>
                    </a:lnTo>
                    <a:lnTo>
                      <a:pt x="574077" y="844980"/>
                    </a:lnTo>
                    <a:lnTo>
                      <a:pt x="573396" y="840896"/>
                    </a:lnTo>
                    <a:lnTo>
                      <a:pt x="572942" y="836812"/>
                    </a:lnTo>
                    <a:lnTo>
                      <a:pt x="572488" y="832729"/>
                    </a:lnTo>
                    <a:lnTo>
                      <a:pt x="572488" y="828191"/>
                    </a:lnTo>
                    <a:lnTo>
                      <a:pt x="572488" y="825242"/>
                    </a:lnTo>
                    <a:lnTo>
                      <a:pt x="572715" y="822066"/>
                    </a:lnTo>
                    <a:lnTo>
                      <a:pt x="573623" y="815940"/>
                    </a:lnTo>
                    <a:lnTo>
                      <a:pt x="574986" y="810042"/>
                    </a:lnTo>
                    <a:lnTo>
                      <a:pt x="576575" y="804370"/>
                    </a:lnTo>
                    <a:lnTo>
                      <a:pt x="454445" y="733134"/>
                    </a:lnTo>
                    <a:lnTo>
                      <a:pt x="449904" y="736083"/>
                    </a:lnTo>
                    <a:lnTo>
                      <a:pt x="444910" y="738352"/>
                    </a:lnTo>
                    <a:lnTo>
                      <a:pt x="439689" y="740166"/>
                    </a:lnTo>
                    <a:lnTo>
                      <a:pt x="434468" y="741981"/>
                    </a:lnTo>
                    <a:lnTo>
                      <a:pt x="429020" y="743569"/>
                    </a:lnTo>
                    <a:lnTo>
                      <a:pt x="423571" y="744477"/>
                    </a:lnTo>
                    <a:lnTo>
                      <a:pt x="417669" y="745158"/>
                    </a:lnTo>
                    <a:lnTo>
                      <a:pt x="412221" y="745384"/>
                    </a:lnTo>
                    <a:lnTo>
                      <a:pt x="408589" y="745158"/>
                    </a:lnTo>
                    <a:lnTo>
                      <a:pt x="405411" y="744931"/>
                    </a:lnTo>
                    <a:lnTo>
                      <a:pt x="398828" y="744023"/>
                    </a:lnTo>
                    <a:lnTo>
                      <a:pt x="305755" y="898294"/>
                    </a:lnTo>
                    <a:lnTo>
                      <a:pt x="257175" y="869255"/>
                    </a:lnTo>
                    <a:lnTo>
                      <a:pt x="349113" y="716118"/>
                    </a:lnTo>
                    <a:lnTo>
                      <a:pt x="347070" y="713396"/>
                    </a:lnTo>
                    <a:lnTo>
                      <a:pt x="344573" y="710220"/>
                    </a:lnTo>
                    <a:lnTo>
                      <a:pt x="342757" y="707497"/>
                    </a:lnTo>
                    <a:lnTo>
                      <a:pt x="340714" y="704321"/>
                    </a:lnTo>
                    <a:lnTo>
                      <a:pt x="339125" y="701145"/>
                    </a:lnTo>
                    <a:lnTo>
                      <a:pt x="337536" y="697969"/>
                    </a:lnTo>
                    <a:lnTo>
                      <a:pt x="335720" y="694793"/>
                    </a:lnTo>
                    <a:lnTo>
                      <a:pt x="334358" y="691390"/>
                    </a:lnTo>
                    <a:lnTo>
                      <a:pt x="333223" y="687987"/>
                    </a:lnTo>
                    <a:lnTo>
                      <a:pt x="332087" y="684584"/>
                    </a:lnTo>
                    <a:lnTo>
                      <a:pt x="331179" y="680954"/>
                    </a:lnTo>
                    <a:lnTo>
                      <a:pt x="330498" y="677324"/>
                    </a:lnTo>
                    <a:lnTo>
                      <a:pt x="329590" y="673467"/>
                    </a:lnTo>
                    <a:lnTo>
                      <a:pt x="329136" y="670064"/>
                    </a:lnTo>
                    <a:lnTo>
                      <a:pt x="328909" y="665981"/>
                    </a:lnTo>
                    <a:lnTo>
                      <a:pt x="328909" y="662351"/>
                    </a:lnTo>
                    <a:lnTo>
                      <a:pt x="328909" y="658040"/>
                    </a:lnTo>
                    <a:lnTo>
                      <a:pt x="329363" y="653730"/>
                    </a:lnTo>
                    <a:lnTo>
                      <a:pt x="330044" y="649646"/>
                    </a:lnTo>
                    <a:lnTo>
                      <a:pt x="330725" y="645335"/>
                    </a:lnTo>
                    <a:lnTo>
                      <a:pt x="331633" y="641479"/>
                    </a:lnTo>
                    <a:lnTo>
                      <a:pt x="332768" y="637395"/>
                    </a:lnTo>
                    <a:lnTo>
                      <a:pt x="333904" y="633765"/>
                    </a:lnTo>
                    <a:lnTo>
                      <a:pt x="335493" y="629908"/>
                    </a:lnTo>
                    <a:lnTo>
                      <a:pt x="337082" y="626279"/>
                    </a:lnTo>
                    <a:lnTo>
                      <a:pt x="339125" y="622649"/>
                    </a:lnTo>
                    <a:lnTo>
                      <a:pt x="340941" y="619246"/>
                    </a:lnTo>
                    <a:lnTo>
                      <a:pt x="342984" y="615843"/>
                    </a:lnTo>
                    <a:lnTo>
                      <a:pt x="345481" y="612666"/>
                    </a:lnTo>
                    <a:lnTo>
                      <a:pt x="347978" y="609263"/>
                    </a:lnTo>
                    <a:lnTo>
                      <a:pt x="350475" y="606314"/>
                    </a:lnTo>
                    <a:lnTo>
                      <a:pt x="353426" y="603592"/>
                    </a:lnTo>
                    <a:lnTo>
                      <a:pt x="356150" y="600642"/>
                    </a:lnTo>
                    <a:lnTo>
                      <a:pt x="359101" y="598147"/>
                    </a:lnTo>
                    <a:lnTo>
                      <a:pt x="362279" y="595878"/>
                    </a:lnTo>
                    <a:lnTo>
                      <a:pt x="365458" y="593383"/>
                    </a:lnTo>
                    <a:lnTo>
                      <a:pt x="369090" y="591341"/>
                    </a:lnTo>
                    <a:lnTo>
                      <a:pt x="372495" y="589299"/>
                    </a:lnTo>
                    <a:lnTo>
                      <a:pt x="376127" y="587484"/>
                    </a:lnTo>
                    <a:lnTo>
                      <a:pt x="379759" y="585669"/>
                    </a:lnTo>
                    <a:lnTo>
                      <a:pt x="383618" y="584308"/>
                    </a:lnTo>
                    <a:lnTo>
                      <a:pt x="387250" y="582947"/>
                    </a:lnTo>
                    <a:lnTo>
                      <a:pt x="391336" y="581812"/>
                    </a:lnTo>
                    <a:lnTo>
                      <a:pt x="395196" y="580905"/>
                    </a:lnTo>
                    <a:lnTo>
                      <a:pt x="399509" y="580224"/>
                    </a:lnTo>
                    <a:lnTo>
                      <a:pt x="403368" y="579544"/>
                    </a:lnTo>
                    <a:lnTo>
                      <a:pt x="407681" y="579317"/>
                    </a:lnTo>
                    <a:lnTo>
                      <a:pt x="412221" y="579090"/>
                    </a:lnTo>
                    <a:lnTo>
                      <a:pt x="416307" y="579317"/>
                    </a:lnTo>
                    <a:lnTo>
                      <a:pt x="420620" y="579544"/>
                    </a:lnTo>
                    <a:lnTo>
                      <a:pt x="424707" y="580224"/>
                    </a:lnTo>
                    <a:lnTo>
                      <a:pt x="428793" y="580905"/>
                    </a:lnTo>
                    <a:lnTo>
                      <a:pt x="432652" y="581812"/>
                    </a:lnTo>
                    <a:lnTo>
                      <a:pt x="436738" y="582947"/>
                    </a:lnTo>
                    <a:lnTo>
                      <a:pt x="440597" y="584308"/>
                    </a:lnTo>
                    <a:lnTo>
                      <a:pt x="444456" y="585669"/>
                    </a:lnTo>
                    <a:lnTo>
                      <a:pt x="447861" y="587484"/>
                    </a:lnTo>
                    <a:lnTo>
                      <a:pt x="451720" y="589299"/>
                    </a:lnTo>
                    <a:lnTo>
                      <a:pt x="454899" y="591341"/>
                    </a:lnTo>
                    <a:lnTo>
                      <a:pt x="458531" y="593383"/>
                    </a:lnTo>
                    <a:lnTo>
                      <a:pt x="461709" y="595878"/>
                    </a:lnTo>
                    <a:lnTo>
                      <a:pt x="464887" y="598147"/>
                    </a:lnTo>
                    <a:lnTo>
                      <a:pt x="467838" y="600642"/>
                    </a:lnTo>
                    <a:lnTo>
                      <a:pt x="470562" y="603592"/>
                    </a:lnTo>
                    <a:lnTo>
                      <a:pt x="473513" y="606314"/>
                    </a:lnTo>
                    <a:lnTo>
                      <a:pt x="476010" y="609263"/>
                    </a:lnTo>
                    <a:lnTo>
                      <a:pt x="478734" y="612666"/>
                    </a:lnTo>
                    <a:lnTo>
                      <a:pt x="481004" y="615843"/>
                    </a:lnTo>
                    <a:lnTo>
                      <a:pt x="483047" y="619246"/>
                    </a:lnTo>
                    <a:lnTo>
                      <a:pt x="484864" y="622649"/>
                    </a:lnTo>
                    <a:lnTo>
                      <a:pt x="486907" y="626279"/>
                    </a:lnTo>
                    <a:lnTo>
                      <a:pt x="488496" y="629908"/>
                    </a:lnTo>
                    <a:lnTo>
                      <a:pt x="490085" y="633765"/>
                    </a:lnTo>
                    <a:lnTo>
                      <a:pt x="491220" y="637395"/>
                    </a:lnTo>
                    <a:lnTo>
                      <a:pt x="492355" y="641479"/>
                    </a:lnTo>
                    <a:lnTo>
                      <a:pt x="493490" y="645335"/>
                    </a:lnTo>
                    <a:lnTo>
                      <a:pt x="494171" y="649646"/>
                    </a:lnTo>
                    <a:lnTo>
                      <a:pt x="494625" y="653730"/>
                    </a:lnTo>
                    <a:lnTo>
                      <a:pt x="495079" y="658040"/>
                    </a:lnTo>
                    <a:lnTo>
                      <a:pt x="495079" y="662351"/>
                    </a:lnTo>
                    <a:lnTo>
                      <a:pt x="495079" y="665527"/>
                    </a:lnTo>
                    <a:lnTo>
                      <a:pt x="494852" y="669157"/>
                    </a:lnTo>
                    <a:lnTo>
                      <a:pt x="494398" y="672333"/>
                    </a:lnTo>
                    <a:lnTo>
                      <a:pt x="493944" y="675509"/>
                    </a:lnTo>
                    <a:lnTo>
                      <a:pt x="492355" y="682088"/>
                    </a:lnTo>
                    <a:lnTo>
                      <a:pt x="490539" y="688214"/>
                    </a:lnTo>
                    <a:lnTo>
                      <a:pt x="610853" y="758543"/>
                    </a:lnTo>
                    <a:lnTo>
                      <a:pt x="616528" y="755140"/>
                    </a:lnTo>
                    <a:lnTo>
                      <a:pt x="622430" y="752417"/>
                    </a:lnTo>
                    <a:lnTo>
                      <a:pt x="628559" y="749922"/>
                    </a:lnTo>
                    <a:lnTo>
                      <a:pt x="634915" y="748107"/>
                    </a:lnTo>
                    <a:lnTo>
                      <a:pt x="690305" y="547101"/>
                    </a:lnTo>
                    <a:lnTo>
                      <a:pt x="686673" y="544152"/>
                    </a:lnTo>
                    <a:lnTo>
                      <a:pt x="682814" y="540976"/>
                    </a:lnTo>
                    <a:lnTo>
                      <a:pt x="679409" y="537800"/>
                    </a:lnTo>
                    <a:lnTo>
                      <a:pt x="676004" y="533943"/>
                    </a:lnTo>
                    <a:lnTo>
                      <a:pt x="673053" y="530540"/>
                    </a:lnTo>
                    <a:lnTo>
                      <a:pt x="670102" y="526456"/>
                    </a:lnTo>
                    <a:lnTo>
                      <a:pt x="667605" y="522373"/>
                    </a:lnTo>
                    <a:lnTo>
                      <a:pt x="665107" y="518062"/>
                    </a:lnTo>
                    <a:lnTo>
                      <a:pt x="662837" y="513979"/>
                    </a:lnTo>
                    <a:lnTo>
                      <a:pt x="661021" y="509214"/>
                    </a:lnTo>
                    <a:lnTo>
                      <a:pt x="659432" y="504450"/>
                    </a:lnTo>
                    <a:lnTo>
                      <a:pt x="658070" y="499913"/>
                    </a:lnTo>
                    <a:lnTo>
                      <a:pt x="657162" y="494922"/>
                    </a:lnTo>
                    <a:lnTo>
                      <a:pt x="656027" y="489931"/>
                    </a:lnTo>
                    <a:lnTo>
                      <a:pt x="655573" y="484940"/>
                    </a:lnTo>
                    <a:lnTo>
                      <a:pt x="655573" y="479722"/>
                    </a:lnTo>
                    <a:lnTo>
                      <a:pt x="655573" y="475411"/>
                    </a:lnTo>
                    <a:lnTo>
                      <a:pt x="655800" y="471327"/>
                    </a:lnTo>
                    <a:lnTo>
                      <a:pt x="656708" y="467017"/>
                    </a:lnTo>
                    <a:lnTo>
                      <a:pt x="657389" y="463160"/>
                    </a:lnTo>
                    <a:lnTo>
                      <a:pt x="658297" y="458850"/>
                    </a:lnTo>
                    <a:lnTo>
                      <a:pt x="659432" y="455220"/>
                    </a:lnTo>
                    <a:lnTo>
                      <a:pt x="660567" y="451136"/>
                    </a:lnTo>
                    <a:lnTo>
                      <a:pt x="661929" y="447506"/>
                    </a:lnTo>
                    <a:lnTo>
                      <a:pt x="663745" y="443649"/>
                    </a:lnTo>
                    <a:lnTo>
                      <a:pt x="665561" y="440246"/>
                    </a:lnTo>
                    <a:lnTo>
                      <a:pt x="667605" y="436617"/>
                    </a:lnTo>
                    <a:lnTo>
                      <a:pt x="669648" y="433440"/>
                    </a:lnTo>
                    <a:lnTo>
                      <a:pt x="672145" y="430037"/>
                    </a:lnTo>
                    <a:lnTo>
                      <a:pt x="674642" y="426861"/>
                    </a:lnTo>
                    <a:lnTo>
                      <a:pt x="677139" y="423912"/>
                    </a:lnTo>
                    <a:lnTo>
                      <a:pt x="679863" y="420963"/>
                    </a:lnTo>
                    <a:lnTo>
                      <a:pt x="682814" y="418240"/>
                    </a:lnTo>
                    <a:lnTo>
                      <a:pt x="685765" y="415518"/>
                    </a:lnTo>
                    <a:lnTo>
                      <a:pt x="688943" y="413249"/>
                    </a:lnTo>
                    <a:lnTo>
                      <a:pt x="692121" y="410980"/>
                    </a:lnTo>
                    <a:lnTo>
                      <a:pt x="695526" y="408712"/>
                    </a:lnTo>
                    <a:lnTo>
                      <a:pt x="698932" y="406670"/>
                    </a:lnTo>
                    <a:lnTo>
                      <a:pt x="702791" y="404855"/>
                    </a:lnTo>
                    <a:lnTo>
                      <a:pt x="706196" y="403267"/>
                    </a:lnTo>
                    <a:lnTo>
                      <a:pt x="710055" y="401679"/>
                    </a:lnTo>
                    <a:lnTo>
                      <a:pt x="713914" y="400318"/>
                    </a:lnTo>
                    <a:lnTo>
                      <a:pt x="718000" y="399410"/>
                    </a:lnTo>
                    <a:lnTo>
                      <a:pt x="721859" y="398503"/>
                    </a:lnTo>
                    <a:lnTo>
                      <a:pt x="725945" y="397595"/>
                    </a:lnTo>
                    <a:lnTo>
                      <a:pt x="730032" y="397141"/>
                    </a:lnTo>
                    <a:lnTo>
                      <a:pt x="734345" y="396915"/>
                    </a:lnTo>
                    <a:lnTo>
                      <a:pt x="738658" y="396688"/>
                    </a:lnTo>
                    <a:lnTo>
                      <a:pt x="744106" y="396915"/>
                    </a:lnTo>
                    <a:lnTo>
                      <a:pt x="749554" y="397595"/>
                    </a:lnTo>
                    <a:lnTo>
                      <a:pt x="754775" y="398276"/>
                    </a:lnTo>
                    <a:lnTo>
                      <a:pt x="759770" y="399637"/>
                    </a:lnTo>
                    <a:lnTo>
                      <a:pt x="764764" y="400998"/>
                    </a:lnTo>
                    <a:lnTo>
                      <a:pt x="769758" y="403040"/>
                    </a:lnTo>
                    <a:lnTo>
                      <a:pt x="774298" y="405082"/>
                    </a:lnTo>
                    <a:lnTo>
                      <a:pt x="778838" y="407577"/>
                    </a:lnTo>
                    <a:lnTo>
                      <a:pt x="916859" y="288925"/>
                    </a:lnTo>
                    <a:close/>
                    <a:moveTo>
                      <a:pt x="607752" y="120128"/>
                    </a:moveTo>
                    <a:lnTo>
                      <a:pt x="595738" y="120581"/>
                    </a:lnTo>
                    <a:lnTo>
                      <a:pt x="583950" y="121488"/>
                    </a:lnTo>
                    <a:lnTo>
                      <a:pt x="571936" y="122621"/>
                    </a:lnTo>
                    <a:lnTo>
                      <a:pt x="559921" y="123755"/>
                    </a:lnTo>
                    <a:lnTo>
                      <a:pt x="548133" y="125341"/>
                    </a:lnTo>
                    <a:lnTo>
                      <a:pt x="536119" y="127154"/>
                    </a:lnTo>
                    <a:lnTo>
                      <a:pt x="524331" y="129421"/>
                    </a:lnTo>
                    <a:lnTo>
                      <a:pt x="512543" y="131688"/>
                    </a:lnTo>
                    <a:lnTo>
                      <a:pt x="500755" y="134407"/>
                    </a:lnTo>
                    <a:lnTo>
                      <a:pt x="489194" y="137581"/>
                    </a:lnTo>
                    <a:lnTo>
                      <a:pt x="477406" y="140754"/>
                    </a:lnTo>
                    <a:lnTo>
                      <a:pt x="466072" y="144380"/>
                    </a:lnTo>
                    <a:lnTo>
                      <a:pt x="454511" y="148234"/>
                    </a:lnTo>
                    <a:lnTo>
                      <a:pt x="443176" y="152313"/>
                    </a:lnTo>
                    <a:lnTo>
                      <a:pt x="431615" y="156620"/>
                    </a:lnTo>
                    <a:lnTo>
                      <a:pt x="420508" y="161380"/>
                    </a:lnTo>
                    <a:lnTo>
                      <a:pt x="409400" y="166593"/>
                    </a:lnTo>
                    <a:lnTo>
                      <a:pt x="398519" y="171579"/>
                    </a:lnTo>
                    <a:lnTo>
                      <a:pt x="387411" y="177246"/>
                    </a:lnTo>
                    <a:lnTo>
                      <a:pt x="376530" y="183139"/>
                    </a:lnTo>
                    <a:lnTo>
                      <a:pt x="365876" y="189485"/>
                    </a:lnTo>
                    <a:lnTo>
                      <a:pt x="355221" y="195831"/>
                    </a:lnTo>
                    <a:lnTo>
                      <a:pt x="344794" y="202631"/>
                    </a:lnTo>
                    <a:lnTo>
                      <a:pt x="334593" y="209431"/>
                    </a:lnTo>
                    <a:lnTo>
                      <a:pt x="324392" y="216684"/>
                    </a:lnTo>
                    <a:lnTo>
                      <a:pt x="314191" y="224163"/>
                    </a:lnTo>
                    <a:lnTo>
                      <a:pt x="304443" y="232323"/>
                    </a:lnTo>
                    <a:lnTo>
                      <a:pt x="294695" y="240483"/>
                    </a:lnTo>
                    <a:lnTo>
                      <a:pt x="284948" y="248869"/>
                    </a:lnTo>
                    <a:lnTo>
                      <a:pt x="275654" y="257482"/>
                    </a:lnTo>
                    <a:lnTo>
                      <a:pt x="266359" y="266548"/>
                    </a:lnTo>
                    <a:lnTo>
                      <a:pt x="257518" y="275614"/>
                    </a:lnTo>
                    <a:lnTo>
                      <a:pt x="248678" y="285134"/>
                    </a:lnTo>
                    <a:lnTo>
                      <a:pt x="240290" y="294654"/>
                    </a:lnTo>
                    <a:lnTo>
                      <a:pt x="232129" y="304400"/>
                    </a:lnTo>
                    <a:lnTo>
                      <a:pt x="224195" y="314373"/>
                    </a:lnTo>
                    <a:lnTo>
                      <a:pt x="216714" y="324346"/>
                    </a:lnTo>
                    <a:lnTo>
                      <a:pt x="209460" y="334545"/>
                    </a:lnTo>
                    <a:lnTo>
                      <a:pt x="202433" y="344971"/>
                    </a:lnTo>
                    <a:lnTo>
                      <a:pt x="195632" y="355397"/>
                    </a:lnTo>
                    <a:lnTo>
                      <a:pt x="189058" y="366050"/>
                    </a:lnTo>
                    <a:lnTo>
                      <a:pt x="183164" y="376703"/>
                    </a:lnTo>
                    <a:lnTo>
                      <a:pt x="177271" y="387583"/>
                    </a:lnTo>
                    <a:lnTo>
                      <a:pt x="171603" y="398462"/>
                    </a:lnTo>
                    <a:lnTo>
                      <a:pt x="166390" y="409342"/>
                    </a:lnTo>
                    <a:lnTo>
                      <a:pt x="161402" y="420448"/>
                    </a:lnTo>
                    <a:lnTo>
                      <a:pt x="156642" y="431554"/>
                    </a:lnTo>
                    <a:lnTo>
                      <a:pt x="152108" y="443114"/>
                    </a:lnTo>
                    <a:lnTo>
                      <a:pt x="148028" y="454673"/>
                    </a:lnTo>
                    <a:lnTo>
                      <a:pt x="144174" y="466006"/>
                    </a:lnTo>
                    <a:lnTo>
                      <a:pt x="140774" y="477565"/>
                    </a:lnTo>
                    <a:lnTo>
                      <a:pt x="137373" y="489125"/>
                    </a:lnTo>
                    <a:lnTo>
                      <a:pt x="134426" y="500911"/>
                    </a:lnTo>
                    <a:lnTo>
                      <a:pt x="131706" y="512470"/>
                    </a:lnTo>
                    <a:lnTo>
                      <a:pt x="129213" y="524256"/>
                    </a:lnTo>
                    <a:lnTo>
                      <a:pt x="127172" y="536269"/>
                    </a:lnTo>
                    <a:lnTo>
                      <a:pt x="125359" y="548055"/>
                    </a:lnTo>
                    <a:lnTo>
                      <a:pt x="123772" y="560068"/>
                    </a:lnTo>
                    <a:lnTo>
                      <a:pt x="122185" y="571854"/>
                    </a:lnTo>
                    <a:lnTo>
                      <a:pt x="121278" y="583867"/>
                    </a:lnTo>
                    <a:lnTo>
                      <a:pt x="120598" y="595880"/>
                    </a:lnTo>
                    <a:lnTo>
                      <a:pt x="120145" y="607666"/>
                    </a:lnTo>
                    <a:lnTo>
                      <a:pt x="120145" y="619905"/>
                    </a:lnTo>
                    <a:lnTo>
                      <a:pt x="120145" y="631918"/>
                    </a:lnTo>
                    <a:lnTo>
                      <a:pt x="120598" y="643704"/>
                    </a:lnTo>
                    <a:lnTo>
                      <a:pt x="121278" y="655717"/>
                    </a:lnTo>
                    <a:lnTo>
                      <a:pt x="122185" y="667503"/>
                    </a:lnTo>
                    <a:lnTo>
                      <a:pt x="123772" y="679516"/>
                    </a:lnTo>
                    <a:lnTo>
                      <a:pt x="125359" y="691529"/>
                    </a:lnTo>
                    <a:lnTo>
                      <a:pt x="127172" y="703315"/>
                    </a:lnTo>
                    <a:lnTo>
                      <a:pt x="129213" y="715328"/>
                    </a:lnTo>
                    <a:lnTo>
                      <a:pt x="131706" y="726887"/>
                    </a:lnTo>
                    <a:lnTo>
                      <a:pt x="134426" y="738673"/>
                    </a:lnTo>
                    <a:lnTo>
                      <a:pt x="137373" y="750460"/>
                    </a:lnTo>
                    <a:lnTo>
                      <a:pt x="140774" y="762019"/>
                    </a:lnTo>
                    <a:lnTo>
                      <a:pt x="144174" y="773579"/>
                    </a:lnTo>
                    <a:lnTo>
                      <a:pt x="148028" y="784911"/>
                    </a:lnTo>
                    <a:lnTo>
                      <a:pt x="152108" y="796471"/>
                    </a:lnTo>
                    <a:lnTo>
                      <a:pt x="156642" y="807804"/>
                    </a:lnTo>
                    <a:lnTo>
                      <a:pt x="161402" y="819136"/>
                    </a:lnTo>
                    <a:lnTo>
                      <a:pt x="166390" y="830016"/>
                    </a:lnTo>
                    <a:lnTo>
                      <a:pt x="171603" y="841122"/>
                    </a:lnTo>
                    <a:lnTo>
                      <a:pt x="177271" y="852002"/>
                    </a:lnTo>
                    <a:lnTo>
                      <a:pt x="183164" y="862881"/>
                    </a:lnTo>
                    <a:lnTo>
                      <a:pt x="189058" y="873534"/>
                    </a:lnTo>
                    <a:lnTo>
                      <a:pt x="195632" y="884187"/>
                    </a:lnTo>
                    <a:lnTo>
                      <a:pt x="202433" y="894613"/>
                    </a:lnTo>
                    <a:lnTo>
                      <a:pt x="209460" y="904813"/>
                    </a:lnTo>
                    <a:lnTo>
                      <a:pt x="216714" y="915239"/>
                    </a:lnTo>
                    <a:lnTo>
                      <a:pt x="224195" y="925212"/>
                    </a:lnTo>
                    <a:lnTo>
                      <a:pt x="232129" y="934958"/>
                    </a:lnTo>
                    <a:lnTo>
                      <a:pt x="240290" y="944931"/>
                    </a:lnTo>
                    <a:lnTo>
                      <a:pt x="248678" y="954450"/>
                    </a:lnTo>
                    <a:lnTo>
                      <a:pt x="257518" y="963743"/>
                    </a:lnTo>
                    <a:lnTo>
                      <a:pt x="266359" y="973036"/>
                    </a:lnTo>
                    <a:lnTo>
                      <a:pt x="275654" y="982102"/>
                    </a:lnTo>
                    <a:lnTo>
                      <a:pt x="284948" y="990715"/>
                    </a:lnTo>
                    <a:lnTo>
                      <a:pt x="294695" y="999102"/>
                    </a:lnTo>
                    <a:lnTo>
                      <a:pt x="304443" y="1007261"/>
                    </a:lnTo>
                    <a:lnTo>
                      <a:pt x="314191" y="1015194"/>
                    </a:lnTo>
                    <a:lnTo>
                      <a:pt x="324392" y="1022674"/>
                    </a:lnTo>
                    <a:lnTo>
                      <a:pt x="334593" y="1029927"/>
                    </a:lnTo>
                    <a:lnTo>
                      <a:pt x="344794" y="1036953"/>
                    </a:lnTo>
                    <a:lnTo>
                      <a:pt x="355221" y="1043753"/>
                    </a:lnTo>
                    <a:lnTo>
                      <a:pt x="365876" y="1050099"/>
                    </a:lnTo>
                    <a:lnTo>
                      <a:pt x="376530" y="1056446"/>
                    </a:lnTo>
                    <a:lnTo>
                      <a:pt x="387411" y="1062339"/>
                    </a:lnTo>
                    <a:lnTo>
                      <a:pt x="398292" y="1067779"/>
                    </a:lnTo>
                    <a:lnTo>
                      <a:pt x="409400" y="1072992"/>
                    </a:lnTo>
                    <a:lnTo>
                      <a:pt x="420508" y="1078205"/>
                    </a:lnTo>
                    <a:lnTo>
                      <a:pt x="431615" y="1082738"/>
                    </a:lnTo>
                    <a:lnTo>
                      <a:pt x="443176" y="1087271"/>
                    </a:lnTo>
                    <a:lnTo>
                      <a:pt x="454511" y="1091351"/>
                    </a:lnTo>
                    <a:lnTo>
                      <a:pt x="466072" y="1095204"/>
                    </a:lnTo>
                    <a:lnTo>
                      <a:pt x="477406" y="1098830"/>
                    </a:lnTo>
                    <a:lnTo>
                      <a:pt x="489194" y="1102004"/>
                    </a:lnTo>
                    <a:lnTo>
                      <a:pt x="500755" y="1104950"/>
                    </a:lnTo>
                    <a:lnTo>
                      <a:pt x="512543" y="1107897"/>
                    </a:lnTo>
                    <a:lnTo>
                      <a:pt x="524331" y="1110163"/>
                    </a:lnTo>
                    <a:lnTo>
                      <a:pt x="536119" y="1112203"/>
                    </a:lnTo>
                    <a:lnTo>
                      <a:pt x="548133" y="1114243"/>
                    </a:lnTo>
                    <a:lnTo>
                      <a:pt x="559921" y="1115830"/>
                    </a:lnTo>
                    <a:lnTo>
                      <a:pt x="571936" y="1116963"/>
                    </a:lnTo>
                    <a:lnTo>
                      <a:pt x="583950" y="1118096"/>
                    </a:lnTo>
                    <a:lnTo>
                      <a:pt x="595738" y="1118776"/>
                    </a:lnTo>
                    <a:lnTo>
                      <a:pt x="607752" y="1119230"/>
                    </a:lnTo>
                    <a:lnTo>
                      <a:pt x="619540" y="1119230"/>
                    </a:lnTo>
                    <a:lnTo>
                      <a:pt x="631782" y="1119230"/>
                    </a:lnTo>
                    <a:lnTo>
                      <a:pt x="643796" y="1118776"/>
                    </a:lnTo>
                    <a:lnTo>
                      <a:pt x="655584" y="1118096"/>
                    </a:lnTo>
                    <a:lnTo>
                      <a:pt x="667598" y="1116963"/>
                    </a:lnTo>
                    <a:lnTo>
                      <a:pt x="679613" y="1115830"/>
                    </a:lnTo>
                    <a:lnTo>
                      <a:pt x="691401" y="1114243"/>
                    </a:lnTo>
                    <a:lnTo>
                      <a:pt x="703415" y="1112203"/>
                    </a:lnTo>
                    <a:lnTo>
                      <a:pt x="715203" y="1110163"/>
                    </a:lnTo>
                    <a:lnTo>
                      <a:pt x="726991" y="1107897"/>
                    </a:lnTo>
                    <a:lnTo>
                      <a:pt x="738779" y="1104950"/>
                    </a:lnTo>
                    <a:lnTo>
                      <a:pt x="750340" y="1102004"/>
                    </a:lnTo>
                    <a:lnTo>
                      <a:pt x="762128" y="1098830"/>
                    </a:lnTo>
                    <a:lnTo>
                      <a:pt x="773462" y="1095204"/>
                    </a:lnTo>
                    <a:lnTo>
                      <a:pt x="785023" y="1091351"/>
                    </a:lnTo>
                    <a:lnTo>
                      <a:pt x="796358" y="1087271"/>
                    </a:lnTo>
                    <a:lnTo>
                      <a:pt x="807692" y="1082738"/>
                    </a:lnTo>
                    <a:lnTo>
                      <a:pt x="819026" y="1078205"/>
                    </a:lnTo>
                    <a:lnTo>
                      <a:pt x="830134" y="1072992"/>
                    </a:lnTo>
                    <a:lnTo>
                      <a:pt x="841015" y="1067779"/>
                    </a:lnTo>
                    <a:lnTo>
                      <a:pt x="852123" y="1062339"/>
                    </a:lnTo>
                    <a:lnTo>
                      <a:pt x="862777" y="1056446"/>
                    </a:lnTo>
                    <a:lnTo>
                      <a:pt x="873658" y="1050099"/>
                    </a:lnTo>
                    <a:lnTo>
                      <a:pt x="884086" y="1043753"/>
                    </a:lnTo>
                    <a:lnTo>
                      <a:pt x="894740" y="1036953"/>
                    </a:lnTo>
                    <a:lnTo>
                      <a:pt x="904941" y="1029927"/>
                    </a:lnTo>
                    <a:lnTo>
                      <a:pt x="915142" y="1022674"/>
                    </a:lnTo>
                    <a:lnTo>
                      <a:pt x="925343" y="1015194"/>
                    </a:lnTo>
                    <a:lnTo>
                      <a:pt x="935091" y="1007261"/>
                    </a:lnTo>
                    <a:lnTo>
                      <a:pt x="944839" y="999102"/>
                    </a:lnTo>
                    <a:lnTo>
                      <a:pt x="954586" y="990715"/>
                    </a:lnTo>
                    <a:lnTo>
                      <a:pt x="963880" y="982102"/>
                    </a:lnTo>
                    <a:lnTo>
                      <a:pt x="972948" y="973036"/>
                    </a:lnTo>
                    <a:lnTo>
                      <a:pt x="982016" y="963743"/>
                    </a:lnTo>
                    <a:lnTo>
                      <a:pt x="990856" y="954450"/>
                    </a:lnTo>
                    <a:lnTo>
                      <a:pt x="999244" y="944931"/>
                    </a:lnTo>
                    <a:lnTo>
                      <a:pt x="1007405" y="934958"/>
                    </a:lnTo>
                    <a:lnTo>
                      <a:pt x="1015339" y="925212"/>
                    </a:lnTo>
                    <a:lnTo>
                      <a:pt x="1022820" y="915239"/>
                    </a:lnTo>
                    <a:lnTo>
                      <a:pt x="1030074" y="904813"/>
                    </a:lnTo>
                    <a:lnTo>
                      <a:pt x="1037101" y="894613"/>
                    </a:lnTo>
                    <a:lnTo>
                      <a:pt x="1043902" y="884187"/>
                    </a:lnTo>
                    <a:lnTo>
                      <a:pt x="1050249" y="873534"/>
                    </a:lnTo>
                    <a:lnTo>
                      <a:pt x="1056370" y="862881"/>
                    </a:lnTo>
                    <a:lnTo>
                      <a:pt x="1062263" y="852002"/>
                    </a:lnTo>
                    <a:lnTo>
                      <a:pt x="1067931" y="841122"/>
                    </a:lnTo>
                    <a:lnTo>
                      <a:pt x="1073144" y="830016"/>
                    </a:lnTo>
                    <a:lnTo>
                      <a:pt x="1078132" y="819136"/>
                    </a:lnTo>
                    <a:lnTo>
                      <a:pt x="1082892" y="807804"/>
                    </a:lnTo>
                    <a:lnTo>
                      <a:pt x="1087426" y="796471"/>
                    </a:lnTo>
                    <a:lnTo>
                      <a:pt x="1091280" y="784911"/>
                    </a:lnTo>
                    <a:lnTo>
                      <a:pt x="1095360" y="773579"/>
                    </a:lnTo>
                    <a:lnTo>
                      <a:pt x="1098760" y="762019"/>
                    </a:lnTo>
                    <a:lnTo>
                      <a:pt x="1102161" y="750460"/>
                    </a:lnTo>
                    <a:lnTo>
                      <a:pt x="1105108" y="738673"/>
                    </a:lnTo>
                    <a:lnTo>
                      <a:pt x="1107828" y="726887"/>
                    </a:lnTo>
                    <a:lnTo>
                      <a:pt x="1110321" y="715328"/>
                    </a:lnTo>
                    <a:lnTo>
                      <a:pt x="1112362" y="703315"/>
                    </a:lnTo>
                    <a:lnTo>
                      <a:pt x="1114175" y="691529"/>
                    </a:lnTo>
                    <a:lnTo>
                      <a:pt x="1115762" y="679516"/>
                    </a:lnTo>
                    <a:lnTo>
                      <a:pt x="1117122" y="667503"/>
                    </a:lnTo>
                    <a:lnTo>
                      <a:pt x="1118256" y="655717"/>
                    </a:lnTo>
                    <a:lnTo>
                      <a:pt x="1118936" y="643704"/>
                    </a:lnTo>
                    <a:lnTo>
                      <a:pt x="1119389" y="631918"/>
                    </a:lnTo>
                    <a:lnTo>
                      <a:pt x="1119389" y="619905"/>
                    </a:lnTo>
                    <a:lnTo>
                      <a:pt x="1119389" y="607666"/>
                    </a:lnTo>
                    <a:lnTo>
                      <a:pt x="1118936" y="595880"/>
                    </a:lnTo>
                    <a:lnTo>
                      <a:pt x="1118256" y="583867"/>
                    </a:lnTo>
                    <a:lnTo>
                      <a:pt x="1117122" y="571854"/>
                    </a:lnTo>
                    <a:lnTo>
                      <a:pt x="1115762" y="560068"/>
                    </a:lnTo>
                    <a:lnTo>
                      <a:pt x="1114175" y="548055"/>
                    </a:lnTo>
                    <a:lnTo>
                      <a:pt x="1112362" y="536269"/>
                    </a:lnTo>
                    <a:lnTo>
                      <a:pt x="1110321" y="524256"/>
                    </a:lnTo>
                    <a:lnTo>
                      <a:pt x="1107828" y="512470"/>
                    </a:lnTo>
                    <a:lnTo>
                      <a:pt x="1105108" y="500911"/>
                    </a:lnTo>
                    <a:lnTo>
                      <a:pt x="1102161" y="489125"/>
                    </a:lnTo>
                    <a:lnTo>
                      <a:pt x="1098760" y="477565"/>
                    </a:lnTo>
                    <a:lnTo>
                      <a:pt x="1095360" y="466006"/>
                    </a:lnTo>
                    <a:lnTo>
                      <a:pt x="1091280" y="454673"/>
                    </a:lnTo>
                    <a:lnTo>
                      <a:pt x="1087426" y="443114"/>
                    </a:lnTo>
                    <a:lnTo>
                      <a:pt x="1082892" y="431554"/>
                    </a:lnTo>
                    <a:lnTo>
                      <a:pt x="1078132" y="420448"/>
                    </a:lnTo>
                    <a:lnTo>
                      <a:pt x="1073144" y="409342"/>
                    </a:lnTo>
                    <a:lnTo>
                      <a:pt x="1067931" y="398462"/>
                    </a:lnTo>
                    <a:lnTo>
                      <a:pt x="1062263" y="387583"/>
                    </a:lnTo>
                    <a:lnTo>
                      <a:pt x="1056370" y="376703"/>
                    </a:lnTo>
                    <a:lnTo>
                      <a:pt x="1050249" y="366050"/>
                    </a:lnTo>
                    <a:lnTo>
                      <a:pt x="1043902" y="355397"/>
                    </a:lnTo>
                    <a:lnTo>
                      <a:pt x="1037101" y="344971"/>
                    </a:lnTo>
                    <a:lnTo>
                      <a:pt x="1030074" y="334545"/>
                    </a:lnTo>
                    <a:lnTo>
                      <a:pt x="1022820" y="324346"/>
                    </a:lnTo>
                    <a:lnTo>
                      <a:pt x="1015339" y="314373"/>
                    </a:lnTo>
                    <a:lnTo>
                      <a:pt x="1007405" y="304400"/>
                    </a:lnTo>
                    <a:lnTo>
                      <a:pt x="999244" y="294654"/>
                    </a:lnTo>
                    <a:lnTo>
                      <a:pt x="990856" y="285134"/>
                    </a:lnTo>
                    <a:lnTo>
                      <a:pt x="982016" y="275614"/>
                    </a:lnTo>
                    <a:lnTo>
                      <a:pt x="972948" y="266548"/>
                    </a:lnTo>
                    <a:lnTo>
                      <a:pt x="963880" y="257482"/>
                    </a:lnTo>
                    <a:lnTo>
                      <a:pt x="954586" y="248869"/>
                    </a:lnTo>
                    <a:lnTo>
                      <a:pt x="944839" y="240483"/>
                    </a:lnTo>
                    <a:lnTo>
                      <a:pt x="935091" y="232323"/>
                    </a:lnTo>
                    <a:lnTo>
                      <a:pt x="925343" y="224163"/>
                    </a:lnTo>
                    <a:lnTo>
                      <a:pt x="915142" y="216684"/>
                    </a:lnTo>
                    <a:lnTo>
                      <a:pt x="904941" y="209431"/>
                    </a:lnTo>
                    <a:lnTo>
                      <a:pt x="894740" y="202631"/>
                    </a:lnTo>
                    <a:lnTo>
                      <a:pt x="884086" y="195831"/>
                    </a:lnTo>
                    <a:lnTo>
                      <a:pt x="873658" y="189485"/>
                    </a:lnTo>
                    <a:lnTo>
                      <a:pt x="862777" y="183139"/>
                    </a:lnTo>
                    <a:lnTo>
                      <a:pt x="852123" y="177246"/>
                    </a:lnTo>
                    <a:lnTo>
                      <a:pt x="841015" y="171579"/>
                    </a:lnTo>
                    <a:lnTo>
                      <a:pt x="830134" y="166593"/>
                    </a:lnTo>
                    <a:lnTo>
                      <a:pt x="819026" y="161380"/>
                    </a:lnTo>
                    <a:lnTo>
                      <a:pt x="807692" y="156620"/>
                    </a:lnTo>
                    <a:lnTo>
                      <a:pt x="796358" y="152313"/>
                    </a:lnTo>
                    <a:lnTo>
                      <a:pt x="785023" y="148234"/>
                    </a:lnTo>
                    <a:lnTo>
                      <a:pt x="773462" y="144380"/>
                    </a:lnTo>
                    <a:lnTo>
                      <a:pt x="762128" y="140754"/>
                    </a:lnTo>
                    <a:lnTo>
                      <a:pt x="750340" y="137581"/>
                    </a:lnTo>
                    <a:lnTo>
                      <a:pt x="738779" y="134407"/>
                    </a:lnTo>
                    <a:lnTo>
                      <a:pt x="726991" y="131688"/>
                    </a:lnTo>
                    <a:lnTo>
                      <a:pt x="715203" y="129421"/>
                    </a:lnTo>
                    <a:lnTo>
                      <a:pt x="703415" y="127154"/>
                    </a:lnTo>
                    <a:lnTo>
                      <a:pt x="691401" y="125341"/>
                    </a:lnTo>
                    <a:lnTo>
                      <a:pt x="679613" y="123755"/>
                    </a:lnTo>
                    <a:lnTo>
                      <a:pt x="667598" y="122621"/>
                    </a:lnTo>
                    <a:lnTo>
                      <a:pt x="655584" y="121488"/>
                    </a:lnTo>
                    <a:lnTo>
                      <a:pt x="643796" y="120581"/>
                    </a:lnTo>
                    <a:lnTo>
                      <a:pt x="631782" y="120128"/>
                    </a:lnTo>
                    <a:lnTo>
                      <a:pt x="619540" y="120128"/>
                    </a:lnTo>
                    <a:lnTo>
                      <a:pt x="607752" y="120128"/>
                    </a:lnTo>
                    <a:close/>
                    <a:moveTo>
                      <a:pt x="619540" y="0"/>
                    </a:moveTo>
                    <a:lnTo>
                      <a:pt x="634502" y="227"/>
                    </a:lnTo>
                    <a:lnTo>
                      <a:pt x="649690" y="907"/>
                    </a:lnTo>
                    <a:lnTo>
                      <a:pt x="664198" y="1587"/>
                    </a:lnTo>
                    <a:lnTo>
                      <a:pt x="678933" y="3173"/>
                    </a:lnTo>
                    <a:lnTo>
                      <a:pt x="694121" y="4533"/>
                    </a:lnTo>
                    <a:lnTo>
                      <a:pt x="708629" y="6573"/>
                    </a:lnTo>
                    <a:lnTo>
                      <a:pt x="723364" y="8840"/>
                    </a:lnTo>
                    <a:lnTo>
                      <a:pt x="738098" y="11560"/>
                    </a:lnTo>
                    <a:lnTo>
                      <a:pt x="752607" y="14506"/>
                    </a:lnTo>
                    <a:lnTo>
                      <a:pt x="767115" y="17906"/>
                    </a:lnTo>
                    <a:lnTo>
                      <a:pt x="781623" y="21533"/>
                    </a:lnTo>
                    <a:lnTo>
                      <a:pt x="796131" y="25839"/>
                    </a:lnTo>
                    <a:lnTo>
                      <a:pt x="810412" y="30146"/>
                    </a:lnTo>
                    <a:lnTo>
                      <a:pt x="824694" y="34905"/>
                    </a:lnTo>
                    <a:lnTo>
                      <a:pt x="838975" y="40118"/>
                    </a:lnTo>
                    <a:lnTo>
                      <a:pt x="853030" y="45558"/>
                    </a:lnTo>
                    <a:lnTo>
                      <a:pt x="866858" y="51451"/>
                    </a:lnTo>
                    <a:lnTo>
                      <a:pt x="880686" y="57571"/>
                    </a:lnTo>
                    <a:lnTo>
                      <a:pt x="894514" y="64144"/>
                    </a:lnTo>
                    <a:lnTo>
                      <a:pt x="907888" y="71170"/>
                    </a:lnTo>
                    <a:lnTo>
                      <a:pt x="921263" y="78423"/>
                    </a:lnTo>
                    <a:lnTo>
                      <a:pt x="934638" y="85903"/>
                    </a:lnTo>
                    <a:lnTo>
                      <a:pt x="947786" y="93836"/>
                    </a:lnTo>
                    <a:lnTo>
                      <a:pt x="960934" y="102222"/>
                    </a:lnTo>
                    <a:lnTo>
                      <a:pt x="973401" y="110835"/>
                    </a:lnTo>
                    <a:lnTo>
                      <a:pt x="986096" y="119901"/>
                    </a:lnTo>
                    <a:lnTo>
                      <a:pt x="998791" y="129421"/>
                    </a:lnTo>
                    <a:lnTo>
                      <a:pt x="1010805" y="139167"/>
                    </a:lnTo>
                    <a:lnTo>
                      <a:pt x="1023046" y="149140"/>
                    </a:lnTo>
                    <a:lnTo>
                      <a:pt x="1034607" y="159793"/>
                    </a:lnTo>
                    <a:lnTo>
                      <a:pt x="1046395" y="170446"/>
                    </a:lnTo>
                    <a:lnTo>
                      <a:pt x="1057956" y="181779"/>
                    </a:lnTo>
                    <a:lnTo>
                      <a:pt x="1067251" y="191072"/>
                    </a:lnTo>
                    <a:lnTo>
                      <a:pt x="1076318" y="200591"/>
                    </a:lnTo>
                    <a:lnTo>
                      <a:pt x="1084932" y="210564"/>
                    </a:lnTo>
                    <a:lnTo>
                      <a:pt x="1093546" y="220310"/>
                    </a:lnTo>
                    <a:lnTo>
                      <a:pt x="1101934" y="230283"/>
                    </a:lnTo>
                    <a:lnTo>
                      <a:pt x="1110095" y="240709"/>
                    </a:lnTo>
                    <a:lnTo>
                      <a:pt x="1117802" y="250909"/>
                    </a:lnTo>
                    <a:lnTo>
                      <a:pt x="1125510" y="261108"/>
                    </a:lnTo>
                    <a:lnTo>
                      <a:pt x="1132764" y="271988"/>
                    </a:lnTo>
                    <a:lnTo>
                      <a:pt x="1139791" y="282414"/>
                    </a:lnTo>
                    <a:lnTo>
                      <a:pt x="1146592" y="293294"/>
                    </a:lnTo>
                    <a:lnTo>
                      <a:pt x="1153166" y="304173"/>
                    </a:lnTo>
                    <a:lnTo>
                      <a:pt x="1159513" y="315279"/>
                    </a:lnTo>
                    <a:lnTo>
                      <a:pt x="1165634" y="326159"/>
                    </a:lnTo>
                    <a:lnTo>
                      <a:pt x="1171527" y="337492"/>
                    </a:lnTo>
                    <a:lnTo>
                      <a:pt x="1177195" y="348598"/>
                    </a:lnTo>
                    <a:lnTo>
                      <a:pt x="1182408" y="360157"/>
                    </a:lnTo>
                    <a:lnTo>
                      <a:pt x="1187622" y="371490"/>
                    </a:lnTo>
                    <a:lnTo>
                      <a:pt x="1192610" y="383050"/>
                    </a:lnTo>
                    <a:lnTo>
                      <a:pt x="1197143" y="394609"/>
                    </a:lnTo>
                    <a:lnTo>
                      <a:pt x="1201677" y="406395"/>
                    </a:lnTo>
                    <a:lnTo>
                      <a:pt x="1205984" y="418181"/>
                    </a:lnTo>
                    <a:lnTo>
                      <a:pt x="1209611" y="429741"/>
                    </a:lnTo>
                    <a:lnTo>
                      <a:pt x="1213465" y="441754"/>
                    </a:lnTo>
                    <a:lnTo>
                      <a:pt x="1216865" y="453540"/>
                    </a:lnTo>
                    <a:lnTo>
                      <a:pt x="1219812" y="465552"/>
                    </a:lnTo>
                    <a:lnTo>
                      <a:pt x="1222986" y="477792"/>
                    </a:lnTo>
                    <a:lnTo>
                      <a:pt x="1225706" y="489578"/>
                    </a:lnTo>
                    <a:lnTo>
                      <a:pt x="1228200" y="501818"/>
                    </a:lnTo>
                    <a:lnTo>
                      <a:pt x="1230240" y="514057"/>
                    </a:lnTo>
                    <a:lnTo>
                      <a:pt x="1232280" y="526070"/>
                    </a:lnTo>
                    <a:lnTo>
                      <a:pt x="1233867" y="538536"/>
                    </a:lnTo>
                    <a:lnTo>
                      <a:pt x="1235680" y="550775"/>
                    </a:lnTo>
                    <a:lnTo>
                      <a:pt x="1236814" y="563015"/>
                    </a:lnTo>
                    <a:lnTo>
                      <a:pt x="1237720" y="575254"/>
                    </a:lnTo>
                    <a:lnTo>
                      <a:pt x="1238401" y="587720"/>
                    </a:lnTo>
                    <a:lnTo>
                      <a:pt x="1239081" y="599733"/>
                    </a:lnTo>
                    <a:lnTo>
                      <a:pt x="1239307" y="612199"/>
                    </a:lnTo>
                    <a:lnTo>
                      <a:pt x="1239307" y="624665"/>
                    </a:lnTo>
                    <a:lnTo>
                      <a:pt x="1239081" y="636678"/>
                    </a:lnTo>
                    <a:lnTo>
                      <a:pt x="1238627" y="649144"/>
                    </a:lnTo>
                    <a:lnTo>
                      <a:pt x="1237947" y="661610"/>
                    </a:lnTo>
                    <a:lnTo>
                      <a:pt x="1237040" y="673623"/>
                    </a:lnTo>
                    <a:lnTo>
                      <a:pt x="1235907" y="686089"/>
                    </a:lnTo>
                    <a:lnTo>
                      <a:pt x="1234320" y="698102"/>
                    </a:lnTo>
                    <a:lnTo>
                      <a:pt x="1232507" y="710341"/>
                    </a:lnTo>
                    <a:lnTo>
                      <a:pt x="1230693" y="722807"/>
                    </a:lnTo>
                    <a:lnTo>
                      <a:pt x="1228653" y="734820"/>
                    </a:lnTo>
                    <a:lnTo>
                      <a:pt x="1226159" y="746833"/>
                    </a:lnTo>
                    <a:lnTo>
                      <a:pt x="1223439" y="759073"/>
                    </a:lnTo>
                    <a:lnTo>
                      <a:pt x="1220719" y="771085"/>
                    </a:lnTo>
                    <a:lnTo>
                      <a:pt x="1217545" y="783098"/>
                    </a:lnTo>
                    <a:lnTo>
                      <a:pt x="1214145" y="795111"/>
                    </a:lnTo>
                    <a:lnTo>
                      <a:pt x="1210518" y="806897"/>
                    </a:lnTo>
                    <a:lnTo>
                      <a:pt x="1206664" y="818683"/>
                    </a:lnTo>
                    <a:lnTo>
                      <a:pt x="1202357" y="830469"/>
                    </a:lnTo>
                    <a:lnTo>
                      <a:pt x="1198277" y="842255"/>
                    </a:lnTo>
                    <a:lnTo>
                      <a:pt x="1193516" y="853588"/>
                    </a:lnTo>
                    <a:lnTo>
                      <a:pt x="1188529" y="865374"/>
                    </a:lnTo>
                    <a:lnTo>
                      <a:pt x="1183769" y="876934"/>
                    </a:lnTo>
                    <a:lnTo>
                      <a:pt x="1178328" y="888267"/>
                    </a:lnTo>
                    <a:lnTo>
                      <a:pt x="1172661" y="899599"/>
                    </a:lnTo>
                    <a:lnTo>
                      <a:pt x="1166767" y="910706"/>
                    </a:lnTo>
                    <a:lnTo>
                      <a:pt x="1160646" y="921812"/>
                    </a:lnTo>
                    <a:lnTo>
                      <a:pt x="1534229" y="1295115"/>
                    </a:lnTo>
                    <a:lnTo>
                      <a:pt x="1540350" y="1301461"/>
                    </a:lnTo>
                    <a:lnTo>
                      <a:pt x="1545790" y="1308034"/>
                    </a:lnTo>
                    <a:lnTo>
                      <a:pt x="1551231" y="1314607"/>
                    </a:lnTo>
                    <a:lnTo>
                      <a:pt x="1556445" y="1321407"/>
                    </a:lnTo>
                    <a:lnTo>
                      <a:pt x="1560752" y="1328433"/>
                    </a:lnTo>
                    <a:lnTo>
                      <a:pt x="1565286" y="1335460"/>
                    </a:lnTo>
                    <a:lnTo>
                      <a:pt x="1569366" y="1342713"/>
                    </a:lnTo>
                    <a:lnTo>
                      <a:pt x="1572766" y="1349966"/>
                    </a:lnTo>
                    <a:lnTo>
                      <a:pt x="1576167" y="1357219"/>
                    </a:lnTo>
                    <a:lnTo>
                      <a:pt x="1578887" y="1364698"/>
                    </a:lnTo>
                    <a:lnTo>
                      <a:pt x="1581381" y="1372178"/>
                    </a:lnTo>
                    <a:lnTo>
                      <a:pt x="1583648" y="1379658"/>
                    </a:lnTo>
                    <a:lnTo>
                      <a:pt x="1585461" y="1387137"/>
                    </a:lnTo>
                    <a:lnTo>
                      <a:pt x="1586821" y="1394617"/>
                    </a:lnTo>
                    <a:lnTo>
                      <a:pt x="1587955" y="1402323"/>
                    </a:lnTo>
                    <a:lnTo>
                      <a:pt x="1588635" y="1409803"/>
                    </a:lnTo>
                    <a:lnTo>
                      <a:pt x="1589088" y="1417283"/>
                    </a:lnTo>
                    <a:lnTo>
                      <a:pt x="1589088" y="1424762"/>
                    </a:lnTo>
                    <a:lnTo>
                      <a:pt x="1588861" y="1432242"/>
                    </a:lnTo>
                    <a:lnTo>
                      <a:pt x="1588181" y="1439495"/>
                    </a:lnTo>
                    <a:lnTo>
                      <a:pt x="1587274" y="1446748"/>
                    </a:lnTo>
                    <a:lnTo>
                      <a:pt x="1585914" y="1454001"/>
                    </a:lnTo>
                    <a:lnTo>
                      <a:pt x="1584101" y="1461027"/>
                    </a:lnTo>
                    <a:lnTo>
                      <a:pt x="1581834" y="1467827"/>
                    </a:lnTo>
                    <a:lnTo>
                      <a:pt x="1579340" y="1474627"/>
                    </a:lnTo>
                    <a:lnTo>
                      <a:pt x="1576620" y="1481200"/>
                    </a:lnTo>
                    <a:lnTo>
                      <a:pt x="1573220" y="1487773"/>
                    </a:lnTo>
                    <a:lnTo>
                      <a:pt x="1569593" y="1494119"/>
                    </a:lnTo>
                    <a:lnTo>
                      <a:pt x="1565512" y="1500239"/>
                    </a:lnTo>
                    <a:lnTo>
                      <a:pt x="1561432" y="1506132"/>
                    </a:lnTo>
                    <a:lnTo>
                      <a:pt x="1556445" y="1511572"/>
                    </a:lnTo>
                    <a:lnTo>
                      <a:pt x="1551231" y="1517011"/>
                    </a:lnTo>
                    <a:lnTo>
                      <a:pt x="1517228" y="1551237"/>
                    </a:lnTo>
                    <a:lnTo>
                      <a:pt x="1511787" y="1556223"/>
                    </a:lnTo>
                    <a:lnTo>
                      <a:pt x="1506120" y="1561209"/>
                    </a:lnTo>
                    <a:lnTo>
                      <a:pt x="1500226" y="1565516"/>
                    </a:lnTo>
                    <a:lnTo>
                      <a:pt x="1494106" y="1569369"/>
                    </a:lnTo>
                    <a:lnTo>
                      <a:pt x="1487985" y="1573222"/>
                    </a:lnTo>
                    <a:lnTo>
                      <a:pt x="1481411" y="1576395"/>
                    </a:lnTo>
                    <a:lnTo>
                      <a:pt x="1474837" y="1579342"/>
                    </a:lnTo>
                    <a:lnTo>
                      <a:pt x="1468036" y="1581835"/>
                    </a:lnTo>
                    <a:lnTo>
                      <a:pt x="1461009" y="1583875"/>
                    </a:lnTo>
                    <a:lnTo>
                      <a:pt x="1453982" y="1585688"/>
                    </a:lnTo>
                    <a:lnTo>
                      <a:pt x="1446728" y="1587275"/>
                    </a:lnTo>
                    <a:lnTo>
                      <a:pt x="1439474" y="1588182"/>
                    </a:lnTo>
                    <a:lnTo>
                      <a:pt x="1432219" y="1588862"/>
                    </a:lnTo>
                    <a:lnTo>
                      <a:pt x="1424739" y="1589088"/>
                    </a:lnTo>
                    <a:lnTo>
                      <a:pt x="1417258" y="1589088"/>
                    </a:lnTo>
                    <a:lnTo>
                      <a:pt x="1409777" y="1588862"/>
                    </a:lnTo>
                    <a:lnTo>
                      <a:pt x="1402296" y="1587955"/>
                    </a:lnTo>
                    <a:lnTo>
                      <a:pt x="1394589" y="1587048"/>
                    </a:lnTo>
                    <a:lnTo>
                      <a:pt x="1387108" y="1585235"/>
                    </a:lnTo>
                    <a:lnTo>
                      <a:pt x="1379628" y="1583422"/>
                    </a:lnTo>
                    <a:lnTo>
                      <a:pt x="1372147" y="1581382"/>
                    </a:lnTo>
                    <a:lnTo>
                      <a:pt x="1364666" y="1578662"/>
                    </a:lnTo>
                    <a:lnTo>
                      <a:pt x="1357186" y="1575942"/>
                    </a:lnTo>
                    <a:lnTo>
                      <a:pt x="1349931" y="1572769"/>
                    </a:lnTo>
                    <a:lnTo>
                      <a:pt x="1342677" y="1569142"/>
                    </a:lnTo>
                    <a:lnTo>
                      <a:pt x="1335423" y="1565289"/>
                    </a:lnTo>
                    <a:lnTo>
                      <a:pt x="1328396" y="1560756"/>
                    </a:lnTo>
                    <a:lnTo>
                      <a:pt x="1321369" y="1556223"/>
                    </a:lnTo>
                    <a:lnTo>
                      <a:pt x="1314568" y="1551237"/>
                    </a:lnTo>
                    <a:lnTo>
                      <a:pt x="1307994" y="1545797"/>
                    </a:lnTo>
                    <a:lnTo>
                      <a:pt x="1301420" y="1540130"/>
                    </a:lnTo>
                    <a:lnTo>
                      <a:pt x="1295299" y="1534011"/>
                    </a:lnTo>
                    <a:lnTo>
                      <a:pt x="921716" y="1160708"/>
                    </a:lnTo>
                    <a:lnTo>
                      <a:pt x="910835" y="1166827"/>
                    </a:lnTo>
                    <a:lnTo>
                      <a:pt x="899501" y="1172720"/>
                    </a:lnTo>
                    <a:lnTo>
                      <a:pt x="888166" y="1178160"/>
                    </a:lnTo>
                    <a:lnTo>
                      <a:pt x="876832" y="1183600"/>
                    </a:lnTo>
                    <a:lnTo>
                      <a:pt x="865498" y="1188586"/>
                    </a:lnTo>
                    <a:lnTo>
                      <a:pt x="853710" y="1193346"/>
                    </a:lnTo>
                    <a:lnTo>
                      <a:pt x="842375" y="1198106"/>
                    </a:lnTo>
                    <a:lnTo>
                      <a:pt x="830588" y="1202412"/>
                    </a:lnTo>
                    <a:lnTo>
                      <a:pt x="818573" y="1206492"/>
                    </a:lnTo>
                    <a:lnTo>
                      <a:pt x="807012" y="1210572"/>
                    </a:lnTo>
                    <a:lnTo>
                      <a:pt x="794997" y="1213972"/>
                    </a:lnTo>
                    <a:lnTo>
                      <a:pt x="783210" y="1217598"/>
                    </a:lnTo>
                    <a:lnTo>
                      <a:pt x="771195" y="1220545"/>
                    </a:lnTo>
                    <a:lnTo>
                      <a:pt x="758954" y="1223265"/>
                    </a:lnTo>
                    <a:lnTo>
                      <a:pt x="746939" y="1226211"/>
                    </a:lnTo>
                    <a:lnTo>
                      <a:pt x="734698" y="1228478"/>
                    </a:lnTo>
                    <a:lnTo>
                      <a:pt x="722457" y="1230518"/>
                    </a:lnTo>
                    <a:lnTo>
                      <a:pt x="710442" y="1232784"/>
                    </a:lnTo>
                    <a:lnTo>
                      <a:pt x="698201" y="1234371"/>
                    </a:lnTo>
                    <a:lnTo>
                      <a:pt x="685960" y="1235731"/>
                    </a:lnTo>
                    <a:lnTo>
                      <a:pt x="673719" y="1236864"/>
                    </a:lnTo>
                    <a:lnTo>
                      <a:pt x="661478" y="1237771"/>
                    </a:lnTo>
                    <a:lnTo>
                      <a:pt x="649010" y="1238451"/>
                    </a:lnTo>
                    <a:lnTo>
                      <a:pt x="636769" y="1239131"/>
                    </a:lnTo>
                    <a:lnTo>
                      <a:pt x="624527" y="1239357"/>
                    </a:lnTo>
                    <a:lnTo>
                      <a:pt x="612060" y="1239357"/>
                    </a:lnTo>
                    <a:lnTo>
                      <a:pt x="599818" y="1239131"/>
                    </a:lnTo>
                    <a:lnTo>
                      <a:pt x="587577" y="1238451"/>
                    </a:lnTo>
                    <a:lnTo>
                      <a:pt x="575109" y="1237544"/>
                    </a:lnTo>
                    <a:lnTo>
                      <a:pt x="562868" y="1236638"/>
                    </a:lnTo>
                    <a:lnTo>
                      <a:pt x="550627" y="1235504"/>
                    </a:lnTo>
                    <a:lnTo>
                      <a:pt x="538612" y="1233918"/>
                    </a:lnTo>
                    <a:lnTo>
                      <a:pt x="526145" y="1232331"/>
                    </a:lnTo>
                    <a:lnTo>
                      <a:pt x="513903" y="1230291"/>
                    </a:lnTo>
                    <a:lnTo>
                      <a:pt x="501889" y="1228025"/>
                    </a:lnTo>
                    <a:lnTo>
                      <a:pt x="489648" y="1225758"/>
                    </a:lnTo>
                    <a:lnTo>
                      <a:pt x="477633" y="1222811"/>
                    </a:lnTo>
                    <a:lnTo>
                      <a:pt x="465619" y="1219865"/>
                    </a:lnTo>
                    <a:lnTo>
                      <a:pt x="453604" y="1216918"/>
                    </a:lnTo>
                    <a:lnTo>
                      <a:pt x="441590" y="1213292"/>
                    </a:lnTo>
                    <a:lnTo>
                      <a:pt x="429802" y="1209665"/>
                    </a:lnTo>
                    <a:lnTo>
                      <a:pt x="418014" y="1205812"/>
                    </a:lnTo>
                    <a:lnTo>
                      <a:pt x="406453" y="1201506"/>
                    </a:lnTo>
                    <a:lnTo>
                      <a:pt x="394665" y="1197199"/>
                    </a:lnTo>
                    <a:lnTo>
                      <a:pt x="383104" y="1192440"/>
                    </a:lnTo>
                    <a:lnTo>
                      <a:pt x="371543" y="1187680"/>
                    </a:lnTo>
                    <a:lnTo>
                      <a:pt x="359982" y="1182467"/>
                    </a:lnTo>
                    <a:lnTo>
                      <a:pt x="348647" y="1177027"/>
                    </a:lnTo>
                    <a:lnTo>
                      <a:pt x="337313" y="1171360"/>
                    </a:lnTo>
                    <a:lnTo>
                      <a:pt x="326205" y="1165694"/>
                    </a:lnTo>
                    <a:lnTo>
                      <a:pt x="315097" y="1159574"/>
                    </a:lnTo>
                    <a:lnTo>
                      <a:pt x="304216" y="1153228"/>
                    </a:lnTo>
                    <a:lnTo>
                      <a:pt x="293109" y="1146655"/>
                    </a:lnTo>
                    <a:lnTo>
                      <a:pt x="282454" y="1139629"/>
                    </a:lnTo>
                    <a:lnTo>
                      <a:pt x="272026" y="1132602"/>
                    </a:lnTo>
                    <a:lnTo>
                      <a:pt x="261145" y="1125349"/>
                    </a:lnTo>
                    <a:lnTo>
                      <a:pt x="250944" y="1117643"/>
                    </a:lnTo>
                    <a:lnTo>
                      <a:pt x="240517" y="1109937"/>
                    </a:lnTo>
                    <a:lnTo>
                      <a:pt x="230316" y="1101777"/>
                    </a:lnTo>
                    <a:lnTo>
                      <a:pt x="220341" y="1093617"/>
                    </a:lnTo>
                    <a:lnTo>
                      <a:pt x="210367" y="1085004"/>
                    </a:lnTo>
                    <a:lnTo>
                      <a:pt x="200620" y="1076391"/>
                    </a:lnTo>
                    <a:lnTo>
                      <a:pt x="191099" y="1067099"/>
                    </a:lnTo>
                    <a:lnTo>
                      <a:pt x="181578" y="1057806"/>
                    </a:lnTo>
                    <a:lnTo>
                      <a:pt x="170470" y="1046473"/>
                    </a:lnTo>
                    <a:lnTo>
                      <a:pt x="159589" y="1034913"/>
                    </a:lnTo>
                    <a:lnTo>
                      <a:pt x="149161" y="1022901"/>
                    </a:lnTo>
                    <a:lnTo>
                      <a:pt x="139187" y="1010888"/>
                    </a:lnTo>
                    <a:lnTo>
                      <a:pt x="129213" y="998648"/>
                    </a:lnTo>
                    <a:lnTo>
                      <a:pt x="119918" y="985956"/>
                    </a:lnTo>
                    <a:lnTo>
                      <a:pt x="110851" y="973489"/>
                    </a:lnTo>
                    <a:lnTo>
                      <a:pt x="102237" y="960797"/>
                    </a:lnTo>
                    <a:lnTo>
                      <a:pt x="93849" y="947651"/>
                    </a:lnTo>
                    <a:lnTo>
                      <a:pt x="85688" y="934505"/>
                    </a:lnTo>
                    <a:lnTo>
                      <a:pt x="78208" y="921358"/>
                    </a:lnTo>
                    <a:lnTo>
                      <a:pt x="70954" y="907986"/>
                    </a:lnTo>
                    <a:lnTo>
                      <a:pt x="64153" y="894386"/>
                    </a:lnTo>
                    <a:lnTo>
                      <a:pt x="57579" y="880560"/>
                    </a:lnTo>
                    <a:lnTo>
                      <a:pt x="51232" y="866734"/>
                    </a:lnTo>
                    <a:lnTo>
                      <a:pt x="45338" y="852908"/>
                    </a:lnTo>
                    <a:lnTo>
                      <a:pt x="39897" y="838856"/>
                    </a:lnTo>
                    <a:lnTo>
                      <a:pt x="34910" y="824803"/>
                    </a:lnTo>
                    <a:lnTo>
                      <a:pt x="30150" y="810524"/>
                    </a:lnTo>
                    <a:lnTo>
                      <a:pt x="25616" y="796244"/>
                    </a:lnTo>
                    <a:lnTo>
                      <a:pt x="21535" y="781738"/>
                    </a:lnTo>
                    <a:lnTo>
                      <a:pt x="17682" y="767232"/>
                    </a:lnTo>
                    <a:lnTo>
                      <a:pt x="14508" y="752726"/>
                    </a:lnTo>
                    <a:lnTo>
                      <a:pt x="11334" y="738220"/>
                    </a:lnTo>
                    <a:lnTo>
                      <a:pt x="8841" y="723487"/>
                    </a:lnTo>
                    <a:lnTo>
                      <a:pt x="6574" y="708755"/>
                    </a:lnTo>
                    <a:lnTo>
                      <a:pt x="4307" y="694022"/>
                    </a:lnTo>
                    <a:lnTo>
                      <a:pt x="2947" y="679289"/>
                    </a:lnTo>
                    <a:lnTo>
                      <a:pt x="1587" y="664330"/>
                    </a:lnTo>
                    <a:lnTo>
                      <a:pt x="680" y="649597"/>
                    </a:lnTo>
                    <a:lnTo>
                      <a:pt x="227" y="634638"/>
                    </a:lnTo>
                    <a:lnTo>
                      <a:pt x="0" y="619905"/>
                    </a:lnTo>
                    <a:lnTo>
                      <a:pt x="227" y="604946"/>
                    </a:lnTo>
                    <a:lnTo>
                      <a:pt x="680" y="589987"/>
                    </a:lnTo>
                    <a:lnTo>
                      <a:pt x="1587" y="575254"/>
                    </a:lnTo>
                    <a:lnTo>
                      <a:pt x="2947" y="560295"/>
                    </a:lnTo>
                    <a:lnTo>
                      <a:pt x="4307" y="545562"/>
                    </a:lnTo>
                    <a:lnTo>
                      <a:pt x="6574" y="530830"/>
                    </a:lnTo>
                    <a:lnTo>
                      <a:pt x="8841" y="516097"/>
                    </a:lnTo>
                    <a:lnTo>
                      <a:pt x="11334" y="501364"/>
                    </a:lnTo>
                    <a:lnTo>
                      <a:pt x="14508" y="486858"/>
                    </a:lnTo>
                    <a:lnTo>
                      <a:pt x="17682" y="472352"/>
                    </a:lnTo>
                    <a:lnTo>
                      <a:pt x="21535" y="457846"/>
                    </a:lnTo>
                    <a:lnTo>
                      <a:pt x="25616" y="443340"/>
                    </a:lnTo>
                    <a:lnTo>
                      <a:pt x="30150" y="429061"/>
                    </a:lnTo>
                    <a:lnTo>
                      <a:pt x="34910" y="414781"/>
                    </a:lnTo>
                    <a:lnTo>
                      <a:pt x="39897" y="400502"/>
                    </a:lnTo>
                    <a:lnTo>
                      <a:pt x="45338" y="386449"/>
                    </a:lnTo>
                    <a:lnTo>
                      <a:pt x="51232" y="372850"/>
                    </a:lnTo>
                    <a:lnTo>
                      <a:pt x="57579" y="359024"/>
                    </a:lnTo>
                    <a:lnTo>
                      <a:pt x="64153" y="345198"/>
                    </a:lnTo>
                    <a:lnTo>
                      <a:pt x="70954" y="331599"/>
                    </a:lnTo>
                    <a:lnTo>
                      <a:pt x="78208" y="318226"/>
                    </a:lnTo>
                    <a:lnTo>
                      <a:pt x="85688" y="304853"/>
                    </a:lnTo>
                    <a:lnTo>
                      <a:pt x="93849" y="291934"/>
                    </a:lnTo>
                    <a:lnTo>
                      <a:pt x="102237" y="278788"/>
                    </a:lnTo>
                    <a:lnTo>
                      <a:pt x="110851" y="266095"/>
                    </a:lnTo>
                    <a:lnTo>
                      <a:pt x="119918" y="253402"/>
                    </a:lnTo>
                    <a:lnTo>
                      <a:pt x="129213" y="240936"/>
                    </a:lnTo>
                    <a:lnTo>
                      <a:pt x="139187" y="228697"/>
                    </a:lnTo>
                    <a:lnTo>
                      <a:pt x="149161" y="216457"/>
                    </a:lnTo>
                    <a:lnTo>
                      <a:pt x="159589" y="204671"/>
                    </a:lnTo>
                    <a:lnTo>
                      <a:pt x="170470" y="193111"/>
                    </a:lnTo>
                    <a:lnTo>
                      <a:pt x="181578" y="181779"/>
                    </a:lnTo>
                    <a:lnTo>
                      <a:pt x="193139" y="170446"/>
                    </a:lnTo>
                    <a:lnTo>
                      <a:pt x="204473" y="159793"/>
                    </a:lnTo>
                    <a:lnTo>
                      <a:pt x="216488" y="149140"/>
                    </a:lnTo>
                    <a:lnTo>
                      <a:pt x="228729" y="139167"/>
                    </a:lnTo>
                    <a:lnTo>
                      <a:pt x="240743" y="129421"/>
                    </a:lnTo>
                    <a:lnTo>
                      <a:pt x="253438" y="119901"/>
                    </a:lnTo>
                    <a:lnTo>
                      <a:pt x="266133" y="110835"/>
                    </a:lnTo>
                    <a:lnTo>
                      <a:pt x="278600" y="102222"/>
                    </a:lnTo>
                    <a:lnTo>
                      <a:pt x="291748" y="93836"/>
                    </a:lnTo>
                    <a:lnTo>
                      <a:pt x="304896" y="85903"/>
                    </a:lnTo>
                    <a:lnTo>
                      <a:pt x="318271" y="78423"/>
                    </a:lnTo>
                    <a:lnTo>
                      <a:pt x="331646" y="71170"/>
                    </a:lnTo>
                    <a:lnTo>
                      <a:pt x="345020" y="64144"/>
                    </a:lnTo>
                    <a:lnTo>
                      <a:pt x="358848" y="57571"/>
                    </a:lnTo>
                    <a:lnTo>
                      <a:pt x="372676" y="51451"/>
                    </a:lnTo>
                    <a:lnTo>
                      <a:pt x="386504" y="45558"/>
                    </a:lnTo>
                    <a:lnTo>
                      <a:pt x="400559" y="40118"/>
                    </a:lnTo>
                    <a:lnTo>
                      <a:pt x="414840" y="34905"/>
                    </a:lnTo>
                    <a:lnTo>
                      <a:pt x="429122" y="30146"/>
                    </a:lnTo>
                    <a:lnTo>
                      <a:pt x="443403" y="25839"/>
                    </a:lnTo>
                    <a:lnTo>
                      <a:pt x="457911" y="21533"/>
                    </a:lnTo>
                    <a:lnTo>
                      <a:pt x="472419" y="17906"/>
                    </a:lnTo>
                    <a:lnTo>
                      <a:pt x="486927" y="14506"/>
                    </a:lnTo>
                    <a:lnTo>
                      <a:pt x="501435" y="11560"/>
                    </a:lnTo>
                    <a:lnTo>
                      <a:pt x="515944" y="8840"/>
                    </a:lnTo>
                    <a:lnTo>
                      <a:pt x="530678" y="6573"/>
                    </a:lnTo>
                    <a:lnTo>
                      <a:pt x="545413" y="4533"/>
                    </a:lnTo>
                    <a:lnTo>
                      <a:pt x="560148" y="3173"/>
                    </a:lnTo>
                    <a:lnTo>
                      <a:pt x="575109" y="1587"/>
                    </a:lnTo>
                    <a:lnTo>
                      <a:pt x="589844" y="907"/>
                    </a:lnTo>
                    <a:lnTo>
                      <a:pt x="604806" y="227"/>
                    </a:lnTo>
                    <a:lnTo>
                      <a:pt x="6195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242333" y="4262438"/>
            <a:ext cx="5707335" cy="1009650"/>
            <a:chOff x="3297511" y="4262438"/>
            <a:chExt cx="5707335" cy="1009650"/>
          </a:xfrm>
        </p:grpSpPr>
        <p:sp>
          <p:nvSpPr>
            <p:cNvPr id="8" name="MH_Other_3"/>
            <p:cNvSpPr/>
            <p:nvPr>
              <p:custDataLst>
                <p:tags r:id="rId1"/>
              </p:custDataLst>
            </p:nvPr>
          </p:nvSpPr>
          <p:spPr>
            <a:xfrm>
              <a:off x="3432448" y="4402138"/>
              <a:ext cx="704850" cy="730250"/>
            </a:xfrm>
            <a:prstGeom prst="rect">
              <a:avLst/>
            </a:prstGeom>
            <a:solidFill>
              <a:srgbClr val="8B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MH_Other_4"/>
            <p:cNvSpPr/>
            <p:nvPr>
              <p:custDataLst>
                <p:tags r:id="rId2"/>
              </p:custDataLst>
            </p:nvPr>
          </p:nvSpPr>
          <p:spPr>
            <a:xfrm>
              <a:off x="3297511" y="4262438"/>
              <a:ext cx="974725" cy="1009650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8B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MH_SubTitle_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849862" y="4351764"/>
              <a:ext cx="415498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5400" b="1" dirty="0">
                  <a:solidFill>
                    <a:srgbClr val="8BC30D"/>
                  </a:solidFill>
                  <a:latin typeface="+mn-lt"/>
                  <a:ea typeface="+mn-ea"/>
                  <a:cs typeface="+mn-ea"/>
                  <a:sym typeface="+mn-lt"/>
                </a:rPr>
                <a:t>无手术禁忌证</a:t>
              </a:r>
            </a:p>
          </p:txBody>
        </p:sp>
        <p:sp>
          <p:nvSpPr>
            <p:cNvPr id="13" name="MH_Other_6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3597549" y="4570413"/>
              <a:ext cx="396875" cy="393700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" y="0"/>
            <a:ext cx="12177661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96631" y="1700808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+mn-lt"/>
                <a:ea typeface="+mn-ea"/>
                <a:cs typeface="+mn-ea"/>
                <a:sym typeface="+mn-lt"/>
              </a:rPr>
              <a:t>首都医科大学附属北京朝阳医院</a:t>
            </a:r>
          </a:p>
        </p:txBody>
      </p:sp>
      <p:sp>
        <p:nvSpPr>
          <p:cNvPr id="5" name="矩形 4"/>
          <p:cNvSpPr/>
          <p:nvPr/>
        </p:nvSpPr>
        <p:spPr>
          <a:xfrm>
            <a:off x="4722611" y="2263678"/>
            <a:ext cx="5827236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0" b="1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谢谢观看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6828788" y="5427946"/>
            <a:ext cx="1353194" cy="369332"/>
            <a:chOff x="6562534" y="4581128"/>
            <a:chExt cx="1353194" cy="369332"/>
          </a:xfrm>
        </p:grpSpPr>
        <p:sp>
          <p:nvSpPr>
            <p:cNvPr id="6" name="矩形 5"/>
            <p:cNvSpPr/>
            <p:nvPr/>
          </p:nvSpPr>
          <p:spPr>
            <a:xfrm>
              <a:off x="7038565" y="458112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dirty="0">
                  <a:latin typeface="+mn-lt"/>
                  <a:ea typeface="+mn-ea"/>
                  <a:cs typeface="+mn-ea"/>
                  <a:sym typeface="+mn-lt"/>
                </a:rPr>
                <a:t>胸外科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562534" y="4581129"/>
              <a:ext cx="369332" cy="369330"/>
              <a:chOff x="4092575" y="674688"/>
              <a:chExt cx="3171825" cy="3171825"/>
            </a:xfrm>
          </p:grpSpPr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4092575" y="674688"/>
                <a:ext cx="3171825" cy="3171825"/>
              </a:xfrm>
              <a:prstGeom prst="ellipse">
                <a:avLst/>
              </a:prstGeom>
              <a:solidFill>
                <a:srgbClr val="00AA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4727575" y="1306513"/>
                <a:ext cx="1900238" cy="1903413"/>
                <a:chOff x="4727575" y="1306513"/>
                <a:chExt cx="1900238" cy="1903413"/>
              </a:xfrm>
            </p:grpSpPr>
            <p:sp>
              <p:nvSpPr>
                <p:cNvPr id="27" name="Freeform 11"/>
                <p:cNvSpPr/>
                <p:nvPr/>
              </p:nvSpPr>
              <p:spPr bwMode="auto">
                <a:xfrm>
                  <a:off x="5246688" y="1306513"/>
                  <a:ext cx="865188" cy="1411288"/>
                </a:xfrm>
                <a:custGeom>
                  <a:avLst/>
                  <a:gdLst>
                    <a:gd name="T0" fmla="*/ 16 w 230"/>
                    <a:gd name="T1" fmla="*/ 185 h 375"/>
                    <a:gd name="T2" fmla="*/ 64 w 230"/>
                    <a:gd name="T3" fmla="*/ 254 h 375"/>
                    <a:gd name="T4" fmla="*/ 60 w 230"/>
                    <a:gd name="T5" fmla="*/ 285 h 375"/>
                    <a:gd name="T6" fmla="*/ 46 w 230"/>
                    <a:gd name="T7" fmla="*/ 290 h 375"/>
                    <a:gd name="T8" fmla="*/ 54 w 230"/>
                    <a:gd name="T9" fmla="*/ 321 h 375"/>
                    <a:gd name="T10" fmla="*/ 64 w 230"/>
                    <a:gd name="T11" fmla="*/ 347 h 375"/>
                    <a:gd name="T12" fmla="*/ 74 w 230"/>
                    <a:gd name="T13" fmla="*/ 366 h 375"/>
                    <a:gd name="T14" fmla="*/ 77 w 230"/>
                    <a:gd name="T15" fmla="*/ 369 h 375"/>
                    <a:gd name="T16" fmla="*/ 84 w 230"/>
                    <a:gd name="T17" fmla="*/ 372 h 375"/>
                    <a:gd name="T18" fmla="*/ 95 w 230"/>
                    <a:gd name="T19" fmla="*/ 373 h 375"/>
                    <a:gd name="T20" fmla="*/ 105 w 230"/>
                    <a:gd name="T21" fmla="*/ 374 h 375"/>
                    <a:gd name="T22" fmla="*/ 115 w 230"/>
                    <a:gd name="T23" fmla="*/ 375 h 375"/>
                    <a:gd name="T24" fmla="*/ 118 w 230"/>
                    <a:gd name="T25" fmla="*/ 375 h 375"/>
                    <a:gd name="T26" fmla="*/ 125 w 230"/>
                    <a:gd name="T27" fmla="*/ 374 h 375"/>
                    <a:gd name="T28" fmla="*/ 135 w 230"/>
                    <a:gd name="T29" fmla="*/ 374 h 375"/>
                    <a:gd name="T30" fmla="*/ 145 w 230"/>
                    <a:gd name="T31" fmla="*/ 373 h 375"/>
                    <a:gd name="T32" fmla="*/ 155 w 230"/>
                    <a:gd name="T33" fmla="*/ 371 h 375"/>
                    <a:gd name="T34" fmla="*/ 159 w 230"/>
                    <a:gd name="T35" fmla="*/ 369 h 375"/>
                    <a:gd name="T36" fmla="*/ 165 w 230"/>
                    <a:gd name="T37" fmla="*/ 357 h 375"/>
                    <a:gd name="T38" fmla="*/ 175 w 230"/>
                    <a:gd name="T39" fmla="*/ 327 h 375"/>
                    <a:gd name="T40" fmla="*/ 184 w 230"/>
                    <a:gd name="T41" fmla="*/ 290 h 375"/>
                    <a:gd name="T42" fmla="*/ 169 w 230"/>
                    <a:gd name="T43" fmla="*/ 285 h 375"/>
                    <a:gd name="T44" fmla="*/ 166 w 230"/>
                    <a:gd name="T45" fmla="*/ 255 h 375"/>
                    <a:gd name="T46" fmla="*/ 215 w 230"/>
                    <a:gd name="T47" fmla="*/ 184 h 375"/>
                    <a:gd name="T48" fmla="*/ 225 w 230"/>
                    <a:gd name="T49" fmla="*/ 178 h 375"/>
                    <a:gd name="T50" fmla="*/ 225 w 230"/>
                    <a:gd name="T51" fmla="*/ 126 h 375"/>
                    <a:gd name="T52" fmla="*/ 222 w 230"/>
                    <a:gd name="T53" fmla="*/ 123 h 375"/>
                    <a:gd name="T54" fmla="*/ 116 w 230"/>
                    <a:gd name="T55" fmla="*/ 0 h 375"/>
                    <a:gd name="T56" fmla="*/ 9 w 230"/>
                    <a:gd name="T57" fmla="*/ 123 h 375"/>
                    <a:gd name="T58" fmla="*/ 5 w 230"/>
                    <a:gd name="T59" fmla="*/ 126 h 375"/>
                    <a:gd name="T60" fmla="*/ 5 w 230"/>
                    <a:gd name="T61" fmla="*/ 178 h 375"/>
                    <a:gd name="T62" fmla="*/ 16 w 230"/>
                    <a:gd name="T63" fmla="*/ 185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30" h="375">
                      <a:moveTo>
                        <a:pt x="16" y="185"/>
                      </a:moveTo>
                      <a:cubicBezTo>
                        <a:pt x="25" y="214"/>
                        <a:pt x="42" y="238"/>
                        <a:pt x="64" y="254"/>
                      </a:cubicBezTo>
                      <a:cubicBezTo>
                        <a:pt x="60" y="285"/>
                        <a:pt x="60" y="285"/>
                        <a:pt x="60" y="285"/>
                      </a:cubicBezTo>
                      <a:cubicBezTo>
                        <a:pt x="46" y="290"/>
                        <a:pt x="46" y="290"/>
                        <a:pt x="46" y="290"/>
                      </a:cubicBezTo>
                      <a:cubicBezTo>
                        <a:pt x="47" y="299"/>
                        <a:pt x="50" y="310"/>
                        <a:pt x="54" y="321"/>
                      </a:cubicBezTo>
                      <a:cubicBezTo>
                        <a:pt x="57" y="330"/>
                        <a:pt x="61" y="339"/>
                        <a:pt x="64" y="347"/>
                      </a:cubicBezTo>
                      <a:cubicBezTo>
                        <a:pt x="68" y="355"/>
                        <a:pt x="72" y="363"/>
                        <a:pt x="74" y="366"/>
                      </a:cubicBezTo>
                      <a:cubicBezTo>
                        <a:pt x="75" y="368"/>
                        <a:pt x="76" y="369"/>
                        <a:pt x="77" y="369"/>
                      </a:cubicBezTo>
                      <a:cubicBezTo>
                        <a:pt x="79" y="370"/>
                        <a:pt x="81" y="371"/>
                        <a:pt x="84" y="372"/>
                      </a:cubicBezTo>
                      <a:cubicBezTo>
                        <a:pt x="88" y="372"/>
                        <a:pt x="91" y="373"/>
                        <a:pt x="95" y="373"/>
                      </a:cubicBezTo>
                      <a:cubicBezTo>
                        <a:pt x="98" y="374"/>
                        <a:pt x="101" y="374"/>
                        <a:pt x="105" y="374"/>
                      </a:cubicBezTo>
                      <a:cubicBezTo>
                        <a:pt x="108" y="374"/>
                        <a:pt x="112" y="374"/>
                        <a:pt x="115" y="375"/>
                      </a:cubicBezTo>
                      <a:cubicBezTo>
                        <a:pt x="116" y="375"/>
                        <a:pt x="117" y="375"/>
                        <a:pt x="118" y="375"/>
                      </a:cubicBezTo>
                      <a:cubicBezTo>
                        <a:pt x="120" y="375"/>
                        <a:pt x="122" y="375"/>
                        <a:pt x="125" y="374"/>
                      </a:cubicBezTo>
                      <a:cubicBezTo>
                        <a:pt x="128" y="374"/>
                        <a:pt x="131" y="374"/>
                        <a:pt x="135" y="374"/>
                      </a:cubicBezTo>
                      <a:cubicBezTo>
                        <a:pt x="138" y="374"/>
                        <a:pt x="142" y="373"/>
                        <a:pt x="145" y="373"/>
                      </a:cubicBezTo>
                      <a:cubicBezTo>
                        <a:pt x="149" y="372"/>
                        <a:pt x="152" y="371"/>
                        <a:pt x="155" y="371"/>
                      </a:cubicBezTo>
                      <a:cubicBezTo>
                        <a:pt x="156" y="370"/>
                        <a:pt x="158" y="370"/>
                        <a:pt x="159" y="369"/>
                      </a:cubicBezTo>
                      <a:cubicBezTo>
                        <a:pt x="160" y="368"/>
                        <a:pt x="163" y="364"/>
                        <a:pt x="165" y="357"/>
                      </a:cubicBezTo>
                      <a:cubicBezTo>
                        <a:pt x="169" y="349"/>
                        <a:pt x="172" y="338"/>
                        <a:pt x="175" y="327"/>
                      </a:cubicBezTo>
                      <a:cubicBezTo>
                        <a:pt x="179" y="314"/>
                        <a:pt x="182" y="300"/>
                        <a:pt x="184" y="290"/>
                      </a:cubicBezTo>
                      <a:cubicBezTo>
                        <a:pt x="169" y="285"/>
                        <a:pt x="169" y="285"/>
                        <a:pt x="169" y="285"/>
                      </a:cubicBezTo>
                      <a:cubicBezTo>
                        <a:pt x="166" y="255"/>
                        <a:pt x="166" y="255"/>
                        <a:pt x="166" y="255"/>
                      </a:cubicBezTo>
                      <a:cubicBezTo>
                        <a:pt x="188" y="239"/>
                        <a:pt x="206" y="214"/>
                        <a:pt x="215" y="184"/>
                      </a:cubicBezTo>
                      <a:cubicBezTo>
                        <a:pt x="219" y="183"/>
                        <a:pt x="223" y="181"/>
                        <a:pt x="225" y="178"/>
                      </a:cubicBezTo>
                      <a:cubicBezTo>
                        <a:pt x="229" y="173"/>
                        <a:pt x="230" y="133"/>
                        <a:pt x="225" y="126"/>
                      </a:cubicBezTo>
                      <a:cubicBezTo>
                        <a:pt x="225" y="124"/>
                        <a:pt x="223" y="123"/>
                        <a:pt x="222" y="123"/>
                      </a:cubicBezTo>
                      <a:cubicBezTo>
                        <a:pt x="217" y="54"/>
                        <a:pt x="171" y="0"/>
                        <a:pt x="116" y="0"/>
                      </a:cubicBezTo>
                      <a:cubicBezTo>
                        <a:pt x="60" y="0"/>
                        <a:pt x="14" y="54"/>
                        <a:pt x="9" y="123"/>
                      </a:cubicBezTo>
                      <a:cubicBezTo>
                        <a:pt x="7" y="123"/>
                        <a:pt x="6" y="124"/>
                        <a:pt x="5" y="126"/>
                      </a:cubicBezTo>
                      <a:cubicBezTo>
                        <a:pt x="0" y="133"/>
                        <a:pt x="1" y="173"/>
                        <a:pt x="5" y="178"/>
                      </a:cubicBezTo>
                      <a:cubicBezTo>
                        <a:pt x="7" y="181"/>
                        <a:pt x="12" y="183"/>
                        <a:pt x="16" y="1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2"/>
                <p:cNvSpPr>
                  <a:spLocks noEditPoints="1"/>
                </p:cNvSpPr>
                <p:nvPr/>
              </p:nvSpPr>
              <p:spPr bwMode="auto">
                <a:xfrm>
                  <a:off x="4727575" y="2413001"/>
                  <a:ext cx="1900238" cy="796925"/>
                </a:xfrm>
                <a:custGeom>
                  <a:avLst/>
                  <a:gdLst>
                    <a:gd name="T0" fmla="*/ 333 w 505"/>
                    <a:gd name="T1" fmla="*/ 0 h 212"/>
                    <a:gd name="T2" fmla="*/ 303 w 505"/>
                    <a:gd name="T3" fmla="*/ 85 h 212"/>
                    <a:gd name="T4" fmla="*/ 283 w 505"/>
                    <a:gd name="T5" fmla="*/ 90 h 212"/>
                    <a:gd name="T6" fmla="*/ 262 w 505"/>
                    <a:gd name="T7" fmla="*/ 92 h 212"/>
                    <a:gd name="T8" fmla="*/ 270 w 505"/>
                    <a:gd name="T9" fmla="*/ 160 h 212"/>
                    <a:gd name="T10" fmla="*/ 287 w 505"/>
                    <a:gd name="T11" fmla="*/ 163 h 212"/>
                    <a:gd name="T12" fmla="*/ 300 w 505"/>
                    <a:gd name="T13" fmla="*/ 164 h 212"/>
                    <a:gd name="T14" fmla="*/ 318 w 505"/>
                    <a:gd name="T15" fmla="*/ 163 h 212"/>
                    <a:gd name="T16" fmla="*/ 331 w 505"/>
                    <a:gd name="T17" fmla="*/ 157 h 212"/>
                    <a:gd name="T18" fmla="*/ 336 w 505"/>
                    <a:gd name="T19" fmla="*/ 96 h 212"/>
                    <a:gd name="T20" fmla="*/ 328 w 505"/>
                    <a:gd name="T21" fmla="*/ 90 h 212"/>
                    <a:gd name="T22" fmla="*/ 326 w 505"/>
                    <a:gd name="T23" fmla="*/ 67 h 212"/>
                    <a:gd name="T24" fmla="*/ 333 w 505"/>
                    <a:gd name="T25" fmla="*/ 60 h 212"/>
                    <a:gd name="T26" fmla="*/ 341 w 505"/>
                    <a:gd name="T27" fmla="*/ 57 h 212"/>
                    <a:gd name="T28" fmla="*/ 346 w 505"/>
                    <a:gd name="T29" fmla="*/ 57 h 212"/>
                    <a:gd name="T30" fmla="*/ 353 w 505"/>
                    <a:gd name="T31" fmla="*/ 60 h 212"/>
                    <a:gd name="T32" fmla="*/ 361 w 505"/>
                    <a:gd name="T33" fmla="*/ 67 h 212"/>
                    <a:gd name="T34" fmla="*/ 358 w 505"/>
                    <a:gd name="T35" fmla="*/ 90 h 212"/>
                    <a:gd name="T36" fmla="*/ 351 w 505"/>
                    <a:gd name="T37" fmla="*/ 96 h 212"/>
                    <a:gd name="T38" fmla="*/ 337 w 505"/>
                    <a:gd name="T39" fmla="*/ 169 h 212"/>
                    <a:gd name="T40" fmla="*/ 324 w 505"/>
                    <a:gd name="T41" fmla="*/ 173 h 212"/>
                    <a:gd name="T42" fmla="*/ 306 w 505"/>
                    <a:gd name="T43" fmla="*/ 175 h 212"/>
                    <a:gd name="T44" fmla="*/ 300 w 505"/>
                    <a:gd name="T45" fmla="*/ 175 h 212"/>
                    <a:gd name="T46" fmla="*/ 287 w 505"/>
                    <a:gd name="T47" fmla="*/ 175 h 212"/>
                    <a:gd name="T48" fmla="*/ 269 w 505"/>
                    <a:gd name="T49" fmla="*/ 172 h 212"/>
                    <a:gd name="T50" fmla="*/ 256 w 505"/>
                    <a:gd name="T51" fmla="*/ 154 h 212"/>
                    <a:gd name="T52" fmla="*/ 233 w 505"/>
                    <a:gd name="T53" fmla="*/ 91 h 212"/>
                    <a:gd name="T54" fmla="*/ 210 w 505"/>
                    <a:gd name="T55" fmla="*/ 86 h 212"/>
                    <a:gd name="T56" fmla="*/ 182 w 505"/>
                    <a:gd name="T57" fmla="*/ 33 h 212"/>
                    <a:gd name="T58" fmla="*/ 23 w 505"/>
                    <a:gd name="T59" fmla="*/ 62 h 212"/>
                    <a:gd name="T60" fmla="*/ 253 w 505"/>
                    <a:gd name="T61" fmla="*/ 212 h 212"/>
                    <a:gd name="T62" fmla="*/ 170 w 505"/>
                    <a:gd name="T63" fmla="*/ 128 h 212"/>
                    <a:gd name="T64" fmla="*/ 154 w 505"/>
                    <a:gd name="T65" fmla="*/ 128 h 212"/>
                    <a:gd name="T66" fmla="*/ 138 w 505"/>
                    <a:gd name="T67" fmla="*/ 128 h 212"/>
                    <a:gd name="T68" fmla="*/ 134 w 505"/>
                    <a:gd name="T69" fmla="*/ 163 h 212"/>
                    <a:gd name="T70" fmla="*/ 131 w 505"/>
                    <a:gd name="T71" fmla="*/ 163 h 212"/>
                    <a:gd name="T72" fmla="*/ 128 w 505"/>
                    <a:gd name="T73" fmla="*/ 163 h 212"/>
                    <a:gd name="T74" fmla="*/ 125 w 505"/>
                    <a:gd name="T75" fmla="*/ 163 h 212"/>
                    <a:gd name="T76" fmla="*/ 122 w 505"/>
                    <a:gd name="T77" fmla="*/ 163 h 212"/>
                    <a:gd name="T78" fmla="*/ 119 w 505"/>
                    <a:gd name="T79" fmla="*/ 163 h 212"/>
                    <a:gd name="T80" fmla="*/ 111 w 505"/>
                    <a:gd name="T81" fmla="*/ 128 h 212"/>
                    <a:gd name="T82" fmla="*/ 95 w 505"/>
                    <a:gd name="T83" fmla="*/ 128 h 212"/>
                    <a:gd name="T84" fmla="*/ 84 w 505"/>
                    <a:gd name="T85" fmla="*/ 113 h 212"/>
                    <a:gd name="T86" fmla="*/ 100 w 505"/>
                    <a:gd name="T87" fmla="*/ 113 h 212"/>
                    <a:gd name="T88" fmla="*/ 116 w 505"/>
                    <a:gd name="T89" fmla="*/ 113 h 212"/>
                    <a:gd name="T90" fmla="*/ 120 w 505"/>
                    <a:gd name="T91" fmla="*/ 78 h 212"/>
                    <a:gd name="T92" fmla="*/ 123 w 505"/>
                    <a:gd name="T93" fmla="*/ 78 h 212"/>
                    <a:gd name="T94" fmla="*/ 126 w 505"/>
                    <a:gd name="T95" fmla="*/ 78 h 212"/>
                    <a:gd name="T96" fmla="*/ 129 w 505"/>
                    <a:gd name="T97" fmla="*/ 78 h 212"/>
                    <a:gd name="T98" fmla="*/ 132 w 505"/>
                    <a:gd name="T99" fmla="*/ 78 h 212"/>
                    <a:gd name="T100" fmla="*/ 135 w 505"/>
                    <a:gd name="T101" fmla="*/ 78 h 212"/>
                    <a:gd name="T102" fmla="*/ 143 w 505"/>
                    <a:gd name="T103" fmla="*/ 113 h 212"/>
                    <a:gd name="T104" fmla="*/ 159 w 505"/>
                    <a:gd name="T105" fmla="*/ 113 h 212"/>
                    <a:gd name="T106" fmla="*/ 170 w 505"/>
                    <a:gd name="T107" fmla="*/ 12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05" h="212">
                      <a:moveTo>
                        <a:pt x="483" y="62"/>
                      </a:moveTo>
                      <a:cubicBezTo>
                        <a:pt x="474" y="51"/>
                        <a:pt x="443" y="41"/>
                        <a:pt x="443" y="41"/>
                      </a:cubicBezTo>
                      <a:cubicBezTo>
                        <a:pt x="333" y="0"/>
                        <a:pt x="333" y="0"/>
                        <a:pt x="333" y="0"/>
                      </a:cubicBezTo>
                      <a:cubicBezTo>
                        <a:pt x="331" y="10"/>
                        <a:pt x="328" y="25"/>
                        <a:pt x="324" y="40"/>
                      </a:cubicBezTo>
                      <a:cubicBezTo>
                        <a:pt x="321" y="50"/>
                        <a:pt x="317" y="61"/>
                        <a:pt x="313" y="69"/>
                      </a:cubicBezTo>
                      <a:cubicBezTo>
                        <a:pt x="310" y="76"/>
                        <a:pt x="307" y="82"/>
                        <a:pt x="303" y="85"/>
                      </a:cubicBezTo>
                      <a:cubicBezTo>
                        <a:pt x="303" y="85"/>
                        <a:pt x="302" y="85"/>
                        <a:pt x="302" y="86"/>
                      </a:cubicBezTo>
                      <a:cubicBezTo>
                        <a:pt x="299" y="87"/>
                        <a:pt x="296" y="88"/>
                        <a:pt x="293" y="89"/>
                      </a:cubicBezTo>
                      <a:cubicBezTo>
                        <a:pt x="290" y="89"/>
                        <a:pt x="287" y="90"/>
                        <a:pt x="283" y="90"/>
                      </a:cubicBezTo>
                      <a:cubicBezTo>
                        <a:pt x="280" y="91"/>
                        <a:pt x="276" y="91"/>
                        <a:pt x="273" y="91"/>
                      </a:cubicBezTo>
                      <a:cubicBezTo>
                        <a:pt x="269" y="92"/>
                        <a:pt x="266" y="92"/>
                        <a:pt x="263" y="92"/>
                      </a:cubicBezTo>
                      <a:cubicBezTo>
                        <a:pt x="262" y="92"/>
                        <a:pt x="262" y="92"/>
                        <a:pt x="262" y="92"/>
                      </a:cubicBezTo>
                      <a:cubicBezTo>
                        <a:pt x="262" y="96"/>
                        <a:pt x="262" y="101"/>
                        <a:pt x="262" y="105"/>
                      </a:cubicBezTo>
                      <a:cubicBezTo>
                        <a:pt x="264" y="127"/>
                        <a:pt x="266" y="148"/>
                        <a:pt x="269" y="157"/>
                      </a:cubicBezTo>
                      <a:cubicBezTo>
                        <a:pt x="269" y="158"/>
                        <a:pt x="269" y="159"/>
                        <a:pt x="270" y="160"/>
                      </a:cubicBezTo>
                      <a:cubicBezTo>
                        <a:pt x="271" y="161"/>
                        <a:pt x="273" y="161"/>
                        <a:pt x="275" y="162"/>
                      </a:cubicBezTo>
                      <a:cubicBezTo>
                        <a:pt x="277" y="162"/>
                        <a:pt x="279" y="162"/>
                        <a:pt x="281" y="163"/>
                      </a:cubicBezTo>
                      <a:cubicBezTo>
                        <a:pt x="283" y="163"/>
                        <a:pt x="285" y="163"/>
                        <a:pt x="287" y="163"/>
                      </a:cubicBezTo>
                      <a:cubicBezTo>
                        <a:pt x="289" y="163"/>
                        <a:pt x="291" y="164"/>
                        <a:pt x="293" y="164"/>
                      </a:cubicBezTo>
                      <a:cubicBezTo>
                        <a:pt x="296" y="164"/>
                        <a:pt x="298" y="164"/>
                        <a:pt x="300" y="164"/>
                      </a:cubicBezTo>
                      <a:cubicBezTo>
                        <a:pt x="300" y="164"/>
                        <a:pt x="300" y="164"/>
                        <a:pt x="300" y="164"/>
                      </a:cubicBezTo>
                      <a:cubicBezTo>
                        <a:pt x="301" y="164"/>
                        <a:pt x="303" y="164"/>
                        <a:pt x="306" y="164"/>
                      </a:cubicBezTo>
                      <a:cubicBezTo>
                        <a:pt x="308" y="164"/>
                        <a:pt x="310" y="163"/>
                        <a:pt x="312" y="163"/>
                      </a:cubicBezTo>
                      <a:cubicBezTo>
                        <a:pt x="314" y="163"/>
                        <a:pt x="316" y="163"/>
                        <a:pt x="318" y="163"/>
                      </a:cubicBezTo>
                      <a:cubicBezTo>
                        <a:pt x="320" y="162"/>
                        <a:pt x="322" y="162"/>
                        <a:pt x="324" y="162"/>
                      </a:cubicBezTo>
                      <a:cubicBezTo>
                        <a:pt x="326" y="161"/>
                        <a:pt x="328" y="161"/>
                        <a:pt x="329" y="160"/>
                      </a:cubicBezTo>
                      <a:cubicBezTo>
                        <a:pt x="330" y="159"/>
                        <a:pt x="330" y="158"/>
                        <a:pt x="331" y="157"/>
                      </a:cubicBezTo>
                      <a:cubicBezTo>
                        <a:pt x="333" y="149"/>
                        <a:pt x="336" y="127"/>
                        <a:pt x="337" y="105"/>
                      </a:cubicBezTo>
                      <a:cubicBezTo>
                        <a:pt x="337" y="102"/>
                        <a:pt x="337" y="99"/>
                        <a:pt x="337" y="96"/>
                      </a:cubicBezTo>
                      <a:cubicBezTo>
                        <a:pt x="337" y="96"/>
                        <a:pt x="336" y="96"/>
                        <a:pt x="336" y="96"/>
                      </a:cubicBezTo>
                      <a:cubicBezTo>
                        <a:pt x="335" y="95"/>
                        <a:pt x="334" y="95"/>
                        <a:pt x="333" y="95"/>
                      </a:cubicBezTo>
                      <a:cubicBezTo>
                        <a:pt x="332" y="94"/>
                        <a:pt x="332" y="93"/>
                        <a:pt x="331" y="93"/>
                      </a:cubicBezTo>
                      <a:cubicBezTo>
                        <a:pt x="330" y="92"/>
                        <a:pt x="329" y="91"/>
                        <a:pt x="328" y="90"/>
                      </a:cubicBezTo>
                      <a:cubicBezTo>
                        <a:pt x="327" y="89"/>
                        <a:pt x="326" y="88"/>
                        <a:pt x="326" y="87"/>
                      </a:cubicBezTo>
                      <a:cubicBezTo>
                        <a:pt x="324" y="84"/>
                        <a:pt x="323" y="81"/>
                        <a:pt x="323" y="77"/>
                      </a:cubicBezTo>
                      <a:cubicBezTo>
                        <a:pt x="323" y="74"/>
                        <a:pt x="324" y="70"/>
                        <a:pt x="326" y="67"/>
                      </a:cubicBezTo>
                      <a:cubicBezTo>
                        <a:pt x="326" y="66"/>
                        <a:pt x="327" y="65"/>
                        <a:pt x="328" y="64"/>
                      </a:cubicBezTo>
                      <a:cubicBezTo>
                        <a:pt x="329" y="63"/>
                        <a:pt x="330" y="62"/>
                        <a:pt x="331" y="62"/>
                      </a:cubicBezTo>
                      <a:cubicBezTo>
                        <a:pt x="332" y="61"/>
                        <a:pt x="332" y="60"/>
                        <a:pt x="333" y="60"/>
                      </a:cubicBezTo>
                      <a:cubicBezTo>
                        <a:pt x="334" y="59"/>
                        <a:pt x="335" y="59"/>
                        <a:pt x="336" y="59"/>
                      </a:cubicBezTo>
                      <a:cubicBezTo>
                        <a:pt x="337" y="58"/>
                        <a:pt x="337" y="58"/>
                        <a:pt x="338" y="58"/>
                      </a:cubicBezTo>
                      <a:cubicBezTo>
                        <a:pt x="339" y="58"/>
                        <a:pt x="340" y="57"/>
                        <a:pt x="341" y="57"/>
                      </a:cubicBezTo>
                      <a:cubicBezTo>
                        <a:pt x="342" y="57"/>
                        <a:pt x="342" y="57"/>
                        <a:pt x="343" y="57"/>
                      </a:cubicBezTo>
                      <a:cubicBezTo>
                        <a:pt x="343" y="57"/>
                        <a:pt x="343" y="57"/>
                        <a:pt x="343" y="57"/>
                      </a:cubicBezTo>
                      <a:cubicBezTo>
                        <a:pt x="344" y="57"/>
                        <a:pt x="345" y="57"/>
                        <a:pt x="346" y="57"/>
                      </a:cubicBezTo>
                      <a:cubicBezTo>
                        <a:pt x="347" y="57"/>
                        <a:pt x="348" y="58"/>
                        <a:pt x="348" y="58"/>
                      </a:cubicBezTo>
                      <a:cubicBezTo>
                        <a:pt x="349" y="58"/>
                        <a:pt x="350" y="58"/>
                        <a:pt x="351" y="59"/>
                      </a:cubicBezTo>
                      <a:cubicBezTo>
                        <a:pt x="352" y="59"/>
                        <a:pt x="353" y="59"/>
                        <a:pt x="353" y="60"/>
                      </a:cubicBezTo>
                      <a:cubicBezTo>
                        <a:pt x="354" y="60"/>
                        <a:pt x="355" y="61"/>
                        <a:pt x="356" y="61"/>
                      </a:cubicBezTo>
                      <a:cubicBezTo>
                        <a:pt x="357" y="62"/>
                        <a:pt x="358" y="63"/>
                        <a:pt x="358" y="64"/>
                      </a:cubicBezTo>
                      <a:cubicBezTo>
                        <a:pt x="359" y="65"/>
                        <a:pt x="360" y="66"/>
                        <a:pt x="361" y="67"/>
                      </a:cubicBezTo>
                      <a:cubicBezTo>
                        <a:pt x="363" y="70"/>
                        <a:pt x="363" y="74"/>
                        <a:pt x="363" y="77"/>
                      </a:cubicBezTo>
                      <a:cubicBezTo>
                        <a:pt x="363" y="81"/>
                        <a:pt x="363" y="84"/>
                        <a:pt x="361" y="87"/>
                      </a:cubicBezTo>
                      <a:cubicBezTo>
                        <a:pt x="360" y="88"/>
                        <a:pt x="359" y="89"/>
                        <a:pt x="358" y="90"/>
                      </a:cubicBezTo>
                      <a:cubicBezTo>
                        <a:pt x="358" y="91"/>
                        <a:pt x="357" y="92"/>
                        <a:pt x="356" y="93"/>
                      </a:cubicBezTo>
                      <a:cubicBezTo>
                        <a:pt x="355" y="93"/>
                        <a:pt x="354" y="94"/>
                        <a:pt x="353" y="95"/>
                      </a:cubicBezTo>
                      <a:cubicBezTo>
                        <a:pt x="353" y="95"/>
                        <a:pt x="352" y="95"/>
                        <a:pt x="351" y="96"/>
                      </a:cubicBezTo>
                      <a:cubicBezTo>
                        <a:pt x="350" y="96"/>
                        <a:pt x="350" y="96"/>
                        <a:pt x="349" y="96"/>
                      </a:cubicBezTo>
                      <a:cubicBezTo>
                        <a:pt x="348" y="123"/>
                        <a:pt x="346" y="142"/>
                        <a:pt x="343" y="154"/>
                      </a:cubicBezTo>
                      <a:cubicBezTo>
                        <a:pt x="341" y="162"/>
                        <a:pt x="339" y="166"/>
                        <a:pt x="337" y="169"/>
                      </a:cubicBezTo>
                      <a:cubicBezTo>
                        <a:pt x="336" y="169"/>
                        <a:pt x="336" y="170"/>
                        <a:pt x="335" y="170"/>
                      </a:cubicBezTo>
                      <a:cubicBezTo>
                        <a:pt x="334" y="171"/>
                        <a:pt x="332" y="171"/>
                        <a:pt x="331" y="172"/>
                      </a:cubicBezTo>
                      <a:cubicBezTo>
                        <a:pt x="329" y="172"/>
                        <a:pt x="327" y="173"/>
                        <a:pt x="324" y="173"/>
                      </a:cubicBezTo>
                      <a:cubicBezTo>
                        <a:pt x="322" y="174"/>
                        <a:pt x="320" y="174"/>
                        <a:pt x="318" y="174"/>
                      </a:cubicBezTo>
                      <a:cubicBezTo>
                        <a:pt x="316" y="175"/>
                        <a:pt x="314" y="175"/>
                        <a:pt x="312" y="175"/>
                      </a:cubicBezTo>
                      <a:cubicBezTo>
                        <a:pt x="310" y="175"/>
                        <a:pt x="308" y="175"/>
                        <a:pt x="306" y="175"/>
                      </a:cubicBezTo>
                      <a:cubicBezTo>
                        <a:pt x="303" y="175"/>
                        <a:pt x="301" y="175"/>
                        <a:pt x="300" y="175"/>
                      </a:cubicBezTo>
                      <a:cubicBezTo>
                        <a:pt x="300" y="175"/>
                        <a:pt x="300" y="175"/>
                        <a:pt x="300" y="175"/>
                      </a:cubicBezTo>
                      <a:cubicBezTo>
                        <a:pt x="300" y="175"/>
                        <a:pt x="300" y="175"/>
                        <a:pt x="300" y="175"/>
                      </a:cubicBezTo>
                      <a:cubicBezTo>
                        <a:pt x="299" y="175"/>
                        <a:pt x="299" y="175"/>
                        <a:pt x="299" y="175"/>
                      </a:cubicBezTo>
                      <a:cubicBezTo>
                        <a:pt x="298" y="175"/>
                        <a:pt x="296" y="175"/>
                        <a:pt x="293" y="175"/>
                      </a:cubicBezTo>
                      <a:cubicBezTo>
                        <a:pt x="291" y="175"/>
                        <a:pt x="289" y="175"/>
                        <a:pt x="287" y="175"/>
                      </a:cubicBezTo>
                      <a:cubicBezTo>
                        <a:pt x="285" y="175"/>
                        <a:pt x="283" y="175"/>
                        <a:pt x="281" y="174"/>
                      </a:cubicBezTo>
                      <a:cubicBezTo>
                        <a:pt x="279" y="174"/>
                        <a:pt x="277" y="174"/>
                        <a:pt x="275" y="173"/>
                      </a:cubicBezTo>
                      <a:cubicBezTo>
                        <a:pt x="273" y="173"/>
                        <a:pt x="270" y="172"/>
                        <a:pt x="269" y="172"/>
                      </a:cubicBezTo>
                      <a:cubicBezTo>
                        <a:pt x="267" y="171"/>
                        <a:pt x="265" y="171"/>
                        <a:pt x="264" y="170"/>
                      </a:cubicBezTo>
                      <a:cubicBezTo>
                        <a:pt x="263" y="170"/>
                        <a:pt x="263" y="169"/>
                        <a:pt x="262" y="169"/>
                      </a:cubicBezTo>
                      <a:cubicBezTo>
                        <a:pt x="260" y="166"/>
                        <a:pt x="258" y="162"/>
                        <a:pt x="256" y="154"/>
                      </a:cubicBezTo>
                      <a:cubicBezTo>
                        <a:pt x="253" y="141"/>
                        <a:pt x="251" y="120"/>
                        <a:pt x="250" y="92"/>
                      </a:cubicBezTo>
                      <a:cubicBezTo>
                        <a:pt x="248" y="92"/>
                        <a:pt x="245" y="92"/>
                        <a:pt x="243" y="92"/>
                      </a:cubicBezTo>
                      <a:cubicBezTo>
                        <a:pt x="240" y="92"/>
                        <a:pt x="236" y="91"/>
                        <a:pt x="233" y="91"/>
                      </a:cubicBezTo>
                      <a:cubicBezTo>
                        <a:pt x="229" y="91"/>
                        <a:pt x="226" y="90"/>
                        <a:pt x="222" y="89"/>
                      </a:cubicBezTo>
                      <a:cubicBezTo>
                        <a:pt x="219" y="89"/>
                        <a:pt x="215" y="88"/>
                        <a:pt x="212" y="87"/>
                      </a:cubicBezTo>
                      <a:cubicBezTo>
                        <a:pt x="211" y="86"/>
                        <a:pt x="211" y="86"/>
                        <a:pt x="210" y="86"/>
                      </a:cubicBezTo>
                      <a:cubicBezTo>
                        <a:pt x="208" y="85"/>
                        <a:pt x="205" y="82"/>
                        <a:pt x="202" y="78"/>
                      </a:cubicBezTo>
                      <a:cubicBezTo>
                        <a:pt x="199" y="73"/>
                        <a:pt x="196" y="66"/>
                        <a:pt x="192" y="59"/>
                      </a:cubicBezTo>
                      <a:cubicBezTo>
                        <a:pt x="189" y="51"/>
                        <a:pt x="185" y="42"/>
                        <a:pt x="182" y="33"/>
                      </a:cubicBezTo>
                      <a:cubicBezTo>
                        <a:pt x="178" y="21"/>
                        <a:pt x="174" y="9"/>
                        <a:pt x="173" y="0"/>
                      </a:cubicBez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3" y="41"/>
                        <a:pt x="31" y="51"/>
                        <a:pt x="23" y="62"/>
                      </a:cubicBezTo>
                      <a:cubicBezTo>
                        <a:pt x="15" y="73"/>
                        <a:pt x="0" y="212"/>
                        <a:pt x="11" y="212"/>
                      </a:cubicBezTo>
                      <a:cubicBezTo>
                        <a:pt x="23" y="212"/>
                        <a:pt x="234" y="212"/>
                        <a:pt x="252" y="212"/>
                      </a:cubicBezTo>
                      <a:cubicBezTo>
                        <a:pt x="253" y="212"/>
                        <a:pt x="253" y="212"/>
                        <a:pt x="253" y="212"/>
                      </a:cubicBezTo>
                      <a:cubicBezTo>
                        <a:pt x="271" y="212"/>
                        <a:pt x="483" y="212"/>
                        <a:pt x="495" y="212"/>
                      </a:cubicBezTo>
                      <a:cubicBezTo>
                        <a:pt x="505" y="212"/>
                        <a:pt x="491" y="73"/>
                        <a:pt x="483" y="62"/>
                      </a:cubicBezTo>
                      <a:close/>
                      <a:moveTo>
                        <a:pt x="170" y="128"/>
                      </a:moveTo>
                      <a:cubicBezTo>
                        <a:pt x="165" y="128"/>
                        <a:pt x="165" y="128"/>
                        <a:pt x="165" y="128"/>
                      </a:cubicBezTo>
                      <a:cubicBezTo>
                        <a:pt x="159" y="128"/>
                        <a:pt x="159" y="128"/>
                        <a:pt x="159" y="128"/>
                      </a:cubicBezTo>
                      <a:cubicBezTo>
                        <a:pt x="154" y="128"/>
                        <a:pt x="154" y="128"/>
                        <a:pt x="154" y="128"/>
                      </a:cubicBezTo>
                      <a:cubicBezTo>
                        <a:pt x="148" y="128"/>
                        <a:pt x="148" y="128"/>
                        <a:pt x="148" y="128"/>
                      </a:cubicBezTo>
                      <a:cubicBezTo>
                        <a:pt x="143" y="128"/>
                        <a:pt x="143" y="128"/>
                        <a:pt x="143" y="128"/>
                      </a:cubicBezTo>
                      <a:cubicBezTo>
                        <a:pt x="138" y="128"/>
                        <a:pt x="138" y="128"/>
                        <a:pt x="138" y="128"/>
                      </a:cubicBezTo>
                      <a:cubicBezTo>
                        <a:pt x="135" y="128"/>
                        <a:pt x="135" y="128"/>
                        <a:pt x="135" y="128"/>
                      </a:cubicBezTo>
                      <a:cubicBezTo>
                        <a:pt x="135" y="163"/>
                        <a:pt x="135" y="163"/>
                        <a:pt x="135" y="163"/>
                      </a:cubicBezTo>
                      <a:cubicBezTo>
                        <a:pt x="134" y="163"/>
                        <a:pt x="134" y="163"/>
                        <a:pt x="134" y="163"/>
                      </a:cubicBezTo>
                      <a:cubicBezTo>
                        <a:pt x="133" y="163"/>
                        <a:pt x="133" y="163"/>
                        <a:pt x="133" y="163"/>
                      </a:cubicBezTo>
                      <a:cubicBezTo>
                        <a:pt x="132" y="163"/>
                        <a:pt x="132" y="163"/>
                        <a:pt x="132" y="163"/>
                      </a:cubicBezTo>
                      <a:cubicBezTo>
                        <a:pt x="131" y="163"/>
                        <a:pt x="131" y="163"/>
                        <a:pt x="131" y="163"/>
                      </a:cubicBezTo>
                      <a:cubicBezTo>
                        <a:pt x="130" y="163"/>
                        <a:pt x="130" y="163"/>
                        <a:pt x="130" y="163"/>
                      </a:cubicBezTo>
                      <a:cubicBezTo>
                        <a:pt x="129" y="163"/>
                        <a:pt x="129" y="163"/>
                        <a:pt x="129" y="163"/>
                      </a:cubicBezTo>
                      <a:cubicBezTo>
                        <a:pt x="128" y="163"/>
                        <a:pt x="128" y="163"/>
                        <a:pt x="128" y="163"/>
                      </a:cubicBezTo>
                      <a:cubicBezTo>
                        <a:pt x="127" y="163"/>
                        <a:pt x="127" y="163"/>
                        <a:pt x="127" y="163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5" y="163"/>
                        <a:pt x="125" y="163"/>
                        <a:pt x="125" y="163"/>
                      </a:cubicBezTo>
                      <a:cubicBezTo>
                        <a:pt x="124" y="163"/>
                        <a:pt x="124" y="163"/>
                        <a:pt x="124" y="163"/>
                      </a:cubicBezTo>
                      <a:cubicBezTo>
                        <a:pt x="123" y="163"/>
                        <a:pt x="123" y="163"/>
                        <a:pt x="123" y="163"/>
                      </a:cubicBezTo>
                      <a:cubicBezTo>
                        <a:pt x="122" y="163"/>
                        <a:pt x="122" y="163"/>
                        <a:pt x="122" y="163"/>
                      </a:cubicBezTo>
                      <a:cubicBezTo>
                        <a:pt x="121" y="163"/>
                        <a:pt x="121" y="163"/>
                        <a:pt x="121" y="163"/>
                      </a:cubicBezTo>
                      <a:cubicBezTo>
                        <a:pt x="120" y="163"/>
                        <a:pt x="120" y="163"/>
                        <a:pt x="120" y="163"/>
                      </a:cubicBezTo>
                      <a:cubicBezTo>
                        <a:pt x="119" y="163"/>
                        <a:pt x="119" y="163"/>
                        <a:pt x="119" y="163"/>
                      </a:cubicBezTo>
                      <a:cubicBezTo>
                        <a:pt x="119" y="128"/>
                        <a:pt x="119" y="128"/>
                        <a:pt x="119" y="128"/>
                      </a:cubicBezTo>
                      <a:cubicBezTo>
                        <a:pt x="116" y="128"/>
                        <a:pt x="116" y="128"/>
                        <a:pt x="116" y="128"/>
                      </a:cubicBezTo>
                      <a:cubicBezTo>
                        <a:pt x="111" y="128"/>
                        <a:pt x="111" y="128"/>
                        <a:pt x="111" y="128"/>
                      </a:cubicBezTo>
                      <a:cubicBezTo>
                        <a:pt x="106" y="128"/>
                        <a:pt x="106" y="128"/>
                        <a:pt x="106" y="128"/>
                      </a:cubicBezTo>
                      <a:cubicBezTo>
                        <a:pt x="100" y="128"/>
                        <a:pt x="100" y="128"/>
                        <a:pt x="100" y="128"/>
                      </a:cubicBezTo>
                      <a:cubicBezTo>
                        <a:pt x="95" y="128"/>
                        <a:pt x="95" y="128"/>
                        <a:pt x="95" y="128"/>
                      </a:cubicBezTo>
                      <a:cubicBezTo>
                        <a:pt x="90" y="128"/>
                        <a:pt x="90" y="128"/>
                        <a:pt x="90" y="128"/>
                      </a:cubicBezTo>
                      <a:cubicBezTo>
                        <a:pt x="84" y="128"/>
                        <a:pt x="84" y="128"/>
                        <a:pt x="84" y="128"/>
                      </a:cubicBezTo>
                      <a:cubicBezTo>
                        <a:pt x="84" y="113"/>
                        <a:pt x="84" y="113"/>
                        <a:pt x="84" y="113"/>
                      </a:cubicBezTo>
                      <a:cubicBezTo>
                        <a:pt x="90" y="113"/>
                        <a:pt x="90" y="113"/>
                        <a:pt x="90" y="113"/>
                      </a:cubicBezTo>
                      <a:cubicBezTo>
                        <a:pt x="95" y="113"/>
                        <a:pt x="95" y="113"/>
                        <a:pt x="95" y="113"/>
                      </a:cubicBezTo>
                      <a:cubicBezTo>
                        <a:pt x="100" y="113"/>
                        <a:pt x="100" y="113"/>
                        <a:pt x="100" y="113"/>
                      </a:cubicBezTo>
                      <a:cubicBezTo>
                        <a:pt x="106" y="113"/>
                        <a:pt x="106" y="113"/>
                        <a:pt x="106" y="113"/>
                      </a:cubicBezTo>
                      <a:cubicBezTo>
                        <a:pt x="111" y="113"/>
                        <a:pt x="111" y="113"/>
                        <a:pt x="111" y="113"/>
                      </a:cubicBezTo>
                      <a:cubicBezTo>
                        <a:pt x="116" y="113"/>
                        <a:pt x="116" y="113"/>
                        <a:pt x="116" y="113"/>
                      </a:cubicBezTo>
                      <a:cubicBezTo>
                        <a:pt x="119" y="113"/>
                        <a:pt x="119" y="113"/>
                        <a:pt x="119" y="113"/>
                      </a:cubicBezTo>
                      <a:cubicBezTo>
                        <a:pt x="119" y="78"/>
                        <a:pt x="119" y="78"/>
                        <a:pt x="119" y="78"/>
                      </a:cubicBezTo>
                      <a:cubicBezTo>
                        <a:pt x="120" y="78"/>
                        <a:pt x="120" y="78"/>
                        <a:pt x="120" y="78"/>
                      </a:cubicBezTo>
                      <a:cubicBezTo>
                        <a:pt x="121" y="78"/>
                        <a:pt x="121" y="78"/>
                        <a:pt x="121" y="78"/>
                      </a:cubicBezTo>
                      <a:cubicBezTo>
                        <a:pt x="122" y="78"/>
                        <a:pt x="122" y="78"/>
                        <a:pt x="122" y="78"/>
                      </a:cubicBezTo>
                      <a:cubicBezTo>
                        <a:pt x="123" y="78"/>
                        <a:pt x="123" y="78"/>
                        <a:pt x="123" y="78"/>
                      </a:cubicBezTo>
                      <a:cubicBezTo>
                        <a:pt x="124" y="78"/>
                        <a:pt x="124" y="78"/>
                        <a:pt x="124" y="78"/>
                      </a:cubicBezTo>
                      <a:cubicBezTo>
                        <a:pt x="125" y="78"/>
                        <a:pt x="125" y="78"/>
                        <a:pt x="125" y="78"/>
                      </a:cubicBezTo>
                      <a:cubicBezTo>
                        <a:pt x="126" y="78"/>
                        <a:pt x="126" y="78"/>
                        <a:pt x="126" y="78"/>
                      </a:cubicBezTo>
                      <a:cubicBezTo>
                        <a:pt x="127" y="78"/>
                        <a:pt x="127" y="78"/>
                        <a:pt x="127" y="78"/>
                      </a:cubicBezTo>
                      <a:cubicBezTo>
                        <a:pt x="128" y="78"/>
                        <a:pt x="128" y="78"/>
                        <a:pt x="128" y="78"/>
                      </a:cubicBezTo>
                      <a:cubicBezTo>
                        <a:pt x="129" y="78"/>
                        <a:pt x="129" y="78"/>
                        <a:pt x="129" y="78"/>
                      </a:cubicBezTo>
                      <a:cubicBezTo>
                        <a:pt x="130" y="78"/>
                        <a:pt x="130" y="78"/>
                        <a:pt x="130" y="78"/>
                      </a:cubicBezTo>
                      <a:cubicBezTo>
                        <a:pt x="131" y="78"/>
                        <a:pt x="131" y="78"/>
                        <a:pt x="131" y="78"/>
                      </a:cubicBezTo>
                      <a:cubicBezTo>
                        <a:pt x="132" y="78"/>
                        <a:pt x="132" y="78"/>
                        <a:pt x="132" y="78"/>
                      </a:cubicBezTo>
                      <a:cubicBezTo>
                        <a:pt x="133" y="78"/>
                        <a:pt x="133" y="78"/>
                        <a:pt x="133" y="78"/>
                      </a:cubicBezTo>
                      <a:cubicBezTo>
                        <a:pt x="134" y="78"/>
                        <a:pt x="134" y="78"/>
                        <a:pt x="134" y="78"/>
                      </a:cubicBezTo>
                      <a:cubicBezTo>
                        <a:pt x="135" y="78"/>
                        <a:pt x="135" y="78"/>
                        <a:pt x="135" y="78"/>
                      </a:cubicBezTo>
                      <a:cubicBezTo>
                        <a:pt x="135" y="113"/>
                        <a:pt x="135" y="113"/>
                        <a:pt x="135" y="113"/>
                      </a:cubicBezTo>
                      <a:cubicBezTo>
                        <a:pt x="138" y="113"/>
                        <a:pt x="138" y="113"/>
                        <a:pt x="138" y="113"/>
                      </a:cubicBezTo>
                      <a:cubicBezTo>
                        <a:pt x="143" y="113"/>
                        <a:pt x="143" y="113"/>
                        <a:pt x="143" y="113"/>
                      </a:cubicBezTo>
                      <a:cubicBezTo>
                        <a:pt x="148" y="113"/>
                        <a:pt x="148" y="113"/>
                        <a:pt x="148" y="113"/>
                      </a:cubicBezTo>
                      <a:cubicBezTo>
                        <a:pt x="154" y="113"/>
                        <a:pt x="154" y="113"/>
                        <a:pt x="154" y="113"/>
                      </a:cubicBezTo>
                      <a:cubicBezTo>
                        <a:pt x="159" y="113"/>
                        <a:pt x="159" y="113"/>
                        <a:pt x="159" y="113"/>
                      </a:cubicBezTo>
                      <a:cubicBezTo>
                        <a:pt x="165" y="113"/>
                        <a:pt x="165" y="113"/>
                        <a:pt x="165" y="113"/>
                      </a:cubicBezTo>
                      <a:cubicBezTo>
                        <a:pt x="170" y="113"/>
                        <a:pt x="170" y="113"/>
                        <a:pt x="170" y="113"/>
                      </a:cubicBezTo>
                      <a:lnTo>
                        <a:pt x="170" y="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770" y="0"/>
            <a:ext cx="3657428" cy="68580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021" y="4198111"/>
            <a:ext cx="3744416" cy="108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16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病人资料</a:t>
            </a:r>
          </a:p>
        </p:txBody>
      </p:sp>
      <p:pic>
        <p:nvPicPr>
          <p:cNvPr id="1026" name="Picture 2" descr="http://www.hzyla.com/htdocs/d/0/hzluan/resource/product/6ab7e5f6184c433efa7a22a38a60a4bd_500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1847528" y="1844824"/>
            <a:ext cx="2908482" cy="39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756010" y="1844824"/>
            <a:ext cx="5400600" cy="393489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908138" y="2184964"/>
            <a:ext cx="3073277" cy="334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zh-CN" dirty="0">
                <a:solidFill>
                  <a:srgbClr val="00AAA0"/>
                </a:solidFill>
                <a:cs typeface="+mn-ea"/>
                <a:sym typeface="+mn-lt"/>
              </a:rPr>
              <a:t>患者:  男</a:t>
            </a:r>
            <a:endParaRPr lang="en-US" altLang="zh-CN" dirty="0">
              <a:solidFill>
                <a:srgbClr val="00AAA0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00AAA0"/>
                </a:solidFill>
                <a:cs typeface="+mn-ea"/>
                <a:sym typeface="+mn-lt"/>
              </a:rPr>
              <a:t>年龄：</a:t>
            </a:r>
            <a:r>
              <a:rPr lang="zh-CN" altLang="zh-CN" dirty="0">
                <a:solidFill>
                  <a:srgbClr val="00AAA0"/>
                </a:solidFill>
                <a:cs typeface="+mn-ea"/>
                <a:sym typeface="+mn-lt"/>
              </a:rPr>
              <a:t>64岁</a:t>
            </a:r>
          </a:p>
          <a:p>
            <a:pPr algn="l">
              <a:lnSpc>
                <a:spcPct val="150000"/>
              </a:lnSpc>
            </a:pPr>
            <a:r>
              <a:rPr lang="zh-CN" altLang="zh-CN" dirty="0">
                <a:solidFill>
                  <a:srgbClr val="00AAA0"/>
                </a:solidFill>
                <a:cs typeface="+mn-ea"/>
                <a:sym typeface="+mn-lt"/>
              </a:rPr>
              <a:t>身高：156cm</a:t>
            </a:r>
            <a:endParaRPr lang="en-US" altLang="zh-CN" dirty="0">
              <a:solidFill>
                <a:srgbClr val="00AAA0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zh-CN" dirty="0">
                <a:solidFill>
                  <a:srgbClr val="00AAA0"/>
                </a:solidFill>
                <a:cs typeface="+mn-ea"/>
                <a:sym typeface="+mn-lt"/>
              </a:rPr>
              <a:t>体重：58kg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55840" y="47667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6FCFD"/>
                </a:solidFill>
              </a:rPr>
              <a:t>https://www.ypppt.com/</a:t>
            </a:r>
            <a:endParaRPr lang="zh-CN" altLang="en-US" sz="1200" dirty="0">
              <a:solidFill>
                <a:srgbClr val="F6FCF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病史</a:t>
            </a:r>
          </a:p>
        </p:txBody>
      </p:sp>
      <p:sp>
        <p:nvSpPr>
          <p:cNvPr id="36" name="Rectangle 7"/>
          <p:cNvSpPr/>
          <p:nvPr/>
        </p:nvSpPr>
        <p:spPr bwMode="auto">
          <a:xfrm>
            <a:off x="4892883" y="1238452"/>
            <a:ext cx="22442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r>
              <a:rPr lang="zh-CN" altLang="en-US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症状进行性加重</a:t>
            </a:r>
            <a:endParaRPr lang="en-US" altLang="zh-CN" sz="2400" spc="100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仅能进流质饮食</a:t>
            </a:r>
          </a:p>
        </p:txBody>
      </p:sp>
      <p:sp>
        <p:nvSpPr>
          <p:cNvPr id="37" name="Rectangle 7"/>
          <p:cNvSpPr/>
          <p:nvPr/>
        </p:nvSpPr>
        <p:spPr bwMode="auto">
          <a:xfrm>
            <a:off x="8701846" y="3310541"/>
            <a:ext cx="1924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r>
              <a:rPr lang="zh-CN" altLang="en-US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体重下降</a:t>
            </a:r>
            <a:r>
              <a:rPr lang="en-US" altLang="zh-CN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5Kg</a:t>
            </a:r>
            <a:endParaRPr lang="zh-CN" altLang="en-US" sz="2400" spc="100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Rectangle 7"/>
          <p:cNvSpPr/>
          <p:nvPr/>
        </p:nvSpPr>
        <p:spPr bwMode="auto">
          <a:xfrm>
            <a:off x="8912044" y="5406026"/>
            <a:ext cx="160300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r>
              <a:rPr lang="zh-CN" altLang="en-US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无胸痛无腹</a:t>
            </a:r>
            <a:endParaRPr lang="en-US" altLang="zh-CN" sz="2400" spc="100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痛无咳嗽</a:t>
            </a:r>
          </a:p>
        </p:txBody>
      </p:sp>
      <p:sp>
        <p:nvSpPr>
          <p:cNvPr id="49" name="Rectangle 7"/>
          <p:cNvSpPr/>
          <p:nvPr/>
        </p:nvSpPr>
        <p:spPr bwMode="auto">
          <a:xfrm>
            <a:off x="1987923" y="3180241"/>
            <a:ext cx="14763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r"/>
            <a:r>
              <a:rPr lang="zh-CN" altLang="en-US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进行性吞</a:t>
            </a:r>
            <a:endParaRPr lang="en-US" altLang="zh-CN" sz="2400" spc="100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/>
            <a:r>
              <a:rPr lang="zh-CN" altLang="en-US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咽困难</a:t>
            </a:r>
            <a:r>
              <a:rPr lang="en-US" altLang="zh-CN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endParaRPr lang="en-US" sz="1200" spc="100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Rectangle 7"/>
          <p:cNvSpPr/>
          <p:nvPr/>
        </p:nvSpPr>
        <p:spPr bwMode="auto">
          <a:xfrm>
            <a:off x="1450172" y="5399338"/>
            <a:ext cx="160300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r"/>
            <a:r>
              <a:rPr lang="zh-CN" altLang="en-US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无呕血黑便</a:t>
            </a:r>
            <a:endParaRPr lang="en-US" altLang="zh-CN" sz="2400" spc="100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/>
            <a:r>
              <a:rPr lang="zh-CN" altLang="en-US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无声音嘶哑</a:t>
            </a:r>
          </a:p>
        </p:txBody>
      </p:sp>
      <p:grpSp>
        <p:nvGrpSpPr>
          <p:cNvPr id="34" name="组合 33"/>
          <p:cNvGrpSpPr/>
          <p:nvPr/>
        </p:nvGrpSpPr>
        <p:grpSpPr>
          <a:xfrm rot="16200000">
            <a:off x="4036253" y="1698851"/>
            <a:ext cx="4137980" cy="5177692"/>
            <a:chOff x="4036253" y="1282816"/>
            <a:chExt cx="4137980" cy="5177692"/>
          </a:xfrm>
        </p:grpSpPr>
        <p:sp>
          <p:nvSpPr>
            <p:cNvPr id="39" name="Freeform 12"/>
            <p:cNvSpPr/>
            <p:nvPr/>
          </p:nvSpPr>
          <p:spPr bwMode="auto">
            <a:xfrm>
              <a:off x="6602621" y="2033423"/>
              <a:ext cx="1022709" cy="1666046"/>
            </a:xfrm>
            <a:custGeom>
              <a:avLst/>
              <a:gdLst>
                <a:gd name="T0" fmla="*/ 554 w 554"/>
                <a:gd name="T1" fmla="*/ 915 h 915"/>
                <a:gd name="T2" fmla="*/ 0 w 554"/>
                <a:gd name="T3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4" h="915">
                  <a:moveTo>
                    <a:pt x="554" y="915"/>
                  </a:moveTo>
                  <a:cubicBezTo>
                    <a:pt x="523" y="530"/>
                    <a:pt x="309" y="197"/>
                    <a:pt x="0" y="0"/>
                  </a:cubicBezTo>
                </a:path>
              </a:pathLst>
            </a:custGeom>
            <a:noFill/>
            <a:ln w="22225" cap="flat">
              <a:solidFill>
                <a:srgbClr val="00AAA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3718" tIns="61859" rIns="123718" bIns="6185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4802249" y="1693415"/>
              <a:ext cx="1800372" cy="340009"/>
            </a:xfrm>
            <a:custGeom>
              <a:avLst/>
              <a:gdLst>
                <a:gd name="T0" fmla="*/ 976 w 976"/>
                <a:gd name="T1" fmla="*/ 187 h 187"/>
                <a:gd name="T2" fmla="*/ 332 w 976"/>
                <a:gd name="T3" fmla="*/ 0 h 187"/>
                <a:gd name="T4" fmla="*/ 0 w 976"/>
                <a:gd name="T5" fmla="*/ 4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6" h="187">
                  <a:moveTo>
                    <a:pt x="976" y="187"/>
                  </a:moveTo>
                  <a:cubicBezTo>
                    <a:pt x="790" y="69"/>
                    <a:pt x="569" y="0"/>
                    <a:pt x="332" y="0"/>
                  </a:cubicBezTo>
                  <a:cubicBezTo>
                    <a:pt x="217" y="0"/>
                    <a:pt x="106" y="16"/>
                    <a:pt x="0" y="46"/>
                  </a:cubicBezTo>
                </a:path>
              </a:pathLst>
            </a:custGeom>
            <a:noFill/>
            <a:ln w="22225" cap="flat">
              <a:solidFill>
                <a:srgbClr val="00AAA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3718" tIns="61859" rIns="123718" bIns="6185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6906395" y="3699469"/>
              <a:ext cx="727035" cy="1804049"/>
            </a:xfrm>
            <a:custGeom>
              <a:avLst/>
              <a:gdLst>
                <a:gd name="T0" fmla="*/ 0 w 394"/>
                <a:gd name="T1" fmla="*/ 991 h 991"/>
                <a:gd name="T2" fmla="*/ 394 w 394"/>
                <a:gd name="T3" fmla="*/ 101 h 991"/>
                <a:gd name="T4" fmla="*/ 389 w 394"/>
                <a:gd name="T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" h="991">
                  <a:moveTo>
                    <a:pt x="0" y="991"/>
                  </a:moveTo>
                  <a:cubicBezTo>
                    <a:pt x="242" y="771"/>
                    <a:pt x="394" y="454"/>
                    <a:pt x="394" y="101"/>
                  </a:cubicBezTo>
                  <a:cubicBezTo>
                    <a:pt x="394" y="67"/>
                    <a:pt x="392" y="34"/>
                    <a:pt x="389" y="0"/>
                  </a:cubicBezTo>
                </a:path>
              </a:pathLst>
            </a:custGeom>
            <a:noFill/>
            <a:ln w="22225" cap="flat">
              <a:solidFill>
                <a:srgbClr val="00AAA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3718" tIns="61859" rIns="123718" bIns="6185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4520751" y="5503517"/>
              <a:ext cx="2385644" cy="570016"/>
            </a:xfrm>
            <a:custGeom>
              <a:avLst/>
              <a:gdLst>
                <a:gd name="T0" fmla="*/ 0 w 1294"/>
                <a:gd name="T1" fmla="*/ 211 h 313"/>
                <a:gd name="T2" fmla="*/ 485 w 1294"/>
                <a:gd name="T3" fmla="*/ 313 h 313"/>
                <a:gd name="T4" fmla="*/ 1294 w 1294"/>
                <a:gd name="T5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4" h="313">
                  <a:moveTo>
                    <a:pt x="0" y="211"/>
                  </a:moveTo>
                  <a:cubicBezTo>
                    <a:pt x="148" y="277"/>
                    <a:pt x="312" y="313"/>
                    <a:pt x="485" y="313"/>
                  </a:cubicBezTo>
                  <a:cubicBezTo>
                    <a:pt x="797" y="313"/>
                    <a:pt x="1081" y="194"/>
                    <a:pt x="1294" y="0"/>
                  </a:cubicBezTo>
                </a:path>
              </a:pathLst>
            </a:custGeom>
            <a:noFill/>
            <a:ln w="22225" cap="flat">
              <a:solidFill>
                <a:srgbClr val="00AAA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3718" tIns="61859" rIns="123718" bIns="6185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3" name="Group 1"/>
            <p:cNvGrpSpPr/>
            <p:nvPr/>
          </p:nvGrpSpPr>
          <p:grpSpPr>
            <a:xfrm>
              <a:off x="4441675" y="2742502"/>
              <a:ext cx="2134335" cy="2311488"/>
              <a:chOff x="3946451" y="1586754"/>
              <a:chExt cx="1673076" cy="1834695"/>
            </a:xfrm>
          </p:grpSpPr>
          <p:sp>
            <p:nvSpPr>
              <p:cNvPr id="44" name="Oval 11"/>
              <p:cNvSpPr/>
              <p:nvPr/>
            </p:nvSpPr>
            <p:spPr bwMode="auto">
              <a:xfrm>
                <a:off x="4089585" y="1815054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 18"/>
              <p:cNvSpPr>
                <a:spLocks noEditPoints="1"/>
              </p:cNvSpPr>
              <p:nvPr/>
            </p:nvSpPr>
            <p:spPr bwMode="auto">
              <a:xfrm>
                <a:off x="4559863" y="2240485"/>
                <a:ext cx="236555" cy="235905"/>
              </a:xfrm>
              <a:custGeom>
                <a:avLst/>
                <a:gdLst>
                  <a:gd name="T0" fmla="*/ 1090 w 2222"/>
                  <a:gd name="T1" fmla="*/ 1677 h 2222"/>
                  <a:gd name="T2" fmla="*/ 758 w 2222"/>
                  <a:gd name="T3" fmla="*/ 2127 h 2222"/>
                  <a:gd name="T4" fmla="*/ 719 w 2222"/>
                  <a:gd name="T5" fmla="*/ 2148 h 2222"/>
                  <a:gd name="T6" fmla="*/ 688 w 2222"/>
                  <a:gd name="T7" fmla="*/ 2123 h 2222"/>
                  <a:gd name="T8" fmla="*/ 686 w 2222"/>
                  <a:gd name="T9" fmla="*/ 2087 h 2222"/>
                  <a:gd name="T10" fmla="*/ 143 w 2222"/>
                  <a:gd name="T11" fmla="*/ 1306 h 2222"/>
                  <a:gd name="T12" fmla="*/ 47 w 2222"/>
                  <a:gd name="T13" fmla="*/ 1194 h 2222"/>
                  <a:gd name="T14" fmla="*/ 0 w 2222"/>
                  <a:gd name="T15" fmla="*/ 1266 h 2222"/>
                  <a:gd name="T16" fmla="*/ 62 w 2222"/>
                  <a:gd name="T17" fmla="*/ 1357 h 2222"/>
                  <a:gd name="T18" fmla="*/ 624 w 2222"/>
                  <a:gd name="T19" fmla="*/ 2124 h 2222"/>
                  <a:gd name="T20" fmla="*/ 722 w 2222"/>
                  <a:gd name="T21" fmla="*/ 2222 h 2222"/>
                  <a:gd name="T22" fmla="*/ 794 w 2222"/>
                  <a:gd name="T23" fmla="*/ 2189 h 2222"/>
                  <a:gd name="T24" fmla="*/ 1104 w 2222"/>
                  <a:gd name="T25" fmla="*/ 1771 h 2222"/>
                  <a:gd name="T26" fmla="*/ 1776 w 2222"/>
                  <a:gd name="T27" fmla="*/ 2059 h 2222"/>
                  <a:gd name="T28" fmla="*/ 1860 w 2222"/>
                  <a:gd name="T29" fmla="*/ 2054 h 2222"/>
                  <a:gd name="T30" fmla="*/ 1912 w 2222"/>
                  <a:gd name="T31" fmla="*/ 1967 h 2222"/>
                  <a:gd name="T32" fmla="*/ 1717 w 2222"/>
                  <a:gd name="T33" fmla="*/ 1951 h 2222"/>
                  <a:gd name="T34" fmla="*/ 2180 w 2222"/>
                  <a:gd name="T35" fmla="*/ 17 h 2222"/>
                  <a:gd name="T36" fmla="*/ 2075 w 2222"/>
                  <a:gd name="T37" fmla="*/ 14 h 2222"/>
                  <a:gd name="T38" fmla="*/ 115 w 2222"/>
                  <a:gd name="T39" fmla="*/ 1149 h 2222"/>
                  <a:gd name="T40" fmla="*/ 107 w 2222"/>
                  <a:gd name="T41" fmla="*/ 1224 h 2222"/>
                  <a:gd name="T42" fmla="*/ 506 w 2222"/>
                  <a:gd name="T43" fmla="*/ 1405 h 2222"/>
                  <a:gd name="T44" fmla="*/ 744 w 2222"/>
                  <a:gd name="T45" fmla="*/ 1498 h 2222"/>
                  <a:gd name="T46" fmla="*/ 758 w 2222"/>
                  <a:gd name="T47" fmla="*/ 2049 h 2222"/>
                  <a:gd name="T48" fmla="*/ 1074 w 2222"/>
                  <a:gd name="T49" fmla="*/ 1618 h 2222"/>
                  <a:gd name="T50" fmla="*/ 1738 w 2222"/>
                  <a:gd name="T51" fmla="*/ 1908 h 2222"/>
                  <a:gd name="T52" fmla="*/ 1746 w 2222"/>
                  <a:gd name="T53" fmla="*/ 1912 h 2222"/>
                  <a:gd name="T54" fmla="*/ 1842 w 2222"/>
                  <a:gd name="T55" fmla="*/ 1936 h 2222"/>
                  <a:gd name="T56" fmla="*/ 1925 w 2222"/>
                  <a:gd name="T57" fmla="*/ 1888 h 2222"/>
                  <a:gd name="T58" fmla="*/ 2201 w 2222"/>
                  <a:gd name="T59" fmla="*/ 111 h 2222"/>
                  <a:gd name="T60" fmla="*/ 2222 w 2222"/>
                  <a:gd name="T61" fmla="*/ 98 h 2222"/>
                  <a:gd name="T62" fmla="*/ 1723 w 2222"/>
                  <a:gd name="T63" fmla="*/ 1664 h 2222"/>
                  <a:gd name="T64" fmla="*/ 1256 w 2222"/>
                  <a:gd name="T65" fmla="*/ 1552 h 2222"/>
                  <a:gd name="T66" fmla="*/ 1737 w 2222"/>
                  <a:gd name="T67" fmla="*/ 602 h 2222"/>
                  <a:gd name="T68" fmla="*/ 833 w 2222"/>
                  <a:gd name="T69" fmla="*/ 1307 h 2222"/>
                  <a:gd name="T70" fmla="*/ 486 w 2222"/>
                  <a:gd name="T71" fmla="*/ 1237 h 2222"/>
                  <a:gd name="T72" fmla="*/ 1882 w 2222"/>
                  <a:gd name="T73" fmla="*/ 364 h 2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600" kern="0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46" name="Group 9"/>
              <p:cNvGrpSpPr/>
              <p:nvPr/>
            </p:nvGrpSpPr>
            <p:grpSpPr>
              <a:xfrm>
                <a:off x="3946451" y="1586754"/>
                <a:ext cx="1673076" cy="1834695"/>
                <a:chOff x="2378075" y="182563"/>
                <a:chExt cx="4387849" cy="4811713"/>
              </a:xfrm>
            </p:grpSpPr>
            <p:sp>
              <p:nvSpPr>
                <p:cNvPr id="47" name="Freeform 6"/>
                <p:cNvSpPr/>
                <p:nvPr/>
              </p:nvSpPr>
              <p:spPr bwMode="auto">
                <a:xfrm>
                  <a:off x="2378075" y="182563"/>
                  <a:ext cx="2339975" cy="4616450"/>
                </a:xfrm>
                <a:custGeom>
                  <a:avLst/>
                  <a:gdLst>
                    <a:gd name="T0" fmla="*/ 528 w 624"/>
                    <a:gd name="T1" fmla="*/ 1145 h 1231"/>
                    <a:gd name="T2" fmla="*/ 600 w 624"/>
                    <a:gd name="T3" fmla="*/ 1064 h 1231"/>
                    <a:gd name="T4" fmla="*/ 585 w 624"/>
                    <a:gd name="T5" fmla="*/ 1064 h 1231"/>
                    <a:gd name="T6" fmla="*/ 166 w 624"/>
                    <a:gd name="T7" fmla="*/ 646 h 1231"/>
                    <a:gd name="T8" fmla="*/ 421 w 624"/>
                    <a:gd name="T9" fmla="*/ 261 h 1231"/>
                    <a:gd name="T10" fmla="*/ 421 w 624"/>
                    <a:gd name="T11" fmla="*/ 328 h 1231"/>
                    <a:gd name="T12" fmla="*/ 503 w 624"/>
                    <a:gd name="T13" fmla="*/ 235 h 1231"/>
                    <a:gd name="T14" fmla="*/ 584 w 624"/>
                    <a:gd name="T15" fmla="*/ 144 h 1231"/>
                    <a:gd name="T16" fmla="*/ 497 w 624"/>
                    <a:gd name="T17" fmla="*/ 67 h 1231"/>
                    <a:gd name="T18" fmla="*/ 421 w 624"/>
                    <a:gd name="T19" fmla="*/ 0 h 1231"/>
                    <a:gd name="T20" fmla="*/ 421 w 624"/>
                    <a:gd name="T21" fmla="*/ 84 h 1231"/>
                    <a:gd name="T22" fmla="*/ 0 w 624"/>
                    <a:gd name="T23" fmla="*/ 646 h 1231"/>
                    <a:gd name="T24" fmla="*/ 585 w 624"/>
                    <a:gd name="T25" fmla="*/ 1231 h 1231"/>
                    <a:gd name="T26" fmla="*/ 624 w 624"/>
                    <a:gd name="T27" fmla="*/ 1230 h 1231"/>
                    <a:gd name="T28" fmla="*/ 528 w 624"/>
                    <a:gd name="T29" fmla="*/ 1145 h 1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AA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7"/>
                <p:cNvSpPr/>
                <p:nvPr/>
              </p:nvSpPr>
              <p:spPr bwMode="auto">
                <a:xfrm>
                  <a:off x="4462460" y="407989"/>
                  <a:ext cx="2303464" cy="4586287"/>
                </a:xfrm>
                <a:custGeom>
                  <a:avLst/>
                  <a:gdLst>
                    <a:gd name="T0" fmla="*/ 29 w 614"/>
                    <a:gd name="T1" fmla="*/ 0 h 1223"/>
                    <a:gd name="T2" fmla="*/ 0 w 614"/>
                    <a:gd name="T3" fmla="*/ 1 h 1223"/>
                    <a:gd name="T4" fmla="*/ 87 w 614"/>
                    <a:gd name="T5" fmla="*/ 78 h 1223"/>
                    <a:gd name="T6" fmla="*/ 8 w 614"/>
                    <a:gd name="T7" fmla="*/ 168 h 1223"/>
                    <a:gd name="T8" fmla="*/ 29 w 614"/>
                    <a:gd name="T9" fmla="*/ 167 h 1223"/>
                    <a:gd name="T10" fmla="*/ 448 w 614"/>
                    <a:gd name="T11" fmla="*/ 586 h 1223"/>
                    <a:gd name="T12" fmla="*/ 194 w 614"/>
                    <a:gd name="T13" fmla="*/ 970 h 1223"/>
                    <a:gd name="T14" fmla="*/ 194 w 614"/>
                    <a:gd name="T15" fmla="*/ 896 h 1223"/>
                    <a:gd name="T16" fmla="*/ 103 w 614"/>
                    <a:gd name="T17" fmla="*/ 998 h 1223"/>
                    <a:gd name="T18" fmla="*/ 31 w 614"/>
                    <a:gd name="T19" fmla="*/ 1079 h 1223"/>
                    <a:gd name="T20" fmla="*/ 126 w 614"/>
                    <a:gd name="T21" fmla="*/ 1163 h 1223"/>
                    <a:gd name="T22" fmla="*/ 194 w 614"/>
                    <a:gd name="T23" fmla="*/ 1223 h 1223"/>
                    <a:gd name="T24" fmla="*/ 194 w 614"/>
                    <a:gd name="T25" fmla="*/ 1147 h 1223"/>
                    <a:gd name="T26" fmla="*/ 614 w 614"/>
                    <a:gd name="T27" fmla="*/ 586 h 1223"/>
                    <a:gd name="T28" fmla="*/ 29 w 614"/>
                    <a:gd name="T29" fmla="*/ 0 h 1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AA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1" name="组合 50"/>
            <p:cNvGrpSpPr/>
            <p:nvPr/>
          </p:nvGrpSpPr>
          <p:grpSpPr>
            <a:xfrm>
              <a:off x="6969655" y="3137364"/>
              <a:ext cx="1204578" cy="1189640"/>
              <a:chOff x="6894239" y="2430339"/>
              <a:chExt cx="1204578" cy="1189640"/>
            </a:xfrm>
          </p:grpSpPr>
          <p:sp>
            <p:nvSpPr>
              <p:cNvPr id="52" name="Oval 71"/>
              <p:cNvSpPr/>
              <p:nvPr/>
            </p:nvSpPr>
            <p:spPr bwMode="auto">
              <a:xfrm rot="10800000">
                <a:off x="6894239" y="2430339"/>
                <a:ext cx="1204578" cy="1189640"/>
              </a:xfrm>
              <a:prstGeom prst="ellipse">
                <a:avLst/>
              </a:prstGeom>
              <a:solidFill>
                <a:srgbClr val="FFFFFF"/>
              </a:solidFill>
              <a:ln w="22225" cap="rnd" cmpd="sng" algn="ctr">
                <a:solidFill>
                  <a:srgbClr val="00AAA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53" name="Group 2"/>
              <p:cNvGrpSpPr/>
              <p:nvPr/>
            </p:nvGrpSpPr>
            <p:grpSpPr>
              <a:xfrm>
                <a:off x="7065720" y="2597034"/>
                <a:ext cx="861616" cy="851615"/>
                <a:chOff x="3291510" y="2125758"/>
                <a:chExt cx="675409" cy="675951"/>
              </a:xfrm>
            </p:grpSpPr>
            <p:sp>
              <p:nvSpPr>
                <p:cNvPr id="54" name="Oval 7"/>
                <p:cNvSpPr/>
                <p:nvPr/>
              </p:nvSpPr>
              <p:spPr bwMode="auto">
                <a:xfrm>
                  <a:off x="3291510" y="2125758"/>
                  <a:ext cx="675409" cy="675951"/>
                </a:xfrm>
                <a:prstGeom prst="ellipse">
                  <a:avLst/>
                </a:prstGeom>
                <a:solidFill>
                  <a:srgbClr val="00AAA0">
                    <a:alpha val="8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>
                          <a:alpha val="8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6"/>
                <p:cNvSpPr>
                  <a:spLocks noEditPoints="1"/>
                </p:cNvSpPr>
                <p:nvPr/>
              </p:nvSpPr>
              <p:spPr bwMode="auto">
                <a:xfrm rot="5400000">
                  <a:off x="3435411" y="2343302"/>
                  <a:ext cx="390246" cy="253306"/>
                </a:xfrm>
                <a:custGeom>
                  <a:avLst/>
                  <a:gdLst>
                    <a:gd name="T0" fmla="*/ 176 w 176"/>
                    <a:gd name="T1" fmla="*/ 99 h 117"/>
                    <a:gd name="T2" fmla="*/ 176 w 176"/>
                    <a:gd name="T3" fmla="*/ 108 h 117"/>
                    <a:gd name="T4" fmla="*/ 161 w 176"/>
                    <a:gd name="T5" fmla="*/ 117 h 117"/>
                    <a:gd name="T6" fmla="*/ 15 w 176"/>
                    <a:gd name="T7" fmla="*/ 117 h 117"/>
                    <a:gd name="T8" fmla="*/ 0 w 176"/>
                    <a:gd name="T9" fmla="*/ 108 h 117"/>
                    <a:gd name="T10" fmla="*/ 0 w 176"/>
                    <a:gd name="T11" fmla="*/ 99 h 117"/>
                    <a:gd name="T12" fmla="*/ 15 w 176"/>
                    <a:gd name="T13" fmla="*/ 99 h 117"/>
                    <a:gd name="T14" fmla="*/ 161 w 176"/>
                    <a:gd name="T15" fmla="*/ 99 h 117"/>
                    <a:gd name="T16" fmla="*/ 176 w 176"/>
                    <a:gd name="T17" fmla="*/ 99 h 117"/>
                    <a:gd name="T18" fmla="*/ 24 w 176"/>
                    <a:gd name="T19" fmla="*/ 79 h 117"/>
                    <a:gd name="T20" fmla="*/ 24 w 176"/>
                    <a:gd name="T21" fmla="*/ 14 h 117"/>
                    <a:gd name="T22" fmla="*/ 38 w 176"/>
                    <a:gd name="T23" fmla="*/ 0 h 117"/>
                    <a:gd name="T24" fmla="*/ 138 w 176"/>
                    <a:gd name="T25" fmla="*/ 0 h 117"/>
                    <a:gd name="T26" fmla="*/ 152 w 176"/>
                    <a:gd name="T27" fmla="*/ 14 h 117"/>
                    <a:gd name="T28" fmla="*/ 152 w 176"/>
                    <a:gd name="T29" fmla="*/ 79 h 117"/>
                    <a:gd name="T30" fmla="*/ 138 w 176"/>
                    <a:gd name="T31" fmla="*/ 93 h 117"/>
                    <a:gd name="T32" fmla="*/ 38 w 176"/>
                    <a:gd name="T33" fmla="*/ 93 h 117"/>
                    <a:gd name="T34" fmla="*/ 24 w 176"/>
                    <a:gd name="T35" fmla="*/ 79 h 117"/>
                    <a:gd name="T36" fmla="*/ 35 w 176"/>
                    <a:gd name="T37" fmla="*/ 79 h 117"/>
                    <a:gd name="T38" fmla="*/ 38 w 176"/>
                    <a:gd name="T39" fmla="*/ 82 h 117"/>
                    <a:gd name="T40" fmla="*/ 138 w 176"/>
                    <a:gd name="T41" fmla="*/ 82 h 117"/>
                    <a:gd name="T42" fmla="*/ 141 w 176"/>
                    <a:gd name="T43" fmla="*/ 79 h 117"/>
                    <a:gd name="T44" fmla="*/ 141 w 176"/>
                    <a:gd name="T45" fmla="*/ 14 h 117"/>
                    <a:gd name="T46" fmla="*/ 138 w 176"/>
                    <a:gd name="T47" fmla="*/ 11 h 117"/>
                    <a:gd name="T48" fmla="*/ 38 w 176"/>
                    <a:gd name="T49" fmla="*/ 11 h 117"/>
                    <a:gd name="T50" fmla="*/ 35 w 176"/>
                    <a:gd name="T51" fmla="*/ 14 h 117"/>
                    <a:gd name="T52" fmla="*/ 35 w 176"/>
                    <a:gd name="T53" fmla="*/ 79 h 117"/>
                    <a:gd name="T54" fmla="*/ 97 w 176"/>
                    <a:gd name="T55" fmla="*/ 107 h 117"/>
                    <a:gd name="T56" fmla="*/ 95 w 176"/>
                    <a:gd name="T57" fmla="*/ 105 h 117"/>
                    <a:gd name="T58" fmla="*/ 81 w 176"/>
                    <a:gd name="T59" fmla="*/ 105 h 117"/>
                    <a:gd name="T60" fmla="*/ 79 w 176"/>
                    <a:gd name="T61" fmla="*/ 107 h 117"/>
                    <a:gd name="T62" fmla="*/ 81 w 176"/>
                    <a:gd name="T63" fmla="*/ 108 h 117"/>
                    <a:gd name="T64" fmla="*/ 95 w 176"/>
                    <a:gd name="T65" fmla="*/ 108 h 117"/>
                    <a:gd name="T66" fmla="*/ 97 w 176"/>
                    <a:gd name="T67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76" h="117">
                      <a:moveTo>
                        <a:pt x="176" y="99"/>
                      </a:moveTo>
                      <a:cubicBezTo>
                        <a:pt x="176" y="108"/>
                        <a:pt x="176" y="108"/>
                        <a:pt x="176" y="108"/>
                      </a:cubicBezTo>
                      <a:cubicBezTo>
                        <a:pt x="176" y="113"/>
                        <a:pt x="169" y="117"/>
                        <a:pt x="161" y="117"/>
                      </a:cubicBezTo>
                      <a:cubicBezTo>
                        <a:pt x="15" y="117"/>
                        <a:pt x="15" y="117"/>
                        <a:pt x="15" y="117"/>
                      </a:cubicBezTo>
                      <a:cubicBezTo>
                        <a:pt x="7" y="117"/>
                        <a:pt x="0" y="113"/>
                        <a:pt x="0" y="108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15" y="99"/>
                        <a:pt x="15" y="99"/>
                        <a:pt x="15" y="99"/>
                      </a:cubicBezTo>
                      <a:cubicBezTo>
                        <a:pt x="161" y="99"/>
                        <a:pt x="161" y="99"/>
                        <a:pt x="161" y="99"/>
                      </a:cubicBezTo>
                      <a:lnTo>
                        <a:pt x="176" y="99"/>
                      </a:lnTo>
                      <a:close/>
                      <a:moveTo>
                        <a:pt x="24" y="79"/>
                      </a:move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6"/>
                        <a:pt x="30" y="0"/>
                        <a:pt x="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146" y="0"/>
                        <a:pt x="152" y="6"/>
                        <a:pt x="152" y="14"/>
                      </a:cubicBezTo>
                      <a:cubicBezTo>
                        <a:pt x="152" y="79"/>
                        <a:pt x="152" y="79"/>
                        <a:pt x="152" y="79"/>
                      </a:cubicBezTo>
                      <a:cubicBezTo>
                        <a:pt x="152" y="87"/>
                        <a:pt x="146" y="93"/>
                        <a:pt x="138" y="93"/>
                      </a:cubicBezTo>
                      <a:cubicBezTo>
                        <a:pt x="38" y="93"/>
                        <a:pt x="38" y="93"/>
                        <a:pt x="38" y="93"/>
                      </a:cubicBezTo>
                      <a:cubicBezTo>
                        <a:pt x="30" y="93"/>
                        <a:pt x="24" y="87"/>
                        <a:pt x="24" y="79"/>
                      </a:cubicBezTo>
                      <a:close/>
                      <a:moveTo>
                        <a:pt x="35" y="79"/>
                      </a:moveTo>
                      <a:cubicBezTo>
                        <a:pt x="35" y="80"/>
                        <a:pt x="37" y="82"/>
                        <a:pt x="38" y="82"/>
                      </a:cubicBezTo>
                      <a:cubicBezTo>
                        <a:pt x="138" y="82"/>
                        <a:pt x="138" y="82"/>
                        <a:pt x="138" y="82"/>
                      </a:cubicBezTo>
                      <a:cubicBezTo>
                        <a:pt x="139" y="82"/>
                        <a:pt x="141" y="80"/>
                        <a:pt x="141" y="79"/>
                      </a:cubicBezTo>
                      <a:cubicBezTo>
                        <a:pt x="141" y="14"/>
                        <a:pt x="141" y="14"/>
                        <a:pt x="141" y="14"/>
                      </a:cubicBezTo>
                      <a:cubicBezTo>
                        <a:pt x="141" y="13"/>
                        <a:pt x="139" y="11"/>
                        <a:pt x="138" y="11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7" y="11"/>
                        <a:pt x="35" y="13"/>
                        <a:pt x="35" y="14"/>
                      </a:cubicBezTo>
                      <a:lnTo>
                        <a:pt x="35" y="79"/>
                      </a:lnTo>
                      <a:close/>
                      <a:moveTo>
                        <a:pt x="97" y="107"/>
                      </a:moveTo>
                      <a:cubicBezTo>
                        <a:pt x="97" y="106"/>
                        <a:pt x="96" y="105"/>
                        <a:pt x="95" y="105"/>
                      </a:cubicBezTo>
                      <a:cubicBezTo>
                        <a:pt x="81" y="105"/>
                        <a:pt x="81" y="105"/>
                        <a:pt x="81" y="105"/>
                      </a:cubicBezTo>
                      <a:cubicBezTo>
                        <a:pt x="80" y="105"/>
                        <a:pt x="79" y="106"/>
                        <a:pt x="79" y="107"/>
                      </a:cubicBezTo>
                      <a:cubicBezTo>
                        <a:pt x="79" y="107"/>
                        <a:pt x="80" y="108"/>
                        <a:pt x="81" y="108"/>
                      </a:cubicBezTo>
                      <a:cubicBezTo>
                        <a:pt x="95" y="108"/>
                        <a:pt x="95" y="108"/>
                        <a:pt x="95" y="108"/>
                      </a:cubicBezTo>
                      <a:cubicBezTo>
                        <a:pt x="96" y="108"/>
                        <a:pt x="97" y="107"/>
                        <a:pt x="97" y="1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6" name="组合 55"/>
            <p:cNvGrpSpPr/>
            <p:nvPr/>
          </p:nvGrpSpPr>
          <p:grpSpPr>
            <a:xfrm>
              <a:off x="6181144" y="1449631"/>
              <a:ext cx="1204577" cy="1189640"/>
              <a:chOff x="6105728" y="742606"/>
              <a:chExt cx="1204577" cy="1189640"/>
            </a:xfrm>
          </p:grpSpPr>
          <p:sp>
            <p:nvSpPr>
              <p:cNvPr id="57" name="Oval 206"/>
              <p:cNvSpPr/>
              <p:nvPr/>
            </p:nvSpPr>
            <p:spPr bwMode="auto">
              <a:xfrm rot="10800000">
                <a:off x="6105728" y="742606"/>
                <a:ext cx="1204577" cy="1189640"/>
              </a:xfrm>
              <a:prstGeom prst="ellipse">
                <a:avLst/>
              </a:prstGeom>
              <a:solidFill>
                <a:srgbClr val="FFFFFF"/>
              </a:solidFill>
              <a:ln w="22225" cap="rnd" cmpd="sng" algn="ctr">
                <a:solidFill>
                  <a:srgbClr val="8BC30D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58" name="Group 1"/>
              <p:cNvGrpSpPr/>
              <p:nvPr/>
            </p:nvGrpSpPr>
            <p:grpSpPr>
              <a:xfrm>
                <a:off x="6274977" y="919521"/>
                <a:ext cx="862306" cy="851615"/>
                <a:chOff x="6000344" y="-2718185"/>
                <a:chExt cx="675950" cy="675951"/>
              </a:xfrm>
            </p:grpSpPr>
            <p:sp>
              <p:nvSpPr>
                <p:cNvPr id="59" name="Oval 4"/>
                <p:cNvSpPr/>
                <p:nvPr/>
              </p:nvSpPr>
              <p:spPr bwMode="auto">
                <a:xfrm>
                  <a:off x="6000344" y="-2718185"/>
                  <a:ext cx="675950" cy="675951"/>
                </a:xfrm>
                <a:prstGeom prst="ellipse">
                  <a:avLst/>
                </a:prstGeom>
                <a:solidFill>
                  <a:srgbClr val="8BC30D">
                    <a:alpha val="8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>
                          <a:alpha val="8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8"/>
                <p:cNvSpPr>
                  <a:spLocks noEditPoints="1"/>
                </p:cNvSpPr>
                <p:nvPr/>
              </p:nvSpPr>
              <p:spPr bwMode="auto">
                <a:xfrm rot="5400000">
                  <a:off x="6231559" y="-2553755"/>
                  <a:ext cx="247384" cy="359534"/>
                </a:xfrm>
                <a:custGeom>
                  <a:avLst/>
                  <a:gdLst>
                    <a:gd name="T0" fmla="*/ 85 w 94"/>
                    <a:gd name="T1" fmla="*/ 44 h 140"/>
                    <a:gd name="T2" fmla="*/ 45 w 94"/>
                    <a:gd name="T3" fmla="*/ 90 h 140"/>
                    <a:gd name="T4" fmla="*/ 26 w 94"/>
                    <a:gd name="T5" fmla="*/ 105 h 140"/>
                    <a:gd name="T6" fmla="*/ 26 w 94"/>
                    <a:gd name="T7" fmla="*/ 108 h 140"/>
                    <a:gd name="T8" fmla="*/ 35 w 94"/>
                    <a:gd name="T9" fmla="*/ 123 h 140"/>
                    <a:gd name="T10" fmla="*/ 17 w 94"/>
                    <a:gd name="T11" fmla="*/ 140 h 140"/>
                    <a:gd name="T12" fmla="*/ 0 w 94"/>
                    <a:gd name="T13" fmla="*/ 123 h 140"/>
                    <a:gd name="T14" fmla="*/ 9 w 94"/>
                    <a:gd name="T15" fmla="*/ 108 h 140"/>
                    <a:gd name="T16" fmla="*/ 9 w 94"/>
                    <a:gd name="T17" fmla="*/ 33 h 140"/>
                    <a:gd name="T18" fmla="*/ 0 w 94"/>
                    <a:gd name="T19" fmla="*/ 17 h 140"/>
                    <a:gd name="T20" fmla="*/ 17 w 94"/>
                    <a:gd name="T21" fmla="*/ 0 h 140"/>
                    <a:gd name="T22" fmla="*/ 35 w 94"/>
                    <a:gd name="T23" fmla="*/ 17 h 140"/>
                    <a:gd name="T24" fmla="*/ 26 w 94"/>
                    <a:gd name="T25" fmla="*/ 33 h 140"/>
                    <a:gd name="T26" fmla="*/ 26 w 94"/>
                    <a:gd name="T27" fmla="*/ 78 h 140"/>
                    <a:gd name="T28" fmla="*/ 40 w 94"/>
                    <a:gd name="T29" fmla="*/ 73 h 140"/>
                    <a:gd name="T30" fmla="*/ 67 w 94"/>
                    <a:gd name="T31" fmla="*/ 44 h 140"/>
                    <a:gd name="T32" fmla="*/ 58 w 94"/>
                    <a:gd name="T33" fmla="*/ 29 h 140"/>
                    <a:gd name="T34" fmla="*/ 76 w 94"/>
                    <a:gd name="T35" fmla="*/ 11 h 140"/>
                    <a:gd name="T36" fmla="*/ 94 w 94"/>
                    <a:gd name="T37" fmla="*/ 29 h 140"/>
                    <a:gd name="T38" fmla="*/ 85 w 94"/>
                    <a:gd name="T39" fmla="*/ 44 h 140"/>
                    <a:gd name="T40" fmla="*/ 17 w 94"/>
                    <a:gd name="T41" fmla="*/ 9 h 140"/>
                    <a:gd name="T42" fmla="*/ 9 w 94"/>
                    <a:gd name="T43" fmla="*/ 17 h 140"/>
                    <a:gd name="T44" fmla="*/ 17 w 94"/>
                    <a:gd name="T45" fmla="*/ 26 h 140"/>
                    <a:gd name="T46" fmla="*/ 26 w 94"/>
                    <a:gd name="T47" fmla="*/ 17 h 140"/>
                    <a:gd name="T48" fmla="*/ 17 w 94"/>
                    <a:gd name="T49" fmla="*/ 9 h 140"/>
                    <a:gd name="T50" fmla="*/ 17 w 94"/>
                    <a:gd name="T51" fmla="*/ 114 h 140"/>
                    <a:gd name="T52" fmla="*/ 9 w 94"/>
                    <a:gd name="T53" fmla="*/ 123 h 140"/>
                    <a:gd name="T54" fmla="*/ 17 w 94"/>
                    <a:gd name="T55" fmla="*/ 132 h 140"/>
                    <a:gd name="T56" fmla="*/ 26 w 94"/>
                    <a:gd name="T57" fmla="*/ 123 h 140"/>
                    <a:gd name="T58" fmla="*/ 17 w 94"/>
                    <a:gd name="T59" fmla="*/ 114 h 140"/>
                    <a:gd name="T60" fmla="*/ 76 w 94"/>
                    <a:gd name="T61" fmla="*/ 20 h 140"/>
                    <a:gd name="T62" fmla="*/ 67 w 94"/>
                    <a:gd name="T63" fmla="*/ 29 h 140"/>
                    <a:gd name="T64" fmla="*/ 76 w 94"/>
                    <a:gd name="T65" fmla="*/ 38 h 140"/>
                    <a:gd name="T66" fmla="*/ 85 w 94"/>
                    <a:gd name="T67" fmla="*/ 29 h 140"/>
                    <a:gd name="T68" fmla="*/ 76 w 94"/>
                    <a:gd name="T69" fmla="*/ 2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4" h="140">
                      <a:moveTo>
                        <a:pt x="85" y="44"/>
                      </a:moveTo>
                      <a:cubicBezTo>
                        <a:pt x="84" y="77"/>
                        <a:pt x="61" y="85"/>
                        <a:pt x="45" y="90"/>
                      </a:cubicBezTo>
                      <a:cubicBezTo>
                        <a:pt x="31" y="94"/>
                        <a:pt x="26" y="96"/>
                        <a:pt x="26" y="105"/>
                      </a:cubicBezTo>
                      <a:cubicBezTo>
                        <a:pt x="26" y="108"/>
                        <a:pt x="26" y="108"/>
                        <a:pt x="26" y="108"/>
                      </a:cubicBezTo>
                      <a:cubicBezTo>
                        <a:pt x="31" y="111"/>
                        <a:pt x="35" y="116"/>
                        <a:pt x="35" y="123"/>
                      </a:cubicBezTo>
                      <a:cubicBezTo>
                        <a:pt x="35" y="132"/>
                        <a:pt x="27" y="140"/>
                        <a:pt x="17" y="140"/>
                      </a:cubicBezTo>
                      <a:cubicBezTo>
                        <a:pt x="8" y="140"/>
                        <a:pt x="0" y="132"/>
                        <a:pt x="0" y="123"/>
                      </a:cubicBezTo>
                      <a:cubicBezTo>
                        <a:pt x="0" y="116"/>
                        <a:pt x="3" y="111"/>
                        <a:pt x="9" y="108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3" y="29"/>
                        <a:pt x="0" y="24"/>
                        <a:pt x="0" y="17"/>
                      </a:cubicBezTo>
                      <a:cubicBezTo>
                        <a:pt x="0" y="8"/>
                        <a:pt x="8" y="0"/>
                        <a:pt x="17" y="0"/>
                      </a:cubicBezTo>
                      <a:cubicBezTo>
                        <a:pt x="27" y="0"/>
                        <a:pt x="35" y="8"/>
                        <a:pt x="35" y="17"/>
                      </a:cubicBezTo>
                      <a:cubicBezTo>
                        <a:pt x="35" y="24"/>
                        <a:pt x="31" y="29"/>
                        <a:pt x="26" y="33"/>
                      </a:cubicBezTo>
                      <a:cubicBezTo>
                        <a:pt x="26" y="78"/>
                        <a:pt x="26" y="78"/>
                        <a:pt x="26" y="78"/>
                      </a:cubicBezTo>
                      <a:cubicBezTo>
                        <a:pt x="31" y="76"/>
                        <a:pt x="36" y="74"/>
                        <a:pt x="40" y="73"/>
                      </a:cubicBezTo>
                      <a:cubicBezTo>
                        <a:pt x="57" y="67"/>
                        <a:pt x="67" y="63"/>
                        <a:pt x="67" y="44"/>
                      </a:cubicBezTo>
                      <a:cubicBezTo>
                        <a:pt x="62" y="41"/>
                        <a:pt x="58" y="36"/>
                        <a:pt x="58" y="29"/>
                      </a:cubicBezTo>
                      <a:cubicBezTo>
                        <a:pt x="58" y="19"/>
                        <a:pt x="66" y="11"/>
                        <a:pt x="76" y="11"/>
                      </a:cubicBezTo>
                      <a:cubicBezTo>
                        <a:pt x="86" y="11"/>
                        <a:pt x="94" y="19"/>
                        <a:pt x="94" y="29"/>
                      </a:cubicBezTo>
                      <a:cubicBezTo>
                        <a:pt x="94" y="36"/>
                        <a:pt x="90" y="41"/>
                        <a:pt x="85" y="44"/>
                      </a:cubicBezTo>
                      <a:close/>
                      <a:moveTo>
                        <a:pt x="17" y="9"/>
                      </a:moveTo>
                      <a:cubicBezTo>
                        <a:pt x="13" y="9"/>
                        <a:pt x="9" y="12"/>
                        <a:pt x="9" y="17"/>
                      </a:cubicBezTo>
                      <a:cubicBezTo>
                        <a:pt x="9" y="22"/>
                        <a:pt x="13" y="26"/>
                        <a:pt x="17" y="26"/>
                      </a:cubicBezTo>
                      <a:cubicBezTo>
                        <a:pt x="22" y="26"/>
                        <a:pt x="26" y="22"/>
                        <a:pt x="26" y="17"/>
                      </a:cubicBezTo>
                      <a:cubicBezTo>
                        <a:pt x="26" y="12"/>
                        <a:pt x="22" y="9"/>
                        <a:pt x="17" y="9"/>
                      </a:cubicBezTo>
                      <a:close/>
                      <a:moveTo>
                        <a:pt x="17" y="114"/>
                      </a:moveTo>
                      <a:cubicBezTo>
                        <a:pt x="13" y="114"/>
                        <a:pt x="9" y="118"/>
                        <a:pt x="9" y="123"/>
                      </a:cubicBezTo>
                      <a:cubicBezTo>
                        <a:pt x="9" y="128"/>
                        <a:pt x="13" y="132"/>
                        <a:pt x="17" y="132"/>
                      </a:cubicBezTo>
                      <a:cubicBezTo>
                        <a:pt x="22" y="132"/>
                        <a:pt x="26" y="128"/>
                        <a:pt x="26" y="123"/>
                      </a:cubicBezTo>
                      <a:cubicBezTo>
                        <a:pt x="26" y="118"/>
                        <a:pt x="22" y="114"/>
                        <a:pt x="17" y="114"/>
                      </a:cubicBezTo>
                      <a:close/>
                      <a:moveTo>
                        <a:pt x="76" y="20"/>
                      </a:moveTo>
                      <a:cubicBezTo>
                        <a:pt x="71" y="20"/>
                        <a:pt x="67" y="24"/>
                        <a:pt x="67" y="29"/>
                      </a:cubicBezTo>
                      <a:cubicBezTo>
                        <a:pt x="67" y="34"/>
                        <a:pt x="71" y="38"/>
                        <a:pt x="76" y="38"/>
                      </a:cubicBezTo>
                      <a:cubicBezTo>
                        <a:pt x="81" y="38"/>
                        <a:pt x="85" y="34"/>
                        <a:pt x="85" y="29"/>
                      </a:cubicBezTo>
                      <a:cubicBezTo>
                        <a:pt x="85" y="24"/>
                        <a:pt x="81" y="20"/>
                        <a:pt x="76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1" name="组合 60"/>
            <p:cNvGrpSpPr/>
            <p:nvPr/>
          </p:nvGrpSpPr>
          <p:grpSpPr>
            <a:xfrm>
              <a:off x="4036253" y="1282816"/>
              <a:ext cx="1204577" cy="1189640"/>
              <a:chOff x="3960837" y="575791"/>
              <a:chExt cx="1204577" cy="1189640"/>
            </a:xfrm>
          </p:grpSpPr>
          <p:sp>
            <p:nvSpPr>
              <p:cNvPr id="62" name="Oval 208"/>
              <p:cNvSpPr/>
              <p:nvPr/>
            </p:nvSpPr>
            <p:spPr bwMode="auto">
              <a:xfrm rot="10800000">
                <a:off x="3960837" y="575791"/>
                <a:ext cx="1204577" cy="1189640"/>
              </a:xfrm>
              <a:prstGeom prst="ellipse">
                <a:avLst/>
              </a:prstGeom>
              <a:solidFill>
                <a:srgbClr val="FFFFFF"/>
              </a:solidFill>
              <a:ln w="22225" cap="rnd" cmpd="sng" algn="ctr">
                <a:solidFill>
                  <a:srgbClr val="00AAA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63" name="Group 3"/>
              <p:cNvGrpSpPr/>
              <p:nvPr/>
            </p:nvGrpSpPr>
            <p:grpSpPr>
              <a:xfrm>
                <a:off x="4125963" y="732287"/>
                <a:ext cx="861616" cy="851615"/>
                <a:chOff x="4419969" y="2592515"/>
                <a:chExt cx="675409" cy="675951"/>
              </a:xfrm>
            </p:grpSpPr>
            <p:sp>
              <p:nvSpPr>
                <p:cNvPr id="64" name="Oval 10"/>
                <p:cNvSpPr/>
                <p:nvPr/>
              </p:nvSpPr>
              <p:spPr bwMode="auto">
                <a:xfrm>
                  <a:off x="4419969" y="2592515"/>
                  <a:ext cx="675409" cy="675951"/>
                </a:xfrm>
                <a:prstGeom prst="ellipse">
                  <a:avLst/>
                </a:prstGeom>
                <a:solidFill>
                  <a:srgbClr val="00AAA0">
                    <a:alpha val="8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>
                          <a:alpha val="8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11"/>
                <p:cNvSpPr>
                  <a:spLocks noEditPoints="1"/>
                </p:cNvSpPr>
                <p:nvPr/>
              </p:nvSpPr>
              <p:spPr bwMode="auto">
                <a:xfrm rot="6300000">
                  <a:off x="4601765" y="2785129"/>
                  <a:ext cx="312093" cy="303166"/>
                </a:xfrm>
                <a:custGeom>
                  <a:avLst/>
                  <a:gdLst>
                    <a:gd name="T0" fmla="*/ 141 w 152"/>
                    <a:gd name="T1" fmla="*/ 152 h 152"/>
                    <a:gd name="T2" fmla="*/ 132 w 152"/>
                    <a:gd name="T3" fmla="*/ 148 h 152"/>
                    <a:gd name="T4" fmla="*/ 101 w 152"/>
                    <a:gd name="T5" fmla="*/ 117 h 152"/>
                    <a:gd name="T6" fmla="*/ 65 w 152"/>
                    <a:gd name="T7" fmla="*/ 128 h 152"/>
                    <a:gd name="T8" fmla="*/ 0 w 152"/>
                    <a:gd name="T9" fmla="*/ 64 h 152"/>
                    <a:gd name="T10" fmla="*/ 65 w 152"/>
                    <a:gd name="T11" fmla="*/ 0 h 152"/>
                    <a:gd name="T12" fmla="*/ 129 w 152"/>
                    <a:gd name="T13" fmla="*/ 64 h 152"/>
                    <a:gd name="T14" fmla="*/ 118 w 152"/>
                    <a:gd name="T15" fmla="*/ 100 h 152"/>
                    <a:gd name="T16" fmla="*/ 149 w 152"/>
                    <a:gd name="T17" fmla="*/ 132 h 152"/>
                    <a:gd name="T18" fmla="*/ 152 w 152"/>
                    <a:gd name="T19" fmla="*/ 140 h 152"/>
                    <a:gd name="T20" fmla="*/ 141 w 152"/>
                    <a:gd name="T21" fmla="*/ 152 h 152"/>
                    <a:gd name="T22" fmla="*/ 65 w 152"/>
                    <a:gd name="T23" fmla="*/ 23 h 152"/>
                    <a:gd name="T24" fmla="*/ 24 w 152"/>
                    <a:gd name="T25" fmla="*/ 64 h 152"/>
                    <a:gd name="T26" fmla="*/ 65 w 152"/>
                    <a:gd name="T27" fmla="*/ 105 h 152"/>
                    <a:gd name="T28" fmla="*/ 106 w 152"/>
                    <a:gd name="T29" fmla="*/ 64 h 152"/>
                    <a:gd name="T30" fmla="*/ 65 w 152"/>
                    <a:gd name="T31" fmla="*/ 23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2" h="152">
                      <a:moveTo>
                        <a:pt x="141" y="152"/>
                      </a:moveTo>
                      <a:cubicBezTo>
                        <a:pt x="138" y="152"/>
                        <a:pt x="135" y="151"/>
                        <a:pt x="132" y="148"/>
                      </a:cubicBezTo>
                      <a:cubicBezTo>
                        <a:pt x="101" y="117"/>
                        <a:pt x="101" y="117"/>
                        <a:pt x="101" y="117"/>
                      </a:cubicBezTo>
                      <a:cubicBezTo>
                        <a:pt x="90" y="124"/>
                        <a:pt x="78" y="128"/>
                        <a:pt x="65" y="128"/>
                      </a:cubicBezTo>
                      <a:cubicBezTo>
                        <a:pt x="29" y="128"/>
                        <a:pt x="0" y="100"/>
                        <a:pt x="0" y="64"/>
                      </a:cubicBezTo>
                      <a:cubicBezTo>
                        <a:pt x="0" y="28"/>
                        <a:pt x="29" y="0"/>
                        <a:pt x="65" y="0"/>
                      </a:cubicBezTo>
                      <a:cubicBezTo>
                        <a:pt x="100" y="0"/>
                        <a:pt x="129" y="28"/>
                        <a:pt x="129" y="64"/>
                      </a:cubicBezTo>
                      <a:cubicBezTo>
                        <a:pt x="129" y="77"/>
                        <a:pt x="125" y="90"/>
                        <a:pt x="118" y="100"/>
                      </a:cubicBezTo>
                      <a:cubicBezTo>
                        <a:pt x="149" y="132"/>
                        <a:pt x="149" y="132"/>
                        <a:pt x="149" y="132"/>
                      </a:cubicBezTo>
                      <a:cubicBezTo>
                        <a:pt x="151" y="134"/>
                        <a:pt x="152" y="137"/>
                        <a:pt x="152" y="140"/>
                      </a:cubicBezTo>
                      <a:cubicBezTo>
                        <a:pt x="152" y="147"/>
                        <a:pt x="147" y="152"/>
                        <a:pt x="141" y="152"/>
                      </a:cubicBezTo>
                      <a:close/>
                      <a:moveTo>
                        <a:pt x="65" y="23"/>
                      </a:moveTo>
                      <a:cubicBezTo>
                        <a:pt x="42" y="23"/>
                        <a:pt x="24" y="41"/>
                        <a:pt x="24" y="64"/>
                      </a:cubicBezTo>
                      <a:cubicBezTo>
                        <a:pt x="24" y="87"/>
                        <a:pt x="42" y="105"/>
                        <a:pt x="65" y="105"/>
                      </a:cubicBezTo>
                      <a:cubicBezTo>
                        <a:pt x="87" y="105"/>
                        <a:pt x="106" y="87"/>
                        <a:pt x="106" y="64"/>
                      </a:cubicBezTo>
                      <a:cubicBezTo>
                        <a:pt x="106" y="41"/>
                        <a:pt x="87" y="23"/>
                        <a:pt x="65" y="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6" name="组合 65"/>
            <p:cNvGrpSpPr/>
            <p:nvPr/>
          </p:nvGrpSpPr>
          <p:grpSpPr>
            <a:xfrm>
              <a:off x="6181144" y="4992056"/>
              <a:ext cx="1204577" cy="1189640"/>
              <a:chOff x="6105728" y="4285031"/>
              <a:chExt cx="1204577" cy="1189640"/>
            </a:xfrm>
          </p:grpSpPr>
          <p:sp>
            <p:nvSpPr>
              <p:cNvPr id="67" name="Oval 69"/>
              <p:cNvSpPr/>
              <p:nvPr/>
            </p:nvSpPr>
            <p:spPr bwMode="auto">
              <a:xfrm rot="10800000">
                <a:off x="6105728" y="4285031"/>
                <a:ext cx="1204577" cy="1189640"/>
              </a:xfrm>
              <a:prstGeom prst="ellipse">
                <a:avLst/>
              </a:prstGeom>
              <a:solidFill>
                <a:srgbClr val="FFFFFF"/>
              </a:solidFill>
              <a:ln w="22225" cap="rnd" cmpd="sng" algn="ctr">
                <a:solidFill>
                  <a:srgbClr val="8BC30D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68" name="组合 67"/>
              <p:cNvGrpSpPr/>
              <p:nvPr/>
            </p:nvGrpSpPr>
            <p:grpSpPr>
              <a:xfrm>
                <a:off x="6273137" y="4435725"/>
                <a:ext cx="861616" cy="851616"/>
                <a:chOff x="6273137" y="4435725"/>
                <a:chExt cx="861616" cy="851616"/>
              </a:xfrm>
            </p:grpSpPr>
            <p:sp>
              <p:nvSpPr>
                <p:cNvPr id="69" name="Oval 7"/>
                <p:cNvSpPr/>
                <p:nvPr/>
              </p:nvSpPr>
              <p:spPr bwMode="auto">
                <a:xfrm>
                  <a:off x="6273137" y="4435725"/>
                  <a:ext cx="861616" cy="851616"/>
                </a:xfrm>
                <a:prstGeom prst="ellipse">
                  <a:avLst/>
                </a:prstGeom>
                <a:solidFill>
                  <a:srgbClr val="8BC30D">
                    <a:alpha val="89999"/>
                  </a:srgbClr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10"/>
                <p:cNvSpPr>
                  <a:spLocks noEditPoints="1"/>
                </p:cNvSpPr>
                <p:nvPr/>
              </p:nvSpPr>
              <p:spPr bwMode="auto">
                <a:xfrm rot="5400000">
                  <a:off x="6498296" y="4671829"/>
                  <a:ext cx="394276" cy="360102"/>
                </a:xfrm>
                <a:custGeom>
                  <a:avLst/>
                  <a:gdLst>
                    <a:gd name="T0" fmla="*/ 152 w 152"/>
                    <a:gd name="T1" fmla="*/ 114 h 140"/>
                    <a:gd name="T2" fmla="*/ 149 w 152"/>
                    <a:gd name="T3" fmla="*/ 117 h 140"/>
                    <a:gd name="T4" fmla="*/ 129 w 152"/>
                    <a:gd name="T5" fmla="*/ 117 h 140"/>
                    <a:gd name="T6" fmla="*/ 129 w 152"/>
                    <a:gd name="T7" fmla="*/ 131 h 140"/>
                    <a:gd name="T8" fmla="*/ 120 w 152"/>
                    <a:gd name="T9" fmla="*/ 140 h 140"/>
                    <a:gd name="T10" fmla="*/ 32 w 152"/>
                    <a:gd name="T11" fmla="*/ 140 h 140"/>
                    <a:gd name="T12" fmla="*/ 23 w 152"/>
                    <a:gd name="T13" fmla="*/ 131 h 140"/>
                    <a:gd name="T14" fmla="*/ 23 w 152"/>
                    <a:gd name="T15" fmla="*/ 117 h 140"/>
                    <a:gd name="T16" fmla="*/ 3 w 152"/>
                    <a:gd name="T17" fmla="*/ 117 h 140"/>
                    <a:gd name="T18" fmla="*/ 0 w 152"/>
                    <a:gd name="T19" fmla="*/ 114 h 140"/>
                    <a:gd name="T20" fmla="*/ 0 w 152"/>
                    <a:gd name="T21" fmla="*/ 76 h 140"/>
                    <a:gd name="T22" fmla="*/ 17 w 152"/>
                    <a:gd name="T23" fmla="*/ 58 h 140"/>
                    <a:gd name="T24" fmla="*/ 23 w 152"/>
                    <a:gd name="T25" fmla="*/ 58 h 140"/>
                    <a:gd name="T26" fmla="*/ 23 w 152"/>
                    <a:gd name="T27" fmla="*/ 8 h 140"/>
                    <a:gd name="T28" fmla="*/ 32 w 152"/>
                    <a:gd name="T29" fmla="*/ 0 h 140"/>
                    <a:gd name="T30" fmla="*/ 94 w 152"/>
                    <a:gd name="T31" fmla="*/ 0 h 140"/>
                    <a:gd name="T32" fmla="*/ 109 w 152"/>
                    <a:gd name="T33" fmla="*/ 6 h 140"/>
                    <a:gd name="T34" fmla="*/ 123 w 152"/>
                    <a:gd name="T35" fmla="*/ 20 h 140"/>
                    <a:gd name="T36" fmla="*/ 129 w 152"/>
                    <a:gd name="T37" fmla="*/ 35 h 140"/>
                    <a:gd name="T38" fmla="*/ 129 w 152"/>
                    <a:gd name="T39" fmla="*/ 58 h 140"/>
                    <a:gd name="T40" fmla="*/ 135 w 152"/>
                    <a:gd name="T41" fmla="*/ 58 h 140"/>
                    <a:gd name="T42" fmla="*/ 152 w 152"/>
                    <a:gd name="T43" fmla="*/ 76 h 140"/>
                    <a:gd name="T44" fmla="*/ 152 w 152"/>
                    <a:gd name="T45" fmla="*/ 114 h 140"/>
                    <a:gd name="T46" fmla="*/ 117 w 152"/>
                    <a:gd name="T47" fmla="*/ 70 h 140"/>
                    <a:gd name="T48" fmla="*/ 117 w 152"/>
                    <a:gd name="T49" fmla="*/ 35 h 140"/>
                    <a:gd name="T50" fmla="*/ 102 w 152"/>
                    <a:gd name="T51" fmla="*/ 35 h 140"/>
                    <a:gd name="T52" fmla="*/ 94 w 152"/>
                    <a:gd name="T53" fmla="*/ 26 h 140"/>
                    <a:gd name="T54" fmla="*/ 94 w 152"/>
                    <a:gd name="T55" fmla="*/ 11 h 140"/>
                    <a:gd name="T56" fmla="*/ 35 w 152"/>
                    <a:gd name="T57" fmla="*/ 11 h 140"/>
                    <a:gd name="T58" fmla="*/ 35 w 152"/>
                    <a:gd name="T59" fmla="*/ 70 h 140"/>
                    <a:gd name="T60" fmla="*/ 117 w 152"/>
                    <a:gd name="T61" fmla="*/ 70 h 140"/>
                    <a:gd name="T62" fmla="*/ 117 w 152"/>
                    <a:gd name="T63" fmla="*/ 129 h 140"/>
                    <a:gd name="T64" fmla="*/ 117 w 152"/>
                    <a:gd name="T65" fmla="*/ 105 h 140"/>
                    <a:gd name="T66" fmla="*/ 35 w 152"/>
                    <a:gd name="T67" fmla="*/ 105 h 140"/>
                    <a:gd name="T68" fmla="*/ 35 w 152"/>
                    <a:gd name="T69" fmla="*/ 129 h 140"/>
                    <a:gd name="T70" fmla="*/ 117 w 152"/>
                    <a:gd name="T71" fmla="*/ 129 h 140"/>
                    <a:gd name="T72" fmla="*/ 135 w 152"/>
                    <a:gd name="T73" fmla="*/ 70 h 140"/>
                    <a:gd name="T74" fmla="*/ 129 w 152"/>
                    <a:gd name="T75" fmla="*/ 76 h 140"/>
                    <a:gd name="T76" fmla="*/ 135 w 152"/>
                    <a:gd name="T77" fmla="*/ 82 h 140"/>
                    <a:gd name="T78" fmla="*/ 140 w 152"/>
                    <a:gd name="T79" fmla="*/ 76 h 140"/>
                    <a:gd name="T80" fmla="*/ 135 w 152"/>
                    <a:gd name="T81" fmla="*/ 7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2" h="140">
                      <a:moveTo>
                        <a:pt x="152" y="114"/>
                      </a:moveTo>
                      <a:cubicBezTo>
                        <a:pt x="152" y="115"/>
                        <a:pt x="151" y="117"/>
                        <a:pt x="149" y="117"/>
                      </a:cubicBezTo>
                      <a:cubicBezTo>
                        <a:pt x="129" y="117"/>
                        <a:pt x="129" y="117"/>
                        <a:pt x="129" y="117"/>
                      </a:cubicBezTo>
                      <a:cubicBezTo>
                        <a:pt x="129" y="131"/>
                        <a:pt x="129" y="131"/>
                        <a:pt x="129" y="131"/>
                      </a:cubicBezTo>
                      <a:cubicBezTo>
                        <a:pt x="129" y="136"/>
                        <a:pt x="125" y="140"/>
                        <a:pt x="120" y="140"/>
                      </a:cubicBezTo>
                      <a:cubicBezTo>
                        <a:pt x="32" y="140"/>
                        <a:pt x="32" y="140"/>
                        <a:pt x="32" y="140"/>
                      </a:cubicBezTo>
                      <a:cubicBezTo>
                        <a:pt x="27" y="140"/>
                        <a:pt x="23" y="136"/>
                        <a:pt x="23" y="131"/>
                      </a:cubicBezTo>
                      <a:cubicBezTo>
                        <a:pt x="23" y="117"/>
                        <a:pt x="23" y="117"/>
                        <a:pt x="23" y="117"/>
                      </a:cubicBezTo>
                      <a:cubicBezTo>
                        <a:pt x="3" y="117"/>
                        <a:pt x="3" y="117"/>
                        <a:pt x="3" y="117"/>
                      </a:cubicBezTo>
                      <a:cubicBezTo>
                        <a:pt x="1" y="117"/>
                        <a:pt x="0" y="115"/>
                        <a:pt x="0" y="114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66"/>
                        <a:pt x="8" y="58"/>
                        <a:pt x="17" y="58"/>
                      </a:cubicBezTo>
                      <a:cubicBezTo>
                        <a:pt x="23" y="58"/>
                        <a:pt x="23" y="58"/>
                        <a:pt x="23" y="5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4"/>
                        <a:pt x="27" y="0"/>
                        <a:pt x="32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8" y="0"/>
                        <a:pt x="105" y="2"/>
                        <a:pt x="109" y="6"/>
                      </a:cubicBezTo>
                      <a:cubicBezTo>
                        <a:pt x="123" y="20"/>
                        <a:pt x="123" y="20"/>
                        <a:pt x="123" y="20"/>
                      </a:cubicBezTo>
                      <a:cubicBezTo>
                        <a:pt x="126" y="23"/>
                        <a:pt x="129" y="30"/>
                        <a:pt x="129" y="35"/>
                      </a:cubicBezTo>
                      <a:cubicBezTo>
                        <a:pt x="129" y="58"/>
                        <a:pt x="129" y="58"/>
                        <a:pt x="129" y="58"/>
                      </a:cubicBezTo>
                      <a:cubicBezTo>
                        <a:pt x="135" y="58"/>
                        <a:pt x="135" y="58"/>
                        <a:pt x="135" y="58"/>
                      </a:cubicBezTo>
                      <a:cubicBezTo>
                        <a:pt x="144" y="58"/>
                        <a:pt x="152" y="66"/>
                        <a:pt x="152" y="76"/>
                      </a:cubicBezTo>
                      <a:lnTo>
                        <a:pt x="152" y="114"/>
                      </a:lnTo>
                      <a:close/>
                      <a:moveTo>
                        <a:pt x="117" y="70"/>
                      </a:moveTo>
                      <a:cubicBezTo>
                        <a:pt x="117" y="35"/>
                        <a:pt x="117" y="35"/>
                        <a:pt x="117" y="35"/>
                      </a:cubicBezTo>
                      <a:cubicBezTo>
                        <a:pt x="102" y="35"/>
                        <a:pt x="102" y="35"/>
                        <a:pt x="102" y="35"/>
                      </a:cubicBezTo>
                      <a:cubicBezTo>
                        <a:pt x="98" y="35"/>
                        <a:pt x="94" y="31"/>
                        <a:pt x="94" y="26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35" y="11"/>
                        <a:pt x="35" y="11"/>
                        <a:pt x="35" y="11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lnTo>
                        <a:pt x="117" y="70"/>
                      </a:lnTo>
                      <a:close/>
                      <a:moveTo>
                        <a:pt x="117" y="129"/>
                      </a:moveTo>
                      <a:cubicBezTo>
                        <a:pt x="117" y="105"/>
                        <a:pt x="117" y="105"/>
                        <a:pt x="117" y="105"/>
                      </a:cubicBezTo>
                      <a:cubicBezTo>
                        <a:pt x="35" y="105"/>
                        <a:pt x="35" y="105"/>
                        <a:pt x="35" y="105"/>
                      </a:cubicBezTo>
                      <a:cubicBezTo>
                        <a:pt x="35" y="129"/>
                        <a:pt x="35" y="129"/>
                        <a:pt x="35" y="129"/>
                      </a:cubicBezTo>
                      <a:lnTo>
                        <a:pt x="117" y="129"/>
                      </a:lnTo>
                      <a:close/>
                      <a:moveTo>
                        <a:pt x="135" y="70"/>
                      </a:moveTo>
                      <a:cubicBezTo>
                        <a:pt x="131" y="70"/>
                        <a:pt x="129" y="73"/>
                        <a:pt x="129" y="76"/>
                      </a:cubicBezTo>
                      <a:cubicBezTo>
                        <a:pt x="129" y="79"/>
                        <a:pt x="131" y="82"/>
                        <a:pt x="135" y="82"/>
                      </a:cubicBezTo>
                      <a:cubicBezTo>
                        <a:pt x="138" y="82"/>
                        <a:pt x="140" y="79"/>
                        <a:pt x="140" y="76"/>
                      </a:cubicBezTo>
                      <a:cubicBezTo>
                        <a:pt x="140" y="73"/>
                        <a:pt x="138" y="70"/>
                        <a:pt x="135" y="7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1" name="组合 70"/>
            <p:cNvGrpSpPr/>
            <p:nvPr/>
          </p:nvGrpSpPr>
          <p:grpSpPr>
            <a:xfrm>
              <a:off x="4036253" y="5270868"/>
              <a:ext cx="1204577" cy="1189640"/>
              <a:chOff x="3960837" y="4563843"/>
              <a:chExt cx="1204577" cy="1189640"/>
            </a:xfrm>
          </p:grpSpPr>
          <p:sp>
            <p:nvSpPr>
              <p:cNvPr id="72" name="Oval 68"/>
              <p:cNvSpPr/>
              <p:nvPr/>
            </p:nvSpPr>
            <p:spPr bwMode="auto">
              <a:xfrm rot="10800000">
                <a:off x="3960837" y="4563843"/>
                <a:ext cx="1204577" cy="1189640"/>
              </a:xfrm>
              <a:prstGeom prst="ellipse">
                <a:avLst/>
              </a:prstGeom>
              <a:solidFill>
                <a:srgbClr val="FFFFFF"/>
              </a:solidFill>
              <a:ln w="22225" cap="rnd" cmpd="sng" algn="ctr">
                <a:solidFill>
                  <a:srgbClr val="00AAA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73" name="组合 72"/>
              <p:cNvGrpSpPr/>
              <p:nvPr/>
            </p:nvGrpSpPr>
            <p:grpSpPr>
              <a:xfrm>
                <a:off x="4121762" y="4739857"/>
                <a:ext cx="861616" cy="851616"/>
                <a:chOff x="4121762" y="4739857"/>
                <a:chExt cx="861616" cy="851616"/>
              </a:xfrm>
            </p:grpSpPr>
            <p:sp>
              <p:nvSpPr>
                <p:cNvPr id="74" name="Oval 7"/>
                <p:cNvSpPr/>
                <p:nvPr/>
              </p:nvSpPr>
              <p:spPr bwMode="auto">
                <a:xfrm>
                  <a:off x="4121762" y="4739857"/>
                  <a:ext cx="861616" cy="851616"/>
                </a:xfrm>
                <a:prstGeom prst="ellipse">
                  <a:avLst/>
                </a:prstGeom>
                <a:solidFill>
                  <a:srgbClr val="00AAA0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6"/>
                <p:cNvSpPr>
                  <a:spLocks noEditPoints="1"/>
                </p:cNvSpPr>
                <p:nvPr/>
              </p:nvSpPr>
              <p:spPr bwMode="auto">
                <a:xfrm rot="5400000">
                  <a:off x="4349040" y="4957811"/>
                  <a:ext cx="415463" cy="367411"/>
                </a:xfrm>
                <a:custGeom>
                  <a:avLst/>
                  <a:gdLst>
                    <a:gd name="T0" fmla="*/ 18 w 158"/>
                    <a:gd name="T1" fmla="*/ 22 h 141"/>
                    <a:gd name="T2" fmla="*/ 18 w 158"/>
                    <a:gd name="T3" fmla="*/ 138 h 141"/>
                    <a:gd name="T4" fmla="*/ 15 w 158"/>
                    <a:gd name="T5" fmla="*/ 141 h 141"/>
                    <a:gd name="T6" fmla="*/ 9 w 158"/>
                    <a:gd name="T7" fmla="*/ 141 h 141"/>
                    <a:gd name="T8" fmla="*/ 6 w 158"/>
                    <a:gd name="T9" fmla="*/ 138 h 141"/>
                    <a:gd name="T10" fmla="*/ 6 w 158"/>
                    <a:gd name="T11" fmla="*/ 22 h 141"/>
                    <a:gd name="T12" fmla="*/ 0 w 158"/>
                    <a:gd name="T13" fmla="*/ 12 h 141"/>
                    <a:gd name="T14" fmla="*/ 12 w 158"/>
                    <a:gd name="T15" fmla="*/ 0 h 141"/>
                    <a:gd name="T16" fmla="*/ 24 w 158"/>
                    <a:gd name="T17" fmla="*/ 12 h 141"/>
                    <a:gd name="T18" fmla="*/ 18 w 158"/>
                    <a:gd name="T19" fmla="*/ 22 h 141"/>
                    <a:gd name="T20" fmla="*/ 158 w 158"/>
                    <a:gd name="T21" fmla="*/ 88 h 141"/>
                    <a:gd name="T22" fmla="*/ 155 w 158"/>
                    <a:gd name="T23" fmla="*/ 93 h 141"/>
                    <a:gd name="T24" fmla="*/ 154 w 158"/>
                    <a:gd name="T25" fmla="*/ 94 h 141"/>
                    <a:gd name="T26" fmla="*/ 120 w 158"/>
                    <a:gd name="T27" fmla="*/ 105 h 141"/>
                    <a:gd name="T28" fmla="*/ 105 w 158"/>
                    <a:gd name="T29" fmla="*/ 101 h 141"/>
                    <a:gd name="T30" fmla="*/ 103 w 158"/>
                    <a:gd name="T31" fmla="*/ 100 h 141"/>
                    <a:gd name="T32" fmla="*/ 75 w 158"/>
                    <a:gd name="T33" fmla="*/ 92 h 141"/>
                    <a:gd name="T34" fmla="*/ 32 w 158"/>
                    <a:gd name="T35" fmla="*/ 105 h 141"/>
                    <a:gd name="T36" fmla="*/ 29 w 158"/>
                    <a:gd name="T37" fmla="*/ 106 h 141"/>
                    <a:gd name="T38" fmla="*/ 27 w 158"/>
                    <a:gd name="T39" fmla="*/ 105 h 141"/>
                    <a:gd name="T40" fmla="*/ 24 w 158"/>
                    <a:gd name="T41" fmla="*/ 100 h 141"/>
                    <a:gd name="T42" fmla="*/ 24 w 158"/>
                    <a:gd name="T43" fmla="*/ 32 h 141"/>
                    <a:gd name="T44" fmla="*/ 26 w 158"/>
                    <a:gd name="T45" fmla="*/ 27 h 141"/>
                    <a:gd name="T46" fmla="*/ 72 w 158"/>
                    <a:gd name="T47" fmla="*/ 12 h 141"/>
                    <a:gd name="T48" fmla="*/ 110 w 158"/>
                    <a:gd name="T49" fmla="*/ 23 h 141"/>
                    <a:gd name="T50" fmla="*/ 119 w 158"/>
                    <a:gd name="T51" fmla="*/ 25 h 141"/>
                    <a:gd name="T52" fmla="*/ 147 w 158"/>
                    <a:gd name="T53" fmla="*/ 14 h 141"/>
                    <a:gd name="T54" fmla="*/ 150 w 158"/>
                    <a:gd name="T55" fmla="*/ 13 h 141"/>
                    <a:gd name="T56" fmla="*/ 156 w 158"/>
                    <a:gd name="T57" fmla="*/ 13 h 141"/>
                    <a:gd name="T58" fmla="*/ 158 w 158"/>
                    <a:gd name="T59" fmla="*/ 18 h 141"/>
                    <a:gd name="T60" fmla="*/ 158 w 158"/>
                    <a:gd name="T61" fmla="*/ 88 h 141"/>
                    <a:gd name="T62" fmla="*/ 70 w 158"/>
                    <a:gd name="T63" fmla="*/ 24 h 141"/>
                    <a:gd name="T64" fmla="*/ 35 w 158"/>
                    <a:gd name="T65" fmla="*/ 36 h 141"/>
                    <a:gd name="T66" fmla="*/ 35 w 158"/>
                    <a:gd name="T67" fmla="*/ 53 h 141"/>
                    <a:gd name="T68" fmla="*/ 70 w 158"/>
                    <a:gd name="T69" fmla="*/ 42 h 141"/>
                    <a:gd name="T70" fmla="*/ 70 w 158"/>
                    <a:gd name="T71" fmla="*/ 24 h 141"/>
                    <a:gd name="T72" fmla="*/ 70 w 158"/>
                    <a:gd name="T73" fmla="*/ 63 h 141"/>
                    <a:gd name="T74" fmla="*/ 35 w 158"/>
                    <a:gd name="T75" fmla="*/ 73 h 141"/>
                    <a:gd name="T76" fmla="*/ 35 w 158"/>
                    <a:gd name="T77" fmla="*/ 90 h 141"/>
                    <a:gd name="T78" fmla="*/ 70 w 158"/>
                    <a:gd name="T79" fmla="*/ 80 h 141"/>
                    <a:gd name="T80" fmla="*/ 70 w 158"/>
                    <a:gd name="T81" fmla="*/ 63 h 141"/>
                    <a:gd name="T82" fmla="*/ 147 w 158"/>
                    <a:gd name="T83" fmla="*/ 68 h 141"/>
                    <a:gd name="T84" fmla="*/ 111 w 158"/>
                    <a:gd name="T85" fmla="*/ 74 h 141"/>
                    <a:gd name="T86" fmla="*/ 111 w 158"/>
                    <a:gd name="T87" fmla="*/ 54 h 141"/>
                    <a:gd name="T88" fmla="*/ 108 w 158"/>
                    <a:gd name="T89" fmla="*/ 52 h 141"/>
                    <a:gd name="T90" fmla="*/ 75 w 158"/>
                    <a:gd name="T91" fmla="*/ 42 h 141"/>
                    <a:gd name="T92" fmla="*/ 70 w 158"/>
                    <a:gd name="T93" fmla="*/ 42 h 141"/>
                    <a:gd name="T94" fmla="*/ 70 w 158"/>
                    <a:gd name="T95" fmla="*/ 63 h 141"/>
                    <a:gd name="T96" fmla="*/ 72 w 158"/>
                    <a:gd name="T97" fmla="*/ 63 h 141"/>
                    <a:gd name="T98" fmla="*/ 108 w 158"/>
                    <a:gd name="T99" fmla="*/ 73 h 141"/>
                    <a:gd name="T100" fmla="*/ 111 w 158"/>
                    <a:gd name="T101" fmla="*/ 74 h 141"/>
                    <a:gd name="T102" fmla="*/ 111 w 158"/>
                    <a:gd name="T103" fmla="*/ 91 h 141"/>
                    <a:gd name="T104" fmla="*/ 120 w 158"/>
                    <a:gd name="T105" fmla="*/ 93 h 141"/>
                    <a:gd name="T106" fmla="*/ 147 w 158"/>
                    <a:gd name="T107" fmla="*/ 84 h 141"/>
                    <a:gd name="T108" fmla="*/ 147 w 158"/>
                    <a:gd name="T109" fmla="*/ 68 h 141"/>
                    <a:gd name="T110" fmla="*/ 147 w 158"/>
                    <a:gd name="T111" fmla="*/ 28 h 141"/>
                    <a:gd name="T112" fmla="*/ 119 w 158"/>
                    <a:gd name="T113" fmla="*/ 36 h 141"/>
                    <a:gd name="T114" fmla="*/ 111 w 158"/>
                    <a:gd name="T115" fmla="*/ 36 h 141"/>
                    <a:gd name="T116" fmla="*/ 111 w 158"/>
                    <a:gd name="T117" fmla="*/ 54 h 141"/>
                    <a:gd name="T118" fmla="*/ 147 w 158"/>
                    <a:gd name="T119" fmla="*/ 45 h 141"/>
                    <a:gd name="T120" fmla="*/ 147 w 158"/>
                    <a:gd name="T121" fmla="*/ 28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58" h="141">
                      <a:moveTo>
                        <a:pt x="18" y="22"/>
                      </a:moveTo>
                      <a:cubicBezTo>
                        <a:pt x="18" y="138"/>
                        <a:pt x="18" y="138"/>
                        <a:pt x="18" y="138"/>
                      </a:cubicBezTo>
                      <a:cubicBezTo>
                        <a:pt x="18" y="140"/>
                        <a:pt x="16" y="141"/>
                        <a:pt x="15" y="141"/>
                      </a:cubicBezTo>
                      <a:cubicBezTo>
                        <a:pt x="9" y="141"/>
                        <a:pt x="9" y="141"/>
                        <a:pt x="9" y="141"/>
                      </a:cubicBezTo>
                      <a:cubicBezTo>
                        <a:pt x="7" y="141"/>
                        <a:pt x="6" y="140"/>
                        <a:pt x="6" y="138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3" y="20"/>
                        <a:pt x="0" y="16"/>
                        <a:pt x="0" y="12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18" y="0"/>
                        <a:pt x="24" y="6"/>
                        <a:pt x="24" y="12"/>
                      </a:cubicBezTo>
                      <a:cubicBezTo>
                        <a:pt x="24" y="16"/>
                        <a:pt x="21" y="20"/>
                        <a:pt x="18" y="22"/>
                      </a:cubicBezTo>
                      <a:close/>
                      <a:moveTo>
                        <a:pt x="158" y="88"/>
                      </a:moveTo>
                      <a:cubicBezTo>
                        <a:pt x="158" y="90"/>
                        <a:pt x="157" y="92"/>
                        <a:pt x="155" y="93"/>
                      </a:cubicBezTo>
                      <a:cubicBezTo>
                        <a:pt x="155" y="93"/>
                        <a:pt x="154" y="94"/>
                        <a:pt x="154" y="94"/>
                      </a:cubicBezTo>
                      <a:cubicBezTo>
                        <a:pt x="148" y="97"/>
                        <a:pt x="134" y="105"/>
                        <a:pt x="120" y="105"/>
                      </a:cubicBezTo>
                      <a:cubicBezTo>
                        <a:pt x="114" y="105"/>
                        <a:pt x="110" y="103"/>
                        <a:pt x="105" y="101"/>
                      </a:cubicBezTo>
                      <a:cubicBezTo>
                        <a:pt x="103" y="100"/>
                        <a:pt x="103" y="100"/>
                        <a:pt x="103" y="100"/>
                      </a:cubicBezTo>
                      <a:cubicBezTo>
                        <a:pt x="94" y="95"/>
                        <a:pt x="86" y="92"/>
                        <a:pt x="75" y="92"/>
                      </a:cubicBezTo>
                      <a:cubicBezTo>
                        <a:pt x="62" y="92"/>
                        <a:pt x="43" y="99"/>
                        <a:pt x="32" y="105"/>
                      </a:cubicBezTo>
                      <a:cubicBezTo>
                        <a:pt x="32" y="106"/>
                        <a:pt x="30" y="106"/>
                        <a:pt x="29" y="106"/>
                      </a:cubicBezTo>
                      <a:cubicBezTo>
                        <a:pt x="28" y="106"/>
                        <a:pt x="27" y="106"/>
                        <a:pt x="27" y="105"/>
                      </a:cubicBezTo>
                      <a:cubicBezTo>
                        <a:pt x="25" y="104"/>
                        <a:pt x="24" y="102"/>
                        <a:pt x="24" y="100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0"/>
                        <a:pt x="25" y="28"/>
                        <a:pt x="26" y="27"/>
                      </a:cubicBezTo>
                      <a:cubicBezTo>
                        <a:pt x="32" y="24"/>
                        <a:pt x="53" y="12"/>
                        <a:pt x="72" y="12"/>
                      </a:cubicBezTo>
                      <a:cubicBezTo>
                        <a:pt x="87" y="12"/>
                        <a:pt x="100" y="18"/>
                        <a:pt x="110" y="23"/>
                      </a:cubicBezTo>
                      <a:cubicBezTo>
                        <a:pt x="113" y="24"/>
                        <a:pt x="116" y="25"/>
                        <a:pt x="119" y="25"/>
                      </a:cubicBezTo>
                      <a:cubicBezTo>
                        <a:pt x="129" y="25"/>
                        <a:pt x="141" y="18"/>
                        <a:pt x="147" y="14"/>
                      </a:cubicBezTo>
                      <a:cubicBezTo>
                        <a:pt x="148" y="14"/>
                        <a:pt x="149" y="13"/>
                        <a:pt x="150" y="13"/>
                      </a:cubicBezTo>
                      <a:cubicBezTo>
                        <a:pt x="152" y="12"/>
                        <a:pt x="154" y="12"/>
                        <a:pt x="156" y="13"/>
                      </a:cubicBezTo>
                      <a:cubicBezTo>
                        <a:pt x="157" y="14"/>
                        <a:pt x="158" y="16"/>
                        <a:pt x="158" y="18"/>
                      </a:cubicBezTo>
                      <a:lnTo>
                        <a:pt x="158" y="88"/>
                      </a:lnTo>
                      <a:close/>
                      <a:moveTo>
                        <a:pt x="70" y="24"/>
                      </a:moveTo>
                      <a:cubicBezTo>
                        <a:pt x="59" y="25"/>
                        <a:pt x="45" y="30"/>
                        <a:pt x="35" y="36"/>
                      </a:cubicBezTo>
                      <a:cubicBezTo>
                        <a:pt x="35" y="53"/>
                        <a:pt x="35" y="53"/>
                        <a:pt x="35" y="53"/>
                      </a:cubicBezTo>
                      <a:cubicBezTo>
                        <a:pt x="46" y="47"/>
                        <a:pt x="59" y="42"/>
                        <a:pt x="70" y="42"/>
                      </a:cubicBezTo>
                      <a:lnTo>
                        <a:pt x="70" y="24"/>
                      </a:lnTo>
                      <a:close/>
                      <a:moveTo>
                        <a:pt x="70" y="63"/>
                      </a:moveTo>
                      <a:cubicBezTo>
                        <a:pt x="59" y="64"/>
                        <a:pt x="46" y="68"/>
                        <a:pt x="35" y="73"/>
                      </a:cubicBezTo>
                      <a:cubicBezTo>
                        <a:pt x="35" y="90"/>
                        <a:pt x="35" y="90"/>
                        <a:pt x="35" y="90"/>
                      </a:cubicBezTo>
                      <a:cubicBezTo>
                        <a:pt x="46" y="85"/>
                        <a:pt x="59" y="81"/>
                        <a:pt x="70" y="80"/>
                      </a:cubicBezTo>
                      <a:lnTo>
                        <a:pt x="70" y="63"/>
                      </a:lnTo>
                      <a:close/>
                      <a:moveTo>
                        <a:pt x="147" y="68"/>
                      </a:moveTo>
                      <a:cubicBezTo>
                        <a:pt x="138" y="72"/>
                        <a:pt x="124" y="78"/>
                        <a:pt x="111" y="74"/>
                      </a:cubicBezTo>
                      <a:cubicBezTo>
                        <a:pt x="111" y="54"/>
                        <a:pt x="111" y="54"/>
                        <a:pt x="111" y="54"/>
                      </a:cubicBezTo>
                      <a:cubicBezTo>
                        <a:pt x="110" y="53"/>
                        <a:pt x="109" y="53"/>
                        <a:pt x="108" y="52"/>
                      </a:cubicBezTo>
                      <a:cubicBezTo>
                        <a:pt x="97" y="47"/>
                        <a:pt x="89" y="42"/>
                        <a:pt x="75" y="42"/>
                      </a:cubicBezTo>
                      <a:cubicBezTo>
                        <a:pt x="73" y="42"/>
                        <a:pt x="72" y="42"/>
                        <a:pt x="70" y="42"/>
                      </a:cubicBezTo>
                      <a:cubicBezTo>
                        <a:pt x="70" y="63"/>
                        <a:pt x="70" y="63"/>
                        <a:pt x="70" y="63"/>
                      </a:cubicBezTo>
                      <a:cubicBezTo>
                        <a:pt x="71" y="63"/>
                        <a:pt x="72" y="63"/>
                        <a:pt x="72" y="63"/>
                      </a:cubicBezTo>
                      <a:cubicBezTo>
                        <a:pt x="86" y="63"/>
                        <a:pt x="97" y="67"/>
                        <a:pt x="108" y="73"/>
                      </a:cubicBezTo>
                      <a:cubicBezTo>
                        <a:pt x="109" y="73"/>
                        <a:pt x="110" y="74"/>
                        <a:pt x="111" y="74"/>
                      </a:cubicBezTo>
                      <a:cubicBezTo>
                        <a:pt x="111" y="91"/>
                        <a:pt x="111" y="91"/>
                        <a:pt x="111" y="91"/>
                      </a:cubicBezTo>
                      <a:cubicBezTo>
                        <a:pt x="114" y="92"/>
                        <a:pt x="117" y="93"/>
                        <a:pt x="120" y="93"/>
                      </a:cubicBezTo>
                      <a:cubicBezTo>
                        <a:pt x="130" y="93"/>
                        <a:pt x="141" y="87"/>
                        <a:pt x="147" y="84"/>
                      </a:cubicBezTo>
                      <a:lnTo>
                        <a:pt x="147" y="68"/>
                      </a:lnTo>
                      <a:close/>
                      <a:moveTo>
                        <a:pt x="147" y="28"/>
                      </a:moveTo>
                      <a:cubicBezTo>
                        <a:pt x="139" y="32"/>
                        <a:pt x="129" y="36"/>
                        <a:pt x="119" y="36"/>
                      </a:cubicBezTo>
                      <a:cubicBezTo>
                        <a:pt x="116" y="36"/>
                        <a:pt x="114" y="36"/>
                        <a:pt x="111" y="36"/>
                      </a:cubicBezTo>
                      <a:cubicBezTo>
                        <a:pt x="111" y="54"/>
                        <a:pt x="111" y="54"/>
                        <a:pt x="111" y="54"/>
                      </a:cubicBezTo>
                      <a:cubicBezTo>
                        <a:pt x="124" y="57"/>
                        <a:pt x="138" y="50"/>
                        <a:pt x="147" y="45"/>
                      </a:cubicBezTo>
                      <a:lnTo>
                        <a:pt x="147" y="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 dirty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6" name="Freeform 6"/>
            <p:cNvSpPr/>
            <p:nvPr/>
          </p:nvSpPr>
          <p:spPr bwMode="auto">
            <a:xfrm>
              <a:off x="4951465" y="3360203"/>
              <a:ext cx="1099143" cy="1097924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AA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5"/>
          <p:cNvCxnSpPr>
            <a:cxnSpLocks noChangeShapeType="1"/>
          </p:cNvCxnSpPr>
          <p:nvPr/>
        </p:nvCxnSpPr>
        <p:spPr bwMode="auto">
          <a:xfrm flipV="1">
            <a:off x="5096595" y="4008487"/>
            <a:ext cx="0" cy="858838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56"/>
          <p:cNvCxnSpPr>
            <a:cxnSpLocks noChangeShapeType="1"/>
          </p:cNvCxnSpPr>
          <p:nvPr/>
        </p:nvCxnSpPr>
        <p:spPr bwMode="auto">
          <a:xfrm>
            <a:off x="7708679" y="3578275"/>
            <a:ext cx="0" cy="858837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57"/>
          <p:cNvCxnSpPr>
            <a:cxnSpLocks noChangeShapeType="1"/>
          </p:cNvCxnSpPr>
          <p:nvPr/>
        </p:nvCxnSpPr>
        <p:spPr bwMode="auto">
          <a:xfrm flipV="1">
            <a:off x="9979995" y="3295700"/>
            <a:ext cx="0" cy="858837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60"/>
          <p:cNvCxnSpPr>
            <a:cxnSpLocks noChangeShapeType="1"/>
          </p:cNvCxnSpPr>
          <p:nvPr/>
        </p:nvCxnSpPr>
        <p:spPr bwMode="auto">
          <a:xfrm>
            <a:off x="2842128" y="4368851"/>
            <a:ext cx="0" cy="788341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Freeform 21"/>
          <p:cNvSpPr>
            <a:spLocks/>
          </p:cNvSpPr>
          <p:nvPr/>
        </p:nvSpPr>
        <p:spPr bwMode="auto">
          <a:xfrm>
            <a:off x="119336" y="2060848"/>
            <a:ext cx="12072664" cy="4248471"/>
          </a:xfrm>
          <a:custGeom>
            <a:avLst/>
            <a:gdLst>
              <a:gd name="T0" fmla="*/ 0 w 2828"/>
              <a:gd name="T1" fmla="*/ 2147483646 h 1032"/>
              <a:gd name="T2" fmla="*/ 2147483646 w 2828"/>
              <a:gd name="T3" fmla="*/ 2147483646 h 1032"/>
              <a:gd name="T4" fmla="*/ 2147483646 w 2828"/>
              <a:gd name="T5" fmla="*/ 2147483646 h 1032"/>
              <a:gd name="T6" fmla="*/ 2147483646 w 2828"/>
              <a:gd name="T7" fmla="*/ 2147483646 h 1032"/>
              <a:gd name="T8" fmla="*/ 2147483646 w 2828"/>
              <a:gd name="T9" fmla="*/ 2147483646 h 1032"/>
              <a:gd name="T10" fmla="*/ 2147483646 w 2828"/>
              <a:gd name="T11" fmla="*/ 0 h 10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 cmpd="sng">
            <a:solidFill>
              <a:srgbClr val="ADBAC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Oval 19"/>
          <p:cNvSpPr>
            <a:spLocks noChangeArrowheads="1"/>
          </p:cNvSpPr>
          <p:nvPr/>
        </p:nvSpPr>
        <p:spPr bwMode="auto">
          <a:xfrm>
            <a:off x="4583832" y="4437112"/>
            <a:ext cx="996950" cy="993775"/>
          </a:xfrm>
          <a:prstGeom prst="ellipse">
            <a:avLst/>
          </a:prstGeom>
          <a:solidFill>
            <a:srgbClr val="00AAA0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en-US" altLang="zh-CN"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7210204" y="3081387"/>
            <a:ext cx="996950" cy="993775"/>
          </a:xfrm>
          <a:prstGeom prst="ellipse">
            <a:avLst/>
          </a:prstGeom>
          <a:solidFill>
            <a:srgbClr val="98D80F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en-US" altLang="zh-CN"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9495807" y="3608437"/>
            <a:ext cx="995363" cy="992188"/>
          </a:xfrm>
          <a:prstGeom prst="ellipse">
            <a:avLst/>
          </a:prstGeom>
          <a:solidFill>
            <a:srgbClr val="00AAA0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2340478" y="3816400"/>
            <a:ext cx="995362" cy="993775"/>
          </a:xfrm>
          <a:prstGeom prst="ellipse">
            <a:avLst/>
          </a:prstGeom>
          <a:solidFill>
            <a:srgbClr val="98D80F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en-US" altLang="zh-CN"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72"/>
          <p:cNvSpPr txBox="1">
            <a:spLocks noChangeArrowheads="1"/>
          </p:cNvSpPr>
          <p:nvPr/>
        </p:nvSpPr>
        <p:spPr bwMode="auto">
          <a:xfrm flipH="1">
            <a:off x="4084168" y="2803257"/>
            <a:ext cx="205184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无系统疾病</a:t>
            </a:r>
            <a:endParaRPr lang="en-US" altLang="zh-CN" sz="3200" b="1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无慢性病史</a:t>
            </a:r>
            <a:endParaRPr lang="en-AU" altLang="en-US" sz="3200" b="1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73"/>
          <p:cNvSpPr txBox="1">
            <a:spLocks noChangeArrowheads="1"/>
          </p:cNvSpPr>
          <p:nvPr/>
        </p:nvSpPr>
        <p:spPr bwMode="auto">
          <a:xfrm flipH="1">
            <a:off x="1974094" y="5444862"/>
            <a:ext cx="173765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吸烟</a:t>
            </a:r>
            <a:r>
              <a:rPr lang="en-US" altLang="zh-CN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40</a:t>
            </a:r>
            <a:r>
              <a:rPr lang="zh-CN" altLang="en-US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endParaRPr lang="en-US" altLang="zh-CN" sz="3200" b="1" dirty="0">
              <a:solidFill>
                <a:srgbClr val="98D80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日均</a:t>
            </a:r>
            <a:r>
              <a:rPr lang="en-US" altLang="zh-CN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支</a:t>
            </a:r>
            <a:endParaRPr lang="en-AU" altLang="en-US" sz="3200" b="1" dirty="0">
              <a:solidFill>
                <a:srgbClr val="98D80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76"/>
          <p:cNvSpPr txBox="1">
            <a:spLocks noChangeArrowheads="1"/>
          </p:cNvSpPr>
          <p:nvPr/>
        </p:nvSpPr>
        <p:spPr bwMode="auto">
          <a:xfrm flipH="1">
            <a:off x="6901435" y="4709210"/>
            <a:ext cx="16414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无胸腹腔</a:t>
            </a:r>
            <a:endParaRPr lang="en-US" altLang="zh-CN" sz="3200" b="1" dirty="0">
              <a:solidFill>
                <a:srgbClr val="98D80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手术史</a:t>
            </a:r>
            <a:endParaRPr lang="en-AU" altLang="en-US" sz="3200" b="1" dirty="0">
              <a:solidFill>
                <a:srgbClr val="98D80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79"/>
          <p:cNvSpPr txBox="1">
            <a:spLocks noChangeArrowheads="1"/>
          </p:cNvSpPr>
          <p:nvPr/>
        </p:nvSpPr>
        <p:spPr bwMode="auto">
          <a:xfrm flipH="1">
            <a:off x="8748095" y="2440246"/>
            <a:ext cx="24622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无大量饮酒史</a:t>
            </a:r>
            <a:endParaRPr lang="en-AU" altLang="en-US" sz="3200" b="1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既往个人史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44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体格检查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8554" y="1628800"/>
            <a:ext cx="7507183" cy="4179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8BC30D"/>
              </a:buClr>
            </a:pPr>
            <a:r>
              <a:rPr lang="zh-CN" altLang="zh-CN" dirty="0">
                <a:cs typeface="+mn-ea"/>
                <a:sym typeface="+mn-lt"/>
              </a:rPr>
              <a:t>一般情况较好</a:t>
            </a:r>
          </a:p>
          <a:p>
            <a:pPr>
              <a:lnSpc>
                <a:spcPct val="150000"/>
              </a:lnSpc>
              <a:buClr>
                <a:srgbClr val="8BC30D"/>
              </a:buClr>
            </a:pPr>
            <a:r>
              <a:rPr lang="zh-CN" altLang="zh-CN" dirty="0">
                <a:cs typeface="+mn-ea"/>
                <a:sym typeface="+mn-lt"/>
              </a:rPr>
              <a:t>轻度脱水，营养不良外貌</a:t>
            </a:r>
          </a:p>
          <a:p>
            <a:pPr>
              <a:lnSpc>
                <a:spcPct val="150000"/>
              </a:lnSpc>
              <a:buClr>
                <a:srgbClr val="8BC30D"/>
              </a:buClr>
            </a:pPr>
            <a:r>
              <a:rPr lang="zh-CN" altLang="zh-CN" dirty="0">
                <a:cs typeface="+mn-ea"/>
                <a:sym typeface="+mn-lt"/>
              </a:rPr>
              <a:t>全身浅表淋巴结未及肿大</a:t>
            </a:r>
          </a:p>
          <a:p>
            <a:pPr>
              <a:lnSpc>
                <a:spcPct val="150000"/>
              </a:lnSpc>
              <a:buClr>
                <a:srgbClr val="8BC30D"/>
              </a:buClr>
            </a:pPr>
            <a:r>
              <a:rPr lang="zh-CN" altLang="zh-CN" dirty="0">
                <a:cs typeface="+mn-ea"/>
                <a:sym typeface="+mn-lt"/>
              </a:rPr>
              <a:t>胸廓对称，双肺呼吸音清，未及啰音</a:t>
            </a:r>
          </a:p>
          <a:p>
            <a:pPr>
              <a:lnSpc>
                <a:spcPct val="150000"/>
              </a:lnSpc>
              <a:buClr>
                <a:srgbClr val="8BC30D"/>
              </a:buClr>
            </a:pPr>
            <a:r>
              <a:rPr lang="zh-CN" altLang="zh-CN" dirty="0">
                <a:cs typeface="+mn-ea"/>
                <a:sym typeface="+mn-lt"/>
              </a:rPr>
              <a:t>腹软，未及压痛，未及包块，肝脾未及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408" y="1772816"/>
            <a:ext cx="3111070" cy="430284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454540" y="5445224"/>
            <a:ext cx="1584176" cy="0"/>
          </a:xfrm>
          <a:prstGeom prst="line">
            <a:avLst/>
          </a:prstGeom>
          <a:ln w="44450">
            <a:solidFill>
              <a:srgbClr val="8BC30D">
                <a:alpha val="36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454540" y="4581128"/>
            <a:ext cx="1584176" cy="0"/>
          </a:xfrm>
          <a:prstGeom prst="line">
            <a:avLst/>
          </a:prstGeom>
          <a:ln w="44450">
            <a:solidFill>
              <a:srgbClr val="8BC30D">
                <a:alpha val="36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454540" y="3789040"/>
            <a:ext cx="1584176" cy="0"/>
          </a:xfrm>
          <a:prstGeom prst="line">
            <a:avLst/>
          </a:prstGeom>
          <a:ln w="44450">
            <a:solidFill>
              <a:srgbClr val="8BC30D">
                <a:alpha val="36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454540" y="2924944"/>
            <a:ext cx="1584176" cy="0"/>
          </a:xfrm>
          <a:prstGeom prst="line">
            <a:avLst/>
          </a:prstGeom>
          <a:ln w="44450">
            <a:solidFill>
              <a:srgbClr val="8BC30D">
                <a:alpha val="36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化验检查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631504" y="2471789"/>
            <a:ext cx="1300252" cy="1296110"/>
            <a:chOff x="933815" y="2443292"/>
            <a:chExt cx="996950" cy="993775"/>
          </a:xfrm>
        </p:grpSpPr>
        <p:sp>
          <p:nvSpPr>
            <p:cNvPr id="10" name="Oval 19"/>
            <p:cNvSpPr>
              <a:spLocks noChangeArrowheads="1"/>
            </p:cNvSpPr>
            <p:nvPr/>
          </p:nvSpPr>
          <p:spPr bwMode="auto">
            <a:xfrm>
              <a:off x="933815" y="2443292"/>
              <a:ext cx="996950" cy="993775"/>
            </a:xfrm>
            <a:prstGeom prst="ellipse">
              <a:avLst/>
            </a:prstGeom>
            <a:solidFill>
              <a:srgbClr val="00AAA0"/>
            </a:solidFill>
            <a:ln>
              <a:noFill/>
            </a:ln>
            <a:extLst/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science_156189"/>
            <p:cNvSpPr>
              <a:spLocks noChangeAspect="1"/>
            </p:cNvSpPr>
            <p:nvPr/>
          </p:nvSpPr>
          <p:spPr bwMode="auto">
            <a:xfrm>
              <a:off x="1127448" y="2635834"/>
              <a:ext cx="609685" cy="608691"/>
            </a:xfrm>
            <a:custGeom>
              <a:avLst/>
              <a:gdLst>
                <a:gd name="connsiteX0" fmla="*/ 102503 w 606580"/>
                <a:gd name="connsiteY0" fmla="*/ 364886 h 605592"/>
                <a:gd name="connsiteX1" fmla="*/ 43824 w 606580"/>
                <a:gd name="connsiteY1" fmla="*/ 466285 h 605592"/>
                <a:gd name="connsiteX2" fmla="*/ 102503 w 606580"/>
                <a:gd name="connsiteY2" fmla="*/ 567776 h 605592"/>
                <a:gd name="connsiteX3" fmla="*/ 219769 w 606580"/>
                <a:gd name="connsiteY3" fmla="*/ 567776 h 605592"/>
                <a:gd name="connsiteX4" fmla="*/ 278448 w 606580"/>
                <a:gd name="connsiteY4" fmla="*/ 466285 h 605592"/>
                <a:gd name="connsiteX5" fmla="*/ 219769 w 606580"/>
                <a:gd name="connsiteY5" fmla="*/ 364886 h 605592"/>
                <a:gd name="connsiteX6" fmla="*/ 80591 w 606580"/>
                <a:gd name="connsiteY6" fmla="*/ 327070 h 605592"/>
                <a:gd name="connsiteX7" fmla="*/ 241681 w 606580"/>
                <a:gd name="connsiteY7" fmla="*/ 327070 h 605592"/>
                <a:gd name="connsiteX8" fmla="*/ 322272 w 606580"/>
                <a:gd name="connsiteY8" fmla="*/ 466285 h 605592"/>
                <a:gd name="connsiteX9" fmla="*/ 241681 w 606580"/>
                <a:gd name="connsiteY9" fmla="*/ 605592 h 605592"/>
                <a:gd name="connsiteX10" fmla="*/ 80591 w 606580"/>
                <a:gd name="connsiteY10" fmla="*/ 605592 h 605592"/>
                <a:gd name="connsiteX11" fmla="*/ 0 w 606580"/>
                <a:gd name="connsiteY11" fmla="*/ 466285 h 605592"/>
                <a:gd name="connsiteX12" fmla="*/ 386796 w 606580"/>
                <a:gd name="connsiteY12" fmla="*/ 201322 h 605592"/>
                <a:gd name="connsiteX13" fmla="*/ 328112 w 606580"/>
                <a:gd name="connsiteY13" fmla="*/ 302831 h 605592"/>
                <a:gd name="connsiteX14" fmla="*/ 386796 w 606580"/>
                <a:gd name="connsiteY14" fmla="*/ 404248 h 605592"/>
                <a:gd name="connsiteX15" fmla="*/ 504163 w 606580"/>
                <a:gd name="connsiteY15" fmla="*/ 404248 h 605592"/>
                <a:gd name="connsiteX16" fmla="*/ 562846 w 606580"/>
                <a:gd name="connsiteY16" fmla="*/ 302831 h 605592"/>
                <a:gd name="connsiteX17" fmla="*/ 504163 w 606580"/>
                <a:gd name="connsiteY17" fmla="*/ 201322 h 605592"/>
                <a:gd name="connsiteX18" fmla="*/ 364882 w 606580"/>
                <a:gd name="connsiteY18" fmla="*/ 163500 h 605592"/>
                <a:gd name="connsiteX19" fmla="*/ 526076 w 606580"/>
                <a:gd name="connsiteY19" fmla="*/ 163500 h 605592"/>
                <a:gd name="connsiteX20" fmla="*/ 606580 w 606580"/>
                <a:gd name="connsiteY20" fmla="*/ 302831 h 605592"/>
                <a:gd name="connsiteX21" fmla="*/ 526076 w 606580"/>
                <a:gd name="connsiteY21" fmla="*/ 442163 h 605592"/>
                <a:gd name="connsiteX22" fmla="*/ 364882 w 606580"/>
                <a:gd name="connsiteY22" fmla="*/ 442163 h 605592"/>
                <a:gd name="connsiteX23" fmla="*/ 284378 w 606580"/>
                <a:gd name="connsiteY23" fmla="*/ 302831 h 605592"/>
                <a:gd name="connsiteX24" fmla="*/ 102503 w 606580"/>
                <a:gd name="connsiteY24" fmla="*/ 37822 h 605592"/>
                <a:gd name="connsiteX25" fmla="*/ 43731 w 606580"/>
                <a:gd name="connsiteY25" fmla="*/ 139331 h 605592"/>
                <a:gd name="connsiteX26" fmla="*/ 102503 w 606580"/>
                <a:gd name="connsiteY26" fmla="*/ 240748 h 605592"/>
                <a:gd name="connsiteX27" fmla="*/ 219769 w 606580"/>
                <a:gd name="connsiteY27" fmla="*/ 240748 h 605592"/>
                <a:gd name="connsiteX28" fmla="*/ 278448 w 606580"/>
                <a:gd name="connsiteY28" fmla="*/ 139331 h 605592"/>
                <a:gd name="connsiteX29" fmla="*/ 219769 w 606580"/>
                <a:gd name="connsiteY29" fmla="*/ 37822 h 605592"/>
                <a:gd name="connsiteX30" fmla="*/ 80591 w 606580"/>
                <a:gd name="connsiteY30" fmla="*/ 0 h 605592"/>
                <a:gd name="connsiteX31" fmla="*/ 241681 w 606580"/>
                <a:gd name="connsiteY31" fmla="*/ 0 h 605592"/>
                <a:gd name="connsiteX32" fmla="*/ 322272 w 606580"/>
                <a:gd name="connsiteY32" fmla="*/ 139331 h 605592"/>
                <a:gd name="connsiteX33" fmla="*/ 241681 w 606580"/>
                <a:gd name="connsiteY33" fmla="*/ 278663 h 605592"/>
                <a:gd name="connsiteX34" fmla="*/ 80591 w 606580"/>
                <a:gd name="connsiteY34" fmla="*/ 278663 h 605592"/>
                <a:gd name="connsiteX35" fmla="*/ 0 w 606580"/>
                <a:gd name="connsiteY35" fmla="*/ 139331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6580" h="605592">
                  <a:moveTo>
                    <a:pt x="102503" y="364886"/>
                  </a:moveTo>
                  <a:lnTo>
                    <a:pt x="43824" y="466285"/>
                  </a:lnTo>
                  <a:lnTo>
                    <a:pt x="102503" y="567776"/>
                  </a:lnTo>
                  <a:lnTo>
                    <a:pt x="219769" y="567776"/>
                  </a:lnTo>
                  <a:lnTo>
                    <a:pt x="278448" y="466285"/>
                  </a:lnTo>
                  <a:lnTo>
                    <a:pt x="219769" y="364886"/>
                  </a:lnTo>
                  <a:close/>
                  <a:moveTo>
                    <a:pt x="80591" y="327070"/>
                  </a:moveTo>
                  <a:lnTo>
                    <a:pt x="241681" y="327070"/>
                  </a:lnTo>
                  <a:lnTo>
                    <a:pt x="322272" y="466285"/>
                  </a:lnTo>
                  <a:lnTo>
                    <a:pt x="241681" y="605592"/>
                  </a:lnTo>
                  <a:lnTo>
                    <a:pt x="80591" y="605592"/>
                  </a:lnTo>
                  <a:lnTo>
                    <a:pt x="0" y="466285"/>
                  </a:lnTo>
                  <a:close/>
                  <a:moveTo>
                    <a:pt x="386796" y="201322"/>
                  </a:moveTo>
                  <a:lnTo>
                    <a:pt x="328112" y="302831"/>
                  </a:lnTo>
                  <a:lnTo>
                    <a:pt x="386796" y="404248"/>
                  </a:lnTo>
                  <a:lnTo>
                    <a:pt x="504163" y="404248"/>
                  </a:lnTo>
                  <a:lnTo>
                    <a:pt x="562846" y="302831"/>
                  </a:lnTo>
                  <a:lnTo>
                    <a:pt x="504163" y="201322"/>
                  </a:lnTo>
                  <a:close/>
                  <a:moveTo>
                    <a:pt x="364882" y="163500"/>
                  </a:moveTo>
                  <a:lnTo>
                    <a:pt x="526076" y="163500"/>
                  </a:lnTo>
                  <a:lnTo>
                    <a:pt x="606580" y="302831"/>
                  </a:lnTo>
                  <a:lnTo>
                    <a:pt x="526076" y="442163"/>
                  </a:lnTo>
                  <a:lnTo>
                    <a:pt x="364882" y="442163"/>
                  </a:lnTo>
                  <a:lnTo>
                    <a:pt x="284378" y="302831"/>
                  </a:lnTo>
                  <a:close/>
                  <a:moveTo>
                    <a:pt x="102503" y="37822"/>
                  </a:moveTo>
                  <a:lnTo>
                    <a:pt x="43731" y="139331"/>
                  </a:lnTo>
                  <a:lnTo>
                    <a:pt x="102503" y="240748"/>
                  </a:lnTo>
                  <a:lnTo>
                    <a:pt x="219769" y="240748"/>
                  </a:lnTo>
                  <a:lnTo>
                    <a:pt x="278448" y="139331"/>
                  </a:lnTo>
                  <a:lnTo>
                    <a:pt x="219769" y="37822"/>
                  </a:lnTo>
                  <a:close/>
                  <a:moveTo>
                    <a:pt x="80591" y="0"/>
                  </a:moveTo>
                  <a:lnTo>
                    <a:pt x="241681" y="0"/>
                  </a:lnTo>
                  <a:lnTo>
                    <a:pt x="322272" y="139331"/>
                  </a:lnTo>
                  <a:lnTo>
                    <a:pt x="241681" y="278663"/>
                  </a:lnTo>
                  <a:lnTo>
                    <a:pt x="80591" y="278663"/>
                  </a:lnTo>
                  <a:lnTo>
                    <a:pt x="0" y="1393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72064" y="2471789"/>
            <a:ext cx="1300252" cy="1296110"/>
            <a:chOff x="5453723" y="2443292"/>
            <a:chExt cx="996950" cy="993775"/>
          </a:xfrm>
        </p:grpSpPr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5453723" y="2443292"/>
              <a:ext cx="996950" cy="993775"/>
            </a:xfrm>
            <a:prstGeom prst="ellipse">
              <a:avLst/>
            </a:prstGeom>
            <a:solidFill>
              <a:srgbClr val="00AAA0"/>
            </a:solidFill>
            <a:ln>
              <a:noFill/>
            </a:ln>
            <a:extLst/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virus_206393"/>
            <p:cNvSpPr>
              <a:spLocks noChangeAspect="1"/>
            </p:cNvSpPr>
            <p:nvPr/>
          </p:nvSpPr>
          <p:spPr bwMode="auto">
            <a:xfrm>
              <a:off x="5647356" y="2635797"/>
              <a:ext cx="609685" cy="608764"/>
            </a:xfrm>
            <a:custGeom>
              <a:avLst/>
              <a:gdLst>
                <a:gd name="connsiteX0" fmla="*/ 555573 w 607639"/>
                <a:gd name="connsiteY0" fmla="*/ 526994 h 606722"/>
                <a:gd name="connsiteX1" fmla="*/ 527805 w 607639"/>
                <a:gd name="connsiteY1" fmla="*/ 554726 h 606722"/>
                <a:gd name="connsiteX2" fmla="*/ 555573 w 607639"/>
                <a:gd name="connsiteY2" fmla="*/ 582546 h 606722"/>
                <a:gd name="connsiteX3" fmla="*/ 583431 w 607639"/>
                <a:gd name="connsiteY3" fmla="*/ 554726 h 606722"/>
                <a:gd name="connsiteX4" fmla="*/ 555573 w 607639"/>
                <a:gd name="connsiteY4" fmla="*/ 526994 h 606722"/>
                <a:gd name="connsiteX5" fmla="*/ 474048 w 607639"/>
                <a:gd name="connsiteY5" fmla="*/ 474465 h 606722"/>
                <a:gd name="connsiteX6" fmla="*/ 491137 w 607639"/>
                <a:gd name="connsiteY6" fmla="*/ 474465 h 606722"/>
                <a:gd name="connsiteX7" fmla="*/ 527627 w 607639"/>
                <a:gd name="connsiteY7" fmla="*/ 510996 h 606722"/>
                <a:gd name="connsiteX8" fmla="*/ 555573 w 607639"/>
                <a:gd name="connsiteY8" fmla="*/ 502818 h 606722"/>
                <a:gd name="connsiteX9" fmla="*/ 607639 w 607639"/>
                <a:gd name="connsiteY9" fmla="*/ 554726 h 606722"/>
                <a:gd name="connsiteX10" fmla="*/ 555573 w 607639"/>
                <a:gd name="connsiteY10" fmla="*/ 606722 h 606722"/>
                <a:gd name="connsiteX11" fmla="*/ 503597 w 607639"/>
                <a:gd name="connsiteY11" fmla="*/ 554726 h 606722"/>
                <a:gd name="connsiteX12" fmla="*/ 510806 w 607639"/>
                <a:gd name="connsiteY12" fmla="*/ 528417 h 606722"/>
                <a:gd name="connsiteX13" fmla="*/ 474048 w 607639"/>
                <a:gd name="connsiteY13" fmla="*/ 491530 h 606722"/>
                <a:gd name="connsiteX14" fmla="*/ 474048 w 607639"/>
                <a:gd name="connsiteY14" fmla="*/ 474465 h 606722"/>
                <a:gd name="connsiteX15" fmla="*/ 110893 w 607639"/>
                <a:gd name="connsiteY15" fmla="*/ 473491 h 606722"/>
                <a:gd name="connsiteX16" fmla="*/ 75204 w 607639"/>
                <a:gd name="connsiteY16" fmla="*/ 509038 h 606722"/>
                <a:gd name="connsiteX17" fmla="*/ 110893 w 607639"/>
                <a:gd name="connsiteY17" fmla="*/ 544586 h 606722"/>
                <a:gd name="connsiteX18" fmla="*/ 146493 w 607639"/>
                <a:gd name="connsiteY18" fmla="*/ 509038 h 606722"/>
                <a:gd name="connsiteX19" fmla="*/ 110893 w 607639"/>
                <a:gd name="connsiteY19" fmla="*/ 473491 h 606722"/>
                <a:gd name="connsiteX20" fmla="*/ 440463 w 607639"/>
                <a:gd name="connsiteY20" fmla="*/ 441081 h 606722"/>
                <a:gd name="connsiteX21" fmla="*/ 457565 w 607639"/>
                <a:gd name="connsiteY21" fmla="*/ 441081 h 606722"/>
                <a:gd name="connsiteX22" fmla="*/ 463622 w 607639"/>
                <a:gd name="connsiteY22" fmla="*/ 447117 h 606722"/>
                <a:gd name="connsiteX23" fmla="*/ 463622 w 607639"/>
                <a:gd name="connsiteY23" fmla="*/ 464158 h 606722"/>
                <a:gd name="connsiteX24" fmla="*/ 455071 w 607639"/>
                <a:gd name="connsiteY24" fmla="*/ 467708 h 606722"/>
                <a:gd name="connsiteX25" fmla="*/ 446520 w 607639"/>
                <a:gd name="connsiteY25" fmla="*/ 464158 h 606722"/>
                <a:gd name="connsiteX26" fmla="*/ 440463 w 607639"/>
                <a:gd name="connsiteY26" fmla="*/ 458122 h 606722"/>
                <a:gd name="connsiteX27" fmla="*/ 440463 w 607639"/>
                <a:gd name="connsiteY27" fmla="*/ 441081 h 606722"/>
                <a:gd name="connsiteX28" fmla="*/ 310341 w 607639"/>
                <a:gd name="connsiteY28" fmla="*/ 168495 h 606722"/>
                <a:gd name="connsiteX29" fmla="*/ 167408 w 607639"/>
                <a:gd name="connsiteY29" fmla="*/ 311217 h 606722"/>
                <a:gd name="connsiteX30" fmla="*/ 310341 w 607639"/>
                <a:gd name="connsiteY30" fmla="*/ 453851 h 606722"/>
                <a:gd name="connsiteX31" fmla="*/ 453185 w 607639"/>
                <a:gd name="connsiteY31" fmla="*/ 311217 h 606722"/>
                <a:gd name="connsiteX32" fmla="*/ 310341 w 607639"/>
                <a:gd name="connsiteY32" fmla="*/ 168495 h 606722"/>
                <a:gd name="connsiteX33" fmla="*/ 522872 w 607639"/>
                <a:gd name="connsiteY33" fmla="*/ 82292 h 606722"/>
                <a:gd name="connsiteX34" fmla="*/ 507476 w 607639"/>
                <a:gd name="connsiteY34" fmla="*/ 97666 h 606722"/>
                <a:gd name="connsiteX35" fmla="*/ 522872 w 607639"/>
                <a:gd name="connsiteY35" fmla="*/ 112952 h 606722"/>
                <a:gd name="connsiteX36" fmla="*/ 538269 w 607639"/>
                <a:gd name="connsiteY36" fmla="*/ 97666 h 606722"/>
                <a:gd name="connsiteX37" fmla="*/ 522872 w 607639"/>
                <a:gd name="connsiteY37" fmla="*/ 82292 h 606722"/>
                <a:gd name="connsiteX38" fmla="*/ 40851 w 607639"/>
                <a:gd name="connsiteY38" fmla="*/ 24172 h 606722"/>
                <a:gd name="connsiteX39" fmla="*/ 24208 w 607639"/>
                <a:gd name="connsiteY39" fmla="*/ 40791 h 606722"/>
                <a:gd name="connsiteX40" fmla="*/ 40851 w 607639"/>
                <a:gd name="connsiteY40" fmla="*/ 57498 h 606722"/>
                <a:gd name="connsiteX41" fmla="*/ 57582 w 607639"/>
                <a:gd name="connsiteY41" fmla="*/ 40791 h 606722"/>
                <a:gd name="connsiteX42" fmla="*/ 40851 w 607639"/>
                <a:gd name="connsiteY42" fmla="*/ 24172 h 606722"/>
                <a:gd name="connsiteX43" fmla="*/ 40851 w 607639"/>
                <a:gd name="connsiteY43" fmla="*/ 0 h 606722"/>
                <a:gd name="connsiteX44" fmla="*/ 81790 w 607639"/>
                <a:gd name="connsiteY44" fmla="*/ 40791 h 606722"/>
                <a:gd name="connsiteX45" fmla="*/ 76539 w 607639"/>
                <a:gd name="connsiteY45" fmla="*/ 60697 h 606722"/>
                <a:gd name="connsiteX46" fmla="*/ 201050 w 607639"/>
                <a:gd name="connsiteY46" fmla="*/ 185024 h 606722"/>
                <a:gd name="connsiteX47" fmla="*/ 298237 w 607639"/>
                <a:gd name="connsiteY47" fmla="*/ 144767 h 606722"/>
                <a:gd name="connsiteX48" fmla="*/ 298237 w 607639"/>
                <a:gd name="connsiteY48" fmla="*/ 89135 h 606722"/>
                <a:gd name="connsiteX49" fmla="*/ 310341 w 607639"/>
                <a:gd name="connsiteY49" fmla="*/ 77049 h 606722"/>
                <a:gd name="connsiteX50" fmla="*/ 322445 w 607639"/>
                <a:gd name="connsiteY50" fmla="*/ 89135 h 606722"/>
                <a:gd name="connsiteX51" fmla="*/ 322445 w 607639"/>
                <a:gd name="connsiteY51" fmla="*/ 144767 h 606722"/>
                <a:gd name="connsiteX52" fmla="*/ 419544 w 607639"/>
                <a:gd name="connsiteY52" fmla="*/ 185024 h 606722"/>
                <a:gd name="connsiteX53" fmla="*/ 488163 w 607639"/>
                <a:gd name="connsiteY53" fmla="*/ 116595 h 606722"/>
                <a:gd name="connsiteX54" fmla="*/ 483268 w 607639"/>
                <a:gd name="connsiteY54" fmla="*/ 97666 h 606722"/>
                <a:gd name="connsiteX55" fmla="*/ 522872 w 607639"/>
                <a:gd name="connsiteY55" fmla="*/ 58120 h 606722"/>
                <a:gd name="connsiteX56" fmla="*/ 562477 w 607639"/>
                <a:gd name="connsiteY56" fmla="*/ 97666 h 606722"/>
                <a:gd name="connsiteX57" fmla="*/ 522872 w 607639"/>
                <a:gd name="connsiteY57" fmla="*/ 137124 h 606722"/>
                <a:gd name="connsiteX58" fmla="*/ 505785 w 607639"/>
                <a:gd name="connsiteY58" fmla="*/ 133214 h 606722"/>
                <a:gd name="connsiteX59" fmla="*/ 436720 w 607639"/>
                <a:gd name="connsiteY59" fmla="*/ 202087 h 606722"/>
                <a:gd name="connsiteX60" fmla="*/ 476949 w 607639"/>
                <a:gd name="connsiteY60" fmla="*/ 299131 h 606722"/>
                <a:gd name="connsiteX61" fmla="*/ 532662 w 607639"/>
                <a:gd name="connsiteY61" fmla="*/ 299131 h 606722"/>
                <a:gd name="connsiteX62" fmla="*/ 544766 w 607639"/>
                <a:gd name="connsiteY62" fmla="*/ 311128 h 606722"/>
                <a:gd name="connsiteX63" fmla="*/ 532662 w 607639"/>
                <a:gd name="connsiteY63" fmla="*/ 323214 h 606722"/>
                <a:gd name="connsiteX64" fmla="*/ 476949 w 607639"/>
                <a:gd name="connsiteY64" fmla="*/ 323214 h 606722"/>
                <a:gd name="connsiteX65" fmla="*/ 322445 w 607639"/>
                <a:gd name="connsiteY65" fmla="*/ 477579 h 606722"/>
                <a:gd name="connsiteX66" fmla="*/ 322445 w 607639"/>
                <a:gd name="connsiteY66" fmla="*/ 533211 h 606722"/>
                <a:gd name="connsiteX67" fmla="*/ 310341 w 607639"/>
                <a:gd name="connsiteY67" fmla="*/ 545297 h 606722"/>
                <a:gd name="connsiteX68" fmla="*/ 298237 w 607639"/>
                <a:gd name="connsiteY68" fmla="*/ 533211 h 606722"/>
                <a:gd name="connsiteX69" fmla="*/ 298237 w 607639"/>
                <a:gd name="connsiteY69" fmla="*/ 477579 h 606722"/>
                <a:gd name="connsiteX70" fmla="*/ 201050 w 607639"/>
                <a:gd name="connsiteY70" fmla="*/ 437322 h 606722"/>
                <a:gd name="connsiteX71" fmla="*/ 161623 w 607639"/>
                <a:gd name="connsiteY71" fmla="*/ 476690 h 606722"/>
                <a:gd name="connsiteX72" fmla="*/ 161356 w 607639"/>
                <a:gd name="connsiteY72" fmla="*/ 477046 h 606722"/>
                <a:gd name="connsiteX73" fmla="*/ 170701 w 607639"/>
                <a:gd name="connsiteY73" fmla="*/ 509038 h 606722"/>
                <a:gd name="connsiteX74" fmla="*/ 110893 w 607639"/>
                <a:gd name="connsiteY74" fmla="*/ 568758 h 606722"/>
                <a:gd name="connsiteX75" fmla="*/ 50996 w 607639"/>
                <a:gd name="connsiteY75" fmla="*/ 509038 h 606722"/>
                <a:gd name="connsiteX76" fmla="*/ 110893 w 607639"/>
                <a:gd name="connsiteY76" fmla="*/ 449319 h 606722"/>
                <a:gd name="connsiteX77" fmla="*/ 144535 w 607639"/>
                <a:gd name="connsiteY77" fmla="*/ 459628 h 606722"/>
                <a:gd name="connsiteX78" fmla="*/ 183962 w 607639"/>
                <a:gd name="connsiteY78" fmla="*/ 420259 h 606722"/>
                <a:gd name="connsiteX79" fmla="*/ 143645 w 607639"/>
                <a:gd name="connsiteY79" fmla="*/ 323214 h 606722"/>
                <a:gd name="connsiteX80" fmla="*/ 87931 w 607639"/>
                <a:gd name="connsiteY80" fmla="*/ 323214 h 606722"/>
                <a:gd name="connsiteX81" fmla="*/ 75827 w 607639"/>
                <a:gd name="connsiteY81" fmla="*/ 311217 h 606722"/>
                <a:gd name="connsiteX82" fmla="*/ 87931 w 607639"/>
                <a:gd name="connsiteY82" fmla="*/ 299131 h 606722"/>
                <a:gd name="connsiteX83" fmla="*/ 143645 w 607639"/>
                <a:gd name="connsiteY83" fmla="*/ 299131 h 606722"/>
                <a:gd name="connsiteX84" fmla="*/ 183962 w 607639"/>
                <a:gd name="connsiteY84" fmla="*/ 202087 h 606722"/>
                <a:gd name="connsiteX85" fmla="*/ 59095 w 607639"/>
                <a:gd name="connsiteY85" fmla="*/ 77404 h 606722"/>
                <a:gd name="connsiteX86" fmla="*/ 40851 w 607639"/>
                <a:gd name="connsiteY86" fmla="*/ 81670 h 606722"/>
                <a:gd name="connsiteX87" fmla="*/ 0 w 607639"/>
                <a:gd name="connsiteY87" fmla="*/ 40791 h 606722"/>
                <a:gd name="connsiteX88" fmla="*/ 40851 w 607639"/>
                <a:gd name="connsiteY8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7639" h="606722">
                  <a:moveTo>
                    <a:pt x="555573" y="526994"/>
                  </a:moveTo>
                  <a:cubicBezTo>
                    <a:pt x="540265" y="526994"/>
                    <a:pt x="527805" y="539438"/>
                    <a:pt x="527805" y="554726"/>
                  </a:cubicBezTo>
                  <a:cubicBezTo>
                    <a:pt x="527805" y="570102"/>
                    <a:pt x="540265" y="582546"/>
                    <a:pt x="555573" y="582546"/>
                  </a:cubicBezTo>
                  <a:cubicBezTo>
                    <a:pt x="570971" y="582546"/>
                    <a:pt x="583431" y="570102"/>
                    <a:pt x="583431" y="554726"/>
                  </a:cubicBezTo>
                  <a:cubicBezTo>
                    <a:pt x="583431" y="539438"/>
                    <a:pt x="570971" y="526994"/>
                    <a:pt x="555573" y="526994"/>
                  </a:cubicBezTo>
                  <a:close/>
                  <a:moveTo>
                    <a:pt x="474048" y="474465"/>
                  </a:moveTo>
                  <a:cubicBezTo>
                    <a:pt x="478765" y="469754"/>
                    <a:pt x="486419" y="469754"/>
                    <a:pt x="491137" y="474465"/>
                  </a:cubicBezTo>
                  <a:lnTo>
                    <a:pt x="527627" y="510996"/>
                  </a:lnTo>
                  <a:cubicBezTo>
                    <a:pt x="535726" y="505840"/>
                    <a:pt x="545338" y="502818"/>
                    <a:pt x="555573" y="502818"/>
                  </a:cubicBezTo>
                  <a:cubicBezTo>
                    <a:pt x="584321" y="502818"/>
                    <a:pt x="607639" y="526106"/>
                    <a:pt x="607639" y="554726"/>
                  </a:cubicBezTo>
                  <a:cubicBezTo>
                    <a:pt x="607639" y="583435"/>
                    <a:pt x="584321" y="606722"/>
                    <a:pt x="555573" y="606722"/>
                  </a:cubicBezTo>
                  <a:cubicBezTo>
                    <a:pt x="526915" y="606722"/>
                    <a:pt x="503597" y="583435"/>
                    <a:pt x="503597" y="554726"/>
                  </a:cubicBezTo>
                  <a:cubicBezTo>
                    <a:pt x="503597" y="545126"/>
                    <a:pt x="506267" y="536149"/>
                    <a:pt x="510806" y="528417"/>
                  </a:cubicBezTo>
                  <a:lnTo>
                    <a:pt x="474048" y="491530"/>
                  </a:lnTo>
                  <a:cubicBezTo>
                    <a:pt x="469331" y="486819"/>
                    <a:pt x="469331" y="479176"/>
                    <a:pt x="474048" y="474465"/>
                  </a:cubicBezTo>
                  <a:close/>
                  <a:moveTo>
                    <a:pt x="110893" y="473491"/>
                  </a:moveTo>
                  <a:cubicBezTo>
                    <a:pt x="91224" y="473491"/>
                    <a:pt x="75204" y="489399"/>
                    <a:pt x="75204" y="509038"/>
                  </a:cubicBezTo>
                  <a:cubicBezTo>
                    <a:pt x="75204" y="528678"/>
                    <a:pt x="91224" y="544586"/>
                    <a:pt x="110893" y="544586"/>
                  </a:cubicBezTo>
                  <a:cubicBezTo>
                    <a:pt x="130473" y="544586"/>
                    <a:pt x="146493" y="528678"/>
                    <a:pt x="146493" y="509038"/>
                  </a:cubicBezTo>
                  <a:cubicBezTo>
                    <a:pt x="146493" y="489399"/>
                    <a:pt x="130473" y="473491"/>
                    <a:pt x="110893" y="473491"/>
                  </a:cubicBezTo>
                  <a:close/>
                  <a:moveTo>
                    <a:pt x="440463" y="441081"/>
                  </a:moveTo>
                  <a:cubicBezTo>
                    <a:pt x="445184" y="436377"/>
                    <a:pt x="452844" y="436377"/>
                    <a:pt x="457565" y="441081"/>
                  </a:cubicBezTo>
                  <a:lnTo>
                    <a:pt x="463622" y="447117"/>
                  </a:lnTo>
                  <a:cubicBezTo>
                    <a:pt x="468343" y="451821"/>
                    <a:pt x="468343" y="459454"/>
                    <a:pt x="463622" y="464158"/>
                  </a:cubicBezTo>
                  <a:cubicBezTo>
                    <a:pt x="461306" y="466554"/>
                    <a:pt x="458188" y="467708"/>
                    <a:pt x="455071" y="467708"/>
                  </a:cubicBezTo>
                  <a:cubicBezTo>
                    <a:pt x="451953" y="467708"/>
                    <a:pt x="448925" y="466554"/>
                    <a:pt x="446520" y="464158"/>
                  </a:cubicBezTo>
                  <a:lnTo>
                    <a:pt x="440463" y="458122"/>
                  </a:lnTo>
                  <a:cubicBezTo>
                    <a:pt x="435742" y="453418"/>
                    <a:pt x="435742" y="445785"/>
                    <a:pt x="440463" y="441081"/>
                  </a:cubicBezTo>
                  <a:close/>
                  <a:moveTo>
                    <a:pt x="310341" y="168495"/>
                  </a:moveTo>
                  <a:cubicBezTo>
                    <a:pt x="231577" y="168495"/>
                    <a:pt x="167408" y="232480"/>
                    <a:pt x="167408" y="311217"/>
                  </a:cubicBezTo>
                  <a:cubicBezTo>
                    <a:pt x="167408" y="389866"/>
                    <a:pt x="231577" y="453851"/>
                    <a:pt x="310341" y="453851"/>
                  </a:cubicBezTo>
                  <a:cubicBezTo>
                    <a:pt x="389106" y="453851"/>
                    <a:pt x="453185" y="389866"/>
                    <a:pt x="453185" y="311217"/>
                  </a:cubicBezTo>
                  <a:cubicBezTo>
                    <a:pt x="453185" y="232480"/>
                    <a:pt x="389106" y="168495"/>
                    <a:pt x="310341" y="168495"/>
                  </a:cubicBezTo>
                  <a:close/>
                  <a:moveTo>
                    <a:pt x="522872" y="82292"/>
                  </a:moveTo>
                  <a:cubicBezTo>
                    <a:pt x="514417" y="82292"/>
                    <a:pt x="507476" y="89135"/>
                    <a:pt x="507476" y="97666"/>
                  </a:cubicBezTo>
                  <a:cubicBezTo>
                    <a:pt x="507476" y="106109"/>
                    <a:pt x="514417" y="112952"/>
                    <a:pt x="522872" y="112952"/>
                  </a:cubicBezTo>
                  <a:cubicBezTo>
                    <a:pt x="531327" y="112952"/>
                    <a:pt x="538269" y="106109"/>
                    <a:pt x="538269" y="97666"/>
                  </a:cubicBezTo>
                  <a:cubicBezTo>
                    <a:pt x="538269" y="89135"/>
                    <a:pt x="531327" y="82292"/>
                    <a:pt x="522872" y="82292"/>
                  </a:cubicBezTo>
                  <a:close/>
                  <a:moveTo>
                    <a:pt x="40851" y="24172"/>
                  </a:moveTo>
                  <a:cubicBezTo>
                    <a:pt x="31684" y="24172"/>
                    <a:pt x="24208" y="31637"/>
                    <a:pt x="24208" y="40791"/>
                  </a:cubicBezTo>
                  <a:cubicBezTo>
                    <a:pt x="24208" y="50033"/>
                    <a:pt x="31684" y="57498"/>
                    <a:pt x="40851" y="57498"/>
                  </a:cubicBezTo>
                  <a:cubicBezTo>
                    <a:pt x="50106" y="57498"/>
                    <a:pt x="57582" y="50033"/>
                    <a:pt x="57582" y="40791"/>
                  </a:cubicBezTo>
                  <a:cubicBezTo>
                    <a:pt x="57582" y="31637"/>
                    <a:pt x="50106" y="24172"/>
                    <a:pt x="40851" y="24172"/>
                  </a:cubicBezTo>
                  <a:close/>
                  <a:moveTo>
                    <a:pt x="40851" y="0"/>
                  </a:moveTo>
                  <a:cubicBezTo>
                    <a:pt x="63456" y="0"/>
                    <a:pt x="81790" y="18307"/>
                    <a:pt x="81790" y="40791"/>
                  </a:cubicBezTo>
                  <a:cubicBezTo>
                    <a:pt x="81790" y="47989"/>
                    <a:pt x="79832" y="54832"/>
                    <a:pt x="76539" y="60697"/>
                  </a:cubicBezTo>
                  <a:lnTo>
                    <a:pt x="201050" y="185024"/>
                  </a:lnTo>
                  <a:cubicBezTo>
                    <a:pt x="227572" y="162096"/>
                    <a:pt x="261213" y="147433"/>
                    <a:pt x="298237" y="144767"/>
                  </a:cubicBezTo>
                  <a:lnTo>
                    <a:pt x="298237" y="89135"/>
                  </a:lnTo>
                  <a:cubicBezTo>
                    <a:pt x="298237" y="82470"/>
                    <a:pt x="303666" y="77049"/>
                    <a:pt x="310341" y="77049"/>
                  </a:cubicBezTo>
                  <a:cubicBezTo>
                    <a:pt x="317016" y="77049"/>
                    <a:pt x="322445" y="82470"/>
                    <a:pt x="322445" y="89135"/>
                  </a:cubicBezTo>
                  <a:lnTo>
                    <a:pt x="322445" y="144767"/>
                  </a:lnTo>
                  <a:cubicBezTo>
                    <a:pt x="359380" y="147433"/>
                    <a:pt x="393111" y="162185"/>
                    <a:pt x="419544" y="185024"/>
                  </a:cubicBezTo>
                  <a:lnTo>
                    <a:pt x="488163" y="116595"/>
                  </a:lnTo>
                  <a:cubicBezTo>
                    <a:pt x="485048" y="110997"/>
                    <a:pt x="483268" y="104509"/>
                    <a:pt x="483268" y="97666"/>
                  </a:cubicBezTo>
                  <a:cubicBezTo>
                    <a:pt x="483268" y="75805"/>
                    <a:pt x="501068" y="58120"/>
                    <a:pt x="522872" y="58120"/>
                  </a:cubicBezTo>
                  <a:cubicBezTo>
                    <a:pt x="544677" y="58120"/>
                    <a:pt x="562477" y="75805"/>
                    <a:pt x="562477" y="97666"/>
                  </a:cubicBezTo>
                  <a:cubicBezTo>
                    <a:pt x="562477" y="119439"/>
                    <a:pt x="544677" y="137124"/>
                    <a:pt x="522872" y="137124"/>
                  </a:cubicBezTo>
                  <a:cubicBezTo>
                    <a:pt x="516731" y="137124"/>
                    <a:pt x="510947" y="135702"/>
                    <a:pt x="505785" y="133214"/>
                  </a:cubicBezTo>
                  <a:lnTo>
                    <a:pt x="436720" y="202087"/>
                  </a:lnTo>
                  <a:cubicBezTo>
                    <a:pt x="459593" y="228481"/>
                    <a:pt x="474368" y="262162"/>
                    <a:pt x="476949" y="299131"/>
                  </a:cubicBezTo>
                  <a:lnTo>
                    <a:pt x="532662" y="299131"/>
                  </a:lnTo>
                  <a:cubicBezTo>
                    <a:pt x="539337" y="299131"/>
                    <a:pt x="544766" y="304463"/>
                    <a:pt x="544766" y="311128"/>
                  </a:cubicBezTo>
                  <a:cubicBezTo>
                    <a:pt x="544766" y="317882"/>
                    <a:pt x="539337" y="323214"/>
                    <a:pt x="532662" y="323214"/>
                  </a:cubicBezTo>
                  <a:lnTo>
                    <a:pt x="476949" y="323214"/>
                  </a:lnTo>
                  <a:cubicBezTo>
                    <a:pt x="471075" y="405684"/>
                    <a:pt x="404948" y="471625"/>
                    <a:pt x="322445" y="477579"/>
                  </a:cubicBezTo>
                  <a:lnTo>
                    <a:pt x="322445" y="533211"/>
                  </a:lnTo>
                  <a:cubicBezTo>
                    <a:pt x="322445" y="539876"/>
                    <a:pt x="317016" y="545297"/>
                    <a:pt x="310341" y="545297"/>
                  </a:cubicBezTo>
                  <a:cubicBezTo>
                    <a:pt x="303666" y="545297"/>
                    <a:pt x="298237" y="539876"/>
                    <a:pt x="298237" y="533211"/>
                  </a:cubicBezTo>
                  <a:lnTo>
                    <a:pt x="298237" y="477579"/>
                  </a:lnTo>
                  <a:cubicBezTo>
                    <a:pt x="261213" y="474913"/>
                    <a:pt x="227572" y="460250"/>
                    <a:pt x="201050" y="437322"/>
                  </a:cubicBezTo>
                  <a:lnTo>
                    <a:pt x="161623" y="476690"/>
                  </a:lnTo>
                  <a:cubicBezTo>
                    <a:pt x="161534" y="476779"/>
                    <a:pt x="161445" y="476868"/>
                    <a:pt x="161356" y="477046"/>
                  </a:cubicBezTo>
                  <a:cubicBezTo>
                    <a:pt x="167230" y="486288"/>
                    <a:pt x="170701" y="497219"/>
                    <a:pt x="170701" y="509038"/>
                  </a:cubicBezTo>
                  <a:cubicBezTo>
                    <a:pt x="170701" y="542009"/>
                    <a:pt x="143823" y="568758"/>
                    <a:pt x="110893" y="568758"/>
                  </a:cubicBezTo>
                  <a:cubicBezTo>
                    <a:pt x="77874" y="568758"/>
                    <a:pt x="50996" y="542009"/>
                    <a:pt x="50996" y="509038"/>
                  </a:cubicBezTo>
                  <a:cubicBezTo>
                    <a:pt x="50996" y="476068"/>
                    <a:pt x="77874" y="449319"/>
                    <a:pt x="110893" y="449319"/>
                  </a:cubicBezTo>
                  <a:cubicBezTo>
                    <a:pt x="123353" y="449319"/>
                    <a:pt x="134923" y="453140"/>
                    <a:pt x="144535" y="459628"/>
                  </a:cubicBezTo>
                  <a:lnTo>
                    <a:pt x="183962" y="420259"/>
                  </a:lnTo>
                  <a:cubicBezTo>
                    <a:pt x="161089" y="393865"/>
                    <a:pt x="146315" y="360184"/>
                    <a:pt x="143645" y="323214"/>
                  </a:cubicBezTo>
                  <a:lnTo>
                    <a:pt x="87931" y="323214"/>
                  </a:lnTo>
                  <a:cubicBezTo>
                    <a:pt x="81256" y="323214"/>
                    <a:pt x="75827" y="317882"/>
                    <a:pt x="75827" y="311217"/>
                  </a:cubicBezTo>
                  <a:cubicBezTo>
                    <a:pt x="75827" y="304463"/>
                    <a:pt x="81256" y="299131"/>
                    <a:pt x="87931" y="299131"/>
                  </a:cubicBezTo>
                  <a:lnTo>
                    <a:pt x="143645" y="299131"/>
                  </a:lnTo>
                  <a:cubicBezTo>
                    <a:pt x="146315" y="262162"/>
                    <a:pt x="161089" y="228481"/>
                    <a:pt x="183962" y="202087"/>
                  </a:cubicBezTo>
                  <a:lnTo>
                    <a:pt x="59095" y="77404"/>
                  </a:lnTo>
                  <a:cubicBezTo>
                    <a:pt x="53577" y="80070"/>
                    <a:pt x="47436" y="81670"/>
                    <a:pt x="40851" y="81670"/>
                  </a:cubicBezTo>
                  <a:cubicBezTo>
                    <a:pt x="18334" y="81670"/>
                    <a:pt x="0" y="63363"/>
                    <a:pt x="0" y="40791"/>
                  </a:cubicBezTo>
                  <a:cubicBezTo>
                    <a:pt x="0" y="18307"/>
                    <a:pt x="18334" y="0"/>
                    <a:pt x="408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192344" y="2471789"/>
            <a:ext cx="1300252" cy="1296110"/>
            <a:chOff x="7682444" y="2443292"/>
            <a:chExt cx="996950" cy="993775"/>
          </a:xfrm>
        </p:grpSpPr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7682444" y="2443292"/>
              <a:ext cx="996950" cy="993775"/>
            </a:xfrm>
            <a:prstGeom prst="ellipse">
              <a:avLst/>
            </a:prstGeom>
            <a:solidFill>
              <a:srgbClr val="00AAA0"/>
            </a:solidFill>
            <a:ln>
              <a:noFill/>
            </a:ln>
            <a:extLst/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virus_139486"/>
            <p:cNvSpPr>
              <a:spLocks noChangeAspect="1"/>
            </p:cNvSpPr>
            <p:nvPr/>
          </p:nvSpPr>
          <p:spPr bwMode="auto">
            <a:xfrm>
              <a:off x="7876077" y="2635678"/>
              <a:ext cx="609685" cy="609003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  <a:gd name="connsiteX136" fmla="*/ 373273 h 605239"/>
                <a:gd name="connsiteY136" fmla="*/ 373273 h 605239"/>
                <a:gd name="connsiteX137" fmla="*/ 373273 h 605239"/>
                <a:gd name="connsiteY137" fmla="*/ 373273 h 605239"/>
                <a:gd name="connsiteX138" fmla="*/ 373273 h 605239"/>
                <a:gd name="connsiteY138" fmla="*/ 373273 h 605239"/>
                <a:gd name="connsiteX139" fmla="*/ 373273 h 605239"/>
                <a:gd name="connsiteY139" fmla="*/ 373273 h 605239"/>
                <a:gd name="connsiteX140" fmla="*/ 373273 h 605239"/>
                <a:gd name="connsiteY140" fmla="*/ 373273 h 605239"/>
                <a:gd name="connsiteX141" fmla="*/ 373273 h 605239"/>
                <a:gd name="connsiteY141" fmla="*/ 373273 h 605239"/>
                <a:gd name="connsiteX142" fmla="*/ 373273 h 605239"/>
                <a:gd name="connsiteY142" fmla="*/ 373273 h 605239"/>
                <a:gd name="connsiteX143" fmla="*/ 373273 h 605239"/>
                <a:gd name="connsiteY143" fmla="*/ 373273 h 605239"/>
                <a:gd name="connsiteX144" fmla="*/ 373273 h 605239"/>
                <a:gd name="connsiteY144" fmla="*/ 373273 h 605239"/>
                <a:gd name="connsiteX145" fmla="*/ 373273 h 605239"/>
                <a:gd name="connsiteY145" fmla="*/ 373273 h 605239"/>
                <a:gd name="connsiteX146" fmla="*/ 373273 h 605239"/>
                <a:gd name="connsiteY146" fmla="*/ 373273 h 605239"/>
                <a:gd name="connsiteX147" fmla="*/ 373273 h 605239"/>
                <a:gd name="connsiteY147" fmla="*/ 373273 h 605239"/>
                <a:gd name="connsiteX148" fmla="*/ 373273 h 605239"/>
                <a:gd name="connsiteY148" fmla="*/ 373273 h 605239"/>
                <a:gd name="connsiteX149" fmla="*/ 373273 h 605239"/>
                <a:gd name="connsiteY149" fmla="*/ 373273 h 605239"/>
                <a:gd name="connsiteX150" fmla="*/ 373273 h 605239"/>
                <a:gd name="connsiteY150" fmla="*/ 373273 h 605239"/>
                <a:gd name="connsiteX151" fmla="*/ 373273 h 605239"/>
                <a:gd name="connsiteY151" fmla="*/ 373273 h 605239"/>
                <a:gd name="connsiteX152" fmla="*/ 373273 h 605239"/>
                <a:gd name="connsiteY152" fmla="*/ 373273 h 605239"/>
                <a:gd name="connsiteX153" fmla="*/ 373273 h 605239"/>
                <a:gd name="connsiteY153" fmla="*/ 373273 h 605239"/>
                <a:gd name="connsiteX154" fmla="*/ 373273 h 605239"/>
                <a:gd name="connsiteY154" fmla="*/ 373273 h 605239"/>
                <a:gd name="connsiteX155" fmla="*/ 373273 h 605239"/>
                <a:gd name="connsiteY155" fmla="*/ 373273 h 605239"/>
                <a:gd name="connsiteX156" fmla="*/ 373273 h 605239"/>
                <a:gd name="connsiteY156" fmla="*/ 373273 h 605239"/>
                <a:gd name="connsiteX157" fmla="*/ 373273 h 605239"/>
                <a:gd name="connsiteY157" fmla="*/ 373273 h 605239"/>
                <a:gd name="connsiteX158" fmla="*/ 373273 h 605239"/>
                <a:gd name="connsiteY158" fmla="*/ 373273 h 605239"/>
                <a:gd name="connsiteX159" fmla="*/ 373273 h 605239"/>
                <a:gd name="connsiteY159" fmla="*/ 373273 h 605239"/>
                <a:gd name="connsiteX160" fmla="*/ 373273 h 605239"/>
                <a:gd name="connsiteY160" fmla="*/ 373273 h 605239"/>
                <a:gd name="connsiteX161" fmla="*/ 373273 h 605239"/>
                <a:gd name="connsiteY161" fmla="*/ 373273 h 605239"/>
                <a:gd name="connsiteX162" fmla="*/ 373273 h 605239"/>
                <a:gd name="connsiteY162" fmla="*/ 373273 h 605239"/>
                <a:gd name="connsiteX163" fmla="*/ 373273 h 605239"/>
                <a:gd name="connsiteY163" fmla="*/ 373273 h 605239"/>
                <a:gd name="connsiteX164" fmla="*/ 373273 h 605239"/>
                <a:gd name="connsiteY164" fmla="*/ 373273 h 605239"/>
                <a:gd name="connsiteX165" fmla="*/ 373273 h 605239"/>
                <a:gd name="connsiteY165" fmla="*/ 373273 h 605239"/>
                <a:gd name="connsiteX166" fmla="*/ 373273 h 605239"/>
                <a:gd name="connsiteY166" fmla="*/ 373273 h 605239"/>
                <a:gd name="connsiteX167" fmla="*/ 373273 h 605239"/>
                <a:gd name="connsiteY167" fmla="*/ 373273 h 605239"/>
                <a:gd name="connsiteX168" fmla="*/ 373273 h 605239"/>
                <a:gd name="connsiteY168" fmla="*/ 373273 h 605239"/>
                <a:gd name="connsiteX169" fmla="*/ 373273 h 605239"/>
                <a:gd name="connsiteY169" fmla="*/ 373273 h 605239"/>
                <a:gd name="connsiteX170" fmla="*/ 373273 h 605239"/>
                <a:gd name="connsiteY170" fmla="*/ 373273 h 605239"/>
                <a:gd name="connsiteX171" fmla="*/ 373273 h 605239"/>
                <a:gd name="connsiteY171" fmla="*/ 373273 h 605239"/>
                <a:gd name="connsiteX172" fmla="*/ 373273 h 605239"/>
                <a:gd name="connsiteY172" fmla="*/ 373273 h 605239"/>
                <a:gd name="connsiteX173" fmla="*/ 373273 h 605239"/>
                <a:gd name="connsiteY173" fmla="*/ 373273 h 605239"/>
                <a:gd name="connsiteX174" fmla="*/ 373273 h 605239"/>
                <a:gd name="connsiteY174" fmla="*/ 373273 h 605239"/>
                <a:gd name="connsiteX175" fmla="*/ 373273 h 605239"/>
                <a:gd name="connsiteY175" fmla="*/ 373273 h 605239"/>
                <a:gd name="connsiteX176" fmla="*/ 373273 h 605239"/>
                <a:gd name="connsiteY176" fmla="*/ 373273 h 605239"/>
                <a:gd name="connsiteX177" fmla="*/ 373273 h 605239"/>
                <a:gd name="connsiteY177" fmla="*/ 373273 h 605239"/>
                <a:gd name="connsiteX178" fmla="*/ 373273 h 605239"/>
                <a:gd name="connsiteY178" fmla="*/ 373273 h 605239"/>
                <a:gd name="connsiteX179" fmla="*/ 373273 h 605239"/>
                <a:gd name="connsiteY179" fmla="*/ 373273 h 605239"/>
                <a:gd name="connsiteX180" fmla="*/ 373273 h 605239"/>
                <a:gd name="connsiteY180" fmla="*/ 373273 h 605239"/>
                <a:gd name="connsiteX181" fmla="*/ 373273 h 605239"/>
                <a:gd name="connsiteY181" fmla="*/ 373273 h 605239"/>
                <a:gd name="connsiteX182" fmla="*/ 373273 h 605239"/>
                <a:gd name="connsiteY182" fmla="*/ 373273 h 605239"/>
                <a:gd name="connsiteX183" fmla="*/ 373273 h 605239"/>
                <a:gd name="connsiteY183" fmla="*/ 373273 h 605239"/>
                <a:gd name="connsiteX184" fmla="*/ 373273 h 605239"/>
                <a:gd name="connsiteY184" fmla="*/ 373273 h 605239"/>
                <a:gd name="connsiteX185" fmla="*/ 373273 h 605239"/>
                <a:gd name="connsiteY185" fmla="*/ 373273 h 605239"/>
                <a:gd name="connsiteX186" fmla="*/ 373273 h 605239"/>
                <a:gd name="connsiteY186" fmla="*/ 373273 h 605239"/>
                <a:gd name="connsiteX187" fmla="*/ 373273 h 605239"/>
                <a:gd name="connsiteY187" fmla="*/ 373273 h 605239"/>
                <a:gd name="connsiteX188" fmla="*/ 373273 h 605239"/>
                <a:gd name="connsiteY188" fmla="*/ 373273 h 605239"/>
                <a:gd name="connsiteX189" fmla="*/ 373273 h 605239"/>
                <a:gd name="connsiteY189" fmla="*/ 373273 h 605239"/>
                <a:gd name="connsiteX190" fmla="*/ 373273 h 605239"/>
                <a:gd name="connsiteY190" fmla="*/ 373273 h 605239"/>
                <a:gd name="connsiteX191" fmla="*/ 373273 h 605239"/>
                <a:gd name="connsiteY191" fmla="*/ 373273 h 605239"/>
                <a:gd name="connsiteX192" fmla="*/ 373273 h 605239"/>
                <a:gd name="connsiteY192" fmla="*/ 373273 h 605239"/>
                <a:gd name="connsiteX193" fmla="*/ 373273 h 605239"/>
                <a:gd name="connsiteY193" fmla="*/ 373273 h 605239"/>
                <a:gd name="connsiteX194" fmla="*/ 373273 h 605239"/>
                <a:gd name="connsiteY194" fmla="*/ 373273 h 605239"/>
                <a:gd name="connsiteX195" fmla="*/ 373273 h 605239"/>
                <a:gd name="connsiteY195" fmla="*/ 373273 h 605239"/>
                <a:gd name="connsiteX196" fmla="*/ 373273 h 605239"/>
                <a:gd name="connsiteY196" fmla="*/ 373273 h 605239"/>
                <a:gd name="connsiteX197" fmla="*/ 373273 h 605239"/>
                <a:gd name="connsiteY197" fmla="*/ 373273 h 605239"/>
                <a:gd name="connsiteX198" fmla="*/ 373273 h 605239"/>
                <a:gd name="connsiteY198" fmla="*/ 373273 h 605239"/>
                <a:gd name="connsiteX199" fmla="*/ 373273 h 605239"/>
                <a:gd name="connsiteY199" fmla="*/ 373273 h 605239"/>
                <a:gd name="connsiteX200" fmla="*/ 373273 h 605239"/>
                <a:gd name="connsiteY200" fmla="*/ 373273 h 605239"/>
                <a:gd name="connsiteX201" fmla="*/ 373273 h 605239"/>
                <a:gd name="connsiteY201" fmla="*/ 373273 h 605239"/>
                <a:gd name="connsiteX202" fmla="*/ 373273 h 605239"/>
                <a:gd name="connsiteY202" fmla="*/ 373273 h 605239"/>
                <a:gd name="connsiteX203" fmla="*/ 373273 h 605239"/>
                <a:gd name="connsiteY203" fmla="*/ 373273 h 605239"/>
                <a:gd name="connsiteX204" fmla="*/ 373273 h 605239"/>
                <a:gd name="connsiteY204" fmla="*/ 373273 h 605239"/>
                <a:gd name="connsiteX205" fmla="*/ 373273 h 605239"/>
                <a:gd name="connsiteY205" fmla="*/ 373273 h 605239"/>
                <a:gd name="connsiteX206" fmla="*/ 373273 h 605239"/>
                <a:gd name="connsiteY206" fmla="*/ 373273 h 605239"/>
                <a:gd name="connsiteX207" fmla="*/ 373273 h 605239"/>
                <a:gd name="connsiteY207" fmla="*/ 373273 h 605239"/>
                <a:gd name="connsiteX208" fmla="*/ 373273 h 605239"/>
                <a:gd name="connsiteY208" fmla="*/ 373273 h 605239"/>
                <a:gd name="connsiteX209" fmla="*/ 373273 h 605239"/>
                <a:gd name="connsiteY209" fmla="*/ 373273 h 605239"/>
                <a:gd name="connsiteX210" fmla="*/ 373273 h 605239"/>
                <a:gd name="connsiteY210" fmla="*/ 373273 h 605239"/>
                <a:gd name="connsiteX211" fmla="*/ 373273 h 605239"/>
                <a:gd name="connsiteY211" fmla="*/ 373273 h 605239"/>
                <a:gd name="connsiteX212" fmla="*/ 373273 h 605239"/>
                <a:gd name="connsiteY212" fmla="*/ 373273 h 605239"/>
                <a:gd name="connsiteX213" fmla="*/ 373273 h 605239"/>
                <a:gd name="connsiteY213" fmla="*/ 373273 h 605239"/>
                <a:gd name="connsiteX214" fmla="*/ 373273 h 605239"/>
                <a:gd name="connsiteY214" fmla="*/ 373273 h 605239"/>
                <a:gd name="connsiteX215" fmla="*/ 373273 h 605239"/>
                <a:gd name="connsiteY215" fmla="*/ 373273 h 605239"/>
                <a:gd name="connsiteX216" fmla="*/ 373273 h 605239"/>
                <a:gd name="connsiteY216" fmla="*/ 373273 h 605239"/>
                <a:gd name="connsiteX217" fmla="*/ 373273 h 605239"/>
                <a:gd name="connsiteY217" fmla="*/ 373273 h 605239"/>
                <a:gd name="connsiteX218" fmla="*/ 373273 h 605239"/>
                <a:gd name="connsiteY218" fmla="*/ 373273 h 605239"/>
                <a:gd name="connsiteX219" fmla="*/ 373273 h 605239"/>
                <a:gd name="connsiteY219" fmla="*/ 373273 h 605239"/>
                <a:gd name="connsiteX220" fmla="*/ 373273 h 605239"/>
                <a:gd name="connsiteY220" fmla="*/ 373273 h 605239"/>
                <a:gd name="connsiteX221" fmla="*/ 373273 h 605239"/>
                <a:gd name="connsiteY221" fmla="*/ 373273 h 605239"/>
                <a:gd name="connsiteX222" fmla="*/ 373273 h 605239"/>
                <a:gd name="connsiteY222" fmla="*/ 373273 h 605239"/>
                <a:gd name="connsiteX223" fmla="*/ 373273 h 605239"/>
                <a:gd name="connsiteY223" fmla="*/ 373273 h 605239"/>
                <a:gd name="connsiteX224" fmla="*/ 373273 h 605239"/>
                <a:gd name="connsiteY224" fmla="*/ 373273 h 605239"/>
                <a:gd name="connsiteX225" fmla="*/ 373273 h 605239"/>
                <a:gd name="connsiteY225" fmla="*/ 373273 h 605239"/>
                <a:gd name="connsiteX226" fmla="*/ 373273 h 605239"/>
                <a:gd name="connsiteY226" fmla="*/ 373273 h 605239"/>
                <a:gd name="connsiteX227" fmla="*/ 373273 h 605239"/>
                <a:gd name="connsiteY227" fmla="*/ 373273 h 605239"/>
                <a:gd name="connsiteX228" fmla="*/ 373273 h 605239"/>
                <a:gd name="connsiteY228" fmla="*/ 373273 h 605239"/>
                <a:gd name="connsiteX229" fmla="*/ 373273 h 605239"/>
                <a:gd name="connsiteY229" fmla="*/ 373273 h 605239"/>
                <a:gd name="connsiteX230" fmla="*/ 373273 h 605239"/>
                <a:gd name="connsiteY230" fmla="*/ 373273 h 605239"/>
                <a:gd name="connsiteX231" fmla="*/ 373273 h 605239"/>
                <a:gd name="connsiteY231" fmla="*/ 373273 h 605239"/>
                <a:gd name="connsiteX232" fmla="*/ 373273 h 605239"/>
                <a:gd name="connsiteY232" fmla="*/ 373273 h 605239"/>
                <a:gd name="connsiteX233" fmla="*/ 373273 h 605239"/>
                <a:gd name="connsiteY233" fmla="*/ 373273 h 605239"/>
                <a:gd name="connsiteX234" fmla="*/ 373273 h 605239"/>
                <a:gd name="connsiteY234" fmla="*/ 373273 h 605239"/>
                <a:gd name="connsiteX235" fmla="*/ 373273 h 605239"/>
                <a:gd name="connsiteY235" fmla="*/ 373273 h 605239"/>
                <a:gd name="connsiteX236" fmla="*/ 373273 h 605239"/>
                <a:gd name="connsiteY236" fmla="*/ 373273 h 605239"/>
                <a:gd name="connsiteX237" fmla="*/ 373273 h 605239"/>
                <a:gd name="connsiteY237" fmla="*/ 373273 h 605239"/>
                <a:gd name="connsiteX238" fmla="*/ 373273 h 605239"/>
                <a:gd name="connsiteY238" fmla="*/ 373273 h 605239"/>
                <a:gd name="connsiteX239" fmla="*/ 373273 h 605239"/>
                <a:gd name="connsiteY239" fmla="*/ 373273 h 605239"/>
                <a:gd name="connsiteX240" fmla="*/ 373273 h 605239"/>
                <a:gd name="connsiteY240" fmla="*/ 373273 h 605239"/>
                <a:gd name="connsiteX241" fmla="*/ 373273 h 605239"/>
                <a:gd name="connsiteY241" fmla="*/ 373273 h 605239"/>
                <a:gd name="connsiteX242" fmla="*/ 373273 h 605239"/>
                <a:gd name="connsiteY242" fmla="*/ 373273 h 605239"/>
                <a:gd name="connsiteX243" fmla="*/ 373273 h 605239"/>
                <a:gd name="connsiteY243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</a:cxnLst>
              <a:rect l="l" t="t" r="r" b="b"/>
              <a:pathLst>
                <a:path w="607274" h="606595">
                  <a:moveTo>
                    <a:pt x="435239" y="404098"/>
                  </a:moveTo>
                  <a:cubicBezTo>
                    <a:pt x="440892" y="404098"/>
                    <a:pt x="445474" y="408680"/>
                    <a:pt x="445474" y="414333"/>
                  </a:cubicBezTo>
                  <a:cubicBezTo>
                    <a:pt x="445474" y="419986"/>
                    <a:pt x="440892" y="424568"/>
                    <a:pt x="435239" y="424568"/>
                  </a:cubicBezTo>
                  <a:cubicBezTo>
                    <a:pt x="429586" y="424568"/>
                    <a:pt x="425004" y="419986"/>
                    <a:pt x="425004" y="414333"/>
                  </a:cubicBezTo>
                  <a:cubicBezTo>
                    <a:pt x="425004" y="408680"/>
                    <a:pt x="429586" y="404098"/>
                    <a:pt x="435239" y="404098"/>
                  </a:cubicBezTo>
                  <a:close/>
                  <a:moveTo>
                    <a:pt x="323999" y="394238"/>
                  </a:moveTo>
                  <a:cubicBezTo>
                    <a:pt x="301200" y="394238"/>
                    <a:pt x="282960" y="412441"/>
                    <a:pt x="282960" y="434436"/>
                  </a:cubicBezTo>
                  <a:cubicBezTo>
                    <a:pt x="282960" y="457190"/>
                    <a:pt x="301200" y="475392"/>
                    <a:pt x="323999" y="475392"/>
                  </a:cubicBezTo>
                  <a:cubicBezTo>
                    <a:pt x="346038" y="475392"/>
                    <a:pt x="364278" y="457190"/>
                    <a:pt x="364278" y="434436"/>
                  </a:cubicBezTo>
                  <a:cubicBezTo>
                    <a:pt x="364278" y="412441"/>
                    <a:pt x="346038" y="394238"/>
                    <a:pt x="323999" y="394238"/>
                  </a:cubicBezTo>
                  <a:close/>
                  <a:moveTo>
                    <a:pt x="323999" y="373760"/>
                  </a:moveTo>
                  <a:cubicBezTo>
                    <a:pt x="357438" y="373760"/>
                    <a:pt x="384797" y="401064"/>
                    <a:pt x="384797" y="434436"/>
                  </a:cubicBezTo>
                  <a:cubicBezTo>
                    <a:pt x="384797" y="467808"/>
                    <a:pt x="357438" y="495112"/>
                    <a:pt x="323999" y="495112"/>
                  </a:cubicBezTo>
                  <a:cubicBezTo>
                    <a:pt x="290560" y="495112"/>
                    <a:pt x="263201" y="467808"/>
                    <a:pt x="263201" y="434436"/>
                  </a:cubicBezTo>
                  <a:cubicBezTo>
                    <a:pt x="263201" y="401064"/>
                    <a:pt x="290560" y="373760"/>
                    <a:pt x="323999" y="373760"/>
                  </a:cubicBezTo>
                  <a:close/>
                  <a:moveTo>
                    <a:pt x="232498" y="373760"/>
                  </a:moveTo>
                  <a:cubicBezTo>
                    <a:pt x="238151" y="373760"/>
                    <a:pt x="242733" y="378342"/>
                    <a:pt x="242733" y="383995"/>
                  </a:cubicBezTo>
                  <a:cubicBezTo>
                    <a:pt x="242733" y="389648"/>
                    <a:pt x="238151" y="394230"/>
                    <a:pt x="232498" y="394230"/>
                  </a:cubicBezTo>
                  <a:cubicBezTo>
                    <a:pt x="226845" y="394230"/>
                    <a:pt x="222263" y="389648"/>
                    <a:pt x="222263" y="383995"/>
                  </a:cubicBezTo>
                  <a:cubicBezTo>
                    <a:pt x="222263" y="378342"/>
                    <a:pt x="226845" y="373760"/>
                    <a:pt x="232498" y="373760"/>
                  </a:cubicBezTo>
                  <a:close/>
                  <a:moveTo>
                    <a:pt x="415088" y="303221"/>
                  </a:moveTo>
                  <a:cubicBezTo>
                    <a:pt x="403696" y="303221"/>
                    <a:pt x="394582" y="312321"/>
                    <a:pt x="394582" y="323697"/>
                  </a:cubicBezTo>
                  <a:cubicBezTo>
                    <a:pt x="394582" y="334314"/>
                    <a:pt x="403696" y="343414"/>
                    <a:pt x="415088" y="343414"/>
                  </a:cubicBezTo>
                  <a:cubicBezTo>
                    <a:pt x="425721" y="343414"/>
                    <a:pt x="434835" y="334314"/>
                    <a:pt x="434835" y="323697"/>
                  </a:cubicBezTo>
                  <a:cubicBezTo>
                    <a:pt x="434835" y="312321"/>
                    <a:pt x="425721" y="303221"/>
                    <a:pt x="415088" y="303221"/>
                  </a:cubicBezTo>
                  <a:close/>
                  <a:moveTo>
                    <a:pt x="505906" y="303214"/>
                  </a:moveTo>
                  <a:cubicBezTo>
                    <a:pt x="511559" y="303214"/>
                    <a:pt x="516141" y="307796"/>
                    <a:pt x="516141" y="313449"/>
                  </a:cubicBezTo>
                  <a:cubicBezTo>
                    <a:pt x="516141" y="319102"/>
                    <a:pt x="511559" y="323684"/>
                    <a:pt x="505906" y="323684"/>
                  </a:cubicBezTo>
                  <a:cubicBezTo>
                    <a:pt x="500253" y="323684"/>
                    <a:pt x="495671" y="319102"/>
                    <a:pt x="495671" y="313449"/>
                  </a:cubicBezTo>
                  <a:cubicBezTo>
                    <a:pt x="495671" y="307796"/>
                    <a:pt x="500253" y="303214"/>
                    <a:pt x="505906" y="303214"/>
                  </a:cubicBezTo>
                  <a:close/>
                  <a:moveTo>
                    <a:pt x="415088" y="282745"/>
                  </a:moveTo>
                  <a:cubicBezTo>
                    <a:pt x="437114" y="282745"/>
                    <a:pt x="455342" y="300946"/>
                    <a:pt x="455342" y="323697"/>
                  </a:cubicBezTo>
                  <a:cubicBezTo>
                    <a:pt x="455342" y="345689"/>
                    <a:pt x="437114" y="363890"/>
                    <a:pt x="415088" y="363890"/>
                  </a:cubicBezTo>
                  <a:cubicBezTo>
                    <a:pt x="392303" y="363890"/>
                    <a:pt x="374075" y="345689"/>
                    <a:pt x="374075" y="323697"/>
                  </a:cubicBezTo>
                  <a:cubicBezTo>
                    <a:pt x="374075" y="300946"/>
                    <a:pt x="392303" y="282745"/>
                    <a:pt x="415088" y="282745"/>
                  </a:cubicBezTo>
                  <a:close/>
                  <a:moveTo>
                    <a:pt x="242671" y="272883"/>
                  </a:moveTo>
                  <a:cubicBezTo>
                    <a:pt x="231274" y="272883"/>
                    <a:pt x="222157" y="281983"/>
                    <a:pt x="222157" y="293359"/>
                  </a:cubicBezTo>
                  <a:cubicBezTo>
                    <a:pt x="222157" y="303976"/>
                    <a:pt x="231274" y="313076"/>
                    <a:pt x="242671" y="313076"/>
                  </a:cubicBezTo>
                  <a:cubicBezTo>
                    <a:pt x="254068" y="313076"/>
                    <a:pt x="263185" y="303976"/>
                    <a:pt x="263185" y="293359"/>
                  </a:cubicBezTo>
                  <a:cubicBezTo>
                    <a:pt x="263185" y="281983"/>
                    <a:pt x="254068" y="272883"/>
                    <a:pt x="242671" y="272883"/>
                  </a:cubicBezTo>
                  <a:close/>
                  <a:moveTo>
                    <a:pt x="344103" y="252407"/>
                  </a:moveTo>
                  <a:cubicBezTo>
                    <a:pt x="349756" y="252407"/>
                    <a:pt x="354338" y="256989"/>
                    <a:pt x="354338" y="262642"/>
                  </a:cubicBezTo>
                  <a:cubicBezTo>
                    <a:pt x="354338" y="268295"/>
                    <a:pt x="349756" y="272877"/>
                    <a:pt x="344103" y="272877"/>
                  </a:cubicBezTo>
                  <a:cubicBezTo>
                    <a:pt x="338450" y="272877"/>
                    <a:pt x="333868" y="268295"/>
                    <a:pt x="333868" y="262642"/>
                  </a:cubicBezTo>
                  <a:cubicBezTo>
                    <a:pt x="333868" y="256989"/>
                    <a:pt x="338450" y="252407"/>
                    <a:pt x="344103" y="252407"/>
                  </a:cubicBezTo>
                  <a:close/>
                  <a:moveTo>
                    <a:pt x="242671" y="252407"/>
                  </a:moveTo>
                  <a:cubicBezTo>
                    <a:pt x="265464" y="252407"/>
                    <a:pt x="282939" y="270608"/>
                    <a:pt x="282939" y="293359"/>
                  </a:cubicBezTo>
                  <a:cubicBezTo>
                    <a:pt x="282939" y="315351"/>
                    <a:pt x="265464" y="333552"/>
                    <a:pt x="242671" y="333552"/>
                  </a:cubicBezTo>
                  <a:cubicBezTo>
                    <a:pt x="220638" y="333552"/>
                    <a:pt x="202403" y="315351"/>
                    <a:pt x="202403" y="293359"/>
                  </a:cubicBezTo>
                  <a:cubicBezTo>
                    <a:pt x="202403" y="270608"/>
                    <a:pt x="220638" y="252407"/>
                    <a:pt x="242671" y="252407"/>
                  </a:cubicBezTo>
                  <a:close/>
                  <a:moveTo>
                    <a:pt x="394666" y="212200"/>
                  </a:moveTo>
                  <a:cubicBezTo>
                    <a:pt x="400116" y="212200"/>
                    <a:pt x="404535" y="216782"/>
                    <a:pt x="404535" y="222435"/>
                  </a:cubicBezTo>
                  <a:cubicBezTo>
                    <a:pt x="404535" y="228088"/>
                    <a:pt x="400116" y="232670"/>
                    <a:pt x="394666" y="232670"/>
                  </a:cubicBezTo>
                  <a:cubicBezTo>
                    <a:pt x="389216" y="232670"/>
                    <a:pt x="384797" y="228088"/>
                    <a:pt x="384797" y="222435"/>
                  </a:cubicBezTo>
                  <a:cubicBezTo>
                    <a:pt x="384797" y="216782"/>
                    <a:pt x="389216" y="212200"/>
                    <a:pt x="394666" y="212200"/>
                  </a:cubicBezTo>
                  <a:close/>
                  <a:moveTo>
                    <a:pt x="253669" y="20938"/>
                  </a:moveTo>
                  <a:cubicBezTo>
                    <a:pt x="247878" y="22360"/>
                    <a:pt x="242372" y="25204"/>
                    <a:pt x="237435" y="29376"/>
                  </a:cubicBezTo>
                  <a:cubicBezTo>
                    <a:pt x="228321" y="36961"/>
                    <a:pt x="222246" y="48338"/>
                    <a:pt x="222246" y="60474"/>
                  </a:cubicBezTo>
                  <a:cubicBezTo>
                    <a:pt x="222246" y="77161"/>
                    <a:pt x="232878" y="92332"/>
                    <a:pt x="248827" y="98400"/>
                  </a:cubicBezTo>
                  <a:cubicBezTo>
                    <a:pt x="258700" y="101434"/>
                    <a:pt x="265536" y="109777"/>
                    <a:pt x="267814" y="118879"/>
                  </a:cubicBezTo>
                  <a:lnTo>
                    <a:pt x="276928" y="157563"/>
                  </a:lnTo>
                  <a:cubicBezTo>
                    <a:pt x="280725" y="171974"/>
                    <a:pt x="272371" y="186386"/>
                    <a:pt x="258700" y="191695"/>
                  </a:cubicBezTo>
                  <a:cubicBezTo>
                    <a:pt x="246549" y="196246"/>
                    <a:pt x="235157" y="201556"/>
                    <a:pt x="224524" y="209141"/>
                  </a:cubicBezTo>
                  <a:cubicBezTo>
                    <a:pt x="212372" y="216726"/>
                    <a:pt x="196423" y="215967"/>
                    <a:pt x="185791" y="207624"/>
                  </a:cubicBezTo>
                  <a:cubicBezTo>
                    <a:pt x="174399" y="198522"/>
                    <a:pt x="170601" y="182593"/>
                    <a:pt x="176677" y="168940"/>
                  </a:cubicBezTo>
                  <a:cubicBezTo>
                    <a:pt x="181993" y="155287"/>
                    <a:pt x="183512" y="140117"/>
                    <a:pt x="180474" y="124947"/>
                  </a:cubicBezTo>
                  <a:cubicBezTo>
                    <a:pt x="174399" y="98400"/>
                    <a:pt x="152374" y="77161"/>
                    <a:pt x="125033" y="71852"/>
                  </a:cubicBezTo>
                  <a:cubicBezTo>
                    <a:pt x="101489" y="67301"/>
                    <a:pt x="77945" y="74127"/>
                    <a:pt x="61237" y="91573"/>
                  </a:cubicBezTo>
                  <a:cubicBezTo>
                    <a:pt x="44528" y="108260"/>
                    <a:pt x="36933" y="131774"/>
                    <a:pt x="41490" y="155287"/>
                  </a:cubicBezTo>
                  <a:cubicBezTo>
                    <a:pt x="46807" y="183352"/>
                    <a:pt x="69591" y="206107"/>
                    <a:pt x="97691" y="210658"/>
                  </a:cubicBezTo>
                  <a:cubicBezTo>
                    <a:pt x="109843" y="212933"/>
                    <a:pt x="121995" y="212175"/>
                    <a:pt x="133387" y="208382"/>
                  </a:cubicBezTo>
                  <a:cubicBezTo>
                    <a:pt x="145538" y="204590"/>
                    <a:pt x="159969" y="209141"/>
                    <a:pt x="168323" y="219001"/>
                  </a:cubicBezTo>
                  <a:lnTo>
                    <a:pt x="172120" y="224311"/>
                  </a:lnTo>
                  <a:cubicBezTo>
                    <a:pt x="180474" y="234930"/>
                    <a:pt x="181234" y="249341"/>
                    <a:pt x="174399" y="260719"/>
                  </a:cubicBezTo>
                  <a:cubicBezTo>
                    <a:pt x="163006" y="280440"/>
                    <a:pt x="156171" y="301678"/>
                    <a:pt x="153133" y="323674"/>
                  </a:cubicBezTo>
                  <a:cubicBezTo>
                    <a:pt x="151614" y="338844"/>
                    <a:pt x="139463" y="350222"/>
                    <a:pt x="125033" y="350980"/>
                  </a:cubicBezTo>
                  <a:lnTo>
                    <a:pt x="105286" y="353256"/>
                  </a:lnTo>
                  <a:cubicBezTo>
                    <a:pt x="96172" y="354014"/>
                    <a:pt x="87059" y="350222"/>
                    <a:pt x="80223" y="343395"/>
                  </a:cubicBezTo>
                  <a:cubicBezTo>
                    <a:pt x="74148" y="337327"/>
                    <a:pt x="66553" y="334293"/>
                    <a:pt x="57439" y="333535"/>
                  </a:cubicBezTo>
                  <a:cubicBezTo>
                    <a:pt x="43769" y="332776"/>
                    <a:pt x="30098" y="340361"/>
                    <a:pt x="24022" y="353256"/>
                  </a:cubicBezTo>
                  <a:cubicBezTo>
                    <a:pt x="18706" y="363116"/>
                    <a:pt x="18706" y="373735"/>
                    <a:pt x="23263" y="383596"/>
                  </a:cubicBezTo>
                  <a:cubicBezTo>
                    <a:pt x="27820" y="393456"/>
                    <a:pt x="36174" y="400283"/>
                    <a:pt x="46807" y="403317"/>
                  </a:cubicBezTo>
                  <a:cubicBezTo>
                    <a:pt x="61237" y="407109"/>
                    <a:pt x="77186" y="401041"/>
                    <a:pt x="85540" y="387388"/>
                  </a:cubicBezTo>
                  <a:cubicBezTo>
                    <a:pt x="90856" y="379045"/>
                    <a:pt x="99970" y="373735"/>
                    <a:pt x="110603" y="372977"/>
                  </a:cubicBezTo>
                  <a:lnTo>
                    <a:pt x="126552" y="371460"/>
                  </a:lnTo>
                  <a:cubicBezTo>
                    <a:pt x="141741" y="369943"/>
                    <a:pt x="154652" y="379045"/>
                    <a:pt x="159209" y="393456"/>
                  </a:cubicBezTo>
                  <a:cubicBezTo>
                    <a:pt x="166044" y="413177"/>
                    <a:pt x="175918" y="430623"/>
                    <a:pt x="188829" y="446551"/>
                  </a:cubicBezTo>
                  <a:cubicBezTo>
                    <a:pt x="197183" y="456412"/>
                    <a:pt x="196423" y="470823"/>
                    <a:pt x="188069" y="479925"/>
                  </a:cubicBezTo>
                  <a:cubicBezTo>
                    <a:pt x="181234" y="488269"/>
                    <a:pt x="170601" y="490544"/>
                    <a:pt x="160728" y="487510"/>
                  </a:cubicBezTo>
                  <a:cubicBezTo>
                    <a:pt x="154652" y="485235"/>
                    <a:pt x="148576" y="484476"/>
                    <a:pt x="142501" y="485235"/>
                  </a:cubicBezTo>
                  <a:cubicBezTo>
                    <a:pt x="121995" y="487510"/>
                    <a:pt x="104527" y="504197"/>
                    <a:pt x="101489" y="524677"/>
                  </a:cubicBezTo>
                  <a:cubicBezTo>
                    <a:pt x="99210" y="539089"/>
                    <a:pt x="104527" y="553500"/>
                    <a:pt x="115159" y="564119"/>
                  </a:cubicBezTo>
                  <a:cubicBezTo>
                    <a:pt x="125792" y="573980"/>
                    <a:pt x="140982" y="578531"/>
                    <a:pt x="155412" y="575497"/>
                  </a:cubicBezTo>
                  <a:cubicBezTo>
                    <a:pt x="172120" y="572463"/>
                    <a:pt x="185031" y="560327"/>
                    <a:pt x="190348" y="544398"/>
                  </a:cubicBezTo>
                  <a:cubicBezTo>
                    <a:pt x="192626" y="536813"/>
                    <a:pt x="192626" y="529228"/>
                    <a:pt x="191107" y="522402"/>
                  </a:cubicBezTo>
                  <a:cubicBezTo>
                    <a:pt x="189588" y="514058"/>
                    <a:pt x="191867" y="506473"/>
                    <a:pt x="197183" y="500405"/>
                  </a:cubicBezTo>
                  <a:lnTo>
                    <a:pt x="205537" y="491303"/>
                  </a:lnTo>
                  <a:cubicBezTo>
                    <a:pt x="210853" y="485993"/>
                    <a:pt x="217689" y="482959"/>
                    <a:pt x="224524" y="482959"/>
                  </a:cubicBezTo>
                  <a:cubicBezTo>
                    <a:pt x="229081" y="482959"/>
                    <a:pt x="232878" y="483718"/>
                    <a:pt x="236676" y="485993"/>
                  </a:cubicBezTo>
                  <a:cubicBezTo>
                    <a:pt x="241233" y="488269"/>
                    <a:pt x="245789" y="490544"/>
                    <a:pt x="251106" y="492820"/>
                  </a:cubicBezTo>
                  <a:cubicBezTo>
                    <a:pt x="265536" y="498888"/>
                    <a:pt x="274650" y="514817"/>
                    <a:pt x="273131" y="531504"/>
                  </a:cubicBezTo>
                  <a:cubicBezTo>
                    <a:pt x="273131" y="536055"/>
                    <a:pt x="273131" y="541364"/>
                    <a:pt x="274650" y="546674"/>
                  </a:cubicBezTo>
                  <a:cubicBezTo>
                    <a:pt x="278447" y="567912"/>
                    <a:pt x="296674" y="583840"/>
                    <a:pt x="318699" y="586116"/>
                  </a:cubicBezTo>
                  <a:cubicBezTo>
                    <a:pt x="333129" y="587633"/>
                    <a:pt x="346800" y="583082"/>
                    <a:pt x="357432" y="573221"/>
                  </a:cubicBezTo>
                  <a:cubicBezTo>
                    <a:pt x="368065" y="564119"/>
                    <a:pt x="374141" y="549708"/>
                    <a:pt x="374141" y="536055"/>
                  </a:cubicBezTo>
                  <a:cubicBezTo>
                    <a:pt x="374141" y="532262"/>
                    <a:pt x="374141" y="529228"/>
                    <a:pt x="373381" y="526194"/>
                  </a:cubicBezTo>
                  <a:cubicBezTo>
                    <a:pt x="370344" y="509507"/>
                    <a:pt x="377938" y="492820"/>
                    <a:pt x="392368" y="485235"/>
                  </a:cubicBezTo>
                  <a:cubicBezTo>
                    <a:pt x="401482" y="479925"/>
                    <a:pt x="410596" y="473857"/>
                    <a:pt x="418191" y="467031"/>
                  </a:cubicBezTo>
                  <a:cubicBezTo>
                    <a:pt x="426545" y="460204"/>
                    <a:pt x="437178" y="457170"/>
                    <a:pt x="446291" y="459446"/>
                  </a:cubicBezTo>
                  <a:cubicBezTo>
                    <a:pt x="455405" y="461721"/>
                    <a:pt x="463000" y="467789"/>
                    <a:pt x="467557" y="475374"/>
                  </a:cubicBezTo>
                  <a:cubicBezTo>
                    <a:pt x="471354" y="483718"/>
                    <a:pt x="472113" y="492820"/>
                    <a:pt x="469076" y="501163"/>
                  </a:cubicBezTo>
                  <a:cubicBezTo>
                    <a:pt x="465278" y="511024"/>
                    <a:pt x="464519" y="520126"/>
                    <a:pt x="466797" y="529987"/>
                  </a:cubicBezTo>
                  <a:cubicBezTo>
                    <a:pt x="470594" y="553500"/>
                    <a:pt x="489581" y="572463"/>
                    <a:pt x="513125" y="575497"/>
                  </a:cubicBezTo>
                  <a:cubicBezTo>
                    <a:pt x="530593" y="577772"/>
                    <a:pt x="547302" y="572463"/>
                    <a:pt x="560213" y="560327"/>
                  </a:cubicBezTo>
                  <a:cubicBezTo>
                    <a:pt x="572364" y="548949"/>
                    <a:pt x="578440" y="532262"/>
                    <a:pt x="576921" y="514817"/>
                  </a:cubicBezTo>
                  <a:cubicBezTo>
                    <a:pt x="574643" y="492820"/>
                    <a:pt x="557934" y="473099"/>
                    <a:pt x="535910" y="467031"/>
                  </a:cubicBezTo>
                  <a:cubicBezTo>
                    <a:pt x="527555" y="464755"/>
                    <a:pt x="519201" y="464755"/>
                    <a:pt x="510847" y="466272"/>
                  </a:cubicBezTo>
                  <a:cubicBezTo>
                    <a:pt x="500974" y="467789"/>
                    <a:pt x="491860" y="465514"/>
                    <a:pt x="484265" y="460204"/>
                  </a:cubicBezTo>
                  <a:lnTo>
                    <a:pt x="469835" y="448068"/>
                  </a:lnTo>
                  <a:cubicBezTo>
                    <a:pt x="458443" y="439725"/>
                    <a:pt x="455405" y="423796"/>
                    <a:pt x="461481" y="410143"/>
                  </a:cubicBezTo>
                  <a:cubicBezTo>
                    <a:pt x="464519" y="402558"/>
                    <a:pt x="467557" y="394215"/>
                    <a:pt x="469835" y="385871"/>
                  </a:cubicBezTo>
                  <a:cubicBezTo>
                    <a:pt x="472873" y="375252"/>
                    <a:pt x="479708" y="366909"/>
                    <a:pt x="489581" y="362358"/>
                  </a:cubicBezTo>
                  <a:cubicBezTo>
                    <a:pt x="498695" y="357048"/>
                    <a:pt x="508568" y="357048"/>
                    <a:pt x="518442" y="360841"/>
                  </a:cubicBezTo>
                  <a:cubicBezTo>
                    <a:pt x="532112" y="365392"/>
                    <a:pt x="546542" y="364633"/>
                    <a:pt x="559453" y="358565"/>
                  </a:cubicBezTo>
                  <a:cubicBezTo>
                    <a:pt x="582997" y="346429"/>
                    <a:pt x="593630" y="316848"/>
                    <a:pt x="582997" y="292576"/>
                  </a:cubicBezTo>
                  <a:cubicBezTo>
                    <a:pt x="576921" y="280440"/>
                    <a:pt x="567048" y="270579"/>
                    <a:pt x="554137" y="266028"/>
                  </a:cubicBezTo>
                  <a:cubicBezTo>
                    <a:pt x="541226" y="261477"/>
                    <a:pt x="527555" y="261477"/>
                    <a:pt x="515404" y="267545"/>
                  </a:cubicBezTo>
                  <a:cubicBezTo>
                    <a:pt x="513885" y="268304"/>
                    <a:pt x="511606" y="269062"/>
                    <a:pt x="507809" y="272096"/>
                  </a:cubicBezTo>
                  <a:cubicBezTo>
                    <a:pt x="499455" y="278164"/>
                    <a:pt x="488062" y="281198"/>
                    <a:pt x="477430" y="278923"/>
                  </a:cubicBezTo>
                  <a:cubicBezTo>
                    <a:pt x="467557" y="276647"/>
                    <a:pt x="458443" y="269821"/>
                    <a:pt x="452367" y="260719"/>
                  </a:cubicBezTo>
                  <a:cubicBezTo>
                    <a:pt x="447810" y="252375"/>
                    <a:pt x="440975" y="244032"/>
                    <a:pt x="434899" y="236447"/>
                  </a:cubicBezTo>
                  <a:cubicBezTo>
                    <a:pt x="422747" y="221277"/>
                    <a:pt x="421228" y="201556"/>
                    <a:pt x="429583" y="185627"/>
                  </a:cubicBezTo>
                  <a:lnTo>
                    <a:pt x="444013" y="156804"/>
                  </a:lnTo>
                  <a:cubicBezTo>
                    <a:pt x="451608" y="142393"/>
                    <a:pt x="465278" y="132532"/>
                    <a:pt x="480468" y="131015"/>
                  </a:cubicBezTo>
                  <a:cubicBezTo>
                    <a:pt x="485784" y="130257"/>
                    <a:pt x="491100" y="128740"/>
                    <a:pt x="495657" y="126464"/>
                  </a:cubicBezTo>
                  <a:cubicBezTo>
                    <a:pt x="512366" y="118879"/>
                    <a:pt x="523758" y="103709"/>
                    <a:pt x="526036" y="87022"/>
                  </a:cubicBezTo>
                  <a:cubicBezTo>
                    <a:pt x="528315" y="71093"/>
                    <a:pt x="522239" y="55923"/>
                    <a:pt x="510847" y="44546"/>
                  </a:cubicBezTo>
                  <a:cubicBezTo>
                    <a:pt x="499455" y="33168"/>
                    <a:pt x="484265" y="28617"/>
                    <a:pt x="467557" y="30893"/>
                  </a:cubicBezTo>
                  <a:cubicBezTo>
                    <a:pt x="446291" y="33927"/>
                    <a:pt x="429583" y="50614"/>
                    <a:pt x="425785" y="71852"/>
                  </a:cubicBezTo>
                  <a:cubicBezTo>
                    <a:pt x="424266" y="82471"/>
                    <a:pt x="425785" y="92332"/>
                    <a:pt x="429583" y="100675"/>
                  </a:cubicBezTo>
                  <a:cubicBezTo>
                    <a:pt x="435659" y="115087"/>
                    <a:pt x="435659" y="130257"/>
                    <a:pt x="428823" y="142393"/>
                  </a:cubicBezTo>
                  <a:lnTo>
                    <a:pt x="417431" y="165148"/>
                  </a:lnTo>
                  <a:cubicBezTo>
                    <a:pt x="406798" y="185627"/>
                    <a:pt x="383255" y="195488"/>
                    <a:pt x="361989" y="189420"/>
                  </a:cubicBezTo>
                  <a:cubicBezTo>
                    <a:pt x="354395" y="187144"/>
                    <a:pt x="341483" y="184869"/>
                    <a:pt x="324016" y="183352"/>
                  </a:cubicBezTo>
                  <a:cubicBezTo>
                    <a:pt x="311864" y="181835"/>
                    <a:pt x="301231" y="172733"/>
                    <a:pt x="298953" y="160597"/>
                  </a:cubicBezTo>
                  <a:lnTo>
                    <a:pt x="287561" y="112053"/>
                  </a:lnTo>
                  <a:cubicBezTo>
                    <a:pt x="285282" y="103709"/>
                    <a:pt x="287561" y="93849"/>
                    <a:pt x="293636" y="86264"/>
                  </a:cubicBezTo>
                  <a:cubicBezTo>
                    <a:pt x="301991" y="77161"/>
                    <a:pt x="305029" y="65025"/>
                    <a:pt x="302750" y="52131"/>
                  </a:cubicBezTo>
                  <a:cubicBezTo>
                    <a:pt x="299712" y="36961"/>
                    <a:pt x="287561" y="24066"/>
                    <a:pt x="271612" y="21032"/>
                  </a:cubicBezTo>
                  <a:cubicBezTo>
                    <a:pt x="265536" y="19515"/>
                    <a:pt x="259460" y="19515"/>
                    <a:pt x="253669" y="20938"/>
                  </a:cubicBezTo>
                  <a:close/>
                  <a:moveTo>
                    <a:pt x="276168" y="1311"/>
                  </a:moveTo>
                  <a:cubicBezTo>
                    <a:pt x="299712" y="5862"/>
                    <a:pt x="317940" y="24825"/>
                    <a:pt x="322497" y="48338"/>
                  </a:cubicBezTo>
                  <a:cubicBezTo>
                    <a:pt x="326294" y="67301"/>
                    <a:pt x="320978" y="85505"/>
                    <a:pt x="308826" y="99917"/>
                  </a:cubicBezTo>
                  <a:cubicBezTo>
                    <a:pt x="307307" y="102192"/>
                    <a:pt x="306548" y="105226"/>
                    <a:pt x="306548" y="107502"/>
                  </a:cubicBezTo>
                  <a:lnTo>
                    <a:pt x="318699" y="156046"/>
                  </a:lnTo>
                  <a:cubicBezTo>
                    <a:pt x="319459" y="159838"/>
                    <a:pt x="322497" y="162872"/>
                    <a:pt x="326294" y="162872"/>
                  </a:cubicBezTo>
                  <a:cubicBezTo>
                    <a:pt x="339205" y="164389"/>
                    <a:pt x="356673" y="166665"/>
                    <a:pt x="367306" y="169699"/>
                  </a:cubicBezTo>
                  <a:cubicBezTo>
                    <a:pt x="379457" y="173491"/>
                    <a:pt x="393128" y="167423"/>
                    <a:pt x="399204" y="156046"/>
                  </a:cubicBezTo>
                  <a:lnTo>
                    <a:pt x="410596" y="133291"/>
                  </a:lnTo>
                  <a:cubicBezTo>
                    <a:pt x="414393" y="126464"/>
                    <a:pt x="414393" y="117362"/>
                    <a:pt x="410596" y="109019"/>
                  </a:cubicBezTo>
                  <a:cubicBezTo>
                    <a:pt x="405280" y="96883"/>
                    <a:pt x="403761" y="82471"/>
                    <a:pt x="406039" y="68818"/>
                  </a:cubicBezTo>
                  <a:cubicBezTo>
                    <a:pt x="410596" y="39236"/>
                    <a:pt x="434899" y="14964"/>
                    <a:pt x="465278" y="10413"/>
                  </a:cubicBezTo>
                  <a:cubicBezTo>
                    <a:pt x="487303" y="7379"/>
                    <a:pt x="509328" y="14206"/>
                    <a:pt x="525277" y="30134"/>
                  </a:cubicBezTo>
                  <a:cubicBezTo>
                    <a:pt x="541226" y="45304"/>
                    <a:pt x="548821" y="67301"/>
                    <a:pt x="545783" y="89298"/>
                  </a:cubicBezTo>
                  <a:cubicBezTo>
                    <a:pt x="543504" y="113570"/>
                    <a:pt x="527555" y="134808"/>
                    <a:pt x="504771" y="145427"/>
                  </a:cubicBezTo>
                  <a:cubicBezTo>
                    <a:pt x="497176" y="148461"/>
                    <a:pt x="489581" y="150736"/>
                    <a:pt x="481987" y="151495"/>
                  </a:cubicBezTo>
                  <a:cubicBezTo>
                    <a:pt x="474392" y="152253"/>
                    <a:pt x="466797" y="157563"/>
                    <a:pt x="462240" y="165906"/>
                  </a:cubicBezTo>
                  <a:lnTo>
                    <a:pt x="447051" y="194729"/>
                  </a:lnTo>
                  <a:cubicBezTo>
                    <a:pt x="442494" y="203831"/>
                    <a:pt x="444013" y="215209"/>
                    <a:pt x="450089" y="222794"/>
                  </a:cubicBezTo>
                  <a:cubicBezTo>
                    <a:pt x="456924" y="231896"/>
                    <a:pt x="464519" y="240239"/>
                    <a:pt x="469835" y="250100"/>
                  </a:cubicBezTo>
                  <a:cubicBezTo>
                    <a:pt x="472873" y="254651"/>
                    <a:pt x="476670" y="257685"/>
                    <a:pt x="481987" y="259202"/>
                  </a:cubicBezTo>
                  <a:cubicBezTo>
                    <a:pt x="486544" y="259960"/>
                    <a:pt x="491860" y="258443"/>
                    <a:pt x="496417" y="255409"/>
                  </a:cubicBezTo>
                  <a:cubicBezTo>
                    <a:pt x="500214" y="252375"/>
                    <a:pt x="503252" y="250858"/>
                    <a:pt x="507049" y="249341"/>
                  </a:cubicBezTo>
                  <a:cubicBezTo>
                    <a:pt x="523758" y="240998"/>
                    <a:pt x="543504" y="240239"/>
                    <a:pt x="561732" y="247066"/>
                  </a:cubicBezTo>
                  <a:cubicBezTo>
                    <a:pt x="579200" y="253892"/>
                    <a:pt x="593630" y="266787"/>
                    <a:pt x="601224" y="284232"/>
                  </a:cubicBezTo>
                  <a:cubicBezTo>
                    <a:pt x="616414" y="318365"/>
                    <a:pt x="601984" y="359324"/>
                    <a:pt x="569326" y="376011"/>
                  </a:cubicBezTo>
                  <a:cubicBezTo>
                    <a:pt x="551099" y="385113"/>
                    <a:pt x="529834" y="386630"/>
                    <a:pt x="510847" y="379045"/>
                  </a:cubicBezTo>
                  <a:cubicBezTo>
                    <a:pt x="507049" y="377528"/>
                    <a:pt x="502492" y="378286"/>
                    <a:pt x="498695" y="379803"/>
                  </a:cubicBezTo>
                  <a:cubicBezTo>
                    <a:pt x="494138" y="382079"/>
                    <a:pt x="491100" y="386630"/>
                    <a:pt x="489581" y="391181"/>
                  </a:cubicBezTo>
                  <a:cubicBezTo>
                    <a:pt x="487303" y="400283"/>
                    <a:pt x="483506" y="410143"/>
                    <a:pt x="479708" y="418487"/>
                  </a:cubicBezTo>
                  <a:cubicBezTo>
                    <a:pt x="477430" y="423796"/>
                    <a:pt x="478949" y="429106"/>
                    <a:pt x="482746" y="432898"/>
                  </a:cubicBezTo>
                  <a:lnTo>
                    <a:pt x="497176" y="444276"/>
                  </a:lnTo>
                  <a:cubicBezTo>
                    <a:pt x="499455" y="445793"/>
                    <a:pt x="503252" y="447310"/>
                    <a:pt x="507049" y="446551"/>
                  </a:cubicBezTo>
                  <a:cubicBezTo>
                    <a:pt x="518442" y="444276"/>
                    <a:pt x="529834" y="444276"/>
                    <a:pt x="541226" y="447310"/>
                  </a:cubicBezTo>
                  <a:cubicBezTo>
                    <a:pt x="571605" y="455653"/>
                    <a:pt x="593630" y="482201"/>
                    <a:pt x="596668" y="513300"/>
                  </a:cubicBezTo>
                  <a:cubicBezTo>
                    <a:pt x="598946" y="536055"/>
                    <a:pt x="590592" y="558810"/>
                    <a:pt x="573883" y="575497"/>
                  </a:cubicBezTo>
                  <a:cubicBezTo>
                    <a:pt x="557175" y="591425"/>
                    <a:pt x="534390" y="599010"/>
                    <a:pt x="510847" y="595976"/>
                  </a:cubicBezTo>
                  <a:cubicBezTo>
                    <a:pt x="478189" y="591425"/>
                    <a:pt x="451608" y="565636"/>
                    <a:pt x="446291" y="533779"/>
                  </a:cubicBezTo>
                  <a:cubicBezTo>
                    <a:pt x="444013" y="520126"/>
                    <a:pt x="445532" y="507231"/>
                    <a:pt x="450089" y="494337"/>
                  </a:cubicBezTo>
                  <a:cubicBezTo>
                    <a:pt x="450848" y="491303"/>
                    <a:pt x="450848" y="487510"/>
                    <a:pt x="449329" y="485235"/>
                  </a:cubicBezTo>
                  <a:cubicBezTo>
                    <a:pt x="448570" y="482959"/>
                    <a:pt x="446291" y="479925"/>
                    <a:pt x="441734" y="479167"/>
                  </a:cubicBezTo>
                  <a:cubicBezTo>
                    <a:pt x="438696" y="478408"/>
                    <a:pt x="434899" y="479925"/>
                    <a:pt x="431102" y="482201"/>
                  </a:cubicBezTo>
                  <a:cubicBezTo>
                    <a:pt x="421988" y="489786"/>
                    <a:pt x="412115" y="497371"/>
                    <a:pt x="401482" y="502680"/>
                  </a:cubicBezTo>
                  <a:cubicBezTo>
                    <a:pt x="395406" y="506473"/>
                    <a:pt x="391609" y="514058"/>
                    <a:pt x="393128" y="522402"/>
                  </a:cubicBezTo>
                  <a:cubicBezTo>
                    <a:pt x="394647" y="526953"/>
                    <a:pt x="394647" y="531504"/>
                    <a:pt x="394647" y="536055"/>
                  </a:cubicBezTo>
                  <a:cubicBezTo>
                    <a:pt x="394647" y="555776"/>
                    <a:pt x="386293" y="574738"/>
                    <a:pt x="371103" y="588391"/>
                  </a:cubicBezTo>
                  <a:cubicBezTo>
                    <a:pt x="358192" y="599769"/>
                    <a:pt x="341483" y="606595"/>
                    <a:pt x="324016" y="606595"/>
                  </a:cubicBezTo>
                  <a:cubicBezTo>
                    <a:pt x="320978" y="606595"/>
                    <a:pt x="318699" y="606595"/>
                    <a:pt x="316421" y="605837"/>
                  </a:cubicBezTo>
                  <a:cubicBezTo>
                    <a:pt x="286042" y="602803"/>
                    <a:pt x="260979" y="580048"/>
                    <a:pt x="254144" y="550466"/>
                  </a:cubicBezTo>
                  <a:cubicBezTo>
                    <a:pt x="253384" y="543640"/>
                    <a:pt x="252625" y="536813"/>
                    <a:pt x="253384" y="529228"/>
                  </a:cubicBezTo>
                  <a:cubicBezTo>
                    <a:pt x="254144" y="521643"/>
                    <a:pt x="249587" y="514058"/>
                    <a:pt x="243511" y="511024"/>
                  </a:cubicBezTo>
                  <a:cubicBezTo>
                    <a:pt x="237435" y="508748"/>
                    <a:pt x="232119" y="506473"/>
                    <a:pt x="226802" y="503439"/>
                  </a:cubicBezTo>
                  <a:cubicBezTo>
                    <a:pt x="225284" y="502680"/>
                    <a:pt x="222246" y="502680"/>
                    <a:pt x="220727" y="504956"/>
                  </a:cubicBezTo>
                  <a:lnTo>
                    <a:pt x="212372" y="514058"/>
                  </a:lnTo>
                  <a:cubicBezTo>
                    <a:pt x="211613" y="514817"/>
                    <a:pt x="210853" y="516334"/>
                    <a:pt x="210853" y="517851"/>
                  </a:cubicBezTo>
                  <a:cubicBezTo>
                    <a:pt x="213132" y="528470"/>
                    <a:pt x="212372" y="539089"/>
                    <a:pt x="209335" y="549708"/>
                  </a:cubicBezTo>
                  <a:cubicBezTo>
                    <a:pt x="202499" y="573221"/>
                    <a:pt x="182753" y="590667"/>
                    <a:pt x="159209" y="595218"/>
                  </a:cubicBezTo>
                  <a:cubicBezTo>
                    <a:pt x="137944" y="599010"/>
                    <a:pt x="116678" y="592942"/>
                    <a:pt x="101489" y="578531"/>
                  </a:cubicBezTo>
                  <a:cubicBezTo>
                    <a:pt x="85540" y="564119"/>
                    <a:pt x="78705" y="542881"/>
                    <a:pt x="81742" y="521643"/>
                  </a:cubicBezTo>
                  <a:cubicBezTo>
                    <a:pt x="85540" y="492061"/>
                    <a:pt x="109843" y="467789"/>
                    <a:pt x="140222" y="465514"/>
                  </a:cubicBezTo>
                  <a:cubicBezTo>
                    <a:pt x="149336" y="464755"/>
                    <a:pt x="158450" y="465514"/>
                    <a:pt x="166804" y="467789"/>
                  </a:cubicBezTo>
                  <a:cubicBezTo>
                    <a:pt x="168323" y="468548"/>
                    <a:pt x="171361" y="468548"/>
                    <a:pt x="172880" y="467031"/>
                  </a:cubicBezTo>
                  <a:cubicBezTo>
                    <a:pt x="175158" y="464755"/>
                    <a:pt x="175158" y="461721"/>
                    <a:pt x="173639" y="459446"/>
                  </a:cubicBezTo>
                  <a:cubicBezTo>
                    <a:pt x="158450" y="442000"/>
                    <a:pt x="147057" y="421521"/>
                    <a:pt x="140222" y="399524"/>
                  </a:cubicBezTo>
                  <a:cubicBezTo>
                    <a:pt x="138703" y="394215"/>
                    <a:pt x="133387" y="391181"/>
                    <a:pt x="128830" y="391181"/>
                  </a:cubicBezTo>
                  <a:lnTo>
                    <a:pt x="112122" y="392698"/>
                  </a:lnTo>
                  <a:cubicBezTo>
                    <a:pt x="107565" y="393456"/>
                    <a:pt x="104527" y="395732"/>
                    <a:pt x="102248" y="398007"/>
                  </a:cubicBezTo>
                  <a:cubicBezTo>
                    <a:pt x="89337" y="419245"/>
                    <a:pt x="65034" y="429106"/>
                    <a:pt x="41490" y="423038"/>
                  </a:cubicBezTo>
                  <a:cubicBezTo>
                    <a:pt x="25541" y="418487"/>
                    <a:pt x="11871" y="407109"/>
                    <a:pt x="5035" y="391939"/>
                  </a:cubicBezTo>
                  <a:cubicBezTo>
                    <a:pt x="-1800" y="376769"/>
                    <a:pt x="-1800" y="359324"/>
                    <a:pt x="5795" y="344154"/>
                  </a:cubicBezTo>
                  <a:cubicBezTo>
                    <a:pt x="15668" y="324433"/>
                    <a:pt x="36174" y="311538"/>
                    <a:pt x="58958" y="313055"/>
                  </a:cubicBezTo>
                  <a:cubicBezTo>
                    <a:pt x="72629" y="314572"/>
                    <a:pt x="84780" y="319882"/>
                    <a:pt x="93894" y="328984"/>
                  </a:cubicBezTo>
                  <a:cubicBezTo>
                    <a:pt x="95413" y="330501"/>
                    <a:pt x="99210" y="333535"/>
                    <a:pt x="103767" y="332776"/>
                  </a:cubicBezTo>
                  <a:lnTo>
                    <a:pt x="122754" y="331259"/>
                  </a:lnTo>
                  <a:cubicBezTo>
                    <a:pt x="128071" y="330501"/>
                    <a:pt x="132627" y="326708"/>
                    <a:pt x="132627" y="321399"/>
                  </a:cubicBezTo>
                  <a:cubicBezTo>
                    <a:pt x="136425" y="296368"/>
                    <a:pt x="144020" y="272096"/>
                    <a:pt x="156931" y="250858"/>
                  </a:cubicBezTo>
                  <a:cubicBezTo>
                    <a:pt x="159969" y="246307"/>
                    <a:pt x="159209" y="240998"/>
                    <a:pt x="156171" y="237205"/>
                  </a:cubicBezTo>
                  <a:lnTo>
                    <a:pt x="152374" y="231896"/>
                  </a:lnTo>
                  <a:cubicBezTo>
                    <a:pt x="149336" y="228103"/>
                    <a:pt x="144020" y="226586"/>
                    <a:pt x="139463" y="228103"/>
                  </a:cubicBezTo>
                  <a:cubicBezTo>
                    <a:pt x="125033" y="232654"/>
                    <a:pt x="109843" y="233413"/>
                    <a:pt x="94654" y="231137"/>
                  </a:cubicBezTo>
                  <a:cubicBezTo>
                    <a:pt x="57439" y="224311"/>
                    <a:pt x="28579" y="195488"/>
                    <a:pt x="21744" y="159080"/>
                  </a:cubicBezTo>
                  <a:cubicBezTo>
                    <a:pt x="15668" y="128740"/>
                    <a:pt x="24782" y="98400"/>
                    <a:pt x="46807" y="77161"/>
                  </a:cubicBezTo>
                  <a:cubicBezTo>
                    <a:pt x="68072" y="55165"/>
                    <a:pt x="98451" y="46063"/>
                    <a:pt x="128830" y="52131"/>
                  </a:cubicBezTo>
                  <a:cubicBezTo>
                    <a:pt x="163766" y="58199"/>
                    <a:pt x="191867" y="86264"/>
                    <a:pt x="200221" y="120396"/>
                  </a:cubicBezTo>
                  <a:cubicBezTo>
                    <a:pt x="204018" y="140117"/>
                    <a:pt x="202499" y="159080"/>
                    <a:pt x="194904" y="176525"/>
                  </a:cubicBezTo>
                  <a:cubicBezTo>
                    <a:pt x="193386" y="181076"/>
                    <a:pt x="193386" y="187144"/>
                    <a:pt x="197942" y="191695"/>
                  </a:cubicBezTo>
                  <a:cubicBezTo>
                    <a:pt x="202499" y="194729"/>
                    <a:pt x="208575" y="194729"/>
                    <a:pt x="213132" y="191695"/>
                  </a:cubicBezTo>
                  <a:cubicBezTo>
                    <a:pt x="225284" y="184110"/>
                    <a:pt x="238195" y="177284"/>
                    <a:pt x="251865" y="172733"/>
                  </a:cubicBezTo>
                  <a:cubicBezTo>
                    <a:pt x="255663" y="171216"/>
                    <a:pt x="258700" y="166665"/>
                    <a:pt x="257182" y="162114"/>
                  </a:cubicBezTo>
                  <a:lnTo>
                    <a:pt x="248068" y="123430"/>
                  </a:lnTo>
                  <a:cubicBezTo>
                    <a:pt x="247308" y="120396"/>
                    <a:pt x="245030" y="118121"/>
                    <a:pt x="241992" y="117362"/>
                  </a:cubicBezTo>
                  <a:cubicBezTo>
                    <a:pt x="218448" y="108260"/>
                    <a:pt x="202499" y="85505"/>
                    <a:pt x="202499" y="60474"/>
                  </a:cubicBezTo>
                  <a:cubicBezTo>
                    <a:pt x="202499" y="42270"/>
                    <a:pt x="210853" y="24825"/>
                    <a:pt x="224524" y="13447"/>
                  </a:cubicBezTo>
                  <a:cubicBezTo>
                    <a:pt x="238954" y="2070"/>
                    <a:pt x="257941" y="-2481"/>
                    <a:pt x="276168" y="1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151784" y="2471789"/>
            <a:ext cx="1300252" cy="1296110"/>
            <a:chOff x="3165921" y="2443292"/>
            <a:chExt cx="996950" cy="993775"/>
          </a:xfrm>
        </p:grpSpPr>
        <p:sp>
          <p:nvSpPr>
            <p:cNvPr id="11" name="Oval 19"/>
            <p:cNvSpPr>
              <a:spLocks noChangeArrowheads="1"/>
            </p:cNvSpPr>
            <p:nvPr/>
          </p:nvSpPr>
          <p:spPr bwMode="auto">
            <a:xfrm>
              <a:off x="3165921" y="2443292"/>
              <a:ext cx="996950" cy="993775"/>
            </a:xfrm>
            <a:prstGeom prst="ellipse">
              <a:avLst/>
            </a:prstGeom>
            <a:solidFill>
              <a:srgbClr val="00AAA0"/>
            </a:solidFill>
            <a:ln>
              <a:noFill/>
            </a:ln>
            <a:extLst/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cells_161082"/>
            <p:cNvSpPr>
              <a:spLocks noChangeAspect="1"/>
            </p:cNvSpPr>
            <p:nvPr/>
          </p:nvSpPr>
          <p:spPr bwMode="auto">
            <a:xfrm>
              <a:off x="3359696" y="2635337"/>
              <a:ext cx="609401" cy="609685"/>
            </a:xfrm>
            <a:custGeom>
              <a:avLst/>
              <a:gdLst>
                <a:gd name="T0" fmla="*/ 5754 w 6519"/>
                <a:gd name="T1" fmla="*/ 4984 h 6533"/>
                <a:gd name="T2" fmla="*/ 5242 w 6519"/>
                <a:gd name="T3" fmla="*/ 5181 h 6533"/>
                <a:gd name="T4" fmla="*/ 4254 w 6519"/>
                <a:gd name="T5" fmla="*/ 4140 h 6533"/>
                <a:gd name="T6" fmla="*/ 4584 w 6519"/>
                <a:gd name="T7" fmla="*/ 3260 h 6533"/>
                <a:gd name="T8" fmla="*/ 3259 w 6519"/>
                <a:gd name="T9" fmla="*/ 1935 h 6533"/>
                <a:gd name="T10" fmla="*/ 3052 w 6519"/>
                <a:gd name="T11" fmla="*/ 1951 h 6533"/>
                <a:gd name="T12" fmla="*/ 3295 w 6519"/>
                <a:gd name="T13" fmla="*/ 1035 h 6533"/>
                <a:gd name="T14" fmla="*/ 3771 w 6519"/>
                <a:gd name="T15" fmla="*/ 517 h 6533"/>
                <a:gd name="T16" fmla="*/ 3254 w 6519"/>
                <a:gd name="T17" fmla="*/ 0 h 6533"/>
                <a:gd name="T18" fmla="*/ 2746 w 6519"/>
                <a:gd name="T19" fmla="*/ 523 h 6533"/>
                <a:gd name="T20" fmla="*/ 3040 w 6519"/>
                <a:gd name="T21" fmla="*/ 988 h 6533"/>
                <a:gd name="T22" fmla="*/ 3040 w 6519"/>
                <a:gd name="T23" fmla="*/ 993 h 6533"/>
                <a:gd name="T24" fmla="*/ 2756 w 6519"/>
                <a:gd name="T25" fmla="*/ 2039 h 6533"/>
                <a:gd name="T26" fmla="*/ 2295 w 6519"/>
                <a:gd name="T27" fmla="*/ 2355 h 6533"/>
                <a:gd name="T28" fmla="*/ 1327 w 6519"/>
                <a:gd name="T29" fmla="*/ 1315 h 6533"/>
                <a:gd name="T30" fmla="*/ 1544 w 6519"/>
                <a:gd name="T31" fmla="*/ 776 h 6533"/>
                <a:gd name="T32" fmla="*/ 772 w 6519"/>
                <a:gd name="T33" fmla="*/ 4 h 6533"/>
                <a:gd name="T34" fmla="*/ 0 w 6519"/>
                <a:gd name="T35" fmla="*/ 776 h 6533"/>
                <a:gd name="T36" fmla="*/ 772 w 6519"/>
                <a:gd name="T37" fmla="*/ 1548 h 6533"/>
                <a:gd name="T38" fmla="*/ 1106 w 6519"/>
                <a:gd name="T39" fmla="*/ 1472 h 6533"/>
                <a:gd name="T40" fmla="*/ 2134 w 6519"/>
                <a:gd name="T41" fmla="*/ 2573 h 6533"/>
                <a:gd name="T42" fmla="*/ 1938 w 6519"/>
                <a:gd name="T43" fmla="*/ 3272 h 6533"/>
                <a:gd name="T44" fmla="*/ 2204 w 6519"/>
                <a:gd name="T45" fmla="*/ 4071 h 6533"/>
                <a:gd name="T46" fmla="*/ 1492 w 6519"/>
                <a:gd name="T47" fmla="*/ 4783 h 6533"/>
                <a:gd name="T48" fmla="*/ 954 w 6519"/>
                <a:gd name="T49" fmla="*/ 4617 h 6533"/>
                <a:gd name="T50" fmla="*/ 2 w 6519"/>
                <a:gd name="T51" fmla="*/ 5575 h 6533"/>
                <a:gd name="T52" fmla="*/ 954 w 6519"/>
                <a:gd name="T53" fmla="*/ 6527 h 6533"/>
                <a:gd name="T54" fmla="*/ 1906 w 6519"/>
                <a:gd name="T55" fmla="*/ 5575 h 6533"/>
                <a:gd name="T56" fmla="*/ 1683 w 6519"/>
                <a:gd name="T57" fmla="*/ 4964 h 6533"/>
                <a:gd name="T58" fmla="*/ 2382 w 6519"/>
                <a:gd name="T59" fmla="*/ 4265 h 6533"/>
                <a:gd name="T60" fmla="*/ 3256 w 6519"/>
                <a:gd name="T61" fmla="*/ 4596 h 6533"/>
                <a:gd name="T62" fmla="*/ 4052 w 6519"/>
                <a:gd name="T63" fmla="*/ 4328 h 6533"/>
                <a:gd name="T64" fmla="*/ 5068 w 6519"/>
                <a:gd name="T65" fmla="*/ 5393 h 6533"/>
                <a:gd name="T66" fmla="*/ 4975 w 6519"/>
                <a:gd name="T67" fmla="*/ 5761 h 6533"/>
                <a:gd name="T68" fmla="*/ 5747 w 6519"/>
                <a:gd name="T69" fmla="*/ 6533 h 6533"/>
                <a:gd name="T70" fmla="*/ 6519 w 6519"/>
                <a:gd name="T71" fmla="*/ 5761 h 6533"/>
                <a:gd name="T72" fmla="*/ 5754 w 6519"/>
                <a:gd name="T73" fmla="*/ 4984 h 6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19" h="6533">
                  <a:moveTo>
                    <a:pt x="5754" y="4984"/>
                  </a:moveTo>
                  <a:cubicBezTo>
                    <a:pt x="5556" y="4984"/>
                    <a:pt x="5376" y="5056"/>
                    <a:pt x="5242" y="5181"/>
                  </a:cubicBezTo>
                  <a:lnTo>
                    <a:pt x="4254" y="4140"/>
                  </a:lnTo>
                  <a:cubicBezTo>
                    <a:pt x="4460" y="3907"/>
                    <a:pt x="4584" y="3601"/>
                    <a:pt x="4584" y="3260"/>
                  </a:cubicBezTo>
                  <a:cubicBezTo>
                    <a:pt x="4584" y="2531"/>
                    <a:pt x="3988" y="1935"/>
                    <a:pt x="3259" y="1935"/>
                  </a:cubicBezTo>
                  <a:cubicBezTo>
                    <a:pt x="3192" y="1935"/>
                    <a:pt x="3119" y="1940"/>
                    <a:pt x="3052" y="1951"/>
                  </a:cubicBezTo>
                  <a:cubicBezTo>
                    <a:pt x="3052" y="1951"/>
                    <a:pt x="3295" y="1040"/>
                    <a:pt x="3295" y="1035"/>
                  </a:cubicBezTo>
                  <a:cubicBezTo>
                    <a:pt x="3564" y="1013"/>
                    <a:pt x="3771" y="792"/>
                    <a:pt x="3771" y="517"/>
                  </a:cubicBezTo>
                  <a:cubicBezTo>
                    <a:pt x="3771" y="232"/>
                    <a:pt x="3538" y="0"/>
                    <a:pt x="3254" y="0"/>
                  </a:cubicBezTo>
                  <a:cubicBezTo>
                    <a:pt x="2970" y="0"/>
                    <a:pt x="2746" y="239"/>
                    <a:pt x="2746" y="523"/>
                  </a:cubicBezTo>
                  <a:cubicBezTo>
                    <a:pt x="2746" y="729"/>
                    <a:pt x="2870" y="905"/>
                    <a:pt x="3040" y="988"/>
                  </a:cubicBezTo>
                  <a:lnTo>
                    <a:pt x="3040" y="993"/>
                  </a:lnTo>
                  <a:lnTo>
                    <a:pt x="2756" y="2039"/>
                  </a:lnTo>
                  <a:cubicBezTo>
                    <a:pt x="2580" y="2112"/>
                    <a:pt x="2423" y="2221"/>
                    <a:pt x="2295" y="2355"/>
                  </a:cubicBezTo>
                  <a:lnTo>
                    <a:pt x="1327" y="1315"/>
                  </a:lnTo>
                  <a:cubicBezTo>
                    <a:pt x="1462" y="1175"/>
                    <a:pt x="1544" y="988"/>
                    <a:pt x="1544" y="776"/>
                  </a:cubicBezTo>
                  <a:cubicBezTo>
                    <a:pt x="1544" y="352"/>
                    <a:pt x="1198" y="4"/>
                    <a:pt x="772" y="4"/>
                  </a:cubicBezTo>
                  <a:cubicBezTo>
                    <a:pt x="347" y="4"/>
                    <a:pt x="0" y="351"/>
                    <a:pt x="0" y="776"/>
                  </a:cubicBezTo>
                  <a:cubicBezTo>
                    <a:pt x="0" y="1200"/>
                    <a:pt x="347" y="1548"/>
                    <a:pt x="772" y="1548"/>
                  </a:cubicBezTo>
                  <a:cubicBezTo>
                    <a:pt x="890" y="1548"/>
                    <a:pt x="1008" y="1517"/>
                    <a:pt x="1106" y="1472"/>
                  </a:cubicBezTo>
                  <a:lnTo>
                    <a:pt x="2134" y="2573"/>
                  </a:lnTo>
                  <a:cubicBezTo>
                    <a:pt x="2010" y="2775"/>
                    <a:pt x="1938" y="3013"/>
                    <a:pt x="1938" y="3272"/>
                  </a:cubicBezTo>
                  <a:cubicBezTo>
                    <a:pt x="1938" y="3571"/>
                    <a:pt x="2040" y="3849"/>
                    <a:pt x="2204" y="4071"/>
                  </a:cubicBezTo>
                  <a:cubicBezTo>
                    <a:pt x="2204" y="4071"/>
                    <a:pt x="1498" y="4783"/>
                    <a:pt x="1492" y="4783"/>
                  </a:cubicBezTo>
                  <a:cubicBezTo>
                    <a:pt x="1338" y="4679"/>
                    <a:pt x="1156" y="4617"/>
                    <a:pt x="954" y="4617"/>
                  </a:cubicBezTo>
                  <a:cubicBezTo>
                    <a:pt x="426" y="4623"/>
                    <a:pt x="2" y="5047"/>
                    <a:pt x="2" y="5575"/>
                  </a:cubicBezTo>
                  <a:cubicBezTo>
                    <a:pt x="2" y="6103"/>
                    <a:pt x="426" y="6527"/>
                    <a:pt x="954" y="6527"/>
                  </a:cubicBezTo>
                  <a:cubicBezTo>
                    <a:pt x="1482" y="6527"/>
                    <a:pt x="1906" y="6103"/>
                    <a:pt x="1906" y="5575"/>
                  </a:cubicBezTo>
                  <a:cubicBezTo>
                    <a:pt x="1906" y="5341"/>
                    <a:pt x="1823" y="5129"/>
                    <a:pt x="1683" y="4964"/>
                  </a:cubicBezTo>
                  <a:lnTo>
                    <a:pt x="2382" y="4265"/>
                  </a:lnTo>
                  <a:cubicBezTo>
                    <a:pt x="2615" y="4472"/>
                    <a:pt x="2920" y="4596"/>
                    <a:pt x="3256" y="4596"/>
                  </a:cubicBezTo>
                  <a:cubicBezTo>
                    <a:pt x="3556" y="4596"/>
                    <a:pt x="3831" y="4497"/>
                    <a:pt x="4052" y="4328"/>
                  </a:cubicBezTo>
                  <a:cubicBezTo>
                    <a:pt x="4052" y="4328"/>
                    <a:pt x="5063" y="5389"/>
                    <a:pt x="5068" y="5393"/>
                  </a:cubicBezTo>
                  <a:cubicBezTo>
                    <a:pt x="5006" y="5503"/>
                    <a:pt x="4975" y="5627"/>
                    <a:pt x="4975" y="5761"/>
                  </a:cubicBezTo>
                  <a:cubicBezTo>
                    <a:pt x="4975" y="6185"/>
                    <a:pt x="5322" y="6533"/>
                    <a:pt x="5747" y="6533"/>
                  </a:cubicBezTo>
                  <a:cubicBezTo>
                    <a:pt x="6172" y="6533"/>
                    <a:pt x="6519" y="6187"/>
                    <a:pt x="6519" y="5761"/>
                  </a:cubicBezTo>
                  <a:cubicBezTo>
                    <a:pt x="6519" y="5336"/>
                    <a:pt x="6178" y="4984"/>
                    <a:pt x="5754" y="49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576037" y="4150572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+mn-lt"/>
              </a:rPr>
              <a:t>白细胞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43931" y="4884111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en-US" altLang="zh-CN" sz="2400">
                <a:solidFill>
                  <a:schemeClr val="accent3">
                    <a:lumMod val="75000"/>
                  </a:schemeClr>
                </a:solidFill>
                <a:sym typeface="+mn-lt"/>
              </a:rPr>
              <a:t>6.41×109/L</a:t>
            </a:r>
            <a:endParaRPr lang="zh-CN" altLang="en-US" sz="2400">
              <a:solidFill>
                <a:schemeClr val="accent3">
                  <a:lumMod val="75000"/>
                </a:schemeClr>
              </a:solidFill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88839" y="415057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+mn-lt"/>
              </a:rPr>
              <a:t>血红蛋白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194211" y="4884111"/>
            <a:ext cx="1215397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en-US" altLang="zh-CN" sz="2400">
                <a:solidFill>
                  <a:schemeClr val="accent3">
                    <a:lumMod val="75000"/>
                  </a:schemeClr>
                </a:solidFill>
                <a:sym typeface="+mn-lt"/>
              </a:rPr>
              <a:t>141g/L</a:t>
            </a:r>
            <a:endParaRPr lang="zh-CN" altLang="en-US" sz="2400">
              <a:solidFill>
                <a:schemeClr val="accent3">
                  <a:lumMod val="75000"/>
                </a:schemeClr>
              </a:solidFill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14304" y="4150572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+mn-lt"/>
              </a:rPr>
              <a:t>白蛋白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677622" y="4884111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  <a:sym typeface="+mn-lt"/>
              </a:rPr>
              <a:t>39.0g/L</a:t>
            </a:r>
            <a:endParaRPr lang="zh-CN" altLang="en-US" sz="2400" dirty="0">
              <a:solidFill>
                <a:schemeClr val="accent3">
                  <a:lumMod val="75000"/>
                </a:schemeClr>
              </a:solidFill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929399" y="415057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+mn-lt"/>
              </a:rPr>
              <a:t>前白蛋白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181008" y="4884111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  <a:sym typeface="+mn-lt"/>
              </a:rPr>
              <a:t>0.19g/L</a:t>
            </a:r>
            <a:endParaRPr lang="zh-CN" altLang="en-US" sz="2400" dirty="0">
              <a:solidFill>
                <a:schemeClr val="accent3">
                  <a:lumMod val="75000"/>
                </a:schemeClr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871864" y="1988840"/>
            <a:ext cx="5760640" cy="1728192"/>
          </a:xfrm>
          <a:prstGeom prst="rect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化验检查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75920" y="2191216"/>
            <a:ext cx="45272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zh-CN" dirty="0">
                <a:solidFill>
                  <a:schemeClr val="bg1"/>
                </a:solidFill>
                <a:cs typeface="+mn-ea"/>
                <a:sym typeface="+mn-lt"/>
              </a:rPr>
              <a:t>乙肝免疫学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zh-CN" sz="2000" dirty="0">
                <a:solidFill>
                  <a:schemeClr val="bg1"/>
                </a:solidFill>
                <a:cs typeface="+mn-ea"/>
                <a:sym typeface="+mn-lt"/>
              </a:rPr>
              <a:t>Anti-HBs、Anti-HBe、Anti-HBc阳性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zh-CN" sz="2000" dirty="0">
                <a:solidFill>
                  <a:schemeClr val="bg1"/>
                </a:solidFill>
                <a:cs typeface="+mn-ea"/>
                <a:sym typeface="+mn-lt"/>
              </a:rPr>
              <a:t>抗原均阴性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8792" y="1988840"/>
            <a:ext cx="3272896" cy="392747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1864" y="4188122"/>
            <a:ext cx="5760640" cy="1728192"/>
          </a:xfrm>
          <a:prstGeom prst="rect">
            <a:avLst/>
          </a:prstGeom>
          <a:solidFill>
            <a:srgbClr val="8B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75920" y="4464365"/>
            <a:ext cx="3877985" cy="1175706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凝血机能基本正常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肿瘤相关标志物正常</a:t>
            </a:r>
            <a:endParaRPr lang="zh-CN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CT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检查</a:t>
            </a:r>
          </a:p>
        </p:txBody>
      </p:sp>
      <p:pic>
        <p:nvPicPr>
          <p:cNvPr id="13314" name="Picture 2" descr="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5440" y="2132856"/>
            <a:ext cx="4584848" cy="34386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8048" y="2132856"/>
            <a:ext cx="4584848" cy="34386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055440" y="1772816"/>
            <a:ext cx="4584848" cy="255960"/>
          </a:xfrm>
          <a:prstGeom prst="rect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28048" y="1772816"/>
            <a:ext cx="4584848" cy="255960"/>
          </a:xfrm>
          <a:prstGeom prst="rect">
            <a:avLst/>
          </a:prstGeom>
          <a:solidFill>
            <a:srgbClr val="8B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5600" y="652534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lang="zh-CN" altLang="en-US" sz="1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r>
              <a:rPr lang="en-US" altLang="zh-CN" sz="1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CT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检查</a:t>
            </a:r>
          </a:p>
        </p:txBody>
      </p:sp>
      <p:sp>
        <p:nvSpPr>
          <p:cNvPr id="6" name="矩形 5"/>
          <p:cNvSpPr/>
          <p:nvPr/>
        </p:nvSpPr>
        <p:spPr>
          <a:xfrm>
            <a:off x="1055440" y="1772816"/>
            <a:ext cx="4584848" cy="255960"/>
          </a:xfrm>
          <a:prstGeom prst="rect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28048" y="1772816"/>
            <a:ext cx="4584848" cy="255960"/>
          </a:xfrm>
          <a:prstGeom prst="rect">
            <a:avLst/>
          </a:prstGeom>
          <a:solidFill>
            <a:srgbClr val="8B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Picture 3" descr="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5440" y="2132856"/>
            <a:ext cx="4584848" cy="34386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 descr="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8048" y="2128540"/>
            <a:ext cx="4584848" cy="34386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病例报告汇报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SubTitle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Other"/>
  <p:tag name="MH_ORDER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第一PPT，www.1ppt.com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c2g5db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AA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179</TotalTime>
  <Pages>0</Pages>
  <Words>420</Words>
  <Characters>0</Characters>
  <Application>Microsoft Office PowerPoint</Application>
  <DocSecurity>0</DocSecurity>
  <PresentationFormat>宽屏</PresentationFormat>
  <Lines>0</Lines>
  <Paragraphs>130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Tahoma</vt:lpstr>
      <vt:lpstr>Wingdings</vt:lpstr>
      <vt:lpstr>第一PPT，www.1ppt.com</vt:lpstr>
      <vt:lpstr>自定义设计方案</vt:lpstr>
      <vt:lpstr>Office Theme</vt:lpstr>
      <vt:lpstr>PowerPoint 演示文稿</vt:lpstr>
      <vt:lpstr>病人资料</vt:lpstr>
      <vt:lpstr>病史</vt:lpstr>
      <vt:lpstr>既往个人史</vt:lpstr>
      <vt:lpstr>体格检查</vt:lpstr>
      <vt:lpstr>化验检查</vt:lpstr>
      <vt:lpstr>化验检查</vt:lpstr>
      <vt:lpstr>CT检查</vt:lpstr>
      <vt:lpstr>CT检查</vt:lpstr>
      <vt:lpstr>CT检查</vt:lpstr>
      <vt:lpstr>胃镜检查</vt:lpstr>
      <vt:lpstr>胃镜检查</vt:lpstr>
      <vt:lpstr>肺功能</vt:lpstr>
      <vt:lpstr>心脏彩超</vt:lpstr>
      <vt:lpstr>其它</vt:lpstr>
      <vt:lpstr>本病例特点</vt:lpstr>
      <vt:lpstr>结论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174</cp:revision>
  <cp:lastPrinted>1899-12-30T00:00:00Z</cp:lastPrinted>
  <dcterms:created xsi:type="dcterms:W3CDTF">2007-12-18T07:22:06Z</dcterms:created>
  <dcterms:modified xsi:type="dcterms:W3CDTF">2023-01-03T05:52:14Z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