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77" r:id="rId4"/>
  </p:sldMasterIdLst>
  <p:notesMasterIdLst>
    <p:notesMasterId r:id="rId31"/>
  </p:notesMasterIdLst>
  <p:sldIdLst>
    <p:sldId id="284" r:id="rId5"/>
    <p:sldId id="256" r:id="rId6"/>
    <p:sldId id="257" r:id="rId7"/>
    <p:sldId id="258" r:id="rId8"/>
    <p:sldId id="289" r:id="rId9"/>
    <p:sldId id="285" r:id="rId10"/>
    <p:sldId id="259" r:id="rId11"/>
    <p:sldId id="288" r:id="rId12"/>
    <p:sldId id="287" r:id="rId13"/>
    <p:sldId id="290" r:id="rId14"/>
    <p:sldId id="291" r:id="rId15"/>
    <p:sldId id="306" r:id="rId16"/>
    <p:sldId id="307" r:id="rId17"/>
    <p:sldId id="294" r:id="rId18"/>
    <p:sldId id="292" r:id="rId19"/>
    <p:sldId id="293" r:id="rId20"/>
    <p:sldId id="296" r:id="rId21"/>
    <p:sldId id="297" r:id="rId22"/>
    <p:sldId id="295" r:id="rId23"/>
    <p:sldId id="300" r:id="rId24"/>
    <p:sldId id="301" r:id="rId25"/>
    <p:sldId id="302" r:id="rId26"/>
    <p:sldId id="303" r:id="rId27"/>
    <p:sldId id="304" r:id="rId28"/>
    <p:sldId id="305" r:id="rId29"/>
    <p:sldId id="308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DD7EE"/>
    <a:srgbClr val="FE90AB"/>
    <a:srgbClr val="63CBD4"/>
    <a:srgbClr val="FFD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6233" autoAdjust="0"/>
  </p:normalViewPr>
  <p:slideViewPr>
    <p:cSldViewPr snapToGrid="0">
      <p:cViewPr varScale="1">
        <p:scale>
          <a:sx n="106" d="100"/>
          <a:sy n="106" d="100"/>
        </p:scale>
        <p:origin x="3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4852A-8994-4799-B5B1-D168FFC3E463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61E12-2C05-451C-9AA8-D973974AE4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1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09BBF-09DB-44C9-B7D7-2CE9422C88D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700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61E12-2C05-451C-9AA8-D973974AE4C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684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61E12-2C05-451C-9AA8-D973974AE4C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9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61E12-2C05-451C-9AA8-D973974AE4C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924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61E12-2C05-451C-9AA8-D973974AE4C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143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09BBF-09DB-44C9-B7D7-2CE9422C88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40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6315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E99DB5A5-957A-4DFC-96FE-B76C53D6D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:p14="http://schemas.microsoft.com/office/powerpoint/2010/main" xmlns="" id="{7B34FA25-7A93-4876-969D-8291BC4BE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D9B60E3B-C953-457D-8B0A-67BF4DBA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24BAC9C-32F2-4773-BC99-F6D205E4F311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84239F06-5D97-458F-9C71-D8DC8D1BC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8219AF40-8996-4DCE-A93E-80158A48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492D4E-0E1E-4263-8786-6129D6426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14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092542E8-431C-4743-8192-BEE33744D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4E01FAFA-522A-4D5D-A5AB-F42BE9541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FA8F241A-1341-4A47-9191-3E6A3F336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073518F6-6FA2-4CD2-8AA9-7349224A1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24BAC9C-32F2-4773-BC99-F6D205E4F311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F768A010-95ED-4EFD-AB8F-52B90C14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p14="http://schemas.microsoft.com/office/powerpoint/2010/main" xmlns="" id="{6EA322F3-F8D9-4043-912B-9B78D313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492D4E-0E1E-4263-8786-6129D6426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39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31774C31-90E8-42DF-B73E-B4B49395B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3A5C685E-F378-4453-A750-7EBF077C5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DC3362E1-56D1-4DE4-AF82-89EE8C9324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24BAC9C-32F2-4773-BC99-F6D205E4F311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53DAD6ED-4673-44BC-B427-E4FE9B448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339E9E75-96A4-4F43-8CF1-CF1FEE87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492D4E-0E1E-4263-8786-6129D6426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316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6F1025BD-5F0C-41CF-B0AB-A74EBFF08F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5CB1B6C0-8CB8-458D-BEDD-57AC8F047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AFBCF691-E62F-4CCD-ADE5-4F3B5742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24BAC9C-32F2-4773-BC99-F6D205E4F311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F3F0DD4A-0422-4DB3-A76F-CA2C65AB2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8739AB8E-B599-4ADA-AAB1-A3F159A19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492D4E-0E1E-4263-8786-6129D6426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740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3841-4A98-49B1-9350-0322558D433F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ED96-1B79-46D0-97A3-25AF4DEB0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421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3841-4A98-49B1-9350-0322558D433F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ED96-1B79-46D0-97A3-25AF4DEB0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594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3841-4A98-49B1-9350-0322558D433F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ED96-1B79-46D0-97A3-25AF4DEB0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221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3841-4A98-49B1-9350-0322558D433F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ED96-1B79-46D0-97A3-25AF4DEB0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444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3841-4A98-49B1-9350-0322558D433F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ED96-1B79-46D0-97A3-25AF4DEB0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50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3841-4A98-49B1-9350-0322558D433F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ED96-1B79-46D0-97A3-25AF4DEB0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219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3841-4A98-49B1-9350-0322558D433F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ED96-1B79-46D0-97A3-25AF4DEB0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98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1BE1D8AE-3DF0-4678-BDCD-AA61CF493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BEB485BA-78B7-41C0-BD2A-58BC741B2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D0855361-561C-4A4E-BEBA-A4AEF2DEC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24BAC9C-32F2-4773-BC99-F6D205E4F311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DC229C82-2C2E-4EB1-9E2E-6DCD673DE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F6E8E282-1711-434F-B6F9-A9C34720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492D4E-0E1E-4263-8786-6129D6426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880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3841-4A98-49B1-9350-0322558D433F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ED96-1B79-46D0-97A3-25AF4DEB0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415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3841-4A98-49B1-9350-0322558D433F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ED96-1B79-46D0-97A3-25AF4DEB0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575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3841-4A98-49B1-9350-0322558D433F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ED96-1B79-46D0-97A3-25AF4DEB0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333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3841-4A98-49B1-9350-0322558D433F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ED96-1B79-46D0-97A3-25AF4DEB0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638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48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44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854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96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55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4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B75BEFAC-CD8B-43CE-B371-0AE057063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F6E0F04C-320C-432E-AACB-C113CFA6E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89A3B278-47A7-4EBC-986F-C2E903A0FB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24BAC9C-32F2-4773-BC99-F6D205E4F311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16FE1E69-53A5-43B5-A8C6-BAAA46BA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433FBA14-F3A7-4F77-A2BB-7AC62ED1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492D4E-0E1E-4263-8786-6129D6426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274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9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474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78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484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53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595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543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2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BE4B64B2-77C3-45E1-8733-3AF3C56D7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8D69552C-9924-45BB-9AE5-9C710A890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6948CBB7-316D-4107-8947-DF4C2D006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E4DE343A-D00C-4324-8D37-9D61CED597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24BAC9C-32F2-4773-BC99-F6D205E4F311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45E336F9-26FC-47B1-9D72-2E2EFD2C5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p14="http://schemas.microsoft.com/office/powerpoint/2010/main" xmlns="" id="{C9C96873-A815-4691-ACD1-32530EDE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492D4E-0E1E-4263-8786-6129D6426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92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A93F9DAE-3D0A-416F-96FC-5E829EA1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878ED93A-6EC2-4423-AB14-E122E74EC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3D88C11D-853A-4621-992E-00D354846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CD1C7AE1-65DA-47F6-8FFC-66FCE94A5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D0677FB4-9C82-4E78-B331-779FF9636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:p14="http://schemas.microsoft.com/office/powerpoint/2010/main" xmlns="" id="{7AC2F936-1A68-422C-B9D5-09DF15F30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24BAC9C-32F2-4773-BC99-F6D205E4F311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:p14="http://schemas.microsoft.com/office/powerpoint/2010/main" xmlns="" id="{82DE1C6B-9724-4F26-86B4-E30601DE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:p14="http://schemas.microsoft.com/office/powerpoint/2010/main" xmlns="" id="{43049EF5-A40F-4FCB-BBC2-19D34FCB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492D4E-0E1E-4263-8786-6129D6426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8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A93F9DAE-3D0A-416F-96FC-5E829EA1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878ED93A-6EC2-4423-AB14-E122E74EC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3D88C11D-853A-4621-992E-00D354846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CD1C7AE1-65DA-47F6-8FFC-66FCE94A5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D0677FB4-9C82-4E78-B331-779FF9636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:p14="http://schemas.microsoft.com/office/powerpoint/2010/main" xmlns="" id="{7AC2F936-1A68-422C-B9D5-09DF15F30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24BAC9C-32F2-4773-BC99-F6D205E4F311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:p14="http://schemas.microsoft.com/office/powerpoint/2010/main" xmlns="" id="{82DE1C6B-9724-4F26-86B4-E30601DE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:p14="http://schemas.microsoft.com/office/powerpoint/2010/main" xmlns="" id="{43049EF5-A40F-4FCB-BBC2-19D34FCB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492D4E-0E1E-4263-8786-6129D6426C9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04620" y="6740756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9740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447B9647-D41F-489A-8BE0-2512AC727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5FAEDE01-6D8E-4AE9-BFCB-5194E80099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24BAC9C-32F2-4773-BC99-F6D205E4F311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CB58B3F6-136F-468E-A928-BED42740B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C15BF2FC-2CDC-4E8C-A769-CE024ECBF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492D4E-0E1E-4263-8786-6129D6426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41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:p14="http://schemas.microsoft.com/office/powerpoint/2010/main" xmlns="" id="{A729D1AD-4A10-45A0-B867-2B9254A58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24BAC9C-32F2-4773-BC99-F6D205E4F311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815E01D2-D9D7-44F6-AE75-9ACC08C0D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06E8F83E-77DB-4C5F-8E06-7515D5E35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492D4E-0E1E-4263-8786-6129D6426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00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B81EA7F5-E376-4CF7-84C6-1AE694668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4D94878E-535C-42AA-BAE0-FA664467B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75D2AA8F-3586-4865-BE09-9439B5FC4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DC21D58B-4FA2-4E0E-8A90-6872D54767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24BAC9C-32F2-4773-BC99-F6D205E4F311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26D7C31A-923C-4B30-9A2A-410A63560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p14="http://schemas.microsoft.com/office/powerpoint/2010/main" xmlns="" id="{839AECA6-A152-4748-8416-582071439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492D4E-0E1E-4263-8786-6129D6426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6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70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E3841-4A98-49B1-9350-0322558D433F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EED96-1B79-46D0-97A3-25AF4DEB0D6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xmlns:p14="http://schemas.microsoft.com/office/powerpoint/2010/main" xmlns="" id="{8871284D-B31E-4F08-AC44-EBD6E2976B28}"/>
              </a:ext>
            </a:extLst>
          </p:cNvPr>
          <p:cNvGrpSpPr/>
          <p:nvPr userDrawn="1"/>
        </p:nvGrpSpPr>
        <p:grpSpPr>
          <a:xfrm>
            <a:off x="0" y="2"/>
            <a:ext cx="12192003" cy="6872513"/>
            <a:chOff x="-1" y="-3"/>
            <a:chExt cx="12192003" cy="6858002"/>
          </a:xfrm>
        </p:grpSpPr>
        <p:sp>
          <p:nvSpPr>
            <p:cNvPr id="9" name="流程图: 手动输入 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245DA3F-A104-453E-9EBF-5872B35F2B39}"/>
                </a:ext>
              </a:extLst>
            </p:cNvPr>
            <p:cNvSpPr/>
            <p:nvPr/>
          </p:nvSpPr>
          <p:spPr>
            <a:xfrm rot="16200000">
              <a:off x="5383619" y="49616"/>
              <a:ext cx="6858001" cy="6758764"/>
            </a:xfrm>
            <a:prstGeom prst="flowChartManualInput">
              <a:avLst/>
            </a:prstGeom>
            <a:solidFill>
              <a:srgbClr val="FF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流程图: 手动输入 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5A421A9-616B-426E-9B1E-029AA8609A70}"/>
                </a:ext>
              </a:extLst>
            </p:cNvPr>
            <p:cNvSpPr/>
            <p:nvPr/>
          </p:nvSpPr>
          <p:spPr>
            <a:xfrm rot="5400000">
              <a:off x="-15950" y="15946"/>
              <a:ext cx="6858002" cy="6826103"/>
            </a:xfrm>
            <a:prstGeom prst="flowChartManualInput">
              <a:avLst/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505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90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8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A9DBE66-ACE1-4621-A713-EE142FCB7249}"/>
              </a:ext>
            </a:extLst>
          </p:cNvPr>
          <p:cNvSpPr/>
          <p:nvPr/>
        </p:nvSpPr>
        <p:spPr>
          <a:xfrm>
            <a:off x="1" y="696686"/>
            <a:ext cx="7331763" cy="6161314"/>
          </a:xfrm>
          <a:prstGeom prst="rtTriangle">
            <a:avLst/>
          </a:prstGeom>
          <a:solidFill>
            <a:srgbClr val="FF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A418B97-B9D7-4D29-96E2-271681870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4428" y="2"/>
            <a:ext cx="5065659" cy="685800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44B7898-FFA1-425D-9CF7-35C1BAEBDF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30" b="59713"/>
          <a:stretch/>
        </p:blipFill>
        <p:spPr>
          <a:xfrm>
            <a:off x="3665881" y="353106"/>
            <a:ext cx="8803603" cy="5686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32DCD0E-2867-4587-A879-280388048D93}"/>
              </a:ext>
            </a:extLst>
          </p:cNvPr>
          <p:cNvGrpSpPr/>
          <p:nvPr/>
        </p:nvGrpSpPr>
        <p:grpSpPr>
          <a:xfrm>
            <a:off x="7296731" y="460658"/>
            <a:ext cx="4851002" cy="500419"/>
            <a:chOff x="6548663" y="445502"/>
            <a:chExt cx="4851002" cy="500419"/>
          </a:xfrm>
        </p:grpSpPr>
        <p:sp>
          <p:nvSpPr>
            <p:cNvPr id="7" name="文本框 6" descr="e7d195523061f1c09e9d68d7cf438b91ef959ecb14fc25d26BBA7F7DBC18E55DFF4014AF651F0BF2569D4B6C1DA7F1A4683A481403BD872FC687266AD13265C1DE7C373772FD8728ABDD69ADD03BFF5BE2862BC891DBB79E9FFE0A45870580B727378CE51894265C5FCE9765AAEA7AB4127457B77A16193D89E7423B0C3C4BD45A22867C95D5C4E10E083CF85A111BE6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34D4563B-86A1-468C-A0DC-655BD8CB4444}"/>
                </a:ext>
              </a:extLst>
            </p:cNvPr>
            <p:cNvSpPr txBox="1"/>
            <p:nvPr/>
          </p:nvSpPr>
          <p:spPr>
            <a:xfrm>
              <a:off x="6548663" y="445502"/>
              <a:ext cx="982961" cy="49244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3200" b="1">
                  <a:blipFill>
                    <a:blip r:embed="rId5"/>
                    <a:stretch>
                      <a:fillRect/>
                    </a:stretch>
                  </a:blipFill>
                  <a:latin typeface="Arca Majora Heavy" pitchFamily="2" charset="0"/>
                  <a:ea typeface="+mj-ea"/>
                </a:defRPr>
              </a:lvl1pPr>
            </a:lstStyle>
            <a:p>
              <a:r>
                <a:rPr lang="en-US" altLang="zh-CN" sz="20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HOME</a:t>
              </a:r>
              <a:endParaRPr lang="zh-CN" altLang="en-US" sz="20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文本框 7" descr="e7d195523061f1c09e9d68d7cf438b91ef959ecb14fc25d26BBA7F7DBC18E55DFF4014AF651F0BF2569D4B6C1DA7F1A4683A481403BD872FC687266AD13265C1DE7C373772FD8728ABDD69ADD03BFF5BE2862BC891DBB79E9FFE0A45870580B727378CE51894265C5FCE9765AAEA7AB4127457B77A16193D89E7423B0C3C4BD45A22867C95D5C4E10E083CF85A111BE6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E639CA5-3592-4493-BE24-06F5A2DCF5AA}"/>
                </a:ext>
              </a:extLst>
            </p:cNvPr>
            <p:cNvSpPr txBox="1"/>
            <p:nvPr/>
          </p:nvSpPr>
          <p:spPr>
            <a:xfrm>
              <a:off x="7460479" y="445502"/>
              <a:ext cx="1421287" cy="49244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 b="1">
                  <a:blipFill>
                    <a:blip r:embed="rId5"/>
                    <a:stretch>
                      <a:fillRect/>
                    </a:stretch>
                  </a:blipFill>
                  <a:latin typeface="Arca Majora Heavy" pitchFamily="2" charset="0"/>
                  <a:ea typeface="+mj-ea"/>
                </a:defRPr>
              </a:lvl1pPr>
            </a:lstStyle>
            <a:p>
              <a:r>
                <a:rPr lang="en-US" altLang="zh-CN" sz="20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PROJECTS</a:t>
              </a:r>
              <a:endParaRPr lang="zh-CN" altLang="en-US" sz="20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文本框 9" descr="e7d195523061f1c09e9d68d7cf438b91ef959ecb14fc25d26BBA7F7DBC18E55DFF4014AF651F0BF2569D4B6C1DA7F1A4683A481403BD872FC687266AD13265C1DE7C373772FD8728ABDD69ADD03BFF5BE2862BC891DBB79E9FFE0A45870580B727378CE51894265C5FCE9765AAEA7AB4127457B77A16193D89E7423B0C3C4BD45A22867C95D5C4E10E083CF85A111BE6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FC537A78-AB08-48E3-83C8-C3481D304411}"/>
                </a:ext>
              </a:extLst>
            </p:cNvPr>
            <p:cNvSpPr txBox="1"/>
            <p:nvPr/>
          </p:nvSpPr>
          <p:spPr>
            <a:xfrm>
              <a:off x="8775867" y="445503"/>
              <a:ext cx="1348446" cy="49244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 b="1">
                  <a:blipFill dpi="0" rotWithShape="1">
                    <a:blip r:embed="rId6"/>
                    <a:srcRect/>
                    <a:stretch>
                      <a:fillRect/>
                    </a:stretch>
                  </a:blipFill>
                  <a:latin typeface="Arca Majora Heavy" pitchFamily="2" charset="0"/>
                  <a:ea typeface="+mj-ea"/>
                </a:defRPr>
              </a:lvl1pPr>
            </a:lstStyle>
            <a:p>
              <a:r>
                <a:rPr lang="en-US" altLang="zh-CN" sz="20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SERVICES</a:t>
              </a:r>
              <a:endParaRPr lang="zh-CN" altLang="en-US" sz="20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文本框 10" descr="e7d195523061f1c09e9d68d7cf438b91ef959ecb14fc25d26BBA7F7DBC18E55DFF4014AF651F0BF2569D4B6C1DA7F1A4683A481403BD872FC687266AD13265C1DE7C373772FD8728ABDD69ADD03BFF5BE2862BC891DBB79E9FFE0A45870580B727378CE51894265C5FCE9765AAEA7AB4127457B77A16193D89E7423B0C3C4BD45A22867C95D5C4E10E083CF85A111BE6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CDC45BFD-BC71-4B6B-9A62-5CB292286341}"/>
                </a:ext>
              </a:extLst>
            </p:cNvPr>
            <p:cNvSpPr txBox="1"/>
            <p:nvPr/>
          </p:nvSpPr>
          <p:spPr>
            <a:xfrm>
              <a:off x="10007168" y="453478"/>
              <a:ext cx="1392497" cy="49244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 b="1">
                  <a:blipFill dpi="0" rotWithShape="1">
                    <a:blip r:embed="rId6"/>
                    <a:srcRect/>
                    <a:stretch>
                      <a:fillRect/>
                    </a:stretch>
                  </a:blipFill>
                  <a:latin typeface="Arca Majora Heavy" pitchFamily="2" charset="0"/>
                  <a:ea typeface="+mj-ea"/>
                </a:defRPr>
              </a:lvl1pPr>
            </a:lstStyle>
            <a:p>
              <a:r>
                <a:rPr lang="en-US" altLang="zh-CN" sz="20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CONTACT</a:t>
              </a:r>
              <a:endParaRPr lang="zh-CN" altLang="en-US" sz="20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F109ABA-FCDF-46E7-9EF2-6F774927C95A}"/>
              </a:ext>
            </a:extLst>
          </p:cNvPr>
          <p:cNvGrpSpPr/>
          <p:nvPr/>
        </p:nvGrpSpPr>
        <p:grpSpPr>
          <a:xfrm>
            <a:off x="9804802" y="6183764"/>
            <a:ext cx="2114943" cy="246221"/>
            <a:chOff x="9979968" y="6190530"/>
            <a:chExt cx="2114942" cy="246221"/>
          </a:xfrm>
        </p:grpSpPr>
        <p:sp>
          <p:nvSpPr>
            <p:cNvPr id="13" name="Freeform 62" descr="e7d195523061f1c03a90ee8e42cb24248e56383cd534985688F9F494128731F165EE95AB4B0C0A38076AAEA07667B1565C446FC45FF01DFB0E885BCDBDF3A284F3DB14DA61DD97F0BAB2E6C668FB4931DDB978EA95FBA9946F1E42C241B7C06E942EFE13D6CF29216F9C6A046D84F39B673468243A808C2E618E242B0D084D953D4B199029E7DF111916F50185D2315B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B0E5A363-4C38-4A42-BE47-CEE217C2FF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9968" y="6249920"/>
              <a:ext cx="137450" cy="135137"/>
            </a:xfrm>
            <a:custGeom>
              <a:avLst/>
              <a:gdLst>
                <a:gd name="T0" fmla="*/ 92739 w 55"/>
                <a:gd name="T1" fmla="*/ 185737 h 54"/>
                <a:gd name="T2" fmla="*/ 0 w 55"/>
                <a:gd name="T3" fmla="*/ 92869 h 54"/>
                <a:gd name="T4" fmla="*/ 92739 w 55"/>
                <a:gd name="T5" fmla="*/ 0 h 54"/>
                <a:gd name="T6" fmla="*/ 188913 w 55"/>
                <a:gd name="T7" fmla="*/ 92869 h 54"/>
                <a:gd name="T8" fmla="*/ 92739 w 55"/>
                <a:gd name="T9" fmla="*/ 185737 h 54"/>
                <a:gd name="T10" fmla="*/ 13739 w 55"/>
                <a:gd name="T11" fmla="*/ 92869 h 54"/>
                <a:gd name="T12" fmla="*/ 92739 w 55"/>
                <a:gd name="T13" fmla="*/ 171979 h 54"/>
                <a:gd name="T14" fmla="*/ 171739 w 55"/>
                <a:gd name="T15" fmla="*/ 92869 h 54"/>
                <a:gd name="T16" fmla="*/ 92739 w 55"/>
                <a:gd name="T17" fmla="*/ 13758 h 54"/>
                <a:gd name="T18" fmla="*/ 13739 w 55"/>
                <a:gd name="T19" fmla="*/ 92869 h 54"/>
                <a:gd name="T20" fmla="*/ 140826 w 55"/>
                <a:gd name="T21" fmla="*/ 127264 h 54"/>
                <a:gd name="T22" fmla="*/ 96174 w 55"/>
                <a:gd name="T23" fmla="*/ 151341 h 54"/>
                <a:gd name="T24" fmla="*/ 37783 w 55"/>
                <a:gd name="T25" fmla="*/ 92869 h 54"/>
                <a:gd name="T26" fmla="*/ 96174 w 55"/>
                <a:gd name="T27" fmla="*/ 34396 h 54"/>
                <a:gd name="T28" fmla="*/ 137391 w 55"/>
                <a:gd name="T29" fmla="*/ 58473 h 54"/>
                <a:gd name="T30" fmla="*/ 137391 w 55"/>
                <a:gd name="T31" fmla="*/ 72231 h 54"/>
                <a:gd name="T32" fmla="*/ 137391 w 55"/>
                <a:gd name="T33" fmla="*/ 72231 h 54"/>
                <a:gd name="T34" fmla="*/ 123652 w 55"/>
                <a:gd name="T35" fmla="*/ 72231 h 54"/>
                <a:gd name="T36" fmla="*/ 120217 w 55"/>
                <a:gd name="T37" fmla="*/ 72231 h 54"/>
                <a:gd name="T38" fmla="*/ 120217 w 55"/>
                <a:gd name="T39" fmla="*/ 61912 h 54"/>
                <a:gd name="T40" fmla="*/ 96174 w 55"/>
                <a:gd name="T41" fmla="*/ 51594 h 54"/>
                <a:gd name="T42" fmla="*/ 54957 w 55"/>
                <a:gd name="T43" fmla="*/ 92869 h 54"/>
                <a:gd name="T44" fmla="*/ 96174 w 55"/>
                <a:gd name="T45" fmla="*/ 134143 h 54"/>
                <a:gd name="T46" fmla="*/ 120217 w 55"/>
                <a:gd name="T47" fmla="*/ 123825 h 54"/>
                <a:gd name="T48" fmla="*/ 120217 w 55"/>
                <a:gd name="T49" fmla="*/ 113506 h 54"/>
                <a:gd name="T50" fmla="*/ 123652 w 55"/>
                <a:gd name="T51" fmla="*/ 113506 h 54"/>
                <a:gd name="T52" fmla="*/ 137391 w 55"/>
                <a:gd name="T53" fmla="*/ 113506 h 54"/>
                <a:gd name="T54" fmla="*/ 140826 w 55"/>
                <a:gd name="T55" fmla="*/ 113506 h 54"/>
                <a:gd name="T56" fmla="*/ 140826 w 55"/>
                <a:gd name="T57" fmla="*/ 127264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5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4"/>
                    <a:pt x="27" y="54"/>
                  </a:cubicBezTo>
                  <a:close/>
                  <a:moveTo>
                    <a:pt x="4" y="27"/>
                  </a:moveTo>
                  <a:cubicBezTo>
                    <a:pt x="4" y="40"/>
                    <a:pt x="15" y="50"/>
                    <a:pt x="27" y="50"/>
                  </a:cubicBezTo>
                  <a:cubicBezTo>
                    <a:pt x="40" y="50"/>
                    <a:pt x="50" y="40"/>
                    <a:pt x="50" y="27"/>
                  </a:cubicBezTo>
                  <a:cubicBezTo>
                    <a:pt x="50" y="14"/>
                    <a:pt x="40" y="4"/>
                    <a:pt x="27" y="4"/>
                  </a:cubicBezTo>
                  <a:cubicBezTo>
                    <a:pt x="15" y="4"/>
                    <a:pt x="4" y="14"/>
                    <a:pt x="4" y="27"/>
                  </a:cubicBezTo>
                  <a:close/>
                  <a:moveTo>
                    <a:pt x="41" y="37"/>
                  </a:moveTo>
                  <a:cubicBezTo>
                    <a:pt x="41" y="42"/>
                    <a:pt x="33" y="44"/>
                    <a:pt x="28" y="44"/>
                  </a:cubicBezTo>
                  <a:cubicBezTo>
                    <a:pt x="18" y="44"/>
                    <a:pt x="11" y="37"/>
                    <a:pt x="11" y="27"/>
                  </a:cubicBezTo>
                  <a:cubicBezTo>
                    <a:pt x="11" y="17"/>
                    <a:pt x="18" y="10"/>
                    <a:pt x="28" y="10"/>
                  </a:cubicBezTo>
                  <a:cubicBezTo>
                    <a:pt x="31" y="10"/>
                    <a:pt x="40" y="11"/>
                    <a:pt x="40" y="17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1" y="15"/>
                    <a:pt x="16" y="20"/>
                    <a:pt x="16" y="27"/>
                  </a:cubicBezTo>
                  <a:cubicBezTo>
                    <a:pt x="16" y="34"/>
                    <a:pt x="21" y="39"/>
                    <a:pt x="28" y="39"/>
                  </a:cubicBezTo>
                  <a:cubicBezTo>
                    <a:pt x="31" y="39"/>
                    <a:pt x="35" y="38"/>
                    <a:pt x="35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3"/>
                    <a:pt x="36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3"/>
                    <a:pt x="41" y="33"/>
                    <a:pt x="41" y="33"/>
                  </a:cubicBezTo>
                  <a:lnTo>
                    <a:pt x="41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40" descr="e7d195523061f1c03a90ee8e42cb24248e56383cd534985688F9F494128731F165EE95AB4B0C0A38076AAEA07667B1565C446FC45FF01DFB0E885BCDBDF3A284F3DB14DA61DD97F0BAB2E6C668FB4931DDB978EA95FBA9946F1E42C241B7C06E942EFE13D6CF29216F9C6A046D84F39B673468243A808C2E618E242B0D084D953D4B199029E7DF111916F50185D2315B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37AF020D-3961-4CB6-8E8A-0FE54E89530F}"/>
                </a:ext>
              </a:extLst>
            </p:cNvPr>
            <p:cNvSpPr txBox="1"/>
            <p:nvPr/>
          </p:nvSpPr>
          <p:spPr>
            <a:xfrm>
              <a:off x="10154956" y="6190530"/>
              <a:ext cx="19399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000" spc="300" dirty="0" smtClean="0">
                  <a:solidFill>
                    <a:schemeClr val="bg1"/>
                  </a:solidFill>
                  <a:cs typeface="+mn-ea"/>
                  <a:sym typeface="+mn-lt"/>
                </a:rPr>
                <a:t>YPPPT</a:t>
              </a:r>
              <a:r>
                <a:rPr lang="en-US" sz="1000" spc="300" dirty="0" smtClean="0">
                  <a:solidFill>
                    <a:schemeClr val="bg1"/>
                  </a:solidFill>
                  <a:cs typeface="+mn-ea"/>
                  <a:sym typeface="+mn-lt"/>
                </a:rPr>
                <a:t>.ALL </a:t>
              </a:r>
              <a:r>
                <a:rPr lang="en-US" sz="1000" spc="300" dirty="0">
                  <a:solidFill>
                    <a:schemeClr val="bg1"/>
                  </a:solidFill>
                  <a:cs typeface="+mn-ea"/>
                  <a:sym typeface="+mn-lt"/>
                </a:rPr>
                <a:t>RIGHTS</a:t>
              </a:r>
              <a:endParaRPr lang="id-ID" sz="10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CB8B95C5-6E3D-4F48-9847-B9DA14A32B63}"/>
              </a:ext>
            </a:extLst>
          </p:cNvPr>
          <p:cNvSpPr txBox="1"/>
          <p:nvPr/>
        </p:nvSpPr>
        <p:spPr>
          <a:xfrm>
            <a:off x="4992399" y="5248480"/>
            <a:ext cx="6923316" cy="646331"/>
          </a:xfrm>
          <a:prstGeom prst="rect">
            <a:avLst/>
          </a:prstGeom>
          <a:solidFill>
            <a:srgbClr val="FFD1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  此处添加副标题内容</a:t>
            </a:r>
          </a:p>
        </p:txBody>
      </p:sp>
    </p:spTree>
    <p:extLst>
      <p:ext uri="{BB962C8B-B14F-4D97-AF65-F5344CB8AC3E}">
        <p14:creationId xmlns:p14="http://schemas.microsoft.com/office/powerpoint/2010/main" val="351306706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D55BB6B-A8B8-4419-8CA4-5D579737C537}"/>
              </a:ext>
            </a:extLst>
          </p:cNvPr>
          <p:cNvSpPr/>
          <p:nvPr/>
        </p:nvSpPr>
        <p:spPr>
          <a:xfrm>
            <a:off x="800859" y="70134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157163" y="279180"/>
            <a:ext cx="11701205" cy="6124797"/>
            <a:chOff x="42862" y="183928"/>
            <a:chExt cx="11701205" cy="6124797"/>
          </a:xfrm>
        </p:grpSpPr>
        <p:grpSp>
          <p:nvGrpSpPr>
            <p:cNvPr id="5" name="组合 4"/>
            <p:cNvGrpSpPr/>
            <p:nvPr/>
          </p:nvGrpSpPr>
          <p:grpSpPr>
            <a:xfrm>
              <a:off x="447933" y="183928"/>
              <a:ext cx="205859" cy="6124797"/>
              <a:chOff x="345004" y="343416"/>
              <a:chExt cx="205859" cy="6124797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538208" y="183928"/>
              <a:ext cx="205859" cy="6124797"/>
              <a:chOff x="345004" y="343416"/>
              <a:chExt cx="205859" cy="6124797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2862" y="624221"/>
              <a:ext cx="461665" cy="24388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PRESENTATION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3A9AE6C-EABA-46A7-BE81-AA9CEA3A641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FA7AF9B1-261E-480F-88C9-74DC4318F1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283" y="3577042"/>
            <a:ext cx="4861603" cy="2532375"/>
          </a:xfrm>
          <a:prstGeom prst="rect">
            <a:avLst/>
          </a:prstGeom>
        </p:spPr>
      </p:pic>
      <p:sp>
        <p:nvSpPr>
          <p:cNvPr id="22" name="矩形 21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D0BEAA2-D0E8-4B5C-8206-A7A351BEC0C4}"/>
              </a:ext>
            </a:extLst>
          </p:cNvPr>
          <p:cNvSpPr/>
          <p:nvPr/>
        </p:nvSpPr>
        <p:spPr>
          <a:xfrm>
            <a:off x="10100579" y="3577042"/>
            <a:ext cx="1274775" cy="2532375"/>
          </a:xfrm>
          <a:prstGeom prst="rect">
            <a:avLst/>
          </a:prstGeom>
          <a:solidFill>
            <a:srgbClr val="FE90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3A35E39-F1AE-4026-8235-3B8594E08F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887" y="944633"/>
            <a:ext cx="3817951" cy="2484369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C89A4F34-6F5E-42BD-84D6-1ACEB8B697AF}"/>
              </a:ext>
            </a:extLst>
          </p:cNvPr>
          <p:cNvGrpSpPr/>
          <p:nvPr/>
        </p:nvGrpSpPr>
        <p:grpSpPr>
          <a:xfrm>
            <a:off x="5604504" y="1105302"/>
            <a:ext cx="5495776" cy="2017460"/>
            <a:chOff x="5604504" y="1105302"/>
            <a:chExt cx="5495776" cy="2017460"/>
          </a:xfrm>
        </p:grpSpPr>
        <p:grpSp>
          <p:nvGrpSpPr>
            <p:cNvPr id="25" name="组合 24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759512F-3747-4D74-A3D1-98FD926E8EE5}"/>
                </a:ext>
              </a:extLst>
            </p:cNvPr>
            <p:cNvGrpSpPr/>
            <p:nvPr/>
          </p:nvGrpSpPr>
          <p:grpSpPr>
            <a:xfrm>
              <a:off x="5742445" y="2740570"/>
              <a:ext cx="252343" cy="252343"/>
              <a:chOff x="4182993" y="1626872"/>
              <a:chExt cx="252343" cy="252343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D7ECADBD-4A3B-4F8E-812F-4FE8C2B2AD04}"/>
                  </a:ext>
                </a:extLst>
              </p:cNvPr>
              <p:cNvSpPr/>
              <p:nvPr/>
            </p:nvSpPr>
            <p:spPr>
              <a:xfrm>
                <a:off x="4182993" y="1626872"/>
                <a:ext cx="252343" cy="252343"/>
              </a:xfrm>
              <a:prstGeom prst="ellipse">
                <a:avLst/>
              </a:prstGeom>
              <a:solidFill>
                <a:srgbClr val="FE90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右箭头 18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103E9620-9D48-49DE-B7FF-030472C0D3A2}"/>
                  </a:ext>
                </a:extLst>
              </p:cNvPr>
              <p:cNvSpPr/>
              <p:nvPr/>
            </p:nvSpPr>
            <p:spPr>
              <a:xfrm>
                <a:off x="4251973" y="1684849"/>
                <a:ext cx="135648" cy="157654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51FC83AE-D4F0-40E8-9DCC-F209A60060B4}"/>
                </a:ext>
              </a:extLst>
            </p:cNvPr>
            <p:cNvSpPr/>
            <p:nvPr/>
          </p:nvSpPr>
          <p:spPr>
            <a:xfrm>
              <a:off x="6096000" y="2599542"/>
              <a:ext cx="46191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请在此处输入您的文本，或者复制您的文本粘贴到此处。请在此处输入您的文本，或者复制您的文本粘贴到此处。</a:t>
              </a:r>
            </a:p>
          </p:txBody>
        </p:sp>
        <p:sp>
          <p:nvSpPr>
            <p:cNvPr id="33" name="矩形 32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58237A46-1A03-446E-BA63-85F22D10F44D}"/>
                </a:ext>
              </a:extLst>
            </p:cNvPr>
            <p:cNvSpPr/>
            <p:nvPr/>
          </p:nvSpPr>
          <p:spPr>
            <a:xfrm>
              <a:off x="5604504" y="1105302"/>
              <a:ext cx="549577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THE BEST </a:t>
              </a:r>
              <a:r>
                <a:rPr lang="en-US" altLang="zh-CN" sz="2800" b="1" cap="all" dirty="0">
                  <a:solidFill>
                    <a:prstClr val="white">
                      <a:lumMod val="85000"/>
                    </a:prstClr>
                  </a:solidFill>
                  <a:cs typeface="+mn-ea"/>
                  <a:sym typeface="+mn-lt"/>
                </a:rPr>
                <a:t>PRESENTATION</a:t>
              </a:r>
              <a:r>
                <a:rPr kumimoji="0" lang="en-US" altLang="zh-CN" sz="28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endParaRPr kumimoji="0" lang="zh-CN" alt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4" name="组合 3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0DC89B7-81A1-4D83-8775-717A5F6208AF}"/>
                </a:ext>
              </a:extLst>
            </p:cNvPr>
            <p:cNvGrpSpPr/>
            <p:nvPr/>
          </p:nvGrpSpPr>
          <p:grpSpPr>
            <a:xfrm>
              <a:off x="5742445" y="2020004"/>
              <a:ext cx="252343" cy="252343"/>
              <a:chOff x="4182993" y="1626872"/>
              <a:chExt cx="252343" cy="252343"/>
            </a:xfrm>
          </p:grpSpPr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1D9AC985-4BE8-41F0-9DCA-B2F3F776A207}"/>
                  </a:ext>
                </a:extLst>
              </p:cNvPr>
              <p:cNvSpPr/>
              <p:nvPr/>
            </p:nvSpPr>
            <p:spPr>
              <a:xfrm>
                <a:off x="4182993" y="1626872"/>
                <a:ext cx="252343" cy="252343"/>
              </a:xfrm>
              <a:prstGeom prst="ellipse">
                <a:avLst/>
              </a:prstGeom>
              <a:solidFill>
                <a:srgbClr val="FE90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右箭头 18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B4F70916-BCD0-47C7-B16A-A4E709349BA7}"/>
                  </a:ext>
                </a:extLst>
              </p:cNvPr>
              <p:cNvSpPr/>
              <p:nvPr/>
            </p:nvSpPr>
            <p:spPr>
              <a:xfrm>
                <a:off x="4251973" y="1684849"/>
                <a:ext cx="135648" cy="157654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C88BC413-AC8E-450C-92B3-E57DA06F8B96}"/>
                </a:ext>
              </a:extLst>
            </p:cNvPr>
            <p:cNvSpPr/>
            <p:nvPr/>
          </p:nvSpPr>
          <p:spPr>
            <a:xfrm>
              <a:off x="6096000" y="1878976"/>
              <a:ext cx="46191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请在此处输入您的文本，或者复制您的文本粘贴到此处。请在此处输入您的文本，或者复制您的文本粘贴到此处。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F1B2975-6829-437B-94A6-D95EAC15DD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431" y="3577039"/>
            <a:ext cx="3817952" cy="253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0265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D55BB6B-A8B8-4419-8CA4-5D579737C537}"/>
              </a:ext>
            </a:extLst>
          </p:cNvPr>
          <p:cNvSpPr/>
          <p:nvPr/>
        </p:nvSpPr>
        <p:spPr>
          <a:xfrm>
            <a:off x="800859" y="70134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157163" y="279180"/>
            <a:ext cx="11701205" cy="6124797"/>
            <a:chOff x="42862" y="183928"/>
            <a:chExt cx="11701205" cy="6124797"/>
          </a:xfrm>
        </p:grpSpPr>
        <p:grpSp>
          <p:nvGrpSpPr>
            <p:cNvPr id="5" name="组合 4"/>
            <p:cNvGrpSpPr/>
            <p:nvPr/>
          </p:nvGrpSpPr>
          <p:grpSpPr>
            <a:xfrm>
              <a:off x="447933" y="183928"/>
              <a:ext cx="205859" cy="6124797"/>
              <a:chOff x="345004" y="343416"/>
              <a:chExt cx="205859" cy="6124797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538208" y="183928"/>
              <a:ext cx="205859" cy="6124797"/>
              <a:chOff x="345004" y="343416"/>
              <a:chExt cx="205859" cy="6124797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2862" y="624221"/>
              <a:ext cx="461665" cy="24388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PRESENTATION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3A9AE6C-EABA-46A7-BE81-AA9CEA3A641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DA40CE4-E4F4-40CD-A594-9000F4ECE284}"/>
              </a:ext>
            </a:extLst>
          </p:cNvPr>
          <p:cNvGrpSpPr/>
          <p:nvPr/>
        </p:nvGrpSpPr>
        <p:grpSpPr>
          <a:xfrm>
            <a:off x="6771995" y="1306011"/>
            <a:ext cx="5495776" cy="4429295"/>
            <a:chOff x="6771994" y="1306011"/>
            <a:chExt cx="5495776" cy="4429295"/>
          </a:xfrm>
        </p:grpSpPr>
        <p:sp>
          <p:nvSpPr>
            <p:cNvPr id="19" name="矩形 18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1DF6E23A-2718-405E-B68B-95C3E0C7BD55}"/>
                </a:ext>
              </a:extLst>
            </p:cNvPr>
            <p:cNvSpPr/>
            <p:nvPr/>
          </p:nvSpPr>
          <p:spPr>
            <a:xfrm>
              <a:off x="6771994" y="1306011"/>
              <a:ext cx="54957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THE BEST </a:t>
              </a:r>
              <a:r>
                <a:rPr lang="en-US" altLang="zh-CN" sz="2400" b="1" cap="all" dirty="0">
                  <a:solidFill>
                    <a:prstClr val="white">
                      <a:lumMod val="85000"/>
                    </a:prstClr>
                  </a:solidFill>
                  <a:cs typeface="+mn-ea"/>
                  <a:sym typeface="+mn-lt"/>
                </a:rPr>
                <a:t>PRESENTATION</a:t>
              </a:r>
              <a:r>
                <a:rPr kumimoji="0" lang="en-US" altLang="zh-CN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endParaRPr kumimoji="0" lang="zh-CN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3E83D7A0-16F9-49A3-981B-F97054C9D10D}"/>
                </a:ext>
              </a:extLst>
            </p:cNvPr>
            <p:cNvGrpSpPr/>
            <p:nvPr/>
          </p:nvGrpSpPr>
          <p:grpSpPr>
            <a:xfrm>
              <a:off x="6771994" y="1996024"/>
              <a:ext cx="4619148" cy="3739282"/>
              <a:chOff x="6771994" y="1996024"/>
              <a:chExt cx="4619148" cy="3739282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04E5EBFB-FE09-4DDC-857D-BD18A0009B4A}"/>
                  </a:ext>
                </a:extLst>
              </p:cNvPr>
              <p:cNvSpPr/>
              <p:nvPr/>
            </p:nvSpPr>
            <p:spPr>
              <a:xfrm>
                <a:off x="6771994" y="1996024"/>
                <a:ext cx="461914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  <p:grpSp>
            <p:nvGrpSpPr>
              <p:cNvPr id="20" name="组合 19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5F9560E1-08F8-48E5-87E6-3F4D8D0DD6AB}"/>
                  </a:ext>
                </a:extLst>
              </p:cNvPr>
              <p:cNvGrpSpPr/>
              <p:nvPr/>
            </p:nvGrpSpPr>
            <p:grpSpPr>
              <a:xfrm>
                <a:off x="6911416" y="3267719"/>
                <a:ext cx="252343" cy="252343"/>
                <a:chOff x="4182993" y="1626872"/>
                <a:chExt cx="252343" cy="252343"/>
              </a:xfrm>
            </p:grpSpPr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A76A95C4-E656-4F6A-8C7A-79D49B9C88A0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右箭头 18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56BE461B-B466-473A-A74E-B54CBB48CD0E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A9EE87BE-1F4D-4557-9161-1E972E338497}"/>
                  </a:ext>
                </a:extLst>
              </p:cNvPr>
              <p:cNvSpPr/>
              <p:nvPr/>
            </p:nvSpPr>
            <p:spPr>
              <a:xfrm>
                <a:off x="7302058" y="3001272"/>
                <a:ext cx="3800139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  <p:grpSp>
            <p:nvGrpSpPr>
              <p:cNvPr id="24" name="组合 2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5FFBBC87-406D-4937-9DBC-770B45DDA9D0}"/>
                  </a:ext>
                </a:extLst>
              </p:cNvPr>
              <p:cNvGrpSpPr/>
              <p:nvPr/>
            </p:nvGrpSpPr>
            <p:grpSpPr>
              <a:xfrm>
                <a:off x="6881800" y="4258272"/>
                <a:ext cx="252343" cy="252343"/>
                <a:chOff x="4182993" y="1626872"/>
                <a:chExt cx="252343" cy="252343"/>
              </a:xfrm>
            </p:grpSpPr>
            <p:sp>
              <p:nvSpPr>
                <p:cNvPr id="25" name="椭圆 24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A1700675-91BF-48A4-82EA-A56864D550AD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右箭头 18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B26BAD07-803B-4443-B7EE-8A901D71BD46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923FB9C6-ACCF-4671-8DFE-C06F234421C9}"/>
                  </a:ext>
                </a:extLst>
              </p:cNvPr>
              <p:cNvSpPr/>
              <p:nvPr/>
            </p:nvSpPr>
            <p:spPr>
              <a:xfrm>
                <a:off x="7272442" y="3991825"/>
                <a:ext cx="3800139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  <p:grpSp>
            <p:nvGrpSpPr>
              <p:cNvPr id="28" name="组合 27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6C219351-C26D-4AE5-8DFA-D7BBADD057FB}"/>
                  </a:ext>
                </a:extLst>
              </p:cNvPr>
              <p:cNvGrpSpPr/>
              <p:nvPr/>
            </p:nvGrpSpPr>
            <p:grpSpPr>
              <a:xfrm>
                <a:off x="6897488" y="5263089"/>
                <a:ext cx="252343" cy="252343"/>
                <a:chOff x="4182993" y="1626872"/>
                <a:chExt cx="252343" cy="252343"/>
              </a:xfrm>
            </p:grpSpPr>
            <p:sp>
              <p:nvSpPr>
                <p:cNvPr id="29" name="椭圆 28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184778B7-BB21-41CB-9282-2D11BAC1467C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右箭头 18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87367637-C9B2-4648-B11F-02ADA7D95065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E832D576-8763-493C-B283-CBC034FA0184}"/>
                  </a:ext>
                </a:extLst>
              </p:cNvPr>
              <p:cNvSpPr/>
              <p:nvPr/>
            </p:nvSpPr>
            <p:spPr>
              <a:xfrm>
                <a:off x="7288130" y="4996642"/>
                <a:ext cx="3800139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</p:grp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FA82388-A061-4732-A2EC-23210DF6D7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121" y="96578"/>
            <a:ext cx="5564439" cy="779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24645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D55BB6B-A8B8-4419-8CA4-5D579737C537}"/>
              </a:ext>
            </a:extLst>
          </p:cNvPr>
          <p:cNvSpPr/>
          <p:nvPr/>
        </p:nvSpPr>
        <p:spPr>
          <a:xfrm>
            <a:off x="800859" y="70134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157163" y="279180"/>
            <a:ext cx="11701205" cy="6124797"/>
            <a:chOff x="42862" y="183928"/>
            <a:chExt cx="11701205" cy="6124797"/>
          </a:xfrm>
        </p:grpSpPr>
        <p:grpSp>
          <p:nvGrpSpPr>
            <p:cNvPr id="5" name="组合 4"/>
            <p:cNvGrpSpPr/>
            <p:nvPr/>
          </p:nvGrpSpPr>
          <p:grpSpPr>
            <a:xfrm>
              <a:off x="447933" y="183928"/>
              <a:ext cx="205859" cy="6124797"/>
              <a:chOff x="345004" y="343416"/>
              <a:chExt cx="205859" cy="6124797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538208" y="183928"/>
              <a:ext cx="205859" cy="6124797"/>
              <a:chOff x="345004" y="343416"/>
              <a:chExt cx="205859" cy="6124797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2862" y="624221"/>
              <a:ext cx="461665" cy="24388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PRESENTATION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3A9AE6C-EABA-46A7-BE81-AA9CEA3A641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FB588C83-63D1-47B1-83E8-1F1A0C194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12" y="1134283"/>
            <a:ext cx="11428571" cy="486349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A081F11-7DD8-406C-86F7-A66647290D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550" y="1169411"/>
            <a:ext cx="3195495" cy="4793241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F2A83689-E661-4B80-8F83-8799F2D002D4}"/>
              </a:ext>
            </a:extLst>
          </p:cNvPr>
          <p:cNvGrpSpPr/>
          <p:nvPr/>
        </p:nvGrpSpPr>
        <p:grpSpPr>
          <a:xfrm>
            <a:off x="1548608" y="1729724"/>
            <a:ext cx="5495776" cy="3706839"/>
            <a:chOff x="1548608" y="1729723"/>
            <a:chExt cx="5495776" cy="3706839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4E5EBFB-FE09-4DDC-857D-BD18A0009B4A}"/>
                </a:ext>
              </a:extLst>
            </p:cNvPr>
            <p:cNvSpPr/>
            <p:nvPr/>
          </p:nvSpPr>
          <p:spPr>
            <a:xfrm>
              <a:off x="1548608" y="2436595"/>
              <a:ext cx="461914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请在此处输入您的文本，或者复制您的文本粘贴到此处。请在此处输入您的文本，或者复制您的文本粘贴到此处。</a:t>
              </a:r>
            </a:p>
          </p:txBody>
        </p:sp>
        <p:sp>
          <p:nvSpPr>
            <p:cNvPr id="19" name="矩形 18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1DF6E23A-2718-405E-B68B-95C3E0C7BD55}"/>
                </a:ext>
              </a:extLst>
            </p:cNvPr>
            <p:cNvSpPr/>
            <p:nvPr/>
          </p:nvSpPr>
          <p:spPr>
            <a:xfrm>
              <a:off x="1548608" y="1729723"/>
              <a:ext cx="54957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THE BEST </a:t>
              </a:r>
              <a:r>
                <a:rPr lang="en-US" altLang="zh-CN" sz="2400" b="1" cap="all" dirty="0">
                  <a:solidFill>
                    <a:prstClr val="white">
                      <a:lumMod val="85000"/>
                    </a:prstClr>
                  </a:solidFill>
                  <a:cs typeface="+mn-ea"/>
                  <a:sym typeface="+mn-lt"/>
                </a:rPr>
                <a:t>PRESENTATION</a:t>
              </a:r>
              <a:r>
                <a:rPr kumimoji="0" lang="en-US" altLang="zh-CN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endParaRPr kumimoji="0" lang="zh-CN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FD4B5938-A003-4394-BA64-87A97BFF04FC}"/>
                </a:ext>
              </a:extLst>
            </p:cNvPr>
            <p:cNvGrpSpPr/>
            <p:nvPr/>
          </p:nvGrpSpPr>
          <p:grpSpPr>
            <a:xfrm>
              <a:off x="1704154" y="3707345"/>
              <a:ext cx="4220398" cy="1729217"/>
              <a:chOff x="6881800" y="3001272"/>
              <a:chExt cx="4220398" cy="1729217"/>
            </a:xfrm>
          </p:grpSpPr>
          <p:grpSp>
            <p:nvGrpSpPr>
              <p:cNvPr id="20" name="组合 19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5F9560E1-08F8-48E5-87E6-3F4D8D0DD6AB}"/>
                  </a:ext>
                </a:extLst>
              </p:cNvPr>
              <p:cNvGrpSpPr/>
              <p:nvPr/>
            </p:nvGrpSpPr>
            <p:grpSpPr>
              <a:xfrm>
                <a:off x="6911416" y="3267719"/>
                <a:ext cx="252343" cy="252343"/>
                <a:chOff x="4182993" y="1626872"/>
                <a:chExt cx="252343" cy="252343"/>
              </a:xfrm>
            </p:grpSpPr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A76A95C4-E656-4F6A-8C7A-79D49B9C88A0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右箭头 18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56BE461B-B466-473A-A74E-B54CBB48CD0E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A9EE87BE-1F4D-4557-9161-1E972E338497}"/>
                  </a:ext>
                </a:extLst>
              </p:cNvPr>
              <p:cNvSpPr/>
              <p:nvPr/>
            </p:nvSpPr>
            <p:spPr>
              <a:xfrm>
                <a:off x="7302059" y="3001272"/>
                <a:ext cx="3800139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  <p:grpSp>
            <p:nvGrpSpPr>
              <p:cNvPr id="24" name="组合 2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5FFBBC87-406D-4937-9DBC-770B45DDA9D0}"/>
                  </a:ext>
                </a:extLst>
              </p:cNvPr>
              <p:cNvGrpSpPr/>
              <p:nvPr/>
            </p:nvGrpSpPr>
            <p:grpSpPr>
              <a:xfrm>
                <a:off x="6881800" y="4258272"/>
                <a:ext cx="252343" cy="252343"/>
                <a:chOff x="4182993" y="1626872"/>
                <a:chExt cx="252343" cy="252343"/>
              </a:xfrm>
            </p:grpSpPr>
            <p:sp>
              <p:nvSpPr>
                <p:cNvPr id="25" name="椭圆 24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A1700675-91BF-48A4-82EA-A56864D550AD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右箭头 18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B26BAD07-803B-4443-B7EE-8A901D71BD46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923FB9C6-ACCF-4671-8DFE-C06F234421C9}"/>
                  </a:ext>
                </a:extLst>
              </p:cNvPr>
              <p:cNvSpPr/>
              <p:nvPr/>
            </p:nvSpPr>
            <p:spPr>
              <a:xfrm>
                <a:off x="7272443" y="3991825"/>
                <a:ext cx="380013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3241998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D55BB6B-A8B8-4419-8CA4-5D579737C537}"/>
              </a:ext>
            </a:extLst>
          </p:cNvPr>
          <p:cNvSpPr/>
          <p:nvPr/>
        </p:nvSpPr>
        <p:spPr>
          <a:xfrm>
            <a:off x="800859" y="70134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157163" y="279180"/>
            <a:ext cx="11701205" cy="6124797"/>
            <a:chOff x="42862" y="183928"/>
            <a:chExt cx="11701205" cy="6124797"/>
          </a:xfrm>
        </p:grpSpPr>
        <p:grpSp>
          <p:nvGrpSpPr>
            <p:cNvPr id="5" name="组合 4"/>
            <p:cNvGrpSpPr/>
            <p:nvPr/>
          </p:nvGrpSpPr>
          <p:grpSpPr>
            <a:xfrm>
              <a:off x="447933" y="183928"/>
              <a:ext cx="205859" cy="6124797"/>
              <a:chOff x="345004" y="343416"/>
              <a:chExt cx="205859" cy="6124797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538208" y="183928"/>
              <a:ext cx="205859" cy="6124797"/>
              <a:chOff x="345004" y="343416"/>
              <a:chExt cx="205859" cy="6124797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2862" y="624221"/>
              <a:ext cx="461665" cy="24388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PRESENTATION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3A9AE6C-EABA-46A7-BE81-AA9CEA3A641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80EB5F7-7C93-49A8-9891-ECD88EAD6B12}"/>
              </a:ext>
            </a:extLst>
          </p:cNvPr>
          <p:cNvGrpSpPr/>
          <p:nvPr/>
        </p:nvGrpSpPr>
        <p:grpSpPr>
          <a:xfrm>
            <a:off x="6917262" y="954424"/>
            <a:ext cx="5763647" cy="5139649"/>
            <a:chOff x="6504838" y="1017009"/>
            <a:chExt cx="5763647" cy="513964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DF4AB3E7-7CB5-4ED5-8471-E647B7F22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04838" y="1017009"/>
              <a:ext cx="4153362" cy="5139649"/>
            </a:xfrm>
            <a:prstGeom prst="rect">
              <a:avLst/>
            </a:prstGeom>
          </p:spPr>
        </p:pic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E1CF2097-103E-4C59-9EFD-672EC1DCAFDF}"/>
                </a:ext>
              </a:extLst>
            </p:cNvPr>
            <p:cNvGrpSpPr/>
            <p:nvPr/>
          </p:nvGrpSpPr>
          <p:grpSpPr>
            <a:xfrm>
              <a:off x="6772027" y="1646381"/>
              <a:ext cx="5496458" cy="1510999"/>
              <a:chOff x="1533118" y="1494121"/>
              <a:chExt cx="5496458" cy="1510999"/>
            </a:xfrm>
          </p:grpSpPr>
          <p:sp>
            <p:nvSpPr>
              <p:cNvPr id="19" name="矩形 18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1DF6E23A-2718-405E-B68B-95C3E0C7BD55}"/>
                  </a:ext>
                </a:extLst>
              </p:cNvPr>
              <p:cNvSpPr/>
              <p:nvPr/>
            </p:nvSpPr>
            <p:spPr>
              <a:xfrm>
                <a:off x="1533799" y="1494121"/>
                <a:ext cx="5495777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FE90AB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BEST </a:t>
                </a:r>
                <a:r>
                  <a:rPr lang="en-US" altLang="zh-CN" sz="2000" b="1" cap="all" dirty="0">
                    <a:solidFill>
                      <a:srgbClr val="FE90AB"/>
                    </a:solidFill>
                    <a:cs typeface="+mn-ea"/>
                    <a:sym typeface="+mn-lt"/>
                  </a:rPr>
                  <a:t>PRESENTATION</a:t>
                </a:r>
                <a:r>
                  <a:rPr kumimoji="0" lang="en-US" altLang="zh-CN" sz="20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FE90AB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.</a:t>
                </a:r>
                <a:endParaRPr kumimoji="0" lang="zh-CN" altLang="en-US" sz="2000" b="1" i="0" u="none" strike="noStrike" kern="1200" cap="all" spc="0" normalizeH="0" baseline="0" noProof="0" dirty="0">
                  <a:ln>
                    <a:noFill/>
                  </a:ln>
                  <a:solidFill>
                    <a:srgbClr val="FE90AB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03EC6FA9-1DF9-4CD0-B34A-1832730AD9B8}"/>
                  </a:ext>
                </a:extLst>
              </p:cNvPr>
              <p:cNvSpPr/>
              <p:nvPr/>
            </p:nvSpPr>
            <p:spPr>
              <a:xfrm>
                <a:off x="1533118" y="1943291"/>
                <a:ext cx="3481186" cy="1061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189FF3D-7337-4873-AEB2-4D29BC2EC8EC}"/>
              </a:ext>
            </a:extLst>
          </p:cNvPr>
          <p:cNvGrpSpPr/>
          <p:nvPr/>
        </p:nvGrpSpPr>
        <p:grpSpPr>
          <a:xfrm>
            <a:off x="1251808" y="954424"/>
            <a:ext cx="5815061" cy="5139649"/>
            <a:chOff x="1251808" y="954424"/>
            <a:chExt cx="5815061" cy="5139649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AC1C33C9-8CA5-4ED2-BD10-9D5CF481E6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51808" y="954424"/>
              <a:ext cx="4153362" cy="5139649"/>
            </a:xfrm>
            <a:prstGeom prst="rect">
              <a:avLst/>
            </a:prstGeom>
          </p:spPr>
        </p:pic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CC0DA3D-8195-4EA5-963E-AD599338334F}"/>
                </a:ext>
              </a:extLst>
            </p:cNvPr>
            <p:cNvGrpSpPr/>
            <p:nvPr/>
          </p:nvGrpSpPr>
          <p:grpSpPr>
            <a:xfrm>
              <a:off x="1570411" y="1583795"/>
              <a:ext cx="5496458" cy="1510999"/>
              <a:chOff x="1533118" y="1494121"/>
              <a:chExt cx="5496458" cy="1510999"/>
            </a:xfrm>
          </p:grpSpPr>
          <p:sp>
            <p:nvSpPr>
              <p:cNvPr id="36" name="矩形 3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D2806098-B5D1-479E-8745-B73ADADE9258}"/>
                  </a:ext>
                </a:extLst>
              </p:cNvPr>
              <p:cNvSpPr/>
              <p:nvPr/>
            </p:nvSpPr>
            <p:spPr>
              <a:xfrm>
                <a:off x="1533801" y="1494121"/>
                <a:ext cx="549577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63CBD4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BEST </a:t>
                </a:r>
                <a:r>
                  <a:rPr lang="en-US" altLang="zh-CN" sz="2000" b="1" cap="all" dirty="0">
                    <a:solidFill>
                      <a:srgbClr val="63CBD4"/>
                    </a:solidFill>
                    <a:cs typeface="+mn-ea"/>
                    <a:sym typeface="+mn-lt"/>
                  </a:rPr>
                  <a:t>PRESENTATION</a:t>
                </a:r>
                <a:r>
                  <a:rPr kumimoji="0" lang="en-US" altLang="zh-CN" sz="20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63CBD4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.</a:t>
                </a:r>
                <a:endParaRPr kumimoji="0" lang="zh-CN" altLang="en-US" sz="2000" b="1" i="0" u="none" strike="noStrike" kern="1200" cap="all" spc="0" normalizeH="0" baseline="0" noProof="0" dirty="0">
                  <a:ln>
                    <a:noFill/>
                  </a:ln>
                  <a:solidFill>
                    <a:srgbClr val="63CBD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CA656614-287D-4832-8B6A-E7FDDEB3A217}"/>
                  </a:ext>
                </a:extLst>
              </p:cNvPr>
              <p:cNvSpPr/>
              <p:nvPr/>
            </p:nvSpPr>
            <p:spPr>
              <a:xfrm>
                <a:off x="1533118" y="1943291"/>
                <a:ext cx="3481186" cy="1061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</p:grp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8CC71A10-5C9C-4AC0-8DFB-F8886197798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7166">
            <a:off x="4511769" y="2348948"/>
            <a:ext cx="3151691" cy="268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08750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SpPr txBox="1"/>
          <p:nvPr/>
        </p:nvSpPr>
        <p:spPr>
          <a:xfrm>
            <a:off x="7589260" y="2106527"/>
            <a:ext cx="325835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推广策略</a:t>
            </a:r>
          </a:p>
        </p:txBody>
      </p:sp>
      <p:sp>
        <p:nvSpPr>
          <p:cNvPr id="6" name="矩形 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SpPr/>
          <p:nvPr/>
        </p:nvSpPr>
        <p:spPr>
          <a:xfrm>
            <a:off x="7129142" y="1468305"/>
            <a:ext cx="4178596" cy="40011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XIAWUCHA SHIGUANG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599C448-E80C-475E-AF04-5665F2BF614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2E66F49-65F9-4D20-B5E4-1783D83238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68" y="190500"/>
            <a:ext cx="6118139" cy="6118138"/>
          </a:xfrm>
          <a:prstGeom prst="rect">
            <a:avLst/>
          </a:prstGeom>
        </p:spPr>
      </p:pic>
      <p:sp>
        <p:nvSpPr>
          <p:cNvPr id="13" name="矩形 12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SpPr/>
          <p:nvPr/>
        </p:nvSpPr>
        <p:spPr>
          <a:xfrm>
            <a:off x="627320" y="5738289"/>
            <a:ext cx="54686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Things base and vile, holding no quantity, love can transpose to from and dignity: love looks not with the eyes, but with mind.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8871812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D55BB6B-A8B8-4419-8CA4-5D579737C537}"/>
              </a:ext>
            </a:extLst>
          </p:cNvPr>
          <p:cNvSpPr/>
          <p:nvPr/>
        </p:nvSpPr>
        <p:spPr>
          <a:xfrm>
            <a:off x="800859" y="70134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157163" y="279180"/>
            <a:ext cx="11701205" cy="6124797"/>
            <a:chOff x="42862" y="183928"/>
            <a:chExt cx="11701205" cy="6124797"/>
          </a:xfrm>
        </p:grpSpPr>
        <p:grpSp>
          <p:nvGrpSpPr>
            <p:cNvPr id="5" name="组合 4"/>
            <p:cNvGrpSpPr/>
            <p:nvPr/>
          </p:nvGrpSpPr>
          <p:grpSpPr>
            <a:xfrm>
              <a:off x="447933" y="183928"/>
              <a:ext cx="205859" cy="6124797"/>
              <a:chOff x="345004" y="343416"/>
              <a:chExt cx="205859" cy="6124797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538208" y="183928"/>
              <a:ext cx="205859" cy="6124797"/>
              <a:chOff x="345004" y="343416"/>
              <a:chExt cx="205859" cy="6124797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2862" y="624221"/>
              <a:ext cx="461665" cy="24388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PRESENTATION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3A9AE6C-EABA-46A7-BE81-AA9CEA3A641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9C3978E-0818-475D-B7BB-24F31D2360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7547" y="935185"/>
            <a:ext cx="5441327" cy="5178128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FBCDA5C3-F62A-4829-B706-839F4E7DEB25}"/>
              </a:ext>
            </a:extLst>
          </p:cNvPr>
          <p:cNvGrpSpPr/>
          <p:nvPr/>
        </p:nvGrpSpPr>
        <p:grpSpPr>
          <a:xfrm>
            <a:off x="1437940" y="1010125"/>
            <a:ext cx="5039061" cy="4369392"/>
            <a:chOff x="1437939" y="1010124"/>
            <a:chExt cx="5039061" cy="4369392"/>
          </a:xfrm>
        </p:grpSpPr>
        <p:sp>
          <p:nvSpPr>
            <p:cNvPr id="16" name="矩形 1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D78FFCCF-6B30-4F13-88E6-ECDC83B9DD71}"/>
                </a:ext>
              </a:extLst>
            </p:cNvPr>
            <p:cNvSpPr/>
            <p:nvPr/>
          </p:nvSpPr>
          <p:spPr>
            <a:xfrm>
              <a:off x="1437939" y="1539343"/>
              <a:ext cx="5039061" cy="1308507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F3B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7" name="图片 16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8BC14780-CEF6-45B2-9437-9C376468A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2634" y="2193595"/>
              <a:ext cx="1373371" cy="1373371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2D4505C8-9C4A-4A91-BB50-B0815E126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1004" y="1010124"/>
              <a:ext cx="3351029" cy="2366943"/>
            </a:xfrm>
            <a:prstGeom prst="rect">
              <a:avLst/>
            </a:prstGeom>
          </p:spPr>
        </p:pic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A85C4F2B-AB5F-4730-87BF-6B9E6C24F57B}"/>
                </a:ext>
              </a:extLst>
            </p:cNvPr>
            <p:cNvGrpSpPr/>
            <p:nvPr/>
          </p:nvGrpSpPr>
          <p:grpSpPr>
            <a:xfrm>
              <a:off x="1884105" y="3650299"/>
              <a:ext cx="3771287" cy="1729217"/>
              <a:chOff x="6881800" y="3001272"/>
              <a:chExt cx="3771287" cy="1729217"/>
            </a:xfrm>
          </p:grpSpPr>
          <p:grpSp>
            <p:nvGrpSpPr>
              <p:cNvPr id="22" name="组合 21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144DBB2C-0B18-4B0E-A1A2-F1779B3217A8}"/>
                  </a:ext>
                </a:extLst>
              </p:cNvPr>
              <p:cNvGrpSpPr/>
              <p:nvPr/>
            </p:nvGrpSpPr>
            <p:grpSpPr>
              <a:xfrm>
                <a:off x="6911416" y="3267719"/>
                <a:ext cx="252343" cy="252343"/>
                <a:chOff x="4182993" y="1626872"/>
                <a:chExt cx="252343" cy="252343"/>
              </a:xfrm>
            </p:grpSpPr>
            <p:sp>
              <p:nvSpPr>
                <p:cNvPr id="28" name="椭圆 27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3599576C-E35D-471C-9D89-5A201CF0BC70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右箭头 18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6BC68F6B-FA1F-4067-97C0-038ABDD0BFFF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10968AE3-CB4D-466F-AC66-E328FF7EC4FE}"/>
                  </a:ext>
                </a:extLst>
              </p:cNvPr>
              <p:cNvSpPr/>
              <p:nvPr/>
            </p:nvSpPr>
            <p:spPr>
              <a:xfrm>
                <a:off x="7302057" y="3001272"/>
                <a:ext cx="335103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  <p:grpSp>
            <p:nvGrpSpPr>
              <p:cNvPr id="24" name="组合 2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14D7CE7E-9877-49DB-B0A7-D479DBC2146D}"/>
                  </a:ext>
                </a:extLst>
              </p:cNvPr>
              <p:cNvGrpSpPr/>
              <p:nvPr/>
            </p:nvGrpSpPr>
            <p:grpSpPr>
              <a:xfrm>
                <a:off x="6881800" y="4258272"/>
                <a:ext cx="252343" cy="252343"/>
                <a:chOff x="4182993" y="1626872"/>
                <a:chExt cx="252343" cy="252343"/>
              </a:xfrm>
            </p:grpSpPr>
            <p:sp>
              <p:nvSpPr>
                <p:cNvPr id="26" name="椭圆 25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137739C6-11B8-4048-9C22-96CA62FB646C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右箭头 18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87B50160-FE7D-4B25-A845-786360FD1E05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7B7616F3-6D73-4909-81BF-26978DC41AFD}"/>
                  </a:ext>
                </a:extLst>
              </p:cNvPr>
              <p:cNvSpPr/>
              <p:nvPr/>
            </p:nvSpPr>
            <p:spPr>
              <a:xfrm>
                <a:off x="7272441" y="3991825"/>
                <a:ext cx="335103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4926467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D55BB6B-A8B8-4419-8CA4-5D579737C537}"/>
              </a:ext>
            </a:extLst>
          </p:cNvPr>
          <p:cNvSpPr/>
          <p:nvPr/>
        </p:nvSpPr>
        <p:spPr>
          <a:xfrm>
            <a:off x="800859" y="70134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157163" y="279180"/>
            <a:ext cx="11701205" cy="6124797"/>
            <a:chOff x="42862" y="183928"/>
            <a:chExt cx="11701205" cy="6124797"/>
          </a:xfrm>
        </p:grpSpPr>
        <p:grpSp>
          <p:nvGrpSpPr>
            <p:cNvPr id="5" name="组合 4"/>
            <p:cNvGrpSpPr/>
            <p:nvPr/>
          </p:nvGrpSpPr>
          <p:grpSpPr>
            <a:xfrm>
              <a:off x="447933" y="183928"/>
              <a:ext cx="205859" cy="6124797"/>
              <a:chOff x="345004" y="343416"/>
              <a:chExt cx="205859" cy="6124797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538208" y="183928"/>
              <a:ext cx="205859" cy="6124797"/>
              <a:chOff x="345004" y="343416"/>
              <a:chExt cx="205859" cy="6124797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2862" y="624221"/>
              <a:ext cx="461665" cy="24388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PRESENTATION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3A9AE6C-EABA-46A7-BE81-AA9CEA3A641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26ED0A5-22E2-41D8-8C2B-C1E32D0708F5}"/>
              </a:ext>
            </a:extLst>
          </p:cNvPr>
          <p:cNvGrpSpPr/>
          <p:nvPr/>
        </p:nvGrpSpPr>
        <p:grpSpPr>
          <a:xfrm>
            <a:off x="6462941" y="1708980"/>
            <a:ext cx="5495776" cy="3773569"/>
            <a:chOff x="6462941" y="1708979"/>
            <a:chExt cx="5495776" cy="3773569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32FDDFB9-1CF2-45DD-937A-E80843C1605B}"/>
                </a:ext>
              </a:extLst>
            </p:cNvPr>
            <p:cNvSpPr/>
            <p:nvPr/>
          </p:nvSpPr>
          <p:spPr>
            <a:xfrm>
              <a:off x="6503046" y="2453451"/>
              <a:ext cx="461914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请在此处输入您的文本，或者复制您的文本粘贴到此处。请在此处输入您的文本，或者复制您的文本粘贴到此处。</a:t>
              </a:r>
            </a:p>
          </p:txBody>
        </p:sp>
        <p:sp>
          <p:nvSpPr>
            <p:cNvPr id="16" name="矩形 1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E6A35634-A6A9-4112-AFAA-C164A90016D7}"/>
                </a:ext>
              </a:extLst>
            </p:cNvPr>
            <p:cNvSpPr/>
            <p:nvPr/>
          </p:nvSpPr>
          <p:spPr>
            <a:xfrm>
              <a:off x="6462941" y="1708979"/>
              <a:ext cx="54957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THE BEST </a:t>
              </a:r>
              <a:r>
                <a:rPr lang="en-US" altLang="zh-CN" sz="2400" b="1" cap="all" dirty="0">
                  <a:solidFill>
                    <a:prstClr val="white">
                      <a:lumMod val="85000"/>
                    </a:prstClr>
                  </a:solidFill>
                  <a:cs typeface="+mn-ea"/>
                  <a:sym typeface="+mn-lt"/>
                </a:rPr>
                <a:t>PRESENTATION</a:t>
              </a:r>
              <a:r>
                <a:rPr kumimoji="0" lang="en-US" altLang="zh-CN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endParaRPr kumimoji="0" lang="zh-CN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763F71F4-F064-4997-86E8-5F443589E802}"/>
                </a:ext>
              </a:extLst>
            </p:cNvPr>
            <p:cNvGrpSpPr/>
            <p:nvPr/>
          </p:nvGrpSpPr>
          <p:grpSpPr>
            <a:xfrm>
              <a:off x="6602919" y="3753331"/>
              <a:ext cx="4519275" cy="1729217"/>
              <a:chOff x="6881800" y="3001272"/>
              <a:chExt cx="4519275" cy="1729217"/>
            </a:xfrm>
          </p:grpSpPr>
          <p:grpSp>
            <p:nvGrpSpPr>
              <p:cNvPr id="18" name="组合 17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D4BD55AC-0BC2-4D59-8F92-A78E55C05D8C}"/>
                  </a:ext>
                </a:extLst>
              </p:cNvPr>
              <p:cNvGrpSpPr/>
              <p:nvPr/>
            </p:nvGrpSpPr>
            <p:grpSpPr>
              <a:xfrm>
                <a:off x="6911416" y="3267719"/>
                <a:ext cx="252343" cy="252343"/>
                <a:chOff x="4182993" y="1626872"/>
                <a:chExt cx="252343" cy="252343"/>
              </a:xfrm>
            </p:grpSpPr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D1800C45-2A5E-47B0-9CB0-854619AB418C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右箭头 18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B9F4F55D-7C5E-4767-A766-65B50EB0913F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AD46136D-6516-4E33-B1D7-16BF8CD0A5D8}"/>
                  </a:ext>
                </a:extLst>
              </p:cNvPr>
              <p:cNvSpPr/>
              <p:nvPr/>
            </p:nvSpPr>
            <p:spPr>
              <a:xfrm>
                <a:off x="7302057" y="3001272"/>
                <a:ext cx="409901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  <p:grpSp>
            <p:nvGrpSpPr>
              <p:cNvPr id="20" name="组合 19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16F9A96C-98AF-4AA8-9B8F-D15A4FEB13EE}"/>
                  </a:ext>
                </a:extLst>
              </p:cNvPr>
              <p:cNvGrpSpPr/>
              <p:nvPr/>
            </p:nvGrpSpPr>
            <p:grpSpPr>
              <a:xfrm>
                <a:off x="6881800" y="4258272"/>
                <a:ext cx="252343" cy="252343"/>
                <a:chOff x="4182993" y="1626872"/>
                <a:chExt cx="252343" cy="252343"/>
              </a:xfrm>
            </p:grpSpPr>
            <p:sp>
              <p:nvSpPr>
                <p:cNvPr id="22" name="椭圆 21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74665025-A798-47EC-8A65-B685844EC96A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右箭头 18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94264A94-5765-4A0E-A779-D9FBAF6FC0AE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FD0EF83B-A6C0-4A57-9F90-94788451E01B}"/>
                  </a:ext>
                </a:extLst>
              </p:cNvPr>
              <p:cNvSpPr/>
              <p:nvPr/>
            </p:nvSpPr>
            <p:spPr>
              <a:xfrm>
                <a:off x="7272441" y="3991825"/>
                <a:ext cx="409901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</p:grp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CAF3452-9F6A-4A6E-BDE1-4936E35A16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094" y="1177047"/>
            <a:ext cx="4694404" cy="469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46417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D55BB6B-A8B8-4419-8CA4-5D579737C537}"/>
              </a:ext>
            </a:extLst>
          </p:cNvPr>
          <p:cNvSpPr/>
          <p:nvPr/>
        </p:nvSpPr>
        <p:spPr>
          <a:xfrm>
            <a:off x="800859" y="70134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157163" y="279180"/>
            <a:ext cx="11701205" cy="6124797"/>
            <a:chOff x="42862" y="183928"/>
            <a:chExt cx="11701205" cy="6124797"/>
          </a:xfrm>
        </p:grpSpPr>
        <p:grpSp>
          <p:nvGrpSpPr>
            <p:cNvPr id="5" name="组合 4"/>
            <p:cNvGrpSpPr/>
            <p:nvPr/>
          </p:nvGrpSpPr>
          <p:grpSpPr>
            <a:xfrm>
              <a:off x="447933" y="183928"/>
              <a:ext cx="205859" cy="6124797"/>
              <a:chOff x="345004" y="343416"/>
              <a:chExt cx="205859" cy="6124797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538208" y="183928"/>
              <a:ext cx="205859" cy="6124797"/>
              <a:chOff x="345004" y="343416"/>
              <a:chExt cx="205859" cy="6124797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2862" y="624221"/>
              <a:ext cx="461665" cy="24388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PRESENTATION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3A9AE6C-EABA-46A7-BE81-AA9CEA3A641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D306185-FD7E-4AB3-A07B-FD794988C6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7148" y="971976"/>
            <a:ext cx="3641725" cy="329565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D01BDE8-98AC-4816-8DEB-46D177404C41}"/>
              </a:ext>
            </a:extLst>
          </p:cNvPr>
          <p:cNvGrpSpPr/>
          <p:nvPr/>
        </p:nvGrpSpPr>
        <p:grpSpPr>
          <a:xfrm>
            <a:off x="1767584" y="2943323"/>
            <a:ext cx="6854867" cy="2784807"/>
            <a:chOff x="1767583" y="2943321"/>
            <a:chExt cx="6854867" cy="2784807"/>
          </a:xfrm>
        </p:grpSpPr>
        <p:sp>
          <p:nvSpPr>
            <p:cNvPr id="17" name="矩形 16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CCB5665-16AA-40D7-8124-C3A1F69D4276}"/>
                </a:ext>
              </a:extLst>
            </p:cNvPr>
            <p:cNvSpPr/>
            <p:nvPr/>
          </p:nvSpPr>
          <p:spPr>
            <a:xfrm>
              <a:off x="3126674" y="2943321"/>
              <a:ext cx="54957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THE BEST </a:t>
              </a:r>
              <a:r>
                <a:rPr lang="en-US" altLang="zh-CN" sz="2400" b="1" cap="all" dirty="0">
                  <a:solidFill>
                    <a:prstClr val="white">
                      <a:lumMod val="85000"/>
                    </a:prstClr>
                  </a:solidFill>
                  <a:cs typeface="+mn-ea"/>
                  <a:sym typeface="+mn-lt"/>
                </a:rPr>
                <a:t>PRESENTATION</a:t>
              </a:r>
              <a:r>
                <a:rPr kumimoji="0" lang="en-US" altLang="zh-CN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endParaRPr kumimoji="0" lang="zh-CN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7D574207-BBE7-4AAD-9563-331B695B038B}"/>
                </a:ext>
              </a:extLst>
            </p:cNvPr>
            <p:cNvGrpSpPr/>
            <p:nvPr/>
          </p:nvGrpSpPr>
          <p:grpSpPr>
            <a:xfrm>
              <a:off x="1767583" y="3577412"/>
              <a:ext cx="5754472" cy="2150716"/>
              <a:chOff x="1767583" y="3577412"/>
              <a:chExt cx="5754472" cy="2150716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EC0FF2BA-A38F-43C2-BD5A-2680628B5037}"/>
                  </a:ext>
                </a:extLst>
              </p:cNvPr>
              <p:cNvSpPr/>
              <p:nvPr/>
            </p:nvSpPr>
            <p:spPr>
              <a:xfrm>
                <a:off x="2902907" y="3577412"/>
                <a:ext cx="461914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F9D21464-9541-493B-88C5-8F473DF92DC0}"/>
                  </a:ext>
                </a:extLst>
              </p:cNvPr>
              <p:cNvGrpSpPr/>
              <p:nvPr/>
            </p:nvGrpSpPr>
            <p:grpSpPr>
              <a:xfrm>
                <a:off x="1767583" y="4529907"/>
                <a:ext cx="5685582" cy="1198221"/>
                <a:chOff x="1606341" y="4934700"/>
                <a:chExt cx="5685582" cy="1198221"/>
              </a:xfrm>
            </p:grpSpPr>
            <p:grpSp>
              <p:nvGrpSpPr>
                <p:cNvPr id="20" name="组合 19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336BB56A-1BF1-4EEE-9266-08106E556B86}"/>
                    </a:ext>
                  </a:extLst>
                </p:cNvPr>
                <p:cNvGrpSpPr/>
                <p:nvPr/>
              </p:nvGrpSpPr>
              <p:grpSpPr>
                <a:xfrm>
                  <a:off x="1606341" y="5052213"/>
                  <a:ext cx="252343" cy="252343"/>
                  <a:chOff x="4182993" y="1626872"/>
                  <a:chExt cx="252343" cy="252343"/>
                </a:xfrm>
              </p:grpSpPr>
              <p:sp>
                <p:nvSpPr>
                  <p:cNvPr id="26" name="椭圆 25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:a14="http://schemas.microsoft.com/office/drawing/2010/main" xmlns="" id="{4B995830-5BC5-4DE8-B3BD-3B6D8CEA9D7B}"/>
                      </a:ext>
                    </a:extLst>
                  </p:cNvPr>
                  <p:cNvSpPr/>
                  <p:nvPr/>
                </p:nvSpPr>
                <p:spPr>
                  <a:xfrm>
                    <a:off x="4182993" y="1626872"/>
                    <a:ext cx="252343" cy="252343"/>
                  </a:xfrm>
                  <a:prstGeom prst="ellipse">
                    <a:avLst/>
                  </a:prstGeom>
                  <a:solidFill>
                    <a:srgbClr val="FE90A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" name="右箭头 18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:a14="http://schemas.microsoft.com/office/drawing/2010/main" xmlns="" id="{22B344FE-120E-4C9E-A473-BF3CEC02A2AA}"/>
                      </a:ext>
                    </a:extLst>
                  </p:cNvPr>
                  <p:cNvSpPr/>
                  <p:nvPr/>
                </p:nvSpPr>
                <p:spPr>
                  <a:xfrm>
                    <a:off x="4251973" y="1684849"/>
                    <a:ext cx="135648" cy="157654"/>
                  </a:xfrm>
                  <a:prstGeom prst="rightArrow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22698830-4091-4649-9117-E1E5C36A9975}"/>
                    </a:ext>
                  </a:extLst>
                </p:cNvPr>
                <p:cNvSpPr/>
                <p:nvPr/>
              </p:nvSpPr>
              <p:spPr>
                <a:xfrm>
                  <a:off x="2011120" y="4934700"/>
                  <a:ext cx="5280803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请在此处输入您的文本，或者复制您的文本粘贴到此处。请在此处输入您的文本，或者复制您的文本粘贴到此处。</a:t>
                  </a:r>
                </a:p>
              </p:txBody>
            </p:sp>
            <p:grpSp>
              <p:nvGrpSpPr>
                <p:cNvPr id="22" name="组合 21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A21A25D8-547C-49E2-B45A-03F1BCCDE476}"/>
                    </a:ext>
                  </a:extLst>
                </p:cNvPr>
                <p:cNvGrpSpPr/>
                <p:nvPr/>
              </p:nvGrpSpPr>
              <p:grpSpPr>
                <a:xfrm>
                  <a:off x="1648010" y="5741695"/>
                  <a:ext cx="252343" cy="252343"/>
                  <a:chOff x="4182993" y="1626872"/>
                  <a:chExt cx="252343" cy="252343"/>
                </a:xfrm>
              </p:grpSpPr>
              <p:sp>
                <p:nvSpPr>
                  <p:cNvPr id="24" name="椭圆 23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:a14="http://schemas.microsoft.com/office/drawing/2010/main" xmlns="" id="{EC12DF2F-1C12-451C-992F-57348F738F84}"/>
                      </a:ext>
                    </a:extLst>
                  </p:cNvPr>
                  <p:cNvSpPr/>
                  <p:nvPr/>
                </p:nvSpPr>
                <p:spPr>
                  <a:xfrm>
                    <a:off x="4182993" y="1626872"/>
                    <a:ext cx="252343" cy="252343"/>
                  </a:xfrm>
                  <a:prstGeom prst="ellipse">
                    <a:avLst/>
                  </a:prstGeom>
                  <a:solidFill>
                    <a:srgbClr val="FE90A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" name="右箭头 18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:a14="http://schemas.microsoft.com/office/drawing/2010/main" xmlns="" id="{581F2821-A2B6-4DB8-BF52-7F26F92164DD}"/>
                      </a:ext>
                    </a:extLst>
                  </p:cNvPr>
                  <p:cNvSpPr/>
                  <p:nvPr/>
                </p:nvSpPr>
                <p:spPr>
                  <a:xfrm>
                    <a:off x="4251973" y="1684849"/>
                    <a:ext cx="135648" cy="157654"/>
                  </a:xfrm>
                  <a:prstGeom prst="rightArrow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1F07EDE3-3A06-40E2-AC1B-571D48AADD31}"/>
                    </a:ext>
                  </a:extLst>
                </p:cNvPr>
                <p:cNvSpPr/>
                <p:nvPr/>
              </p:nvSpPr>
              <p:spPr>
                <a:xfrm>
                  <a:off x="2003282" y="5609701"/>
                  <a:ext cx="5280803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请在此处输入您的文本，或者复制您的文本粘贴到此处。请在此处输入您的文本，或者复制您的文本粘贴到此处。</a:t>
                  </a:r>
                </a:p>
              </p:txBody>
            </p:sp>
          </p:grpSp>
        </p:grp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C2704508-F3A3-4960-9DCE-6C033A53E7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7150" y="4314776"/>
            <a:ext cx="3641724" cy="184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29264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D55BB6B-A8B8-4419-8CA4-5D579737C537}"/>
              </a:ext>
            </a:extLst>
          </p:cNvPr>
          <p:cNvSpPr/>
          <p:nvPr/>
        </p:nvSpPr>
        <p:spPr>
          <a:xfrm>
            <a:off x="800859" y="70134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157163" y="279180"/>
            <a:ext cx="11701205" cy="6124797"/>
            <a:chOff x="42862" y="183928"/>
            <a:chExt cx="11701205" cy="6124797"/>
          </a:xfrm>
        </p:grpSpPr>
        <p:grpSp>
          <p:nvGrpSpPr>
            <p:cNvPr id="5" name="组合 4"/>
            <p:cNvGrpSpPr/>
            <p:nvPr/>
          </p:nvGrpSpPr>
          <p:grpSpPr>
            <a:xfrm>
              <a:off x="447933" y="183928"/>
              <a:ext cx="205859" cy="6124797"/>
              <a:chOff x="345004" y="343416"/>
              <a:chExt cx="205859" cy="6124797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538208" y="183928"/>
              <a:ext cx="205859" cy="6124797"/>
              <a:chOff x="345004" y="343416"/>
              <a:chExt cx="205859" cy="6124797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2862" y="624221"/>
              <a:ext cx="461665" cy="24388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PRESENTATION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3A9AE6C-EABA-46A7-BE81-AA9CEA3A641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D6E3DFC-1C77-49A2-BCC6-7268F4A72B7A}"/>
              </a:ext>
            </a:extLst>
          </p:cNvPr>
          <p:cNvSpPr/>
          <p:nvPr/>
        </p:nvSpPr>
        <p:spPr>
          <a:xfrm>
            <a:off x="4323611" y="701341"/>
            <a:ext cx="974651" cy="5645814"/>
          </a:xfrm>
          <a:prstGeom prst="rect">
            <a:avLst/>
          </a:prstGeom>
          <a:solidFill>
            <a:srgbClr val="FF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F9EF3CE-8418-4D9E-9001-ED23F9E37E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85" y="134622"/>
            <a:ext cx="6858000" cy="68580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BA5E0C3-D662-438B-8B2A-0C0313A424EF}"/>
              </a:ext>
            </a:extLst>
          </p:cNvPr>
          <p:cNvGrpSpPr/>
          <p:nvPr/>
        </p:nvGrpSpPr>
        <p:grpSpPr>
          <a:xfrm>
            <a:off x="6579168" y="1916489"/>
            <a:ext cx="5677773" cy="3742137"/>
            <a:chOff x="6579167" y="1916487"/>
            <a:chExt cx="5677773" cy="374213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38034E6-C8FB-4566-A9CC-83682C0E7A9B}"/>
                </a:ext>
              </a:extLst>
            </p:cNvPr>
            <p:cNvSpPr/>
            <p:nvPr/>
          </p:nvSpPr>
          <p:spPr>
            <a:xfrm>
              <a:off x="6579167" y="2589506"/>
              <a:ext cx="461914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请在此处输入您的文本，或者复制您的文本粘贴到此处。请在此处输入您的文本，或者复制您的文本粘贴到此处。</a:t>
              </a:r>
            </a:p>
          </p:txBody>
        </p:sp>
        <p:sp>
          <p:nvSpPr>
            <p:cNvPr id="19" name="矩形 18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CBFD46A9-24A2-4AAB-8458-EE77D1C7DDEF}"/>
                </a:ext>
              </a:extLst>
            </p:cNvPr>
            <p:cNvSpPr/>
            <p:nvPr/>
          </p:nvSpPr>
          <p:spPr>
            <a:xfrm>
              <a:off x="6761164" y="1916487"/>
              <a:ext cx="54957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THE BEST </a:t>
              </a:r>
              <a:r>
                <a:rPr lang="en-US" altLang="zh-CN" sz="2400" b="1" cap="all" dirty="0">
                  <a:solidFill>
                    <a:prstClr val="white">
                      <a:lumMod val="85000"/>
                    </a:prstClr>
                  </a:solidFill>
                  <a:cs typeface="+mn-ea"/>
                  <a:sym typeface="+mn-lt"/>
                </a:rPr>
                <a:t>PRESENTATION</a:t>
              </a:r>
              <a:r>
                <a:rPr kumimoji="0" lang="en-US" altLang="zh-CN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endParaRPr kumimoji="0" lang="zh-CN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9D73C03A-EC3A-4B93-820C-EC533172457F}"/>
                </a:ext>
              </a:extLst>
            </p:cNvPr>
            <p:cNvGrpSpPr/>
            <p:nvPr/>
          </p:nvGrpSpPr>
          <p:grpSpPr>
            <a:xfrm>
              <a:off x="7350919" y="3713964"/>
              <a:ext cx="3570021" cy="1944660"/>
              <a:chOff x="6881800" y="3001272"/>
              <a:chExt cx="3570021" cy="1944660"/>
            </a:xfrm>
          </p:grpSpPr>
          <p:grpSp>
            <p:nvGrpSpPr>
              <p:cNvPr id="21" name="组合 2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51B8800F-147A-44EB-83C7-A4CD451693E9}"/>
                  </a:ext>
                </a:extLst>
              </p:cNvPr>
              <p:cNvGrpSpPr/>
              <p:nvPr/>
            </p:nvGrpSpPr>
            <p:grpSpPr>
              <a:xfrm>
                <a:off x="6911416" y="3267719"/>
                <a:ext cx="252343" cy="252343"/>
                <a:chOff x="4182993" y="1626872"/>
                <a:chExt cx="252343" cy="252343"/>
              </a:xfrm>
            </p:grpSpPr>
            <p:sp>
              <p:nvSpPr>
                <p:cNvPr id="27" name="椭圆 26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AF52B6CE-B4BA-4F8E-A60D-5A7ECFF95A68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右箭头 18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2AA3895C-2670-46EF-B27D-314B0BBB4F83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4BE80F3-A72A-4047-ACC2-1574DD90E877}"/>
                  </a:ext>
                </a:extLst>
              </p:cNvPr>
              <p:cNvSpPr/>
              <p:nvPr/>
            </p:nvSpPr>
            <p:spPr>
              <a:xfrm>
                <a:off x="7302059" y="3001272"/>
                <a:ext cx="314976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  <p:grpSp>
            <p:nvGrpSpPr>
              <p:cNvPr id="23" name="组合 22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2FA5E782-CD4D-4881-8411-9665125ACB0E}"/>
                  </a:ext>
                </a:extLst>
              </p:cNvPr>
              <p:cNvGrpSpPr/>
              <p:nvPr/>
            </p:nvGrpSpPr>
            <p:grpSpPr>
              <a:xfrm>
                <a:off x="6881800" y="4258272"/>
                <a:ext cx="252343" cy="252343"/>
                <a:chOff x="4182993" y="1626872"/>
                <a:chExt cx="252343" cy="252343"/>
              </a:xfrm>
            </p:grpSpPr>
            <p:sp>
              <p:nvSpPr>
                <p:cNvPr id="25" name="椭圆 24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BB64647C-2717-421F-A98B-7436A4BE69F5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右箭头 18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D84173E4-D201-4940-B4F9-97B004E78C7B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B03082F5-A24C-411D-A168-0B4F79DF9462}"/>
                  </a:ext>
                </a:extLst>
              </p:cNvPr>
              <p:cNvSpPr/>
              <p:nvPr/>
            </p:nvSpPr>
            <p:spPr>
              <a:xfrm>
                <a:off x="7272443" y="3991825"/>
                <a:ext cx="314976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8829385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F5C6C0AA-4DA9-46D4-AC0B-31C38321249A}"/>
              </a:ext>
            </a:extLst>
          </p:cNvPr>
          <p:cNvGrpSpPr/>
          <p:nvPr/>
        </p:nvGrpSpPr>
        <p:grpSpPr>
          <a:xfrm>
            <a:off x="7129142" y="1468306"/>
            <a:ext cx="4178596" cy="4269984"/>
            <a:chOff x="7129141" y="1468305"/>
            <a:chExt cx="4178596" cy="4269984"/>
          </a:xfrm>
        </p:grpSpPr>
        <p:sp>
          <p:nvSpPr>
            <p:cNvPr id="5" name="文本框 4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  <p:cNvSpPr txBox="1"/>
            <p:nvPr/>
          </p:nvSpPr>
          <p:spPr>
            <a:xfrm>
              <a:off x="7589260" y="2106526"/>
              <a:ext cx="3258357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品牌故事</a:t>
              </a:r>
            </a:p>
          </p:txBody>
        </p:sp>
        <p:sp>
          <p:nvSpPr>
            <p:cNvPr id="6" name="矩形 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  <p:cNvSpPr/>
            <p:nvPr/>
          </p:nvSpPr>
          <p:spPr>
            <a:xfrm>
              <a:off x="7129141" y="1468305"/>
              <a:ext cx="4178596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XIAWUCHA SHIGUANG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599C448-E80C-475E-AF04-5665F2BF614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SpPr/>
          <p:nvPr/>
        </p:nvSpPr>
        <p:spPr>
          <a:xfrm>
            <a:off x="627320" y="5738289"/>
            <a:ext cx="54686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Things base and vile, holding no quantity, love can transpose to from and dignity: love looks not with the eyes, but with mind.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E3748CA-349B-468C-B1CF-11750E6C0A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3040" y="-571501"/>
            <a:ext cx="6434735" cy="742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91952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0" y="2"/>
            <a:ext cx="12192003" cy="6872513"/>
            <a:chOff x="-1" y="-3"/>
            <a:chExt cx="12192003" cy="6858002"/>
          </a:xfrm>
        </p:grpSpPr>
        <p:sp>
          <p:nvSpPr>
            <p:cNvPr id="5" name="流程图: 手动输入 4"/>
            <p:cNvSpPr/>
            <p:nvPr/>
          </p:nvSpPr>
          <p:spPr>
            <a:xfrm rot="16200000">
              <a:off x="5383619" y="49616"/>
              <a:ext cx="6858001" cy="6758764"/>
            </a:xfrm>
            <a:prstGeom prst="flowChartManualInput">
              <a:avLst/>
            </a:prstGeom>
            <a:solidFill>
              <a:srgbClr val="FF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流程图: 手动输入 5"/>
            <p:cNvSpPr/>
            <p:nvPr/>
          </p:nvSpPr>
          <p:spPr>
            <a:xfrm rot="5400000">
              <a:off x="-15950" y="15946"/>
              <a:ext cx="6858002" cy="6826103"/>
            </a:xfrm>
            <a:prstGeom prst="flowChartManualInput">
              <a:avLst/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矩形 9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SpPr/>
          <p:nvPr/>
        </p:nvSpPr>
        <p:spPr>
          <a:xfrm>
            <a:off x="686559" y="60609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KSO_Shape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5BF5A07-5578-4F96-819A-118F7E86AD34}"/>
              </a:ext>
            </a:extLst>
          </p:cNvPr>
          <p:cNvSpPr/>
          <p:nvPr/>
        </p:nvSpPr>
        <p:spPr>
          <a:xfrm rot="5400000">
            <a:off x="9748861" y="2832684"/>
            <a:ext cx="2355193" cy="1157971"/>
          </a:xfrm>
          <a:custGeom>
            <a:avLst/>
            <a:gdLst>
              <a:gd name="connsiteX0" fmla="*/ 0 w 3325370"/>
              <a:gd name="connsiteY0" fmla="*/ 0 h 1637134"/>
              <a:gd name="connsiteX1" fmla="*/ 3325370 w 3325370"/>
              <a:gd name="connsiteY1" fmla="*/ 0 h 1637134"/>
              <a:gd name="connsiteX2" fmla="*/ 3318183 w 3325370"/>
              <a:gd name="connsiteY2" fmla="*/ 142905 h 1637134"/>
              <a:gd name="connsiteX3" fmla="*/ 1673347 w 3325370"/>
              <a:gd name="connsiteY3" fmla="*/ 1637102 h 1637134"/>
              <a:gd name="connsiteX4" fmla="*/ 10229 w 3325370"/>
              <a:gd name="connsiteY4" fmla="*/ 163281 h 163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close/>
              </a:path>
            </a:pathLst>
          </a:custGeom>
          <a:solidFill>
            <a:srgbClr val="63C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0F52BCD-36F7-4DDB-B1E6-F2E468143CCA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KSO_Shape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013B69D-8EBF-4DDD-98CD-1CE8FDA79585}"/>
              </a:ext>
            </a:extLst>
          </p:cNvPr>
          <p:cNvSpPr/>
          <p:nvPr/>
        </p:nvSpPr>
        <p:spPr>
          <a:xfrm rot="5400000" flipV="1">
            <a:off x="28121" y="2911015"/>
            <a:ext cx="2355193" cy="1060975"/>
          </a:xfrm>
          <a:custGeom>
            <a:avLst/>
            <a:gdLst>
              <a:gd name="connsiteX0" fmla="*/ 0 w 3325370"/>
              <a:gd name="connsiteY0" fmla="*/ 0 h 1637134"/>
              <a:gd name="connsiteX1" fmla="*/ 3325370 w 3325370"/>
              <a:gd name="connsiteY1" fmla="*/ 0 h 1637134"/>
              <a:gd name="connsiteX2" fmla="*/ 3318183 w 3325370"/>
              <a:gd name="connsiteY2" fmla="*/ 142905 h 1637134"/>
              <a:gd name="connsiteX3" fmla="*/ 1673347 w 3325370"/>
              <a:gd name="connsiteY3" fmla="*/ 1637102 h 1637134"/>
              <a:gd name="connsiteX4" fmla="*/ 10229 w 3325370"/>
              <a:gd name="connsiteY4" fmla="*/ 163281 h 163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close/>
              </a:path>
            </a:pathLst>
          </a:custGeom>
          <a:solidFill>
            <a:srgbClr val="FE90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4FE2C87-CBF0-4541-A913-204B3B1AE38B}"/>
              </a:ext>
            </a:extLst>
          </p:cNvPr>
          <p:cNvGrpSpPr/>
          <p:nvPr/>
        </p:nvGrpSpPr>
        <p:grpSpPr>
          <a:xfrm>
            <a:off x="546363" y="740843"/>
            <a:ext cx="2691456" cy="3810188"/>
            <a:chOff x="989988" y="82401"/>
            <a:chExt cx="2691456" cy="3810188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2FB32E5F-5A41-407E-88CE-AB52FBE192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7320" b="-18314"/>
            <a:stretch/>
          </p:blipFill>
          <p:spPr>
            <a:xfrm>
              <a:off x="1387782" y="82401"/>
              <a:ext cx="2293662" cy="3810188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53910242-856B-4106-82F6-C4C7949975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9988" y="1129753"/>
              <a:ext cx="2293662" cy="1498524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CDC4DAC-62EC-4078-8E57-C60D14905A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20" b="-18314"/>
          <a:stretch/>
        </p:blipFill>
        <p:spPr>
          <a:xfrm>
            <a:off x="846607" y="552540"/>
            <a:ext cx="1114719" cy="1851748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053B141-A993-4FC4-B3E9-8E9171AFA7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20" b="-18314"/>
          <a:stretch/>
        </p:blipFill>
        <p:spPr>
          <a:xfrm>
            <a:off x="1002017" y="5079875"/>
            <a:ext cx="646051" cy="107320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8A7FD01-6B2E-4C85-9D09-6874FAA9B7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20" b="-18314"/>
          <a:stretch/>
        </p:blipFill>
        <p:spPr>
          <a:xfrm>
            <a:off x="1723915" y="4394219"/>
            <a:ext cx="495135" cy="822506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391D3A9-7D6F-40D1-9F6B-B02D9D9A35A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775" y="-2489997"/>
            <a:ext cx="9347997" cy="934799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B39770E-F561-4973-B18D-70E79CF8FB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20" b="-18314"/>
          <a:stretch/>
        </p:blipFill>
        <p:spPr>
          <a:xfrm>
            <a:off x="9325202" y="1009101"/>
            <a:ext cx="1114719" cy="1851748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D656E3A-7D6C-4CBF-B183-E1059980E4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321" y="2316020"/>
            <a:ext cx="2293663" cy="1498524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BC1F6B4-9179-409E-BDF5-0EA9720C216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20" b="-18314"/>
          <a:stretch/>
        </p:blipFill>
        <p:spPr>
          <a:xfrm>
            <a:off x="10455133" y="3761400"/>
            <a:ext cx="793699" cy="131847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BFCFE1D-C2F5-489E-9713-922AC0CB52A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20" b="-18314"/>
          <a:stretch/>
        </p:blipFill>
        <p:spPr>
          <a:xfrm>
            <a:off x="9527187" y="4514004"/>
            <a:ext cx="1202391" cy="1997388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882EE90-C04B-4104-B8E2-895CA113EF86}"/>
              </a:ext>
            </a:extLst>
          </p:cNvPr>
          <p:cNvSpPr txBox="1"/>
          <p:nvPr/>
        </p:nvSpPr>
        <p:spPr>
          <a:xfrm>
            <a:off x="2937573" y="1963282"/>
            <a:ext cx="3120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FE90AB"/>
                </a:solidFill>
                <a:cs typeface="+mn-ea"/>
                <a:sym typeface="+mn-lt"/>
              </a:rPr>
              <a:t>前言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869CB814-974E-48D6-B9A8-5911CA09F26C}"/>
              </a:ext>
            </a:extLst>
          </p:cNvPr>
          <p:cNvSpPr txBox="1"/>
          <p:nvPr/>
        </p:nvSpPr>
        <p:spPr>
          <a:xfrm>
            <a:off x="2226246" y="3282187"/>
            <a:ext cx="4385816" cy="1523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请在此处输入您的文本，或者复制您的文本粘贴到此处。请在此处输入您的文本，或者复制您的文本粘贴到此处。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请在此处输入您的文本，或者复制您的文本粘贴到此处。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请在此处输入您的文本，或者复制您的文本粘贴到此处。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91775" y="1140737"/>
            <a:ext cx="18003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FFFFFF"/>
                </a:solidFill>
              </a:rPr>
              <a:t>https://www.ypppt.com/</a:t>
            </a:r>
            <a:endParaRPr lang="zh-CN" altLang="en-US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45119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D55BB6B-A8B8-4419-8CA4-5D579737C537}"/>
              </a:ext>
            </a:extLst>
          </p:cNvPr>
          <p:cNvSpPr/>
          <p:nvPr/>
        </p:nvSpPr>
        <p:spPr>
          <a:xfrm>
            <a:off x="800859" y="70134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157163" y="279180"/>
            <a:ext cx="11701205" cy="6124797"/>
            <a:chOff x="42862" y="183928"/>
            <a:chExt cx="11701205" cy="6124797"/>
          </a:xfrm>
        </p:grpSpPr>
        <p:grpSp>
          <p:nvGrpSpPr>
            <p:cNvPr id="5" name="组合 4"/>
            <p:cNvGrpSpPr/>
            <p:nvPr/>
          </p:nvGrpSpPr>
          <p:grpSpPr>
            <a:xfrm>
              <a:off x="447933" y="183928"/>
              <a:ext cx="205859" cy="6124797"/>
              <a:chOff x="345004" y="343416"/>
              <a:chExt cx="205859" cy="6124797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538208" y="183928"/>
              <a:ext cx="205859" cy="6124797"/>
              <a:chOff x="345004" y="343416"/>
              <a:chExt cx="205859" cy="6124797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2862" y="624221"/>
              <a:ext cx="461665" cy="24388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PRESENTATION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3A9AE6C-EABA-46A7-BE81-AA9CEA3A641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ECCF017-A1FB-4A9A-BB28-C40ED7F818ED}"/>
              </a:ext>
            </a:extLst>
          </p:cNvPr>
          <p:cNvSpPr/>
          <p:nvPr/>
        </p:nvSpPr>
        <p:spPr>
          <a:xfrm>
            <a:off x="4935663" y="2194859"/>
            <a:ext cx="2880000" cy="2880000"/>
          </a:xfrm>
          <a:prstGeom prst="ellipse">
            <a:avLst/>
          </a:prstGeom>
          <a:solidFill>
            <a:srgbClr val="63C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69BA135-2778-4846-894E-E183A40192CC}"/>
              </a:ext>
            </a:extLst>
          </p:cNvPr>
          <p:cNvGrpSpPr/>
          <p:nvPr/>
        </p:nvGrpSpPr>
        <p:grpSpPr>
          <a:xfrm>
            <a:off x="8281005" y="1488137"/>
            <a:ext cx="3657905" cy="4370427"/>
            <a:chOff x="8281004" y="1488136"/>
            <a:chExt cx="3657905" cy="4370427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8FE5B0E7-2037-4A0B-B840-CBA11832A510}"/>
                </a:ext>
              </a:extLst>
            </p:cNvPr>
            <p:cNvSpPr txBox="1"/>
            <p:nvPr/>
          </p:nvSpPr>
          <p:spPr>
            <a:xfrm>
              <a:off x="8338461" y="1488136"/>
              <a:ext cx="3600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此处添加大标题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ED11A8CA-5D1B-43AD-92E3-DA0A9233A431}"/>
                </a:ext>
              </a:extLst>
            </p:cNvPr>
            <p:cNvSpPr/>
            <p:nvPr/>
          </p:nvSpPr>
          <p:spPr>
            <a:xfrm>
              <a:off x="8281004" y="2072911"/>
              <a:ext cx="3089318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</a:pP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</a:pP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F11EE4D3-D81A-44FB-9415-F680A8E142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783" y="516667"/>
            <a:ext cx="4572968" cy="6858000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33E7C88-41EB-465A-8DC3-684E8CA60410}"/>
              </a:ext>
            </a:extLst>
          </p:cNvPr>
          <p:cNvGrpSpPr/>
          <p:nvPr/>
        </p:nvGrpSpPr>
        <p:grpSpPr>
          <a:xfrm>
            <a:off x="1258112" y="3867621"/>
            <a:ext cx="2556941" cy="1964181"/>
            <a:chOff x="6903254" y="3001272"/>
            <a:chExt cx="2556941" cy="1964181"/>
          </a:xfrm>
        </p:grpSpPr>
        <p:grpSp>
          <p:nvGrpSpPr>
            <p:cNvPr id="21" name="组合 2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40FE65A-815F-4A31-B93F-B0F358D69AD9}"/>
                </a:ext>
              </a:extLst>
            </p:cNvPr>
            <p:cNvGrpSpPr/>
            <p:nvPr/>
          </p:nvGrpSpPr>
          <p:grpSpPr>
            <a:xfrm>
              <a:off x="6911416" y="3267719"/>
              <a:ext cx="252343" cy="252343"/>
              <a:chOff x="4182993" y="1626872"/>
              <a:chExt cx="252343" cy="252343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0D627EAF-C23F-489B-B690-E8F39D90FD9E}"/>
                  </a:ext>
                </a:extLst>
              </p:cNvPr>
              <p:cNvSpPr/>
              <p:nvPr/>
            </p:nvSpPr>
            <p:spPr>
              <a:xfrm>
                <a:off x="4182993" y="1626872"/>
                <a:ext cx="252343" cy="252343"/>
              </a:xfrm>
              <a:prstGeom prst="ellipse">
                <a:avLst/>
              </a:prstGeom>
              <a:solidFill>
                <a:srgbClr val="FE90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右箭头 18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E5206E08-5F18-45E6-8A2D-4EE9A4FCDE19}"/>
                  </a:ext>
                </a:extLst>
              </p:cNvPr>
              <p:cNvSpPr/>
              <p:nvPr/>
            </p:nvSpPr>
            <p:spPr>
              <a:xfrm>
                <a:off x="4251973" y="1684849"/>
                <a:ext cx="135648" cy="157654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1301AB7-AA87-4F04-AB10-C5DE7FA3B694}"/>
                </a:ext>
              </a:extLst>
            </p:cNvPr>
            <p:cNvSpPr/>
            <p:nvPr/>
          </p:nvSpPr>
          <p:spPr>
            <a:xfrm>
              <a:off x="7302059" y="3001272"/>
              <a:ext cx="215813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请在此处输入您的文本，或者复制您的文本粘贴到此处。请在此处输入您的文本，或者复制您的文本粘贴到此处。</a:t>
              </a:r>
            </a:p>
          </p:txBody>
        </p:sp>
        <p:grpSp>
          <p:nvGrpSpPr>
            <p:cNvPr id="23" name="组合 22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59D411E-5E45-4B45-9A59-4DE64401E702}"/>
                </a:ext>
              </a:extLst>
            </p:cNvPr>
            <p:cNvGrpSpPr/>
            <p:nvPr/>
          </p:nvGrpSpPr>
          <p:grpSpPr>
            <a:xfrm>
              <a:off x="6903254" y="4400903"/>
              <a:ext cx="252343" cy="252343"/>
              <a:chOff x="4204447" y="1769503"/>
              <a:chExt cx="252343" cy="252343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550B037B-20D9-4EDD-BB59-D80925C3B45C}"/>
                  </a:ext>
                </a:extLst>
              </p:cNvPr>
              <p:cNvSpPr/>
              <p:nvPr/>
            </p:nvSpPr>
            <p:spPr>
              <a:xfrm>
                <a:off x="4204447" y="1769503"/>
                <a:ext cx="252343" cy="252343"/>
              </a:xfrm>
              <a:prstGeom prst="ellipse">
                <a:avLst/>
              </a:prstGeom>
              <a:solidFill>
                <a:srgbClr val="FE90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右箭头 18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CB99FA64-322B-4B34-A36F-78C26CFF22A9}"/>
                  </a:ext>
                </a:extLst>
              </p:cNvPr>
              <p:cNvSpPr/>
              <p:nvPr/>
            </p:nvSpPr>
            <p:spPr>
              <a:xfrm>
                <a:off x="4273427" y="1827480"/>
                <a:ext cx="135648" cy="157654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49A41B7-7D8C-4D56-BFA1-25417237683E}"/>
                </a:ext>
              </a:extLst>
            </p:cNvPr>
            <p:cNvSpPr/>
            <p:nvPr/>
          </p:nvSpPr>
          <p:spPr>
            <a:xfrm>
              <a:off x="7293897" y="4134456"/>
              <a:ext cx="202244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请在此处输入您的文本，或者复制您的文本粘贴到此处。请在此处输入您的文本，或者复制您的文本粘贴到此处。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9731395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D55BB6B-A8B8-4419-8CA4-5D579737C537}"/>
              </a:ext>
            </a:extLst>
          </p:cNvPr>
          <p:cNvSpPr/>
          <p:nvPr/>
        </p:nvSpPr>
        <p:spPr>
          <a:xfrm>
            <a:off x="800859" y="70134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157163" y="279180"/>
            <a:ext cx="11701205" cy="6124797"/>
            <a:chOff x="42862" y="183928"/>
            <a:chExt cx="11701205" cy="6124797"/>
          </a:xfrm>
        </p:grpSpPr>
        <p:grpSp>
          <p:nvGrpSpPr>
            <p:cNvPr id="5" name="组合 4"/>
            <p:cNvGrpSpPr/>
            <p:nvPr/>
          </p:nvGrpSpPr>
          <p:grpSpPr>
            <a:xfrm>
              <a:off x="447933" y="183928"/>
              <a:ext cx="205859" cy="6124797"/>
              <a:chOff x="345004" y="343416"/>
              <a:chExt cx="205859" cy="6124797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538208" y="183928"/>
              <a:ext cx="205859" cy="6124797"/>
              <a:chOff x="345004" y="343416"/>
              <a:chExt cx="205859" cy="6124797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2862" y="624221"/>
              <a:ext cx="461665" cy="24388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PRESENTATION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3A9AE6C-EABA-46A7-BE81-AA9CEA3A641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BBBE3CD-9C2D-4030-9DF3-DD22B11F8200}"/>
              </a:ext>
            </a:extLst>
          </p:cNvPr>
          <p:cNvSpPr/>
          <p:nvPr/>
        </p:nvSpPr>
        <p:spPr>
          <a:xfrm>
            <a:off x="1330327" y="701341"/>
            <a:ext cx="2600651" cy="5645814"/>
          </a:xfrm>
          <a:prstGeom prst="rect">
            <a:avLst/>
          </a:prstGeom>
          <a:solidFill>
            <a:srgbClr val="FF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20CE04C-FE52-4EDC-848A-692EE92278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06" y="-6990"/>
            <a:ext cx="5303495" cy="7953557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AC9A5BF5-1ED9-43F7-B4BE-6E2424E80123}"/>
              </a:ext>
            </a:extLst>
          </p:cNvPr>
          <p:cNvGrpSpPr/>
          <p:nvPr/>
        </p:nvGrpSpPr>
        <p:grpSpPr>
          <a:xfrm>
            <a:off x="6031063" y="2089251"/>
            <a:ext cx="5495776" cy="3409385"/>
            <a:chOff x="6031062" y="2089250"/>
            <a:chExt cx="5495776" cy="3409385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8ADC702A-2B23-4288-999A-439CF5E81697}"/>
                </a:ext>
              </a:extLst>
            </p:cNvPr>
            <p:cNvSpPr/>
            <p:nvPr/>
          </p:nvSpPr>
          <p:spPr>
            <a:xfrm>
              <a:off x="6096001" y="2702353"/>
              <a:ext cx="461914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请在此处输入您的文本，或者复制您的文本粘贴到此处。请在此处输入您的文本，或者复制您的文本粘贴到此处。</a:t>
              </a:r>
            </a:p>
          </p:txBody>
        </p:sp>
        <p:sp>
          <p:nvSpPr>
            <p:cNvPr id="19" name="矩形 18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DE013C04-CDBE-4E0E-8C71-80FBB27B4C03}"/>
                </a:ext>
              </a:extLst>
            </p:cNvPr>
            <p:cNvSpPr/>
            <p:nvPr/>
          </p:nvSpPr>
          <p:spPr>
            <a:xfrm>
              <a:off x="6031062" y="2089250"/>
              <a:ext cx="54957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THE BEST </a:t>
              </a:r>
              <a:r>
                <a:rPr lang="en-US" altLang="zh-CN" sz="2400" b="1" cap="all" dirty="0">
                  <a:solidFill>
                    <a:prstClr val="white">
                      <a:lumMod val="85000"/>
                    </a:prstClr>
                  </a:solidFill>
                  <a:cs typeface="+mn-ea"/>
                  <a:sym typeface="+mn-lt"/>
                </a:rPr>
                <a:t>PRESENTATION</a:t>
              </a:r>
              <a:r>
                <a:rPr kumimoji="0" lang="en-US" altLang="zh-CN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endParaRPr kumimoji="0" lang="zh-CN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FAE5EB75-B19F-4CEC-8319-49E88E8B748D}"/>
                </a:ext>
              </a:extLst>
            </p:cNvPr>
            <p:cNvGrpSpPr/>
            <p:nvPr/>
          </p:nvGrpSpPr>
          <p:grpSpPr>
            <a:xfrm>
              <a:off x="6210300" y="3769418"/>
              <a:ext cx="4216235" cy="1729217"/>
              <a:chOff x="6881800" y="3001272"/>
              <a:chExt cx="4216235" cy="1729217"/>
            </a:xfrm>
          </p:grpSpPr>
          <p:grpSp>
            <p:nvGrpSpPr>
              <p:cNvPr id="21" name="组合 2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91A9545A-A707-40FA-9FD1-1A3C665059D9}"/>
                  </a:ext>
                </a:extLst>
              </p:cNvPr>
              <p:cNvGrpSpPr/>
              <p:nvPr/>
            </p:nvGrpSpPr>
            <p:grpSpPr>
              <a:xfrm>
                <a:off x="6911416" y="3267719"/>
                <a:ext cx="252343" cy="252343"/>
                <a:chOff x="4182993" y="1626872"/>
                <a:chExt cx="252343" cy="252343"/>
              </a:xfrm>
            </p:grpSpPr>
            <p:sp>
              <p:nvSpPr>
                <p:cNvPr id="27" name="椭圆 26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638DA073-AC5E-4539-B6EA-4E49267ADC0D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右箭头 18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4F1F5D78-4C3A-4057-976C-82D6C15218D8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D157299A-BD17-40ED-A451-2B152F2E0BF2}"/>
                  </a:ext>
                </a:extLst>
              </p:cNvPr>
              <p:cNvSpPr/>
              <p:nvPr/>
            </p:nvSpPr>
            <p:spPr>
              <a:xfrm>
                <a:off x="7302059" y="3001272"/>
                <a:ext cx="3795976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  <p:grpSp>
            <p:nvGrpSpPr>
              <p:cNvPr id="23" name="组合 22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73BC6F17-3827-4668-B6C5-B5CA5145B119}"/>
                  </a:ext>
                </a:extLst>
              </p:cNvPr>
              <p:cNvGrpSpPr/>
              <p:nvPr/>
            </p:nvGrpSpPr>
            <p:grpSpPr>
              <a:xfrm>
                <a:off x="6881800" y="4258272"/>
                <a:ext cx="252343" cy="252343"/>
                <a:chOff x="4182993" y="1626872"/>
                <a:chExt cx="252343" cy="252343"/>
              </a:xfrm>
            </p:grpSpPr>
            <p:sp>
              <p:nvSpPr>
                <p:cNvPr id="25" name="椭圆 24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2803E8AF-CE4C-4F61-A10B-ADC257455AFB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右箭头 18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04DCF426-EBB6-44A5-A44B-D5303690FA60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367944A-93F3-4FC4-83FB-3C4D7F956C92}"/>
                  </a:ext>
                </a:extLst>
              </p:cNvPr>
              <p:cNvSpPr/>
              <p:nvPr/>
            </p:nvSpPr>
            <p:spPr>
              <a:xfrm>
                <a:off x="7272443" y="3991825"/>
                <a:ext cx="3795976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7031631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D55BB6B-A8B8-4419-8CA4-5D579737C537}"/>
              </a:ext>
            </a:extLst>
          </p:cNvPr>
          <p:cNvSpPr/>
          <p:nvPr/>
        </p:nvSpPr>
        <p:spPr>
          <a:xfrm>
            <a:off x="800859" y="70134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157163" y="279180"/>
            <a:ext cx="11701205" cy="6124797"/>
            <a:chOff x="42862" y="183928"/>
            <a:chExt cx="11701205" cy="6124797"/>
          </a:xfrm>
        </p:grpSpPr>
        <p:grpSp>
          <p:nvGrpSpPr>
            <p:cNvPr id="5" name="组合 4"/>
            <p:cNvGrpSpPr/>
            <p:nvPr/>
          </p:nvGrpSpPr>
          <p:grpSpPr>
            <a:xfrm>
              <a:off x="447933" y="183928"/>
              <a:ext cx="205859" cy="6124797"/>
              <a:chOff x="345004" y="343416"/>
              <a:chExt cx="205859" cy="6124797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538208" y="183928"/>
              <a:ext cx="205859" cy="6124797"/>
              <a:chOff x="345004" y="343416"/>
              <a:chExt cx="205859" cy="6124797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2862" y="624221"/>
              <a:ext cx="461665" cy="24388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PRESENTATION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3A9AE6C-EABA-46A7-BE81-AA9CEA3A641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A3B0DA8-846D-4C11-85E8-697A1B6508B6}"/>
              </a:ext>
            </a:extLst>
          </p:cNvPr>
          <p:cNvGrpSpPr/>
          <p:nvPr/>
        </p:nvGrpSpPr>
        <p:grpSpPr>
          <a:xfrm>
            <a:off x="7132476" y="3796269"/>
            <a:ext cx="3827339" cy="1729217"/>
            <a:chOff x="6881800" y="3001272"/>
            <a:chExt cx="3827339" cy="1729217"/>
          </a:xfrm>
        </p:grpSpPr>
        <p:grpSp>
          <p:nvGrpSpPr>
            <p:cNvPr id="18" name="组合 17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B7D58D4C-1B19-4053-9A12-CAFEC773706F}"/>
                </a:ext>
              </a:extLst>
            </p:cNvPr>
            <p:cNvGrpSpPr/>
            <p:nvPr/>
          </p:nvGrpSpPr>
          <p:grpSpPr>
            <a:xfrm>
              <a:off x="6911416" y="3267719"/>
              <a:ext cx="252343" cy="252343"/>
              <a:chOff x="4182993" y="1626872"/>
              <a:chExt cx="252343" cy="252343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073F3AA5-CAC4-4B35-9400-E69BF5F11DF9}"/>
                  </a:ext>
                </a:extLst>
              </p:cNvPr>
              <p:cNvSpPr/>
              <p:nvPr/>
            </p:nvSpPr>
            <p:spPr>
              <a:xfrm>
                <a:off x="4182993" y="1626872"/>
                <a:ext cx="252343" cy="252343"/>
              </a:xfrm>
              <a:prstGeom prst="ellipse">
                <a:avLst/>
              </a:prstGeom>
              <a:solidFill>
                <a:srgbClr val="FE90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右箭头 18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0EF00D61-DE30-4B34-830B-21A09E77BBCA}"/>
                  </a:ext>
                </a:extLst>
              </p:cNvPr>
              <p:cNvSpPr/>
              <p:nvPr/>
            </p:nvSpPr>
            <p:spPr>
              <a:xfrm>
                <a:off x="4251973" y="1684849"/>
                <a:ext cx="135648" cy="157654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F90F5FB6-875A-4CFB-8F8D-76CFCE2AF203}"/>
                </a:ext>
              </a:extLst>
            </p:cNvPr>
            <p:cNvSpPr/>
            <p:nvPr/>
          </p:nvSpPr>
          <p:spPr>
            <a:xfrm>
              <a:off x="7302059" y="3001272"/>
              <a:ext cx="340708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请在此处输入您的文本，或者复制您的文本粘贴到此处。请在此处输入您的文本，或者复制您的文本粘贴到此处。</a:t>
              </a:r>
            </a:p>
          </p:txBody>
        </p:sp>
        <p:grpSp>
          <p:nvGrpSpPr>
            <p:cNvPr id="20" name="组合 19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CD5DDE8B-847C-462E-9EFC-5AB95A1CFA59}"/>
                </a:ext>
              </a:extLst>
            </p:cNvPr>
            <p:cNvGrpSpPr/>
            <p:nvPr/>
          </p:nvGrpSpPr>
          <p:grpSpPr>
            <a:xfrm>
              <a:off x="6881800" y="4258272"/>
              <a:ext cx="252343" cy="252343"/>
              <a:chOff x="4182993" y="1626872"/>
              <a:chExt cx="252343" cy="252343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F0979963-67FE-405F-8F9A-58A665AF290A}"/>
                  </a:ext>
                </a:extLst>
              </p:cNvPr>
              <p:cNvSpPr/>
              <p:nvPr/>
            </p:nvSpPr>
            <p:spPr>
              <a:xfrm>
                <a:off x="4182993" y="1626872"/>
                <a:ext cx="252343" cy="252343"/>
              </a:xfrm>
              <a:prstGeom prst="ellipse">
                <a:avLst/>
              </a:prstGeom>
              <a:solidFill>
                <a:srgbClr val="FE90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右箭头 18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A8970CE0-C2AA-474F-BCBA-32D0B24DC9C8}"/>
                  </a:ext>
                </a:extLst>
              </p:cNvPr>
              <p:cNvSpPr/>
              <p:nvPr/>
            </p:nvSpPr>
            <p:spPr>
              <a:xfrm>
                <a:off x="4251973" y="1684849"/>
                <a:ext cx="135648" cy="157654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771E8442-8189-42A1-9773-7DF7637D7D7F}"/>
                </a:ext>
              </a:extLst>
            </p:cNvPr>
            <p:cNvSpPr/>
            <p:nvPr/>
          </p:nvSpPr>
          <p:spPr>
            <a:xfrm>
              <a:off x="7272443" y="3991825"/>
              <a:ext cx="340708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请在此处输入您的文本，或者复制您的文本粘贴到此处。请在此处输入您的文本，或者复制您的文本粘贴到此处。</a:t>
              </a: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A1ABA60-8873-486F-88E4-EC074B08E5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748" y="1326574"/>
            <a:ext cx="2490688" cy="211793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9CEC94A-8446-4753-BBE8-54516CEE62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2185" y="3406196"/>
            <a:ext cx="2655043" cy="250936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C17CA27C-CBE2-4FF2-B1D3-6FC01B412B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8521" y="3406198"/>
            <a:ext cx="2655043" cy="2481433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8226A6EA-5B17-442E-975F-798CCBDCA7E4}"/>
              </a:ext>
            </a:extLst>
          </p:cNvPr>
          <p:cNvGrpSpPr/>
          <p:nvPr/>
        </p:nvGrpSpPr>
        <p:grpSpPr>
          <a:xfrm>
            <a:off x="1179201" y="1314953"/>
            <a:ext cx="5504364" cy="1674932"/>
            <a:chOff x="1179200" y="1314953"/>
            <a:chExt cx="5504364" cy="1674932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DAB980D-EE31-4221-9E71-3444CC036C25}"/>
                </a:ext>
              </a:extLst>
            </p:cNvPr>
            <p:cNvSpPr/>
            <p:nvPr/>
          </p:nvSpPr>
          <p:spPr>
            <a:xfrm>
              <a:off x="1244137" y="1928056"/>
              <a:ext cx="5439427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请在此处输入您的文本，或者复制您的文本粘贴到此处。请在此处输入您的文本，或者复制您的文本粘贴到此处。请在此处输入您的文本，或者复制您的文本粘贴到此处。</a:t>
              </a:r>
            </a:p>
          </p:txBody>
        </p:sp>
        <p:sp>
          <p:nvSpPr>
            <p:cNvPr id="34" name="矩形 3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1C699E73-5D92-40BC-A4F6-52AE9F38FBC2}"/>
                </a:ext>
              </a:extLst>
            </p:cNvPr>
            <p:cNvSpPr/>
            <p:nvPr/>
          </p:nvSpPr>
          <p:spPr>
            <a:xfrm>
              <a:off x="1179200" y="1314953"/>
              <a:ext cx="54957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THE BEST </a:t>
              </a:r>
              <a:r>
                <a:rPr lang="en-US" altLang="zh-CN" sz="2400" b="1" cap="all" dirty="0">
                  <a:solidFill>
                    <a:prstClr val="white">
                      <a:lumMod val="85000"/>
                    </a:prstClr>
                  </a:solidFill>
                  <a:cs typeface="+mn-ea"/>
                  <a:sym typeface="+mn-lt"/>
                </a:rPr>
                <a:t>PRESENTATION</a:t>
              </a:r>
              <a:r>
                <a:rPr kumimoji="0" lang="en-US" altLang="zh-CN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endParaRPr kumimoji="0" lang="zh-CN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4031007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D55BB6B-A8B8-4419-8CA4-5D579737C537}"/>
              </a:ext>
            </a:extLst>
          </p:cNvPr>
          <p:cNvSpPr/>
          <p:nvPr/>
        </p:nvSpPr>
        <p:spPr>
          <a:xfrm>
            <a:off x="800859" y="70134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157163" y="279180"/>
            <a:ext cx="11701205" cy="6124797"/>
            <a:chOff x="42862" y="183928"/>
            <a:chExt cx="11701205" cy="6124797"/>
          </a:xfrm>
        </p:grpSpPr>
        <p:grpSp>
          <p:nvGrpSpPr>
            <p:cNvPr id="5" name="组合 4"/>
            <p:cNvGrpSpPr/>
            <p:nvPr/>
          </p:nvGrpSpPr>
          <p:grpSpPr>
            <a:xfrm>
              <a:off x="447933" y="183928"/>
              <a:ext cx="205859" cy="6124797"/>
              <a:chOff x="345004" y="343416"/>
              <a:chExt cx="205859" cy="6124797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538208" y="183928"/>
              <a:ext cx="205859" cy="6124797"/>
              <a:chOff x="345004" y="343416"/>
              <a:chExt cx="205859" cy="6124797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2862" y="624221"/>
              <a:ext cx="461665" cy="24388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PRESENTATION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3A9AE6C-EABA-46A7-BE81-AA9CEA3A641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5BBBACB-CD15-4F5E-8571-64E291302BB3}"/>
              </a:ext>
            </a:extLst>
          </p:cNvPr>
          <p:cNvGrpSpPr/>
          <p:nvPr/>
        </p:nvGrpSpPr>
        <p:grpSpPr>
          <a:xfrm>
            <a:off x="1576518" y="1552441"/>
            <a:ext cx="5914748" cy="3985057"/>
            <a:chOff x="1576517" y="1552439"/>
            <a:chExt cx="5914748" cy="3985057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FD1C3C8E-FF90-416C-8D37-06F2AE5EF622}"/>
                </a:ext>
              </a:extLst>
            </p:cNvPr>
            <p:cNvGrpSpPr/>
            <p:nvPr/>
          </p:nvGrpSpPr>
          <p:grpSpPr>
            <a:xfrm>
              <a:off x="1576517" y="2077796"/>
              <a:ext cx="2739124" cy="1384995"/>
              <a:chOff x="6911416" y="2807747"/>
              <a:chExt cx="2739124" cy="1384995"/>
            </a:xfrm>
          </p:grpSpPr>
          <p:grpSp>
            <p:nvGrpSpPr>
              <p:cNvPr id="16" name="组合 1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F122EB3E-781E-4A5E-AB4A-68248769C06C}"/>
                  </a:ext>
                </a:extLst>
              </p:cNvPr>
              <p:cNvGrpSpPr/>
              <p:nvPr/>
            </p:nvGrpSpPr>
            <p:grpSpPr>
              <a:xfrm>
                <a:off x="6911416" y="3267719"/>
                <a:ext cx="252343" cy="252343"/>
                <a:chOff x="4182993" y="1626872"/>
                <a:chExt cx="252343" cy="252343"/>
              </a:xfrm>
            </p:grpSpPr>
            <p:sp>
              <p:nvSpPr>
                <p:cNvPr id="22" name="椭圆 21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E00977C8-2754-4648-9DED-07A1D6E9C02D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右箭头 18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2F291C32-FB56-4A23-98DA-FF8F4FBE8A25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94F418CD-8569-4504-870C-BD07EBFFA13B}"/>
                  </a:ext>
                </a:extLst>
              </p:cNvPr>
              <p:cNvSpPr/>
              <p:nvPr/>
            </p:nvSpPr>
            <p:spPr>
              <a:xfrm>
                <a:off x="7299453" y="2807747"/>
                <a:ext cx="235108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931CA3DE-0F07-413D-9B1D-6F8DF8A63159}"/>
                </a:ext>
              </a:extLst>
            </p:cNvPr>
            <p:cNvGrpSpPr/>
            <p:nvPr/>
          </p:nvGrpSpPr>
          <p:grpSpPr>
            <a:xfrm>
              <a:off x="4717058" y="2077796"/>
              <a:ext cx="2739124" cy="1384995"/>
              <a:chOff x="6911416" y="2807747"/>
              <a:chExt cx="2739124" cy="1384995"/>
            </a:xfrm>
          </p:grpSpPr>
          <p:grpSp>
            <p:nvGrpSpPr>
              <p:cNvPr id="49" name="组合 48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EBDE5B9E-1F94-4B26-9D87-66DC5899E02A}"/>
                  </a:ext>
                </a:extLst>
              </p:cNvPr>
              <p:cNvGrpSpPr/>
              <p:nvPr/>
            </p:nvGrpSpPr>
            <p:grpSpPr>
              <a:xfrm>
                <a:off x="6911416" y="3267719"/>
                <a:ext cx="252343" cy="252343"/>
                <a:chOff x="4182993" y="1626872"/>
                <a:chExt cx="252343" cy="252343"/>
              </a:xfrm>
            </p:grpSpPr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8DD4A472-9E50-41B5-B615-DB2358111A84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右箭头 18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62845830-BA8A-4D47-85FE-D56274C94865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6757AEAE-08BB-48EA-B453-3CA2C4478737}"/>
                  </a:ext>
                </a:extLst>
              </p:cNvPr>
              <p:cNvSpPr/>
              <p:nvPr/>
            </p:nvSpPr>
            <p:spPr>
              <a:xfrm>
                <a:off x="7299453" y="2807747"/>
                <a:ext cx="235108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78825191-1E56-4DF5-B572-B7FA2B457FA2}"/>
                </a:ext>
              </a:extLst>
            </p:cNvPr>
            <p:cNvGrpSpPr/>
            <p:nvPr/>
          </p:nvGrpSpPr>
          <p:grpSpPr>
            <a:xfrm>
              <a:off x="1611600" y="4152501"/>
              <a:ext cx="2739124" cy="1384995"/>
              <a:chOff x="6911416" y="2807747"/>
              <a:chExt cx="2739124" cy="1384995"/>
            </a:xfrm>
          </p:grpSpPr>
          <p:grpSp>
            <p:nvGrpSpPr>
              <p:cNvPr id="54" name="组合 5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A8EF47D5-E1AF-40AF-9CE4-D0981D15B5C5}"/>
                  </a:ext>
                </a:extLst>
              </p:cNvPr>
              <p:cNvGrpSpPr/>
              <p:nvPr/>
            </p:nvGrpSpPr>
            <p:grpSpPr>
              <a:xfrm>
                <a:off x="6911416" y="3267719"/>
                <a:ext cx="252343" cy="252343"/>
                <a:chOff x="4182993" y="1626872"/>
                <a:chExt cx="252343" cy="252343"/>
              </a:xfrm>
            </p:grpSpPr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28B2103D-DC97-4240-8C13-959B2F2AE91B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右箭头 18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033E3405-5752-4AEC-9357-FF34F408D1B6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65498223-2D34-457F-98FE-8557DAAD80F9}"/>
                  </a:ext>
                </a:extLst>
              </p:cNvPr>
              <p:cNvSpPr/>
              <p:nvPr/>
            </p:nvSpPr>
            <p:spPr>
              <a:xfrm>
                <a:off x="7299453" y="2807747"/>
                <a:ext cx="235108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</p:grp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CC60AB3A-232F-4E4A-AF6B-19FC3445C244}"/>
                </a:ext>
              </a:extLst>
            </p:cNvPr>
            <p:cNvGrpSpPr/>
            <p:nvPr/>
          </p:nvGrpSpPr>
          <p:grpSpPr>
            <a:xfrm>
              <a:off x="4752141" y="4152501"/>
              <a:ext cx="2739124" cy="1384995"/>
              <a:chOff x="6911416" y="2807747"/>
              <a:chExt cx="2739124" cy="1384995"/>
            </a:xfrm>
          </p:grpSpPr>
          <p:grpSp>
            <p:nvGrpSpPr>
              <p:cNvPr id="59" name="组合 58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749BDCA-D94F-4039-80D1-CFA596F6A04C}"/>
                  </a:ext>
                </a:extLst>
              </p:cNvPr>
              <p:cNvGrpSpPr/>
              <p:nvPr/>
            </p:nvGrpSpPr>
            <p:grpSpPr>
              <a:xfrm>
                <a:off x="6911416" y="3267719"/>
                <a:ext cx="252343" cy="252343"/>
                <a:chOff x="4182993" y="1626872"/>
                <a:chExt cx="252343" cy="252343"/>
              </a:xfrm>
            </p:grpSpPr>
            <p:sp>
              <p:nvSpPr>
                <p:cNvPr id="61" name="椭圆 60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7EEFE4E8-2667-4AF0-B4F3-094DAE692E8D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右箭头 18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FE952D90-CD03-4CAA-A1F9-FFB4495D0B7E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9F8F6952-F01B-44A7-AEB0-EACFDBA40806}"/>
                  </a:ext>
                </a:extLst>
              </p:cNvPr>
              <p:cNvSpPr/>
              <p:nvPr/>
            </p:nvSpPr>
            <p:spPr>
              <a:xfrm>
                <a:off x="7299453" y="2807747"/>
                <a:ext cx="235108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</p:grp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9B920FF4-CFAC-4917-BB94-4D7DBF594533}"/>
                </a:ext>
              </a:extLst>
            </p:cNvPr>
            <p:cNvSpPr txBox="1"/>
            <p:nvPr/>
          </p:nvSpPr>
          <p:spPr>
            <a:xfrm>
              <a:off x="1947714" y="1552439"/>
              <a:ext cx="22178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此处添加大标题</a:t>
              </a: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37E75C8C-8309-49E6-B3A2-71F28B8F5044}"/>
                </a:ext>
              </a:extLst>
            </p:cNvPr>
            <p:cNvSpPr txBox="1"/>
            <p:nvPr/>
          </p:nvSpPr>
          <p:spPr>
            <a:xfrm>
              <a:off x="5101357" y="1580089"/>
              <a:ext cx="22178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此处添加大标题</a:t>
              </a: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D407F81-DCEA-4456-BB64-CBA6F95603EE}"/>
                </a:ext>
              </a:extLst>
            </p:cNvPr>
            <p:cNvSpPr txBox="1"/>
            <p:nvPr/>
          </p:nvSpPr>
          <p:spPr>
            <a:xfrm>
              <a:off x="1960832" y="3699001"/>
              <a:ext cx="22178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此处添加大标题</a:t>
              </a: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150C80B0-6849-426C-AB8A-80C42CA2F376}"/>
                </a:ext>
              </a:extLst>
            </p:cNvPr>
            <p:cNvSpPr txBox="1"/>
            <p:nvPr/>
          </p:nvSpPr>
          <p:spPr>
            <a:xfrm>
              <a:off x="5114476" y="3726651"/>
              <a:ext cx="22178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此处添加大标题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E4C716A-E542-42B8-94D4-FAEC04BBF5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626" y="1019322"/>
            <a:ext cx="3697117" cy="15764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83A722EC-9C53-4755-9219-571C4A1D8D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2624" y="2698024"/>
            <a:ext cx="3697117" cy="156423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528529F-8B7A-4EE5-826E-D07FAD0F89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459" y="4386686"/>
            <a:ext cx="3686283" cy="157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08276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5BEB33A-DA2B-4546-B0CE-22C20AFF941B}"/>
              </a:ext>
            </a:extLst>
          </p:cNvPr>
          <p:cNvGrpSpPr/>
          <p:nvPr/>
        </p:nvGrpSpPr>
        <p:grpSpPr>
          <a:xfrm>
            <a:off x="0" y="2"/>
            <a:ext cx="12192003" cy="6872513"/>
            <a:chOff x="-1" y="-3"/>
            <a:chExt cx="12192003" cy="6858002"/>
          </a:xfrm>
        </p:grpSpPr>
        <p:sp>
          <p:nvSpPr>
            <p:cNvPr id="26" name="流程图: 手动输入 2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8E4E6CD8-6F62-4EA2-A819-724B0B5E51F7}"/>
                </a:ext>
              </a:extLst>
            </p:cNvPr>
            <p:cNvSpPr/>
            <p:nvPr/>
          </p:nvSpPr>
          <p:spPr>
            <a:xfrm rot="16200000">
              <a:off x="5383619" y="49616"/>
              <a:ext cx="6858001" cy="6758764"/>
            </a:xfrm>
            <a:prstGeom prst="flowChartManualInput">
              <a:avLst/>
            </a:prstGeom>
            <a:solidFill>
              <a:srgbClr val="FF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流程图: 手动输入 26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D1DCA540-A2B8-4AE3-9682-FFCC76F7A0A7}"/>
                </a:ext>
              </a:extLst>
            </p:cNvPr>
            <p:cNvSpPr/>
            <p:nvPr/>
          </p:nvSpPr>
          <p:spPr>
            <a:xfrm rot="5400000">
              <a:off x="-15950" y="15946"/>
              <a:ext cx="6858002" cy="6826103"/>
            </a:xfrm>
            <a:prstGeom prst="flowChartManualInput">
              <a:avLst/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矩形 9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SpPr/>
          <p:nvPr/>
        </p:nvSpPr>
        <p:spPr>
          <a:xfrm>
            <a:off x="686559" y="60609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KSO_Shape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5BF5A07-5578-4F96-819A-118F7E86AD34}"/>
              </a:ext>
            </a:extLst>
          </p:cNvPr>
          <p:cNvSpPr/>
          <p:nvPr/>
        </p:nvSpPr>
        <p:spPr>
          <a:xfrm rot="5400000">
            <a:off x="9748861" y="2832684"/>
            <a:ext cx="2355193" cy="1157971"/>
          </a:xfrm>
          <a:custGeom>
            <a:avLst/>
            <a:gdLst>
              <a:gd name="connsiteX0" fmla="*/ 0 w 3325370"/>
              <a:gd name="connsiteY0" fmla="*/ 0 h 1637134"/>
              <a:gd name="connsiteX1" fmla="*/ 3325370 w 3325370"/>
              <a:gd name="connsiteY1" fmla="*/ 0 h 1637134"/>
              <a:gd name="connsiteX2" fmla="*/ 3318183 w 3325370"/>
              <a:gd name="connsiteY2" fmla="*/ 142905 h 1637134"/>
              <a:gd name="connsiteX3" fmla="*/ 1673347 w 3325370"/>
              <a:gd name="connsiteY3" fmla="*/ 1637102 h 1637134"/>
              <a:gd name="connsiteX4" fmla="*/ 10229 w 3325370"/>
              <a:gd name="connsiteY4" fmla="*/ 163281 h 163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close/>
              </a:path>
            </a:pathLst>
          </a:custGeom>
          <a:solidFill>
            <a:srgbClr val="63C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0F52BCD-36F7-4DDB-B1E6-F2E468143CCA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KSO_Shape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013B69D-8EBF-4DDD-98CD-1CE8FDA79585}"/>
              </a:ext>
            </a:extLst>
          </p:cNvPr>
          <p:cNvSpPr/>
          <p:nvPr/>
        </p:nvSpPr>
        <p:spPr>
          <a:xfrm rot="5400000" flipV="1">
            <a:off x="28121" y="2911015"/>
            <a:ext cx="2355193" cy="1060975"/>
          </a:xfrm>
          <a:custGeom>
            <a:avLst/>
            <a:gdLst>
              <a:gd name="connsiteX0" fmla="*/ 0 w 3325370"/>
              <a:gd name="connsiteY0" fmla="*/ 0 h 1637134"/>
              <a:gd name="connsiteX1" fmla="*/ 3325370 w 3325370"/>
              <a:gd name="connsiteY1" fmla="*/ 0 h 1637134"/>
              <a:gd name="connsiteX2" fmla="*/ 3318183 w 3325370"/>
              <a:gd name="connsiteY2" fmla="*/ 142905 h 1637134"/>
              <a:gd name="connsiteX3" fmla="*/ 1673347 w 3325370"/>
              <a:gd name="connsiteY3" fmla="*/ 1637102 h 1637134"/>
              <a:gd name="connsiteX4" fmla="*/ 10229 w 3325370"/>
              <a:gd name="connsiteY4" fmla="*/ 163281 h 163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close/>
              </a:path>
            </a:pathLst>
          </a:custGeom>
          <a:solidFill>
            <a:srgbClr val="FE90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4FE2C87-CBF0-4541-A913-204B3B1AE38B}"/>
              </a:ext>
            </a:extLst>
          </p:cNvPr>
          <p:cNvGrpSpPr/>
          <p:nvPr/>
        </p:nvGrpSpPr>
        <p:grpSpPr>
          <a:xfrm>
            <a:off x="546363" y="740843"/>
            <a:ext cx="2691456" cy="3810188"/>
            <a:chOff x="989988" y="82401"/>
            <a:chExt cx="2691456" cy="3810188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2FB32E5F-5A41-407E-88CE-AB52FBE192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7320" b="-18314"/>
            <a:stretch/>
          </p:blipFill>
          <p:spPr>
            <a:xfrm>
              <a:off x="1387782" y="82401"/>
              <a:ext cx="2293662" cy="3810188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53910242-856B-4106-82F6-C4C7949975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9988" y="1129753"/>
              <a:ext cx="2293662" cy="1498524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CDC4DAC-62EC-4078-8E57-C60D14905A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20" b="-18314"/>
          <a:stretch/>
        </p:blipFill>
        <p:spPr>
          <a:xfrm>
            <a:off x="846607" y="552540"/>
            <a:ext cx="1114719" cy="1851748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053B141-A993-4FC4-B3E9-8E9171AFA7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20" b="-18314"/>
          <a:stretch/>
        </p:blipFill>
        <p:spPr>
          <a:xfrm>
            <a:off x="1002017" y="5079875"/>
            <a:ext cx="646051" cy="107320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8A7FD01-6B2E-4C85-9D09-6874FAA9B7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20" b="-18314"/>
          <a:stretch/>
        </p:blipFill>
        <p:spPr>
          <a:xfrm>
            <a:off x="1723915" y="4394219"/>
            <a:ext cx="495135" cy="822506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391D3A9-7D6F-40D1-9F6B-B02D9D9A35A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776" y="-2489997"/>
            <a:ext cx="9347997" cy="934799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B39770E-F561-4973-B18D-70E79CF8FB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20" b="-18314"/>
          <a:stretch/>
        </p:blipFill>
        <p:spPr>
          <a:xfrm>
            <a:off x="9325202" y="1009101"/>
            <a:ext cx="1114719" cy="1851748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D656E3A-7D6C-4CBF-B183-E1059980E4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321" y="2316020"/>
            <a:ext cx="2293663" cy="1498524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BC1F6B4-9179-409E-BDF5-0EA9720C216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20" b="-18314"/>
          <a:stretch/>
        </p:blipFill>
        <p:spPr>
          <a:xfrm>
            <a:off x="10455133" y="3761400"/>
            <a:ext cx="793699" cy="131847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BFCFE1D-C2F5-489E-9713-922AC0CB52A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20" b="-18314"/>
          <a:stretch/>
        </p:blipFill>
        <p:spPr>
          <a:xfrm>
            <a:off x="9527187" y="4514004"/>
            <a:ext cx="1202391" cy="1997388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882EE90-C04B-4104-B8E2-895CA113EF86}"/>
              </a:ext>
            </a:extLst>
          </p:cNvPr>
          <p:cNvSpPr txBox="1"/>
          <p:nvPr/>
        </p:nvSpPr>
        <p:spPr>
          <a:xfrm>
            <a:off x="2937573" y="1963282"/>
            <a:ext cx="3120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FE90AB"/>
                </a:solidFill>
                <a:cs typeface="+mn-ea"/>
                <a:sym typeface="+mn-lt"/>
              </a:rPr>
              <a:t>总结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869CB814-974E-48D6-B9A8-5911CA09F26C}"/>
              </a:ext>
            </a:extLst>
          </p:cNvPr>
          <p:cNvSpPr txBox="1"/>
          <p:nvPr/>
        </p:nvSpPr>
        <p:spPr>
          <a:xfrm>
            <a:off x="2226246" y="3282187"/>
            <a:ext cx="4385816" cy="1523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请在此处输入您的文本，或者复制您的文本粘贴到此处。请在此处输入您的文本，或者复制您的文本粘贴到此处。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请在此处输入您的文本，或者复制您的文本粘贴到此处。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请在此处输入您的文本，或者复制您的文本粘贴到此处。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9863636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直角三角形 1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AB2FE7B5-EC7B-410E-B2EC-D64B2A90C372}"/>
              </a:ext>
            </a:extLst>
          </p:cNvPr>
          <p:cNvSpPr/>
          <p:nvPr/>
        </p:nvSpPr>
        <p:spPr>
          <a:xfrm>
            <a:off x="1" y="696686"/>
            <a:ext cx="7331763" cy="6161314"/>
          </a:xfrm>
          <a:prstGeom prst="rtTriangle">
            <a:avLst/>
          </a:prstGeom>
          <a:solidFill>
            <a:srgbClr val="FF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A418B97-B9D7-4D29-96E2-271681870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4428" y="2"/>
            <a:ext cx="5065659" cy="6858001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32DCD0E-2867-4587-A879-280388048D93}"/>
              </a:ext>
            </a:extLst>
          </p:cNvPr>
          <p:cNvGrpSpPr/>
          <p:nvPr/>
        </p:nvGrpSpPr>
        <p:grpSpPr>
          <a:xfrm>
            <a:off x="7369302" y="460658"/>
            <a:ext cx="4903452" cy="500419"/>
            <a:chOff x="6548663" y="445502"/>
            <a:chExt cx="4903452" cy="500419"/>
          </a:xfrm>
        </p:grpSpPr>
        <p:sp>
          <p:nvSpPr>
            <p:cNvPr id="7" name="文本框 6" descr="e7d195523061f1c09e9d68d7cf438b91ef959ecb14fc25d26BBA7F7DBC18E55DFF4014AF651F0BF2569D4B6C1DA7F1A4683A481403BD872FC687266AD13265C1DE7C373772FD8728ABDD69ADD03BFF5BE2862BC891DBB79E9FFE0A45870580B727378CE51894265C5FCE9765AAEA7AB4127457B77A16193D89E7423B0C3C4BD45A22867C95D5C4E10E083CF85A111BE6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34D4563B-86A1-468C-A0DC-655BD8CB4444}"/>
                </a:ext>
              </a:extLst>
            </p:cNvPr>
            <p:cNvSpPr txBox="1"/>
            <p:nvPr/>
          </p:nvSpPr>
          <p:spPr>
            <a:xfrm>
              <a:off x="6548663" y="445502"/>
              <a:ext cx="1015021" cy="49244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3200" b="1">
                  <a:blipFill>
                    <a:blip r:embed="rId4"/>
                    <a:stretch>
                      <a:fillRect/>
                    </a:stretch>
                  </a:blipFill>
                  <a:latin typeface="Arca Majora Heavy" pitchFamily="2" charset="0"/>
                  <a:ea typeface="+mj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HOME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文本框 7" descr="e7d195523061f1c09e9d68d7cf438b91ef959ecb14fc25d26BBA7F7DBC18E55DFF4014AF651F0BF2569D4B6C1DA7F1A4683A481403BD872FC687266AD13265C1DE7C373772FD8728ABDD69ADD03BFF5BE2862BC891DBB79E9FFE0A45870580B727378CE51894265C5FCE9765AAEA7AB4127457B77A16193D89E7423B0C3C4BD45A22867C95D5C4E10E083CF85A111BE6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E639CA5-3592-4493-BE24-06F5A2DCF5AA}"/>
                </a:ext>
              </a:extLst>
            </p:cNvPr>
            <p:cNvSpPr txBox="1"/>
            <p:nvPr/>
          </p:nvSpPr>
          <p:spPr>
            <a:xfrm>
              <a:off x="7460479" y="445502"/>
              <a:ext cx="1490280" cy="49244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 b="1">
                  <a:blipFill>
                    <a:blip r:embed="rId4"/>
                    <a:stretch>
                      <a:fillRect/>
                    </a:stretch>
                  </a:blipFill>
                  <a:latin typeface="Arca Majora Heavy" pitchFamily="2" charset="0"/>
                  <a:ea typeface="+mj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PROJECTS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文本框 9" descr="e7d195523061f1c09e9d68d7cf438b91ef959ecb14fc25d26BBA7F7DBC18E55DFF4014AF651F0BF2569D4B6C1DA7F1A4683A481403BD872FC687266AD13265C1DE7C373772FD8728ABDD69ADD03BFF5BE2862BC891DBB79E9FFE0A45870580B727378CE51894265C5FCE9765AAEA7AB4127457B77A16193D89E7423B0C3C4BD45A22867C95D5C4E10E083CF85A111BE6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FC537A78-AB08-48E3-83C8-C3481D304411}"/>
                </a:ext>
              </a:extLst>
            </p:cNvPr>
            <p:cNvSpPr txBox="1"/>
            <p:nvPr/>
          </p:nvSpPr>
          <p:spPr>
            <a:xfrm>
              <a:off x="8775867" y="445503"/>
              <a:ext cx="1406154" cy="49244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 b="1"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latin typeface="Arca Majora Heavy" pitchFamily="2" charset="0"/>
                  <a:ea typeface="+mj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SERVICES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文本框 10" descr="e7d195523061f1c09e9d68d7cf438b91ef959ecb14fc25d26BBA7F7DBC18E55DFF4014AF651F0BF2569D4B6C1DA7F1A4683A481403BD872FC687266AD13265C1DE7C373772FD8728ABDD69ADD03BFF5BE2862BC891DBB79E9FFE0A45870580B727378CE51894265C5FCE9765AAEA7AB4127457B77A16193D89E7423B0C3C4BD45A22867C95D5C4E10E083CF85A111BE6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CDC45BFD-BC71-4B6B-9A62-5CB292286341}"/>
                </a:ext>
              </a:extLst>
            </p:cNvPr>
            <p:cNvSpPr txBox="1"/>
            <p:nvPr/>
          </p:nvSpPr>
          <p:spPr>
            <a:xfrm>
              <a:off x="10007168" y="453478"/>
              <a:ext cx="1444947" cy="49244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 b="1"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latin typeface="Arca Majora Heavy" pitchFamily="2" charset="0"/>
                  <a:ea typeface="+mj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CONTACT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F109ABA-FCDF-46E7-9EF2-6F774927C95A}"/>
              </a:ext>
            </a:extLst>
          </p:cNvPr>
          <p:cNvGrpSpPr/>
          <p:nvPr/>
        </p:nvGrpSpPr>
        <p:grpSpPr>
          <a:xfrm>
            <a:off x="9804802" y="6183764"/>
            <a:ext cx="2114943" cy="246221"/>
            <a:chOff x="9979968" y="6190530"/>
            <a:chExt cx="2114942" cy="246221"/>
          </a:xfrm>
        </p:grpSpPr>
        <p:sp>
          <p:nvSpPr>
            <p:cNvPr id="13" name="Freeform 62" descr="e7d195523061f1c03a90ee8e42cb24248e56383cd534985688F9F494128731F165EE95AB4B0C0A38076AAEA07667B1565C446FC45FF01DFB0E885BCDBDF3A284F3DB14DA61DD97F0BAB2E6C668FB4931DDB978EA95FBA9946F1E42C241B7C06E942EFE13D6CF29216F9C6A046D84F39B673468243A808C2E618E242B0D084D953D4B199029E7DF111916F50185D2315B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B0E5A363-4C38-4A42-BE47-CEE217C2FF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9968" y="6249920"/>
              <a:ext cx="137450" cy="135137"/>
            </a:xfrm>
            <a:custGeom>
              <a:avLst/>
              <a:gdLst>
                <a:gd name="T0" fmla="*/ 92739 w 55"/>
                <a:gd name="T1" fmla="*/ 185737 h 54"/>
                <a:gd name="T2" fmla="*/ 0 w 55"/>
                <a:gd name="T3" fmla="*/ 92869 h 54"/>
                <a:gd name="T4" fmla="*/ 92739 w 55"/>
                <a:gd name="T5" fmla="*/ 0 h 54"/>
                <a:gd name="T6" fmla="*/ 188913 w 55"/>
                <a:gd name="T7" fmla="*/ 92869 h 54"/>
                <a:gd name="T8" fmla="*/ 92739 w 55"/>
                <a:gd name="T9" fmla="*/ 185737 h 54"/>
                <a:gd name="T10" fmla="*/ 13739 w 55"/>
                <a:gd name="T11" fmla="*/ 92869 h 54"/>
                <a:gd name="T12" fmla="*/ 92739 w 55"/>
                <a:gd name="T13" fmla="*/ 171979 h 54"/>
                <a:gd name="T14" fmla="*/ 171739 w 55"/>
                <a:gd name="T15" fmla="*/ 92869 h 54"/>
                <a:gd name="T16" fmla="*/ 92739 w 55"/>
                <a:gd name="T17" fmla="*/ 13758 h 54"/>
                <a:gd name="T18" fmla="*/ 13739 w 55"/>
                <a:gd name="T19" fmla="*/ 92869 h 54"/>
                <a:gd name="T20" fmla="*/ 140826 w 55"/>
                <a:gd name="T21" fmla="*/ 127264 h 54"/>
                <a:gd name="T22" fmla="*/ 96174 w 55"/>
                <a:gd name="T23" fmla="*/ 151341 h 54"/>
                <a:gd name="T24" fmla="*/ 37783 w 55"/>
                <a:gd name="T25" fmla="*/ 92869 h 54"/>
                <a:gd name="T26" fmla="*/ 96174 w 55"/>
                <a:gd name="T27" fmla="*/ 34396 h 54"/>
                <a:gd name="T28" fmla="*/ 137391 w 55"/>
                <a:gd name="T29" fmla="*/ 58473 h 54"/>
                <a:gd name="T30" fmla="*/ 137391 w 55"/>
                <a:gd name="T31" fmla="*/ 72231 h 54"/>
                <a:gd name="T32" fmla="*/ 137391 w 55"/>
                <a:gd name="T33" fmla="*/ 72231 h 54"/>
                <a:gd name="T34" fmla="*/ 123652 w 55"/>
                <a:gd name="T35" fmla="*/ 72231 h 54"/>
                <a:gd name="T36" fmla="*/ 120217 w 55"/>
                <a:gd name="T37" fmla="*/ 72231 h 54"/>
                <a:gd name="T38" fmla="*/ 120217 w 55"/>
                <a:gd name="T39" fmla="*/ 61912 h 54"/>
                <a:gd name="T40" fmla="*/ 96174 w 55"/>
                <a:gd name="T41" fmla="*/ 51594 h 54"/>
                <a:gd name="T42" fmla="*/ 54957 w 55"/>
                <a:gd name="T43" fmla="*/ 92869 h 54"/>
                <a:gd name="T44" fmla="*/ 96174 w 55"/>
                <a:gd name="T45" fmla="*/ 134143 h 54"/>
                <a:gd name="T46" fmla="*/ 120217 w 55"/>
                <a:gd name="T47" fmla="*/ 123825 h 54"/>
                <a:gd name="T48" fmla="*/ 120217 w 55"/>
                <a:gd name="T49" fmla="*/ 113506 h 54"/>
                <a:gd name="T50" fmla="*/ 123652 w 55"/>
                <a:gd name="T51" fmla="*/ 113506 h 54"/>
                <a:gd name="T52" fmla="*/ 137391 w 55"/>
                <a:gd name="T53" fmla="*/ 113506 h 54"/>
                <a:gd name="T54" fmla="*/ 140826 w 55"/>
                <a:gd name="T55" fmla="*/ 113506 h 54"/>
                <a:gd name="T56" fmla="*/ 140826 w 55"/>
                <a:gd name="T57" fmla="*/ 127264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5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4"/>
                    <a:pt x="27" y="54"/>
                  </a:cubicBezTo>
                  <a:close/>
                  <a:moveTo>
                    <a:pt x="4" y="27"/>
                  </a:moveTo>
                  <a:cubicBezTo>
                    <a:pt x="4" y="40"/>
                    <a:pt x="15" y="50"/>
                    <a:pt x="27" y="50"/>
                  </a:cubicBezTo>
                  <a:cubicBezTo>
                    <a:pt x="40" y="50"/>
                    <a:pt x="50" y="40"/>
                    <a:pt x="50" y="27"/>
                  </a:cubicBezTo>
                  <a:cubicBezTo>
                    <a:pt x="50" y="14"/>
                    <a:pt x="40" y="4"/>
                    <a:pt x="27" y="4"/>
                  </a:cubicBezTo>
                  <a:cubicBezTo>
                    <a:pt x="15" y="4"/>
                    <a:pt x="4" y="14"/>
                    <a:pt x="4" y="27"/>
                  </a:cubicBezTo>
                  <a:close/>
                  <a:moveTo>
                    <a:pt x="41" y="37"/>
                  </a:moveTo>
                  <a:cubicBezTo>
                    <a:pt x="41" y="42"/>
                    <a:pt x="33" y="44"/>
                    <a:pt x="28" y="44"/>
                  </a:cubicBezTo>
                  <a:cubicBezTo>
                    <a:pt x="18" y="44"/>
                    <a:pt x="11" y="37"/>
                    <a:pt x="11" y="27"/>
                  </a:cubicBezTo>
                  <a:cubicBezTo>
                    <a:pt x="11" y="17"/>
                    <a:pt x="18" y="10"/>
                    <a:pt x="28" y="10"/>
                  </a:cubicBezTo>
                  <a:cubicBezTo>
                    <a:pt x="31" y="10"/>
                    <a:pt x="40" y="11"/>
                    <a:pt x="40" y="17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1" y="15"/>
                    <a:pt x="16" y="20"/>
                    <a:pt x="16" y="27"/>
                  </a:cubicBezTo>
                  <a:cubicBezTo>
                    <a:pt x="16" y="34"/>
                    <a:pt x="21" y="39"/>
                    <a:pt x="28" y="39"/>
                  </a:cubicBezTo>
                  <a:cubicBezTo>
                    <a:pt x="31" y="39"/>
                    <a:pt x="35" y="38"/>
                    <a:pt x="35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3"/>
                    <a:pt x="36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3"/>
                    <a:pt x="41" y="33"/>
                    <a:pt x="41" y="33"/>
                  </a:cubicBezTo>
                  <a:lnTo>
                    <a:pt x="41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TextBox 40" descr="e7d195523061f1c03a90ee8e42cb24248e56383cd534985688F9F494128731F165EE95AB4B0C0A38076AAEA07667B1565C446FC45FF01DFB0E885BCDBDF3A284F3DB14DA61DD97F0BAB2E6C668FB4931DDB978EA95FBA9946F1E42C241B7C06E942EFE13D6CF29216F9C6A046D84F39B673468243A808C2E618E242B0D084D953D4B199029E7DF111916F50185D2315B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37AF020D-3961-4CB6-8E8A-0FE54E89530F}"/>
                </a:ext>
              </a:extLst>
            </p:cNvPr>
            <p:cNvSpPr txBox="1"/>
            <p:nvPr/>
          </p:nvSpPr>
          <p:spPr>
            <a:xfrm>
              <a:off x="10154956" y="6190530"/>
              <a:ext cx="19399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30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YPPPT</a:t>
              </a:r>
              <a:r>
                <a:rPr kumimoji="0" lang="en-US" sz="1000" b="0" i="0" u="none" strike="noStrike" kern="1200" cap="none" spc="30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.ALL </a:t>
              </a:r>
              <a:r>
                <a:rPr kumimoji="0" lang="en-US" sz="10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RIGHTS</a:t>
              </a:r>
              <a:endParaRPr kumimoji="0" lang="id-ID" sz="1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854DDB14-BFFD-40BC-9CC3-9BA381A5F56F}"/>
              </a:ext>
            </a:extLst>
          </p:cNvPr>
          <p:cNvSpPr txBox="1"/>
          <p:nvPr/>
        </p:nvSpPr>
        <p:spPr>
          <a:xfrm>
            <a:off x="5659642" y="2371017"/>
            <a:ext cx="57476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FE90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THANK YOU</a:t>
            </a:r>
            <a:endParaRPr lang="zh-CN" altLang="en-US" sz="6600" b="1" dirty="0">
              <a:solidFill>
                <a:srgbClr val="FE90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CE37D5C2-6875-4038-8D95-8441B7216DFA}"/>
              </a:ext>
            </a:extLst>
          </p:cNvPr>
          <p:cNvSpPr txBox="1"/>
          <p:nvPr/>
        </p:nvSpPr>
        <p:spPr>
          <a:xfrm>
            <a:off x="5625934" y="3605603"/>
            <a:ext cx="5747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FE90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谢谢大家</a:t>
            </a:r>
          </a:p>
        </p:txBody>
      </p:sp>
    </p:spTree>
    <p:extLst>
      <p:ext uri="{BB962C8B-B14F-4D97-AF65-F5344CB8AC3E}">
        <p14:creationId xmlns:p14="http://schemas.microsoft.com/office/powerpoint/2010/main" val="1576121223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717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A127D8ED-4A8F-4935-9AAB-49D4F2E00EE6}"/>
              </a:ext>
            </a:extLst>
          </p:cNvPr>
          <p:cNvGrpSpPr/>
          <p:nvPr/>
        </p:nvGrpSpPr>
        <p:grpSpPr>
          <a:xfrm>
            <a:off x="0" y="2"/>
            <a:ext cx="12192003" cy="6872513"/>
            <a:chOff x="-1" y="-3"/>
            <a:chExt cx="12192003" cy="6858002"/>
          </a:xfrm>
        </p:grpSpPr>
        <p:sp>
          <p:nvSpPr>
            <p:cNvPr id="56" name="流程图: 手动输入 5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D3A4EC43-DDFF-4AAF-8366-EC981D097F3B}"/>
                </a:ext>
              </a:extLst>
            </p:cNvPr>
            <p:cNvSpPr/>
            <p:nvPr/>
          </p:nvSpPr>
          <p:spPr>
            <a:xfrm rot="16200000">
              <a:off x="5383619" y="49616"/>
              <a:ext cx="6858001" cy="6758764"/>
            </a:xfrm>
            <a:prstGeom prst="flowChartManualInput">
              <a:avLst/>
            </a:prstGeom>
            <a:solidFill>
              <a:srgbClr val="FF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流程图: 手动输入 56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779301E7-45C3-4C84-A023-61EB23A365E6}"/>
                </a:ext>
              </a:extLst>
            </p:cNvPr>
            <p:cNvSpPr/>
            <p:nvPr/>
          </p:nvSpPr>
          <p:spPr>
            <a:xfrm rot="5400000">
              <a:off x="-15950" y="15946"/>
              <a:ext cx="6858002" cy="6826103"/>
            </a:xfrm>
            <a:prstGeom prst="flowChartManualInput">
              <a:avLst/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矩形 1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SpPr/>
          <p:nvPr/>
        </p:nvSpPr>
        <p:spPr>
          <a:xfrm>
            <a:off x="686559" y="60609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405" y="1260298"/>
            <a:ext cx="1813251" cy="1813251"/>
          </a:xfrm>
          <a:prstGeom prst="rect">
            <a:avLst/>
          </a:prstGeom>
        </p:spPr>
      </p:pic>
      <p:grpSp>
        <p:nvGrpSpPr>
          <p:cNvPr id="3" name="组合 2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3222162" y="415790"/>
            <a:ext cx="6836239" cy="3154710"/>
            <a:chOff x="2312080" y="571682"/>
            <a:chExt cx="6836238" cy="3154710"/>
          </a:xfrm>
        </p:grpSpPr>
        <p:sp>
          <p:nvSpPr>
            <p:cNvPr id="9" name="矩形 8"/>
            <p:cNvSpPr/>
            <p:nvPr/>
          </p:nvSpPr>
          <p:spPr>
            <a:xfrm>
              <a:off x="4724926" y="2067149"/>
              <a:ext cx="4423392" cy="1200329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ontents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312080" y="571682"/>
              <a:ext cx="3283973" cy="31547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9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</a:t>
              </a:r>
              <a:endParaRPr kumimoji="0" lang="zh-CN" altLang="en-US" sz="19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组合 34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2416743" y="3380196"/>
            <a:ext cx="1277868" cy="2400832"/>
            <a:chOff x="2374904" y="3364134"/>
            <a:chExt cx="1277868" cy="2400832"/>
          </a:xfrm>
        </p:grpSpPr>
        <p:grpSp>
          <p:nvGrpSpPr>
            <p:cNvPr id="16" name="组合 15"/>
            <p:cNvGrpSpPr/>
            <p:nvPr/>
          </p:nvGrpSpPr>
          <p:grpSpPr>
            <a:xfrm>
              <a:off x="2374904" y="3364134"/>
              <a:ext cx="1277868" cy="2400832"/>
              <a:chOff x="2374904" y="3364134"/>
              <a:chExt cx="1277868" cy="2400832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2849787" y="3364134"/>
                <a:ext cx="802985" cy="1411807"/>
                <a:chOff x="2849787" y="3364134"/>
                <a:chExt cx="802985" cy="1411807"/>
              </a:xfrm>
            </p:grpSpPr>
            <p:sp>
              <p:nvSpPr>
                <p:cNvPr id="13" name="文本框 12"/>
                <p:cNvSpPr txBox="1"/>
                <p:nvPr/>
              </p:nvSpPr>
              <p:spPr>
                <a:xfrm>
                  <a:off x="3098774" y="3364134"/>
                  <a:ext cx="553998" cy="138201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zh-CN" altLang="en-US" sz="24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+mn-ea"/>
                      <a:sym typeface="+mn-lt"/>
                    </a:rPr>
                    <a:t>市场定位</a:t>
                  </a: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>
                  <a:off x="2849787" y="3393931"/>
                  <a:ext cx="346249" cy="1382010"/>
                </a:xfrm>
                <a:prstGeom prst="rect">
                  <a:avLst/>
                </a:prstGeom>
              </p:spPr>
              <p:txBody>
                <a:bodyPr vert="eaVert" wrap="square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PRESENTATION</a:t>
                  </a:r>
                  <a:endPara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" name="矩形 14"/>
              <p:cNvSpPr/>
              <p:nvPr/>
            </p:nvSpPr>
            <p:spPr>
              <a:xfrm>
                <a:off x="2374904" y="3393931"/>
                <a:ext cx="615553" cy="2371035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zh-CN" altLang="en-US" sz="1400" dirty="0">
                    <a:solidFill>
                      <a:srgbClr val="1A1126"/>
                    </a:solidFill>
                    <a:cs typeface="+mn-ea"/>
                    <a:sym typeface="+mn-lt"/>
                  </a:rPr>
                  <a:t>请在此处输入您的文本，或者复制您的文本粘贴到此处。</a:t>
                </a:r>
                <a:endParaRPr lang="en-US" altLang="zh-CN" sz="1400" dirty="0">
                  <a:solidFill>
                    <a:srgbClr val="1A1126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57855" y="4911556"/>
              <a:ext cx="252343" cy="252343"/>
              <a:chOff x="4182993" y="1626872"/>
              <a:chExt cx="252343" cy="252343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4182993" y="1626872"/>
                <a:ext cx="252343" cy="25234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右箭头 33"/>
              <p:cNvSpPr/>
              <p:nvPr/>
            </p:nvSpPr>
            <p:spPr>
              <a:xfrm>
                <a:off x="4241340" y="1683103"/>
                <a:ext cx="135648" cy="157654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4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7757024-FF2F-4706-8A99-00E7FEDC6FC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组合 2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A21320A-758E-4647-8023-42F426FF3160}"/>
              </a:ext>
            </a:extLst>
          </p:cNvPr>
          <p:cNvGrpSpPr/>
          <p:nvPr/>
        </p:nvGrpSpPr>
        <p:grpSpPr>
          <a:xfrm>
            <a:off x="4438322" y="3380196"/>
            <a:ext cx="1252116" cy="2400832"/>
            <a:chOff x="2374904" y="3364134"/>
            <a:chExt cx="1252116" cy="2400832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970DD1F6-F6ED-4C1D-BB4C-ADE440B376B7}"/>
                </a:ext>
              </a:extLst>
            </p:cNvPr>
            <p:cNvGrpSpPr/>
            <p:nvPr/>
          </p:nvGrpSpPr>
          <p:grpSpPr>
            <a:xfrm>
              <a:off x="2374904" y="3364134"/>
              <a:ext cx="1252116" cy="2400832"/>
              <a:chOff x="2374904" y="3364134"/>
              <a:chExt cx="1252116" cy="2400832"/>
            </a:xfrm>
          </p:grpSpPr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E78B78D9-704A-4E47-ADE9-C0EF6031526F}"/>
                  </a:ext>
                </a:extLst>
              </p:cNvPr>
              <p:cNvGrpSpPr/>
              <p:nvPr/>
            </p:nvGrpSpPr>
            <p:grpSpPr>
              <a:xfrm>
                <a:off x="2849787" y="3364134"/>
                <a:ext cx="777233" cy="1411807"/>
                <a:chOff x="2849787" y="3364134"/>
                <a:chExt cx="777233" cy="1411807"/>
              </a:xfrm>
            </p:grpSpPr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3EEBE68A-21EE-4CE8-8186-4897A88A062D}"/>
                    </a:ext>
                  </a:extLst>
                </p:cNvPr>
                <p:cNvSpPr txBox="1"/>
                <p:nvPr/>
              </p:nvSpPr>
              <p:spPr>
                <a:xfrm>
                  <a:off x="3073022" y="3364134"/>
                  <a:ext cx="553998" cy="138201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zh-CN" altLang="en-US" sz="24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+mn-ea"/>
                      <a:sym typeface="+mn-lt"/>
                    </a:rPr>
                    <a:t>目标定位</a:t>
                  </a: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190891EB-982E-41E2-912D-341E92D297CE}"/>
                    </a:ext>
                  </a:extLst>
                </p:cNvPr>
                <p:cNvSpPr/>
                <p:nvPr/>
              </p:nvSpPr>
              <p:spPr>
                <a:xfrm>
                  <a:off x="2849787" y="3393931"/>
                  <a:ext cx="346249" cy="1382010"/>
                </a:xfrm>
                <a:prstGeom prst="rect">
                  <a:avLst/>
                </a:prstGeom>
              </p:spPr>
              <p:txBody>
                <a:bodyPr vert="eaVert" wrap="square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PRESENTATION</a:t>
                  </a:r>
                  <a:endPara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C920DD28-327A-4392-AE7E-36B1CC4FCA02}"/>
                  </a:ext>
                </a:extLst>
              </p:cNvPr>
              <p:cNvSpPr/>
              <p:nvPr/>
            </p:nvSpPr>
            <p:spPr>
              <a:xfrm>
                <a:off x="2374904" y="3393931"/>
                <a:ext cx="615553" cy="2371035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zh-CN" altLang="en-US" sz="1400" dirty="0">
                    <a:solidFill>
                      <a:srgbClr val="1A1126"/>
                    </a:solidFill>
                    <a:cs typeface="+mn-ea"/>
                    <a:sym typeface="+mn-lt"/>
                  </a:rPr>
                  <a:t>请在此处输入您的文本，或者复制您的文本粘贴到此处。</a:t>
                </a:r>
                <a:endParaRPr lang="en-US" altLang="zh-CN" sz="1400" dirty="0">
                  <a:solidFill>
                    <a:srgbClr val="1A1126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513DDEDB-FE93-4366-B7A7-DD6A6BE2560D}"/>
                </a:ext>
              </a:extLst>
            </p:cNvPr>
            <p:cNvGrpSpPr/>
            <p:nvPr/>
          </p:nvGrpSpPr>
          <p:grpSpPr>
            <a:xfrm>
              <a:off x="3157855" y="4911556"/>
              <a:ext cx="252343" cy="252343"/>
              <a:chOff x="4182993" y="1626872"/>
              <a:chExt cx="252343" cy="252343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E87BE43C-0BEE-47F8-A57C-F2CFB70A393E}"/>
                  </a:ext>
                </a:extLst>
              </p:cNvPr>
              <p:cNvSpPr/>
              <p:nvPr/>
            </p:nvSpPr>
            <p:spPr>
              <a:xfrm>
                <a:off x="4182993" y="1626872"/>
                <a:ext cx="252343" cy="25234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右箭头 33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8B705C44-A72F-4D71-A0B4-0099AE0A7189}"/>
                  </a:ext>
                </a:extLst>
              </p:cNvPr>
              <p:cNvSpPr/>
              <p:nvPr/>
            </p:nvSpPr>
            <p:spPr>
              <a:xfrm>
                <a:off x="4241340" y="1683103"/>
                <a:ext cx="135648" cy="157654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组合 29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AD1E741-0F79-4674-93B5-F7E8DA8A7B16}"/>
              </a:ext>
            </a:extLst>
          </p:cNvPr>
          <p:cNvGrpSpPr/>
          <p:nvPr/>
        </p:nvGrpSpPr>
        <p:grpSpPr>
          <a:xfrm>
            <a:off x="6401730" y="3406103"/>
            <a:ext cx="1241913" cy="2383877"/>
            <a:chOff x="2374904" y="3381089"/>
            <a:chExt cx="1241913" cy="2383877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A8E3298F-F324-4FBC-8AFE-EB062BF357BE}"/>
                </a:ext>
              </a:extLst>
            </p:cNvPr>
            <p:cNvGrpSpPr/>
            <p:nvPr/>
          </p:nvGrpSpPr>
          <p:grpSpPr>
            <a:xfrm>
              <a:off x="2374904" y="3381089"/>
              <a:ext cx="1241913" cy="2383877"/>
              <a:chOff x="2374904" y="3381089"/>
              <a:chExt cx="1241913" cy="2383877"/>
            </a:xfrm>
          </p:grpSpPr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E02F10B7-0E1D-442C-A570-F2DF6E0782B5}"/>
                  </a:ext>
                </a:extLst>
              </p:cNvPr>
              <p:cNvGrpSpPr/>
              <p:nvPr/>
            </p:nvGrpSpPr>
            <p:grpSpPr>
              <a:xfrm>
                <a:off x="2849787" y="3381089"/>
                <a:ext cx="767030" cy="1394852"/>
                <a:chOff x="2849787" y="3381089"/>
                <a:chExt cx="767030" cy="1394852"/>
              </a:xfrm>
            </p:grpSpPr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C379F41D-647C-4F8D-A01E-712603FDFA6E}"/>
                    </a:ext>
                  </a:extLst>
                </p:cNvPr>
                <p:cNvSpPr txBox="1"/>
                <p:nvPr/>
              </p:nvSpPr>
              <p:spPr>
                <a:xfrm>
                  <a:off x="3062819" y="3381089"/>
                  <a:ext cx="553998" cy="138201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zh-CN" altLang="en-US" sz="24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+mn-ea"/>
                      <a:sym typeface="+mn-lt"/>
                    </a:rPr>
                    <a:t>推广策略</a:t>
                  </a: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59BA2CAD-743F-4729-ADD8-A5349EE1DDFC}"/>
                    </a:ext>
                  </a:extLst>
                </p:cNvPr>
                <p:cNvSpPr/>
                <p:nvPr/>
              </p:nvSpPr>
              <p:spPr>
                <a:xfrm>
                  <a:off x="2849787" y="3393931"/>
                  <a:ext cx="346249" cy="1382010"/>
                </a:xfrm>
                <a:prstGeom prst="rect">
                  <a:avLst/>
                </a:prstGeom>
              </p:spPr>
              <p:txBody>
                <a:bodyPr vert="eaVert" wrap="square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PRESENTATION</a:t>
                  </a:r>
                  <a:endPara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5F22D673-D218-496C-85A7-86AD22F65974}"/>
                  </a:ext>
                </a:extLst>
              </p:cNvPr>
              <p:cNvSpPr/>
              <p:nvPr/>
            </p:nvSpPr>
            <p:spPr>
              <a:xfrm>
                <a:off x="2374904" y="3393931"/>
                <a:ext cx="615553" cy="2371035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zh-CN" altLang="en-US" sz="1400" dirty="0">
                    <a:solidFill>
                      <a:srgbClr val="1A1126"/>
                    </a:solidFill>
                    <a:cs typeface="+mn-ea"/>
                    <a:sym typeface="+mn-lt"/>
                  </a:rPr>
                  <a:t>请在此处输入您的文本，或者复制您的文本粘贴到此处。</a:t>
                </a:r>
                <a:endParaRPr lang="en-US" altLang="zh-CN" sz="1400" dirty="0">
                  <a:solidFill>
                    <a:srgbClr val="1A1126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02FA4BD-B5CA-48D6-9E95-625A8D87C018}"/>
                </a:ext>
              </a:extLst>
            </p:cNvPr>
            <p:cNvGrpSpPr/>
            <p:nvPr/>
          </p:nvGrpSpPr>
          <p:grpSpPr>
            <a:xfrm>
              <a:off x="3157855" y="4911556"/>
              <a:ext cx="252343" cy="252343"/>
              <a:chOff x="4182993" y="1626872"/>
              <a:chExt cx="252343" cy="252343"/>
            </a:xfrm>
          </p:grpSpPr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078BFDFA-BB8B-48F2-A1D6-5E6ADF98E670}"/>
                  </a:ext>
                </a:extLst>
              </p:cNvPr>
              <p:cNvSpPr/>
              <p:nvPr/>
            </p:nvSpPr>
            <p:spPr>
              <a:xfrm>
                <a:off x="4182993" y="1626872"/>
                <a:ext cx="252343" cy="25234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右箭头 33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FFCBB2BA-CE3F-43E8-B43E-054BBCADD061}"/>
                  </a:ext>
                </a:extLst>
              </p:cNvPr>
              <p:cNvSpPr/>
              <p:nvPr/>
            </p:nvSpPr>
            <p:spPr>
              <a:xfrm>
                <a:off x="4241340" y="1683103"/>
                <a:ext cx="135648" cy="157654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F4C56C16-8C30-46E9-BF4F-3C6DB59B83B2}"/>
              </a:ext>
            </a:extLst>
          </p:cNvPr>
          <p:cNvGrpSpPr/>
          <p:nvPr/>
        </p:nvGrpSpPr>
        <p:grpSpPr>
          <a:xfrm>
            <a:off x="8414276" y="3418945"/>
            <a:ext cx="1237897" cy="2371035"/>
            <a:chOff x="2374904" y="3393931"/>
            <a:chExt cx="1237897" cy="2371035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385952D4-D99A-4D72-B46A-6C67F8B2A40B}"/>
                </a:ext>
              </a:extLst>
            </p:cNvPr>
            <p:cNvGrpSpPr/>
            <p:nvPr/>
          </p:nvGrpSpPr>
          <p:grpSpPr>
            <a:xfrm>
              <a:off x="2374904" y="3393931"/>
              <a:ext cx="1237897" cy="2371035"/>
              <a:chOff x="2374904" y="3393931"/>
              <a:chExt cx="1237897" cy="2371035"/>
            </a:xfrm>
          </p:grpSpPr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A929523E-A2D2-4B23-A9DC-B71787F249DC}"/>
                  </a:ext>
                </a:extLst>
              </p:cNvPr>
              <p:cNvGrpSpPr/>
              <p:nvPr/>
            </p:nvGrpSpPr>
            <p:grpSpPr>
              <a:xfrm>
                <a:off x="2849787" y="3393931"/>
                <a:ext cx="763014" cy="1382010"/>
                <a:chOff x="2849787" y="3393931"/>
                <a:chExt cx="763014" cy="1382010"/>
              </a:xfrm>
            </p:grpSpPr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01BF27C3-FBB6-4E37-8D2C-7091464BF4DD}"/>
                    </a:ext>
                  </a:extLst>
                </p:cNvPr>
                <p:cNvSpPr txBox="1"/>
                <p:nvPr/>
              </p:nvSpPr>
              <p:spPr>
                <a:xfrm>
                  <a:off x="3058803" y="3393931"/>
                  <a:ext cx="553998" cy="138201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品牌故事</a:t>
                  </a:r>
                </a:p>
              </p:txBody>
            </p:sp>
            <p:sp>
              <p:nvSpPr>
                <p:cNvPr id="51" name="矩形 50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00C1BE5F-885A-4405-9ADB-053EDC34FE01}"/>
                    </a:ext>
                  </a:extLst>
                </p:cNvPr>
                <p:cNvSpPr/>
                <p:nvPr/>
              </p:nvSpPr>
              <p:spPr>
                <a:xfrm>
                  <a:off x="2849787" y="3393931"/>
                  <a:ext cx="346249" cy="1382010"/>
                </a:xfrm>
                <a:prstGeom prst="rect">
                  <a:avLst/>
                </a:prstGeom>
              </p:spPr>
              <p:txBody>
                <a:bodyPr vert="eaVert" wrap="square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PRESENTATION</a:t>
                  </a:r>
                  <a:endPara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EBFEE960-34D6-4C2C-965C-9EF875EAD4F9}"/>
                  </a:ext>
                </a:extLst>
              </p:cNvPr>
              <p:cNvSpPr/>
              <p:nvPr/>
            </p:nvSpPr>
            <p:spPr>
              <a:xfrm>
                <a:off x="2374904" y="3393931"/>
                <a:ext cx="615553" cy="2371035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zh-CN" altLang="en-US" sz="1400" dirty="0">
                    <a:solidFill>
                      <a:srgbClr val="1A1126"/>
                    </a:solidFill>
                    <a:cs typeface="+mn-ea"/>
                    <a:sym typeface="+mn-lt"/>
                  </a:rPr>
                  <a:t>请在此处输入您的文本，或者复制您的文本粘贴到此处。</a:t>
                </a:r>
                <a:endParaRPr lang="en-US" altLang="zh-CN" sz="1400" dirty="0">
                  <a:solidFill>
                    <a:srgbClr val="1A1126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35508545-A4F7-451C-A1C6-67804FAEB711}"/>
                </a:ext>
              </a:extLst>
            </p:cNvPr>
            <p:cNvGrpSpPr/>
            <p:nvPr/>
          </p:nvGrpSpPr>
          <p:grpSpPr>
            <a:xfrm>
              <a:off x="3157855" y="4911556"/>
              <a:ext cx="252343" cy="252343"/>
              <a:chOff x="4182993" y="1626872"/>
              <a:chExt cx="252343" cy="252343"/>
            </a:xfrm>
          </p:grpSpPr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28E03DD8-6DE2-441B-B020-F0714BC62661}"/>
                  </a:ext>
                </a:extLst>
              </p:cNvPr>
              <p:cNvSpPr/>
              <p:nvPr/>
            </p:nvSpPr>
            <p:spPr>
              <a:xfrm>
                <a:off x="4182993" y="1626872"/>
                <a:ext cx="252343" cy="25234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右箭头 33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1DF8D45F-EF25-42F8-AB01-F9B42EB236C3}"/>
                  </a:ext>
                </a:extLst>
              </p:cNvPr>
              <p:cNvSpPr/>
              <p:nvPr/>
            </p:nvSpPr>
            <p:spPr>
              <a:xfrm>
                <a:off x="4241340" y="1683103"/>
                <a:ext cx="135648" cy="157654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1182617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AC70F591-6AA7-44A3-8073-F22619BCF46D}"/>
              </a:ext>
            </a:extLst>
          </p:cNvPr>
          <p:cNvGrpSpPr/>
          <p:nvPr/>
        </p:nvGrpSpPr>
        <p:grpSpPr>
          <a:xfrm>
            <a:off x="0" y="2"/>
            <a:ext cx="12192003" cy="6872513"/>
            <a:chOff x="-1" y="-3"/>
            <a:chExt cx="12192003" cy="6858002"/>
          </a:xfrm>
        </p:grpSpPr>
        <p:sp>
          <p:nvSpPr>
            <p:cNvPr id="18" name="流程图: 手动输入 17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96359A99-04A9-4F4D-9967-E13C36E3949C}"/>
                </a:ext>
              </a:extLst>
            </p:cNvPr>
            <p:cNvSpPr/>
            <p:nvPr/>
          </p:nvSpPr>
          <p:spPr>
            <a:xfrm rot="16200000">
              <a:off x="5383619" y="49616"/>
              <a:ext cx="6858001" cy="6758764"/>
            </a:xfrm>
            <a:prstGeom prst="flowChartManualInput">
              <a:avLst/>
            </a:prstGeom>
            <a:solidFill>
              <a:srgbClr val="FF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流程图: 手动输入 1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C6041CB-1A3C-461B-B99E-5D652472E363}"/>
                </a:ext>
              </a:extLst>
            </p:cNvPr>
            <p:cNvSpPr/>
            <p:nvPr/>
          </p:nvSpPr>
          <p:spPr>
            <a:xfrm rot="5400000">
              <a:off x="-15950" y="15946"/>
              <a:ext cx="6858002" cy="6826103"/>
            </a:xfrm>
            <a:prstGeom prst="flowChartManualInput">
              <a:avLst/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" name="文本框 4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SpPr txBox="1"/>
          <p:nvPr/>
        </p:nvSpPr>
        <p:spPr>
          <a:xfrm>
            <a:off x="7589260" y="2106527"/>
            <a:ext cx="325835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市场定位</a:t>
            </a:r>
          </a:p>
        </p:txBody>
      </p:sp>
      <p:sp>
        <p:nvSpPr>
          <p:cNvPr id="6" name="矩形 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SpPr/>
          <p:nvPr/>
        </p:nvSpPr>
        <p:spPr>
          <a:xfrm>
            <a:off x="7129142" y="1468305"/>
            <a:ext cx="4178596" cy="40011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XIAWUCHA SHIGUANG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599C448-E80C-475E-AF04-5665F2BF614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AC5A108-BDCB-4F27-8C83-BA25AAA123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929" y="-145142"/>
            <a:ext cx="6858000" cy="6858000"/>
          </a:xfrm>
          <a:prstGeom prst="rect">
            <a:avLst/>
          </a:prstGeom>
        </p:spPr>
      </p:pic>
      <p:sp>
        <p:nvSpPr>
          <p:cNvPr id="13" name="矩形 12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SpPr/>
          <p:nvPr/>
        </p:nvSpPr>
        <p:spPr>
          <a:xfrm>
            <a:off x="627320" y="5738289"/>
            <a:ext cx="54686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Things base and vile, holding no quantity, love can transpose to from and dignity: love looks not with the eyes, but with mind.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0234404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064C9A2-EE44-47BE-A773-066D680CB363}"/>
              </a:ext>
            </a:extLst>
          </p:cNvPr>
          <p:cNvGrpSpPr/>
          <p:nvPr/>
        </p:nvGrpSpPr>
        <p:grpSpPr>
          <a:xfrm>
            <a:off x="0" y="2"/>
            <a:ext cx="12192003" cy="6872513"/>
            <a:chOff x="-1" y="-3"/>
            <a:chExt cx="12192003" cy="6858002"/>
          </a:xfrm>
        </p:grpSpPr>
        <p:sp>
          <p:nvSpPr>
            <p:cNvPr id="25" name="流程图: 手动输入 2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F7CEE4C5-19DA-4641-9956-70EE82114AE1}"/>
                </a:ext>
              </a:extLst>
            </p:cNvPr>
            <p:cNvSpPr/>
            <p:nvPr/>
          </p:nvSpPr>
          <p:spPr>
            <a:xfrm rot="16200000">
              <a:off x="5383619" y="49616"/>
              <a:ext cx="6858001" cy="6758764"/>
            </a:xfrm>
            <a:prstGeom prst="flowChartManualInput">
              <a:avLst/>
            </a:prstGeom>
            <a:solidFill>
              <a:srgbClr val="FF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流程图: 手动输入 2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8F08F11F-E5CD-4E9F-B4D6-420D5E3F03B2}"/>
                </a:ext>
              </a:extLst>
            </p:cNvPr>
            <p:cNvSpPr/>
            <p:nvPr/>
          </p:nvSpPr>
          <p:spPr>
            <a:xfrm rot="5400000">
              <a:off x="-15950" y="15946"/>
              <a:ext cx="6858002" cy="6826103"/>
            </a:xfrm>
            <a:prstGeom prst="flowChartManualInput">
              <a:avLst/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6" name="矩形 4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D55BB6B-A8B8-4419-8CA4-5D579737C537}"/>
              </a:ext>
            </a:extLst>
          </p:cNvPr>
          <p:cNvSpPr/>
          <p:nvPr/>
        </p:nvSpPr>
        <p:spPr>
          <a:xfrm>
            <a:off x="800859" y="70134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157163" y="279180"/>
            <a:ext cx="11701205" cy="6124797"/>
            <a:chOff x="42862" y="183928"/>
            <a:chExt cx="11701205" cy="6124797"/>
          </a:xfrm>
        </p:grpSpPr>
        <p:grpSp>
          <p:nvGrpSpPr>
            <p:cNvPr id="5" name="组合 4"/>
            <p:cNvGrpSpPr/>
            <p:nvPr/>
          </p:nvGrpSpPr>
          <p:grpSpPr>
            <a:xfrm>
              <a:off x="447933" y="183928"/>
              <a:ext cx="205859" cy="6124797"/>
              <a:chOff x="345004" y="343416"/>
              <a:chExt cx="205859" cy="6124797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538208" y="183928"/>
              <a:ext cx="205859" cy="6124797"/>
              <a:chOff x="345004" y="343416"/>
              <a:chExt cx="205859" cy="6124797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2862" y="624221"/>
              <a:ext cx="461665" cy="24388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PRESENTATION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3A9AE6C-EABA-46A7-BE81-AA9CEA3A641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F8A3BA59-B731-4C41-8762-4C6F12FB7D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9904" y="701343"/>
            <a:ext cx="7798465" cy="5645814"/>
          </a:xfrm>
          <a:prstGeom prst="rect">
            <a:avLst/>
          </a:prstGeom>
        </p:spPr>
      </p:pic>
      <p:sp>
        <p:nvSpPr>
          <p:cNvPr id="24" name="矩形 2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40F65E7-1C3D-40E0-95B8-362F7D42167E}"/>
              </a:ext>
            </a:extLst>
          </p:cNvPr>
          <p:cNvSpPr/>
          <p:nvPr/>
        </p:nvSpPr>
        <p:spPr>
          <a:xfrm>
            <a:off x="1353495" y="1250716"/>
            <a:ext cx="5495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THE BEST </a:t>
            </a:r>
            <a:r>
              <a:rPr lang="en-US" altLang="zh-CN" sz="2000" b="1" cap="all" dirty="0">
                <a:solidFill>
                  <a:prstClr val="white">
                    <a:lumMod val="85000"/>
                  </a:prstClr>
                </a:solidFill>
                <a:cs typeface="+mn-ea"/>
                <a:sym typeface="+mn-lt"/>
              </a:rPr>
              <a:t>PRESENTATION</a:t>
            </a:r>
            <a:r>
              <a:rPr kumimoji="0" lang="en-US" altLang="zh-CN" sz="20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2000" b="1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2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1612E0C-0A82-43F2-9771-52A070417B21}"/>
              </a:ext>
            </a:extLst>
          </p:cNvPr>
          <p:cNvSpPr/>
          <p:nvPr/>
        </p:nvSpPr>
        <p:spPr>
          <a:xfrm>
            <a:off x="1353496" y="2989047"/>
            <a:ext cx="27175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come to my KINGDOM</a:t>
            </a:r>
            <a:endParaRPr kumimoji="0" lang="zh-CN" altLang="en-US" sz="16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2231573-178F-4E41-94B1-EAAF682D6E3A}"/>
              </a:ext>
            </a:extLst>
          </p:cNvPr>
          <p:cNvSpPr txBox="1"/>
          <p:nvPr/>
        </p:nvSpPr>
        <p:spPr>
          <a:xfrm>
            <a:off x="1300441" y="3379738"/>
            <a:ext cx="360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此处添加大标题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A25BE2B-B5CC-4FED-AD56-90434D8B61C4}"/>
              </a:ext>
            </a:extLst>
          </p:cNvPr>
          <p:cNvSpPr/>
          <p:nvPr/>
        </p:nvSpPr>
        <p:spPr>
          <a:xfrm>
            <a:off x="1334223" y="3901172"/>
            <a:ext cx="29784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输入您的文本，或者复制您的文本粘贴到此处。请在此处输入您的文本，或者复制您的文本粘贴到此处。请在此处输入您的文本，或者复制您的文本粘贴到此处。请在此处输入您的文本，或者复制您的文本粘贴到此处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836178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BFF6467-983C-48F6-AF4C-8847CD578BB6}"/>
              </a:ext>
            </a:extLst>
          </p:cNvPr>
          <p:cNvSpPr/>
          <p:nvPr/>
        </p:nvSpPr>
        <p:spPr>
          <a:xfrm>
            <a:off x="814091" y="644193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157163" y="393480"/>
            <a:ext cx="11701205" cy="6124797"/>
            <a:chOff x="42862" y="183928"/>
            <a:chExt cx="11701205" cy="6124797"/>
          </a:xfrm>
        </p:grpSpPr>
        <p:grpSp>
          <p:nvGrpSpPr>
            <p:cNvPr id="5" name="组合 4"/>
            <p:cNvGrpSpPr/>
            <p:nvPr/>
          </p:nvGrpSpPr>
          <p:grpSpPr>
            <a:xfrm>
              <a:off x="447933" y="183928"/>
              <a:ext cx="205859" cy="6124797"/>
              <a:chOff x="345004" y="343416"/>
              <a:chExt cx="205859" cy="6124797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538208" y="183928"/>
              <a:ext cx="205859" cy="6124797"/>
              <a:chOff x="345004" y="343416"/>
              <a:chExt cx="205859" cy="6124797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2862" y="624221"/>
              <a:ext cx="461665" cy="24388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PRESENTATION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3A9AE6C-EABA-46A7-BE81-AA9CEA3A641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25AE1AE-801A-4D12-B092-71FB534F6135}"/>
              </a:ext>
            </a:extLst>
          </p:cNvPr>
          <p:cNvSpPr txBox="1"/>
          <p:nvPr/>
        </p:nvSpPr>
        <p:spPr>
          <a:xfrm>
            <a:off x="1175156" y="4795264"/>
            <a:ext cx="360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此处添加大标题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3B18696-153A-4804-A3AD-F859E24F27D1}"/>
              </a:ext>
            </a:extLst>
          </p:cNvPr>
          <p:cNvSpPr/>
          <p:nvPr/>
        </p:nvSpPr>
        <p:spPr>
          <a:xfrm>
            <a:off x="1208937" y="5316699"/>
            <a:ext cx="101893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输入您的文本，或者复制您的文本粘贴到此处。请在此处输入您的文本，或者复制您的文本粘贴到此处。请在此处输入您的文本，或者复制您的文本粘贴到此处。请在此处输入您的文本，或者复制您的文本粘贴到此处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173CA81-21F4-4AA9-AEEA-A43ED163AE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137" y="917111"/>
            <a:ext cx="102870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03440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D55BB6B-A8B8-4419-8CA4-5D579737C537}"/>
              </a:ext>
            </a:extLst>
          </p:cNvPr>
          <p:cNvSpPr/>
          <p:nvPr/>
        </p:nvSpPr>
        <p:spPr>
          <a:xfrm>
            <a:off x="800859" y="70134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157163" y="279180"/>
            <a:ext cx="11701205" cy="6124797"/>
            <a:chOff x="42862" y="183928"/>
            <a:chExt cx="11701205" cy="6124797"/>
          </a:xfrm>
        </p:grpSpPr>
        <p:grpSp>
          <p:nvGrpSpPr>
            <p:cNvPr id="5" name="组合 4"/>
            <p:cNvGrpSpPr/>
            <p:nvPr/>
          </p:nvGrpSpPr>
          <p:grpSpPr>
            <a:xfrm>
              <a:off x="447933" y="183928"/>
              <a:ext cx="205859" cy="6124797"/>
              <a:chOff x="345004" y="343416"/>
              <a:chExt cx="205859" cy="6124797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538208" y="183928"/>
              <a:ext cx="205859" cy="6124797"/>
              <a:chOff x="345004" y="343416"/>
              <a:chExt cx="205859" cy="6124797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2862" y="624221"/>
              <a:ext cx="461665" cy="24388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PRESENTATION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3A9AE6C-EABA-46A7-BE81-AA9CEA3A641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01CA9C3-317B-4695-9CF5-3D1C6B1244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54"/>
          <a:stretch/>
        </p:blipFill>
        <p:spPr>
          <a:xfrm>
            <a:off x="4206936" y="607731"/>
            <a:ext cx="4108645" cy="5290996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D0F4D09-2711-4500-AAC8-52A875B91BE5}"/>
              </a:ext>
            </a:extLst>
          </p:cNvPr>
          <p:cNvGrpSpPr/>
          <p:nvPr/>
        </p:nvGrpSpPr>
        <p:grpSpPr>
          <a:xfrm>
            <a:off x="1158273" y="1488137"/>
            <a:ext cx="3600448" cy="4385938"/>
            <a:chOff x="1158273" y="1488136"/>
            <a:chExt cx="3600448" cy="4385938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D5561BB-F5C4-4B28-952C-66001951CCB0}"/>
                </a:ext>
              </a:extLst>
            </p:cNvPr>
            <p:cNvSpPr txBox="1"/>
            <p:nvPr/>
          </p:nvSpPr>
          <p:spPr>
            <a:xfrm>
              <a:off x="1158273" y="1488136"/>
              <a:ext cx="3600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此处添加大标题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CD2018C5-6890-4C20-94AE-2EEE9C5EC5D4}"/>
                </a:ext>
              </a:extLst>
            </p:cNvPr>
            <p:cNvSpPr/>
            <p:nvPr/>
          </p:nvSpPr>
          <p:spPr>
            <a:xfrm>
              <a:off x="1216026" y="2088422"/>
              <a:ext cx="3089319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A425E1F4-0BEB-4AF2-B08D-DEE86BBB7682}"/>
              </a:ext>
            </a:extLst>
          </p:cNvPr>
          <p:cNvGrpSpPr/>
          <p:nvPr/>
        </p:nvGrpSpPr>
        <p:grpSpPr>
          <a:xfrm>
            <a:off x="8281005" y="1488137"/>
            <a:ext cx="3657905" cy="4370427"/>
            <a:chOff x="8281004" y="1488136"/>
            <a:chExt cx="3657905" cy="4370427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E67A2423-8E94-4AFE-BCD0-8A07E2EA2926}"/>
                </a:ext>
              </a:extLst>
            </p:cNvPr>
            <p:cNvSpPr txBox="1"/>
            <p:nvPr/>
          </p:nvSpPr>
          <p:spPr>
            <a:xfrm>
              <a:off x="8338461" y="1488136"/>
              <a:ext cx="3600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此处添加大标题</a:t>
              </a: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58D304EA-63AC-42AA-9400-420A805716E3}"/>
                </a:ext>
              </a:extLst>
            </p:cNvPr>
            <p:cNvSpPr/>
            <p:nvPr/>
          </p:nvSpPr>
          <p:spPr>
            <a:xfrm>
              <a:off x="8281004" y="2072911"/>
              <a:ext cx="3089318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</a:pP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</a:pP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3928608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BFF6467-983C-48F6-AF4C-8847CD578BB6}"/>
              </a:ext>
            </a:extLst>
          </p:cNvPr>
          <p:cNvSpPr/>
          <p:nvPr/>
        </p:nvSpPr>
        <p:spPr>
          <a:xfrm>
            <a:off x="814091" y="644193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157163" y="393480"/>
            <a:ext cx="11701205" cy="6124797"/>
            <a:chOff x="42862" y="183928"/>
            <a:chExt cx="11701205" cy="6124797"/>
          </a:xfrm>
        </p:grpSpPr>
        <p:grpSp>
          <p:nvGrpSpPr>
            <p:cNvPr id="5" name="组合 4"/>
            <p:cNvGrpSpPr/>
            <p:nvPr/>
          </p:nvGrpSpPr>
          <p:grpSpPr>
            <a:xfrm>
              <a:off x="447933" y="183928"/>
              <a:ext cx="205859" cy="6124797"/>
              <a:chOff x="345004" y="343416"/>
              <a:chExt cx="205859" cy="6124797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538208" y="183928"/>
              <a:ext cx="205859" cy="6124797"/>
              <a:chOff x="345004" y="343416"/>
              <a:chExt cx="205859" cy="6124797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2862" y="624221"/>
              <a:ext cx="461665" cy="24388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PRESENTATION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3A9AE6C-EABA-46A7-BE81-AA9CEA3A641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855C4F54-12D2-4C41-9BE2-6A43A63D75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438" y="1081423"/>
            <a:ext cx="4407559" cy="2938129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C577AC1-8EED-4751-A4FD-785BDF53D475}"/>
              </a:ext>
            </a:extLst>
          </p:cNvPr>
          <p:cNvGrpSpPr/>
          <p:nvPr/>
        </p:nvGrpSpPr>
        <p:grpSpPr>
          <a:xfrm>
            <a:off x="1407931" y="1081422"/>
            <a:ext cx="5495776" cy="2795961"/>
            <a:chOff x="1407930" y="1081420"/>
            <a:chExt cx="5495776" cy="2795961"/>
          </a:xfrm>
        </p:grpSpPr>
        <p:sp>
          <p:nvSpPr>
            <p:cNvPr id="24" name="矩形 2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C380D63D-78F3-4C57-AA1C-5B9CE5B87C55}"/>
                </a:ext>
              </a:extLst>
            </p:cNvPr>
            <p:cNvSpPr/>
            <p:nvPr/>
          </p:nvSpPr>
          <p:spPr>
            <a:xfrm>
              <a:off x="1407930" y="1081420"/>
              <a:ext cx="549577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THE BEST </a:t>
              </a:r>
              <a:r>
                <a:rPr lang="en-US" altLang="zh-CN" sz="2800" b="1" cap="all" dirty="0">
                  <a:solidFill>
                    <a:prstClr val="white">
                      <a:lumMod val="85000"/>
                    </a:prstClr>
                  </a:solidFill>
                  <a:cs typeface="+mn-ea"/>
                  <a:sym typeface="+mn-lt"/>
                </a:rPr>
                <a:t>PRESENTATION</a:t>
              </a:r>
              <a:r>
                <a:rPr kumimoji="0" lang="en-US" altLang="zh-CN" sz="28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endParaRPr kumimoji="0" lang="zh-CN" alt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5" name="组合 24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9F3E048C-1192-4517-8A22-9C61DDC25A37}"/>
                </a:ext>
              </a:extLst>
            </p:cNvPr>
            <p:cNvGrpSpPr/>
            <p:nvPr/>
          </p:nvGrpSpPr>
          <p:grpSpPr>
            <a:xfrm>
              <a:off x="1463170" y="2110578"/>
              <a:ext cx="252343" cy="252343"/>
              <a:chOff x="4182993" y="1626872"/>
              <a:chExt cx="252343" cy="252343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8D0B1F7D-A3FD-40AF-B0E9-64D889D9D43E}"/>
                  </a:ext>
                </a:extLst>
              </p:cNvPr>
              <p:cNvSpPr/>
              <p:nvPr/>
            </p:nvSpPr>
            <p:spPr>
              <a:xfrm>
                <a:off x="4182993" y="1626872"/>
                <a:ext cx="252343" cy="252343"/>
              </a:xfrm>
              <a:prstGeom prst="ellipse">
                <a:avLst/>
              </a:prstGeom>
              <a:solidFill>
                <a:srgbClr val="FE90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右箭头 18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6773AA6D-635B-4337-AAEB-7EF1483121D0}"/>
                  </a:ext>
                </a:extLst>
              </p:cNvPr>
              <p:cNvSpPr/>
              <p:nvPr/>
            </p:nvSpPr>
            <p:spPr>
              <a:xfrm>
                <a:off x="4251973" y="1684849"/>
                <a:ext cx="135648" cy="157654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A6984C0C-6C5E-451A-A1C8-70203B611E28}"/>
                </a:ext>
              </a:extLst>
            </p:cNvPr>
            <p:cNvSpPr/>
            <p:nvPr/>
          </p:nvSpPr>
          <p:spPr>
            <a:xfrm>
              <a:off x="1816725" y="1969550"/>
              <a:ext cx="46191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请在此处输入您的文本，或者复制您的文本粘贴到此处。请在此处输入您的文本，或者复制您的文本粘贴到此处。</a:t>
              </a:r>
            </a:p>
          </p:txBody>
        </p:sp>
        <p:grpSp>
          <p:nvGrpSpPr>
            <p:cNvPr id="28" name="组合 27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27413617-8E60-4308-8DE0-CDC8E30CC266}"/>
                </a:ext>
              </a:extLst>
            </p:cNvPr>
            <p:cNvGrpSpPr/>
            <p:nvPr/>
          </p:nvGrpSpPr>
          <p:grpSpPr>
            <a:xfrm>
              <a:off x="1463170" y="2754771"/>
              <a:ext cx="252343" cy="252343"/>
              <a:chOff x="4182993" y="1626872"/>
              <a:chExt cx="252343" cy="252343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955524BE-69D9-4124-A9E8-8A48D3F387F3}"/>
                  </a:ext>
                </a:extLst>
              </p:cNvPr>
              <p:cNvSpPr/>
              <p:nvPr/>
            </p:nvSpPr>
            <p:spPr>
              <a:xfrm>
                <a:off x="4182993" y="1626872"/>
                <a:ext cx="252343" cy="252343"/>
              </a:xfrm>
              <a:prstGeom prst="ellipse">
                <a:avLst/>
              </a:prstGeom>
              <a:solidFill>
                <a:srgbClr val="FE90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右箭头 18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DFE19F70-706A-471B-B627-286C63131908}"/>
                  </a:ext>
                </a:extLst>
              </p:cNvPr>
              <p:cNvSpPr/>
              <p:nvPr/>
            </p:nvSpPr>
            <p:spPr>
              <a:xfrm>
                <a:off x="4251973" y="1684849"/>
                <a:ext cx="135648" cy="157654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4A17CD5-8D2F-4D07-8B23-4DAB46376192}"/>
                </a:ext>
              </a:extLst>
            </p:cNvPr>
            <p:cNvSpPr/>
            <p:nvPr/>
          </p:nvSpPr>
          <p:spPr>
            <a:xfrm>
              <a:off x="1816725" y="2613743"/>
              <a:ext cx="46191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请在此处输入您的文本，或者复制您的文本粘贴到此处。请在此处输入您的文本，或者复制您的文本粘贴到此处。</a:t>
              </a:r>
            </a:p>
          </p:txBody>
        </p:sp>
        <p:grpSp>
          <p:nvGrpSpPr>
            <p:cNvPr id="33" name="组合 32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F7388A4F-548C-4F52-806C-A3D59EE7FB6A}"/>
                </a:ext>
              </a:extLst>
            </p:cNvPr>
            <p:cNvGrpSpPr/>
            <p:nvPr/>
          </p:nvGrpSpPr>
          <p:grpSpPr>
            <a:xfrm>
              <a:off x="1463170" y="3495189"/>
              <a:ext cx="252343" cy="252343"/>
              <a:chOff x="4182993" y="1626872"/>
              <a:chExt cx="252343" cy="252343"/>
            </a:xfrm>
          </p:grpSpPr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04517EC0-3854-4C99-BDD5-D0403BEC0A41}"/>
                  </a:ext>
                </a:extLst>
              </p:cNvPr>
              <p:cNvSpPr/>
              <p:nvPr/>
            </p:nvSpPr>
            <p:spPr>
              <a:xfrm>
                <a:off x="4182993" y="1626872"/>
                <a:ext cx="252343" cy="252343"/>
              </a:xfrm>
              <a:prstGeom prst="ellipse">
                <a:avLst/>
              </a:prstGeom>
              <a:solidFill>
                <a:srgbClr val="FE90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右箭头 18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00742718-6E9E-43D6-A4FB-5AB3CB9923E7}"/>
                  </a:ext>
                </a:extLst>
              </p:cNvPr>
              <p:cNvSpPr/>
              <p:nvPr/>
            </p:nvSpPr>
            <p:spPr>
              <a:xfrm>
                <a:off x="4251973" y="1684849"/>
                <a:ext cx="135648" cy="157654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54A8781B-0FBB-4AAE-93AC-92B05D966FD9}"/>
                </a:ext>
              </a:extLst>
            </p:cNvPr>
            <p:cNvSpPr/>
            <p:nvPr/>
          </p:nvSpPr>
          <p:spPr>
            <a:xfrm>
              <a:off x="1816725" y="3354161"/>
              <a:ext cx="46191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请在此处输入您的文本，或者复制您的文本粘贴到此处。请在此处输入您的文本，或者复制您的文本粘贴到此处。</a:t>
              </a: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CB1A08D3-1847-47A5-AF23-31205308C2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7931" y="3877381"/>
            <a:ext cx="4964376" cy="2412626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4E81B1D-66BF-4E86-B5B6-2205665D0F04}"/>
              </a:ext>
            </a:extLst>
          </p:cNvPr>
          <p:cNvGrpSpPr/>
          <p:nvPr/>
        </p:nvGrpSpPr>
        <p:grpSpPr>
          <a:xfrm>
            <a:off x="6929032" y="4459223"/>
            <a:ext cx="4487675" cy="1444764"/>
            <a:chOff x="6929031" y="4459222"/>
            <a:chExt cx="4487675" cy="1444764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BBF64749-DD54-4AC4-9D93-D12161ADA20E}"/>
                </a:ext>
              </a:extLst>
            </p:cNvPr>
            <p:cNvSpPr txBox="1"/>
            <p:nvPr/>
          </p:nvSpPr>
          <p:spPr>
            <a:xfrm>
              <a:off x="6929031" y="4459222"/>
              <a:ext cx="3600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此处添加大标题</a:t>
              </a: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3D56B19A-5840-493B-9406-B3695116A7A2}"/>
                </a:ext>
              </a:extLst>
            </p:cNvPr>
            <p:cNvSpPr/>
            <p:nvPr/>
          </p:nvSpPr>
          <p:spPr>
            <a:xfrm>
              <a:off x="6962812" y="4980656"/>
              <a:ext cx="445389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请在此处输入您的文本，或者复制您的文本粘贴到此处。请在此处输入您的文本，或者复制您的文本粘贴到此处。请在此处输入您的文本，或者复制您的文本粘贴到此处。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07831" y="6739572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BDD7E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BDD7EE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BDD7EE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BDD7EE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BDD7E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75917936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SpPr txBox="1"/>
          <p:nvPr/>
        </p:nvSpPr>
        <p:spPr>
          <a:xfrm>
            <a:off x="7589260" y="2106527"/>
            <a:ext cx="325835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目标定位</a:t>
            </a:r>
          </a:p>
        </p:txBody>
      </p:sp>
      <p:sp>
        <p:nvSpPr>
          <p:cNvPr id="6" name="矩形 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SpPr/>
          <p:nvPr/>
        </p:nvSpPr>
        <p:spPr>
          <a:xfrm>
            <a:off x="7129142" y="1468305"/>
            <a:ext cx="4178596" cy="40011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XIAWUCHA SHIGUANG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599C448-E80C-475E-AF04-5665F2BF614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SpPr/>
          <p:nvPr/>
        </p:nvSpPr>
        <p:spPr>
          <a:xfrm>
            <a:off x="627320" y="5738289"/>
            <a:ext cx="54686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Things base and vile, holding no quantity, love can transpose to from and dignity: love looks not with the eyes, but with mind.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0CDB908-A12C-40D1-B063-9CAE0E13D5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68" y="14513"/>
            <a:ext cx="4571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0507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at5laah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at5laah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2264</Words>
  <Application>Microsoft Office PowerPoint</Application>
  <PresentationFormat>宽屏</PresentationFormat>
  <Paragraphs>182</Paragraphs>
  <Slides>26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第一PPT，www.1ppt.com</vt:lpstr>
      <vt:lpstr>Office 主题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63</cp:revision>
  <dcterms:created xsi:type="dcterms:W3CDTF">2019-06-04T06:54:24Z</dcterms:created>
  <dcterms:modified xsi:type="dcterms:W3CDTF">2023-01-03T08:52:53Z</dcterms:modified>
</cp:coreProperties>
</file>